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2.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3.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4.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5.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6.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7.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8.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9.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0.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1.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2.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13.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14.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15.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16.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905" r:id="rId4"/>
  </p:sldMasterIdLst>
  <p:notesMasterIdLst>
    <p:notesMasterId r:id="rId29"/>
  </p:notesMasterIdLst>
  <p:handoutMasterIdLst>
    <p:handoutMasterId r:id="rId30"/>
  </p:handoutMasterIdLst>
  <p:sldIdLst>
    <p:sldId id="256" r:id="rId5"/>
    <p:sldId id="263" r:id="rId6"/>
    <p:sldId id="359" r:id="rId7"/>
    <p:sldId id="411" r:id="rId8"/>
    <p:sldId id="388" r:id="rId9"/>
    <p:sldId id="389" r:id="rId10"/>
    <p:sldId id="390" r:id="rId11"/>
    <p:sldId id="391" r:id="rId12"/>
    <p:sldId id="412" r:id="rId13"/>
    <p:sldId id="392" r:id="rId14"/>
    <p:sldId id="393" r:id="rId15"/>
    <p:sldId id="394" r:id="rId16"/>
    <p:sldId id="395" r:id="rId17"/>
    <p:sldId id="396" r:id="rId18"/>
    <p:sldId id="398" r:id="rId19"/>
    <p:sldId id="400" r:id="rId20"/>
    <p:sldId id="403" r:id="rId21"/>
    <p:sldId id="414" r:id="rId22"/>
    <p:sldId id="415" r:id="rId23"/>
    <p:sldId id="416" r:id="rId24"/>
    <p:sldId id="418" r:id="rId25"/>
    <p:sldId id="419" r:id="rId26"/>
    <p:sldId id="420" r:id="rId27"/>
    <p:sldId id="421" r:id="rId28"/>
  </p:sldIdLst>
  <p:sldSz cx="9144000" cy="6858000" type="screen4x3"/>
  <p:notesSz cx="7010400" cy="92964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072">
          <p15:clr>
            <a:srgbClr val="A4A3A4"/>
          </p15:clr>
        </p15:guide>
      </p15:sldGuideLst>
    </p:ext>
    <p:ext uri="{2D200454-40CA-4A62-9FC3-DE9A4176ACB9}">
      <p15:notesGuideLst xmlns:p15="http://schemas.microsoft.com/office/powerpoint/2012/main">
        <p15:guide id="1" orient="horz" pos="2927">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66"/>
    <a:srgbClr val="0033CC"/>
    <a:srgbClr val="1F497D"/>
    <a:srgbClr val="1D3275"/>
    <a:srgbClr val="CC0000"/>
    <a:srgbClr val="BBBBFF"/>
    <a:srgbClr val="ABABFF"/>
    <a:srgbClr val="0000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34" autoAdjust="0"/>
    <p:restoredTop sz="94295" autoAdjust="0"/>
  </p:normalViewPr>
  <p:slideViewPr>
    <p:cSldViewPr showGuides="1">
      <p:cViewPr varScale="1">
        <p:scale>
          <a:sx n="80" d="100"/>
          <a:sy n="80" d="100"/>
        </p:scale>
        <p:origin x="1194" y="60"/>
      </p:cViewPr>
      <p:guideLst>
        <p:guide orient="horz" pos="2160"/>
        <p:guide pos="30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howGuides="1">
      <p:cViewPr>
        <p:scale>
          <a:sx n="75" d="100"/>
          <a:sy n="75" d="100"/>
        </p:scale>
        <p:origin x="-1164" y="-60"/>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B9A932C5-62D5-4373-A4D3-C43F13063F21}"/>
              </a:ext>
            </a:extLst>
          </p:cNvPr>
          <p:cNvSpPr>
            <a:spLocks noGrp="1" noChangeArrowheads="1"/>
          </p:cNvSpPr>
          <p:nvPr>
            <p:ph type="hdr" sz="quarter"/>
          </p:nvPr>
        </p:nvSpPr>
        <p:spPr bwMode="auto">
          <a:xfrm>
            <a:off x="0" y="0"/>
            <a:ext cx="3043238" cy="471488"/>
          </a:xfrm>
          <a:prstGeom prst="rect">
            <a:avLst/>
          </a:prstGeom>
          <a:noFill/>
          <a:ln w="9525">
            <a:noFill/>
            <a:miter lim="800000"/>
            <a:headEnd/>
            <a:tailEnd/>
          </a:ln>
        </p:spPr>
        <p:txBody>
          <a:bodyPr vert="horz" wrap="square" lIns="92520" tIns="46261" rIns="92520" bIns="46261" numCol="1" anchor="t" anchorCtr="0" compatLnSpc="1">
            <a:prstTxWarp prst="textNoShape">
              <a:avLst/>
            </a:prstTxWarp>
          </a:bodyPr>
          <a:lstStyle>
            <a:lvl1pPr defTabSz="930275" eaLnBrk="0" hangingPunct="0">
              <a:defRPr sz="1200">
                <a:latin typeface="Times New Roman" pitchFamily="18" charset="0"/>
                <a:cs typeface="+mn-cs"/>
              </a:defRPr>
            </a:lvl1pPr>
          </a:lstStyle>
          <a:p>
            <a:pPr>
              <a:defRPr/>
            </a:pPr>
            <a:r>
              <a:rPr lang="en-US"/>
              <a:t>VBA Overview</a:t>
            </a:r>
          </a:p>
        </p:txBody>
      </p:sp>
      <p:sp>
        <p:nvSpPr>
          <p:cNvPr id="4099" name="Rectangle 3">
            <a:extLst>
              <a:ext uri="{FF2B5EF4-FFF2-40B4-BE49-F238E27FC236}">
                <a16:creationId xmlns:a16="http://schemas.microsoft.com/office/drawing/2014/main" id="{2469DB06-A9E7-40F5-8312-4B8319E6FD7C}"/>
              </a:ext>
            </a:extLst>
          </p:cNvPr>
          <p:cNvSpPr>
            <a:spLocks noGrp="1" noChangeArrowheads="1"/>
          </p:cNvSpPr>
          <p:nvPr>
            <p:ph type="dt" sz="quarter" idx="1"/>
          </p:nvPr>
        </p:nvSpPr>
        <p:spPr bwMode="auto">
          <a:xfrm>
            <a:off x="3981450" y="0"/>
            <a:ext cx="3041650" cy="471488"/>
          </a:xfrm>
          <a:prstGeom prst="rect">
            <a:avLst/>
          </a:prstGeom>
          <a:noFill/>
          <a:ln w="9525">
            <a:noFill/>
            <a:miter lim="800000"/>
            <a:headEnd/>
            <a:tailEnd/>
          </a:ln>
        </p:spPr>
        <p:txBody>
          <a:bodyPr vert="horz" wrap="square" lIns="92520" tIns="46261" rIns="92520" bIns="46261" numCol="1" anchor="t" anchorCtr="0" compatLnSpc="1">
            <a:prstTxWarp prst="textNoShape">
              <a:avLst/>
            </a:prstTxWarp>
          </a:bodyPr>
          <a:lstStyle>
            <a:lvl1pPr algn="r" defTabSz="930275" eaLnBrk="0" hangingPunct="0">
              <a:defRPr sz="1200">
                <a:cs typeface="+mn-cs"/>
              </a:defRPr>
            </a:lvl1pPr>
          </a:lstStyle>
          <a:p>
            <a:pPr>
              <a:defRPr/>
            </a:pPr>
            <a:endParaRPr lang="en-US"/>
          </a:p>
        </p:txBody>
      </p:sp>
      <p:sp>
        <p:nvSpPr>
          <p:cNvPr id="4100" name="Rectangle 4">
            <a:extLst>
              <a:ext uri="{FF2B5EF4-FFF2-40B4-BE49-F238E27FC236}">
                <a16:creationId xmlns:a16="http://schemas.microsoft.com/office/drawing/2014/main" id="{F684A263-96D1-4697-9801-125997B85B4C}"/>
              </a:ext>
            </a:extLst>
          </p:cNvPr>
          <p:cNvSpPr>
            <a:spLocks noGrp="1" noChangeArrowheads="1"/>
          </p:cNvSpPr>
          <p:nvPr>
            <p:ph type="ftr" sz="quarter" idx="2"/>
          </p:nvPr>
        </p:nvSpPr>
        <p:spPr bwMode="auto">
          <a:xfrm>
            <a:off x="0" y="8801100"/>
            <a:ext cx="3043238" cy="471488"/>
          </a:xfrm>
          <a:prstGeom prst="rect">
            <a:avLst/>
          </a:prstGeom>
          <a:noFill/>
          <a:ln w="9525">
            <a:noFill/>
            <a:miter lim="800000"/>
            <a:headEnd/>
            <a:tailEnd/>
          </a:ln>
        </p:spPr>
        <p:txBody>
          <a:bodyPr vert="horz" wrap="square" lIns="92520" tIns="46261" rIns="92520" bIns="46261" numCol="1" anchor="b" anchorCtr="0" compatLnSpc="1">
            <a:prstTxWarp prst="textNoShape">
              <a:avLst/>
            </a:prstTxWarp>
          </a:bodyPr>
          <a:lstStyle>
            <a:lvl1pPr defTabSz="930275" eaLnBrk="0" hangingPunct="0">
              <a:defRPr sz="1200">
                <a:latin typeface="Times New Roman" pitchFamily="18" charset="0"/>
                <a:cs typeface="+mn-cs"/>
              </a:defRPr>
            </a:lvl1pPr>
          </a:lstStyle>
          <a:p>
            <a:pPr>
              <a:defRPr/>
            </a:pPr>
            <a:endParaRPr lang="en-US"/>
          </a:p>
        </p:txBody>
      </p:sp>
      <p:sp>
        <p:nvSpPr>
          <p:cNvPr id="4101" name="Rectangle 5">
            <a:extLst>
              <a:ext uri="{FF2B5EF4-FFF2-40B4-BE49-F238E27FC236}">
                <a16:creationId xmlns:a16="http://schemas.microsoft.com/office/drawing/2014/main" id="{5D76F6B8-61F6-46D3-B727-572332206326}"/>
              </a:ext>
            </a:extLst>
          </p:cNvPr>
          <p:cNvSpPr>
            <a:spLocks noGrp="1" noChangeArrowheads="1"/>
          </p:cNvSpPr>
          <p:nvPr>
            <p:ph type="sldNum" sz="quarter" idx="3"/>
          </p:nvPr>
        </p:nvSpPr>
        <p:spPr bwMode="auto">
          <a:xfrm>
            <a:off x="3981450" y="8801100"/>
            <a:ext cx="3041650" cy="471488"/>
          </a:xfrm>
          <a:prstGeom prst="rect">
            <a:avLst/>
          </a:prstGeom>
          <a:noFill/>
          <a:ln w="9525">
            <a:noFill/>
            <a:miter lim="800000"/>
            <a:headEnd/>
            <a:tailEnd/>
          </a:ln>
        </p:spPr>
        <p:txBody>
          <a:bodyPr vert="horz" wrap="square" lIns="92520" tIns="46261" rIns="92520" bIns="46261" numCol="1" anchor="b" anchorCtr="0" compatLnSpc="1">
            <a:prstTxWarp prst="textNoShape">
              <a:avLst/>
            </a:prstTxWarp>
          </a:bodyPr>
          <a:lstStyle>
            <a:lvl1pPr algn="r" defTabSz="930275" eaLnBrk="0" hangingPunct="0">
              <a:defRPr sz="1200">
                <a:latin typeface="Times New Roman" panose="02020603050405020304" pitchFamily="18" charset="0"/>
              </a:defRPr>
            </a:lvl1pPr>
          </a:lstStyle>
          <a:p>
            <a:fld id="{CBAC3C3C-0C8A-4DC7-9D72-A752F57BA5D1}"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ACE62F26-FCCD-4B8E-A288-68618824425F}"/>
              </a:ext>
            </a:extLst>
          </p:cNvPr>
          <p:cNvSpPr>
            <a:spLocks noGrp="1" noChangeArrowheads="1"/>
          </p:cNvSpPr>
          <p:nvPr>
            <p:ph type="hdr" sz="quarter"/>
          </p:nvPr>
        </p:nvSpPr>
        <p:spPr bwMode="auto">
          <a:xfrm>
            <a:off x="0" y="0"/>
            <a:ext cx="3038475" cy="469900"/>
          </a:xfrm>
          <a:prstGeom prst="rect">
            <a:avLst/>
          </a:prstGeom>
          <a:noFill/>
          <a:ln w="9525">
            <a:noFill/>
            <a:miter lim="800000"/>
            <a:headEnd/>
            <a:tailEnd/>
          </a:ln>
        </p:spPr>
        <p:txBody>
          <a:bodyPr vert="horz" wrap="square" lIns="92520" tIns="46261" rIns="92520" bIns="46261" numCol="1" anchor="t" anchorCtr="0" compatLnSpc="1">
            <a:prstTxWarp prst="textNoShape">
              <a:avLst/>
            </a:prstTxWarp>
          </a:bodyPr>
          <a:lstStyle>
            <a:lvl1pPr defTabSz="928688" eaLnBrk="0" hangingPunct="0">
              <a:defRPr sz="1200">
                <a:cs typeface="+mn-cs"/>
              </a:defRPr>
            </a:lvl1pPr>
          </a:lstStyle>
          <a:p>
            <a:pPr>
              <a:defRPr/>
            </a:pPr>
            <a:r>
              <a:rPr lang="en-US"/>
              <a:t>VBA Overview</a:t>
            </a:r>
          </a:p>
        </p:txBody>
      </p:sp>
      <p:sp>
        <p:nvSpPr>
          <p:cNvPr id="2051" name="Rectangle 3">
            <a:extLst>
              <a:ext uri="{FF2B5EF4-FFF2-40B4-BE49-F238E27FC236}">
                <a16:creationId xmlns:a16="http://schemas.microsoft.com/office/drawing/2014/main" id="{D08665AC-6853-49AF-B990-70EBCF357CC6}"/>
              </a:ext>
            </a:extLst>
          </p:cNvPr>
          <p:cNvSpPr>
            <a:spLocks noGrp="1" noChangeArrowheads="1"/>
          </p:cNvSpPr>
          <p:nvPr>
            <p:ph type="dt" idx="1"/>
          </p:nvPr>
        </p:nvSpPr>
        <p:spPr bwMode="auto">
          <a:xfrm>
            <a:off x="3971925" y="0"/>
            <a:ext cx="3038475" cy="469900"/>
          </a:xfrm>
          <a:prstGeom prst="rect">
            <a:avLst/>
          </a:prstGeom>
          <a:noFill/>
          <a:ln w="9525">
            <a:noFill/>
            <a:miter lim="800000"/>
            <a:headEnd/>
            <a:tailEnd/>
          </a:ln>
        </p:spPr>
        <p:txBody>
          <a:bodyPr vert="horz" wrap="square" lIns="92520" tIns="46261" rIns="92520" bIns="46261" numCol="1" anchor="t" anchorCtr="0" compatLnSpc="1">
            <a:prstTxWarp prst="textNoShape">
              <a:avLst/>
            </a:prstTxWarp>
          </a:bodyPr>
          <a:lstStyle>
            <a:lvl1pPr algn="r" defTabSz="928688" eaLnBrk="0" hangingPunct="0">
              <a:defRPr sz="1200">
                <a:cs typeface="+mn-cs"/>
              </a:defRPr>
            </a:lvl1pPr>
          </a:lstStyle>
          <a:p>
            <a:pPr>
              <a:defRPr/>
            </a:pPr>
            <a:endParaRPr lang="en-US"/>
          </a:p>
        </p:txBody>
      </p:sp>
      <p:sp>
        <p:nvSpPr>
          <p:cNvPr id="34820" name="Rectangle 4">
            <a:extLst>
              <a:ext uri="{FF2B5EF4-FFF2-40B4-BE49-F238E27FC236}">
                <a16:creationId xmlns:a16="http://schemas.microsoft.com/office/drawing/2014/main" id="{6A299BFD-2581-4636-A2DC-12D0003962F9}"/>
              </a:ext>
            </a:extLst>
          </p:cNvPr>
          <p:cNvSpPr>
            <a:spLocks noGrp="1" noRot="1" noChangeAspect="1" noChangeArrowheads="1" noTextEdit="1"/>
          </p:cNvSpPr>
          <p:nvPr>
            <p:ph type="sldImg" idx="2"/>
          </p:nvPr>
        </p:nvSpPr>
        <p:spPr bwMode="auto">
          <a:xfrm>
            <a:off x="1211263" y="708025"/>
            <a:ext cx="4594225" cy="34448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a:extLst>
              <a:ext uri="{FF2B5EF4-FFF2-40B4-BE49-F238E27FC236}">
                <a16:creationId xmlns:a16="http://schemas.microsoft.com/office/drawing/2014/main" id="{BFC97CE5-51EC-4CEA-B841-DB87A79F1CDF}"/>
              </a:ext>
            </a:extLst>
          </p:cNvPr>
          <p:cNvSpPr>
            <a:spLocks noGrp="1" noChangeArrowheads="1"/>
          </p:cNvSpPr>
          <p:nvPr>
            <p:ph type="body" sz="quarter" idx="3"/>
          </p:nvPr>
        </p:nvSpPr>
        <p:spPr bwMode="auto">
          <a:xfrm>
            <a:off x="935038" y="4389438"/>
            <a:ext cx="5140325" cy="4233862"/>
          </a:xfrm>
          <a:prstGeom prst="rect">
            <a:avLst/>
          </a:prstGeom>
          <a:noFill/>
          <a:ln w="9525">
            <a:noFill/>
            <a:miter lim="800000"/>
            <a:headEnd/>
            <a:tailEnd/>
          </a:ln>
        </p:spPr>
        <p:txBody>
          <a:bodyPr vert="horz" wrap="square" lIns="92520" tIns="46261" rIns="92520" bIns="4626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a:extLst>
              <a:ext uri="{FF2B5EF4-FFF2-40B4-BE49-F238E27FC236}">
                <a16:creationId xmlns:a16="http://schemas.microsoft.com/office/drawing/2014/main" id="{01818494-6620-4C42-9B22-022B72ABE13A}"/>
              </a:ext>
            </a:extLst>
          </p:cNvPr>
          <p:cNvSpPr>
            <a:spLocks noGrp="1" noChangeArrowheads="1"/>
          </p:cNvSpPr>
          <p:nvPr>
            <p:ph type="ftr" sz="quarter" idx="4"/>
          </p:nvPr>
        </p:nvSpPr>
        <p:spPr bwMode="auto">
          <a:xfrm>
            <a:off x="0" y="8856663"/>
            <a:ext cx="3038475" cy="469900"/>
          </a:xfrm>
          <a:prstGeom prst="rect">
            <a:avLst/>
          </a:prstGeom>
          <a:noFill/>
          <a:ln w="9525">
            <a:noFill/>
            <a:miter lim="800000"/>
            <a:headEnd/>
            <a:tailEnd/>
          </a:ln>
        </p:spPr>
        <p:txBody>
          <a:bodyPr vert="horz" wrap="square" lIns="92520" tIns="46261" rIns="92520" bIns="46261" numCol="1" anchor="b" anchorCtr="0" compatLnSpc="1">
            <a:prstTxWarp prst="textNoShape">
              <a:avLst/>
            </a:prstTxWarp>
          </a:bodyPr>
          <a:lstStyle>
            <a:lvl1pPr defTabSz="928688" eaLnBrk="0" hangingPunct="0">
              <a:defRPr sz="1200">
                <a:cs typeface="+mn-cs"/>
              </a:defRPr>
            </a:lvl1pPr>
          </a:lstStyle>
          <a:p>
            <a:pPr>
              <a:defRPr/>
            </a:pPr>
            <a:endParaRPr lang="en-US"/>
          </a:p>
        </p:txBody>
      </p:sp>
      <p:sp>
        <p:nvSpPr>
          <p:cNvPr id="2055" name="Rectangle 7">
            <a:extLst>
              <a:ext uri="{FF2B5EF4-FFF2-40B4-BE49-F238E27FC236}">
                <a16:creationId xmlns:a16="http://schemas.microsoft.com/office/drawing/2014/main" id="{318FEF98-6C23-4026-99CA-D6A1076BF59C}"/>
              </a:ext>
            </a:extLst>
          </p:cNvPr>
          <p:cNvSpPr>
            <a:spLocks noGrp="1" noChangeArrowheads="1"/>
          </p:cNvSpPr>
          <p:nvPr>
            <p:ph type="sldNum" sz="quarter" idx="5"/>
          </p:nvPr>
        </p:nvSpPr>
        <p:spPr bwMode="auto">
          <a:xfrm>
            <a:off x="3971925" y="8856663"/>
            <a:ext cx="3038475" cy="469900"/>
          </a:xfrm>
          <a:prstGeom prst="rect">
            <a:avLst/>
          </a:prstGeom>
          <a:noFill/>
          <a:ln w="9525">
            <a:noFill/>
            <a:miter lim="800000"/>
            <a:headEnd/>
            <a:tailEnd/>
          </a:ln>
        </p:spPr>
        <p:txBody>
          <a:bodyPr vert="horz" wrap="square" lIns="92520" tIns="46261" rIns="92520" bIns="46261" numCol="1" anchor="b" anchorCtr="0" compatLnSpc="1">
            <a:prstTxWarp prst="textNoShape">
              <a:avLst/>
            </a:prstTxWarp>
          </a:bodyPr>
          <a:lstStyle>
            <a:lvl1pPr algn="r" defTabSz="928688" eaLnBrk="0" hangingPunct="0">
              <a:defRPr sz="1200"/>
            </a:lvl1pPr>
          </a:lstStyle>
          <a:p>
            <a:fld id="{23086CFF-EAEE-4380-BF01-3A0EE0B9CEE1}" type="slidenum">
              <a:rPr lang="en-US" altLang="en-US"/>
              <a:pPr/>
              <a:t>‹#›</a:t>
            </a:fld>
            <a:endParaRPr lang="en-US" altLang="en-US"/>
          </a:p>
        </p:txBody>
      </p:sp>
    </p:spTree>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ahom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Tahom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Tahom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Tahom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442F8848-73C9-44E0-A56D-92FDCDDD9F61}"/>
              </a:ext>
            </a:extLst>
          </p:cNvPr>
          <p:cNvSpPr>
            <a:spLocks noGrp="1" noChangeArrowheads="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ahoma" pitchFamily="34" charset="0"/>
              </a:defRPr>
            </a:lvl1pPr>
            <a:lvl2pPr marL="742950" indent="-285750" defTabSz="928688" eaLnBrk="0" hangingPunct="0">
              <a:spcBef>
                <a:spcPct val="30000"/>
              </a:spcBef>
              <a:defRPr sz="1200">
                <a:solidFill>
                  <a:schemeClr val="tx1"/>
                </a:solidFill>
                <a:latin typeface="Tahoma" pitchFamily="34" charset="0"/>
              </a:defRPr>
            </a:lvl2pPr>
            <a:lvl3pPr marL="1143000" indent="-228600" defTabSz="928688" eaLnBrk="0" hangingPunct="0">
              <a:spcBef>
                <a:spcPct val="30000"/>
              </a:spcBef>
              <a:defRPr sz="1200">
                <a:solidFill>
                  <a:schemeClr val="tx1"/>
                </a:solidFill>
                <a:latin typeface="Tahoma" pitchFamily="34" charset="0"/>
              </a:defRPr>
            </a:lvl3pPr>
            <a:lvl4pPr marL="1600200" indent="-228600" defTabSz="928688" eaLnBrk="0" hangingPunct="0">
              <a:spcBef>
                <a:spcPct val="30000"/>
              </a:spcBef>
              <a:defRPr sz="1200">
                <a:solidFill>
                  <a:schemeClr val="tx1"/>
                </a:solidFill>
                <a:latin typeface="Tahoma" pitchFamily="34" charset="0"/>
              </a:defRPr>
            </a:lvl4pPr>
            <a:lvl5pPr marL="2057400" indent="-228600" defTabSz="928688" eaLnBrk="0" hangingPunct="0">
              <a:spcBef>
                <a:spcPct val="30000"/>
              </a:spcBef>
              <a:defRPr sz="1200">
                <a:solidFill>
                  <a:schemeClr val="tx1"/>
                </a:solidFill>
                <a:latin typeface="Tahoma" pitchFamily="34" charset="0"/>
              </a:defRPr>
            </a:lvl5pPr>
            <a:lvl6pPr marL="2514600" indent="-228600" defTabSz="928688" eaLnBrk="0" fontAlgn="base" hangingPunct="0">
              <a:spcBef>
                <a:spcPct val="30000"/>
              </a:spcBef>
              <a:spcAft>
                <a:spcPct val="0"/>
              </a:spcAft>
              <a:defRPr sz="1200">
                <a:solidFill>
                  <a:schemeClr val="tx1"/>
                </a:solidFill>
                <a:latin typeface="Tahoma" pitchFamily="34" charset="0"/>
              </a:defRPr>
            </a:lvl6pPr>
            <a:lvl7pPr marL="2971800" indent="-228600" defTabSz="928688" eaLnBrk="0" fontAlgn="base" hangingPunct="0">
              <a:spcBef>
                <a:spcPct val="30000"/>
              </a:spcBef>
              <a:spcAft>
                <a:spcPct val="0"/>
              </a:spcAft>
              <a:defRPr sz="1200">
                <a:solidFill>
                  <a:schemeClr val="tx1"/>
                </a:solidFill>
                <a:latin typeface="Tahoma" pitchFamily="34" charset="0"/>
              </a:defRPr>
            </a:lvl7pPr>
            <a:lvl8pPr marL="3429000" indent="-228600" defTabSz="928688" eaLnBrk="0" fontAlgn="base" hangingPunct="0">
              <a:spcBef>
                <a:spcPct val="30000"/>
              </a:spcBef>
              <a:spcAft>
                <a:spcPct val="0"/>
              </a:spcAft>
              <a:defRPr sz="1200">
                <a:solidFill>
                  <a:schemeClr val="tx1"/>
                </a:solidFill>
                <a:latin typeface="Tahoma" pitchFamily="34" charset="0"/>
              </a:defRPr>
            </a:lvl8pPr>
            <a:lvl9pPr marL="3886200" indent="-228600" defTabSz="928688" eaLnBrk="0" fontAlgn="base" hangingPunct="0">
              <a:spcBef>
                <a:spcPct val="30000"/>
              </a:spcBef>
              <a:spcAft>
                <a:spcPct val="0"/>
              </a:spcAft>
              <a:defRPr sz="1200">
                <a:solidFill>
                  <a:schemeClr val="tx1"/>
                </a:solidFill>
                <a:latin typeface="Tahoma" pitchFamily="34" charset="0"/>
              </a:defRPr>
            </a:lvl9pPr>
          </a:lstStyle>
          <a:p>
            <a:pPr>
              <a:spcBef>
                <a:spcPct val="0"/>
              </a:spcBef>
              <a:defRPr/>
            </a:pPr>
            <a:r>
              <a:rPr lang="en-US" altLang="en-US"/>
              <a:t>VBA Overview</a:t>
            </a:r>
          </a:p>
        </p:txBody>
      </p:sp>
      <p:sp>
        <p:nvSpPr>
          <p:cNvPr id="27651" name="Rectangle 7">
            <a:extLst>
              <a:ext uri="{FF2B5EF4-FFF2-40B4-BE49-F238E27FC236}">
                <a16:creationId xmlns:a16="http://schemas.microsoft.com/office/drawing/2014/main" id="{FF4EB45D-D9FD-45A2-9678-E6C6B2E3364D}"/>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anose="020B0604030504040204" pitchFamily="34" charset="0"/>
                <a:cs typeface="Arial" panose="020B0604020202020204" pitchFamily="34" charset="0"/>
              </a:defRPr>
            </a:lvl1pPr>
            <a:lvl2pPr marL="742950" indent="-285750" defTabSz="928688" eaLnBrk="0" hangingPunct="0">
              <a:defRPr sz="3200">
                <a:solidFill>
                  <a:schemeClr val="tx1"/>
                </a:solidFill>
                <a:latin typeface="Tahoma" panose="020B0604030504040204" pitchFamily="34" charset="0"/>
                <a:cs typeface="Arial" panose="020B0604020202020204" pitchFamily="34" charset="0"/>
              </a:defRPr>
            </a:lvl2pPr>
            <a:lvl3pPr marL="1143000" indent="-228600" defTabSz="928688" eaLnBrk="0" hangingPunct="0">
              <a:defRPr sz="3200">
                <a:solidFill>
                  <a:schemeClr val="tx1"/>
                </a:solidFill>
                <a:latin typeface="Tahoma" panose="020B0604030504040204" pitchFamily="34" charset="0"/>
                <a:cs typeface="Arial" panose="020B0604020202020204" pitchFamily="34" charset="0"/>
              </a:defRPr>
            </a:lvl3pPr>
            <a:lvl4pPr marL="1600200" indent="-228600" defTabSz="928688" eaLnBrk="0" hangingPunct="0">
              <a:defRPr sz="3200">
                <a:solidFill>
                  <a:schemeClr val="tx1"/>
                </a:solidFill>
                <a:latin typeface="Tahoma" panose="020B0604030504040204" pitchFamily="34" charset="0"/>
                <a:cs typeface="Arial" panose="020B0604020202020204" pitchFamily="34" charset="0"/>
              </a:defRPr>
            </a:lvl4pPr>
            <a:lvl5pPr marL="2057400" indent="-228600" defTabSz="928688" eaLnBrk="0" hangingPunct="0">
              <a:defRPr sz="3200">
                <a:solidFill>
                  <a:schemeClr val="tx1"/>
                </a:solidFill>
                <a:latin typeface="Tahoma" panose="020B0604030504040204" pitchFamily="34" charset="0"/>
                <a:cs typeface="Arial" panose="020B060402020202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9pPr>
          </a:lstStyle>
          <a:p>
            <a:fld id="{379EFB95-16AE-45F8-8011-FDC8DE9F154A}" type="slidenum">
              <a:rPr lang="en-US" altLang="en-US" sz="1200"/>
              <a:pPr/>
              <a:t>1</a:t>
            </a:fld>
            <a:endParaRPr lang="en-US" altLang="en-US" sz="1200"/>
          </a:p>
        </p:txBody>
      </p:sp>
      <p:sp>
        <p:nvSpPr>
          <p:cNvPr id="35844" name="Rectangle 2">
            <a:extLst>
              <a:ext uri="{FF2B5EF4-FFF2-40B4-BE49-F238E27FC236}">
                <a16:creationId xmlns:a16="http://schemas.microsoft.com/office/drawing/2014/main" id="{8E437057-2501-4165-BB79-DBAC2932B601}"/>
              </a:ext>
            </a:extLst>
          </p:cNvPr>
          <p:cNvSpPr>
            <a:spLocks noGrp="1" noRot="1" noChangeAspect="1" noChangeArrowheads="1" noTextEdit="1"/>
          </p:cNvSpPr>
          <p:nvPr>
            <p:ph type="sldImg"/>
          </p:nvPr>
        </p:nvSpPr>
        <p:spPr>
          <a:xfrm>
            <a:off x="1182688" y="698500"/>
            <a:ext cx="4646612" cy="3484563"/>
          </a:xfrm>
          <a:ln/>
        </p:spPr>
      </p:sp>
      <p:sp>
        <p:nvSpPr>
          <p:cNvPr id="35845" name="Rectangle 3">
            <a:extLst>
              <a:ext uri="{FF2B5EF4-FFF2-40B4-BE49-F238E27FC236}">
                <a16:creationId xmlns:a16="http://schemas.microsoft.com/office/drawing/2014/main" id="{1BBEA549-48AD-4A79-B136-890357133130}"/>
              </a:ext>
            </a:extLst>
          </p:cNvPr>
          <p:cNvSpPr>
            <a:spLocks noGrp="1" noChangeArrowheads="1"/>
          </p:cNvSpPr>
          <p:nvPr>
            <p:ph type="body" idx="1"/>
          </p:nvPr>
        </p:nvSpPr>
        <p:spPr>
          <a:xfrm>
            <a:off x="544513" y="4418013"/>
            <a:ext cx="592137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altLang="en-US" sz="1600" b="1"/>
          </a:p>
        </p:txBody>
      </p:sp>
      <p:sp>
        <p:nvSpPr>
          <p:cNvPr id="27654" name="Footer Placeholder 5">
            <a:extLst>
              <a:ext uri="{FF2B5EF4-FFF2-40B4-BE49-F238E27FC236}">
                <a16:creationId xmlns:a16="http://schemas.microsoft.com/office/drawing/2014/main" id="{F1B03940-FCA2-4A67-861D-9037BE0FC759}"/>
              </a:ext>
            </a:extLst>
          </p:cNvPr>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ahoma" pitchFamily="34" charset="0"/>
              </a:defRPr>
            </a:lvl1pPr>
            <a:lvl2pPr marL="742950" indent="-285750" defTabSz="928688" eaLnBrk="0" hangingPunct="0">
              <a:spcBef>
                <a:spcPct val="30000"/>
              </a:spcBef>
              <a:defRPr sz="1200">
                <a:solidFill>
                  <a:schemeClr val="tx1"/>
                </a:solidFill>
                <a:latin typeface="Tahoma" pitchFamily="34" charset="0"/>
              </a:defRPr>
            </a:lvl2pPr>
            <a:lvl3pPr marL="1143000" indent="-228600" defTabSz="928688" eaLnBrk="0" hangingPunct="0">
              <a:spcBef>
                <a:spcPct val="30000"/>
              </a:spcBef>
              <a:defRPr sz="1200">
                <a:solidFill>
                  <a:schemeClr val="tx1"/>
                </a:solidFill>
                <a:latin typeface="Tahoma" pitchFamily="34" charset="0"/>
              </a:defRPr>
            </a:lvl3pPr>
            <a:lvl4pPr marL="1600200" indent="-228600" defTabSz="928688" eaLnBrk="0" hangingPunct="0">
              <a:spcBef>
                <a:spcPct val="30000"/>
              </a:spcBef>
              <a:defRPr sz="1200">
                <a:solidFill>
                  <a:schemeClr val="tx1"/>
                </a:solidFill>
                <a:latin typeface="Tahoma" pitchFamily="34" charset="0"/>
              </a:defRPr>
            </a:lvl4pPr>
            <a:lvl5pPr marL="2057400" indent="-228600" defTabSz="928688" eaLnBrk="0" hangingPunct="0">
              <a:spcBef>
                <a:spcPct val="30000"/>
              </a:spcBef>
              <a:defRPr sz="1200">
                <a:solidFill>
                  <a:schemeClr val="tx1"/>
                </a:solidFill>
                <a:latin typeface="Tahoma" pitchFamily="34" charset="0"/>
              </a:defRPr>
            </a:lvl5pPr>
            <a:lvl6pPr marL="2514600" indent="-228600" defTabSz="928688" eaLnBrk="0" fontAlgn="base" hangingPunct="0">
              <a:spcBef>
                <a:spcPct val="30000"/>
              </a:spcBef>
              <a:spcAft>
                <a:spcPct val="0"/>
              </a:spcAft>
              <a:defRPr sz="1200">
                <a:solidFill>
                  <a:schemeClr val="tx1"/>
                </a:solidFill>
                <a:latin typeface="Tahoma" pitchFamily="34" charset="0"/>
              </a:defRPr>
            </a:lvl6pPr>
            <a:lvl7pPr marL="2971800" indent="-228600" defTabSz="928688" eaLnBrk="0" fontAlgn="base" hangingPunct="0">
              <a:spcBef>
                <a:spcPct val="30000"/>
              </a:spcBef>
              <a:spcAft>
                <a:spcPct val="0"/>
              </a:spcAft>
              <a:defRPr sz="1200">
                <a:solidFill>
                  <a:schemeClr val="tx1"/>
                </a:solidFill>
                <a:latin typeface="Tahoma" pitchFamily="34" charset="0"/>
              </a:defRPr>
            </a:lvl7pPr>
            <a:lvl8pPr marL="3429000" indent="-228600" defTabSz="928688" eaLnBrk="0" fontAlgn="base" hangingPunct="0">
              <a:spcBef>
                <a:spcPct val="30000"/>
              </a:spcBef>
              <a:spcAft>
                <a:spcPct val="0"/>
              </a:spcAft>
              <a:defRPr sz="1200">
                <a:solidFill>
                  <a:schemeClr val="tx1"/>
                </a:solidFill>
                <a:latin typeface="Tahoma" pitchFamily="34" charset="0"/>
              </a:defRPr>
            </a:lvl8pPr>
            <a:lvl9pPr marL="3886200" indent="-228600" defTabSz="928688" eaLnBrk="0" fontAlgn="base" hangingPunct="0">
              <a:spcBef>
                <a:spcPct val="30000"/>
              </a:spcBef>
              <a:spcAft>
                <a:spcPct val="0"/>
              </a:spcAft>
              <a:defRPr sz="1200">
                <a:solidFill>
                  <a:schemeClr val="tx1"/>
                </a:solidFill>
                <a:latin typeface="Tahoma" pitchFamily="34" charset="0"/>
              </a:defRPr>
            </a:lvl9pPr>
          </a:lstStyle>
          <a:p>
            <a:pPr>
              <a:spcBef>
                <a:spcPct val="0"/>
              </a:spcBef>
              <a:defRPr/>
            </a:pPr>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3B9F2B79-4DD7-43F5-ABB3-E3B2F90439E5}"/>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C022C587-D3AD-4AF7-9E2F-4E19AF4F60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36868" name="Footer Placeholder 3">
            <a:extLst>
              <a:ext uri="{FF2B5EF4-FFF2-40B4-BE49-F238E27FC236}">
                <a16:creationId xmlns:a16="http://schemas.microsoft.com/office/drawing/2014/main" id="{A6ABDC74-5270-49B7-9D1D-463909CF73A8}"/>
              </a:ext>
            </a:extLst>
          </p:cNvPr>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ahoma" pitchFamily="34" charset="0"/>
              </a:defRPr>
            </a:lvl1pPr>
            <a:lvl2pPr marL="742950" indent="-285750" defTabSz="928688" eaLnBrk="0" hangingPunct="0">
              <a:spcBef>
                <a:spcPct val="30000"/>
              </a:spcBef>
              <a:defRPr sz="1200">
                <a:solidFill>
                  <a:schemeClr val="tx1"/>
                </a:solidFill>
                <a:latin typeface="Tahoma" pitchFamily="34" charset="0"/>
              </a:defRPr>
            </a:lvl2pPr>
            <a:lvl3pPr marL="1143000" indent="-228600" defTabSz="928688" eaLnBrk="0" hangingPunct="0">
              <a:spcBef>
                <a:spcPct val="30000"/>
              </a:spcBef>
              <a:defRPr sz="1200">
                <a:solidFill>
                  <a:schemeClr val="tx1"/>
                </a:solidFill>
                <a:latin typeface="Tahoma" pitchFamily="34" charset="0"/>
              </a:defRPr>
            </a:lvl3pPr>
            <a:lvl4pPr marL="1600200" indent="-228600" defTabSz="928688" eaLnBrk="0" hangingPunct="0">
              <a:spcBef>
                <a:spcPct val="30000"/>
              </a:spcBef>
              <a:defRPr sz="1200">
                <a:solidFill>
                  <a:schemeClr val="tx1"/>
                </a:solidFill>
                <a:latin typeface="Tahoma" pitchFamily="34" charset="0"/>
              </a:defRPr>
            </a:lvl4pPr>
            <a:lvl5pPr marL="2057400" indent="-228600" defTabSz="928688" eaLnBrk="0" hangingPunct="0">
              <a:spcBef>
                <a:spcPct val="30000"/>
              </a:spcBef>
              <a:defRPr sz="1200">
                <a:solidFill>
                  <a:schemeClr val="tx1"/>
                </a:solidFill>
                <a:latin typeface="Tahoma" pitchFamily="34" charset="0"/>
              </a:defRPr>
            </a:lvl5pPr>
            <a:lvl6pPr marL="2514600" indent="-228600" defTabSz="928688" eaLnBrk="0" fontAlgn="base" hangingPunct="0">
              <a:spcBef>
                <a:spcPct val="30000"/>
              </a:spcBef>
              <a:spcAft>
                <a:spcPct val="0"/>
              </a:spcAft>
              <a:defRPr sz="1200">
                <a:solidFill>
                  <a:schemeClr val="tx1"/>
                </a:solidFill>
                <a:latin typeface="Tahoma" pitchFamily="34" charset="0"/>
              </a:defRPr>
            </a:lvl6pPr>
            <a:lvl7pPr marL="2971800" indent="-228600" defTabSz="928688" eaLnBrk="0" fontAlgn="base" hangingPunct="0">
              <a:spcBef>
                <a:spcPct val="30000"/>
              </a:spcBef>
              <a:spcAft>
                <a:spcPct val="0"/>
              </a:spcAft>
              <a:defRPr sz="1200">
                <a:solidFill>
                  <a:schemeClr val="tx1"/>
                </a:solidFill>
                <a:latin typeface="Tahoma" pitchFamily="34" charset="0"/>
              </a:defRPr>
            </a:lvl7pPr>
            <a:lvl8pPr marL="3429000" indent="-228600" defTabSz="928688" eaLnBrk="0" fontAlgn="base" hangingPunct="0">
              <a:spcBef>
                <a:spcPct val="30000"/>
              </a:spcBef>
              <a:spcAft>
                <a:spcPct val="0"/>
              </a:spcAft>
              <a:defRPr sz="1200">
                <a:solidFill>
                  <a:schemeClr val="tx1"/>
                </a:solidFill>
                <a:latin typeface="Tahoma" pitchFamily="34" charset="0"/>
              </a:defRPr>
            </a:lvl8pPr>
            <a:lvl9pPr marL="3886200" indent="-228600" defTabSz="928688" eaLnBrk="0" fontAlgn="base" hangingPunct="0">
              <a:spcBef>
                <a:spcPct val="30000"/>
              </a:spcBef>
              <a:spcAft>
                <a:spcPct val="0"/>
              </a:spcAft>
              <a:defRPr sz="1200">
                <a:solidFill>
                  <a:schemeClr val="tx1"/>
                </a:solidFill>
                <a:latin typeface="Tahoma" pitchFamily="34" charset="0"/>
              </a:defRPr>
            </a:lvl9pPr>
          </a:lstStyle>
          <a:p>
            <a:pPr>
              <a:spcBef>
                <a:spcPct val="0"/>
              </a:spcBef>
              <a:defRPr/>
            </a:pPr>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BA1FF001-639A-4AAF-8F5D-58E40111D267}"/>
              </a:ext>
            </a:extLst>
          </p:cNvPr>
          <p:cNvSpPr>
            <a:spLocks noGrp="1" noRot="1" noChangeAspect="1" noChangeArrowheads="1" noTextEdit="1"/>
          </p:cNvSpPr>
          <p:nvPr>
            <p:ph type="sldImg"/>
          </p:nvPr>
        </p:nvSpPr>
        <p:spPr>
          <a:ln/>
        </p:spPr>
      </p:sp>
      <p:sp>
        <p:nvSpPr>
          <p:cNvPr id="46083" name="Rectangle 3">
            <a:extLst>
              <a:ext uri="{FF2B5EF4-FFF2-40B4-BE49-F238E27FC236}">
                <a16:creationId xmlns:a16="http://schemas.microsoft.com/office/drawing/2014/main" id="{D0393BBB-2F66-45F2-99FA-C045FCA928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37892" name="Footer Placeholder 3">
            <a:extLst>
              <a:ext uri="{FF2B5EF4-FFF2-40B4-BE49-F238E27FC236}">
                <a16:creationId xmlns:a16="http://schemas.microsoft.com/office/drawing/2014/main" id="{C5823A69-3129-4DA9-B776-13FD8C7581A1}"/>
              </a:ext>
            </a:extLst>
          </p:cNvPr>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ahoma" pitchFamily="34" charset="0"/>
              </a:defRPr>
            </a:lvl1pPr>
            <a:lvl2pPr marL="742950" indent="-285750" defTabSz="928688" eaLnBrk="0" hangingPunct="0">
              <a:spcBef>
                <a:spcPct val="30000"/>
              </a:spcBef>
              <a:defRPr sz="1200">
                <a:solidFill>
                  <a:schemeClr val="tx1"/>
                </a:solidFill>
                <a:latin typeface="Tahoma" pitchFamily="34" charset="0"/>
              </a:defRPr>
            </a:lvl2pPr>
            <a:lvl3pPr marL="1143000" indent="-228600" defTabSz="928688" eaLnBrk="0" hangingPunct="0">
              <a:spcBef>
                <a:spcPct val="30000"/>
              </a:spcBef>
              <a:defRPr sz="1200">
                <a:solidFill>
                  <a:schemeClr val="tx1"/>
                </a:solidFill>
                <a:latin typeface="Tahoma" pitchFamily="34" charset="0"/>
              </a:defRPr>
            </a:lvl3pPr>
            <a:lvl4pPr marL="1600200" indent="-228600" defTabSz="928688" eaLnBrk="0" hangingPunct="0">
              <a:spcBef>
                <a:spcPct val="30000"/>
              </a:spcBef>
              <a:defRPr sz="1200">
                <a:solidFill>
                  <a:schemeClr val="tx1"/>
                </a:solidFill>
                <a:latin typeface="Tahoma" pitchFamily="34" charset="0"/>
              </a:defRPr>
            </a:lvl4pPr>
            <a:lvl5pPr marL="2057400" indent="-228600" defTabSz="928688" eaLnBrk="0" hangingPunct="0">
              <a:spcBef>
                <a:spcPct val="30000"/>
              </a:spcBef>
              <a:defRPr sz="1200">
                <a:solidFill>
                  <a:schemeClr val="tx1"/>
                </a:solidFill>
                <a:latin typeface="Tahoma" pitchFamily="34" charset="0"/>
              </a:defRPr>
            </a:lvl5pPr>
            <a:lvl6pPr marL="2514600" indent="-228600" defTabSz="928688" eaLnBrk="0" fontAlgn="base" hangingPunct="0">
              <a:spcBef>
                <a:spcPct val="30000"/>
              </a:spcBef>
              <a:spcAft>
                <a:spcPct val="0"/>
              </a:spcAft>
              <a:defRPr sz="1200">
                <a:solidFill>
                  <a:schemeClr val="tx1"/>
                </a:solidFill>
                <a:latin typeface="Tahoma" pitchFamily="34" charset="0"/>
              </a:defRPr>
            </a:lvl6pPr>
            <a:lvl7pPr marL="2971800" indent="-228600" defTabSz="928688" eaLnBrk="0" fontAlgn="base" hangingPunct="0">
              <a:spcBef>
                <a:spcPct val="30000"/>
              </a:spcBef>
              <a:spcAft>
                <a:spcPct val="0"/>
              </a:spcAft>
              <a:defRPr sz="1200">
                <a:solidFill>
                  <a:schemeClr val="tx1"/>
                </a:solidFill>
                <a:latin typeface="Tahoma" pitchFamily="34" charset="0"/>
              </a:defRPr>
            </a:lvl7pPr>
            <a:lvl8pPr marL="3429000" indent="-228600" defTabSz="928688" eaLnBrk="0" fontAlgn="base" hangingPunct="0">
              <a:spcBef>
                <a:spcPct val="30000"/>
              </a:spcBef>
              <a:spcAft>
                <a:spcPct val="0"/>
              </a:spcAft>
              <a:defRPr sz="1200">
                <a:solidFill>
                  <a:schemeClr val="tx1"/>
                </a:solidFill>
                <a:latin typeface="Tahoma" pitchFamily="34" charset="0"/>
              </a:defRPr>
            </a:lvl8pPr>
            <a:lvl9pPr marL="3886200" indent="-228600" defTabSz="928688" eaLnBrk="0" fontAlgn="base" hangingPunct="0">
              <a:spcBef>
                <a:spcPct val="30000"/>
              </a:spcBef>
              <a:spcAft>
                <a:spcPct val="0"/>
              </a:spcAft>
              <a:defRPr sz="1200">
                <a:solidFill>
                  <a:schemeClr val="tx1"/>
                </a:solidFill>
                <a:latin typeface="Tahoma" pitchFamily="34" charset="0"/>
              </a:defRPr>
            </a:lvl9pPr>
          </a:lstStyle>
          <a:p>
            <a:pPr>
              <a:spcBef>
                <a:spcPct val="0"/>
              </a:spcBef>
              <a:defRPr/>
            </a:pPr>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527DB249-E928-4239-BA1C-8A2A18299A33}"/>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id="{BC0E56E1-B86B-4BE9-B7B2-6874712653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38916" name="Footer Placeholder 3">
            <a:extLst>
              <a:ext uri="{FF2B5EF4-FFF2-40B4-BE49-F238E27FC236}">
                <a16:creationId xmlns:a16="http://schemas.microsoft.com/office/drawing/2014/main" id="{4FE13D7B-6091-47D9-A8BD-E3A53E1DE2DF}"/>
              </a:ext>
            </a:extLst>
          </p:cNvPr>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ahoma" pitchFamily="34" charset="0"/>
              </a:defRPr>
            </a:lvl1pPr>
            <a:lvl2pPr marL="742950" indent="-285750" defTabSz="928688" eaLnBrk="0" hangingPunct="0">
              <a:spcBef>
                <a:spcPct val="30000"/>
              </a:spcBef>
              <a:defRPr sz="1200">
                <a:solidFill>
                  <a:schemeClr val="tx1"/>
                </a:solidFill>
                <a:latin typeface="Tahoma" pitchFamily="34" charset="0"/>
              </a:defRPr>
            </a:lvl2pPr>
            <a:lvl3pPr marL="1143000" indent="-228600" defTabSz="928688" eaLnBrk="0" hangingPunct="0">
              <a:spcBef>
                <a:spcPct val="30000"/>
              </a:spcBef>
              <a:defRPr sz="1200">
                <a:solidFill>
                  <a:schemeClr val="tx1"/>
                </a:solidFill>
                <a:latin typeface="Tahoma" pitchFamily="34" charset="0"/>
              </a:defRPr>
            </a:lvl3pPr>
            <a:lvl4pPr marL="1600200" indent="-228600" defTabSz="928688" eaLnBrk="0" hangingPunct="0">
              <a:spcBef>
                <a:spcPct val="30000"/>
              </a:spcBef>
              <a:defRPr sz="1200">
                <a:solidFill>
                  <a:schemeClr val="tx1"/>
                </a:solidFill>
                <a:latin typeface="Tahoma" pitchFamily="34" charset="0"/>
              </a:defRPr>
            </a:lvl4pPr>
            <a:lvl5pPr marL="2057400" indent="-228600" defTabSz="928688" eaLnBrk="0" hangingPunct="0">
              <a:spcBef>
                <a:spcPct val="30000"/>
              </a:spcBef>
              <a:defRPr sz="1200">
                <a:solidFill>
                  <a:schemeClr val="tx1"/>
                </a:solidFill>
                <a:latin typeface="Tahoma" pitchFamily="34" charset="0"/>
              </a:defRPr>
            </a:lvl5pPr>
            <a:lvl6pPr marL="2514600" indent="-228600" defTabSz="928688" eaLnBrk="0" fontAlgn="base" hangingPunct="0">
              <a:spcBef>
                <a:spcPct val="30000"/>
              </a:spcBef>
              <a:spcAft>
                <a:spcPct val="0"/>
              </a:spcAft>
              <a:defRPr sz="1200">
                <a:solidFill>
                  <a:schemeClr val="tx1"/>
                </a:solidFill>
                <a:latin typeface="Tahoma" pitchFamily="34" charset="0"/>
              </a:defRPr>
            </a:lvl6pPr>
            <a:lvl7pPr marL="2971800" indent="-228600" defTabSz="928688" eaLnBrk="0" fontAlgn="base" hangingPunct="0">
              <a:spcBef>
                <a:spcPct val="30000"/>
              </a:spcBef>
              <a:spcAft>
                <a:spcPct val="0"/>
              </a:spcAft>
              <a:defRPr sz="1200">
                <a:solidFill>
                  <a:schemeClr val="tx1"/>
                </a:solidFill>
                <a:latin typeface="Tahoma" pitchFamily="34" charset="0"/>
              </a:defRPr>
            </a:lvl7pPr>
            <a:lvl8pPr marL="3429000" indent="-228600" defTabSz="928688" eaLnBrk="0" fontAlgn="base" hangingPunct="0">
              <a:spcBef>
                <a:spcPct val="30000"/>
              </a:spcBef>
              <a:spcAft>
                <a:spcPct val="0"/>
              </a:spcAft>
              <a:defRPr sz="1200">
                <a:solidFill>
                  <a:schemeClr val="tx1"/>
                </a:solidFill>
                <a:latin typeface="Tahoma" pitchFamily="34" charset="0"/>
              </a:defRPr>
            </a:lvl8pPr>
            <a:lvl9pPr marL="3886200" indent="-228600" defTabSz="928688" eaLnBrk="0" fontAlgn="base" hangingPunct="0">
              <a:spcBef>
                <a:spcPct val="30000"/>
              </a:spcBef>
              <a:spcAft>
                <a:spcPct val="0"/>
              </a:spcAft>
              <a:defRPr sz="1200">
                <a:solidFill>
                  <a:schemeClr val="tx1"/>
                </a:solidFill>
                <a:latin typeface="Tahoma" pitchFamily="34" charset="0"/>
              </a:defRPr>
            </a:lvl9pPr>
          </a:lstStyle>
          <a:p>
            <a:pPr>
              <a:spcBef>
                <a:spcPct val="0"/>
              </a:spcBef>
              <a:defRPr/>
            </a:pPr>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EB34AF6C-05A6-47F3-A2DB-8D86E2C7A9A3}"/>
              </a:ext>
            </a:extLst>
          </p:cNvPr>
          <p:cNvSpPr>
            <a:spLocks noGrp="1" noRot="1" noChangeAspect="1" noChangeArrowheads="1" noTextEdit="1"/>
          </p:cNvSpPr>
          <p:nvPr>
            <p:ph type="sldImg"/>
          </p:nvPr>
        </p:nvSpPr>
        <p:spPr>
          <a:ln/>
        </p:spPr>
      </p:sp>
      <p:sp>
        <p:nvSpPr>
          <p:cNvPr id="48131" name="Rectangle 3">
            <a:extLst>
              <a:ext uri="{FF2B5EF4-FFF2-40B4-BE49-F238E27FC236}">
                <a16:creationId xmlns:a16="http://schemas.microsoft.com/office/drawing/2014/main" id="{9FBB7971-7DA3-4826-B64A-C0D4DD680D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39940" name="Footer Placeholder 3">
            <a:extLst>
              <a:ext uri="{FF2B5EF4-FFF2-40B4-BE49-F238E27FC236}">
                <a16:creationId xmlns:a16="http://schemas.microsoft.com/office/drawing/2014/main" id="{B97AD327-7E04-42DB-A163-51B42A3E529E}"/>
              </a:ext>
            </a:extLst>
          </p:cNvPr>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ahoma" pitchFamily="34" charset="0"/>
              </a:defRPr>
            </a:lvl1pPr>
            <a:lvl2pPr marL="742950" indent="-285750" defTabSz="928688" eaLnBrk="0" hangingPunct="0">
              <a:spcBef>
                <a:spcPct val="30000"/>
              </a:spcBef>
              <a:defRPr sz="1200">
                <a:solidFill>
                  <a:schemeClr val="tx1"/>
                </a:solidFill>
                <a:latin typeface="Tahoma" pitchFamily="34" charset="0"/>
              </a:defRPr>
            </a:lvl2pPr>
            <a:lvl3pPr marL="1143000" indent="-228600" defTabSz="928688" eaLnBrk="0" hangingPunct="0">
              <a:spcBef>
                <a:spcPct val="30000"/>
              </a:spcBef>
              <a:defRPr sz="1200">
                <a:solidFill>
                  <a:schemeClr val="tx1"/>
                </a:solidFill>
                <a:latin typeface="Tahoma" pitchFamily="34" charset="0"/>
              </a:defRPr>
            </a:lvl3pPr>
            <a:lvl4pPr marL="1600200" indent="-228600" defTabSz="928688" eaLnBrk="0" hangingPunct="0">
              <a:spcBef>
                <a:spcPct val="30000"/>
              </a:spcBef>
              <a:defRPr sz="1200">
                <a:solidFill>
                  <a:schemeClr val="tx1"/>
                </a:solidFill>
                <a:latin typeface="Tahoma" pitchFamily="34" charset="0"/>
              </a:defRPr>
            </a:lvl4pPr>
            <a:lvl5pPr marL="2057400" indent="-228600" defTabSz="928688" eaLnBrk="0" hangingPunct="0">
              <a:spcBef>
                <a:spcPct val="30000"/>
              </a:spcBef>
              <a:defRPr sz="1200">
                <a:solidFill>
                  <a:schemeClr val="tx1"/>
                </a:solidFill>
                <a:latin typeface="Tahoma" pitchFamily="34" charset="0"/>
              </a:defRPr>
            </a:lvl5pPr>
            <a:lvl6pPr marL="2514600" indent="-228600" defTabSz="928688" eaLnBrk="0" fontAlgn="base" hangingPunct="0">
              <a:spcBef>
                <a:spcPct val="30000"/>
              </a:spcBef>
              <a:spcAft>
                <a:spcPct val="0"/>
              </a:spcAft>
              <a:defRPr sz="1200">
                <a:solidFill>
                  <a:schemeClr val="tx1"/>
                </a:solidFill>
                <a:latin typeface="Tahoma" pitchFamily="34" charset="0"/>
              </a:defRPr>
            </a:lvl6pPr>
            <a:lvl7pPr marL="2971800" indent="-228600" defTabSz="928688" eaLnBrk="0" fontAlgn="base" hangingPunct="0">
              <a:spcBef>
                <a:spcPct val="30000"/>
              </a:spcBef>
              <a:spcAft>
                <a:spcPct val="0"/>
              </a:spcAft>
              <a:defRPr sz="1200">
                <a:solidFill>
                  <a:schemeClr val="tx1"/>
                </a:solidFill>
                <a:latin typeface="Tahoma" pitchFamily="34" charset="0"/>
              </a:defRPr>
            </a:lvl7pPr>
            <a:lvl8pPr marL="3429000" indent="-228600" defTabSz="928688" eaLnBrk="0" fontAlgn="base" hangingPunct="0">
              <a:spcBef>
                <a:spcPct val="30000"/>
              </a:spcBef>
              <a:spcAft>
                <a:spcPct val="0"/>
              </a:spcAft>
              <a:defRPr sz="1200">
                <a:solidFill>
                  <a:schemeClr val="tx1"/>
                </a:solidFill>
                <a:latin typeface="Tahoma" pitchFamily="34" charset="0"/>
              </a:defRPr>
            </a:lvl8pPr>
            <a:lvl9pPr marL="3886200" indent="-228600" defTabSz="928688" eaLnBrk="0" fontAlgn="base" hangingPunct="0">
              <a:spcBef>
                <a:spcPct val="30000"/>
              </a:spcBef>
              <a:spcAft>
                <a:spcPct val="0"/>
              </a:spcAft>
              <a:defRPr sz="1200">
                <a:solidFill>
                  <a:schemeClr val="tx1"/>
                </a:solidFill>
                <a:latin typeface="Tahoma" pitchFamily="34" charset="0"/>
              </a:defRPr>
            </a:lvl9pPr>
          </a:lstStyle>
          <a:p>
            <a:pPr>
              <a:spcBef>
                <a:spcPct val="0"/>
              </a:spcBef>
              <a:defRPr/>
            </a:pPr>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3FD48668-B6CD-495F-8187-A6EE955CCDC9}"/>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F7DC3013-883A-4DF7-B5E7-EB06C61251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41988" name="Footer Placeholder 3">
            <a:extLst>
              <a:ext uri="{FF2B5EF4-FFF2-40B4-BE49-F238E27FC236}">
                <a16:creationId xmlns:a16="http://schemas.microsoft.com/office/drawing/2014/main" id="{B4A0ABF3-E241-46BD-8EE1-7B757574300A}"/>
              </a:ext>
            </a:extLst>
          </p:cNvPr>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ahoma" pitchFamily="34" charset="0"/>
              </a:defRPr>
            </a:lvl1pPr>
            <a:lvl2pPr marL="742950" indent="-285750" defTabSz="928688" eaLnBrk="0" hangingPunct="0">
              <a:spcBef>
                <a:spcPct val="30000"/>
              </a:spcBef>
              <a:defRPr sz="1200">
                <a:solidFill>
                  <a:schemeClr val="tx1"/>
                </a:solidFill>
                <a:latin typeface="Tahoma" pitchFamily="34" charset="0"/>
              </a:defRPr>
            </a:lvl2pPr>
            <a:lvl3pPr marL="1143000" indent="-228600" defTabSz="928688" eaLnBrk="0" hangingPunct="0">
              <a:spcBef>
                <a:spcPct val="30000"/>
              </a:spcBef>
              <a:defRPr sz="1200">
                <a:solidFill>
                  <a:schemeClr val="tx1"/>
                </a:solidFill>
                <a:latin typeface="Tahoma" pitchFamily="34" charset="0"/>
              </a:defRPr>
            </a:lvl3pPr>
            <a:lvl4pPr marL="1600200" indent="-228600" defTabSz="928688" eaLnBrk="0" hangingPunct="0">
              <a:spcBef>
                <a:spcPct val="30000"/>
              </a:spcBef>
              <a:defRPr sz="1200">
                <a:solidFill>
                  <a:schemeClr val="tx1"/>
                </a:solidFill>
                <a:latin typeface="Tahoma" pitchFamily="34" charset="0"/>
              </a:defRPr>
            </a:lvl4pPr>
            <a:lvl5pPr marL="2057400" indent="-228600" defTabSz="928688" eaLnBrk="0" hangingPunct="0">
              <a:spcBef>
                <a:spcPct val="30000"/>
              </a:spcBef>
              <a:defRPr sz="1200">
                <a:solidFill>
                  <a:schemeClr val="tx1"/>
                </a:solidFill>
                <a:latin typeface="Tahoma" pitchFamily="34" charset="0"/>
              </a:defRPr>
            </a:lvl5pPr>
            <a:lvl6pPr marL="2514600" indent="-228600" defTabSz="928688" eaLnBrk="0" fontAlgn="base" hangingPunct="0">
              <a:spcBef>
                <a:spcPct val="30000"/>
              </a:spcBef>
              <a:spcAft>
                <a:spcPct val="0"/>
              </a:spcAft>
              <a:defRPr sz="1200">
                <a:solidFill>
                  <a:schemeClr val="tx1"/>
                </a:solidFill>
                <a:latin typeface="Tahoma" pitchFamily="34" charset="0"/>
              </a:defRPr>
            </a:lvl6pPr>
            <a:lvl7pPr marL="2971800" indent="-228600" defTabSz="928688" eaLnBrk="0" fontAlgn="base" hangingPunct="0">
              <a:spcBef>
                <a:spcPct val="30000"/>
              </a:spcBef>
              <a:spcAft>
                <a:spcPct val="0"/>
              </a:spcAft>
              <a:defRPr sz="1200">
                <a:solidFill>
                  <a:schemeClr val="tx1"/>
                </a:solidFill>
                <a:latin typeface="Tahoma" pitchFamily="34" charset="0"/>
              </a:defRPr>
            </a:lvl7pPr>
            <a:lvl8pPr marL="3429000" indent="-228600" defTabSz="928688" eaLnBrk="0" fontAlgn="base" hangingPunct="0">
              <a:spcBef>
                <a:spcPct val="30000"/>
              </a:spcBef>
              <a:spcAft>
                <a:spcPct val="0"/>
              </a:spcAft>
              <a:defRPr sz="1200">
                <a:solidFill>
                  <a:schemeClr val="tx1"/>
                </a:solidFill>
                <a:latin typeface="Tahoma" pitchFamily="34" charset="0"/>
              </a:defRPr>
            </a:lvl8pPr>
            <a:lvl9pPr marL="3886200" indent="-228600" defTabSz="928688" eaLnBrk="0" fontAlgn="base" hangingPunct="0">
              <a:spcBef>
                <a:spcPct val="30000"/>
              </a:spcBef>
              <a:spcAft>
                <a:spcPct val="0"/>
              </a:spcAft>
              <a:defRPr sz="1200">
                <a:solidFill>
                  <a:schemeClr val="tx1"/>
                </a:solidFill>
                <a:latin typeface="Tahoma" pitchFamily="34" charset="0"/>
              </a:defRPr>
            </a:lvl9pPr>
          </a:lstStyle>
          <a:p>
            <a:pPr>
              <a:spcBef>
                <a:spcPct val="0"/>
              </a:spcBef>
              <a:defRPr/>
            </a:pPr>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959B1CA3-EFC1-402E-B76F-587110CBBE6E}"/>
              </a:ext>
            </a:extLst>
          </p:cNvPr>
          <p:cNvSpPr>
            <a:spLocks noGrp="1" noRot="1" noChangeAspect="1" noChangeArrowheads="1" noTextEdit="1"/>
          </p:cNvSpPr>
          <p:nvPr>
            <p:ph type="sldImg"/>
          </p:nvPr>
        </p:nvSpPr>
        <p:spPr>
          <a:ln/>
        </p:spPr>
      </p:sp>
      <p:sp>
        <p:nvSpPr>
          <p:cNvPr id="52227" name="Rectangle 3">
            <a:extLst>
              <a:ext uri="{FF2B5EF4-FFF2-40B4-BE49-F238E27FC236}">
                <a16:creationId xmlns:a16="http://schemas.microsoft.com/office/drawing/2014/main" id="{AAE09591-2635-41E0-BEBD-949BA594DE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44036" name="Footer Placeholder 3">
            <a:extLst>
              <a:ext uri="{FF2B5EF4-FFF2-40B4-BE49-F238E27FC236}">
                <a16:creationId xmlns:a16="http://schemas.microsoft.com/office/drawing/2014/main" id="{32D5A257-7D27-42A5-B6DB-85CD070B0C53}"/>
              </a:ext>
            </a:extLst>
          </p:cNvPr>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ahoma" pitchFamily="34" charset="0"/>
              </a:defRPr>
            </a:lvl1pPr>
            <a:lvl2pPr marL="742950" indent="-285750" defTabSz="928688" eaLnBrk="0" hangingPunct="0">
              <a:spcBef>
                <a:spcPct val="30000"/>
              </a:spcBef>
              <a:defRPr sz="1200">
                <a:solidFill>
                  <a:schemeClr val="tx1"/>
                </a:solidFill>
                <a:latin typeface="Tahoma" pitchFamily="34" charset="0"/>
              </a:defRPr>
            </a:lvl2pPr>
            <a:lvl3pPr marL="1143000" indent="-228600" defTabSz="928688" eaLnBrk="0" hangingPunct="0">
              <a:spcBef>
                <a:spcPct val="30000"/>
              </a:spcBef>
              <a:defRPr sz="1200">
                <a:solidFill>
                  <a:schemeClr val="tx1"/>
                </a:solidFill>
                <a:latin typeface="Tahoma" pitchFamily="34" charset="0"/>
              </a:defRPr>
            </a:lvl3pPr>
            <a:lvl4pPr marL="1600200" indent="-228600" defTabSz="928688" eaLnBrk="0" hangingPunct="0">
              <a:spcBef>
                <a:spcPct val="30000"/>
              </a:spcBef>
              <a:defRPr sz="1200">
                <a:solidFill>
                  <a:schemeClr val="tx1"/>
                </a:solidFill>
                <a:latin typeface="Tahoma" pitchFamily="34" charset="0"/>
              </a:defRPr>
            </a:lvl4pPr>
            <a:lvl5pPr marL="2057400" indent="-228600" defTabSz="928688" eaLnBrk="0" hangingPunct="0">
              <a:spcBef>
                <a:spcPct val="30000"/>
              </a:spcBef>
              <a:defRPr sz="1200">
                <a:solidFill>
                  <a:schemeClr val="tx1"/>
                </a:solidFill>
                <a:latin typeface="Tahoma" pitchFamily="34" charset="0"/>
              </a:defRPr>
            </a:lvl5pPr>
            <a:lvl6pPr marL="2514600" indent="-228600" defTabSz="928688" eaLnBrk="0" fontAlgn="base" hangingPunct="0">
              <a:spcBef>
                <a:spcPct val="30000"/>
              </a:spcBef>
              <a:spcAft>
                <a:spcPct val="0"/>
              </a:spcAft>
              <a:defRPr sz="1200">
                <a:solidFill>
                  <a:schemeClr val="tx1"/>
                </a:solidFill>
                <a:latin typeface="Tahoma" pitchFamily="34" charset="0"/>
              </a:defRPr>
            </a:lvl6pPr>
            <a:lvl7pPr marL="2971800" indent="-228600" defTabSz="928688" eaLnBrk="0" fontAlgn="base" hangingPunct="0">
              <a:spcBef>
                <a:spcPct val="30000"/>
              </a:spcBef>
              <a:spcAft>
                <a:spcPct val="0"/>
              </a:spcAft>
              <a:defRPr sz="1200">
                <a:solidFill>
                  <a:schemeClr val="tx1"/>
                </a:solidFill>
                <a:latin typeface="Tahoma" pitchFamily="34" charset="0"/>
              </a:defRPr>
            </a:lvl7pPr>
            <a:lvl8pPr marL="3429000" indent="-228600" defTabSz="928688" eaLnBrk="0" fontAlgn="base" hangingPunct="0">
              <a:spcBef>
                <a:spcPct val="30000"/>
              </a:spcBef>
              <a:spcAft>
                <a:spcPct val="0"/>
              </a:spcAft>
              <a:defRPr sz="1200">
                <a:solidFill>
                  <a:schemeClr val="tx1"/>
                </a:solidFill>
                <a:latin typeface="Tahoma" pitchFamily="34" charset="0"/>
              </a:defRPr>
            </a:lvl8pPr>
            <a:lvl9pPr marL="3886200" indent="-228600" defTabSz="928688" eaLnBrk="0" fontAlgn="base" hangingPunct="0">
              <a:spcBef>
                <a:spcPct val="30000"/>
              </a:spcBef>
              <a:spcAft>
                <a:spcPct val="0"/>
              </a:spcAft>
              <a:defRPr sz="1200">
                <a:solidFill>
                  <a:schemeClr val="tx1"/>
                </a:solidFill>
                <a:latin typeface="Tahoma" pitchFamily="34" charset="0"/>
              </a:defRPr>
            </a:lvl9pPr>
          </a:lstStyle>
          <a:p>
            <a:pPr>
              <a:spcBef>
                <a:spcPct val="0"/>
              </a:spcBef>
              <a:defRPr/>
            </a:pPr>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CCFC6D2A-DD0F-4EDA-AD21-797C2854CEDB}"/>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27FD5D61-7EF3-4CF6-A8D4-C204F95E10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47108" name="Footer Placeholder 3">
            <a:extLst>
              <a:ext uri="{FF2B5EF4-FFF2-40B4-BE49-F238E27FC236}">
                <a16:creationId xmlns:a16="http://schemas.microsoft.com/office/drawing/2014/main" id="{55716F40-1018-4B94-B5E2-90B52184A0E4}"/>
              </a:ext>
            </a:extLst>
          </p:cNvPr>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ahoma" pitchFamily="34" charset="0"/>
              </a:defRPr>
            </a:lvl1pPr>
            <a:lvl2pPr marL="742950" indent="-285750" defTabSz="928688" eaLnBrk="0" hangingPunct="0">
              <a:spcBef>
                <a:spcPct val="30000"/>
              </a:spcBef>
              <a:defRPr sz="1200">
                <a:solidFill>
                  <a:schemeClr val="tx1"/>
                </a:solidFill>
                <a:latin typeface="Tahoma" pitchFamily="34" charset="0"/>
              </a:defRPr>
            </a:lvl2pPr>
            <a:lvl3pPr marL="1143000" indent="-228600" defTabSz="928688" eaLnBrk="0" hangingPunct="0">
              <a:spcBef>
                <a:spcPct val="30000"/>
              </a:spcBef>
              <a:defRPr sz="1200">
                <a:solidFill>
                  <a:schemeClr val="tx1"/>
                </a:solidFill>
                <a:latin typeface="Tahoma" pitchFamily="34" charset="0"/>
              </a:defRPr>
            </a:lvl3pPr>
            <a:lvl4pPr marL="1600200" indent="-228600" defTabSz="928688" eaLnBrk="0" hangingPunct="0">
              <a:spcBef>
                <a:spcPct val="30000"/>
              </a:spcBef>
              <a:defRPr sz="1200">
                <a:solidFill>
                  <a:schemeClr val="tx1"/>
                </a:solidFill>
                <a:latin typeface="Tahoma" pitchFamily="34" charset="0"/>
              </a:defRPr>
            </a:lvl4pPr>
            <a:lvl5pPr marL="2057400" indent="-228600" defTabSz="928688" eaLnBrk="0" hangingPunct="0">
              <a:spcBef>
                <a:spcPct val="30000"/>
              </a:spcBef>
              <a:defRPr sz="1200">
                <a:solidFill>
                  <a:schemeClr val="tx1"/>
                </a:solidFill>
                <a:latin typeface="Tahoma" pitchFamily="34" charset="0"/>
              </a:defRPr>
            </a:lvl5pPr>
            <a:lvl6pPr marL="2514600" indent="-228600" defTabSz="928688" eaLnBrk="0" fontAlgn="base" hangingPunct="0">
              <a:spcBef>
                <a:spcPct val="30000"/>
              </a:spcBef>
              <a:spcAft>
                <a:spcPct val="0"/>
              </a:spcAft>
              <a:defRPr sz="1200">
                <a:solidFill>
                  <a:schemeClr val="tx1"/>
                </a:solidFill>
                <a:latin typeface="Tahoma" pitchFamily="34" charset="0"/>
              </a:defRPr>
            </a:lvl6pPr>
            <a:lvl7pPr marL="2971800" indent="-228600" defTabSz="928688" eaLnBrk="0" fontAlgn="base" hangingPunct="0">
              <a:spcBef>
                <a:spcPct val="30000"/>
              </a:spcBef>
              <a:spcAft>
                <a:spcPct val="0"/>
              </a:spcAft>
              <a:defRPr sz="1200">
                <a:solidFill>
                  <a:schemeClr val="tx1"/>
                </a:solidFill>
                <a:latin typeface="Tahoma" pitchFamily="34" charset="0"/>
              </a:defRPr>
            </a:lvl7pPr>
            <a:lvl8pPr marL="3429000" indent="-228600" defTabSz="928688" eaLnBrk="0" fontAlgn="base" hangingPunct="0">
              <a:spcBef>
                <a:spcPct val="30000"/>
              </a:spcBef>
              <a:spcAft>
                <a:spcPct val="0"/>
              </a:spcAft>
              <a:defRPr sz="1200">
                <a:solidFill>
                  <a:schemeClr val="tx1"/>
                </a:solidFill>
                <a:latin typeface="Tahoma" pitchFamily="34" charset="0"/>
              </a:defRPr>
            </a:lvl8pPr>
            <a:lvl9pPr marL="3886200" indent="-228600" defTabSz="928688" eaLnBrk="0" fontAlgn="base" hangingPunct="0">
              <a:spcBef>
                <a:spcPct val="30000"/>
              </a:spcBef>
              <a:spcAft>
                <a:spcPct val="0"/>
              </a:spcAft>
              <a:defRPr sz="1200">
                <a:solidFill>
                  <a:schemeClr val="tx1"/>
                </a:solidFill>
                <a:latin typeface="Tahoma" pitchFamily="34" charset="0"/>
              </a:defRPr>
            </a:lvl9pPr>
          </a:lstStyle>
          <a:p>
            <a:pPr>
              <a:spcBef>
                <a:spcPct val="0"/>
              </a:spcBef>
              <a:defRPr/>
            </a:pPr>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56625DF8-F7CD-4834-BCAC-12F04581B4F1}"/>
              </a:ext>
            </a:extLst>
          </p:cNvPr>
          <p:cNvSpPr>
            <a:spLocks noGrp="1" noRot="1" noChangeAspect="1" noTextEdit="1"/>
          </p:cNvSpPr>
          <p:nvPr>
            <p:ph type="sldImg"/>
          </p:nvPr>
        </p:nvSpPr>
        <p:spPr>
          <a:ln/>
        </p:spPr>
      </p:sp>
      <p:sp>
        <p:nvSpPr>
          <p:cNvPr id="57347" name="Notes Placeholder 2">
            <a:extLst>
              <a:ext uri="{FF2B5EF4-FFF2-40B4-BE49-F238E27FC236}">
                <a16:creationId xmlns:a16="http://schemas.microsoft.com/office/drawing/2014/main" id="{C098871C-F830-4644-8B0F-87B177E75C4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9156" name="Header Placeholder 3">
            <a:extLst>
              <a:ext uri="{FF2B5EF4-FFF2-40B4-BE49-F238E27FC236}">
                <a16:creationId xmlns:a16="http://schemas.microsoft.com/office/drawing/2014/main" id="{0FBE5A9C-7686-4363-A1AC-0000270E9A9C}"/>
              </a:ext>
            </a:extLst>
          </p:cNvPr>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ahoma" pitchFamily="34" charset="0"/>
              </a:defRPr>
            </a:lvl1pPr>
            <a:lvl2pPr marL="742950" indent="-285750" defTabSz="928688" eaLnBrk="0" hangingPunct="0">
              <a:spcBef>
                <a:spcPct val="30000"/>
              </a:spcBef>
              <a:defRPr sz="1200">
                <a:solidFill>
                  <a:schemeClr val="tx1"/>
                </a:solidFill>
                <a:latin typeface="Tahoma" pitchFamily="34" charset="0"/>
              </a:defRPr>
            </a:lvl2pPr>
            <a:lvl3pPr marL="1143000" indent="-228600" defTabSz="928688" eaLnBrk="0" hangingPunct="0">
              <a:spcBef>
                <a:spcPct val="30000"/>
              </a:spcBef>
              <a:defRPr sz="1200">
                <a:solidFill>
                  <a:schemeClr val="tx1"/>
                </a:solidFill>
                <a:latin typeface="Tahoma" pitchFamily="34" charset="0"/>
              </a:defRPr>
            </a:lvl3pPr>
            <a:lvl4pPr marL="1600200" indent="-228600" defTabSz="928688" eaLnBrk="0" hangingPunct="0">
              <a:spcBef>
                <a:spcPct val="30000"/>
              </a:spcBef>
              <a:defRPr sz="1200">
                <a:solidFill>
                  <a:schemeClr val="tx1"/>
                </a:solidFill>
                <a:latin typeface="Tahoma" pitchFamily="34" charset="0"/>
              </a:defRPr>
            </a:lvl4pPr>
            <a:lvl5pPr marL="2057400" indent="-228600" defTabSz="928688" eaLnBrk="0" hangingPunct="0">
              <a:spcBef>
                <a:spcPct val="30000"/>
              </a:spcBef>
              <a:defRPr sz="1200">
                <a:solidFill>
                  <a:schemeClr val="tx1"/>
                </a:solidFill>
                <a:latin typeface="Tahoma" pitchFamily="34" charset="0"/>
              </a:defRPr>
            </a:lvl5pPr>
            <a:lvl6pPr marL="2514600" indent="-228600" defTabSz="928688" eaLnBrk="0" fontAlgn="base" hangingPunct="0">
              <a:spcBef>
                <a:spcPct val="30000"/>
              </a:spcBef>
              <a:spcAft>
                <a:spcPct val="0"/>
              </a:spcAft>
              <a:defRPr sz="1200">
                <a:solidFill>
                  <a:schemeClr val="tx1"/>
                </a:solidFill>
                <a:latin typeface="Tahoma" pitchFamily="34" charset="0"/>
              </a:defRPr>
            </a:lvl6pPr>
            <a:lvl7pPr marL="2971800" indent="-228600" defTabSz="928688" eaLnBrk="0" fontAlgn="base" hangingPunct="0">
              <a:spcBef>
                <a:spcPct val="30000"/>
              </a:spcBef>
              <a:spcAft>
                <a:spcPct val="0"/>
              </a:spcAft>
              <a:defRPr sz="1200">
                <a:solidFill>
                  <a:schemeClr val="tx1"/>
                </a:solidFill>
                <a:latin typeface="Tahoma" pitchFamily="34" charset="0"/>
              </a:defRPr>
            </a:lvl7pPr>
            <a:lvl8pPr marL="3429000" indent="-228600" defTabSz="928688" eaLnBrk="0" fontAlgn="base" hangingPunct="0">
              <a:spcBef>
                <a:spcPct val="30000"/>
              </a:spcBef>
              <a:spcAft>
                <a:spcPct val="0"/>
              </a:spcAft>
              <a:defRPr sz="1200">
                <a:solidFill>
                  <a:schemeClr val="tx1"/>
                </a:solidFill>
                <a:latin typeface="Tahoma" pitchFamily="34" charset="0"/>
              </a:defRPr>
            </a:lvl8pPr>
            <a:lvl9pPr marL="3886200" indent="-228600" defTabSz="928688" eaLnBrk="0" fontAlgn="base" hangingPunct="0">
              <a:spcBef>
                <a:spcPct val="30000"/>
              </a:spcBef>
              <a:spcAft>
                <a:spcPct val="0"/>
              </a:spcAft>
              <a:defRPr sz="1200">
                <a:solidFill>
                  <a:schemeClr val="tx1"/>
                </a:solidFill>
                <a:latin typeface="Tahoma" pitchFamily="34" charset="0"/>
              </a:defRPr>
            </a:lvl9pPr>
          </a:lstStyle>
          <a:p>
            <a:pPr>
              <a:spcBef>
                <a:spcPct val="0"/>
              </a:spcBef>
              <a:defRPr/>
            </a:pPr>
            <a:r>
              <a:rPr lang="en-US" altLang="en-US"/>
              <a:t>VBA Overview</a:t>
            </a:r>
          </a:p>
        </p:txBody>
      </p:sp>
      <p:sp>
        <p:nvSpPr>
          <p:cNvPr id="49157" name="Footer Placeholder 4">
            <a:extLst>
              <a:ext uri="{FF2B5EF4-FFF2-40B4-BE49-F238E27FC236}">
                <a16:creationId xmlns:a16="http://schemas.microsoft.com/office/drawing/2014/main" id="{1C021D6A-3F09-4649-900E-9C5727ACFA0E}"/>
              </a:ext>
            </a:extLst>
          </p:cNvPr>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ahoma" pitchFamily="34" charset="0"/>
              </a:defRPr>
            </a:lvl1pPr>
            <a:lvl2pPr marL="742950" indent="-285750" defTabSz="928688" eaLnBrk="0" hangingPunct="0">
              <a:spcBef>
                <a:spcPct val="30000"/>
              </a:spcBef>
              <a:defRPr sz="1200">
                <a:solidFill>
                  <a:schemeClr val="tx1"/>
                </a:solidFill>
                <a:latin typeface="Tahoma" pitchFamily="34" charset="0"/>
              </a:defRPr>
            </a:lvl2pPr>
            <a:lvl3pPr marL="1143000" indent="-228600" defTabSz="928688" eaLnBrk="0" hangingPunct="0">
              <a:spcBef>
                <a:spcPct val="30000"/>
              </a:spcBef>
              <a:defRPr sz="1200">
                <a:solidFill>
                  <a:schemeClr val="tx1"/>
                </a:solidFill>
                <a:latin typeface="Tahoma" pitchFamily="34" charset="0"/>
              </a:defRPr>
            </a:lvl3pPr>
            <a:lvl4pPr marL="1600200" indent="-228600" defTabSz="928688" eaLnBrk="0" hangingPunct="0">
              <a:spcBef>
                <a:spcPct val="30000"/>
              </a:spcBef>
              <a:defRPr sz="1200">
                <a:solidFill>
                  <a:schemeClr val="tx1"/>
                </a:solidFill>
                <a:latin typeface="Tahoma" pitchFamily="34" charset="0"/>
              </a:defRPr>
            </a:lvl4pPr>
            <a:lvl5pPr marL="2057400" indent="-228600" defTabSz="928688" eaLnBrk="0" hangingPunct="0">
              <a:spcBef>
                <a:spcPct val="30000"/>
              </a:spcBef>
              <a:defRPr sz="1200">
                <a:solidFill>
                  <a:schemeClr val="tx1"/>
                </a:solidFill>
                <a:latin typeface="Tahoma" pitchFamily="34" charset="0"/>
              </a:defRPr>
            </a:lvl5pPr>
            <a:lvl6pPr marL="2514600" indent="-228600" defTabSz="928688" eaLnBrk="0" fontAlgn="base" hangingPunct="0">
              <a:spcBef>
                <a:spcPct val="30000"/>
              </a:spcBef>
              <a:spcAft>
                <a:spcPct val="0"/>
              </a:spcAft>
              <a:defRPr sz="1200">
                <a:solidFill>
                  <a:schemeClr val="tx1"/>
                </a:solidFill>
                <a:latin typeface="Tahoma" pitchFamily="34" charset="0"/>
              </a:defRPr>
            </a:lvl6pPr>
            <a:lvl7pPr marL="2971800" indent="-228600" defTabSz="928688" eaLnBrk="0" fontAlgn="base" hangingPunct="0">
              <a:spcBef>
                <a:spcPct val="30000"/>
              </a:spcBef>
              <a:spcAft>
                <a:spcPct val="0"/>
              </a:spcAft>
              <a:defRPr sz="1200">
                <a:solidFill>
                  <a:schemeClr val="tx1"/>
                </a:solidFill>
                <a:latin typeface="Tahoma" pitchFamily="34" charset="0"/>
              </a:defRPr>
            </a:lvl7pPr>
            <a:lvl8pPr marL="3429000" indent="-228600" defTabSz="928688" eaLnBrk="0" fontAlgn="base" hangingPunct="0">
              <a:spcBef>
                <a:spcPct val="30000"/>
              </a:spcBef>
              <a:spcAft>
                <a:spcPct val="0"/>
              </a:spcAft>
              <a:defRPr sz="1200">
                <a:solidFill>
                  <a:schemeClr val="tx1"/>
                </a:solidFill>
                <a:latin typeface="Tahoma" pitchFamily="34" charset="0"/>
              </a:defRPr>
            </a:lvl8pPr>
            <a:lvl9pPr marL="3886200" indent="-228600" defTabSz="928688" eaLnBrk="0" fontAlgn="base" hangingPunct="0">
              <a:spcBef>
                <a:spcPct val="30000"/>
              </a:spcBef>
              <a:spcAft>
                <a:spcPct val="0"/>
              </a:spcAft>
              <a:defRPr sz="1200">
                <a:solidFill>
                  <a:schemeClr val="tx1"/>
                </a:solidFill>
                <a:latin typeface="Tahoma" pitchFamily="34" charset="0"/>
              </a:defRPr>
            </a:lvl9pPr>
          </a:lstStyle>
          <a:p>
            <a:pPr>
              <a:spcBef>
                <a:spcPct val="0"/>
              </a:spcBef>
              <a:defRPr/>
            </a:pPr>
            <a:endParaRPr lang="en-US" altLang="en-US"/>
          </a:p>
        </p:txBody>
      </p:sp>
      <p:sp>
        <p:nvSpPr>
          <p:cNvPr id="49158" name="Slide Number Placeholder 5">
            <a:extLst>
              <a:ext uri="{FF2B5EF4-FFF2-40B4-BE49-F238E27FC236}">
                <a16:creationId xmlns:a16="http://schemas.microsoft.com/office/drawing/2014/main" id="{A593B91C-CADD-4725-A1F7-6D371BB5268E}"/>
              </a:ext>
            </a:extLst>
          </p:cNvPr>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anose="020B0604030504040204" pitchFamily="34" charset="0"/>
                <a:cs typeface="Arial" panose="020B0604020202020204" pitchFamily="34" charset="0"/>
              </a:defRPr>
            </a:lvl1pPr>
            <a:lvl2pPr marL="742950" indent="-285750" defTabSz="928688" eaLnBrk="0" hangingPunct="0">
              <a:defRPr sz="3200">
                <a:solidFill>
                  <a:schemeClr val="tx1"/>
                </a:solidFill>
                <a:latin typeface="Tahoma" panose="020B0604030504040204" pitchFamily="34" charset="0"/>
                <a:cs typeface="Arial" panose="020B0604020202020204" pitchFamily="34" charset="0"/>
              </a:defRPr>
            </a:lvl2pPr>
            <a:lvl3pPr marL="1143000" indent="-228600" defTabSz="928688" eaLnBrk="0" hangingPunct="0">
              <a:defRPr sz="3200">
                <a:solidFill>
                  <a:schemeClr val="tx1"/>
                </a:solidFill>
                <a:latin typeface="Tahoma" panose="020B0604030504040204" pitchFamily="34" charset="0"/>
                <a:cs typeface="Arial" panose="020B0604020202020204" pitchFamily="34" charset="0"/>
              </a:defRPr>
            </a:lvl3pPr>
            <a:lvl4pPr marL="1600200" indent="-228600" defTabSz="928688" eaLnBrk="0" hangingPunct="0">
              <a:defRPr sz="3200">
                <a:solidFill>
                  <a:schemeClr val="tx1"/>
                </a:solidFill>
                <a:latin typeface="Tahoma" panose="020B0604030504040204" pitchFamily="34" charset="0"/>
                <a:cs typeface="Arial" panose="020B0604020202020204" pitchFamily="34" charset="0"/>
              </a:defRPr>
            </a:lvl4pPr>
            <a:lvl5pPr marL="2057400" indent="-228600" defTabSz="928688" eaLnBrk="0" hangingPunct="0">
              <a:defRPr sz="3200">
                <a:solidFill>
                  <a:schemeClr val="tx1"/>
                </a:solidFill>
                <a:latin typeface="Tahoma" panose="020B0604030504040204" pitchFamily="34" charset="0"/>
                <a:cs typeface="Arial" panose="020B060402020202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9pPr>
          </a:lstStyle>
          <a:p>
            <a:fld id="{4509D487-F57E-45AE-9254-74E299384AF2}" type="slidenum">
              <a:rPr lang="en-US" altLang="en-US" sz="1200"/>
              <a:pPr/>
              <a:t>24</a:t>
            </a:fld>
            <a:endParaRPr lang="en-US" altLang="en-US" sz="1200"/>
          </a:p>
        </p:txBody>
      </p:sp>
    </p:spTree>
    <p:extLst>
      <p:ext uri="{BB962C8B-B14F-4D97-AF65-F5344CB8AC3E}">
        <p14:creationId xmlns:p14="http://schemas.microsoft.com/office/powerpoint/2010/main" val="4190265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0F0D1F8E-53A0-4E75-8E89-54EA69837F83}"/>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695B4DFD-3CAA-4176-B89B-052317C8DE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8676" name="Footer Placeholder 3">
            <a:extLst>
              <a:ext uri="{FF2B5EF4-FFF2-40B4-BE49-F238E27FC236}">
                <a16:creationId xmlns:a16="http://schemas.microsoft.com/office/drawing/2014/main" id="{5EE3F41D-24FE-402A-8CB9-9FD09002C185}"/>
              </a:ext>
            </a:extLst>
          </p:cNvPr>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ahoma" pitchFamily="34" charset="0"/>
              </a:defRPr>
            </a:lvl1pPr>
            <a:lvl2pPr marL="742950" indent="-285750" defTabSz="928688" eaLnBrk="0" hangingPunct="0">
              <a:spcBef>
                <a:spcPct val="30000"/>
              </a:spcBef>
              <a:defRPr sz="1200">
                <a:solidFill>
                  <a:schemeClr val="tx1"/>
                </a:solidFill>
                <a:latin typeface="Tahoma" pitchFamily="34" charset="0"/>
              </a:defRPr>
            </a:lvl2pPr>
            <a:lvl3pPr marL="1143000" indent="-228600" defTabSz="928688" eaLnBrk="0" hangingPunct="0">
              <a:spcBef>
                <a:spcPct val="30000"/>
              </a:spcBef>
              <a:defRPr sz="1200">
                <a:solidFill>
                  <a:schemeClr val="tx1"/>
                </a:solidFill>
                <a:latin typeface="Tahoma" pitchFamily="34" charset="0"/>
              </a:defRPr>
            </a:lvl3pPr>
            <a:lvl4pPr marL="1600200" indent="-228600" defTabSz="928688" eaLnBrk="0" hangingPunct="0">
              <a:spcBef>
                <a:spcPct val="30000"/>
              </a:spcBef>
              <a:defRPr sz="1200">
                <a:solidFill>
                  <a:schemeClr val="tx1"/>
                </a:solidFill>
                <a:latin typeface="Tahoma" pitchFamily="34" charset="0"/>
              </a:defRPr>
            </a:lvl4pPr>
            <a:lvl5pPr marL="2057400" indent="-228600" defTabSz="928688" eaLnBrk="0" hangingPunct="0">
              <a:spcBef>
                <a:spcPct val="30000"/>
              </a:spcBef>
              <a:defRPr sz="1200">
                <a:solidFill>
                  <a:schemeClr val="tx1"/>
                </a:solidFill>
                <a:latin typeface="Tahoma" pitchFamily="34" charset="0"/>
              </a:defRPr>
            </a:lvl5pPr>
            <a:lvl6pPr marL="2514600" indent="-228600" defTabSz="928688" eaLnBrk="0" fontAlgn="base" hangingPunct="0">
              <a:spcBef>
                <a:spcPct val="30000"/>
              </a:spcBef>
              <a:spcAft>
                <a:spcPct val="0"/>
              </a:spcAft>
              <a:defRPr sz="1200">
                <a:solidFill>
                  <a:schemeClr val="tx1"/>
                </a:solidFill>
                <a:latin typeface="Tahoma" pitchFamily="34" charset="0"/>
              </a:defRPr>
            </a:lvl6pPr>
            <a:lvl7pPr marL="2971800" indent="-228600" defTabSz="928688" eaLnBrk="0" fontAlgn="base" hangingPunct="0">
              <a:spcBef>
                <a:spcPct val="30000"/>
              </a:spcBef>
              <a:spcAft>
                <a:spcPct val="0"/>
              </a:spcAft>
              <a:defRPr sz="1200">
                <a:solidFill>
                  <a:schemeClr val="tx1"/>
                </a:solidFill>
                <a:latin typeface="Tahoma" pitchFamily="34" charset="0"/>
              </a:defRPr>
            </a:lvl7pPr>
            <a:lvl8pPr marL="3429000" indent="-228600" defTabSz="928688" eaLnBrk="0" fontAlgn="base" hangingPunct="0">
              <a:spcBef>
                <a:spcPct val="30000"/>
              </a:spcBef>
              <a:spcAft>
                <a:spcPct val="0"/>
              </a:spcAft>
              <a:defRPr sz="1200">
                <a:solidFill>
                  <a:schemeClr val="tx1"/>
                </a:solidFill>
                <a:latin typeface="Tahoma" pitchFamily="34" charset="0"/>
              </a:defRPr>
            </a:lvl8pPr>
            <a:lvl9pPr marL="3886200" indent="-228600" defTabSz="928688" eaLnBrk="0" fontAlgn="base" hangingPunct="0">
              <a:spcBef>
                <a:spcPct val="30000"/>
              </a:spcBef>
              <a:spcAft>
                <a:spcPct val="0"/>
              </a:spcAft>
              <a:defRPr sz="1200">
                <a:solidFill>
                  <a:schemeClr val="tx1"/>
                </a:solidFill>
                <a:latin typeface="Tahoma" pitchFamily="34" charset="0"/>
              </a:defRPr>
            </a:lvl9pPr>
          </a:lstStyle>
          <a:p>
            <a:pPr>
              <a:spcBef>
                <a:spcPct val="0"/>
              </a:spcBef>
              <a:defRPr/>
            </a:pPr>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B48ACE63-553E-45DB-A9AA-A1259AEE65F5}"/>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id="{BDE16897-42D2-4D41-9C43-6FAA479240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29700" name="Footer Placeholder 3">
            <a:extLst>
              <a:ext uri="{FF2B5EF4-FFF2-40B4-BE49-F238E27FC236}">
                <a16:creationId xmlns:a16="http://schemas.microsoft.com/office/drawing/2014/main" id="{480CCECB-33CA-4C01-94D0-898DEA3D615A}"/>
              </a:ext>
            </a:extLst>
          </p:cNvPr>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ahoma" pitchFamily="34" charset="0"/>
              </a:defRPr>
            </a:lvl1pPr>
            <a:lvl2pPr marL="742950" indent="-285750" defTabSz="928688" eaLnBrk="0" hangingPunct="0">
              <a:spcBef>
                <a:spcPct val="30000"/>
              </a:spcBef>
              <a:defRPr sz="1200">
                <a:solidFill>
                  <a:schemeClr val="tx1"/>
                </a:solidFill>
                <a:latin typeface="Tahoma" pitchFamily="34" charset="0"/>
              </a:defRPr>
            </a:lvl2pPr>
            <a:lvl3pPr marL="1143000" indent="-228600" defTabSz="928688" eaLnBrk="0" hangingPunct="0">
              <a:spcBef>
                <a:spcPct val="30000"/>
              </a:spcBef>
              <a:defRPr sz="1200">
                <a:solidFill>
                  <a:schemeClr val="tx1"/>
                </a:solidFill>
                <a:latin typeface="Tahoma" pitchFamily="34" charset="0"/>
              </a:defRPr>
            </a:lvl3pPr>
            <a:lvl4pPr marL="1600200" indent="-228600" defTabSz="928688" eaLnBrk="0" hangingPunct="0">
              <a:spcBef>
                <a:spcPct val="30000"/>
              </a:spcBef>
              <a:defRPr sz="1200">
                <a:solidFill>
                  <a:schemeClr val="tx1"/>
                </a:solidFill>
                <a:latin typeface="Tahoma" pitchFamily="34" charset="0"/>
              </a:defRPr>
            </a:lvl4pPr>
            <a:lvl5pPr marL="2057400" indent="-228600" defTabSz="928688" eaLnBrk="0" hangingPunct="0">
              <a:spcBef>
                <a:spcPct val="30000"/>
              </a:spcBef>
              <a:defRPr sz="1200">
                <a:solidFill>
                  <a:schemeClr val="tx1"/>
                </a:solidFill>
                <a:latin typeface="Tahoma" pitchFamily="34" charset="0"/>
              </a:defRPr>
            </a:lvl5pPr>
            <a:lvl6pPr marL="2514600" indent="-228600" defTabSz="928688" eaLnBrk="0" fontAlgn="base" hangingPunct="0">
              <a:spcBef>
                <a:spcPct val="30000"/>
              </a:spcBef>
              <a:spcAft>
                <a:spcPct val="0"/>
              </a:spcAft>
              <a:defRPr sz="1200">
                <a:solidFill>
                  <a:schemeClr val="tx1"/>
                </a:solidFill>
                <a:latin typeface="Tahoma" pitchFamily="34" charset="0"/>
              </a:defRPr>
            </a:lvl6pPr>
            <a:lvl7pPr marL="2971800" indent="-228600" defTabSz="928688" eaLnBrk="0" fontAlgn="base" hangingPunct="0">
              <a:spcBef>
                <a:spcPct val="30000"/>
              </a:spcBef>
              <a:spcAft>
                <a:spcPct val="0"/>
              </a:spcAft>
              <a:defRPr sz="1200">
                <a:solidFill>
                  <a:schemeClr val="tx1"/>
                </a:solidFill>
                <a:latin typeface="Tahoma" pitchFamily="34" charset="0"/>
              </a:defRPr>
            </a:lvl7pPr>
            <a:lvl8pPr marL="3429000" indent="-228600" defTabSz="928688" eaLnBrk="0" fontAlgn="base" hangingPunct="0">
              <a:spcBef>
                <a:spcPct val="30000"/>
              </a:spcBef>
              <a:spcAft>
                <a:spcPct val="0"/>
              </a:spcAft>
              <a:defRPr sz="1200">
                <a:solidFill>
                  <a:schemeClr val="tx1"/>
                </a:solidFill>
                <a:latin typeface="Tahoma" pitchFamily="34" charset="0"/>
              </a:defRPr>
            </a:lvl8pPr>
            <a:lvl9pPr marL="3886200" indent="-228600" defTabSz="928688" eaLnBrk="0" fontAlgn="base" hangingPunct="0">
              <a:spcBef>
                <a:spcPct val="30000"/>
              </a:spcBef>
              <a:spcAft>
                <a:spcPct val="0"/>
              </a:spcAft>
              <a:defRPr sz="1200">
                <a:solidFill>
                  <a:schemeClr val="tx1"/>
                </a:solidFill>
                <a:latin typeface="Tahoma" pitchFamily="34" charset="0"/>
              </a:defRPr>
            </a:lvl9pPr>
          </a:lstStyle>
          <a:p>
            <a:pPr>
              <a:spcBef>
                <a:spcPct val="0"/>
              </a:spcBef>
              <a:defRPr/>
            </a:pPr>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BFBCAED3-2315-4340-B422-1C902BB54433}"/>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C2F402AD-74FD-4EBB-A5C8-63940D1BBC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30724" name="Footer Placeholder 3">
            <a:extLst>
              <a:ext uri="{FF2B5EF4-FFF2-40B4-BE49-F238E27FC236}">
                <a16:creationId xmlns:a16="http://schemas.microsoft.com/office/drawing/2014/main" id="{AE22CA09-0404-406A-9036-0A39642035CA}"/>
              </a:ext>
            </a:extLst>
          </p:cNvPr>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ahoma" pitchFamily="34" charset="0"/>
              </a:defRPr>
            </a:lvl1pPr>
            <a:lvl2pPr marL="742950" indent="-285750" defTabSz="928688" eaLnBrk="0" hangingPunct="0">
              <a:spcBef>
                <a:spcPct val="30000"/>
              </a:spcBef>
              <a:defRPr sz="1200">
                <a:solidFill>
                  <a:schemeClr val="tx1"/>
                </a:solidFill>
                <a:latin typeface="Tahoma" pitchFamily="34" charset="0"/>
              </a:defRPr>
            </a:lvl2pPr>
            <a:lvl3pPr marL="1143000" indent="-228600" defTabSz="928688" eaLnBrk="0" hangingPunct="0">
              <a:spcBef>
                <a:spcPct val="30000"/>
              </a:spcBef>
              <a:defRPr sz="1200">
                <a:solidFill>
                  <a:schemeClr val="tx1"/>
                </a:solidFill>
                <a:latin typeface="Tahoma" pitchFamily="34" charset="0"/>
              </a:defRPr>
            </a:lvl3pPr>
            <a:lvl4pPr marL="1600200" indent="-228600" defTabSz="928688" eaLnBrk="0" hangingPunct="0">
              <a:spcBef>
                <a:spcPct val="30000"/>
              </a:spcBef>
              <a:defRPr sz="1200">
                <a:solidFill>
                  <a:schemeClr val="tx1"/>
                </a:solidFill>
                <a:latin typeface="Tahoma" pitchFamily="34" charset="0"/>
              </a:defRPr>
            </a:lvl4pPr>
            <a:lvl5pPr marL="2057400" indent="-228600" defTabSz="928688" eaLnBrk="0" hangingPunct="0">
              <a:spcBef>
                <a:spcPct val="30000"/>
              </a:spcBef>
              <a:defRPr sz="1200">
                <a:solidFill>
                  <a:schemeClr val="tx1"/>
                </a:solidFill>
                <a:latin typeface="Tahoma" pitchFamily="34" charset="0"/>
              </a:defRPr>
            </a:lvl5pPr>
            <a:lvl6pPr marL="2514600" indent="-228600" defTabSz="928688" eaLnBrk="0" fontAlgn="base" hangingPunct="0">
              <a:spcBef>
                <a:spcPct val="30000"/>
              </a:spcBef>
              <a:spcAft>
                <a:spcPct val="0"/>
              </a:spcAft>
              <a:defRPr sz="1200">
                <a:solidFill>
                  <a:schemeClr val="tx1"/>
                </a:solidFill>
                <a:latin typeface="Tahoma" pitchFamily="34" charset="0"/>
              </a:defRPr>
            </a:lvl6pPr>
            <a:lvl7pPr marL="2971800" indent="-228600" defTabSz="928688" eaLnBrk="0" fontAlgn="base" hangingPunct="0">
              <a:spcBef>
                <a:spcPct val="30000"/>
              </a:spcBef>
              <a:spcAft>
                <a:spcPct val="0"/>
              </a:spcAft>
              <a:defRPr sz="1200">
                <a:solidFill>
                  <a:schemeClr val="tx1"/>
                </a:solidFill>
                <a:latin typeface="Tahoma" pitchFamily="34" charset="0"/>
              </a:defRPr>
            </a:lvl7pPr>
            <a:lvl8pPr marL="3429000" indent="-228600" defTabSz="928688" eaLnBrk="0" fontAlgn="base" hangingPunct="0">
              <a:spcBef>
                <a:spcPct val="30000"/>
              </a:spcBef>
              <a:spcAft>
                <a:spcPct val="0"/>
              </a:spcAft>
              <a:defRPr sz="1200">
                <a:solidFill>
                  <a:schemeClr val="tx1"/>
                </a:solidFill>
                <a:latin typeface="Tahoma" pitchFamily="34" charset="0"/>
              </a:defRPr>
            </a:lvl8pPr>
            <a:lvl9pPr marL="3886200" indent="-228600" defTabSz="928688" eaLnBrk="0" fontAlgn="base" hangingPunct="0">
              <a:spcBef>
                <a:spcPct val="30000"/>
              </a:spcBef>
              <a:spcAft>
                <a:spcPct val="0"/>
              </a:spcAft>
              <a:defRPr sz="1200">
                <a:solidFill>
                  <a:schemeClr val="tx1"/>
                </a:solidFill>
                <a:latin typeface="Tahoma" pitchFamily="34" charset="0"/>
              </a:defRPr>
            </a:lvl9pPr>
          </a:lstStyle>
          <a:p>
            <a:pPr>
              <a:spcBef>
                <a:spcPct val="0"/>
              </a:spcBef>
              <a:defRPr/>
            </a:pPr>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410988C0-ED56-4684-97AF-BA95912951A7}"/>
              </a:ext>
            </a:extLst>
          </p:cNvPr>
          <p:cNvSpPr>
            <a:spLocks noGrp="1" noRot="1" noChangeAspect="1" noChangeArrowheads="1" noTextEdit="1"/>
          </p:cNvSpPr>
          <p:nvPr>
            <p:ph type="sldImg"/>
          </p:nvPr>
        </p:nvSpPr>
        <p:spPr>
          <a:ln/>
        </p:spPr>
      </p:sp>
      <p:sp>
        <p:nvSpPr>
          <p:cNvPr id="39939" name="Rectangle 3">
            <a:extLst>
              <a:ext uri="{FF2B5EF4-FFF2-40B4-BE49-F238E27FC236}">
                <a16:creationId xmlns:a16="http://schemas.microsoft.com/office/drawing/2014/main" id="{A44D9690-E07F-4DE2-933B-FF379B994B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31748" name="Footer Placeholder 3">
            <a:extLst>
              <a:ext uri="{FF2B5EF4-FFF2-40B4-BE49-F238E27FC236}">
                <a16:creationId xmlns:a16="http://schemas.microsoft.com/office/drawing/2014/main" id="{D6B2C826-E741-4943-8FB5-396344DB9DB7}"/>
              </a:ext>
            </a:extLst>
          </p:cNvPr>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ahoma" pitchFamily="34" charset="0"/>
              </a:defRPr>
            </a:lvl1pPr>
            <a:lvl2pPr marL="742950" indent="-285750" defTabSz="928688" eaLnBrk="0" hangingPunct="0">
              <a:spcBef>
                <a:spcPct val="30000"/>
              </a:spcBef>
              <a:defRPr sz="1200">
                <a:solidFill>
                  <a:schemeClr val="tx1"/>
                </a:solidFill>
                <a:latin typeface="Tahoma" pitchFamily="34" charset="0"/>
              </a:defRPr>
            </a:lvl2pPr>
            <a:lvl3pPr marL="1143000" indent="-228600" defTabSz="928688" eaLnBrk="0" hangingPunct="0">
              <a:spcBef>
                <a:spcPct val="30000"/>
              </a:spcBef>
              <a:defRPr sz="1200">
                <a:solidFill>
                  <a:schemeClr val="tx1"/>
                </a:solidFill>
                <a:latin typeface="Tahoma" pitchFamily="34" charset="0"/>
              </a:defRPr>
            </a:lvl3pPr>
            <a:lvl4pPr marL="1600200" indent="-228600" defTabSz="928688" eaLnBrk="0" hangingPunct="0">
              <a:spcBef>
                <a:spcPct val="30000"/>
              </a:spcBef>
              <a:defRPr sz="1200">
                <a:solidFill>
                  <a:schemeClr val="tx1"/>
                </a:solidFill>
                <a:latin typeface="Tahoma" pitchFamily="34" charset="0"/>
              </a:defRPr>
            </a:lvl4pPr>
            <a:lvl5pPr marL="2057400" indent="-228600" defTabSz="928688" eaLnBrk="0" hangingPunct="0">
              <a:spcBef>
                <a:spcPct val="30000"/>
              </a:spcBef>
              <a:defRPr sz="1200">
                <a:solidFill>
                  <a:schemeClr val="tx1"/>
                </a:solidFill>
                <a:latin typeface="Tahoma" pitchFamily="34" charset="0"/>
              </a:defRPr>
            </a:lvl5pPr>
            <a:lvl6pPr marL="2514600" indent="-228600" defTabSz="928688" eaLnBrk="0" fontAlgn="base" hangingPunct="0">
              <a:spcBef>
                <a:spcPct val="30000"/>
              </a:spcBef>
              <a:spcAft>
                <a:spcPct val="0"/>
              </a:spcAft>
              <a:defRPr sz="1200">
                <a:solidFill>
                  <a:schemeClr val="tx1"/>
                </a:solidFill>
                <a:latin typeface="Tahoma" pitchFamily="34" charset="0"/>
              </a:defRPr>
            </a:lvl6pPr>
            <a:lvl7pPr marL="2971800" indent="-228600" defTabSz="928688" eaLnBrk="0" fontAlgn="base" hangingPunct="0">
              <a:spcBef>
                <a:spcPct val="30000"/>
              </a:spcBef>
              <a:spcAft>
                <a:spcPct val="0"/>
              </a:spcAft>
              <a:defRPr sz="1200">
                <a:solidFill>
                  <a:schemeClr val="tx1"/>
                </a:solidFill>
                <a:latin typeface="Tahoma" pitchFamily="34" charset="0"/>
              </a:defRPr>
            </a:lvl7pPr>
            <a:lvl8pPr marL="3429000" indent="-228600" defTabSz="928688" eaLnBrk="0" fontAlgn="base" hangingPunct="0">
              <a:spcBef>
                <a:spcPct val="30000"/>
              </a:spcBef>
              <a:spcAft>
                <a:spcPct val="0"/>
              </a:spcAft>
              <a:defRPr sz="1200">
                <a:solidFill>
                  <a:schemeClr val="tx1"/>
                </a:solidFill>
                <a:latin typeface="Tahoma" pitchFamily="34" charset="0"/>
              </a:defRPr>
            </a:lvl8pPr>
            <a:lvl9pPr marL="3886200" indent="-228600" defTabSz="928688" eaLnBrk="0" fontAlgn="base" hangingPunct="0">
              <a:spcBef>
                <a:spcPct val="30000"/>
              </a:spcBef>
              <a:spcAft>
                <a:spcPct val="0"/>
              </a:spcAft>
              <a:defRPr sz="1200">
                <a:solidFill>
                  <a:schemeClr val="tx1"/>
                </a:solidFill>
                <a:latin typeface="Tahoma" pitchFamily="34" charset="0"/>
              </a:defRPr>
            </a:lvl9pPr>
          </a:lstStyle>
          <a:p>
            <a:pPr>
              <a:spcBef>
                <a:spcPct val="0"/>
              </a:spcBef>
              <a:defRPr/>
            </a:pPr>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642FE159-3069-48E9-ADC9-876603DB3B37}"/>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37BD96D1-3CCA-4F39-B76B-523E820CD2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32772" name="Footer Placeholder 3">
            <a:extLst>
              <a:ext uri="{FF2B5EF4-FFF2-40B4-BE49-F238E27FC236}">
                <a16:creationId xmlns:a16="http://schemas.microsoft.com/office/drawing/2014/main" id="{AAB17B0F-F4D3-4D7D-BD69-52D01BB3CA38}"/>
              </a:ext>
            </a:extLst>
          </p:cNvPr>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ahoma" pitchFamily="34" charset="0"/>
              </a:defRPr>
            </a:lvl1pPr>
            <a:lvl2pPr marL="742950" indent="-285750" defTabSz="928688" eaLnBrk="0" hangingPunct="0">
              <a:spcBef>
                <a:spcPct val="30000"/>
              </a:spcBef>
              <a:defRPr sz="1200">
                <a:solidFill>
                  <a:schemeClr val="tx1"/>
                </a:solidFill>
                <a:latin typeface="Tahoma" pitchFamily="34" charset="0"/>
              </a:defRPr>
            </a:lvl2pPr>
            <a:lvl3pPr marL="1143000" indent="-228600" defTabSz="928688" eaLnBrk="0" hangingPunct="0">
              <a:spcBef>
                <a:spcPct val="30000"/>
              </a:spcBef>
              <a:defRPr sz="1200">
                <a:solidFill>
                  <a:schemeClr val="tx1"/>
                </a:solidFill>
                <a:latin typeface="Tahoma" pitchFamily="34" charset="0"/>
              </a:defRPr>
            </a:lvl3pPr>
            <a:lvl4pPr marL="1600200" indent="-228600" defTabSz="928688" eaLnBrk="0" hangingPunct="0">
              <a:spcBef>
                <a:spcPct val="30000"/>
              </a:spcBef>
              <a:defRPr sz="1200">
                <a:solidFill>
                  <a:schemeClr val="tx1"/>
                </a:solidFill>
                <a:latin typeface="Tahoma" pitchFamily="34" charset="0"/>
              </a:defRPr>
            </a:lvl4pPr>
            <a:lvl5pPr marL="2057400" indent="-228600" defTabSz="928688" eaLnBrk="0" hangingPunct="0">
              <a:spcBef>
                <a:spcPct val="30000"/>
              </a:spcBef>
              <a:defRPr sz="1200">
                <a:solidFill>
                  <a:schemeClr val="tx1"/>
                </a:solidFill>
                <a:latin typeface="Tahoma" pitchFamily="34" charset="0"/>
              </a:defRPr>
            </a:lvl5pPr>
            <a:lvl6pPr marL="2514600" indent="-228600" defTabSz="928688" eaLnBrk="0" fontAlgn="base" hangingPunct="0">
              <a:spcBef>
                <a:spcPct val="30000"/>
              </a:spcBef>
              <a:spcAft>
                <a:spcPct val="0"/>
              </a:spcAft>
              <a:defRPr sz="1200">
                <a:solidFill>
                  <a:schemeClr val="tx1"/>
                </a:solidFill>
                <a:latin typeface="Tahoma" pitchFamily="34" charset="0"/>
              </a:defRPr>
            </a:lvl6pPr>
            <a:lvl7pPr marL="2971800" indent="-228600" defTabSz="928688" eaLnBrk="0" fontAlgn="base" hangingPunct="0">
              <a:spcBef>
                <a:spcPct val="30000"/>
              </a:spcBef>
              <a:spcAft>
                <a:spcPct val="0"/>
              </a:spcAft>
              <a:defRPr sz="1200">
                <a:solidFill>
                  <a:schemeClr val="tx1"/>
                </a:solidFill>
                <a:latin typeface="Tahoma" pitchFamily="34" charset="0"/>
              </a:defRPr>
            </a:lvl7pPr>
            <a:lvl8pPr marL="3429000" indent="-228600" defTabSz="928688" eaLnBrk="0" fontAlgn="base" hangingPunct="0">
              <a:spcBef>
                <a:spcPct val="30000"/>
              </a:spcBef>
              <a:spcAft>
                <a:spcPct val="0"/>
              </a:spcAft>
              <a:defRPr sz="1200">
                <a:solidFill>
                  <a:schemeClr val="tx1"/>
                </a:solidFill>
                <a:latin typeface="Tahoma" pitchFamily="34" charset="0"/>
              </a:defRPr>
            </a:lvl8pPr>
            <a:lvl9pPr marL="3886200" indent="-228600" defTabSz="928688" eaLnBrk="0" fontAlgn="base" hangingPunct="0">
              <a:spcBef>
                <a:spcPct val="30000"/>
              </a:spcBef>
              <a:spcAft>
                <a:spcPct val="0"/>
              </a:spcAft>
              <a:defRPr sz="1200">
                <a:solidFill>
                  <a:schemeClr val="tx1"/>
                </a:solidFill>
                <a:latin typeface="Tahoma" pitchFamily="34" charset="0"/>
              </a:defRPr>
            </a:lvl9pPr>
          </a:lstStyle>
          <a:p>
            <a:pPr>
              <a:spcBef>
                <a:spcPct val="0"/>
              </a:spcBef>
              <a:defRPr/>
            </a:pPr>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1EEF87E0-5D12-45E3-801E-880D800F5D51}"/>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id="{5146B783-FDEF-4E45-8EE8-E3FCD5FC4F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33796" name="Footer Placeholder 3">
            <a:extLst>
              <a:ext uri="{FF2B5EF4-FFF2-40B4-BE49-F238E27FC236}">
                <a16:creationId xmlns:a16="http://schemas.microsoft.com/office/drawing/2014/main" id="{2705E375-0024-4C3B-B1B6-12DFC66073F7}"/>
              </a:ext>
            </a:extLst>
          </p:cNvPr>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ahoma" pitchFamily="34" charset="0"/>
              </a:defRPr>
            </a:lvl1pPr>
            <a:lvl2pPr marL="742950" indent="-285750" defTabSz="928688" eaLnBrk="0" hangingPunct="0">
              <a:spcBef>
                <a:spcPct val="30000"/>
              </a:spcBef>
              <a:defRPr sz="1200">
                <a:solidFill>
                  <a:schemeClr val="tx1"/>
                </a:solidFill>
                <a:latin typeface="Tahoma" pitchFamily="34" charset="0"/>
              </a:defRPr>
            </a:lvl2pPr>
            <a:lvl3pPr marL="1143000" indent="-228600" defTabSz="928688" eaLnBrk="0" hangingPunct="0">
              <a:spcBef>
                <a:spcPct val="30000"/>
              </a:spcBef>
              <a:defRPr sz="1200">
                <a:solidFill>
                  <a:schemeClr val="tx1"/>
                </a:solidFill>
                <a:latin typeface="Tahoma" pitchFamily="34" charset="0"/>
              </a:defRPr>
            </a:lvl3pPr>
            <a:lvl4pPr marL="1600200" indent="-228600" defTabSz="928688" eaLnBrk="0" hangingPunct="0">
              <a:spcBef>
                <a:spcPct val="30000"/>
              </a:spcBef>
              <a:defRPr sz="1200">
                <a:solidFill>
                  <a:schemeClr val="tx1"/>
                </a:solidFill>
                <a:latin typeface="Tahoma" pitchFamily="34" charset="0"/>
              </a:defRPr>
            </a:lvl4pPr>
            <a:lvl5pPr marL="2057400" indent="-228600" defTabSz="928688" eaLnBrk="0" hangingPunct="0">
              <a:spcBef>
                <a:spcPct val="30000"/>
              </a:spcBef>
              <a:defRPr sz="1200">
                <a:solidFill>
                  <a:schemeClr val="tx1"/>
                </a:solidFill>
                <a:latin typeface="Tahoma" pitchFamily="34" charset="0"/>
              </a:defRPr>
            </a:lvl5pPr>
            <a:lvl6pPr marL="2514600" indent="-228600" defTabSz="928688" eaLnBrk="0" fontAlgn="base" hangingPunct="0">
              <a:spcBef>
                <a:spcPct val="30000"/>
              </a:spcBef>
              <a:spcAft>
                <a:spcPct val="0"/>
              </a:spcAft>
              <a:defRPr sz="1200">
                <a:solidFill>
                  <a:schemeClr val="tx1"/>
                </a:solidFill>
                <a:latin typeface="Tahoma" pitchFamily="34" charset="0"/>
              </a:defRPr>
            </a:lvl6pPr>
            <a:lvl7pPr marL="2971800" indent="-228600" defTabSz="928688" eaLnBrk="0" fontAlgn="base" hangingPunct="0">
              <a:spcBef>
                <a:spcPct val="30000"/>
              </a:spcBef>
              <a:spcAft>
                <a:spcPct val="0"/>
              </a:spcAft>
              <a:defRPr sz="1200">
                <a:solidFill>
                  <a:schemeClr val="tx1"/>
                </a:solidFill>
                <a:latin typeface="Tahoma" pitchFamily="34" charset="0"/>
              </a:defRPr>
            </a:lvl7pPr>
            <a:lvl8pPr marL="3429000" indent="-228600" defTabSz="928688" eaLnBrk="0" fontAlgn="base" hangingPunct="0">
              <a:spcBef>
                <a:spcPct val="30000"/>
              </a:spcBef>
              <a:spcAft>
                <a:spcPct val="0"/>
              </a:spcAft>
              <a:defRPr sz="1200">
                <a:solidFill>
                  <a:schemeClr val="tx1"/>
                </a:solidFill>
                <a:latin typeface="Tahoma" pitchFamily="34" charset="0"/>
              </a:defRPr>
            </a:lvl8pPr>
            <a:lvl9pPr marL="3886200" indent="-228600" defTabSz="928688" eaLnBrk="0" fontAlgn="base" hangingPunct="0">
              <a:spcBef>
                <a:spcPct val="30000"/>
              </a:spcBef>
              <a:spcAft>
                <a:spcPct val="0"/>
              </a:spcAft>
              <a:defRPr sz="1200">
                <a:solidFill>
                  <a:schemeClr val="tx1"/>
                </a:solidFill>
                <a:latin typeface="Tahoma" pitchFamily="34" charset="0"/>
              </a:defRPr>
            </a:lvl9pPr>
          </a:lstStyle>
          <a:p>
            <a:pPr>
              <a:spcBef>
                <a:spcPct val="0"/>
              </a:spcBef>
              <a:defRPr/>
            </a:pPr>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83949D36-946E-4F8A-B69D-AEF4B9AC0F76}"/>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78D3726F-3FE2-4A4A-9D45-D2224D0534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34820" name="Footer Placeholder 3">
            <a:extLst>
              <a:ext uri="{FF2B5EF4-FFF2-40B4-BE49-F238E27FC236}">
                <a16:creationId xmlns:a16="http://schemas.microsoft.com/office/drawing/2014/main" id="{C1641ECC-34A3-4DBE-93E3-0E735CFED230}"/>
              </a:ext>
            </a:extLst>
          </p:cNvPr>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ahoma" pitchFamily="34" charset="0"/>
              </a:defRPr>
            </a:lvl1pPr>
            <a:lvl2pPr marL="742950" indent="-285750" defTabSz="928688" eaLnBrk="0" hangingPunct="0">
              <a:spcBef>
                <a:spcPct val="30000"/>
              </a:spcBef>
              <a:defRPr sz="1200">
                <a:solidFill>
                  <a:schemeClr val="tx1"/>
                </a:solidFill>
                <a:latin typeface="Tahoma" pitchFamily="34" charset="0"/>
              </a:defRPr>
            </a:lvl2pPr>
            <a:lvl3pPr marL="1143000" indent="-228600" defTabSz="928688" eaLnBrk="0" hangingPunct="0">
              <a:spcBef>
                <a:spcPct val="30000"/>
              </a:spcBef>
              <a:defRPr sz="1200">
                <a:solidFill>
                  <a:schemeClr val="tx1"/>
                </a:solidFill>
                <a:latin typeface="Tahoma" pitchFamily="34" charset="0"/>
              </a:defRPr>
            </a:lvl3pPr>
            <a:lvl4pPr marL="1600200" indent="-228600" defTabSz="928688" eaLnBrk="0" hangingPunct="0">
              <a:spcBef>
                <a:spcPct val="30000"/>
              </a:spcBef>
              <a:defRPr sz="1200">
                <a:solidFill>
                  <a:schemeClr val="tx1"/>
                </a:solidFill>
                <a:latin typeface="Tahoma" pitchFamily="34" charset="0"/>
              </a:defRPr>
            </a:lvl4pPr>
            <a:lvl5pPr marL="2057400" indent="-228600" defTabSz="928688" eaLnBrk="0" hangingPunct="0">
              <a:spcBef>
                <a:spcPct val="30000"/>
              </a:spcBef>
              <a:defRPr sz="1200">
                <a:solidFill>
                  <a:schemeClr val="tx1"/>
                </a:solidFill>
                <a:latin typeface="Tahoma" pitchFamily="34" charset="0"/>
              </a:defRPr>
            </a:lvl5pPr>
            <a:lvl6pPr marL="2514600" indent="-228600" defTabSz="928688" eaLnBrk="0" fontAlgn="base" hangingPunct="0">
              <a:spcBef>
                <a:spcPct val="30000"/>
              </a:spcBef>
              <a:spcAft>
                <a:spcPct val="0"/>
              </a:spcAft>
              <a:defRPr sz="1200">
                <a:solidFill>
                  <a:schemeClr val="tx1"/>
                </a:solidFill>
                <a:latin typeface="Tahoma" pitchFamily="34" charset="0"/>
              </a:defRPr>
            </a:lvl6pPr>
            <a:lvl7pPr marL="2971800" indent="-228600" defTabSz="928688" eaLnBrk="0" fontAlgn="base" hangingPunct="0">
              <a:spcBef>
                <a:spcPct val="30000"/>
              </a:spcBef>
              <a:spcAft>
                <a:spcPct val="0"/>
              </a:spcAft>
              <a:defRPr sz="1200">
                <a:solidFill>
                  <a:schemeClr val="tx1"/>
                </a:solidFill>
                <a:latin typeface="Tahoma" pitchFamily="34" charset="0"/>
              </a:defRPr>
            </a:lvl7pPr>
            <a:lvl8pPr marL="3429000" indent="-228600" defTabSz="928688" eaLnBrk="0" fontAlgn="base" hangingPunct="0">
              <a:spcBef>
                <a:spcPct val="30000"/>
              </a:spcBef>
              <a:spcAft>
                <a:spcPct val="0"/>
              </a:spcAft>
              <a:defRPr sz="1200">
                <a:solidFill>
                  <a:schemeClr val="tx1"/>
                </a:solidFill>
                <a:latin typeface="Tahoma" pitchFamily="34" charset="0"/>
              </a:defRPr>
            </a:lvl8pPr>
            <a:lvl9pPr marL="3886200" indent="-228600" defTabSz="928688" eaLnBrk="0" fontAlgn="base" hangingPunct="0">
              <a:spcBef>
                <a:spcPct val="30000"/>
              </a:spcBef>
              <a:spcAft>
                <a:spcPct val="0"/>
              </a:spcAft>
              <a:defRPr sz="1200">
                <a:solidFill>
                  <a:schemeClr val="tx1"/>
                </a:solidFill>
                <a:latin typeface="Tahoma" pitchFamily="34" charset="0"/>
              </a:defRPr>
            </a:lvl9pPr>
          </a:lstStyle>
          <a:p>
            <a:pPr>
              <a:spcBef>
                <a:spcPct val="0"/>
              </a:spcBef>
              <a:defRPr/>
            </a:pPr>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E58CE69E-1348-4EFE-86BB-F15C5A221F66}"/>
              </a:ext>
            </a:extLst>
          </p:cNvPr>
          <p:cNvSpPr>
            <a:spLocks noGrp="1" noRot="1" noChangeAspect="1" noChangeArrowheads="1" noTextEdit="1"/>
          </p:cNvSpPr>
          <p:nvPr>
            <p:ph type="sldImg"/>
          </p:nvPr>
        </p:nvSpPr>
        <p:spPr>
          <a:ln/>
        </p:spPr>
      </p:sp>
      <p:sp>
        <p:nvSpPr>
          <p:cNvPr id="44035" name="Rectangle 3">
            <a:extLst>
              <a:ext uri="{FF2B5EF4-FFF2-40B4-BE49-F238E27FC236}">
                <a16:creationId xmlns:a16="http://schemas.microsoft.com/office/drawing/2014/main" id="{95690730-99D3-441A-A1E8-F1440B8AEA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35844" name="Footer Placeholder 3">
            <a:extLst>
              <a:ext uri="{FF2B5EF4-FFF2-40B4-BE49-F238E27FC236}">
                <a16:creationId xmlns:a16="http://schemas.microsoft.com/office/drawing/2014/main" id="{FC91D6EE-826C-49F9-B816-64067D586093}"/>
              </a:ext>
            </a:extLst>
          </p:cNvPr>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ahoma" pitchFamily="34" charset="0"/>
              </a:defRPr>
            </a:lvl1pPr>
            <a:lvl2pPr marL="742950" indent="-285750" defTabSz="928688" eaLnBrk="0" hangingPunct="0">
              <a:spcBef>
                <a:spcPct val="30000"/>
              </a:spcBef>
              <a:defRPr sz="1200">
                <a:solidFill>
                  <a:schemeClr val="tx1"/>
                </a:solidFill>
                <a:latin typeface="Tahoma" pitchFamily="34" charset="0"/>
              </a:defRPr>
            </a:lvl2pPr>
            <a:lvl3pPr marL="1143000" indent="-228600" defTabSz="928688" eaLnBrk="0" hangingPunct="0">
              <a:spcBef>
                <a:spcPct val="30000"/>
              </a:spcBef>
              <a:defRPr sz="1200">
                <a:solidFill>
                  <a:schemeClr val="tx1"/>
                </a:solidFill>
                <a:latin typeface="Tahoma" pitchFamily="34" charset="0"/>
              </a:defRPr>
            </a:lvl3pPr>
            <a:lvl4pPr marL="1600200" indent="-228600" defTabSz="928688" eaLnBrk="0" hangingPunct="0">
              <a:spcBef>
                <a:spcPct val="30000"/>
              </a:spcBef>
              <a:defRPr sz="1200">
                <a:solidFill>
                  <a:schemeClr val="tx1"/>
                </a:solidFill>
                <a:latin typeface="Tahoma" pitchFamily="34" charset="0"/>
              </a:defRPr>
            </a:lvl4pPr>
            <a:lvl5pPr marL="2057400" indent="-228600" defTabSz="928688" eaLnBrk="0" hangingPunct="0">
              <a:spcBef>
                <a:spcPct val="30000"/>
              </a:spcBef>
              <a:defRPr sz="1200">
                <a:solidFill>
                  <a:schemeClr val="tx1"/>
                </a:solidFill>
                <a:latin typeface="Tahoma" pitchFamily="34" charset="0"/>
              </a:defRPr>
            </a:lvl5pPr>
            <a:lvl6pPr marL="2514600" indent="-228600" defTabSz="928688" eaLnBrk="0" fontAlgn="base" hangingPunct="0">
              <a:spcBef>
                <a:spcPct val="30000"/>
              </a:spcBef>
              <a:spcAft>
                <a:spcPct val="0"/>
              </a:spcAft>
              <a:defRPr sz="1200">
                <a:solidFill>
                  <a:schemeClr val="tx1"/>
                </a:solidFill>
                <a:latin typeface="Tahoma" pitchFamily="34" charset="0"/>
              </a:defRPr>
            </a:lvl6pPr>
            <a:lvl7pPr marL="2971800" indent="-228600" defTabSz="928688" eaLnBrk="0" fontAlgn="base" hangingPunct="0">
              <a:spcBef>
                <a:spcPct val="30000"/>
              </a:spcBef>
              <a:spcAft>
                <a:spcPct val="0"/>
              </a:spcAft>
              <a:defRPr sz="1200">
                <a:solidFill>
                  <a:schemeClr val="tx1"/>
                </a:solidFill>
                <a:latin typeface="Tahoma" pitchFamily="34" charset="0"/>
              </a:defRPr>
            </a:lvl7pPr>
            <a:lvl8pPr marL="3429000" indent="-228600" defTabSz="928688" eaLnBrk="0" fontAlgn="base" hangingPunct="0">
              <a:spcBef>
                <a:spcPct val="30000"/>
              </a:spcBef>
              <a:spcAft>
                <a:spcPct val="0"/>
              </a:spcAft>
              <a:defRPr sz="1200">
                <a:solidFill>
                  <a:schemeClr val="tx1"/>
                </a:solidFill>
                <a:latin typeface="Tahoma" pitchFamily="34" charset="0"/>
              </a:defRPr>
            </a:lvl8pPr>
            <a:lvl9pPr marL="3886200" indent="-228600" defTabSz="928688" eaLnBrk="0" fontAlgn="base" hangingPunct="0">
              <a:spcBef>
                <a:spcPct val="30000"/>
              </a:spcBef>
              <a:spcAft>
                <a:spcPct val="0"/>
              </a:spcAft>
              <a:defRPr sz="1200">
                <a:solidFill>
                  <a:schemeClr val="tx1"/>
                </a:solidFill>
                <a:latin typeface="Tahoma" pitchFamily="34" charset="0"/>
              </a:defRPr>
            </a:lvl9pPr>
          </a:lstStyle>
          <a:p>
            <a:pPr>
              <a:spcBef>
                <a:spcPct val="0"/>
              </a:spcBef>
              <a:defRPr/>
            </a:pP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spcAft>
                <a:spcPts val="600"/>
              </a:spcAft>
              <a:defRPr sz="28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600"/>
              </a:spcAft>
              <a:buNone/>
              <a:defRPr sz="2100" b="1">
                <a:solidFill>
                  <a:srgbClr val="1F497D"/>
                </a:solidFill>
              </a:defRPr>
            </a:lvl1pPr>
            <a:lvl5pPr marL="578644"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spcBef>
                <a:spcPts val="0"/>
              </a:spcBef>
              <a:spcAft>
                <a:spcPts val="600"/>
              </a:spcAft>
              <a:buNone/>
              <a:defRPr sz="2100" b="1">
                <a:solidFill>
                  <a:srgbClr val="1F497D"/>
                </a:solidFill>
              </a:defRPr>
            </a:lvl1pPr>
            <a:lvl5pPr marL="578644" indent="0">
              <a:buNone/>
              <a:defRPr/>
            </a:lvl5pPr>
          </a:lstStyle>
          <a:p>
            <a:pPr lvl="0"/>
            <a:r>
              <a:rPr lang="en-US" dirty="0"/>
              <a:t>Date sub-title</a:t>
            </a:r>
          </a:p>
        </p:txBody>
      </p:sp>
    </p:spTree>
    <p:extLst>
      <p:ext uri="{BB962C8B-B14F-4D97-AF65-F5344CB8AC3E}">
        <p14:creationId xmlns:p14="http://schemas.microsoft.com/office/powerpoint/2010/main" val="2423284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chor="t">
            <a:normAutofit/>
          </a:bodyPr>
          <a:lstStyle>
            <a:lvl1pPr algn="ctr">
              <a:spcAft>
                <a:spcPts val="600"/>
              </a:spcAft>
              <a:defRPr sz="2800">
                <a:solidFill>
                  <a:srgbClr val="1F497D"/>
                </a:solidFill>
              </a:defRPr>
            </a:lvl1pPr>
          </a:lstStyle>
          <a:p>
            <a:r>
              <a:rPr lang="en-US" dirty="0"/>
              <a:t>Click to edit Master title style</a:t>
            </a:r>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600"/>
              </a:spcAft>
              <a:buFontTx/>
              <a:buNone/>
              <a:defRPr sz="2000">
                <a:solidFill>
                  <a:schemeClr val="tx1"/>
                </a:solidFill>
                <a:latin typeface="Arial" panose="020B0604020202020204" pitchFamily="34" charset="0"/>
                <a:cs typeface="Arial" panose="020B0604020202020204" pitchFamily="34" charset="0"/>
              </a:defRPr>
            </a:lvl1pPr>
            <a:lvl2pPr marL="289322" indent="-144661">
              <a:spcBef>
                <a:spcPts val="0"/>
              </a:spcBef>
              <a:spcAft>
                <a:spcPts val="450"/>
              </a:spcAft>
              <a:buFont typeface="Arial" panose="020B0604020202020204" pitchFamily="34" charset="0"/>
              <a:buChar char="•"/>
              <a:defRPr sz="1350">
                <a:latin typeface="Arial" panose="020B0604020202020204" pitchFamily="34" charset="0"/>
                <a:cs typeface="Arial" panose="020B0604020202020204" pitchFamily="34" charset="0"/>
              </a:defRPr>
            </a:lvl2pPr>
            <a:lvl3pPr marL="433983" indent="-144661">
              <a:spcBef>
                <a:spcPts val="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3pPr>
            <a:lvl4pPr marL="578644" indent="-144661">
              <a:spcBef>
                <a:spcPts val="0"/>
              </a:spcBef>
              <a:spcAft>
                <a:spcPts val="450"/>
              </a:spcAft>
              <a:buFont typeface="Arial" panose="020B0604020202020204" pitchFamily="34" charset="0"/>
              <a:buChar char="•"/>
              <a:defRPr sz="1050">
                <a:latin typeface="Arial" panose="020B0604020202020204" pitchFamily="34" charset="0"/>
                <a:cs typeface="Arial" panose="020B0604020202020204" pitchFamily="34" charset="0"/>
              </a:defRPr>
            </a:lvl4pPr>
            <a:lvl5pPr marL="723305" indent="-144661">
              <a:spcBef>
                <a:spcPts val="0"/>
              </a:spcBef>
              <a:spcAft>
                <a:spcPts val="450"/>
              </a:spcAft>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dirty="0"/>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6"/>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F8804EAC-DD0B-4385-95F0-77B585202423}" type="slidenum">
              <a:rPr lang="en-US" altLang="en-US" smtClean="0"/>
              <a:pPr/>
              <a:t>‹#›</a:t>
            </a:fld>
            <a:endParaRPr lang="en-US" altLang="en-US" dirty="0"/>
          </a:p>
        </p:txBody>
      </p:sp>
    </p:spTree>
    <p:extLst>
      <p:ext uri="{BB962C8B-B14F-4D97-AF65-F5344CB8AC3E}">
        <p14:creationId xmlns:p14="http://schemas.microsoft.com/office/powerpoint/2010/main" val="1944304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Questio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0" y="2885566"/>
            <a:ext cx="9144000" cy="1086867"/>
          </a:xfrm>
        </p:spPr>
        <p:txBody>
          <a:bodyPr anchor="t">
            <a:noAutofit/>
          </a:bodyPr>
          <a:lstStyle>
            <a:lvl1pPr algn="ctr">
              <a:spcAft>
                <a:spcPts val="600"/>
              </a:spcAft>
              <a:defRPr sz="7200" b="0">
                <a:solidFill>
                  <a:srgbClr val="1F497D"/>
                </a:solidFill>
              </a:defRPr>
            </a:lvl1pPr>
          </a:lstStyle>
          <a:p>
            <a:r>
              <a:rPr lang="en-US" dirty="0"/>
              <a:t>Questions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2"/>
            </p:custDataLst>
          </p:nvPr>
        </p:nvSpPr>
        <p:spPr>
          <a:xfrm>
            <a:off x="6931152" y="6601976"/>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0CD88BA9-EE91-4AA9-AFC3-F59481863327}" type="slidenum">
              <a:rPr lang="en-US" altLang="en-US" smtClean="0"/>
              <a:pPr/>
              <a:t>‹#›</a:t>
            </a:fld>
            <a:endParaRPr lang="en-US" altLang="en-US" dirty="0"/>
          </a:p>
        </p:txBody>
      </p:sp>
    </p:spTree>
    <p:extLst>
      <p:ext uri="{BB962C8B-B14F-4D97-AF65-F5344CB8AC3E}">
        <p14:creationId xmlns:p14="http://schemas.microsoft.com/office/powerpoint/2010/main" val="1917760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chor="t">
            <a:normAutofit/>
          </a:bodyPr>
          <a:lstStyle>
            <a:lvl1pPr algn="ctr">
              <a:spcAft>
                <a:spcPts val="600"/>
              </a:spcAft>
              <a:defRPr sz="2800">
                <a:solidFill>
                  <a:srgbClr val="1F497D"/>
                </a:solidFill>
              </a:defRPr>
            </a:lvl1pPr>
          </a:lstStyle>
          <a:p>
            <a:r>
              <a:rPr lang="en-US" dirty="0"/>
              <a:t>Click to edit Master title style</a:t>
            </a:r>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214313" indent="-214313">
              <a:spcBef>
                <a:spcPts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425054" indent="-208360">
              <a:spcBef>
                <a:spcPts val="0"/>
              </a:spcBef>
              <a:spcAft>
                <a:spcPts val="600"/>
              </a:spcAft>
              <a:buFont typeface="Arial" panose="020B0604020202020204" pitchFamily="34" charset="0"/>
              <a:buChar char="•"/>
              <a:defRPr sz="1800">
                <a:latin typeface="Arial" panose="020B0604020202020204" pitchFamily="34" charset="0"/>
                <a:cs typeface="Arial" panose="020B0604020202020204" pitchFamily="34" charset="0"/>
              </a:defRPr>
            </a:lvl2pPr>
            <a:lvl3pPr marL="642938" indent="-217885">
              <a:spcBef>
                <a:spcPts val="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3pPr>
            <a:lvl4pPr marL="815579" indent="-172641">
              <a:spcBef>
                <a:spcPts val="0"/>
              </a:spcBef>
              <a:spcAft>
                <a:spcPts val="600"/>
              </a:spcAft>
              <a:buFont typeface="Arial" panose="020B0604020202020204" pitchFamily="34" charset="0"/>
              <a:buChar char="•"/>
              <a:defRPr sz="1400">
                <a:latin typeface="Arial" panose="020B0604020202020204" pitchFamily="34" charset="0"/>
                <a:cs typeface="Arial" panose="020B0604020202020204" pitchFamily="34" charset="0"/>
              </a:defRPr>
            </a:lvl4pPr>
            <a:lvl5pPr marL="723305" indent="-144661">
              <a:spcBef>
                <a:spcPts val="0"/>
              </a:spcBef>
              <a:spcAft>
                <a:spcPts val="450"/>
              </a:spcAft>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dirty="0"/>
              <a:t>First</a:t>
            </a:r>
          </a:p>
          <a:p>
            <a:pPr lvl="1"/>
            <a:r>
              <a:rPr lang="en-US" dirty="0"/>
              <a:t>Second</a:t>
            </a:r>
          </a:p>
          <a:p>
            <a:pPr lvl="2"/>
            <a:r>
              <a:rPr lang="en-US" dirty="0"/>
              <a:t>Third</a:t>
            </a:r>
          </a:p>
          <a:p>
            <a:pPr lvl="3"/>
            <a:r>
              <a:rPr lang="en-US" dirty="0"/>
              <a:t>Fifth</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6"/>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0CD88BA9-EE91-4AA9-AFC3-F59481863327}" type="slidenum">
              <a:rPr lang="en-US" altLang="en-US" smtClean="0"/>
              <a:pPr/>
              <a:t>‹#›</a:t>
            </a:fld>
            <a:endParaRPr lang="en-US" altLang="en-US" dirty="0"/>
          </a:p>
        </p:txBody>
      </p:sp>
    </p:spTree>
    <p:extLst>
      <p:ext uri="{BB962C8B-B14F-4D97-AF65-F5344CB8AC3E}">
        <p14:creationId xmlns:p14="http://schemas.microsoft.com/office/powerpoint/2010/main" val="138372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09A2192E-C23F-4FD6-AAA5-E36867FD1DDF}" type="slidenum">
              <a:rPr lang="en-US" altLang="en-US" smtClean="0"/>
              <a:pPr/>
              <a:t>‹#›</a:t>
            </a:fld>
            <a:endParaRPr lang="en-US" altLang="en-US"/>
          </a:p>
        </p:txBody>
      </p:sp>
    </p:spTree>
    <p:extLst>
      <p:ext uri="{BB962C8B-B14F-4D97-AF65-F5344CB8AC3E}">
        <p14:creationId xmlns:p14="http://schemas.microsoft.com/office/powerpoint/2010/main" val="1193184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9" name="Picture 10" descr="veterans">
            <a:extLst>
              <a:ext uri="{FF2B5EF4-FFF2-40B4-BE49-F238E27FC236}">
                <a16:creationId xmlns:a16="http://schemas.microsoft.com/office/drawing/2014/main" id="{B4C7893B-F632-4A66-B17E-A48B13209F8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05200" y="2133600"/>
            <a:ext cx="2057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5887526"/>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8"/>
            </p:custDataLst>
          </p:nvPr>
        </p:nvSpPr>
        <p:spPr>
          <a:xfrm>
            <a:off x="76200" y="682977"/>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9"/>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0"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10"/>
            </p:custDataLst>
          </p:nvPr>
        </p:nvSpPr>
        <p:spPr>
          <a:xfrm>
            <a:off x="6931152" y="6601976"/>
            <a:ext cx="2133600" cy="365125"/>
          </a:xfrm>
          <a:prstGeom prst="rect">
            <a:avLst/>
          </a:prstGeom>
        </p:spPr>
        <p:txBody>
          <a:bodyPr tIns="0"/>
          <a:lstStyle>
            <a:lvl1pPr algn="r">
              <a:defRPr sz="788">
                <a:latin typeface="Arial" panose="020B0604020202020204" pitchFamily="34" charset="0"/>
                <a:cs typeface="Arial" panose="020B0604020202020204" pitchFamily="34" charset="0"/>
              </a:defRPr>
            </a:lvl1pPr>
          </a:lstStyle>
          <a:p>
            <a:fld id="{0CD88BA9-EE91-4AA9-AFC3-F59481863327}" type="slidenum">
              <a:rPr lang="en-US" altLang="en-US" smtClean="0"/>
              <a:pPr/>
              <a:t>‹#›</a:t>
            </a:fld>
            <a:endParaRPr lang="en-US" altLang="en-US"/>
          </a:p>
        </p:txBody>
      </p:sp>
    </p:spTree>
    <p:extLst>
      <p:ext uri="{BB962C8B-B14F-4D97-AF65-F5344CB8AC3E}">
        <p14:creationId xmlns:p14="http://schemas.microsoft.com/office/powerpoint/2010/main" val="1935763342"/>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Lst>
  <p:hf hdr="0" ftr="0" dt="0"/>
  <p:txStyles>
    <p:titleStyle>
      <a:lvl1pPr algn="ctr" defTabSz="289322" rtl="0" eaLnBrk="1" latinLnBrk="0" hangingPunct="1">
        <a:spcBef>
          <a:spcPct val="0"/>
        </a:spcBef>
        <a:buNone/>
        <a:defRPr sz="2800"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1pPr>
      <a:lvl2pPr marL="144661" indent="0" algn="l" defTabSz="289322" rtl="0" eaLnBrk="1" latinLnBrk="0" hangingPunct="1">
        <a:spcBef>
          <a:spcPct val="20000"/>
        </a:spcBef>
        <a:buFont typeface="Arial" panose="020B0604020202020204" pitchFamily="34" charset="0"/>
        <a:buNone/>
        <a:defRPr sz="760" b="0" i="0" u="none" kern="1200">
          <a:solidFill>
            <a:schemeClr val="tx1"/>
          </a:solidFill>
          <a:latin typeface="Arial" panose="020B0604020202020204" pitchFamily="34" charset="0"/>
          <a:ea typeface="+mn-ea"/>
          <a:cs typeface="Arial" panose="020B0604020202020204" pitchFamily="34" charset="0"/>
        </a:defRPr>
      </a:lvl2pPr>
      <a:lvl3pPr marL="289322"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3pPr>
      <a:lvl4pPr marL="433983"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4pPr>
      <a:lvl5pPr marL="578644"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5pPr>
      <a:lvl6pPr marL="795635"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6pPr>
      <a:lvl7pPr marL="940297"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7pPr>
      <a:lvl8pPr marL="108495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8pPr>
      <a:lvl9pPr marL="122961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9pPr>
    </p:bodyStyle>
    <p:otherStyle>
      <a:defPPr>
        <a:defRPr lang="en-US"/>
      </a:defPPr>
      <a:lvl1pPr marL="0" algn="l" defTabSz="289322" rtl="0" eaLnBrk="1" latinLnBrk="0" hangingPunct="1">
        <a:defRPr sz="570" kern="1200">
          <a:solidFill>
            <a:schemeClr val="tx1"/>
          </a:solidFill>
          <a:latin typeface="+mn-lt"/>
          <a:ea typeface="+mn-ea"/>
          <a:cs typeface="+mn-cs"/>
        </a:defRPr>
      </a:lvl1pPr>
      <a:lvl2pPr marL="144661" algn="l" defTabSz="289322" rtl="0" eaLnBrk="1" latinLnBrk="0" hangingPunct="1">
        <a:defRPr sz="570" kern="1200">
          <a:solidFill>
            <a:schemeClr val="tx1"/>
          </a:solidFill>
          <a:latin typeface="+mn-lt"/>
          <a:ea typeface="+mn-ea"/>
          <a:cs typeface="+mn-cs"/>
        </a:defRPr>
      </a:lvl2pPr>
      <a:lvl3pPr marL="289322" algn="l" defTabSz="289322" rtl="0" eaLnBrk="1" latinLnBrk="0" hangingPunct="1">
        <a:defRPr sz="570" kern="1200">
          <a:solidFill>
            <a:schemeClr val="tx1"/>
          </a:solidFill>
          <a:latin typeface="+mn-lt"/>
          <a:ea typeface="+mn-ea"/>
          <a:cs typeface="+mn-cs"/>
        </a:defRPr>
      </a:lvl3pPr>
      <a:lvl4pPr marL="433983" algn="l" defTabSz="289322" rtl="0" eaLnBrk="1" latinLnBrk="0" hangingPunct="1">
        <a:defRPr sz="570" kern="1200">
          <a:solidFill>
            <a:schemeClr val="tx1"/>
          </a:solidFill>
          <a:latin typeface="+mn-lt"/>
          <a:ea typeface="+mn-ea"/>
          <a:cs typeface="+mn-cs"/>
        </a:defRPr>
      </a:lvl4pPr>
      <a:lvl5pPr marL="578644" algn="l" defTabSz="289322" rtl="0" eaLnBrk="1" latinLnBrk="0" hangingPunct="1">
        <a:defRPr sz="570" kern="1200">
          <a:solidFill>
            <a:schemeClr val="tx1"/>
          </a:solidFill>
          <a:latin typeface="+mn-lt"/>
          <a:ea typeface="+mn-ea"/>
          <a:cs typeface="+mn-cs"/>
        </a:defRPr>
      </a:lvl5pPr>
      <a:lvl6pPr marL="723305" algn="l" defTabSz="289322" rtl="0" eaLnBrk="1" latinLnBrk="0" hangingPunct="1">
        <a:defRPr sz="570" kern="1200">
          <a:solidFill>
            <a:schemeClr val="tx1"/>
          </a:solidFill>
          <a:latin typeface="+mn-lt"/>
          <a:ea typeface="+mn-ea"/>
          <a:cs typeface="+mn-cs"/>
        </a:defRPr>
      </a:lvl6pPr>
      <a:lvl7pPr marL="867966" algn="l" defTabSz="289322" rtl="0" eaLnBrk="1" latinLnBrk="0" hangingPunct="1">
        <a:defRPr sz="570" kern="1200">
          <a:solidFill>
            <a:schemeClr val="tx1"/>
          </a:solidFill>
          <a:latin typeface="+mn-lt"/>
          <a:ea typeface="+mn-ea"/>
          <a:cs typeface="+mn-cs"/>
        </a:defRPr>
      </a:lvl7pPr>
      <a:lvl8pPr marL="1012627" algn="l" defTabSz="289322" rtl="0" eaLnBrk="1" latinLnBrk="0" hangingPunct="1">
        <a:defRPr sz="570" kern="1200">
          <a:solidFill>
            <a:schemeClr val="tx1"/>
          </a:solidFill>
          <a:latin typeface="+mn-lt"/>
          <a:ea typeface="+mn-ea"/>
          <a:cs typeface="+mn-cs"/>
        </a:defRPr>
      </a:lvl8pPr>
      <a:lvl9pPr marL="1157288" algn="l" defTabSz="289322" rtl="0" eaLnBrk="1" latinLnBrk="0" hangingPunct="1">
        <a:defRPr sz="5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tags" Target="../tags/tag52.xml"/></Relationships>
</file>

<file path=ppt/slides/_rels/slide11.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tags" Target="../tags/tag56.xml"/></Relationships>
</file>

<file path=ppt/slides/_rels/slide12.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tags" Target="../tags/tag60.xml"/></Relationships>
</file>

<file path=ppt/slides/_rels/slide13.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tags" Target="../tags/tag64.xml"/></Relationships>
</file>

<file path=ppt/slides/_rels/slide14.xml.rels><?xml version="1.0" encoding="UTF-8" standalone="yes"?>
<Relationships xmlns="http://schemas.openxmlformats.org/package/2006/relationships"><Relationship Id="rId3" Type="http://schemas.openxmlformats.org/officeDocument/2006/relationships/tags" Target="../tags/tag67.xml"/><Relationship Id="rId7" Type="http://schemas.openxmlformats.org/officeDocument/2006/relationships/notesSlide" Target="../notesSlides/notesSlide13.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slideLayout" Target="../slideLayouts/slideLayout2.xml"/><Relationship Id="rId5" Type="http://schemas.openxmlformats.org/officeDocument/2006/relationships/tags" Target="../tags/tag69.xml"/><Relationship Id="rId4" Type="http://schemas.openxmlformats.org/officeDocument/2006/relationships/tags" Target="../tags/tag68.xml"/></Relationships>
</file>

<file path=ppt/slides/_rels/slide15.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notesSlide" Target="../notesSlides/notesSlide14.xml"/><Relationship Id="rId5" Type="http://schemas.openxmlformats.org/officeDocument/2006/relationships/slideLayout" Target="../slideLayouts/slideLayout2.xml"/><Relationship Id="rId4" Type="http://schemas.openxmlformats.org/officeDocument/2006/relationships/tags" Target="../tags/tag73.xml"/></Relationships>
</file>

<file path=ppt/slides/_rels/slide16.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www.vba.va.gov/pubs/forms/VBA-21-674-ARE.pdf" TargetMode="External"/><Relationship Id="rId3" Type="http://schemas.openxmlformats.org/officeDocument/2006/relationships/tags" Target="../tags/tag79.xml"/><Relationship Id="rId7" Type="http://schemas.openxmlformats.org/officeDocument/2006/relationships/hyperlink" Target="http://www.vba.va.gov/pubs/forms/VBA-21-686c-ARE.pdf" TargetMode="External"/><Relationship Id="rId12" Type="http://schemas.openxmlformats.org/officeDocument/2006/relationships/hyperlink" Target="http://www.vba.va.gov/pubs/forms/VBA-21-0781-ARE.PDF" TargetMode="Externa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notesSlide" Target="../notesSlides/notesSlide16.xml"/><Relationship Id="rId11" Type="http://schemas.openxmlformats.org/officeDocument/2006/relationships/hyperlink" Target="http://www.vba.va.gov/pubs/forms/VBA-21-0781a-ARE.pdf" TargetMode="External"/><Relationship Id="rId5" Type="http://schemas.openxmlformats.org/officeDocument/2006/relationships/slideLayout" Target="../slideLayouts/slideLayout2.xml"/><Relationship Id="rId10" Type="http://schemas.openxmlformats.org/officeDocument/2006/relationships/hyperlink" Target="http://vbaw.vba.va.gov/bl/20/cio/20s5/forms/VBA-21-22-ARE.pdf" TargetMode="External"/><Relationship Id="rId4" Type="http://schemas.openxmlformats.org/officeDocument/2006/relationships/tags" Target="../tags/tag80.xml"/><Relationship Id="rId9" Type="http://schemas.openxmlformats.org/officeDocument/2006/relationships/hyperlink" Target="http://www.vba.va.gov/pubs/forms/VBA-21-4142-ARE.pdf" TargetMode="External"/></Relationships>
</file>

<file path=ppt/slides/_rels/slide18.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hyperlink" Target="https://vaww.vrm.km.va.gov/system/templates/selfservice/va_kanew/help/agent/locale/en-US/portal/554400000001034/content/554400000033257/M21-1-Part-III-Subpart-i-Chapter-2-Section-D-Overview-of-the-Integrated-Disability-Evaluation-System-IDES-and-Initial-Claims-Development?query=IDES#1c" TargetMode="External"/><Relationship Id="rId5" Type="http://schemas.openxmlformats.org/officeDocument/2006/relationships/slideLayout" Target="../slideLayouts/slideLayout2.xml"/><Relationship Id="rId4" Type="http://schemas.openxmlformats.org/officeDocument/2006/relationships/tags" Target="../tags/tag84.xml"/></Relationships>
</file>

<file path=ppt/slides/_rels/slide19.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slideLayout" Target="../slideLayouts/slideLayout2.xml"/><Relationship Id="rId5" Type="http://schemas.openxmlformats.org/officeDocument/2006/relationships/tags" Target="../tags/tag89.xml"/><Relationship Id="rId4" Type="http://schemas.openxmlformats.org/officeDocument/2006/relationships/tags" Target="../tags/tag88.xml"/></Relationships>
</file>

<file path=ppt/slides/_rels/slide2.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notesSlide" Target="../notesSlides/notesSlide2.xml"/><Relationship Id="rId4"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slideLayout" Target="../slideLayouts/slideLayout2.xml"/><Relationship Id="rId5" Type="http://schemas.openxmlformats.org/officeDocument/2006/relationships/tags" Target="../tags/tag94.xml"/><Relationship Id="rId4" Type="http://schemas.openxmlformats.org/officeDocument/2006/relationships/tags" Target="../tags/tag93.xml"/></Relationships>
</file>

<file path=ppt/slides/_rels/slide21.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5" Type="http://schemas.openxmlformats.org/officeDocument/2006/relationships/slideLayout" Target="../slideLayouts/slideLayout2.xml"/><Relationship Id="rId4" Type="http://schemas.openxmlformats.org/officeDocument/2006/relationships/tags" Target="../tags/tag98.xml"/></Relationships>
</file>

<file path=ppt/slides/_rels/slide22.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 Id="rId5" Type="http://schemas.openxmlformats.org/officeDocument/2006/relationships/slideLayout" Target="../slideLayouts/slideLayout2.xml"/><Relationship Id="rId4" Type="http://schemas.openxmlformats.org/officeDocument/2006/relationships/tags" Target="../tags/tag102.xml"/></Relationships>
</file>

<file path=ppt/slides/_rels/slide23.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5" Type="http://schemas.openxmlformats.org/officeDocument/2006/relationships/slideLayout" Target="../slideLayouts/slideLayout2.xml"/><Relationship Id="rId4" Type="http://schemas.openxmlformats.org/officeDocument/2006/relationships/tags" Target="../tags/tag106.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8.xml"/><Relationship Id="rId1" Type="http://schemas.openxmlformats.org/officeDocument/2006/relationships/tags" Target="../tags/tag107.xml"/><Relationship Id="rId4" Type="http://schemas.openxmlformats.org/officeDocument/2006/relationships/notesSlide" Target="../notesSlides/notesSlide17.xml"/></Relationships>
</file>

<file path=ppt/slides/_rels/slide3.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hyperlink" Target="https://vaww.compensation.pension.km.va.gov/system/templates/selfservice/va_ka/#!agent/portal/554400000001034/article/554400000031819/M21-1-Part-III-Subpart-ii-Chapter-3-Section-D-Claims-Establishment" TargetMode="Externa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hyperlink" Target="https://vaww.compensation.pension.km.va.gov/system/templates/selfservice/va_ka/#!agent/portal/554400000001034/article/554400000033257/M21-1-Part-III-Subpart-i-Chapter-2-Section-D-Integrated-Disability-Evaluation-System-IDES" TargetMode="External"/><Relationship Id="rId5" Type="http://schemas.openxmlformats.org/officeDocument/2006/relationships/slideLayout" Target="../slideLayouts/slideLayout4.xml"/><Relationship Id="rId4" Type="http://schemas.openxmlformats.org/officeDocument/2006/relationships/tags" Target="../tags/tag25.xml"/></Relationships>
</file>

<file path=ppt/slides/_rels/slide4.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29.xml"/></Relationships>
</file>

<file path=ppt/slides/_rels/slide5.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tags" Target="../tags/tag33.xml"/></Relationships>
</file>

<file path=ppt/slides/_rels/slide6.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tags" Target="../tags/tag37.xml"/></Relationships>
</file>

<file path=ppt/slides/_rels/slide7.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41.xml"/></Relationships>
</file>

<file path=ppt/slides/_rels/slide8.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a:extLst>
              <a:ext uri="{FF2B5EF4-FFF2-40B4-BE49-F238E27FC236}">
                <a16:creationId xmlns:a16="http://schemas.microsoft.com/office/drawing/2014/main" id="{EE187BC1-5A9D-4FFB-88B5-CDF1A5AEE633}"/>
              </a:ext>
            </a:extLst>
          </p:cNvPr>
          <p:cNvSpPr>
            <a:spLocks noGrp="1" noChangeArrowheads="1"/>
          </p:cNvSpPr>
          <p:nvPr>
            <p:ph type="ctrTitle"/>
            <p:custDataLst>
              <p:tags r:id="rId1"/>
            </p:custDataLst>
          </p:nvPr>
        </p:nvSpPr>
        <p:spPr>
          <a:xfrm>
            <a:off x="685800" y="2819400"/>
            <a:ext cx="7772400" cy="1219200"/>
          </a:xfrm>
        </p:spPr>
        <p:txBody>
          <a:bodyPr>
            <a:noAutofit/>
          </a:bodyPr>
          <a:lstStyle/>
          <a:p>
            <a:pPr eaLnBrk="1" hangingPunct="1">
              <a:defRPr/>
            </a:pPr>
            <a:r>
              <a:rPr lang="en-US" b="1" dirty="0">
                <a:latin typeface="+mj-lt"/>
              </a:rPr>
              <a:t>IDES Referrals</a:t>
            </a:r>
            <a:br>
              <a:rPr lang="en-US" b="1" dirty="0">
                <a:latin typeface="+mj-lt"/>
              </a:rPr>
            </a:br>
            <a:r>
              <a:rPr lang="en-US" b="1" dirty="0">
                <a:latin typeface="+mj-lt"/>
              </a:rPr>
              <a:t>and Re-enrolled Cases </a:t>
            </a:r>
            <a:endParaRPr lang="en-US" b="1" i="1" dirty="0">
              <a:latin typeface="+mj-lt"/>
            </a:endParaRPr>
          </a:p>
        </p:txBody>
      </p:sp>
      <p:sp>
        <p:nvSpPr>
          <p:cNvPr id="3075" name="Rectangle 3">
            <a:extLst>
              <a:ext uri="{FF2B5EF4-FFF2-40B4-BE49-F238E27FC236}">
                <a16:creationId xmlns:a16="http://schemas.microsoft.com/office/drawing/2014/main" id="{3345E745-8046-44B3-BEC2-1506B2378072}"/>
              </a:ext>
            </a:extLst>
          </p:cNvPr>
          <p:cNvSpPr>
            <a:spLocks noGrp="1" noChangeArrowheads="1"/>
          </p:cNvSpPr>
          <p:nvPr>
            <p:ph type="body" sz="quarter" idx="10"/>
            <p:custDataLst>
              <p:tags r:id="rId2"/>
            </p:custDataLst>
          </p:nvPr>
        </p:nvSpPr>
        <p:spPr>
          <a:xfrm>
            <a:off x="685800" y="4724400"/>
            <a:ext cx="2362200" cy="838200"/>
          </a:xfrm>
          <a:prstGeom prst="rect">
            <a:avLst/>
          </a:prstGeom>
        </p:spPr>
        <p:txBody>
          <a:bodyPr/>
          <a:lstStyle/>
          <a:p>
            <a:pPr marL="0" indent="0" algn="ctr" eaLnBrk="1" hangingPunct="1">
              <a:buFont typeface="Wingdings" panose="05000000000000000000" pitchFamily="2" charset="2"/>
              <a:buNone/>
            </a:pPr>
            <a:r>
              <a:rPr lang="en-US" altLang="en-US" b="1" dirty="0">
                <a:latin typeface="+mj-lt"/>
              </a:rPr>
              <a:t>Compensation Service</a:t>
            </a:r>
          </a:p>
        </p:txBody>
      </p:sp>
      <p:sp>
        <p:nvSpPr>
          <p:cNvPr id="2" name="Text Placeholder 1">
            <a:extLst>
              <a:ext uri="{FF2B5EF4-FFF2-40B4-BE49-F238E27FC236}">
                <a16:creationId xmlns:a16="http://schemas.microsoft.com/office/drawing/2014/main" id="{84041542-BB64-4E3C-BD6C-35D49B41D6C3}"/>
              </a:ext>
            </a:extLst>
          </p:cNvPr>
          <p:cNvSpPr>
            <a:spLocks noGrp="1"/>
          </p:cNvSpPr>
          <p:nvPr>
            <p:ph type="body" sz="quarter" idx="11"/>
            <p:custDataLst>
              <p:tags r:id="rId3"/>
            </p:custDataLst>
          </p:nvPr>
        </p:nvSpPr>
        <p:spPr>
          <a:xfrm>
            <a:off x="6096000" y="4724400"/>
            <a:ext cx="2362200" cy="838200"/>
          </a:xfrm>
        </p:spPr>
        <p:txBody>
          <a:bodyPr/>
          <a:lstStyle/>
          <a:p>
            <a:r>
              <a:rPr lang="en-US" dirty="0"/>
              <a:t>March 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6F7DAB85-15AA-4991-9B78-188A4ADC34F0}"/>
              </a:ext>
            </a:extLst>
          </p:cNvPr>
          <p:cNvSpPr>
            <a:spLocks noGrp="1" noChangeArrowheads="1"/>
          </p:cNvSpPr>
          <p:nvPr>
            <p:ph type="title"/>
            <p:custDataLst>
              <p:tags r:id="rId1"/>
            </p:custDataLst>
          </p:nvPr>
        </p:nvSpPr>
        <p:spPr>
          <a:xfrm>
            <a:off x="0" y="793629"/>
            <a:ext cx="9144000" cy="1086867"/>
          </a:xfrm>
        </p:spPr>
        <p:txBody>
          <a:bodyPr/>
          <a:lstStyle/>
          <a:p>
            <a:pPr eaLnBrk="1" hangingPunct="1">
              <a:defRPr/>
            </a:pPr>
            <a:r>
              <a:rPr lang="en-US" dirty="0"/>
              <a:t>Incomplete Referral</a:t>
            </a:r>
          </a:p>
        </p:txBody>
      </p:sp>
      <p:sp>
        <p:nvSpPr>
          <p:cNvPr id="12292" name="Rectangle 3">
            <a:extLst>
              <a:ext uri="{FF2B5EF4-FFF2-40B4-BE49-F238E27FC236}">
                <a16:creationId xmlns:a16="http://schemas.microsoft.com/office/drawing/2014/main" id="{F3ACCE38-51AC-4939-81A1-1146D75B6AE7}"/>
              </a:ext>
            </a:extLst>
          </p:cNvPr>
          <p:cNvSpPr>
            <a:spLocks noGrp="1" noChangeArrowheads="1"/>
          </p:cNvSpPr>
          <p:nvPr>
            <p:ph idx="1"/>
            <p:custDataLst>
              <p:tags r:id="rId2"/>
            </p:custDataLst>
          </p:nvPr>
        </p:nvSpPr>
        <p:spPr>
          <a:xfrm>
            <a:off x="472413" y="1682180"/>
            <a:ext cx="8229600" cy="365126"/>
          </a:xfrm>
          <a:prstGeom prst="rect">
            <a:avLst/>
          </a:prstGeom>
          <a:ln>
            <a:noFill/>
          </a:ln>
        </p:spPr>
        <p:txBody>
          <a:bodyPr>
            <a:normAutofit fontScale="92500" lnSpcReduction="10000"/>
          </a:bodyPr>
          <a:lstStyle/>
          <a:p>
            <a:pPr marL="0" eaLnBrk="1" hangingPunct="1">
              <a:spcBef>
                <a:spcPts val="600"/>
              </a:spcBef>
              <a:buFont typeface="Wingdings" panose="05000000000000000000" pitchFamily="2" charset="2"/>
              <a:buNone/>
              <a:defRPr/>
            </a:pPr>
            <a:r>
              <a:rPr lang="en-US" altLang="en-US" dirty="0">
                <a:solidFill>
                  <a:srgbClr val="000066"/>
                </a:solidFill>
                <a:latin typeface="Times New Roman" pitchFamily="18" charset="0"/>
                <a:cs typeface="Times New Roman" pitchFamily="18" charset="0"/>
              </a:rPr>
              <a:t>   </a:t>
            </a:r>
            <a:r>
              <a:rPr lang="en-US" altLang="en-US" dirty="0">
                <a:solidFill>
                  <a:srgbClr val="000066"/>
                </a:solidFill>
                <a:latin typeface="Arial" charset="0"/>
                <a:cs typeface="Arial" charset="0"/>
              </a:rPr>
              <a:t>Referral to a MSC is improper if:  </a:t>
            </a:r>
            <a:endParaRPr lang="en-US" altLang="en-US" sz="1000" dirty="0">
              <a:solidFill>
                <a:srgbClr val="000066"/>
              </a:solidFill>
              <a:latin typeface="Arial" charset="0"/>
              <a:cs typeface="Arial" charset="0"/>
            </a:endParaRPr>
          </a:p>
        </p:txBody>
      </p:sp>
      <p:sp>
        <p:nvSpPr>
          <p:cNvPr id="2" name="Slide Number Placeholder 1">
            <a:extLst>
              <a:ext uri="{FF2B5EF4-FFF2-40B4-BE49-F238E27FC236}">
                <a16:creationId xmlns:a16="http://schemas.microsoft.com/office/drawing/2014/main" id="{3BDBD137-4C8E-4D3E-8FA0-037E603677F7}"/>
              </a:ext>
            </a:extLst>
          </p:cNvPr>
          <p:cNvSpPr>
            <a:spLocks noGrp="1"/>
          </p:cNvSpPr>
          <p:nvPr>
            <p:ph type="sldNum" sz="quarter" idx="12"/>
            <p:custDataLst>
              <p:tags r:id="rId3"/>
            </p:custDataLst>
          </p:nvPr>
        </p:nvSpPr>
        <p:spPr>
          <a:xfrm>
            <a:off x="6931152" y="6601976"/>
            <a:ext cx="2133600" cy="365125"/>
          </a:xfrm>
        </p:spPr>
        <p:txBody>
          <a:bodyPr/>
          <a:lstStyle/>
          <a:p>
            <a:fld id="{F8804EAC-DD0B-4385-95F0-77B585202423}" type="slidenum">
              <a:rPr lang="en-US" altLang="en-US" smtClean="0"/>
              <a:pPr/>
              <a:t>10</a:t>
            </a:fld>
            <a:endParaRPr lang="en-US" altLang="en-US" dirty="0"/>
          </a:p>
        </p:txBody>
      </p:sp>
      <p:sp>
        <p:nvSpPr>
          <p:cNvPr id="3" name="TextBox 2">
            <a:extLst>
              <a:ext uri="{FF2B5EF4-FFF2-40B4-BE49-F238E27FC236}">
                <a16:creationId xmlns:a16="http://schemas.microsoft.com/office/drawing/2014/main" id="{C33E255A-485B-442D-9D28-AE046D26F315}"/>
              </a:ext>
            </a:extLst>
          </p:cNvPr>
          <p:cNvSpPr txBox="1"/>
          <p:nvPr>
            <p:custDataLst>
              <p:tags r:id="rId4"/>
            </p:custDataLst>
          </p:nvPr>
        </p:nvSpPr>
        <p:spPr>
          <a:xfrm>
            <a:off x="472413" y="2306139"/>
            <a:ext cx="8229600" cy="4037003"/>
          </a:xfrm>
          <a:prstGeom prst="rect">
            <a:avLst/>
          </a:prstGeom>
          <a:noFill/>
        </p:spPr>
        <p:txBody>
          <a:bodyPr wrap="square" rtlCol="0">
            <a:spAutoFit/>
          </a:bodyPr>
          <a:lstStyle/>
          <a:p>
            <a:pPr marL="342900" marR="0" lvl="0" indent="-342900" hangingPunct="0">
              <a:spcBef>
                <a:spcPts val="500"/>
              </a:spcBef>
              <a:spcAft>
                <a:spcPts val="500"/>
              </a:spcAft>
              <a:buFont typeface="Symbol" panose="05050102010706020507" pitchFamily="18" charset="2"/>
              <a:buChar char=""/>
            </a:pPr>
            <a:r>
              <a:rPr lang="en-US" sz="2000" dirty="0">
                <a:solidFill>
                  <a:srgbClr val="000066"/>
                </a:solidFill>
                <a:ea typeface="Times New Roman" panose="02020603050405020304" pitchFamily="18" charset="0"/>
              </a:rPr>
              <a:t>the</a:t>
            </a:r>
            <a:r>
              <a:rPr lang="en-US" dirty="0">
                <a:solidFill>
                  <a:srgbClr val="000066"/>
                </a:solidFill>
                <a:ea typeface="Times New Roman" panose="02020603050405020304" pitchFamily="18" charset="0"/>
              </a:rPr>
              <a:t> following VA Form 21-0819 sections are incomplete;</a:t>
            </a:r>
          </a:p>
          <a:p>
            <a:pPr marL="742950" marR="0" lvl="1" indent="-285750" hangingPunct="0">
              <a:spcBef>
                <a:spcPts val="500"/>
              </a:spcBef>
              <a:spcAft>
                <a:spcPts val="500"/>
              </a:spcAft>
              <a:buFont typeface="Courier New" panose="02070309020205020404" pitchFamily="49" charset="0"/>
              <a:buChar char="o"/>
            </a:pPr>
            <a:r>
              <a:rPr lang="en-US" dirty="0">
                <a:solidFill>
                  <a:srgbClr val="000066"/>
                </a:solidFill>
                <a:ea typeface="Times New Roman" panose="02020603050405020304" pitchFamily="18" charset="0"/>
              </a:rPr>
              <a:t>Section I of VA Form 21-0819 - Servicemembers Information</a:t>
            </a:r>
          </a:p>
          <a:p>
            <a:pPr marL="342900" marR="0" lvl="0" indent="-342900" hangingPunct="0">
              <a:spcBef>
                <a:spcPts val="500"/>
              </a:spcBef>
              <a:spcAft>
                <a:spcPts val="500"/>
              </a:spcAft>
              <a:buFont typeface="Symbol" panose="05050102010706020507" pitchFamily="18" charset="2"/>
              <a:buChar char=""/>
            </a:pPr>
            <a:r>
              <a:rPr lang="en-US" dirty="0">
                <a:solidFill>
                  <a:srgbClr val="000066"/>
                </a:solidFill>
                <a:ea typeface="Times New Roman" panose="02020603050405020304" pitchFamily="18" charset="0"/>
              </a:rPr>
              <a:t>Section II Medical Evaluation Board (MEB) Information, and the PEBLO did not provide; </a:t>
            </a:r>
          </a:p>
          <a:p>
            <a:pPr marL="742950" marR="0" lvl="1" indent="-285750" hangingPunct="0">
              <a:spcBef>
                <a:spcPts val="500"/>
              </a:spcBef>
              <a:spcAft>
                <a:spcPts val="500"/>
              </a:spcAft>
              <a:buFont typeface="Courier New" panose="02070309020205020404" pitchFamily="49" charset="0"/>
              <a:buChar char="o"/>
            </a:pPr>
            <a:r>
              <a:rPr lang="en-US" dirty="0">
                <a:solidFill>
                  <a:srgbClr val="000066"/>
                </a:solidFill>
                <a:ea typeface="Times New Roman" panose="02020603050405020304" pitchFamily="18" charset="0"/>
              </a:rPr>
              <a:t>all of the participant’s STRs for current period of service, or</a:t>
            </a:r>
          </a:p>
          <a:p>
            <a:pPr marL="742950" marR="0" lvl="1" indent="-285750" hangingPunct="0">
              <a:spcBef>
                <a:spcPts val="500"/>
              </a:spcBef>
              <a:spcAft>
                <a:spcPts val="500"/>
              </a:spcAft>
              <a:buFont typeface="Courier New" panose="02070309020205020404" pitchFamily="49" charset="0"/>
              <a:buChar char="o"/>
            </a:pPr>
            <a:r>
              <a:rPr lang="en-US" dirty="0">
                <a:solidFill>
                  <a:srgbClr val="000066"/>
                </a:solidFill>
                <a:ea typeface="Times New Roman" panose="02020603050405020304" pitchFamily="18" charset="0"/>
              </a:rPr>
              <a:t>complete VA form 21-0819 Section II – Statement of Complete and Current STRs</a:t>
            </a:r>
          </a:p>
          <a:p>
            <a:pPr marL="342900" marR="0" lvl="0" indent="-342900" hangingPunct="0">
              <a:spcBef>
                <a:spcPts val="500"/>
              </a:spcBef>
              <a:spcAft>
                <a:spcPts val="500"/>
              </a:spcAft>
              <a:buFont typeface="Symbol" panose="05050102010706020507" pitchFamily="18" charset="2"/>
              <a:buChar char=""/>
            </a:pPr>
            <a:r>
              <a:rPr lang="en-US" dirty="0">
                <a:solidFill>
                  <a:srgbClr val="000066"/>
                </a:solidFill>
                <a:ea typeface="Times New Roman" panose="02020603050405020304" pitchFamily="18" charset="0"/>
              </a:rPr>
              <a:t>the participant is not available to </a:t>
            </a:r>
          </a:p>
          <a:p>
            <a:pPr marL="742950" marR="0" lvl="1" indent="-285750" hangingPunct="0">
              <a:spcBef>
                <a:spcPts val="500"/>
              </a:spcBef>
              <a:spcAft>
                <a:spcPts val="500"/>
              </a:spcAft>
              <a:buFont typeface="Courier New" panose="02070309020205020404" pitchFamily="49" charset="0"/>
              <a:buChar char="o"/>
            </a:pPr>
            <a:r>
              <a:rPr lang="en-US" dirty="0">
                <a:solidFill>
                  <a:srgbClr val="000066"/>
                </a:solidFill>
                <a:ea typeface="Times New Roman" panose="02020603050405020304" pitchFamily="18" charset="0"/>
              </a:rPr>
              <a:t>complete the initial interview with the MSC within 5 days of the date the referral was made, or </a:t>
            </a:r>
          </a:p>
          <a:p>
            <a:pPr marL="742950" marR="0" lvl="1" indent="-285750" hangingPunct="0">
              <a:spcBef>
                <a:spcPts val="500"/>
              </a:spcBef>
              <a:spcAft>
                <a:spcPts val="500"/>
              </a:spcAft>
              <a:buFont typeface="Courier New" panose="02070309020205020404" pitchFamily="49" charset="0"/>
              <a:buChar char="o"/>
            </a:pPr>
            <a:r>
              <a:rPr lang="en-US" dirty="0">
                <a:solidFill>
                  <a:srgbClr val="000066"/>
                </a:solidFill>
                <a:ea typeface="Times New Roman" panose="02020603050405020304" pitchFamily="18" charset="0"/>
              </a:rPr>
              <a:t>report for examinations within 30 days</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D479D345-8E5A-42CD-A4C2-BEED14AAF8D8}"/>
              </a:ext>
            </a:extLst>
          </p:cNvPr>
          <p:cNvSpPr>
            <a:spLocks noGrp="1" noChangeArrowheads="1"/>
          </p:cNvSpPr>
          <p:nvPr>
            <p:ph type="title"/>
            <p:custDataLst>
              <p:tags r:id="rId1"/>
            </p:custDataLst>
          </p:nvPr>
        </p:nvSpPr>
        <p:spPr>
          <a:xfrm>
            <a:off x="0" y="793629"/>
            <a:ext cx="9144000" cy="1086867"/>
          </a:xfrm>
        </p:spPr>
        <p:txBody>
          <a:bodyPr/>
          <a:lstStyle/>
          <a:p>
            <a:pPr eaLnBrk="1" hangingPunct="1">
              <a:defRPr/>
            </a:pPr>
            <a:r>
              <a:rPr lang="en-US" dirty="0"/>
              <a:t>Handling Incomplete Referrals</a:t>
            </a:r>
          </a:p>
        </p:txBody>
      </p:sp>
      <p:sp>
        <p:nvSpPr>
          <p:cNvPr id="13316" name="Rectangle 3">
            <a:extLst>
              <a:ext uri="{FF2B5EF4-FFF2-40B4-BE49-F238E27FC236}">
                <a16:creationId xmlns:a16="http://schemas.microsoft.com/office/drawing/2014/main" id="{4475F17E-A32F-4703-BDAE-77FDB7F1CDFC}"/>
              </a:ext>
            </a:extLst>
          </p:cNvPr>
          <p:cNvSpPr>
            <a:spLocks noGrp="1" noChangeArrowheads="1"/>
          </p:cNvSpPr>
          <p:nvPr>
            <p:ph idx="1"/>
            <p:custDataLst>
              <p:tags r:id="rId2"/>
            </p:custDataLst>
          </p:nvPr>
        </p:nvSpPr>
        <p:spPr>
          <a:xfrm>
            <a:off x="457200" y="1665067"/>
            <a:ext cx="8229600" cy="356494"/>
          </a:xfrm>
          <a:prstGeom prst="rect">
            <a:avLst/>
          </a:prstGeom>
        </p:spPr>
        <p:txBody>
          <a:bodyPr>
            <a:noAutofit/>
          </a:bodyPr>
          <a:lstStyle/>
          <a:p>
            <a:pPr marL="0" indent="0" eaLnBrk="1">
              <a:buFont typeface="Wingdings" panose="05000000000000000000" pitchFamily="2" charset="2"/>
              <a:buNone/>
            </a:pPr>
            <a:r>
              <a:rPr lang="en-US" altLang="en-US" dirty="0">
                <a:solidFill>
                  <a:srgbClr val="000066"/>
                </a:solidFill>
                <a:latin typeface="Arial" panose="020B0604020202020204" pitchFamily="34" charset="0"/>
                <a:cs typeface="Arial" panose="020B0604020202020204" pitchFamily="34" charset="0"/>
              </a:rPr>
              <a:t>If the referral package is incomplete and the MSC deems it not appropriate to accept the incomplete referral, take the following actions:</a:t>
            </a:r>
          </a:p>
          <a:p>
            <a:pPr marL="0" indent="0" eaLnBrk="1">
              <a:buFont typeface="Wingdings" panose="05000000000000000000" pitchFamily="2" charset="2"/>
              <a:buNone/>
            </a:pPr>
            <a:endParaRPr lang="en-US" altLang="en-US" dirty="0">
              <a:solidFill>
                <a:srgbClr val="000066"/>
              </a:solidFill>
            </a:endParaRPr>
          </a:p>
          <a:p>
            <a:pPr marL="0" indent="0" eaLnBrk="1">
              <a:buFont typeface="Wingdings" panose="05000000000000000000" pitchFamily="2" charset="2"/>
              <a:buNone/>
            </a:pPr>
            <a:r>
              <a:rPr lang="en-US" altLang="en-US" dirty="0">
                <a:solidFill>
                  <a:srgbClr val="000066"/>
                </a:solidFill>
              </a:rPr>
              <a:t>  </a:t>
            </a:r>
          </a:p>
        </p:txBody>
      </p:sp>
      <p:sp>
        <p:nvSpPr>
          <p:cNvPr id="2" name="Slide Number Placeholder 1">
            <a:extLst>
              <a:ext uri="{FF2B5EF4-FFF2-40B4-BE49-F238E27FC236}">
                <a16:creationId xmlns:a16="http://schemas.microsoft.com/office/drawing/2014/main" id="{C893791A-C490-4021-9798-8484DB79C925}"/>
              </a:ext>
            </a:extLst>
          </p:cNvPr>
          <p:cNvSpPr>
            <a:spLocks noGrp="1"/>
          </p:cNvSpPr>
          <p:nvPr>
            <p:ph type="sldNum" sz="quarter" idx="12"/>
            <p:custDataLst>
              <p:tags r:id="rId3"/>
            </p:custDataLst>
          </p:nvPr>
        </p:nvSpPr>
        <p:spPr>
          <a:xfrm>
            <a:off x="6931152" y="6601976"/>
            <a:ext cx="2133600" cy="365125"/>
          </a:xfrm>
        </p:spPr>
        <p:txBody>
          <a:bodyPr/>
          <a:lstStyle/>
          <a:p>
            <a:fld id="{F8804EAC-DD0B-4385-95F0-77B585202423}" type="slidenum">
              <a:rPr lang="en-US" altLang="en-US" smtClean="0"/>
              <a:pPr/>
              <a:t>11</a:t>
            </a:fld>
            <a:endParaRPr lang="en-US" altLang="en-US" dirty="0"/>
          </a:p>
        </p:txBody>
      </p:sp>
      <p:sp>
        <p:nvSpPr>
          <p:cNvPr id="3" name="TextBox 2">
            <a:extLst>
              <a:ext uri="{FF2B5EF4-FFF2-40B4-BE49-F238E27FC236}">
                <a16:creationId xmlns:a16="http://schemas.microsoft.com/office/drawing/2014/main" id="{1BBB1D65-9677-4D0F-BFBD-E5ACD741A97A}"/>
              </a:ext>
            </a:extLst>
          </p:cNvPr>
          <p:cNvSpPr txBox="1"/>
          <p:nvPr>
            <p:custDataLst>
              <p:tags r:id="rId4"/>
            </p:custDataLst>
          </p:nvPr>
        </p:nvSpPr>
        <p:spPr>
          <a:xfrm>
            <a:off x="494270" y="2514600"/>
            <a:ext cx="8382000" cy="3785652"/>
          </a:xfrm>
          <a:prstGeom prst="rect">
            <a:avLst/>
          </a:prstGeom>
          <a:noFill/>
        </p:spPr>
        <p:txBody>
          <a:bodyPr wrap="square" rtlCol="0">
            <a:spAutoFit/>
          </a:bodyPr>
          <a:lstStyle/>
          <a:p>
            <a:pPr lvl="1" indent="-223838">
              <a:spcAft>
                <a:spcPts val="600"/>
              </a:spcAft>
              <a:buClr>
                <a:schemeClr val="tx1"/>
              </a:buClr>
              <a:buFont typeface="Arial" panose="020B0604020202020204" pitchFamily="34" charset="0"/>
              <a:buChar char="•"/>
            </a:pPr>
            <a:r>
              <a:rPr lang="en-US" altLang="en-US" sz="2000" dirty="0">
                <a:solidFill>
                  <a:srgbClr val="000066"/>
                </a:solidFill>
                <a:latin typeface="Arial" panose="020B0604020202020204" pitchFamily="34" charset="0"/>
                <a:cs typeface="Arial" panose="020B0604020202020204" pitchFamily="34" charset="0"/>
              </a:rPr>
              <a:t>Contact the PEBLO and explain the reason the referral is not considered proper</a:t>
            </a:r>
          </a:p>
          <a:p>
            <a:pPr lvl="1" indent="-223838">
              <a:spcAft>
                <a:spcPts val="600"/>
              </a:spcAft>
              <a:buClr>
                <a:schemeClr val="tx1"/>
              </a:buClr>
              <a:buFont typeface="Arial" panose="020B0604020202020204" pitchFamily="34" charset="0"/>
              <a:buChar char="•"/>
            </a:pPr>
            <a:r>
              <a:rPr lang="en-US" altLang="en-US" sz="2000" dirty="0">
                <a:solidFill>
                  <a:srgbClr val="000066"/>
                </a:solidFill>
                <a:latin typeface="Arial" panose="020B0604020202020204" pitchFamily="34" charset="0"/>
                <a:cs typeface="Arial" panose="020B0604020202020204" pitchFamily="34" charset="0"/>
              </a:rPr>
              <a:t>Add a note in VTA that provides the reason for rejection of the referral</a:t>
            </a:r>
          </a:p>
          <a:p>
            <a:pPr lvl="1" indent="-223838">
              <a:spcAft>
                <a:spcPts val="600"/>
              </a:spcAft>
              <a:buClr>
                <a:schemeClr val="tx1"/>
              </a:buClr>
              <a:buFont typeface="Arial" panose="020B0604020202020204" pitchFamily="34" charset="0"/>
              <a:buChar char="•"/>
            </a:pPr>
            <a:r>
              <a:rPr lang="en-US" altLang="en-US" sz="2000" dirty="0">
                <a:solidFill>
                  <a:srgbClr val="000066"/>
                </a:solidFill>
                <a:latin typeface="Arial" panose="020B0604020202020204" pitchFamily="34" charset="0"/>
                <a:cs typeface="Arial" panose="020B0604020202020204" pitchFamily="34" charset="0"/>
              </a:rPr>
              <a:t>Remove the PREPARE CLAIM START DATE entry, and </a:t>
            </a:r>
          </a:p>
          <a:p>
            <a:pPr lvl="1" indent="-223838">
              <a:spcAft>
                <a:spcPts val="600"/>
              </a:spcAft>
              <a:buClr>
                <a:schemeClr val="tx1"/>
              </a:buClr>
              <a:buFont typeface="Arial" panose="020B0604020202020204" pitchFamily="34" charset="0"/>
              <a:buChar char="•"/>
            </a:pPr>
            <a:r>
              <a:rPr lang="en-US" altLang="en-US" sz="2000" dirty="0">
                <a:solidFill>
                  <a:srgbClr val="000066"/>
                </a:solidFill>
                <a:latin typeface="Arial" panose="020B0604020202020204" pitchFamily="34" charset="0"/>
                <a:cs typeface="Arial" panose="020B0604020202020204" pitchFamily="34" charset="0"/>
              </a:rPr>
              <a:t>Document the return of the referral package in the fields under the CORRECTIVE ACTION tab in VTA. </a:t>
            </a:r>
            <a:br>
              <a:rPr lang="en-US" altLang="en-US" sz="2000" dirty="0">
                <a:solidFill>
                  <a:srgbClr val="000066"/>
                </a:solidFill>
                <a:latin typeface="Arial" panose="020B0604020202020204" pitchFamily="34" charset="0"/>
                <a:cs typeface="Arial" panose="020B0604020202020204" pitchFamily="34" charset="0"/>
              </a:rPr>
            </a:br>
            <a:endParaRPr lang="en-US" altLang="en-US" sz="2000" dirty="0">
              <a:solidFill>
                <a:srgbClr val="000066"/>
              </a:solidFill>
              <a:latin typeface="Arial" panose="020B0604020202020204" pitchFamily="34" charset="0"/>
              <a:cs typeface="Arial" panose="020B0604020202020204" pitchFamily="34" charset="0"/>
            </a:endParaRPr>
          </a:p>
          <a:p>
            <a:pPr marL="233362" lvl="1">
              <a:spcAft>
                <a:spcPts val="600"/>
              </a:spcAft>
              <a:buClr>
                <a:schemeClr val="tx1"/>
              </a:buClr>
            </a:pPr>
            <a:r>
              <a:rPr lang="en-US" altLang="en-US" sz="2000" dirty="0">
                <a:solidFill>
                  <a:srgbClr val="000066"/>
                </a:solidFill>
                <a:latin typeface="Arial" panose="020B0604020202020204" pitchFamily="34" charset="0"/>
                <a:cs typeface="Arial" panose="020B0604020202020204" pitchFamily="34" charset="0"/>
              </a:rPr>
              <a:t>NOTE: Ensure the PREPARE CLAIM START DATE field on the MSC tab in VTA reflects the date a referral package representing a proper referral became available to the MSC. </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CB8EAB16-02AF-4577-81DF-49896347FDA3}"/>
              </a:ext>
            </a:extLst>
          </p:cNvPr>
          <p:cNvSpPr>
            <a:spLocks noGrp="1" noChangeArrowheads="1"/>
          </p:cNvSpPr>
          <p:nvPr>
            <p:ph type="title"/>
            <p:custDataLst>
              <p:tags r:id="rId1"/>
            </p:custDataLst>
          </p:nvPr>
        </p:nvSpPr>
        <p:spPr>
          <a:xfrm>
            <a:off x="0" y="793629"/>
            <a:ext cx="9144000" cy="1086867"/>
          </a:xfrm>
        </p:spPr>
        <p:txBody>
          <a:bodyPr/>
          <a:lstStyle/>
          <a:p>
            <a:pPr eaLnBrk="1" hangingPunct="1">
              <a:defRPr/>
            </a:pPr>
            <a:r>
              <a:rPr lang="en-US" dirty="0"/>
              <a:t>Handling Missing STRs</a:t>
            </a:r>
          </a:p>
        </p:txBody>
      </p:sp>
      <p:sp>
        <p:nvSpPr>
          <p:cNvPr id="14340" name="Rectangle 3">
            <a:extLst>
              <a:ext uri="{FF2B5EF4-FFF2-40B4-BE49-F238E27FC236}">
                <a16:creationId xmlns:a16="http://schemas.microsoft.com/office/drawing/2014/main" id="{DC190A47-24F3-4E93-A707-3048B6FAACF1}"/>
              </a:ext>
            </a:extLst>
          </p:cNvPr>
          <p:cNvSpPr>
            <a:spLocks noGrp="1" noChangeArrowheads="1"/>
          </p:cNvSpPr>
          <p:nvPr>
            <p:ph idx="1"/>
            <p:custDataLst>
              <p:tags r:id="rId2"/>
            </p:custDataLst>
          </p:nvPr>
        </p:nvSpPr>
        <p:spPr>
          <a:xfrm>
            <a:off x="457200" y="1575696"/>
            <a:ext cx="8229600" cy="609600"/>
          </a:xfrm>
          <a:prstGeom prst="rect">
            <a:avLst/>
          </a:prstGeom>
        </p:spPr>
        <p:txBody>
          <a:bodyPr>
            <a:noAutofit/>
          </a:bodyPr>
          <a:lstStyle/>
          <a:p>
            <a:pPr>
              <a:buClr>
                <a:srgbClr val="1D3275"/>
              </a:buClr>
            </a:pPr>
            <a:r>
              <a:rPr lang="en-US" dirty="0">
                <a:solidFill>
                  <a:srgbClr val="000066"/>
                </a:solidFill>
              </a:rPr>
              <a:t>If the PEBLO indicates the submitted copy of the Servicemembers STRs are “with exception” due to missing STRs in section III of the VA Form 21-0819</a:t>
            </a:r>
            <a:endParaRPr lang="en-US" altLang="en-US" dirty="0">
              <a:solidFill>
                <a:srgbClr val="000066"/>
              </a:solidFill>
            </a:endParaRPr>
          </a:p>
        </p:txBody>
      </p:sp>
      <p:sp>
        <p:nvSpPr>
          <p:cNvPr id="2" name="Slide Number Placeholder 1">
            <a:extLst>
              <a:ext uri="{FF2B5EF4-FFF2-40B4-BE49-F238E27FC236}">
                <a16:creationId xmlns:a16="http://schemas.microsoft.com/office/drawing/2014/main" id="{0E811C57-5203-4829-AF0A-0C6BBFA9D876}"/>
              </a:ext>
            </a:extLst>
          </p:cNvPr>
          <p:cNvSpPr>
            <a:spLocks noGrp="1"/>
          </p:cNvSpPr>
          <p:nvPr>
            <p:ph type="sldNum" sz="quarter" idx="12"/>
            <p:custDataLst>
              <p:tags r:id="rId3"/>
            </p:custDataLst>
          </p:nvPr>
        </p:nvSpPr>
        <p:spPr>
          <a:xfrm>
            <a:off x="6931152" y="6601976"/>
            <a:ext cx="2133600" cy="365125"/>
          </a:xfrm>
        </p:spPr>
        <p:txBody>
          <a:bodyPr/>
          <a:lstStyle/>
          <a:p>
            <a:fld id="{F8804EAC-DD0B-4385-95F0-77B585202423}" type="slidenum">
              <a:rPr lang="en-US" altLang="en-US" smtClean="0"/>
              <a:pPr/>
              <a:t>12</a:t>
            </a:fld>
            <a:endParaRPr lang="en-US" altLang="en-US" dirty="0"/>
          </a:p>
        </p:txBody>
      </p:sp>
      <p:sp>
        <p:nvSpPr>
          <p:cNvPr id="3" name="TextBox 2">
            <a:extLst>
              <a:ext uri="{FF2B5EF4-FFF2-40B4-BE49-F238E27FC236}">
                <a16:creationId xmlns:a16="http://schemas.microsoft.com/office/drawing/2014/main" id="{D0529667-DF06-41F9-9716-9195E653E37B}"/>
              </a:ext>
            </a:extLst>
          </p:cNvPr>
          <p:cNvSpPr txBox="1"/>
          <p:nvPr>
            <p:custDataLst>
              <p:tags r:id="rId4"/>
            </p:custDataLst>
          </p:nvPr>
        </p:nvSpPr>
        <p:spPr>
          <a:xfrm>
            <a:off x="480646" y="2973190"/>
            <a:ext cx="8229600" cy="3093154"/>
          </a:xfrm>
          <a:prstGeom prst="rect">
            <a:avLst/>
          </a:prstGeom>
          <a:noFill/>
        </p:spPr>
        <p:txBody>
          <a:bodyPr wrap="square" rtlCol="0">
            <a:spAutoFit/>
          </a:bodyPr>
          <a:lstStyle/>
          <a:p>
            <a:pPr marL="688975" lvl="1" indent="-344488">
              <a:spcAft>
                <a:spcPts val="600"/>
              </a:spcAft>
              <a:buFont typeface="Tahoma" panose="020B0604030504040204" pitchFamily="34" charset="0"/>
              <a:buAutoNum type="arabicPeriod"/>
            </a:pPr>
            <a:r>
              <a:rPr lang="en-US" altLang="en-US" sz="2000" dirty="0">
                <a:solidFill>
                  <a:srgbClr val="000066"/>
                </a:solidFill>
                <a:latin typeface="Arial" panose="020B0604020202020204" pitchFamily="34" charset="0"/>
                <a:cs typeface="Arial" panose="020B0604020202020204" pitchFamily="34" charset="0"/>
              </a:rPr>
              <a:t>Verify that the PEBLO has taken all necessary actions to obtain the missing records.</a:t>
            </a:r>
          </a:p>
          <a:p>
            <a:pPr marL="688975" lvl="1" indent="-344488">
              <a:spcAft>
                <a:spcPts val="600"/>
              </a:spcAft>
              <a:buFont typeface="Tahoma" panose="020B0604030504040204" pitchFamily="34" charset="0"/>
              <a:buAutoNum type="arabicPeriod"/>
            </a:pPr>
            <a:r>
              <a:rPr lang="en-US" altLang="en-US" sz="2000" dirty="0">
                <a:solidFill>
                  <a:srgbClr val="000066"/>
                </a:solidFill>
                <a:latin typeface="Arial" panose="020B0604020202020204" pitchFamily="34" charset="0"/>
                <a:cs typeface="Arial" panose="020B0604020202020204" pitchFamily="34" charset="0"/>
              </a:rPr>
              <a:t>Take any action the PEBLO failed to take in his/her attempt to obtain the records. </a:t>
            </a:r>
          </a:p>
          <a:p>
            <a:pPr marL="688975" lvl="1" indent="-344488">
              <a:spcAft>
                <a:spcPts val="600"/>
              </a:spcAft>
              <a:buFont typeface="Tahoma" panose="020B0604030504040204" pitchFamily="34" charset="0"/>
              <a:buAutoNum type="arabicPeriod"/>
            </a:pPr>
            <a:r>
              <a:rPr lang="en-US" altLang="en-US" sz="2000" dirty="0">
                <a:solidFill>
                  <a:srgbClr val="000066"/>
                </a:solidFill>
                <a:latin typeface="Arial" panose="020B0604020202020204" pitchFamily="34" charset="0"/>
                <a:cs typeface="Arial" panose="020B0604020202020204" pitchFamily="34" charset="0"/>
              </a:rPr>
              <a:t>Document any additional actions taken to request/obtain missing STRs in a memorandum to the file.</a:t>
            </a:r>
          </a:p>
          <a:p>
            <a:pPr marL="688975" lvl="1" indent="-344488">
              <a:spcAft>
                <a:spcPts val="600"/>
              </a:spcAft>
              <a:buFont typeface="Tahoma" panose="020B0604030504040204" pitchFamily="34" charset="0"/>
              <a:buAutoNum type="arabicPeriod"/>
            </a:pPr>
            <a:r>
              <a:rPr lang="en-US" altLang="en-US" sz="2000" dirty="0">
                <a:solidFill>
                  <a:srgbClr val="000066"/>
                </a:solidFill>
                <a:latin typeface="Arial" panose="020B0604020202020204" pitchFamily="34" charset="0"/>
                <a:cs typeface="Arial" panose="020B0604020202020204" pitchFamily="34" charset="0"/>
              </a:rPr>
              <a:t>After taking any additional measures necessary to obtain the missing records, prepare the final attempt letter described in M21-1MR III.iii.1.C.2.d.  </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844EA1DA-8CCE-4F63-9FC7-01A493713EE4}"/>
              </a:ext>
            </a:extLst>
          </p:cNvPr>
          <p:cNvSpPr>
            <a:spLocks noGrp="1" noChangeArrowheads="1"/>
          </p:cNvSpPr>
          <p:nvPr>
            <p:ph type="title"/>
            <p:custDataLst>
              <p:tags r:id="rId1"/>
            </p:custDataLst>
          </p:nvPr>
        </p:nvSpPr>
        <p:spPr>
          <a:xfrm>
            <a:off x="0" y="793629"/>
            <a:ext cx="9144000" cy="1086867"/>
          </a:xfrm>
        </p:spPr>
        <p:txBody>
          <a:bodyPr/>
          <a:lstStyle/>
          <a:p>
            <a:pPr eaLnBrk="1" hangingPunct="1">
              <a:defRPr/>
            </a:pPr>
            <a:r>
              <a:rPr lang="en-US" dirty="0"/>
              <a:t>Records Development</a:t>
            </a:r>
          </a:p>
        </p:txBody>
      </p:sp>
      <p:sp>
        <p:nvSpPr>
          <p:cNvPr id="15364" name="Rectangle 3">
            <a:extLst>
              <a:ext uri="{FF2B5EF4-FFF2-40B4-BE49-F238E27FC236}">
                <a16:creationId xmlns:a16="http://schemas.microsoft.com/office/drawing/2014/main" id="{D5AE13C7-E87E-4457-B90D-F32511B0C7C5}"/>
              </a:ext>
            </a:extLst>
          </p:cNvPr>
          <p:cNvSpPr>
            <a:spLocks noGrp="1" noChangeArrowheads="1"/>
          </p:cNvSpPr>
          <p:nvPr>
            <p:ph idx="1"/>
            <p:custDataLst>
              <p:tags r:id="rId2"/>
            </p:custDataLst>
          </p:nvPr>
        </p:nvSpPr>
        <p:spPr>
          <a:xfrm>
            <a:off x="457200" y="2057401"/>
            <a:ext cx="8229600" cy="685800"/>
          </a:xfrm>
          <a:prstGeom prst="rect">
            <a:avLst/>
          </a:prstGeom>
        </p:spPr>
        <p:txBody>
          <a:bodyPr>
            <a:normAutofit lnSpcReduction="10000"/>
          </a:bodyPr>
          <a:lstStyle/>
          <a:p>
            <a:pPr marL="0" eaLnBrk="1" hangingPunct="1">
              <a:buFont typeface="Wingdings" panose="05000000000000000000" pitchFamily="2" charset="2"/>
              <a:buNone/>
            </a:pPr>
            <a:r>
              <a:rPr lang="en-US" altLang="en-US" dirty="0">
                <a:solidFill>
                  <a:srgbClr val="000066"/>
                </a:solidFill>
                <a:latin typeface="Arial" panose="020B0604020202020204" pitchFamily="34" charset="0"/>
                <a:cs typeface="Arial" panose="020B0604020202020204" pitchFamily="34" charset="0"/>
              </a:rPr>
              <a:t>The MSC must undertake development to obtain the following, if applicable:</a:t>
            </a:r>
            <a:r>
              <a:rPr lang="en-US" altLang="en-US" dirty="0">
                <a:solidFill>
                  <a:srgbClr val="000066"/>
                </a:solidFill>
              </a:rPr>
              <a:t> </a:t>
            </a:r>
            <a:endParaRPr lang="en-US" altLang="en-US" sz="1000" dirty="0">
              <a:solidFill>
                <a:srgbClr val="000066"/>
              </a:solidFill>
            </a:endParaRPr>
          </a:p>
        </p:txBody>
      </p:sp>
      <p:sp>
        <p:nvSpPr>
          <p:cNvPr id="2" name="Slide Number Placeholder 1">
            <a:extLst>
              <a:ext uri="{FF2B5EF4-FFF2-40B4-BE49-F238E27FC236}">
                <a16:creationId xmlns:a16="http://schemas.microsoft.com/office/drawing/2014/main" id="{6020EE3C-C01D-40CD-8A9E-403E660867A8}"/>
              </a:ext>
            </a:extLst>
          </p:cNvPr>
          <p:cNvSpPr>
            <a:spLocks noGrp="1"/>
          </p:cNvSpPr>
          <p:nvPr>
            <p:ph type="sldNum" sz="quarter" idx="12"/>
            <p:custDataLst>
              <p:tags r:id="rId3"/>
            </p:custDataLst>
          </p:nvPr>
        </p:nvSpPr>
        <p:spPr>
          <a:xfrm>
            <a:off x="6931152" y="6601976"/>
            <a:ext cx="2133600" cy="365125"/>
          </a:xfrm>
        </p:spPr>
        <p:txBody>
          <a:bodyPr/>
          <a:lstStyle/>
          <a:p>
            <a:fld id="{F8804EAC-DD0B-4385-95F0-77B585202423}" type="slidenum">
              <a:rPr lang="en-US" altLang="en-US" smtClean="0"/>
              <a:pPr/>
              <a:t>13</a:t>
            </a:fld>
            <a:endParaRPr lang="en-US" altLang="en-US" dirty="0"/>
          </a:p>
        </p:txBody>
      </p:sp>
      <p:sp>
        <p:nvSpPr>
          <p:cNvPr id="3" name="TextBox 2">
            <a:extLst>
              <a:ext uri="{FF2B5EF4-FFF2-40B4-BE49-F238E27FC236}">
                <a16:creationId xmlns:a16="http://schemas.microsoft.com/office/drawing/2014/main" id="{2BD95A65-309C-4B7A-BB44-2D1CE86E1F13}"/>
              </a:ext>
            </a:extLst>
          </p:cNvPr>
          <p:cNvSpPr txBox="1"/>
          <p:nvPr>
            <p:custDataLst>
              <p:tags r:id="rId4"/>
            </p:custDataLst>
          </p:nvPr>
        </p:nvSpPr>
        <p:spPr>
          <a:xfrm>
            <a:off x="457200" y="2732904"/>
            <a:ext cx="8229600" cy="2631490"/>
          </a:xfrm>
          <a:prstGeom prst="rect">
            <a:avLst/>
          </a:prstGeom>
          <a:noFill/>
        </p:spPr>
        <p:txBody>
          <a:bodyPr wrap="square" rtlCol="0">
            <a:spAutoFit/>
          </a:bodyPr>
          <a:lstStyle/>
          <a:p>
            <a:pPr lvl="1" indent="-223838">
              <a:spcAft>
                <a:spcPts val="600"/>
              </a:spcAft>
              <a:buClr>
                <a:srgbClr val="000066"/>
              </a:buClr>
              <a:buFont typeface="Arial" panose="020B0604020202020204" pitchFamily="34" charset="0"/>
              <a:buChar char="•"/>
            </a:pPr>
            <a:endParaRPr lang="en-US" altLang="en-US" sz="2000" dirty="0">
              <a:solidFill>
                <a:srgbClr val="000066"/>
              </a:solidFill>
              <a:latin typeface="Arial" panose="020B0604020202020204" pitchFamily="34" charset="0"/>
              <a:cs typeface="Arial" panose="020B0604020202020204" pitchFamily="34" charset="0"/>
            </a:endParaRPr>
          </a:p>
          <a:p>
            <a:pPr lvl="1" indent="-223838">
              <a:spcAft>
                <a:spcPts val="600"/>
              </a:spcAft>
              <a:buClr>
                <a:srgbClr val="000066"/>
              </a:buClr>
              <a:buFont typeface="Arial" panose="020B0604020202020204" pitchFamily="34" charset="0"/>
              <a:buChar char="•"/>
            </a:pPr>
            <a:r>
              <a:rPr lang="en-US" altLang="en-US" sz="2000" dirty="0">
                <a:solidFill>
                  <a:srgbClr val="000066"/>
                </a:solidFill>
                <a:latin typeface="Arial" panose="020B0604020202020204" pitchFamily="34" charset="0"/>
                <a:cs typeface="Arial" panose="020B0604020202020204" pitchFamily="34" charset="0"/>
              </a:rPr>
              <a:t>STRs located at</a:t>
            </a:r>
          </a:p>
          <a:p>
            <a:pPr lvl="2" indent="-223838">
              <a:spcAft>
                <a:spcPts val="600"/>
              </a:spcAft>
              <a:buClr>
                <a:srgbClr val="000066"/>
              </a:buClr>
              <a:buFont typeface="Arial" panose="020B0604020202020204" pitchFamily="34" charset="0"/>
              <a:buChar char="•"/>
            </a:pPr>
            <a:r>
              <a:rPr lang="en-US" altLang="en-US" sz="2000" dirty="0">
                <a:solidFill>
                  <a:srgbClr val="000066"/>
                </a:solidFill>
                <a:latin typeface="Arial" panose="020B0604020202020204" pitchFamily="34" charset="0"/>
                <a:cs typeface="Arial" panose="020B0604020202020204" pitchFamily="34" charset="0"/>
              </a:rPr>
              <a:t>VA’s Records Management Center (RMC), or</a:t>
            </a:r>
          </a:p>
          <a:p>
            <a:pPr lvl="2" indent="-223838">
              <a:spcAft>
                <a:spcPts val="600"/>
              </a:spcAft>
              <a:buClr>
                <a:srgbClr val="000066"/>
              </a:buClr>
              <a:buFont typeface="Arial" panose="020B0604020202020204" pitchFamily="34" charset="0"/>
              <a:buChar char="•"/>
            </a:pPr>
            <a:r>
              <a:rPr lang="en-US" altLang="en-US" sz="2000" dirty="0">
                <a:solidFill>
                  <a:srgbClr val="000066"/>
                </a:solidFill>
                <a:latin typeface="Arial" panose="020B0604020202020204" pitchFamily="34" charset="0"/>
                <a:cs typeface="Arial" panose="020B0604020202020204" pitchFamily="34" charset="0"/>
              </a:rPr>
              <a:t>the National Personnel Records Center (NPRC)</a:t>
            </a:r>
          </a:p>
          <a:p>
            <a:pPr lvl="1" indent="-223838">
              <a:spcAft>
                <a:spcPts val="600"/>
              </a:spcAft>
              <a:buClr>
                <a:srgbClr val="000066"/>
              </a:buClr>
              <a:buFont typeface="Arial" panose="020B0604020202020204" pitchFamily="34" charset="0"/>
              <a:buChar char="•"/>
            </a:pPr>
            <a:r>
              <a:rPr lang="en-US" altLang="en-US" sz="2000" dirty="0">
                <a:solidFill>
                  <a:srgbClr val="000066"/>
                </a:solidFill>
                <a:latin typeface="Arial" panose="020B0604020202020204" pitchFamily="34" charset="0"/>
                <a:cs typeface="Arial" panose="020B0604020202020204" pitchFamily="34" charset="0"/>
              </a:rPr>
              <a:t>medical records in possession of the Social Security Administration, and</a:t>
            </a:r>
          </a:p>
          <a:p>
            <a:pPr lvl="1" indent="-223838">
              <a:spcAft>
                <a:spcPts val="600"/>
              </a:spcAft>
              <a:buClr>
                <a:srgbClr val="000066"/>
              </a:buClr>
              <a:buFont typeface="Arial" panose="020B0604020202020204" pitchFamily="34" charset="0"/>
              <a:buChar char="•"/>
            </a:pPr>
            <a:r>
              <a:rPr lang="en-US" altLang="en-US" sz="2000" dirty="0">
                <a:solidFill>
                  <a:srgbClr val="000066"/>
                </a:solidFill>
                <a:latin typeface="Arial" panose="020B0604020202020204" pitchFamily="34" charset="0"/>
                <a:cs typeface="Arial" panose="020B0604020202020204" pitchFamily="34" charset="0"/>
              </a:rPr>
              <a:t>privately held treatment records. </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E3BD13E0-8886-4F02-8EA0-0E0D1E1E949A}"/>
              </a:ext>
            </a:extLst>
          </p:cNvPr>
          <p:cNvSpPr>
            <a:spLocks noGrp="1" noChangeArrowheads="1"/>
          </p:cNvSpPr>
          <p:nvPr>
            <p:ph type="title"/>
            <p:custDataLst>
              <p:tags r:id="rId1"/>
            </p:custDataLst>
          </p:nvPr>
        </p:nvSpPr>
        <p:spPr>
          <a:xfrm>
            <a:off x="0" y="793629"/>
            <a:ext cx="9144000" cy="1086867"/>
          </a:xfrm>
        </p:spPr>
        <p:txBody>
          <a:bodyPr/>
          <a:lstStyle/>
          <a:p>
            <a:pPr eaLnBrk="1" hangingPunct="1">
              <a:defRPr/>
            </a:pPr>
            <a:r>
              <a:rPr lang="en-US" dirty="0"/>
              <a:t>VA Form 21-0819</a:t>
            </a:r>
          </a:p>
        </p:txBody>
      </p:sp>
      <p:sp>
        <p:nvSpPr>
          <p:cNvPr id="16388" name="Rectangle 3">
            <a:extLst>
              <a:ext uri="{FF2B5EF4-FFF2-40B4-BE49-F238E27FC236}">
                <a16:creationId xmlns:a16="http://schemas.microsoft.com/office/drawing/2014/main" id="{477722BF-4A46-4C31-80AA-CB45D6E2FCC4}"/>
              </a:ext>
            </a:extLst>
          </p:cNvPr>
          <p:cNvSpPr>
            <a:spLocks noGrp="1" noChangeArrowheads="1"/>
          </p:cNvSpPr>
          <p:nvPr>
            <p:ph idx="1"/>
            <p:custDataLst>
              <p:tags r:id="rId2"/>
            </p:custDataLst>
          </p:nvPr>
        </p:nvSpPr>
        <p:spPr>
          <a:xfrm>
            <a:off x="457200" y="2057401"/>
            <a:ext cx="8229600" cy="365126"/>
          </a:xfrm>
          <a:prstGeom prst="rect">
            <a:avLst/>
          </a:prstGeom>
        </p:spPr>
        <p:txBody>
          <a:bodyPr>
            <a:noAutofit/>
          </a:bodyPr>
          <a:lstStyle/>
          <a:p>
            <a:r>
              <a:rPr lang="en-US" altLang="en-US" dirty="0">
                <a:solidFill>
                  <a:srgbClr val="000066"/>
                </a:solidFill>
                <a:latin typeface="Arial" panose="020B0604020202020204" pitchFamily="34" charset="0"/>
                <a:cs typeface="Arial" panose="020B0604020202020204" pitchFamily="34" charset="0"/>
              </a:rPr>
              <a:t>The VA Form </a:t>
            </a:r>
            <a:r>
              <a:rPr lang="en-US" altLang="en-US" dirty="0">
                <a:solidFill>
                  <a:srgbClr val="000066"/>
                </a:solidFill>
              </a:rPr>
              <a:t>21-0819 Identifies medical conditions to be considered potentially unfitting by the service department </a:t>
            </a:r>
          </a:p>
        </p:txBody>
      </p:sp>
      <p:sp>
        <p:nvSpPr>
          <p:cNvPr id="2" name="Slide Number Placeholder 1">
            <a:extLst>
              <a:ext uri="{FF2B5EF4-FFF2-40B4-BE49-F238E27FC236}">
                <a16:creationId xmlns:a16="http://schemas.microsoft.com/office/drawing/2014/main" id="{A3A32ECE-CA73-4896-8F11-19A1FF65BDBE}"/>
              </a:ext>
            </a:extLst>
          </p:cNvPr>
          <p:cNvSpPr>
            <a:spLocks noGrp="1"/>
          </p:cNvSpPr>
          <p:nvPr>
            <p:ph type="sldNum" sz="quarter" idx="12"/>
            <p:custDataLst>
              <p:tags r:id="rId3"/>
            </p:custDataLst>
          </p:nvPr>
        </p:nvSpPr>
        <p:spPr>
          <a:xfrm>
            <a:off x="6931152" y="6601976"/>
            <a:ext cx="2133600" cy="365125"/>
          </a:xfrm>
        </p:spPr>
        <p:txBody>
          <a:bodyPr/>
          <a:lstStyle/>
          <a:p>
            <a:fld id="{F8804EAC-DD0B-4385-95F0-77B585202423}" type="slidenum">
              <a:rPr lang="en-US" altLang="en-US" smtClean="0"/>
              <a:pPr/>
              <a:t>14</a:t>
            </a:fld>
            <a:endParaRPr lang="en-US" altLang="en-US" dirty="0"/>
          </a:p>
        </p:txBody>
      </p:sp>
      <p:sp>
        <p:nvSpPr>
          <p:cNvPr id="7" name="Rectangle 3">
            <a:extLst>
              <a:ext uri="{FF2B5EF4-FFF2-40B4-BE49-F238E27FC236}">
                <a16:creationId xmlns:a16="http://schemas.microsoft.com/office/drawing/2014/main" id="{FB377EFD-1B39-4CBF-A038-56C3B917EB03}"/>
              </a:ext>
            </a:extLst>
          </p:cNvPr>
          <p:cNvSpPr txBox="1">
            <a:spLocks noChangeArrowheads="1"/>
          </p:cNvSpPr>
          <p:nvPr>
            <p:custDataLst>
              <p:tags r:id="rId4"/>
            </p:custDataLst>
          </p:nvPr>
        </p:nvSpPr>
        <p:spPr>
          <a:xfrm>
            <a:off x="457200" y="3037911"/>
            <a:ext cx="8229600" cy="365126"/>
          </a:xfrm>
          <a:prstGeom prst="rect">
            <a:avLst/>
          </a:prstGeom>
        </p:spPr>
        <p:txBody>
          <a:bodyPr>
            <a:noAutofit/>
          </a:bodyPr>
          <a:lstStyle>
            <a:lvl1pPr marL="0" indent="0" algn="l" defTabSz="289322" rtl="0" eaLnBrk="1" latinLnBrk="0" hangingPunct="1">
              <a:spcBef>
                <a:spcPts val="0"/>
              </a:spcBef>
              <a:spcAft>
                <a:spcPts val="600"/>
              </a:spcAft>
              <a:buFontTx/>
              <a:buNone/>
              <a:defRPr sz="2000" kern="1200">
                <a:solidFill>
                  <a:schemeClr val="tx1"/>
                </a:solidFill>
                <a:latin typeface="Arial" panose="020B0604020202020204" pitchFamily="34" charset="0"/>
                <a:ea typeface="+mn-ea"/>
                <a:cs typeface="Arial" panose="020B0604020202020204" pitchFamily="34" charset="0"/>
              </a:defRPr>
            </a:lvl1pPr>
            <a:lvl2pPr marL="289322" indent="-144661" algn="l" defTabSz="289322" rtl="0" eaLnBrk="1" latinLnBrk="0" hangingPunct="1">
              <a:spcBef>
                <a:spcPts val="0"/>
              </a:spcBef>
              <a:spcAft>
                <a:spcPts val="450"/>
              </a:spcAft>
              <a:buFont typeface="Arial" panose="020B0604020202020204" pitchFamily="34" charset="0"/>
              <a:buChar char="•"/>
              <a:defRPr sz="1350" b="0" i="0" u="none" kern="1200">
                <a:solidFill>
                  <a:schemeClr val="tx1"/>
                </a:solidFill>
                <a:latin typeface="Arial" panose="020B0604020202020204" pitchFamily="34" charset="0"/>
                <a:ea typeface="+mn-ea"/>
                <a:cs typeface="Arial" panose="020B0604020202020204" pitchFamily="34" charset="0"/>
              </a:defRPr>
            </a:lvl2pPr>
            <a:lvl3pPr marL="433983" indent="-144661" algn="l" defTabSz="289322" rtl="0" eaLnBrk="1" latinLnBrk="0" hangingPunct="1">
              <a:spcBef>
                <a:spcPts val="0"/>
              </a:spcBef>
              <a:spcAft>
                <a:spcPts val="450"/>
              </a:spcAft>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578644" indent="-144661" algn="l" defTabSz="289322" rtl="0" eaLnBrk="1" latinLnBrk="0" hangingPunct="1">
              <a:spcBef>
                <a:spcPts val="0"/>
              </a:spcBef>
              <a:spcAft>
                <a:spcPts val="450"/>
              </a:spcAft>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723305" indent="-144661" algn="l" defTabSz="289322" rtl="0" eaLnBrk="1" latinLnBrk="0" hangingPunct="1">
              <a:spcBef>
                <a:spcPts val="0"/>
              </a:spcBef>
              <a:spcAft>
                <a:spcPts val="450"/>
              </a:spcAft>
              <a:buFont typeface="Arial" panose="020B0604020202020204" pitchFamily="34" charset="0"/>
              <a:buChar char="•"/>
              <a:defRPr sz="900" kern="1200">
                <a:solidFill>
                  <a:schemeClr val="tx1"/>
                </a:solidFill>
                <a:latin typeface="Arial" panose="020B0604020202020204" pitchFamily="34" charset="0"/>
                <a:ea typeface="+mn-ea"/>
                <a:cs typeface="Arial" panose="020B0604020202020204" pitchFamily="34" charset="0"/>
              </a:defRPr>
            </a:lvl5pPr>
            <a:lvl6pPr marL="795635"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6pPr>
            <a:lvl7pPr marL="940297"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7pPr>
            <a:lvl8pPr marL="108495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8pPr>
            <a:lvl9pPr marL="122961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9pPr>
          </a:lstStyle>
          <a:p>
            <a:pPr>
              <a:buClr>
                <a:srgbClr val="1D3275"/>
              </a:buClr>
              <a:buFont typeface="Wingdings" panose="05000000000000000000" pitchFamily="2" charset="2"/>
              <a:buNone/>
            </a:pPr>
            <a:r>
              <a:rPr lang="en-US" altLang="en-US" dirty="0">
                <a:solidFill>
                  <a:srgbClr val="000066"/>
                </a:solidFill>
              </a:rPr>
              <a:t>Section I requires the following information:</a:t>
            </a:r>
          </a:p>
          <a:p>
            <a:pPr marL="408384" lvl="1" indent="-342900">
              <a:spcAft>
                <a:spcPts val="600"/>
              </a:spcAft>
              <a:buClr>
                <a:srgbClr val="000066"/>
              </a:buClr>
            </a:pPr>
            <a:r>
              <a:rPr lang="en-US" altLang="en-US" sz="2000" dirty="0">
                <a:solidFill>
                  <a:srgbClr val="000066"/>
                </a:solidFill>
              </a:rPr>
              <a:t>Participant’s Name/SSN/DOB</a:t>
            </a:r>
          </a:p>
          <a:p>
            <a:pPr marL="408384" lvl="1" indent="-342900">
              <a:spcAft>
                <a:spcPts val="600"/>
              </a:spcAft>
              <a:buClr>
                <a:srgbClr val="000066"/>
              </a:buClr>
            </a:pPr>
            <a:r>
              <a:rPr lang="en-US" altLang="en-US" sz="2000" dirty="0">
                <a:solidFill>
                  <a:srgbClr val="000066"/>
                </a:solidFill>
              </a:rPr>
              <a:t>Address and contact information</a:t>
            </a:r>
          </a:p>
          <a:p>
            <a:pPr marL="408384" lvl="1" indent="-342900">
              <a:spcAft>
                <a:spcPts val="600"/>
              </a:spcAft>
              <a:buClr>
                <a:srgbClr val="000066"/>
              </a:buClr>
            </a:pPr>
            <a:r>
              <a:rPr lang="en-US" altLang="en-US" sz="2000" dirty="0">
                <a:solidFill>
                  <a:srgbClr val="000066"/>
                </a:solidFill>
              </a:rPr>
              <a:t>Military component and duty status (AD or Non-AD)</a:t>
            </a:r>
          </a:p>
          <a:p>
            <a:pPr marL="408384" lvl="1" indent="-342900">
              <a:spcAft>
                <a:spcPts val="600"/>
              </a:spcAft>
              <a:buClr>
                <a:srgbClr val="000066"/>
              </a:buClr>
            </a:pPr>
            <a:r>
              <a:rPr lang="en-US" altLang="en-US" sz="2000" dirty="0">
                <a:solidFill>
                  <a:srgbClr val="000066"/>
                </a:solidFill>
              </a:rPr>
              <a:t>Unit address</a:t>
            </a:r>
          </a:p>
          <a:p>
            <a:pPr>
              <a:buClr>
                <a:srgbClr val="000066"/>
              </a:buClr>
            </a:pPr>
            <a:endParaRPr lang="en-US" altLang="en-US" dirty="0">
              <a:solidFill>
                <a:srgbClr val="000066"/>
              </a:solidFill>
            </a:endParaRPr>
          </a:p>
          <a:p>
            <a:pPr>
              <a:buClr>
                <a:srgbClr val="1D3275"/>
              </a:buClr>
              <a:buFont typeface="Wingdings" panose="05000000000000000000" pitchFamily="2" charset="2"/>
              <a:buNone/>
            </a:pPr>
            <a:r>
              <a:rPr lang="en-US" altLang="en-US" dirty="0">
                <a:solidFill>
                  <a:srgbClr val="000066"/>
                </a:solidFill>
              </a:rPr>
              <a:t>  </a:t>
            </a:r>
          </a:p>
        </p:txBody>
      </p:sp>
      <p:sp>
        <p:nvSpPr>
          <p:cNvPr id="8" name="Rectangle 3">
            <a:extLst>
              <a:ext uri="{FF2B5EF4-FFF2-40B4-BE49-F238E27FC236}">
                <a16:creationId xmlns:a16="http://schemas.microsoft.com/office/drawing/2014/main" id="{A264255E-A102-4511-B9FD-1004270A36DA}"/>
              </a:ext>
            </a:extLst>
          </p:cNvPr>
          <p:cNvSpPr txBox="1">
            <a:spLocks noChangeArrowheads="1"/>
          </p:cNvSpPr>
          <p:nvPr>
            <p:custDataLst>
              <p:tags r:id="rId5"/>
            </p:custDataLst>
          </p:nvPr>
        </p:nvSpPr>
        <p:spPr>
          <a:xfrm>
            <a:off x="512805" y="5581214"/>
            <a:ext cx="8229600" cy="365126"/>
          </a:xfrm>
          <a:prstGeom prst="rect">
            <a:avLst/>
          </a:prstGeom>
        </p:spPr>
        <p:txBody>
          <a:bodyPr>
            <a:noAutofit/>
          </a:bodyPr>
          <a:lstStyle>
            <a:lvl1pPr marL="0" indent="0" algn="l" defTabSz="289322" rtl="0" eaLnBrk="1" latinLnBrk="0" hangingPunct="1">
              <a:spcBef>
                <a:spcPts val="0"/>
              </a:spcBef>
              <a:spcAft>
                <a:spcPts val="600"/>
              </a:spcAft>
              <a:buFontTx/>
              <a:buNone/>
              <a:defRPr sz="2000" kern="1200">
                <a:solidFill>
                  <a:schemeClr val="tx1"/>
                </a:solidFill>
                <a:latin typeface="Arial" panose="020B0604020202020204" pitchFamily="34" charset="0"/>
                <a:ea typeface="+mn-ea"/>
                <a:cs typeface="Arial" panose="020B0604020202020204" pitchFamily="34" charset="0"/>
              </a:defRPr>
            </a:lvl1pPr>
            <a:lvl2pPr marL="289322" indent="-144661" algn="l" defTabSz="289322" rtl="0" eaLnBrk="1" latinLnBrk="0" hangingPunct="1">
              <a:spcBef>
                <a:spcPts val="0"/>
              </a:spcBef>
              <a:spcAft>
                <a:spcPts val="450"/>
              </a:spcAft>
              <a:buFont typeface="Arial" panose="020B0604020202020204" pitchFamily="34" charset="0"/>
              <a:buChar char="•"/>
              <a:defRPr sz="1350" b="0" i="0" u="none" kern="1200">
                <a:solidFill>
                  <a:schemeClr val="tx1"/>
                </a:solidFill>
                <a:latin typeface="Arial" panose="020B0604020202020204" pitchFamily="34" charset="0"/>
                <a:ea typeface="+mn-ea"/>
                <a:cs typeface="Arial" panose="020B0604020202020204" pitchFamily="34" charset="0"/>
              </a:defRPr>
            </a:lvl2pPr>
            <a:lvl3pPr marL="433983" indent="-144661" algn="l" defTabSz="289322" rtl="0" eaLnBrk="1" latinLnBrk="0" hangingPunct="1">
              <a:spcBef>
                <a:spcPts val="0"/>
              </a:spcBef>
              <a:spcAft>
                <a:spcPts val="450"/>
              </a:spcAft>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578644" indent="-144661" algn="l" defTabSz="289322" rtl="0" eaLnBrk="1" latinLnBrk="0" hangingPunct="1">
              <a:spcBef>
                <a:spcPts val="0"/>
              </a:spcBef>
              <a:spcAft>
                <a:spcPts val="450"/>
              </a:spcAft>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723305" indent="-144661" algn="l" defTabSz="289322" rtl="0" eaLnBrk="1" latinLnBrk="0" hangingPunct="1">
              <a:spcBef>
                <a:spcPts val="0"/>
              </a:spcBef>
              <a:spcAft>
                <a:spcPts val="450"/>
              </a:spcAft>
              <a:buFont typeface="Arial" panose="020B0604020202020204" pitchFamily="34" charset="0"/>
              <a:buChar char="•"/>
              <a:defRPr sz="900" kern="1200">
                <a:solidFill>
                  <a:schemeClr val="tx1"/>
                </a:solidFill>
                <a:latin typeface="Arial" panose="020B0604020202020204" pitchFamily="34" charset="0"/>
                <a:ea typeface="+mn-ea"/>
                <a:cs typeface="Arial" panose="020B0604020202020204" pitchFamily="34" charset="0"/>
              </a:defRPr>
            </a:lvl5pPr>
            <a:lvl6pPr marL="795635"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6pPr>
            <a:lvl7pPr marL="940297"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7pPr>
            <a:lvl8pPr marL="108495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8pPr>
            <a:lvl9pPr marL="122961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9pPr>
          </a:lstStyle>
          <a:p>
            <a:pPr>
              <a:buClr>
                <a:srgbClr val="1D3275"/>
              </a:buClr>
              <a:buFont typeface="Wingdings" panose="05000000000000000000" pitchFamily="2" charset="2"/>
              <a:buNone/>
            </a:pPr>
            <a:r>
              <a:rPr lang="en-US" altLang="en-US" dirty="0">
                <a:solidFill>
                  <a:srgbClr val="000066"/>
                </a:solidFill>
              </a:rPr>
              <a:t>Note: VA Form 21-0819 was revised July 2018.  MSC’s should ensure the updated form has been submitted by the PEBLO.</a:t>
            </a:r>
          </a:p>
          <a:p>
            <a:pPr>
              <a:buClr>
                <a:srgbClr val="1D3275"/>
              </a:buClr>
              <a:buFont typeface="Wingdings" panose="05000000000000000000" pitchFamily="2" charset="2"/>
              <a:buNone/>
            </a:pPr>
            <a:r>
              <a:rPr lang="en-US" altLang="en-US" dirty="0">
                <a:solidFill>
                  <a:srgbClr val="000066"/>
                </a:solidFill>
              </a:rPr>
              <a:t>  </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6C96EF26-A9FB-4846-9B29-1E2C35DEAC96}"/>
              </a:ext>
            </a:extLst>
          </p:cNvPr>
          <p:cNvSpPr>
            <a:spLocks noGrp="1" noChangeArrowheads="1"/>
          </p:cNvSpPr>
          <p:nvPr>
            <p:ph type="title"/>
            <p:custDataLst>
              <p:tags r:id="rId1"/>
            </p:custDataLst>
          </p:nvPr>
        </p:nvSpPr>
        <p:spPr>
          <a:xfrm>
            <a:off x="0" y="793629"/>
            <a:ext cx="9144000" cy="1086867"/>
          </a:xfrm>
        </p:spPr>
        <p:txBody>
          <a:bodyPr/>
          <a:lstStyle/>
          <a:p>
            <a:pPr eaLnBrk="1" hangingPunct="1">
              <a:defRPr/>
            </a:pPr>
            <a:r>
              <a:rPr lang="en-US" dirty="0"/>
              <a:t>Section II</a:t>
            </a:r>
          </a:p>
        </p:txBody>
      </p:sp>
      <p:sp>
        <p:nvSpPr>
          <p:cNvPr id="18436" name="Rectangle 3">
            <a:extLst>
              <a:ext uri="{FF2B5EF4-FFF2-40B4-BE49-F238E27FC236}">
                <a16:creationId xmlns:a16="http://schemas.microsoft.com/office/drawing/2014/main" id="{E13BD5E0-1031-4AA9-809C-D810D16735D1}"/>
              </a:ext>
            </a:extLst>
          </p:cNvPr>
          <p:cNvSpPr>
            <a:spLocks noGrp="1" noChangeArrowheads="1"/>
          </p:cNvSpPr>
          <p:nvPr>
            <p:ph idx="1"/>
            <p:custDataLst>
              <p:tags r:id="rId2"/>
            </p:custDataLst>
          </p:nvPr>
        </p:nvSpPr>
        <p:spPr>
          <a:xfrm>
            <a:off x="457200" y="2057401"/>
            <a:ext cx="8229600" cy="365126"/>
          </a:xfrm>
          <a:prstGeom prst="rect">
            <a:avLst/>
          </a:prstGeom>
        </p:spPr>
        <p:txBody>
          <a:bodyPr>
            <a:normAutofit fontScale="92500" lnSpcReduction="10000"/>
          </a:bodyPr>
          <a:lstStyle/>
          <a:p>
            <a:pPr marL="0" indent="0" eaLnBrk="1">
              <a:buFont typeface="Wingdings" panose="05000000000000000000" pitchFamily="2" charset="2"/>
              <a:buNone/>
            </a:pPr>
            <a:r>
              <a:rPr lang="en-US" altLang="en-US" dirty="0">
                <a:solidFill>
                  <a:srgbClr val="000066"/>
                </a:solidFill>
                <a:latin typeface="Arial" panose="020B0604020202020204" pitchFamily="34" charset="0"/>
                <a:cs typeface="Arial" panose="020B0604020202020204" pitchFamily="34" charset="0"/>
              </a:rPr>
              <a:t>Section II requires the following information from the participant:</a:t>
            </a:r>
            <a:r>
              <a:rPr lang="en-US" altLang="en-US" dirty="0">
                <a:solidFill>
                  <a:srgbClr val="000066"/>
                </a:solidFill>
              </a:rPr>
              <a:t>  </a:t>
            </a:r>
          </a:p>
        </p:txBody>
      </p:sp>
      <p:sp>
        <p:nvSpPr>
          <p:cNvPr id="2" name="Slide Number Placeholder 1">
            <a:extLst>
              <a:ext uri="{FF2B5EF4-FFF2-40B4-BE49-F238E27FC236}">
                <a16:creationId xmlns:a16="http://schemas.microsoft.com/office/drawing/2014/main" id="{38DD62C0-0A62-4D6B-9FD1-7811A966FAB8}"/>
              </a:ext>
            </a:extLst>
          </p:cNvPr>
          <p:cNvSpPr>
            <a:spLocks noGrp="1"/>
          </p:cNvSpPr>
          <p:nvPr>
            <p:ph type="sldNum" sz="quarter" idx="12"/>
            <p:custDataLst>
              <p:tags r:id="rId3"/>
            </p:custDataLst>
          </p:nvPr>
        </p:nvSpPr>
        <p:spPr>
          <a:xfrm>
            <a:off x="6931152" y="6601976"/>
            <a:ext cx="2133600" cy="365125"/>
          </a:xfrm>
        </p:spPr>
        <p:txBody>
          <a:bodyPr/>
          <a:lstStyle/>
          <a:p>
            <a:fld id="{F8804EAC-DD0B-4385-95F0-77B585202423}" type="slidenum">
              <a:rPr lang="en-US" altLang="en-US" smtClean="0"/>
              <a:pPr/>
              <a:t>15</a:t>
            </a:fld>
            <a:endParaRPr lang="en-US" altLang="en-US" dirty="0"/>
          </a:p>
        </p:txBody>
      </p:sp>
      <p:sp>
        <p:nvSpPr>
          <p:cNvPr id="3" name="TextBox 2">
            <a:extLst>
              <a:ext uri="{FF2B5EF4-FFF2-40B4-BE49-F238E27FC236}">
                <a16:creationId xmlns:a16="http://schemas.microsoft.com/office/drawing/2014/main" id="{D99EBAF0-2FEF-4B55-8CD7-E284E2BB8358}"/>
              </a:ext>
            </a:extLst>
          </p:cNvPr>
          <p:cNvSpPr txBox="1"/>
          <p:nvPr>
            <p:custDataLst>
              <p:tags r:id="rId4"/>
            </p:custDataLst>
          </p:nvPr>
        </p:nvSpPr>
        <p:spPr>
          <a:xfrm>
            <a:off x="457200" y="2536448"/>
            <a:ext cx="8229600" cy="1938992"/>
          </a:xfrm>
          <a:prstGeom prst="rect">
            <a:avLst/>
          </a:prstGeom>
          <a:noFill/>
        </p:spPr>
        <p:txBody>
          <a:bodyPr wrap="square" rtlCol="0">
            <a:spAutoFit/>
          </a:bodyPr>
          <a:lstStyle/>
          <a:p>
            <a:pPr lvl="1" indent="-223838">
              <a:spcAft>
                <a:spcPts val="600"/>
              </a:spcAft>
              <a:buClr>
                <a:schemeClr val="tx1"/>
              </a:buClr>
              <a:buFont typeface="Arial" panose="020B0604020202020204" pitchFamily="34" charset="0"/>
              <a:buChar char="•"/>
            </a:pPr>
            <a:r>
              <a:rPr lang="en-US" altLang="en-US" sz="2000" dirty="0">
                <a:solidFill>
                  <a:srgbClr val="000066"/>
                </a:solidFill>
                <a:latin typeface="Arial" panose="020B0604020202020204" pitchFamily="34" charset="0"/>
                <a:cs typeface="Arial" panose="020B0604020202020204" pitchFamily="34" charset="0"/>
              </a:rPr>
              <a:t>PEBLO assigned and contact info</a:t>
            </a:r>
          </a:p>
          <a:p>
            <a:pPr lvl="1" indent="-223838">
              <a:spcAft>
                <a:spcPts val="600"/>
              </a:spcAft>
              <a:buClr>
                <a:schemeClr val="tx1"/>
              </a:buClr>
              <a:buFont typeface="Arial" panose="020B0604020202020204" pitchFamily="34" charset="0"/>
              <a:buChar char="•"/>
            </a:pPr>
            <a:r>
              <a:rPr lang="en-US" altLang="en-US" sz="2000" dirty="0">
                <a:solidFill>
                  <a:srgbClr val="000066"/>
                </a:solidFill>
                <a:latin typeface="Arial" panose="020B0604020202020204" pitchFamily="34" charset="0"/>
                <a:cs typeface="Arial" panose="020B0604020202020204" pitchFamily="34" charset="0"/>
              </a:rPr>
              <a:t>Referring MTF</a:t>
            </a:r>
          </a:p>
          <a:p>
            <a:pPr lvl="1" indent="-223838">
              <a:spcAft>
                <a:spcPts val="600"/>
              </a:spcAft>
              <a:buClr>
                <a:schemeClr val="tx1"/>
              </a:buClr>
              <a:buFont typeface="Arial" panose="020B0604020202020204" pitchFamily="34" charset="0"/>
              <a:buChar char="•"/>
            </a:pPr>
            <a:r>
              <a:rPr lang="en-US" altLang="en-US" sz="2000" dirty="0">
                <a:solidFill>
                  <a:srgbClr val="000066"/>
                </a:solidFill>
                <a:latin typeface="Arial" panose="020B0604020202020204" pitchFamily="34" charset="0"/>
                <a:cs typeface="Arial" panose="020B0604020202020204" pitchFamily="34" charset="0"/>
              </a:rPr>
              <a:t>Referred medical condition(s)</a:t>
            </a:r>
          </a:p>
          <a:p>
            <a:pPr lvl="1" indent="-223838">
              <a:spcAft>
                <a:spcPts val="600"/>
              </a:spcAft>
              <a:buClr>
                <a:schemeClr val="tx1"/>
              </a:buClr>
              <a:buFont typeface="Arial" panose="020B0604020202020204" pitchFamily="34" charset="0"/>
              <a:buChar char="•"/>
            </a:pPr>
            <a:r>
              <a:rPr lang="en-US" altLang="en-US" sz="2000" dirty="0">
                <a:solidFill>
                  <a:srgbClr val="000066"/>
                </a:solidFill>
                <a:latin typeface="Arial" panose="020B0604020202020204" pitchFamily="34" charset="0"/>
                <a:cs typeface="Arial" panose="020B0604020202020204" pitchFamily="34" charset="0"/>
              </a:rPr>
              <a:t>Prepare claim start date</a:t>
            </a:r>
          </a:p>
          <a:p>
            <a:pPr marL="233362" lvl="1">
              <a:spcAft>
                <a:spcPts val="600"/>
              </a:spcAft>
              <a:buClr>
                <a:schemeClr val="tx1"/>
              </a:buClr>
            </a:pPr>
            <a:r>
              <a:rPr lang="en-US" altLang="en-US" sz="2000" dirty="0">
                <a:solidFill>
                  <a:srgbClr val="000066"/>
                </a:solidFill>
                <a:latin typeface="Arial" panose="020B0604020202020204" pitchFamily="34" charset="0"/>
                <a:cs typeface="Arial" panose="020B0604020202020204" pitchFamily="34" charset="0"/>
              </a:rPr>
              <a:t>  </a:t>
            </a:r>
          </a:p>
        </p:txBody>
      </p:sp>
      <p:sp>
        <p:nvSpPr>
          <p:cNvPr id="4" name="Rectangle 3">
            <a:extLst>
              <a:ext uri="{FF2B5EF4-FFF2-40B4-BE49-F238E27FC236}">
                <a16:creationId xmlns:a16="http://schemas.microsoft.com/office/drawing/2014/main" id="{DFE47510-96DC-402F-A2FD-94B6769620E2}"/>
              </a:ext>
            </a:extLst>
          </p:cNvPr>
          <p:cNvSpPr/>
          <p:nvPr/>
        </p:nvSpPr>
        <p:spPr>
          <a:xfrm>
            <a:off x="495300" y="4301500"/>
            <a:ext cx="8153400" cy="1754326"/>
          </a:xfrm>
          <a:prstGeom prst="rect">
            <a:avLst/>
          </a:prstGeom>
        </p:spPr>
        <p:txBody>
          <a:bodyPr wrap="square">
            <a:spAutoFit/>
          </a:bodyPr>
          <a:lstStyle/>
          <a:p>
            <a:r>
              <a:rPr lang="en-US" altLang="en-US" dirty="0">
                <a:solidFill>
                  <a:srgbClr val="000066"/>
                </a:solidFill>
                <a:latin typeface="Arial" panose="020B0604020202020204" pitchFamily="34" charset="0"/>
                <a:cs typeface="Arial" panose="020B0604020202020204" pitchFamily="34" charset="0"/>
              </a:rPr>
              <a:t>Section III requires the following information from the PEBLO:</a:t>
            </a:r>
            <a:r>
              <a:rPr lang="en-US" altLang="en-US" dirty="0">
                <a:solidFill>
                  <a:srgbClr val="000066"/>
                </a:solidFill>
              </a:rPr>
              <a:t>  </a:t>
            </a:r>
          </a:p>
          <a:p>
            <a:pPr marL="576262" lvl="1" indent="-342900">
              <a:spcAft>
                <a:spcPts val="600"/>
              </a:spcAft>
              <a:buClr>
                <a:srgbClr val="000066"/>
              </a:buClr>
              <a:buFont typeface="Arial" panose="020B0604020202020204" pitchFamily="34" charset="0"/>
              <a:buChar char="•"/>
            </a:pPr>
            <a:r>
              <a:rPr lang="en-US" altLang="en-US" sz="2000" dirty="0">
                <a:solidFill>
                  <a:srgbClr val="000066"/>
                </a:solidFill>
              </a:rPr>
              <a:t>Indication  of STR’s submitted </a:t>
            </a:r>
            <a:r>
              <a:rPr lang="en-US" altLang="en-US" sz="2000" i="1" dirty="0">
                <a:solidFill>
                  <a:srgbClr val="000066"/>
                </a:solidFill>
              </a:rPr>
              <a:t>without</a:t>
            </a:r>
            <a:r>
              <a:rPr lang="en-US" altLang="en-US" sz="2000" dirty="0">
                <a:solidFill>
                  <a:srgbClr val="000066"/>
                </a:solidFill>
              </a:rPr>
              <a:t> or </a:t>
            </a:r>
            <a:r>
              <a:rPr lang="en-US" altLang="en-US" sz="2000" i="1" dirty="0">
                <a:solidFill>
                  <a:srgbClr val="000066"/>
                </a:solidFill>
              </a:rPr>
              <a:t>with</a:t>
            </a:r>
            <a:r>
              <a:rPr lang="en-US" altLang="en-US" sz="2000" dirty="0">
                <a:solidFill>
                  <a:srgbClr val="000066"/>
                </a:solidFill>
              </a:rPr>
              <a:t> “known exception” (missing) STR’s</a:t>
            </a:r>
          </a:p>
          <a:p>
            <a:pPr marL="576262" lvl="1" indent="-342900">
              <a:spcAft>
                <a:spcPts val="600"/>
              </a:spcAft>
              <a:buClr>
                <a:srgbClr val="000066"/>
              </a:buClr>
              <a:buFont typeface="Arial" panose="020B0604020202020204" pitchFamily="34" charset="0"/>
              <a:buChar char="•"/>
            </a:pPr>
            <a:r>
              <a:rPr lang="en-US" altLang="en-US" sz="2000" dirty="0">
                <a:solidFill>
                  <a:srgbClr val="000066"/>
                </a:solidFill>
              </a:rPr>
              <a:t>If with exception, a description of missing STR’s, and </a:t>
            </a:r>
          </a:p>
          <a:p>
            <a:pPr marL="576262" lvl="1" indent="-342900">
              <a:spcAft>
                <a:spcPts val="600"/>
              </a:spcAft>
              <a:buClr>
                <a:srgbClr val="000066"/>
              </a:buClr>
              <a:buFont typeface="Arial" panose="020B0604020202020204" pitchFamily="34" charset="0"/>
              <a:buChar char="•"/>
            </a:pPr>
            <a:r>
              <a:rPr lang="en-US" altLang="en-US" sz="2000" dirty="0">
                <a:solidFill>
                  <a:srgbClr val="000066"/>
                </a:solidFill>
              </a:rPr>
              <a:t>Action taken to obtain missing STR’s</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15C966E3-8BBC-491E-897F-523C1EF42A04}"/>
              </a:ext>
            </a:extLst>
          </p:cNvPr>
          <p:cNvSpPr>
            <a:spLocks noGrp="1" noChangeArrowheads="1"/>
          </p:cNvSpPr>
          <p:nvPr>
            <p:ph type="title"/>
            <p:custDataLst>
              <p:tags r:id="rId1"/>
            </p:custDataLst>
          </p:nvPr>
        </p:nvSpPr>
        <p:spPr>
          <a:xfrm>
            <a:off x="0" y="793629"/>
            <a:ext cx="9144000" cy="1086867"/>
          </a:xfrm>
        </p:spPr>
        <p:txBody>
          <a:bodyPr/>
          <a:lstStyle/>
          <a:p>
            <a:pPr eaLnBrk="1" hangingPunct="1">
              <a:defRPr/>
            </a:pPr>
            <a:r>
              <a:rPr lang="en-US" dirty="0"/>
              <a:t>Section IV</a:t>
            </a:r>
          </a:p>
        </p:txBody>
      </p:sp>
      <p:sp>
        <p:nvSpPr>
          <p:cNvPr id="20484" name="Rectangle 3">
            <a:extLst>
              <a:ext uri="{FF2B5EF4-FFF2-40B4-BE49-F238E27FC236}">
                <a16:creationId xmlns:a16="http://schemas.microsoft.com/office/drawing/2014/main" id="{8096ED4F-C2DC-44A8-A39B-E45488743044}"/>
              </a:ext>
            </a:extLst>
          </p:cNvPr>
          <p:cNvSpPr>
            <a:spLocks noGrp="1" noChangeArrowheads="1"/>
          </p:cNvSpPr>
          <p:nvPr>
            <p:ph idx="1"/>
            <p:custDataLst>
              <p:tags r:id="rId2"/>
            </p:custDataLst>
          </p:nvPr>
        </p:nvSpPr>
        <p:spPr>
          <a:xfrm>
            <a:off x="457200" y="2057400"/>
            <a:ext cx="8229600" cy="3916363"/>
          </a:xfrm>
          <a:prstGeom prst="rect">
            <a:avLst/>
          </a:prstGeom>
        </p:spPr>
        <p:txBody>
          <a:bodyPr/>
          <a:lstStyle/>
          <a:p>
            <a:pPr marL="0" indent="0" eaLnBrk="1" hangingPunct="1">
              <a:buClr>
                <a:srgbClr val="1D3275"/>
              </a:buClr>
              <a:buFont typeface="Wingdings" panose="05000000000000000000" pitchFamily="2" charset="2"/>
              <a:buNone/>
            </a:pPr>
            <a:r>
              <a:rPr lang="en-US" altLang="en-US" dirty="0">
                <a:solidFill>
                  <a:srgbClr val="000066"/>
                </a:solidFill>
                <a:latin typeface="Arial" panose="020B0604020202020204" pitchFamily="34" charset="0"/>
                <a:cs typeface="Arial" panose="020B0604020202020204" pitchFamily="34" charset="0"/>
              </a:rPr>
              <a:t>Section IV provides the participant with the opportunity to additional information deemed important to relay to the MSC, regarding the referral process or the SM.</a:t>
            </a:r>
          </a:p>
          <a:p>
            <a:pPr marL="0" indent="0" eaLnBrk="1" hangingPunct="1">
              <a:buClr>
                <a:srgbClr val="1D3275"/>
              </a:buClr>
              <a:buFont typeface="Wingdings" panose="05000000000000000000" pitchFamily="2" charset="2"/>
              <a:buNone/>
            </a:pPr>
            <a:endParaRPr lang="en-US" altLang="en-US" dirty="0">
              <a:solidFill>
                <a:srgbClr val="000066"/>
              </a:solidFill>
            </a:endParaRPr>
          </a:p>
          <a:p>
            <a:pPr marL="0" indent="0" eaLnBrk="1" hangingPunct="1">
              <a:buClr>
                <a:srgbClr val="1D3275"/>
              </a:buClr>
              <a:buFont typeface="Wingdings" panose="05000000000000000000" pitchFamily="2" charset="2"/>
              <a:buNone/>
            </a:pPr>
            <a:r>
              <a:rPr lang="en-US" altLang="en-US" dirty="0">
                <a:solidFill>
                  <a:srgbClr val="000066"/>
                </a:solidFill>
                <a:latin typeface="Arial" panose="020B0604020202020204" pitchFamily="34" charset="0"/>
                <a:cs typeface="Arial" panose="020B0604020202020204" pitchFamily="34" charset="0"/>
              </a:rPr>
              <a:t>Example:</a:t>
            </a:r>
          </a:p>
          <a:p>
            <a:pPr marL="342900" indent="-342900" eaLnBrk="1" hangingPunct="1">
              <a:buClr>
                <a:srgbClr val="1D3275"/>
              </a:buClr>
              <a:buFont typeface="Arial" panose="020B0604020202020204" pitchFamily="34" charset="0"/>
              <a:buChar char="•"/>
            </a:pPr>
            <a:r>
              <a:rPr lang="en-US" altLang="en-US" dirty="0">
                <a:solidFill>
                  <a:srgbClr val="000066"/>
                </a:solidFill>
              </a:rPr>
              <a:t>SM needs ambulatory assistance</a:t>
            </a:r>
          </a:p>
          <a:p>
            <a:pPr marL="342900" indent="-342900" eaLnBrk="1" hangingPunct="1">
              <a:buClr>
                <a:srgbClr val="1D3275"/>
              </a:buClr>
              <a:buFont typeface="Arial" panose="020B0604020202020204" pitchFamily="34" charset="0"/>
              <a:buChar char="•"/>
            </a:pPr>
            <a:r>
              <a:rPr lang="en-US" altLang="en-US" dirty="0">
                <a:solidFill>
                  <a:srgbClr val="000066"/>
                </a:solidFill>
              </a:rPr>
              <a:t>SM is too disabled to travel to examinations</a:t>
            </a:r>
          </a:p>
          <a:p>
            <a:pPr marL="342900" indent="-342900" eaLnBrk="1" hangingPunct="1">
              <a:buClr>
                <a:srgbClr val="1D3275"/>
              </a:buClr>
              <a:buFont typeface="Arial" panose="020B0604020202020204" pitchFamily="34" charset="0"/>
              <a:buChar char="•"/>
            </a:pPr>
            <a:r>
              <a:rPr lang="en-US" altLang="en-US" dirty="0">
                <a:solidFill>
                  <a:srgbClr val="000066"/>
                </a:solidFill>
                <a:latin typeface="Arial" panose="020B0604020202020204" pitchFamily="34" charset="0"/>
                <a:cs typeface="Arial" panose="020B0604020202020204" pitchFamily="34" charset="0"/>
              </a:rPr>
              <a:t>SM will be escorted by command</a:t>
            </a:r>
          </a:p>
          <a:p>
            <a:pPr marL="0" indent="0" eaLnBrk="1" hangingPunct="1">
              <a:buClr>
                <a:srgbClr val="1D3275"/>
              </a:buClr>
              <a:buFont typeface="Wingdings" panose="05000000000000000000" pitchFamily="2" charset="2"/>
              <a:buNone/>
            </a:pPr>
            <a:endParaRPr lang="en-US" altLang="en-US" dirty="0">
              <a:solidFill>
                <a:srgbClr val="000066"/>
              </a:solidFill>
              <a:latin typeface="Arial" panose="020B0604020202020204" pitchFamily="34" charset="0"/>
              <a:cs typeface="Arial" panose="020B0604020202020204" pitchFamily="34" charset="0"/>
            </a:endParaRPr>
          </a:p>
          <a:p>
            <a:pPr marL="0" indent="0" eaLnBrk="1" hangingPunct="1">
              <a:buClr>
                <a:srgbClr val="1D3275"/>
              </a:buClr>
              <a:buFont typeface="Wingdings" panose="05000000000000000000" pitchFamily="2" charset="2"/>
              <a:buNone/>
            </a:pPr>
            <a:endParaRPr lang="en-US" altLang="en-US" dirty="0">
              <a:solidFill>
                <a:srgbClr val="000066"/>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F483CF29-0C5A-4FF9-A3F3-BFCBF642DAED}"/>
              </a:ext>
            </a:extLst>
          </p:cNvPr>
          <p:cNvSpPr>
            <a:spLocks noGrp="1"/>
          </p:cNvSpPr>
          <p:nvPr>
            <p:ph type="sldNum" sz="quarter" idx="12"/>
            <p:custDataLst>
              <p:tags r:id="rId3"/>
            </p:custDataLst>
          </p:nvPr>
        </p:nvSpPr>
        <p:spPr>
          <a:xfrm>
            <a:off x="6931152" y="6601976"/>
            <a:ext cx="2133600" cy="365125"/>
          </a:xfrm>
        </p:spPr>
        <p:txBody>
          <a:bodyPr/>
          <a:lstStyle/>
          <a:p>
            <a:fld id="{F8804EAC-DD0B-4385-95F0-77B585202423}" type="slidenum">
              <a:rPr lang="en-US" altLang="en-US" smtClean="0"/>
              <a:pPr/>
              <a:t>16</a:t>
            </a:fld>
            <a:endParaRPr lang="en-US" altLang="en-US" dirty="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285AAA2A-FDA3-4807-BAAD-46CC0DFB3159}"/>
              </a:ext>
            </a:extLst>
          </p:cNvPr>
          <p:cNvSpPr>
            <a:spLocks noGrp="1" noChangeArrowheads="1"/>
          </p:cNvSpPr>
          <p:nvPr>
            <p:ph type="title"/>
            <p:custDataLst>
              <p:tags r:id="rId1"/>
            </p:custDataLst>
          </p:nvPr>
        </p:nvSpPr>
        <p:spPr>
          <a:xfrm>
            <a:off x="0" y="793629"/>
            <a:ext cx="9144000" cy="1086867"/>
          </a:xfrm>
        </p:spPr>
        <p:txBody>
          <a:bodyPr/>
          <a:lstStyle/>
          <a:p>
            <a:pPr eaLnBrk="1" hangingPunct="1">
              <a:defRPr/>
            </a:pPr>
            <a:r>
              <a:rPr lang="en-US" dirty="0"/>
              <a:t>Additional Disabilities Claimed</a:t>
            </a:r>
          </a:p>
        </p:txBody>
      </p:sp>
      <p:sp>
        <p:nvSpPr>
          <p:cNvPr id="23556" name="Rectangle 3">
            <a:extLst>
              <a:ext uri="{FF2B5EF4-FFF2-40B4-BE49-F238E27FC236}">
                <a16:creationId xmlns:a16="http://schemas.microsoft.com/office/drawing/2014/main" id="{060FC1EB-A300-4672-BAB7-9EEC5EAC6EF3}"/>
              </a:ext>
            </a:extLst>
          </p:cNvPr>
          <p:cNvSpPr>
            <a:spLocks noGrp="1" noChangeArrowheads="1"/>
          </p:cNvSpPr>
          <p:nvPr>
            <p:ph idx="1"/>
            <p:custDataLst>
              <p:tags r:id="rId2"/>
            </p:custDataLst>
          </p:nvPr>
        </p:nvSpPr>
        <p:spPr>
          <a:xfrm>
            <a:off x="457200" y="2057401"/>
            <a:ext cx="8229600" cy="990600"/>
          </a:xfrm>
          <a:prstGeom prst="rect">
            <a:avLst/>
          </a:prstGeom>
        </p:spPr>
        <p:txBody>
          <a:bodyPr>
            <a:normAutofit/>
          </a:bodyPr>
          <a:lstStyle/>
          <a:p>
            <a:pPr marL="0" indent="0" eaLnBrk="1">
              <a:buFont typeface="Wingdings" panose="05000000000000000000" pitchFamily="2" charset="2"/>
              <a:buNone/>
            </a:pPr>
            <a:r>
              <a:rPr lang="en-US" altLang="en-US" dirty="0">
                <a:solidFill>
                  <a:srgbClr val="000066"/>
                </a:solidFill>
                <a:latin typeface="Arial" panose="020B0604020202020204" pitchFamily="34" charset="0"/>
                <a:cs typeface="Arial" panose="020B0604020202020204" pitchFamily="34" charset="0"/>
              </a:rPr>
              <a:t>If the participant wishes to claim additional conditions, or does so within 5 working days of the initial interview, the:  </a:t>
            </a:r>
            <a:endParaRPr lang="en-US" altLang="en-US" sz="1000" dirty="0">
              <a:solidFill>
                <a:srgbClr val="000066"/>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D7E0C478-8A4A-461E-B966-EDD4FC020793}"/>
              </a:ext>
            </a:extLst>
          </p:cNvPr>
          <p:cNvSpPr>
            <a:spLocks noGrp="1"/>
          </p:cNvSpPr>
          <p:nvPr>
            <p:ph type="sldNum" sz="quarter" idx="12"/>
            <p:custDataLst>
              <p:tags r:id="rId3"/>
            </p:custDataLst>
          </p:nvPr>
        </p:nvSpPr>
        <p:spPr>
          <a:xfrm>
            <a:off x="6931152" y="6601976"/>
            <a:ext cx="2133600" cy="365125"/>
          </a:xfrm>
        </p:spPr>
        <p:txBody>
          <a:bodyPr/>
          <a:lstStyle/>
          <a:p>
            <a:fld id="{F8804EAC-DD0B-4385-95F0-77B585202423}" type="slidenum">
              <a:rPr lang="en-US" altLang="en-US" smtClean="0"/>
              <a:pPr/>
              <a:t>17</a:t>
            </a:fld>
            <a:endParaRPr lang="en-US" altLang="en-US" dirty="0"/>
          </a:p>
        </p:txBody>
      </p:sp>
      <p:sp>
        <p:nvSpPr>
          <p:cNvPr id="3" name="TextBox 2">
            <a:extLst>
              <a:ext uri="{FF2B5EF4-FFF2-40B4-BE49-F238E27FC236}">
                <a16:creationId xmlns:a16="http://schemas.microsoft.com/office/drawing/2014/main" id="{43CE6C16-B31E-4B57-9711-85ACD318B4D8}"/>
              </a:ext>
            </a:extLst>
          </p:cNvPr>
          <p:cNvSpPr txBox="1"/>
          <p:nvPr>
            <p:custDataLst>
              <p:tags r:id="rId4"/>
            </p:custDataLst>
          </p:nvPr>
        </p:nvSpPr>
        <p:spPr>
          <a:xfrm>
            <a:off x="442452" y="3079379"/>
            <a:ext cx="8229600" cy="2970044"/>
          </a:xfrm>
          <a:prstGeom prst="rect">
            <a:avLst/>
          </a:prstGeom>
          <a:noFill/>
        </p:spPr>
        <p:txBody>
          <a:bodyPr wrap="square" rtlCol="0">
            <a:spAutoFit/>
          </a:bodyPr>
          <a:lstStyle/>
          <a:p>
            <a:pPr lvl="1" indent="-223838">
              <a:spcAft>
                <a:spcPts val="600"/>
              </a:spcAft>
              <a:buClr>
                <a:schemeClr val="tx1"/>
              </a:buClr>
              <a:buFont typeface="Arial" panose="020B0604020202020204" pitchFamily="34" charset="0"/>
              <a:buChar char="•"/>
            </a:pPr>
            <a:r>
              <a:rPr lang="en-US" altLang="en-US" sz="2000" dirty="0">
                <a:solidFill>
                  <a:srgbClr val="000066"/>
                </a:solidFill>
                <a:latin typeface="Arial" panose="020B0604020202020204" pitchFamily="34" charset="0"/>
                <a:cs typeface="Arial" panose="020B0604020202020204" pitchFamily="34" charset="0"/>
              </a:rPr>
              <a:t>MSC should provide the SM a copy of the 21-526EZ form and assist as necessary to complete for inclusion in the claims process.</a:t>
            </a:r>
          </a:p>
          <a:p>
            <a:pPr lvl="1" indent="-223838">
              <a:spcAft>
                <a:spcPts val="600"/>
              </a:spcAft>
              <a:buClr>
                <a:schemeClr val="tx1"/>
              </a:buClr>
              <a:buFont typeface="Arial" panose="020B0604020202020204" pitchFamily="34" charset="0"/>
              <a:buChar char="•"/>
            </a:pPr>
            <a:r>
              <a:rPr lang="en-US" altLang="en-US" sz="2000" dirty="0">
                <a:solidFill>
                  <a:srgbClr val="000066"/>
                </a:solidFill>
                <a:latin typeface="Arial" panose="020B0604020202020204" pitchFamily="34" charset="0"/>
                <a:cs typeface="Arial" panose="020B0604020202020204" pitchFamily="34" charset="0"/>
              </a:rPr>
              <a:t>Provide </a:t>
            </a:r>
            <a:r>
              <a:rPr lang="en-US" i="1" dirty="0">
                <a:solidFill>
                  <a:srgbClr val="000066"/>
                </a:solidFill>
                <a:hlinkClick r:id="rId7"/>
              </a:rPr>
              <a:t>VA Form 21-686c</a:t>
            </a:r>
            <a:r>
              <a:rPr lang="en-US" i="1" dirty="0">
                <a:solidFill>
                  <a:srgbClr val="000066"/>
                </a:solidFill>
              </a:rPr>
              <a:t>, </a:t>
            </a:r>
            <a:r>
              <a:rPr lang="en-US" i="1" dirty="0">
                <a:solidFill>
                  <a:srgbClr val="000066"/>
                </a:solidFill>
                <a:hlinkClick r:id="rId8"/>
              </a:rPr>
              <a:t>VA Form 21-674</a:t>
            </a:r>
            <a:r>
              <a:rPr lang="en-US" i="1" dirty="0">
                <a:solidFill>
                  <a:srgbClr val="000066"/>
                </a:solidFill>
              </a:rPr>
              <a:t>, </a:t>
            </a:r>
            <a:r>
              <a:rPr lang="en-US" i="1" dirty="0">
                <a:solidFill>
                  <a:srgbClr val="000066"/>
                </a:solidFill>
                <a:hlinkClick r:id="rId9"/>
              </a:rPr>
              <a:t>VA Form 21-4142</a:t>
            </a:r>
            <a:r>
              <a:rPr lang="en-US" i="1" dirty="0">
                <a:solidFill>
                  <a:srgbClr val="000066"/>
                </a:solidFill>
              </a:rPr>
              <a:t>,</a:t>
            </a:r>
            <a:r>
              <a:rPr lang="en-US" dirty="0">
                <a:solidFill>
                  <a:srgbClr val="000066"/>
                </a:solidFill>
                <a:hlinkClick r:id="rId10"/>
              </a:rPr>
              <a:t> VA Form 21-22</a:t>
            </a:r>
            <a:r>
              <a:rPr lang="en-US" dirty="0">
                <a:solidFill>
                  <a:srgbClr val="000066"/>
                </a:solidFill>
              </a:rPr>
              <a:t>, </a:t>
            </a:r>
            <a:r>
              <a:rPr lang="en-US" altLang="en-US" sz="2000" dirty="0">
                <a:solidFill>
                  <a:srgbClr val="000066"/>
                </a:solidFill>
                <a:latin typeface="Arial" panose="020B0604020202020204" pitchFamily="34" charset="0"/>
                <a:cs typeface="Arial" panose="020B0604020202020204" pitchFamily="34" charset="0"/>
              </a:rPr>
              <a:t>and if applicable</a:t>
            </a:r>
          </a:p>
          <a:p>
            <a:pPr lvl="1" indent="-223838">
              <a:spcAft>
                <a:spcPts val="600"/>
              </a:spcAft>
              <a:buClr>
                <a:schemeClr val="tx1"/>
              </a:buClr>
              <a:buFont typeface="Arial" panose="020B0604020202020204" pitchFamily="34" charset="0"/>
              <a:buChar char="•"/>
            </a:pPr>
            <a:r>
              <a:rPr lang="en-US" i="1" dirty="0">
                <a:solidFill>
                  <a:srgbClr val="000066"/>
                </a:solidFill>
                <a:hlinkClick r:id="rId11"/>
              </a:rPr>
              <a:t>VA Form 21-0781a, Statement in Support of Claim for Service Connection for PTSD Secondary to Personal Assault</a:t>
            </a:r>
            <a:r>
              <a:rPr lang="en-US" i="1" dirty="0">
                <a:solidFill>
                  <a:srgbClr val="000066"/>
                </a:solidFill>
              </a:rPr>
              <a:t>, o</a:t>
            </a:r>
            <a:r>
              <a:rPr lang="en-US" dirty="0">
                <a:solidFill>
                  <a:srgbClr val="000066"/>
                </a:solidFill>
              </a:rPr>
              <a:t>r</a:t>
            </a:r>
          </a:p>
          <a:p>
            <a:pPr lvl="1" indent="-223838">
              <a:spcAft>
                <a:spcPts val="600"/>
              </a:spcAft>
              <a:buClr>
                <a:schemeClr val="tx1"/>
              </a:buClr>
              <a:buFont typeface="Arial" panose="020B0604020202020204" pitchFamily="34" charset="0"/>
              <a:buChar char="•"/>
            </a:pPr>
            <a:r>
              <a:rPr lang="en-US" i="1" dirty="0">
                <a:solidFill>
                  <a:srgbClr val="000066"/>
                </a:solidFill>
                <a:hlinkClick r:id="rId12"/>
              </a:rPr>
              <a:t>VA Form 21-0781, Statement in Support of Claim for Service Connection for PTSD</a:t>
            </a:r>
            <a:br>
              <a:rPr lang="en-US" altLang="en-US" sz="2000" dirty="0">
                <a:solidFill>
                  <a:srgbClr val="000066"/>
                </a:solidFill>
                <a:latin typeface="Arial" panose="020B0604020202020204" pitchFamily="34" charset="0"/>
                <a:cs typeface="Arial" panose="020B0604020202020204" pitchFamily="34" charset="0"/>
              </a:rPr>
            </a:br>
            <a:endParaRPr lang="en-US" altLang="en-US" sz="2000" dirty="0">
              <a:solidFill>
                <a:srgbClr val="000066"/>
              </a:solidFill>
              <a:latin typeface="Arial" panose="020B0604020202020204" pitchFamily="34" charset="0"/>
              <a:cs typeface="Arial" panose="020B0604020202020204" pitchFamily="34"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7A27E258-5588-47A2-B645-53FB3CBE0FC1}"/>
              </a:ext>
            </a:extLst>
          </p:cNvPr>
          <p:cNvSpPr>
            <a:spLocks noGrp="1"/>
          </p:cNvSpPr>
          <p:nvPr>
            <p:ph type="title"/>
            <p:custDataLst>
              <p:tags r:id="rId1"/>
            </p:custDataLst>
          </p:nvPr>
        </p:nvSpPr>
        <p:spPr>
          <a:xfrm>
            <a:off x="0" y="793629"/>
            <a:ext cx="9144000" cy="1086867"/>
          </a:xfrm>
        </p:spPr>
        <p:txBody>
          <a:bodyPr/>
          <a:lstStyle/>
          <a:p>
            <a:r>
              <a:rPr lang="en-US" altLang="en-US" sz="2800" dirty="0">
                <a:effectLst/>
              </a:rPr>
              <a:t>Handling Claimed Conditions Added After five days of the initial interview</a:t>
            </a:r>
          </a:p>
        </p:txBody>
      </p:sp>
      <p:sp>
        <p:nvSpPr>
          <p:cNvPr id="2" name="Slide Number Placeholder 1">
            <a:extLst>
              <a:ext uri="{FF2B5EF4-FFF2-40B4-BE49-F238E27FC236}">
                <a16:creationId xmlns:a16="http://schemas.microsoft.com/office/drawing/2014/main" id="{F2F6B926-3B8A-42F2-AD24-6EF30FADCE1B}"/>
              </a:ext>
            </a:extLst>
          </p:cNvPr>
          <p:cNvSpPr>
            <a:spLocks noGrp="1"/>
          </p:cNvSpPr>
          <p:nvPr>
            <p:ph type="sldNum" sz="quarter" idx="12"/>
            <p:custDataLst>
              <p:tags r:id="rId2"/>
            </p:custDataLst>
          </p:nvPr>
        </p:nvSpPr>
        <p:spPr>
          <a:xfrm>
            <a:off x="6931152" y="6601976"/>
            <a:ext cx="2133600" cy="365125"/>
          </a:xfrm>
        </p:spPr>
        <p:txBody>
          <a:bodyPr/>
          <a:lstStyle/>
          <a:p>
            <a:fld id="{F8804EAC-DD0B-4385-95F0-77B585202423}" type="slidenum">
              <a:rPr lang="en-US" altLang="en-US" smtClean="0"/>
              <a:pPr/>
              <a:t>18</a:t>
            </a:fld>
            <a:endParaRPr lang="en-US" altLang="en-US" dirty="0"/>
          </a:p>
        </p:txBody>
      </p:sp>
      <p:sp>
        <p:nvSpPr>
          <p:cNvPr id="5" name="TextBox 4">
            <a:extLst>
              <a:ext uri="{FF2B5EF4-FFF2-40B4-BE49-F238E27FC236}">
                <a16:creationId xmlns:a16="http://schemas.microsoft.com/office/drawing/2014/main" id="{C3C1017A-5582-4E1D-8800-22593CCF8EF6}"/>
              </a:ext>
            </a:extLst>
          </p:cNvPr>
          <p:cNvSpPr txBox="1"/>
          <p:nvPr>
            <p:custDataLst>
              <p:tags r:id="rId3"/>
            </p:custDataLst>
          </p:nvPr>
        </p:nvSpPr>
        <p:spPr>
          <a:xfrm>
            <a:off x="467498" y="1937818"/>
            <a:ext cx="8229600" cy="3170099"/>
          </a:xfrm>
          <a:prstGeom prst="rect">
            <a:avLst/>
          </a:prstGeom>
          <a:noFill/>
        </p:spPr>
        <p:txBody>
          <a:bodyPr wrap="square" rtlCol="0">
            <a:spAutoFit/>
          </a:bodyPr>
          <a:lstStyle/>
          <a:p>
            <a:pPr>
              <a:spcAft>
                <a:spcPts val="600"/>
              </a:spcAft>
              <a:buClr>
                <a:srgbClr val="000066"/>
              </a:buClr>
              <a:defRPr/>
            </a:pPr>
            <a:r>
              <a:rPr lang="en-US" sz="2000" dirty="0">
                <a:solidFill>
                  <a:srgbClr val="000066"/>
                </a:solidFill>
              </a:rPr>
              <a:t>Ensure that any new conditions on the new application are added as contentions under the existing EP 689. </a:t>
            </a:r>
          </a:p>
          <a:p>
            <a:pPr>
              <a:spcAft>
                <a:spcPts val="600"/>
              </a:spcAft>
              <a:buClr>
                <a:srgbClr val="000066"/>
              </a:buClr>
              <a:defRPr/>
            </a:pPr>
            <a:endParaRPr lang="en-US" sz="2000" dirty="0">
              <a:solidFill>
                <a:srgbClr val="000066"/>
              </a:solidFill>
            </a:endParaRPr>
          </a:p>
          <a:p>
            <a:pPr>
              <a:spcAft>
                <a:spcPts val="600"/>
              </a:spcAft>
              <a:buClr>
                <a:srgbClr val="000066"/>
              </a:buClr>
              <a:defRPr/>
            </a:pPr>
            <a:r>
              <a:rPr lang="en-US" sz="2000" dirty="0">
                <a:solidFill>
                  <a:srgbClr val="000066"/>
                </a:solidFill>
              </a:rPr>
              <a:t>When submitting an examination request under these circumstances, MSCs must add a note in VBMS and VTA:</a:t>
            </a:r>
          </a:p>
          <a:p>
            <a:pPr marL="233363" indent="-233363">
              <a:spcAft>
                <a:spcPts val="600"/>
              </a:spcAft>
              <a:buClr>
                <a:srgbClr val="000066"/>
              </a:buClr>
              <a:buFont typeface="Arial" panose="020B0604020202020204" pitchFamily="34" charset="0"/>
              <a:buChar char="•"/>
              <a:defRPr/>
            </a:pPr>
            <a:r>
              <a:rPr lang="en-US" sz="2000" dirty="0">
                <a:solidFill>
                  <a:srgbClr val="000066"/>
                </a:solidFill>
              </a:rPr>
              <a:t>stating that the additional issues were not received until after five days of the initial interview, and</a:t>
            </a:r>
          </a:p>
          <a:p>
            <a:pPr marL="233363" indent="-233363">
              <a:spcAft>
                <a:spcPts val="600"/>
              </a:spcAft>
              <a:buClr>
                <a:srgbClr val="000066"/>
              </a:buClr>
              <a:buFont typeface="Arial" panose="020B0604020202020204" pitchFamily="34" charset="0"/>
              <a:buChar char="•"/>
              <a:defRPr/>
            </a:pPr>
            <a:r>
              <a:rPr lang="en-US" sz="2000" dirty="0">
                <a:solidFill>
                  <a:srgbClr val="000066"/>
                </a:solidFill>
              </a:rPr>
              <a:t>specifying if examinations will be ordered/conducted for the new issues as part of the IDES claim.</a:t>
            </a:r>
          </a:p>
        </p:txBody>
      </p:sp>
      <p:sp>
        <p:nvSpPr>
          <p:cNvPr id="8" name="Content Placeholder 2">
            <a:extLst>
              <a:ext uri="{FF2B5EF4-FFF2-40B4-BE49-F238E27FC236}">
                <a16:creationId xmlns:a16="http://schemas.microsoft.com/office/drawing/2014/main" id="{56CDCCA2-FBCF-49E3-A23D-91BE71BDDC88}"/>
              </a:ext>
            </a:extLst>
          </p:cNvPr>
          <p:cNvSpPr>
            <a:spLocks noGrp="1"/>
          </p:cNvSpPr>
          <p:nvPr>
            <p:ph idx="1"/>
            <p:custDataLst>
              <p:tags r:id="rId4"/>
            </p:custDataLst>
          </p:nvPr>
        </p:nvSpPr>
        <p:spPr>
          <a:xfrm>
            <a:off x="457200" y="5334000"/>
            <a:ext cx="8229600" cy="1411888"/>
          </a:xfrm>
        </p:spPr>
        <p:txBody>
          <a:bodyPr>
            <a:normAutofit/>
          </a:bodyPr>
          <a:lstStyle/>
          <a:p>
            <a:pPr>
              <a:defRPr/>
            </a:pPr>
            <a:r>
              <a:rPr lang="en-US" sz="1800" dirty="0">
                <a:solidFill>
                  <a:srgbClr val="000066"/>
                </a:solidFill>
                <a:latin typeface="Arial" panose="020B0604020202020204" pitchFamily="34" charset="0"/>
                <a:cs typeface="Arial" panose="020B0604020202020204" pitchFamily="34" charset="0"/>
              </a:rPr>
              <a:t>See </a:t>
            </a:r>
            <a:r>
              <a:rPr lang="en-US" sz="1800" dirty="0">
                <a:solidFill>
                  <a:srgbClr val="0033CC"/>
                </a:solidFill>
                <a:hlinkClick r:id="rId6"/>
              </a:rPr>
              <a:t>M21-1.III.i.2.F.1.c.</a:t>
            </a:r>
            <a:r>
              <a:rPr lang="en-US" sz="1800" dirty="0">
                <a:solidFill>
                  <a:srgbClr val="000066"/>
                </a:solidFill>
              </a:rPr>
              <a:t>  Examination Requests Addressing Claimed Conditions Added After Initial Meeting With the MSC. </a:t>
            </a:r>
          </a:p>
          <a:p>
            <a:pPr>
              <a:defRPr/>
            </a:pPr>
            <a:r>
              <a:rPr lang="en-US" sz="1800" dirty="0">
                <a:solidFill>
                  <a:srgbClr val="000066"/>
                </a:solidFill>
                <a:latin typeface="Arial" panose="020B0604020202020204" pitchFamily="34" charset="0"/>
                <a:cs typeface="Arial" panose="020B0604020202020204" pitchFamily="34" charset="0"/>
              </a:rPr>
              <a:t>Note: VA is not obligated to request additional examinations solely because an IDES participant claims a condition after the five day deadline is over.</a:t>
            </a:r>
            <a:r>
              <a:rPr lang="en-US" sz="1800" dirty="0">
                <a:solidFill>
                  <a:srgbClr val="000066"/>
                </a:solidFill>
              </a:rPr>
              <a:t> </a:t>
            </a:r>
          </a:p>
          <a:p>
            <a:pPr marL="0" indent="0">
              <a:buFont typeface="Wingdings" panose="05000000000000000000" pitchFamily="2" charset="2"/>
              <a:buNone/>
              <a:defRPr/>
            </a:pPr>
            <a:endParaRPr lang="en-US" sz="1800" dirty="0">
              <a:solidFill>
                <a:srgbClr val="000066"/>
              </a:solidFill>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BC90BF75-0E3F-4976-8A16-539B4FB8ABCE}"/>
              </a:ext>
            </a:extLst>
          </p:cNvPr>
          <p:cNvSpPr>
            <a:spLocks noGrp="1"/>
          </p:cNvSpPr>
          <p:nvPr>
            <p:ph type="title"/>
            <p:custDataLst>
              <p:tags r:id="rId1"/>
            </p:custDataLst>
          </p:nvPr>
        </p:nvSpPr>
        <p:spPr>
          <a:xfrm>
            <a:off x="0" y="793629"/>
            <a:ext cx="9144000" cy="1086867"/>
          </a:xfrm>
        </p:spPr>
        <p:txBody>
          <a:bodyPr anchor="t"/>
          <a:lstStyle/>
          <a:p>
            <a:r>
              <a:rPr lang="en-US" altLang="en-US" sz="2800" dirty="0">
                <a:effectLst/>
              </a:rPr>
              <a:t>Handling the Addition of Referred Conditions</a:t>
            </a:r>
            <a:br>
              <a:rPr lang="en-US" altLang="en-US" sz="2800" dirty="0">
                <a:effectLst/>
              </a:rPr>
            </a:br>
            <a:r>
              <a:rPr lang="en-US" altLang="en-US" sz="2800" dirty="0">
                <a:effectLst/>
              </a:rPr>
              <a:t>That Were Previously Claimed</a:t>
            </a:r>
          </a:p>
        </p:txBody>
      </p:sp>
      <p:sp>
        <p:nvSpPr>
          <p:cNvPr id="3" name="Content Placeholder 2">
            <a:extLst>
              <a:ext uri="{FF2B5EF4-FFF2-40B4-BE49-F238E27FC236}">
                <a16:creationId xmlns:a16="http://schemas.microsoft.com/office/drawing/2014/main" id="{F0104892-ABAA-477C-879D-BAB7F689B83E}"/>
              </a:ext>
            </a:extLst>
          </p:cNvPr>
          <p:cNvSpPr>
            <a:spLocks noGrp="1"/>
          </p:cNvSpPr>
          <p:nvPr>
            <p:ph idx="1"/>
            <p:custDataLst>
              <p:tags r:id="rId2"/>
            </p:custDataLst>
          </p:nvPr>
        </p:nvSpPr>
        <p:spPr>
          <a:xfrm>
            <a:off x="457200" y="2057401"/>
            <a:ext cx="8229600" cy="990599"/>
          </a:xfrm>
        </p:spPr>
        <p:txBody>
          <a:bodyPr>
            <a:normAutofit lnSpcReduction="10000"/>
          </a:bodyPr>
          <a:lstStyle/>
          <a:p>
            <a:pPr marL="0" indent="0">
              <a:buFont typeface="Wingdings" panose="05000000000000000000" pitchFamily="2" charset="2"/>
              <a:buNone/>
              <a:defRPr/>
            </a:pPr>
            <a:r>
              <a:rPr lang="en-US" dirty="0">
                <a:solidFill>
                  <a:srgbClr val="000066"/>
                </a:solidFill>
                <a:latin typeface="Arial" panose="020B0604020202020204" pitchFamily="34" charset="0"/>
                <a:cs typeface="Arial" panose="020B0604020202020204" pitchFamily="34" charset="0"/>
              </a:rPr>
              <a:t>If the service department adds new referred conditions that were previously claimed by the participant on VA Form 21-526EZ, the MSC (or DRAS) must:  </a:t>
            </a:r>
          </a:p>
        </p:txBody>
      </p:sp>
      <p:sp>
        <p:nvSpPr>
          <p:cNvPr id="2" name="Slide Number Placeholder 1">
            <a:extLst>
              <a:ext uri="{FF2B5EF4-FFF2-40B4-BE49-F238E27FC236}">
                <a16:creationId xmlns:a16="http://schemas.microsoft.com/office/drawing/2014/main" id="{97FA13DE-F854-419B-BCB3-927E3669246C}"/>
              </a:ext>
            </a:extLst>
          </p:cNvPr>
          <p:cNvSpPr>
            <a:spLocks noGrp="1"/>
          </p:cNvSpPr>
          <p:nvPr>
            <p:ph type="sldNum" sz="quarter" idx="12"/>
            <p:custDataLst>
              <p:tags r:id="rId3"/>
            </p:custDataLst>
          </p:nvPr>
        </p:nvSpPr>
        <p:spPr>
          <a:xfrm>
            <a:off x="6931152" y="6601976"/>
            <a:ext cx="2133600" cy="365125"/>
          </a:xfrm>
        </p:spPr>
        <p:txBody>
          <a:bodyPr/>
          <a:lstStyle/>
          <a:p>
            <a:fld id="{F8804EAC-DD0B-4385-95F0-77B585202423}" type="slidenum">
              <a:rPr lang="en-US" altLang="en-US" smtClean="0"/>
              <a:pPr/>
              <a:t>19</a:t>
            </a:fld>
            <a:endParaRPr lang="en-US" altLang="en-US" dirty="0"/>
          </a:p>
        </p:txBody>
      </p:sp>
      <p:sp>
        <p:nvSpPr>
          <p:cNvPr id="5" name="TextBox 4">
            <a:extLst>
              <a:ext uri="{FF2B5EF4-FFF2-40B4-BE49-F238E27FC236}">
                <a16:creationId xmlns:a16="http://schemas.microsoft.com/office/drawing/2014/main" id="{6930964B-39F3-402E-BBEA-3DC8A9E2D14C}"/>
              </a:ext>
            </a:extLst>
          </p:cNvPr>
          <p:cNvSpPr txBox="1"/>
          <p:nvPr>
            <p:custDataLst>
              <p:tags r:id="rId4"/>
            </p:custDataLst>
          </p:nvPr>
        </p:nvSpPr>
        <p:spPr>
          <a:xfrm>
            <a:off x="457200" y="3048000"/>
            <a:ext cx="8153400" cy="1092607"/>
          </a:xfrm>
          <a:prstGeom prst="rect">
            <a:avLst/>
          </a:prstGeom>
          <a:noFill/>
        </p:spPr>
        <p:txBody>
          <a:bodyPr wrap="square" rtlCol="0">
            <a:spAutoFit/>
          </a:bodyPr>
          <a:lstStyle/>
          <a:p>
            <a:pPr marL="233363" indent="-233363">
              <a:spcAft>
                <a:spcPts val="600"/>
              </a:spcAft>
              <a:buClr>
                <a:schemeClr val="tx1"/>
              </a:buClr>
              <a:buFont typeface="Arial" panose="020B0604020202020204" pitchFamily="34" charset="0"/>
              <a:buChar char="•"/>
              <a:defRPr/>
            </a:pPr>
            <a:r>
              <a:rPr lang="en-US" sz="2000" dirty="0">
                <a:solidFill>
                  <a:srgbClr val="000066"/>
                </a:solidFill>
                <a:latin typeface="Arial" panose="020B0604020202020204" pitchFamily="34" charset="0"/>
                <a:cs typeface="Arial" panose="020B0604020202020204" pitchFamily="34" charset="0"/>
              </a:rPr>
              <a:t>ensure the communication from the service department is documented in the claims folder</a:t>
            </a:r>
          </a:p>
          <a:p>
            <a:pPr marL="233363" indent="-233363">
              <a:spcAft>
                <a:spcPts val="600"/>
              </a:spcAft>
              <a:buClr>
                <a:schemeClr val="tx1"/>
              </a:buClr>
              <a:buFont typeface="Arial" panose="020B0604020202020204" pitchFamily="34" charset="0"/>
              <a:buChar char="•"/>
              <a:defRPr/>
            </a:pPr>
            <a:r>
              <a:rPr lang="en-US" sz="2000" dirty="0">
                <a:solidFill>
                  <a:srgbClr val="000066"/>
                </a:solidFill>
                <a:latin typeface="Arial" panose="020B0604020202020204" pitchFamily="34" charset="0"/>
                <a:cs typeface="Arial" panose="020B0604020202020204" pitchFamily="34" charset="0"/>
              </a:rPr>
              <a:t>continue routine IDES processing  </a:t>
            </a:r>
          </a:p>
        </p:txBody>
      </p:sp>
      <p:sp>
        <p:nvSpPr>
          <p:cNvPr id="6" name="TextBox 5">
            <a:extLst>
              <a:ext uri="{FF2B5EF4-FFF2-40B4-BE49-F238E27FC236}">
                <a16:creationId xmlns:a16="http://schemas.microsoft.com/office/drawing/2014/main" id="{FBF5D436-8F27-4F6C-8FD1-91E0D2A11CD4}"/>
              </a:ext>
            </a:extLst>
          </p:cNvPr>
          <p:cNvSpPr txBox="1"/>
          <p:nvPr>
            <p:custDataLst>
              <p:tags r:id="rId5"/>
            </p:custDataLst>
          </p:nvPr>
        </p:nvSpPr>
        <p:spPr>
          <a:xfrm>
            <a:off x="457200" y="4157813"/>
            <a:ext cx="8229600" cy="1015663"/>
          </a:xfrm>
          <a:prstGeom prst="rect">
            <a:avLst/>
          </a:prstGeom>
          <a:noFill/>
        </p:spPr>
        <p:txBody>
          <a:bodyPr wrap="square" rtlCol="0">
            <a:spAutoFit/>
          </a:bodyPr>
          <a:lstStyle/>
          <a:p>
            <a:pPr>
              <a:spcAft>
                <a:spcPts val="600"/>
              </a:spcAft>
            </a:pPr>
            <a:r>
              <a:rPr lang="en-US" sz="2000" dirty="0">
                <a:solidFill>
                  <a:srgbClr val="000066"/>
                </a:solidFill>
                <a:latin typeface="Arial" panose="020B0604020202020204" pitchFamily="34" charset="0"/>
                <a:cs typeface="Arial" panose="020B0604020202020204" pitchFamily="34" charset="0"/>
              </a:rPr>
              <a:t>These conditions will continue to be examined and evaluated by DRAS according to standard IDES procedures. No additional action or prescribed form is required.  </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a:extLst>
              <a:ext uri="{FF2B5EF4-FFF2-40B4-BE49-F238E27FC236}">
                <a16:creationId xmlns:a16="http://schemas.microsoft.com/office/drawing/2014/main" id="{E5D121A5-4973-4DB5-908D-901E7C556431}"/>
              </a:ext>
            </a:extLst>
          </p:cNvPr>
          <p:cNvSpPr>
            <a:spLocks noGrp="1" noChangeArrowheads="1"/>
          </p:cNvSpPr>
          <p:nvPr>
            <p:ph type="title"/>
            <p:custDataLst>
              <p:tags r:id="rId1"/>
            </p:custDataLst>
          </p:nvPr>
        </p:nvSpPr>
        <p:spPr>
          <a:xfrm>
            <a:off x="0" y="793629"/>
            <a:ext cx="9144000" cy="1086867"/>
          </a:xfrm>
        </p:spPr>
        <p:txBody>
          <a:bodyPr/>
          <a:lstStyle/>
          <a:p>
            <a:pPr eaLnBrk="1" hangingPunct="1">
              <a:defRPr/>
            </a:pPr>
            <a:r>
              <a:rPr lang="en-US" dirty="0"/>
              <a:t>Lesson Objectives</a:t>
            </a:r>
          </a:p>
        </p:txBody>
      </p:sp>
      <p:sp>
        <p:nvSpPr>
          <p:cNvPr id="4100" name="Rectangle 6">
            <a:extLst>
              <a:ext uri="{FF2B5EF4-FFF2-40B4-BE49-F238E27FC236}">
                <a16:creationId xmlns:a16="http://schemas.microsoft.com/office/drawing/2014/main" id="{42B02D99-F633-419A-BCC3-C4541BC7378D}"/>
              </a:ext>
            </a:extLst>
          </p:cNvPr>
          <p:cNvSpPr>
            <a:spLocks noGrp="1" noChangeArrowheads="1"/>
          </p:cNvSpPr>
          <p:nvPr>
            <p:ph idx="1"/>
            <p:custDataLst>
              <p:tags r:id="rId2"/>
            </p:custDataLst>
          </p:nvPr>
        </p:nvSpPr>
        <p:spPr>
          <a:xfrm>
            <a:off x="457200" y="2057400"/>
            <a:ext cx="8229600" cy="3916363"/>
          </a:xfrm>
        </p:spPr>
        <p:txBody>
          <a:bodyPr>
            <a:normAutofit/>
          </a:bodyPr>
          <a:lstStyle/>
          <a:p>
            <a:pPr marL="233363" indent="-233363">
              <a:buClr>
                <a:srgbClr val="000066"/>
              </a:buClr>
            </a:pPr>
            <a:r>
              <a:rPr lang="en-US" altLang="en-US" dirty="0">
                <a:solidFill>
                  <a:srgbClr val="000066"/>
                </a:solidFill>
              </a:rPr>
              <a:t>understand the characteristics of the IDES referral process. </a:t>
            </a:r>
          </a:p>
          <a:p>
            <a:pPr marL="233363" indent="-233363">
              <a:buClr>
                <a:srgbClr val="000066"/>
              </a:buClr>
            </a:pPr>
            <a:r>
              <a:rPr lang="en-US" altLang="en-US" dirty="0">
                <a:solidFill>
                  <a:srgbClr val="000066"/>
                </a:solidFill>
              </a:rPr>
              <a:t>recognize the types of referrals and the actions required to process referrals from the Physical Evaluation Board Liaison Officer (PEBLO).</a:t>
            </a:r>
          </a:p>
          <a:p>
            <a:pPr marL="233363" indent="-233363">
              <a:buClr>
                <a:srgbClr val="000066"/>
              </a:buClr>
            </a:pPr>
            <a:r>
              <a:rPr lang="en-US" altLang="en-US" dirty="0">
                <a:solidFill>
                  <a:srgbClr val="000066"/>
                </a:solidFill>
              </a:rPr>
              <a:t>identify requirements to complete VA Form 21-0819. </a:t>
            </a:r>
          </a:p>
          <a:p>
            <a:pPr marL="233363" indent="-233363">
              <a:buClr>
                <a:srgbClr val="000066"/>
              </a:buClr>
            </a:pPr>
            <a:r>
              <a:rPr lang="en-US" altLang="en-US" dirty="0">
                <a:solidFill>
                  <a:srgbClr val="000066"/>
                </a:solidFill>
              </a:rPr>
              <a:t>understand requirements for handling conditions added after the completion of VA Form 21-0819 and re-enrolled cases.</a:t>
            </a:r>
          </a:p>
          <a:p>
            <a:pPr marL="233363" indent="-233363">
              <a:buClr>
                <a:srgbClr val="000066"/>
              </a:buClr>
            </a:pPr>
            <a:endParaRPr lang="en-US" altLang="en-US" dirty="0">
              <a:solidFill>
                <a:srgbClr val="000066"/>
              </a:solidFill>
            </a:endParaRPr>
          </a:p>
        </p:txBody>
      </p:sp>
      <p:sp>
        <p:nvSpPr>
          <p:cNvPr id="2" name="Slide Number Placeholder 1">
            <a:extLst>
              <a:ext uri="{FF2B5EF4-FFF2-40B4-BE49-F238E27FC236}">
                <a16:creationId xmlns:a16="http://schemas.microsoft.com/office/drawing/2014/main" id="{806D57AF-2F8B-4ED7-9DF9-B25A1FD30A7C}"/>
              </a:ext>
            </a:extLst>
          </p:cNvPr>
          <p:cNvSpPr>
            <a:spLocks noGrp="1"/>
          </p:cNvSpPr>
          <p:nvPr>
            <p:ph type="sldNum" sz="quarter" idx="12"/>
            <p:custDataLst>
              <p:tags r:id="rId3"/>
            </p:custDataLst>
          </p:nvPr>
        </p:nvSpPr>
        <p:spPr>
          <a:xfrm>
            <a:off x="6931152" y="6601976"/>
            <a:ext cx="2133600" cy="365125"/>
          </a:xfrm>
        </p:spPr>
        <p:txBody>
          <a:bodyPr/>
          <a:lstStyle/>
          <a:p>
            <a:fld id="{0CD88BA9-EE91-4AA9-AFC3-F59481863327}" type="slidenum">
              <a:rPr lang="en-US" altLang="en-US" smtClean="0"/>
              <a:pPr/>
              <a:t>2</a:t>
            </a:fld>
            <a:endParaRPr lang="en-US" altLang="en-US"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C88B7106-52F5-4271-BD97-E5B0AA4DE8C3}"/>
              </a:ext>
            </a:extLst>
          </p:cNvPr>
          <p:cNvSpPr>
            <a:spLocks noGrp="1"/>
          </p:cNvSpPr>
          <p:nvPr>
            <p:ph type="title"/>
            <p:custDataLst>
              <p:tags r:id="rId1"/>
            </p:custDataLst>
          </p:nvPr>
        </p:nvSpPr>
        <p:spPr>
          <a:xfrm>
            <a:off x="0" y="793629"/>
            <a:ext cx="9144000" cy="1086867"/>
          </a:xfrm>
        </p:spPr>
        <p:txBody>
          <a:bodyPr/>
          <a:lstStyle/>
          <a:p>
            <a:r>
              <a:rPr lang="en-US" altLang="en-US" sz="2800" dirty="0">
                <a:effectLst/>
              </a:rPr>
              <a:t>New Referred Conditions Added Before</a:t>
            </a:r>
            <a:br>
              <a:rPr lang="en-US" altLang="en-US" sz="2800" dirty="0">
                <a:effectLst/>
              </a:rPr>
            </a:br>
            <a:r>
              <a:rPr lang="en-US" altLang="en-US" sz="2800" dirty="0">
                <a:effectLst/>
              </a:rPr>
              <a:t>Completion of the Medical Evaluation Stage</a:t>
            </a:r>
          </a:p>
        </p:txBody>
      </p:sp>
      <p:sp>
        <p:nvSpPr>
          <p:cNvPr id="3" name="Content Placeholder 2">
            <a:extLst>
              <a:ext uri="{FF2B5EF4-FFF2-40B4-BE49-F238E27FC236}">
                <a16:creationId xmlns:a16="http://schemas.microsoft.com/office/drawing/2014/main" id="{4B24A524-A0E2-4ABB-9AEC-72FA14D1F207}"/>
              </a:ext>
            </a:extLst>
          </p:cNvPr>
          <p:cNvSpPr>
            <a:spLocks noGrp="1"/>
          </p:cNvSpPr>
          <p:nvPr>
            <p:ph idx="1"/>
            <p:custDataLst>
              <p:tags r:id="rId2"/>
            </p:custDataLst>
          </p:nvPr>
        </p:nvSpPr>
        <p:spPr>
          <a:xfrm>
            <a:off x="457200" y="2057401"/>
            <a:ext cx="8229600" cy="685799"/>
          </a:xfrm>
        </p:spPr>
        <p:txBody>
          <a:bodyPr>
            <a:normAutofit fontScale="92500" lnSpcReduction="20000"/>
          </a:bodyPr>
          <a:lstStyle/>
          <a:p>
            <a:pPr marL="0" indent="0">
              <a:buFont typeface="Wingdings" panose="05000000000000000000" pitchFamily="2" charset="2"/>
              <a:buNone/>
              <a:defRPr/>
            </a:pPr>
            <a:r>
              <a:rPr lang="en-US" dirty="0">
                <a:solidFill>
                  <a:srgbClr val="000066"/>
                </a:solidFill>
                <a:cs typeface="Arial" panose="020B0604020202020204" pitchFamily="34" charset="0"/>
              </a:rPr>
              <a:t>The PEBLO will provide the MSC with a new VA Form 21-0819.</a:t>
            </a:r>
          </a:p>
          <a:p>
            <a:pPr marL="0" indent="0">
              <a:buFont typeface="Wingdings" panose="05000000000000000000" pitchFamily="2" charset="2"/>
              <a:buNone/>
              <a:defRPr/>
            </a:pPr>
            <a:r>
              <a:rPr lang="en-US" dirty="0">
                <a:solidFill>
                  <a:srgbClr val="000066"/>
                </a:solidFill>
                <a:cs typeface="Arial" panose="020B0604020202020204" pitchFamily="34" charset="0"/>
              </a:rPr>
              <a:t>The MSC must: </a:t>
            </a:r>
          </a:p>
        </p:txBody>
      </p:sp>
      <p:sp>
        <p:nvSpPr>
          <p:cNvPr id="2" name="Slide Number Placeholder 1">
            <a:extLst>
              <a:ext uri="{FF2B5EF4-FFF2-40B4-BE49-F238E27FC236}">
                <a16:creationId xmlns:a16="http://schemas.microsoft.com/office/drawing/2014/main" id="{E61090AD-AC7E-430B-AC64-0499F9866159}"/>
              </a:ext>
            </a:extLst>
          </p:cNvPr>
          <p:cNvSpPr>
            <a:spLocks noGrp="1"/>
          </p:cNvSpPr>
          <p:nvPr>
            <p:ph type="sldNum" sz="quarter" idx="12"/>
            <p:custDataLst>
              <p:tags r:id="rId3"/>
            </p:custDataLst>
          </p:nvPr>
        </p:nvSpPr>
        <p:spPr>
          <a:xfrm>
            <a:off x="6931152" y="6601976"/>
            <a:ext cx="2133600" cy="365125"/>
          </a:xfrm>
        </p:spPr>
        <p:txBody>
          <a:bodyPr/>
          <a:lstStyle/>
          <a:p>
            <a:fld id="{F8804EAC-DD0B-4385-95F0-77B585202423}" type="slidenum">
              <a:rPr lang="en-US" altLang="en-US" smtClean="0"/>
              <a:pPr/>
              <a:t>20</a:t>
            </a:fld>
            <a:endParaRPr lang="en-US" altLang="en-US" dirty="0"/>
          </a:p>
        </p:txBody>
      </p:sp>
      <p:sp>
        <p:nvSpPr>
          <p:cNvPr id="5" name="TextBox 4">
            <a:extLst>
              <a:ext uri="{FF2B5EF4-FFF2-40B4-BE49-F238E27FC236}">
                <a16:creationId xmlns:a16="http://schemas.microsoft.com/office/drawing/2014/main" id="{25071DB4-9C50-481B-81AC-5B69B29345B8}"/>
              </a:ext>
            </a:extLst>
          </p:cNvPr>
          <p:cNvSpPr txBox="1"/>
          <p:nvPr>
            <p:custDataLst>
              <p:tags r:id="rId4"/>
            </p:custDataLst>
          </p:nvPr>
        </p:nvSpPr>
        <p:spPr>
          <a:xfrm>
            <a:off x="462116" y="2807172"/>
            <a:ext cx="8229600" cy="1400383"/>
          </a:xfrm>
          <a:prstGeom prst="rect">
            <a:avLst/>
          </a:prstGeom>
          <a:noFill/>
        </p:spPr>
        <p:txBody>
          <a:bodyPr wrap="square" rtlCol="0">
            <a:spAutoFit/>
          </a:bodyPr>
          <a:lstStyle/>
          <a:p>
            <a:pPr marL="233363" indent="-233363">
              <a:spcAft>
                <a:spcPts val="600"/>
              </a:spcAft>
              <a:buClr>
                <a:schemeClr val="tx1"/>
              </a:buClr>
              <a:buFont typeface="Arial" panose="020B0604020202020204" pitchFamily="34" charset="0"/>
              <a:buChar char="•"/>
              <a:defRPr/>
            </a:pPr>
            <a:r>
              <a:rPr lang="en-US" sz="2000" dirty="0">
                <a:solidFill>
                  <a:srgbClr val="000066"/>
                </a:solidFill>
                <a:cs typeface="Arial" panose="020B0604020202020204" pitchFamily="34" charset="0"/>
              </a:rPr>
              <a:t>request exams to address the new conditions as needed, and </a:t>
            </a:r>
          </a:p>
          <a:p>
            <a:pPr marL="233363" indent="-233363">
              <a:spcAft>
                <a:spcPts val="600"/>
              </a:spcAft>
              <a:buClr>
                <a:schemeClr val="tx1"/>
              </a:buClr>
              <a:buFont typeface="Arial" panose="020B0604020202020204" pitchFamily="34" charset="0"/>
              <a:buChar char="•"/>
              <a:defRPr/>
            </a:pPr>
            <a:r>
              <a:rPr lang="en-US" sz="2000" dirty="0">
                <a:solidFill>
                  <a:srgbClr val="000066"/>
                </a:solidFill>
                <a:cs typeface="Arial" panose="020B0604020202020204" pitchFamily="34" charset="0"/>
              </a:rPr>
              <a:t>provide exam results to the PEBLO for all conditions, including the newly referred conditions, prior to closing out the medical evaluation stage in VTA </a:t>
            </a:r>
          </a:p>
        </p:txBody>
      </p:sp>
      <p:sp>
        <p:nvSpPr>
          <p:cNvPr id="6" name="TextBox 5">
            <a:extLst>
              <a:ext uri="{FF2B5EF4-FFF2-40B4-BE49-F238E27FC236}">
                <a16:creationId xmlns:a16="http://schemas.microsoft.com/office/drawing/2014/main" id="{72ABB220-9DFE-4E20-8BDC-E9E90C77B676}"/>
              </a:ext>
            </a:extLst>
          </p:cNvPr>
          <p:cNvSpPr txBox="1"/>
          <p:nvPr>
            <p:custDataLst>
              <p:tags r:id="rId5"/>
            </p:custDataLst>
          </p:nvPr>
        </p:nvSpPr>
        <p:spPr>
          <a:xfrm>
            <a:off x="457200" y="4271527"/>
            <a:ext cx="8153400" cy="1015663"/>
          </a:xfrm>
          <a:prstGeom prst="rect">
            <a:avLst/>
          </a:prstGeom>
          <a:noFill/>
        </p:spPr>
        <p:txBody>
          <a:bodyPr wrap="square" rtlCol="0">
            <a:spAutoFit/>
          </a:bodyPr>
          <a:lstStyle/>
          <a:p>
            <a:pPr>
              <a:spcAft>
                <a:spcPts val="600"/>
              </a:spcAft>
            </a:pPr>
            <a:r>
              <a:rPr lang="en-US" sz="2000" b="1" i="1" dirty="0">
                <a:solidFill>
                  <a:srgbClr val="000066"/>
                </a:solidFill>
                <a:cs typeface="Arial" panose="020B0604020202020204" pitchFamily="34" charset="0"/>
              </a:rPr>
              <a:t>Important: </a:t>
            </a:r>
            <a:r>
              <a:rPr lang="en-US" sz="2000" dirty="0">
                <a:solidFill>
                  <a:srgbClr val="000066"/>
                </a:solidFill>
                <a:cs typeface="Arial" panose="020B0604020202020204" pitchFamily="34" charset="0"/>
              </a:rPr>
              <a:t>New referred conditions that are added before examinations are conducted will </a:t>
            </a:r>
            <a:r>
              <a:rPr lang="en-US" sz="2000" b="1" dirty="0">
                <a:solidFill>
                  <a:srgbClr val="000066"/>
                </a:solidFill>
                <a:cs typeface="Arial" panose="020B0604020202020204" pitchFamily="34" charset="0"/>
              </a:rPr>
              <a:t>not </a:t>
            </a:r>
            <a:r>
              <a:rPr lang="en-US" sz="2000" dirty="0">
                <a:solidFill>
                  <a:srgbClr val="000066"/>
                </a:solidFill>
                <a:cs typeface="Arial" panose="020B0604020202020204" pitchFamily="34" charset="0"/>
              </a:rPr>
              <a:t>require the case to be dis-enrolled in VTA. Continue processing under the original Case ID. </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B8D10-6948-48DB-BA30-ECA10238DEF5}"/>
              </a:ext>
            </a:extLst>
          </p:cNvPr>
          <p:cNvSpPr>
            <a:spLocks noGrp="1"/>
          </p:cNvSpPr>
          <p:nvPr>
            <p:ph type="title"/>
            <p:custDataLst>
              <p:tags r:id="rId1"/>
            </p:custDataLst>
          </p:nvPr>
        </p:nvSpPr>
        <p:spPr>
          <a:xfrm>
            <a:off x="0" y="793629"/>
            <a:ext cx="9144000" cy="1086867"/>
          </a:xfrm>
        </p:spPr>
        <p:txBody>
          <a:bodyPr/>
          <a:lstStyle/>
          <a:p>
            <a:pPr>
              <a:defRPr/>
            </a:pPr>
            <a:r>
              <a:rPr lang="en-US" sz="2800" dirty="0"/>
              <a:t>IDES Cases Dis-enrolled Due to Additional</a:t>
            </a:r>
            <a:br>
              <a:rPr lang="en-US" sz="2800" dirty="0"/>
            </a:br>
            <a:r>
              <a:rPr lang="en-US" sz="2800" dirty="0"/>
              <a:t>Referred Conditions</a:t>
            </a:r>
          </a:p>
        </p:txBody>
      </p:sp>
      <p:sp>
        <p:nvSpPr>
          <p:cNvPr id="3" name="Content Placeholder 2">
            <a:extLst>
              <a:ext uri="{FF2B5EF4-FFF2-40B4-BE49-F238E27FC236}">
                <a16:creationId xmlns:a16="http://schemas.microsoft.com/office/drawing/2014/main" id="{2D745ABF-0694-4E2E-B3EA-0671929652A9}"/>
              </a:ext>
            </a:extLst>
          </p:cNvPr>
          <p:cNvSpPr>
            <a:spLocks noGrp="1"/>
          </p:cNvSpPr>
          <p:nvPr>
            <p:ph idx="1"/>
            <p:custDataLst>
              <p:tags r:id="rId2"/>
            </p:custDataLst>
          </p:nvPr>
        </p:nvSpPr>
        <p:spPr>
          <a:xfrm>
            <a:off x="457200" y="2057401"/>
            <a:ext cx="8229600" cy="985343"/>
          </a:xfrm>
        </p:spPr>
        <p:txBody>
          <a:bodyPr>
            <a:normAutofit lnSpcReduction="10000"/>
          </a:bodyPr>
          <a:lstStyle/>
          <a:p>
            <a:pPr marL="0" indent="0">
              <a:buFont typeface="Wingdings" panose="05000000000000000000" pitchFamily="2" charset="2"/>
              <a:buNone/>
              <a:defRPr/>
            </a:pPr>
            <a:r>
              <a:rPr lang="en-US" dirty="0">
                <a:solidFill>
                  <a:srgbClr val="000066"/>
                </a:solidFill>
                <a:cs typeface="Arial" panose="020B0604020202020204" pitchFamily="34" charset="0"/>
              </a:rPr>
              <a:t>The service department is required to provide a new VA Form 21-0819 to VA to refer a new and previously unclaimed condition after the medical evaluation stage has been completed.  </a:t>
            </a:r>
          </a:p>
        </p:txBody>
      </p:sp>
      <p:sp>
        <p:nvSpPr>
          <p:cNvPr id="5" name="Slide Number Placeholder 4">
            <a:extLst>
              <a:ext uri="{FF2B5EF4-FFF2-40B4-BE49-F238E27FC236}">
                <a16:creationId xmlns:a16="http://schemas.microsoft.com/office/drawing/2014/main" id="{93E7F069-B269-4440-8E5A-71E7B14947E9}"/>
              </a:ext>
            </a:extLst>
          </p:cNvPr>
          <p:cNvSpPr>
            <a:spLocks noGrp="1"/>
          </p:cNvSpPr>
          <p:nvPr>
            <p:ph type="sldNum" sz="quarter" idx="12"/>
            <p:custDataLst>
              <p:tags r:id="rId3"/>
            </p:custDataLst>
          </p:nvPr>
        </p:nvSpPr>
        <p:spPr>
          <a:xfrm>
            <a:off x="6931152" y="6601976"/>
            <a:ext cx="2133600" cy="365125"/>
          </a:xfrm>
        </p:spPr>
        <p:txBody>
          <a:bodyPr/>
          <a:lstStyle/>
          <a:p>
            <a:fld id="{F8804EAC-DD0B-4385-95F0-77B585202423}" type="slidenum">
              <a:rPr lang="en-US" altLang="en-US" smtClean="0"/>
              <a:pPr/>
              <a:t>21</a:t>
            </a:fld>
            <a:endParaRPr lang="en-US" altLang="en-US" dirty="0"/>
          </a:p>
        </p:txBody>
      </p:sp>
      <p:sp>
        <p:nvSpPr>
          <p:cNvPr id="6" name="TextBox 5">
            <a:extLst>
              <a:ext uri="{FF2B5EF4-FFF2-40B4-BE49-F238E27FC236}">
                <a16:creationId xmlns:a16="http://schemas.microsoft.com/office/drawing/2014/main" id="{1C36F16B-5748-4D51-94B7-3075E7355ACE}"/>
              </a:ext>
            </a:extLst>
          </p:cNvPr>
          <p:cNvSpPr txBox="1"/>
          <p:nvPr>
            <p:custDataLst>
              <p:tags r:id="rId4"/>
            </p:custDataLst>
          </p:nvPr>
        </p:nvSpPr>
        <p:spPr>
          <a:xfrm>
            <a:off x="457200" y="3124200"/>
            <a:ext cx="8229600" cy="2862322"/>
          </a:xfrm>
          <a:prstGeom prst="rect">
            <a:avLst/>
          </a:prstGeom>
          <a:noFill/>
        </p:spPr>
        <p:txBody>
          <a:bodyPr wrap="square" rtlCol="0">
            <a:spAutoFit/>
          </a:bodyPr>
          <a:lstStyle/>
          <a:p>
            <a:pPr>
              <a:spcAft>
                <a:spcPts val="600"/>
              </a:spcAft>
              <a:buClr>
                <a:schemeClr val="tx1"/>
              </a:buClr>
              <a:defRPr/>
            </a:pPr>
            <a:r>
              <a:rPr lang="en-US" sz="2000" dirty="0">
                <a:solidFill>
                  <a:srgbClr val="000066"/>
                </a:solidFill>
                <a:cs typeface="Arial" panose="020B0604020202020204" pitchFamily="34" charset="0"/>
              </a:rPr>
              <a:t>These cases must be dis-enrolled from VTA and reenrolled under a new Case ID number, </a:t>
            </a:r>
            <a:r>
              <a:rPr lang="en-US" sz="2000" i="1" dirty="0">
                <a:solidFill>
                  <a:srgbClr val="000066"/>
                </a:solidFill>
                <a:cs typeface="Arial" panose="020B0604020202020204" pitchFamily="34" charset="0"/>
              </a:rPr>
              <a:t>ONLY IF </a:t>
            </a:r>
            <a:r>
              <a:rPr lang="en-US" sz="2000" dirty="0">
                <a:solidFill>
                  <a:srgbClr val="000066"/>
                </a:solidFill>
                <a:cs typeface="Arial" panose="020B0604020202020204" pitchFamily="34" charset="0"/>
              </a:rPr>
              <a:t>the new referred condition(s), </a:t>
            </a:r>
            <a:r>
              <a:rPr lang="en-US" sz="2000" i="1" dirty="0">
                <a:solidFill>
                  <a:srgbClr val="000066"/>
                </a:solidFill>
                <a:cs typeface="Arial" panose="020B0604020202020204" pitchFamily="34" charset="0"/>
              </a:rPr>
              <a:t>CANNOT</a:t>
            </a:r>
            <a:r>
              <a:rPr lang="en-US" sz="2000" dirty="0">
                <a:solidFill>
                  <a:srgbClr val="000066"/>
                </a:solidFill>
                <a:cs typeface="Arial" panose="020B0604020202020204" pitchFamily="34" charset="0"/>
              </a:rPr>
              <a:t> be addressed with current exams.</a:t>
            </a:r>
          </a:p>
          <a:p>
            <a:pPr>
              <a:spcAft>
                <a:spcPts val="600"/>
              </a:spcAft>
              <a:buClr>
                <a:schemeClr val="tx1"/>
              </a:buClr>
              <a:defRPr/>
            </a:pPr>
            <a:endParaRPr lang="en-US" sz="2000" dirty="0">
              <a:solidFill>
                <a:srgbClr val="000066"/>
              </a:solidFill>
              <a:cs typeface="Arial" panose="020B0604020202020204" pitchFamily="34" charset="0"/>
            </a:endParaRPr>
          </a:p>
          <a:p>
            <a:pPr>
              <a:spcAft>
                <a:spcPts val="600"/>
              </a:spcAft>
              <a:buClr>
                <a:schemeClr val="tx1"/>
              </a:buClr>
              <a:defRPr/>
            </a:pPr>
            <a:r>
              <a:rPr lang="en-US" sz="2000" dirty="0">
                <a:solidFill>
                  <a:srgbClr val="000066"/>
                </a:solidFill>
                <a:cs typeface="Arial" panose="020B0604020202020204" pitchFamily="34" charset="0"/>
              </a:rPr>
              <a:t>If not then the new referred case:</a:t>
            </a:r>
          </a:p>
          <a:p>
            <a:pPr marL="233363" indent="-233363">
              <a:spcAft>
                <a:spcPts val="600"/>
              </a:spcAft>
              <a:buClr>
                <a:schemeClr val="tx1"/>
              </a:buClr>
              <a:buFont typeface="Arial" panose="020B0604020202020204" pitchFamily="34" charset="0"/>
              <a:buChar char="•"/>
              <a:defRPr/>
            </a:pPr>
            <a:r>
              <a:rPr lang="en-US" sz="2000" dirty="0">
                <a:solidFill>
                  <a:srgbClr val="000066"/>
                </a:solidFill>
                <a:cs typeface="Arial" panose="020B0604020202020204" pitchFamily="34" charset="0"/>
              </a:rPr>
              <a:t>will move through the referral, claims development and medical evaluation stages again, and</a:t>
            </a:r>
          </a:p>
          <a:p>
            <a:pPr marL="233363" indent="-233363">
              <a:spcAft>
                <a:spcPts val="600"/>
              </a:spcAft>
              <a:buClr>
                <a:schemeClr val="tx1"/>
              </a:buClr>
              <a:buFont typeface="Arial" panose="020B0604020202020204" pitchFamily="34" charset="0"/>
              <a:buChar char="•"/>
              <a:defRPr/>
            </a:pPr>
            <a:r>
              <a:rPr lang="en-US" sz="2000" dirty="0">
                <a:solidFill>
                  <a:srgbClr val="000066"/>
                </a:solidFill>
                <a:cs typeface="Arial" panose="020B0604020202020204" pitchFamily="34" charset="0"/>
              </a:rPr>
              <a:t>additional exams will be completed for the new referred conditions  </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DF4A7-CFA9-4FDC-B042-637C4CD2A76F}"/>
              </a:ext>
            </a:extLst>
          </p:cNvPr>
          <p:cNvSpPr>
            <a:spLocks noGrp="1"/>
          </p:cNvSpPr>
          <p:nvPr>
            <p:ph type="title"/>
            <p:custDataLst>
              <p:tags r:id="rId1"/>
            </p:custDataLst>
          </p:nvPr>
        </p:nvSpPr>
        <p:spPr>
          <a:xfrm>
            <a:off x="0" y="793629"/>
            <a:ext cx="9144000" cy="1086867"/>
          </a:xfrm>
        </p:spPr>
        <p:txBody>
          <a:bodyPr/>
          <a:lstStyle/>
          <a:p>
            <a:pPr>
              <a:defRPr/>
            </a:pPr>
            <a:r>
              <a:rPr lang="en-US" dirty="0"/>
              <a:t>Cases Re-Enrolled within 30 Days</a:t>
            </a:r>
          </a:p>
        </p:txBody>
      </p:sp>
      <p:sp>
        <p:nvSpPr>
          <p:cNvPr id="3" name="Content Placeholder 2">
            <a:extLst>
              <a:ext uri="{FF2B5EF4-FFF2-40B4-BE49-F238E27FC236}">
                <a16:creationId xmlns:a16="http://schemas.microsoft.com/office/drawing/2014/main" id="{2D786BD7-0833-4078-8D20-FDFF8100BD99}"/>
              </a:ext>
            </a:extLst>
          </p:cNvPr>
          <p:cNvSpPr>
            <a:spLocks noGrp="1"/>
          </p:cNvSpPr>
          <p:nvPr>
            <p:ph idx="1"/>
            <p:custDataLst>
              <p:tags r:id="rId2"/>
            </p:custDataLst>
          </p:nvPr>
        </p:nvSpPr>
        <p:spPr>
          <a:xfrm>
            <a:off x="457200" y="2057401"/>
            <a:ext cx="8229600" cy="365126"/>
          </a:xfrm>
        </p:spPr>
        <p:txBody>
          <a:bodyPr>
            <a:normAutofit fontScale="92500" lnSpcReduction="10000"/>
          </a:bodyPr>
          <a:lstStyle/>
          <a:p>
            <a:pPr marL="0" indent="0">
              <a:buFont typeface="Wingdings" panose="05000000000000000000" pitchFamily="2" charset="2"/>
              <a:buNone/>
              <a:defRPr/>
            </a:pPr>
            <a:r>
              <a:rPr lang="en-US" dirty="0">
                <a:solidFill>
                  <a:srgbClr val="000066"/>
                </a:solidFill>
              </a:rPr>
              <a:t>If the Service Department reenrolls the participant within 30 days:  </a:t>
            </a:r>
          </a:p>
        </p:txBody>
      </p:sp>
      <p:sp>
        <p:nvSpPr>
          <p:cNvPr id="5" name="Slide Number Placeholder 4">
            <a:extLst>
              <a:ext uri="{FF2B5EF4-FFF2-40B4-BE49-F238E27FC236}">
                <a16:creationId xmlns:a16="http://schemas.microsoft.com/office/drawing/2014/main" id="{00196DF7-4DE5-4086-A7E3-A6BD7EA143F9}"/>
              </a:ext>
            </a:extLst>
          </p:cNvPr>
          <p:cNvSpPr>
            <a:spLocks noGrp="1"/>
          </p:cNvSpPr>
          <p:nvPr>
            <p:ph type="sldNum" sz="quarter" idx="12"/>
            <p:custDataLst>
              <p:tags r:id="rId3"/>
            </p:custDataLst>
          </p:nvPr>
        </p:nvSpPr>
        <p:spPr>
          <a:xfrm>
            <a:off x="6931152" y="6601976"/>
            <a:ext cx="2133600" cy="365125"/>
          </a:xfrm>
        </p:spPr>
        <p:txBody>
          <a:bodyPr/>
          <a:lstStyle/>
          <a:p>
            <a:fld id="{F8804EAC-DD0B-4385-95F0-77B585202423}" type="slidenum">
              <a:rPr lang="en-US" altLang="en-US" smtClean="0"/>
              <a:pPr/>
              <a:t>22</a:t>
            </a:fld>
            <a:endParaRPr lang="en-US" altLang="en-US" dirty="0"/>
          </a:p>
        </p:txBody>
      </p:sp>
      <p:sp>
        <p:nvSpPr>
          <p:cNvPr id="6" name="TextBox 5">
            <a:extLst>
              <a:ext uri="{FF2B5EF4-FFF2-40B4-BE49-F238E27FC236}">
                <a16:creationId xmlns:a16="http://schemas.microsoft.com/office/drawing/2014/main" id="{948CE962-73D1-4C4F-978C-1936CD78E33F}"/>
              </a:ext>
            </a:extLst>
          </p:cNvPr>
          <p:cNvSpPr txBox="1"/>
          <p:nvPr>
            <p:custDataLst>
              <p:tags r:id="rId4"/>
            </p:custDataLst>
          </p:nvPr>
        </p:nvSpPr>
        <p:spPr>
          <a:xfrm>
            <a:off x="457200" y="2475404"/>
            <a:ext cx="8229600" cy="2708434"/>
          </a:xfrm>
          <a:prstGeom prst="rect">
            <a:avLst/>
          </a:prstGeom>
          <a:noFill/>
        </p:spPr>
        <p:txBody>
          <a:bodyPr wrap="square" rtlCol="0">
            <a:spAutoFit/>
          </a:bodyPr>
          <a:lstStyle/>
          <a:p>
            <a:pPr marL="233363" indent="-233363">
              <a:spcAft>
                <a:spcPts val="600"/>
              </a:spcAft>
              <a:buClr>
                <a:srgbClr val="000066"/>
              </a:buClr>
              <a:buFont typeface="Arial" panose="020B0604020202020204" pitchFamily="34" charset="0"/>
              <a:buChar char="•"/>
              <a:defRPr/>
            </a:pPr>
            <a:r>
              <a:rPr lang="en-US" sz="2000" dirty="0">
                <a:solidFill>
                  <a:srgbClr val="000066"/>
                </a:solidFill>
              </a:rPr>
              <a:t>All conditions listed on both the original VA Form 21-0819 and the new form should be considered a complete claim for VA purposes and addressed in the IDES process</a:t>
            </a:r>
          </a:p>
          <a:p>
            <a:pPr marL="233363" indent="-233363">
              <a:spcAft>
                <a:spcPts val="600"/>
              </a:spcAft>
              <a:buClr>
                <a:srgbClr val="000066"/>
              </a:buClr>
              <a:buFont typeface="Arial" panose="020B0604020202020204" pitchFamily="34" charset="0"/>
              <a:buChar char="•"/>
              <a:defRPr/>
            </a:pPr>
            <a:r>
              <a:rPr lang="en-US" sz="2000" dirty="0">
                <a:solidFill>
                  <a:srgbClr val="000066"/>
                </a:solidFill>
              </a:rPr>
              <a:t>referred conditions added by the service department can be addressed for VA purposes whether or not the participant signs the second VA Form 21-0819 (provided that the participant had signed the initial form), and </a:t>
            </a:r>
          </a:p>
          <a:p>
            <a:pPr marL="233363" indent="-233363">
              <a:spcAft>
                <a:spcPts val="600"/>
              </a:spcAft>
              <a:buClr>
                <a:srgbClr val="000066"/>
              </a:buClr>
              <a:buFont typeface="Arial" panose="020B0604020202020204" pitchFamily="34" charset="0"/>
              <a:buChar char="•"/>
              <a:defRPr/>
            </a:pPr>
            <a:r>
              <a:rPr lang="en-US" sz="2000" dirty="0">
                <a:solidFill>
                  <a:srgbClr val="000066"/>
                </a:solidFill>
              </a:rPr>
              <a:t>It is not necessary to send the IDES disenrollment letter.  </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F10E0-6F4C-4133-8972-259FDC5D721F}"/>
              </a:ext>
            </a:extLst>
          </p:cNvPr>
          <p:cNvSpPr>
            <a:spLocks noGrp="1"/>
          </p:cNvSpPr>
          <p:nvPr>
            <p:ph type="title"/>
            <p:custDataLst>
              <p:tags r:id="rId1"/>
            </p:custDataLst>
          </p:nvPr>
        </p:nvSpPr>
        <p:spPr>
          <a:xfrm>
            <a:off x="0" y="793629"/>
            <a:ext cx="9144000" cy="1086867"/>
          </a:xfrm>
        </p:spPr>
        <p:txBody>
          <a:bodyPr/>
          <a:lstStyle/>
          <a:p>
            <a:pPr>
              <a:defRPr/>
            </a:pPr>
            <a:r>
              <a:rPr lang="en-US" dirty="0"/>
              <a:t>Cases Not Re-Enrolled within 30 days</a:t>
            </a:r>
          </a:p>
        </p:txBody>
      </p:sp>
      <p:sp>
        <p:nvSpPr>
          <p:cNvPr id="3" name="Content Placeholder 2">
            <a:extLst>
              <a:ext uri="{FF2B5EF4-FFF2-40B4-BE49-F238E27FC236}">
                <a16:creationId xmlns:a16="http://schemas.microsoft.com/office/drawing/2014/main" id="{86BB94B1-22C0-4A16-8BD8-AE99654ADE2E}"/>
              </a:ext>
            </a:extLst>
          </p:cNvPr>
          <p:cNvSpPr>
            <a:spLocks noGrp="1"/>
          </p:cNvSpPr>
          <p:nvPr>
            <p:ph idx="1"/>
            <p:custDataLst>
              <p:tags r:id="rId2"/>
            </p:custDataLst>
          </p:nvPr>
        </p:nvSpPr>
        <p:spPr>
          <a:xfrm>
            <a:off x="457200" y="2057400"/>
            <a:ext cx="8186584" cy="2362199"/>
          </a:xfrm>
        </p:spPr>
        <p:txBody>
          <a:bodyPr>
            <a:noAutofit/>
          </a:bodyPr>
          <a:lstStyle/>
          <a:p>
            <a:pPr>
              <a:defRPr/>
            </a:pPr>
            <a:r>
              <a:rPr lang="en-US" dirty="0">
                <a:solidFill>
                  <a:srgbClr val="000066"/>
                </a:solidFill>
              </a:rPr>
              <a:t>If the Service Department does not reenroll the participant within 30 days, the MSC/DRAS will process the disenrollment in accordance with M21-1, Part III, Subpart </a:t>
            </a:r>
            <a:r>
              <a:rPr lang="en-US" dirty="0" err="1">
                <a:solidFill>
                  <a:srgbClr val="000066"/>
                </a:solidFill>
              </a:rPr>
              <a:t>i</a:t>
            </a:r>
            <a:r>
              <a:rPr lang="en-US" dirty="0">
                <a:solidFill>
                  <a:srgbClr val="000066"/>
                </a:solidFill>
              </a:rPr>
              <a:t>, 2.E.2.a. which includes:</a:t>
            </a:r>
          </a:p>
          <a:p>
            <a:pPr marL="690563" lvl="1" indent="-233363" defTabSz="914400">
              <a:spcAft>
                <a:spcPts val="600"/>
              </a:spcAft>
              <a:buClr>
                <a:prstClr val="black"/>
              </a:buClr>
              <a:defRPr/>
            </a:pPr>
            <a:endParaRPr lang="en-US" sz="2000" dirty="0">
              <a:solidFill>
                <a:srgbClr val="000066"/>
              </a:solidFill>
              <a:latin typeface="Arial"/>
              <a:cs typeface="+mn-cs"/>
            </a:endParaRPr>
          </a:p>
          <a:p>
            <a:pPr marL="690563" lvl="1" indent="-233363" defTabSz="914400">
              <a:spcAft>
                <a:spcPts val="600"/>
              </a:spcAft>
              <a:buClr>
                <a:prstClr val="black"/>
              </a:buClr>
              <a:defRPr/>
            </a:pPr>
            <a:r>
              <a:rPr lang="en-US" sz="2000" dirty="0">
                <a:solidFill>
                  <a:srgbClr val="000066"/>
                </a:solidFill>
                <a:latin typeface="Arial"/>
                <a:cs typeface="+mn-cs"/>
              </a:rPr>
              <a:t>Conducting exit interview</a:t>
            </a:r>
          </a:p>
          <a:p>
            <a:pPr marL="690563" lvl="1" indent="-233363" defTabSz="914400">
              <a:spcAft>
                <a:spcPts val="600"/>
              </a:spcAft>
              <a:buClr>
                <a:prstClr val="black"/>
              </a:buClr>
              <a:defRPr/>
            </a:pPr>
            <a:r>
              <a:rPr lang="en-US" sz="2000" dirty="0">
                <a:solidFill>
                  <a:srgbClr val="000066"/>
                </a:solidFill>
                <a:latin typeface="Arial"/>
                <a:cs typeface="+mn-cs"/>
              </a:rPr>
              <a:t>Completing disenrollment letter, and</a:t>
            </a:r>
          </a:p>
          <a:p>
            <a:pPr marL="690563" lvl="1" indent="-233363" defTabSz="914400">
              <a:spcAft>
                <a:spcPts val="600"/>
              </a:spcAft>
              <a:buClr>
                <a:prstClr val="black"/>
              </a:buClr>
              <a:defRPr/>
            </a:pPr>
            <a:r>
              <a:rPr lang="en-US" sz="2000" dirty="0">
                <a:solidFill>
                  <a:srgbClr val="000066"/>
                </a:solidFill>
                <a:latin typeface="Arial"/>
                <a:cs typeface="+mn-cs"/>
              </a:rPr>
              <a:t>Clearing pending EP 689</a:t>
            </a:r>
          </a:p>
          <a:p>
            <a:pPr>
              <a:defRPr/>
            </a:pPr>
            <a:endParaRPr lang="en-US" dirty="0">
              <a:solidFill>
                <a:srgbClr val="000066"/>
              </a:solidFill>
            </a:endParaRPr>
          </a:p>
          <a:p>
            <a:pPr>
              <a:defRPr/>
            </a:pPr>
            <a:endParaRPr lang="en-US" dirty="0">
              <a:solidFill>
                <a:srgbClr val="000066"/>
              </a:solidFill>
            </a:endParaRPr>
          </a:p>
          <a:p>
            <a:pPr marL="0" indent="0">
              <a:buFont typeface="Wingdings" panose="05000000000000000000" pitchFamily="2" charset="2"/>
              <a:buNone/>
              <a:defRPr/>
            </a:pPr>
            <a:r>
              <a:rPr lang="en-US" dirty="0">
                <a:solidFill>
                  <a:srgbClr val="000066"/>
                </a:solidFill>
              </a:rPr>
              <a:t> </a:t>
            </a:r>
          </a:p>
        </p:txBody>
      </p:sp>
      <p:sp>
        <p:nvSpPr>
          <p:cNvPr id="5" name="Slide Number Placeholder 4">
            <a:extLst>
              <a:ext uri="{FF2B5EF4-FFF2-40B4-BE49-F238E27FC236}">
                <a16:creationId xmlns:a16="http://schemas.microsoft.com/office/drawing/2014/main" id="{DA49126C-5172-4768-99A1-95E4A21092B4}"/>
              </a:ext>
            </a:extLst>
          </p:cNvPr>
          <p:cNvSpPr>
            <a:spLocks noGrp="1"/>
          </p:cNvSpPr>
          <p:nvPr>
            <p:ph type="sldNum" sz="quarter" idx="12"/>
            <p:custDataLst>
              <p:tags r:id="rId3"/>
            </p:custDataLst>
          </p:nvPr>
        </p:nvSpPr>
        <p:spPr>
          <a:xfrm>
            <a:off x="6931152" y="6601976"/>
            <a:ext cx="2133600" cy="365125"/>
          </a:xfrm>
        </p:spPr>
        <p:txBody>
          <a:bodyPr/>
          <a:lstStyle/>
          <a:p>
            <a:fld id="{F8804EAC-DD0B-4385-95F0-77B585202423}" type="slidenum">
              <a:rPr lang="en-US" altLang="en-US" smtClean="0"/>
              <a:pPr/>
              <a:t>23</a:t>
            </a:fld>
            <a:endParaRPr lang="en-US" altLang="en-US" dirty="0"/>
          </a:p>
        </p:txBody>
      </p:sp>
      <p:sp>
        <p:nvSpPr>
          <p:cNvPr id="7" name="TextBox 6">
            <a:extLst>
              <a:ext uri="{FF2B5EF4-FFF2-40B4-BE49-F238E27FC236}">
                <a16:creationId xmlns:a16="http://schemas.microsoft.com/office/drawing/2014/main" id="{B6E6CFC5-4425-4334-AD10-B07243B0FCE3}"/>
              </a:ext>
            </a:extLst>
          </p:cNvPr>
          <p:cNvSpPr txBox="1"/>
          <p:nvPr>
            <p:custDataLst>
              <p:tags r:id="rId4"/>
            </p:custDataLst>
          </p:nvPr>
        </p:nvSpPr>
        <p:spPr>
          <a:xfrm>
            <a:off x="490384" y="4858103"/>
            <a:ext cx="8153400" cy="1015663"/>
          </a:xfrm>
          <a:prstGeom prst="rect">
            <a:avLst/>
          </a:prstGeom>
          <a:noFill/>
        </p:spPr>
        <p:txBody>
          <a:bodyPr wrap="square" rtlCol="0">
            <a:spAutoFit/>
          </a:bodyPr>
          <a:lstStyle/>
          <a:p>
            <a:pPr>
              <a:spcAft>
                <a:spcPts val="600"/>
              </a:spcAft>
            </a:pPr>
            <a:r>
              <a:rPr lang="en-US" sz="2000" dirty="0">
                <a:solidFill>
                  <a:srgbClr val="000066"/>
                </a:solidFill>
              </a:rPr>
              <a:t>If the Service Department reenrolls the participant more than 30 days after the disenrollment, only the conditions listed on the current VA Form 21-0819 should be addressed.    </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EE259-7FA4-43AF-90DA-0AB5A0546AED}"/>
              </a:ext>
            </a:extLst>
          </p:cNvPr>
          <p:cNvSpPr>
            <a:spLocks noGrp="1"/>
          </p:cNvSpPr>
          <p:nvPr>
            <p:ph type="title"/>
            <p:custDataLst>
              <p:tags r:id="rId1"/>
            </p:custDataLst>
          </p:nvPr>
        </p:nvSpPr>
        <p:spPr>
          <a:xfrm>
            <a:off x="0" y="2885566"/>
            <a:ext cx="9144000" cy="1086867"/>
          </a:xfrm>
        </p:spPr>
        <p:txBody>
          <a:bodyPr/>
          <a:lstStyle/>
          <a:p>
            <a:r>
              <a:rPr lang="en-US" dirty="0"/>
              <a:t>Questions</a:t>
            </a:r>
          </a:p>
        </p:txBody>
      </p:sp>
      <p:sp>
        <p:nvSpPr>
          <p:cNvPr id="3" name="Slide Number Placeholder 2">
            <a:extLst>
              <a:ext uri="{FF2B5EF4-FFF2-40B4-BE49-F238E27FC236}">
                <a16:creationId xmlns:a16="http://schemas.microsoft.com/office/drawing/2014/main" id="{70A66FCA-E931-428E-B709-5BBCB8F49FE5}"/>
              </a:ext>
            </a:extLst>
          </p:cNvPr>
          <p:cNvSpPr>
            <a:spLocks noGrp="1"/>
          </p:cNvSpPr>
          <p:nvPr>
            <p:ph type="sldNum" sz="quarter" idx="12"/>
            <p:custDataLst>
              <p:tags r:id="rId2"/>
            </p:custDataLst>
          </p:nvPr>
        </p:nvSpPr>
        <p:spPr>
          <a:xfrm>
            <a:off x="6931152" y="6601976"/>
            <a:ext cx="2133600" cy="365125"/>
          </a:xfrm>
        </p:spPr>
        <p:txBody>
          <a:bodyPr/>
          <a:lstStyle/>
          <a:p>
            <a:fld id="{0CD88BA9-EE91-4AA9-AFC3-F59481863327}" type="slidenum">
              <a:rPr lang="en-US" altLang="en-US" smtClean="0"/>
              <a:pPr/>
              <a:t>24</a:t>
            </a:fld>
            <a:endParaRPr lang="en-US" altLang="en-US" dirty="0"/>
          </a:p>
        </p:txBody>
      </p:sp>
    </p:spTree>
    <p:extLst>
      <p:ext uri="{BB962C8B-B14F-4D97-AF65-F5344CB8AC3E}">
        <p14:creationId xmlns:p14="http://schemas.microsoft.com/office/powerpoint/2010/main" val="38124410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a:extLst>
              <a:ext uri="{FF2B5EF4-FFF2-40B4-BE49-F238E27FC236}">
                <a16:creationId xmlns:a16="http://schemas.microsoft.com/office/drawing/2014/main" id="{CEFC0F28-BA7C-40A0-A389-AACF4B045901}"/>
              </a:ext>
            </a:extLst>
          </p:cNvPr>
          <p:cNvSpPr>
            <a:spLocks noGrp="1" noChangeArrowheads="1"/>
          </p:cNvSpPr>
          <p:nvPr>
            <p:ph type="title"/>
            <p:custDataLst>
              <p:tags r:id="rId1"/>
            </p:custDataLst>
          </p:nvPr>
        </p:nvSpPr>
        <p:spPr>
          <a:xfrm>
            <a:off x="0" y="793629"/>
            <a:ext cx="9144000" cy="1086867"/>
          </a:xfrm>
        </p:spPr>
        <p:txBody>
          <a:bodyPr/>
          <a:lstStyle/>
          <a:p>
            <a:pPr eaLnBrk="1" hangingPunct="1">
              <a:defRPr/>
            </a:pPr>
            <a:r>
              <a:rPr lang="en-US" dirty="0"/>
              <a:t>References</a:t>
            </a:r>
          </a:p>
        </p:txBody>
      </p:sp>
      <p:sp>
        <p:nvSpPr>
          <p:cNvPr id="5124" name="Rectangle 6">
            <a:extLst>
              <a:ext uri="{FF2B5EF4-FFF2-40B4-BE49-F238E27FC236}">
                <a16:creationId xmlns:a16="http://schemas.microsoft.com/office/drawing/2014/main" id="{883410D6-D57D-47C7-A401-A620A6B363DD}"/>
              </a:ext>
            </a:extLst>
          </p:cNvPr>
          <p:cNvSpPr>
            <a:spLocks noGrp="1" noChangeArrowheads="1"/>
          </p:cNvSpPr>
          <p:nvPr>
            <p:ph idx="1"/>
            <p:custDataLst>
              <p:tags r:id="rId2"/>
            </p:custDataLst>
          </p:nvPr>
        </p:nvSpPr>
        <p:spPr>
          <a:xfrm>
            <a:off x="457200" y="2057400"/>
            <a:ext cx="8229600" cy="3916363"/>
          </a:xfrm>
          <a:prstGeom prst="rect">
            <a:avLst/>
          </a:prstGeom>
        </p:spPr>
        <p:txBody>
          <a:bodyPr/>
          <a:lstStyle/>
          <a:p>
            <a:pPr eaLnBrk="1" hangingPunct="1">
              <a:lnSpc>
                <a:spcPct val="90000"/>
              </a:lnSpc>
              <a:buClr>
                <a:srgbClr val="1D3275"/>
              </a:buClr>
              <a:buFont typeface="Wingdings" panose="05000000000000000000" pitchFamily="2" charset="2"/>
              <a:buNone/>
            </a:pPr>
            <a:endParaRPr lang="en-US" altLang="en-US" sz="2400">
              <a:latin typeface="Arial" panose="020B0604020202020204" pitchFamily="34" charset="0"/>
              <a:cs typeface="Times New Roman" panose="02020603050405020304" pitchFamily="18" charset="0"/>
            </a:endParaRPr>
          </a:p>
          <a:p>
            <a:pPr eaLnBrk="1" hangingPunct="1">
              <a:lnSpc>
                <a:spcPct val="150000"/>
              </a:lnSpc>
              <a:buClr>
                <a:srgbClr val="1D3275"/>
              </a:buClr>
              <a:buFont typeface="Wingdings" panose="05000000000000000000" pitchFamily="2" charset="2"/>
              <a:buChar char="Ø"/>
            </a:pPr>
            <a:endParaRPr lang="en-US" altLang="en-US" sz="2400">
              <a:latin typeface="Arial" panose="020B0604020202020204" pitchFamily="34" charset="0"/>
              <a:cs typeface="Microsoft Sans Serif" panose="020B0604020202020204" pitchFamily="34" charset="0"/>
            </a:endParaRPr>
          </a:p>
          <a:p>
            <a:pPr eaLnBrk="1" hangingPunct="1">
              <a:lnSpc>
                <a:spcPct val="90000"/>
              </a:lnSpc>
              <a:buClr>
                <a:srgbClr val="1D3275"/>
              </a:buClr>
              <a:buFont typeface="Wingdings" panose="05000000000000000000" pitchFamily="2" charset="2"/>
              <a:buNone/>
            </a:pPr>
            <a:endParaRPr lang="en-US" altLang="en-US" sz="2400">
              <a:latin typeface="Arial" panose="020B060402020202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46889810-6CED-460D-ACA5-CDF3BF4C62C1}"/>
              </a:ext>
            </a:extLst>
          </p:cNvPr>
          <p:cNvSpPr>
            <a:spLocks noGrp="1"/>
          </p:cNvSpPr>
          <p:nvPr>
            <p:ph type="sldNum" sz="quarter" idx="12"/>
            <p:custDataLst>
              <p:tags r:id="rId3"/>
            </p:custDataLst>
          </p:nvPr>
        </p:nvSpPr>
        <p:spPr>
          <a:xfrm>
            <a:off x="6931152" y="6601976"/>
            <a:ext cx="2133600" cy="365125"/>
          </a:xfrm>
        </p:spPr>
        <p:txBody>
          <a:bodyPr/>
          <a:lstStyle/>
          <a:p>
            <a:fld id="{0CD88BA9-EE91-4AA9-AFC3-F59481863327}" type="slidenum">
              <a:rPr lang="en-US" altLang="en-US" smtClean="0"/>
              <a:pPr/>
              <a:t>3</a:t>
            </a:fld>
            <a:endParaRPr lang="en-US" altLang="en-US" dirty="0"/>
          </a:p>
        </p:txBody>
      </p:sp>
      <p:sp>
        <p:nvSpPr>
          <p:cNvPr id="5126" name="Rectangle 6">
            <a:extLst>
              <a:ext uri="{FF2B5EF4-FFF2-40B4-BE49-F238E27FC236}">
                <a16:creationId xmlns:a16="http://schemas.microsoft.com/office/drawing/2014/main" id="{8A601838-0B2C-4AAC-8B33-F336A93FFF1D}"/>
              </a:ext>
            </a:extLst>
          </p:cNvPr>
          <p:cNvSpPr txBox="1">
            <a:spLocks noChangeArrowheads="1"/>
          </p:cNvSpPr>
          <p:nvPr>
            <p:custDataLst>
              <p:tags r:id="rId4"/>
            </p:custDataLst>
          </p:nvPr>
        </p:nvSpPr>
        <p:spPr bwMode="auto">
          <a:xfrm>
            <a:off x="462116" y="2057400"/>
            <a:ext cx="8382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6075" indent="-346075" eaLnBrk="0" hangingPunct="0">
              <a:defRPr sz="3200">
                <a:solidFill>
                  <a:schemeClr val="tx1"/>
                </a:solidFill>
                <a:latin typeface="Tahoma" panose="020B0604030504040204" pitchFamily="34" charset="0"/>
                <a:cs typeface="Arial" panose="020B0604020202020204" pitchFamily="34" charset="0"/>
              </a:defRPr>
            </a:lvl1pPr>
            <a:lvl2pPr marL="742950" indent="-285750" eaLnBrk="0" hangingPunct="0">
              <a:defRPr sz="3200">
                <a:solidFill>
                  <a:schemeClr val="tx1"/>
                </a:solidFill>
                <a:latin typeface="Tahoma" panose="020B0604030504040204" pitchFamily="34" charset="0"/>
                <a:cs typeface="Arial" panose="020B0604020202020204" pitchFamily="34" charset="0"/>
              </a:defRPr>
            </a:lvl2pPr>
            <a:lvl3pPr marL="1143000" indent="-228600" eaLnBrk="0" hangingPunct="0">
              <a:defRPr sz="3200">
                <a:solidFill>
                  <a:schemeClr val="tx1"/>
                </a:solidFill>
                <a:latin typeface="Tahoma" panose="020B0604030504040204" pitchFamily="34" charset="0"/>
                <a:cs typeface="Arial" panose="020B0604020202020204" pitchFamily="34" charset="0"/>
              </a:defRPr>
            </a:lvl3pPr>
            <a:lvl4pPr marL="1600200" indent="-228600" eaLnBrk="0" hangingPunct="0">
              <a:defRPr sz="3200">
                <a:solidFill>
                  <a:schemeClr val="tx1"/>
                </a:solidFill>
                <a:latin typeface="Tahoma" panose="020B0604030504040204" pitchFamily="34" charset="0"/>
                <a:cs typeface="Arial" panose="020B0604020202020204" pitchFamily="34" charset="0"/>
              </a:defRPr>
            </a:lvl4pPr>
            <a:lvl5pPr marL="2057400" indent="-228600" eaLnBrk="0" hangingPunct="0">
              <a:defRPr sz="32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9pPr>
          </a:lstStyle>
          <a:p>
            <a:pPr>
              <a:buClr>
                <a:srgbClr val="000066"/>
              </a:buClr>
              <a:buFont typeface="Wingdings" panose="05000000000000000000" pitchFamily="2" charset="2"/>
              <a:buChar char="Ø"/>
            </a:pPr>
            <a:r>
              <a:rPr lang="en-US" altLang="en-US" sz="2000" u="sng" dirty="0">
                <a:solidFill>
                  <a:srgbClr val="1D3275"/>
                </a:solidFill>
                <a:latin typeface="Arial" panose="020B0604020202020204" pitchFamily="34" charset="0"/>
                <a:hlinkClick r:id="rId6"/>
              </a:rPr>
              <a:t>M21-1, Part III, Subpart </a:t>
            </a:r>
            <a:r>
              <a:rPr lang="en-US" altLang="en-US" sz="2000" u="sng" dirty="0" err="1">
                <a:solidFill>
                  <a:srgbClr val="1D3275"/>
                </a:solidFill>
                <a:latin typeface="Arial" panose="020B0604020202020204" pitchFamily="34" charset="0"/>
                <a:hlinkClick r:id="rId6"/>
              </a:rPr>
              <a:t>i</a:t>
            </a:r>
            <a:r>
              <a:rPr lang="en-US" altLang="en-US" sz="2000" u="sng" dirty="0">
                <a:solidFill>
                  <a:srgbClr val="1D3275"/>
                </a:solidFill>
                <a:latin typeface="Arial" panose="020B0604020202020204" pitchFamily="34" charset="0"/>
                <a:hlinkClick r:id="rId6"/>
              </a:rPr>
              <a:t>, 2.D Overview of the Integrated Disability Evaluation System (IDES) and Initial Claims Development</a:t>
            </a:r>
            <a:endParaRPr lang="en-US" altLang="en-US" sz="2000" u="sng" dirty="0">
              <a:solidFill>
                <a:srgbClr val="1D3275"/>
              </a:solidFill>
              <a:latin typeface="Arial" panose="020B0604020202020204" pitchFamily="34" charset="0"/>
            </a:endParaRPr>
          </a:p>
          <a:p>
            <a:pPr>
              <a:buClr>
                <a:srgbClr val="000066"/>
              </a:buClr>
              <a:buFont typeface="Wingdings" panose="05000000000000000000" pitchFamily="2" charset="2"/>
              <a:buChar char="Ø"/>
            </a:pPr>
            <a:r>
              <a:rPr lang="en-US" altLang="en-US" sz="2000" u="sng" dirty="0">
                <a:solidFill>
                  <a:srgbClr val="000066"/>
                </a:solidFill>
                <a:latin typeface="Arial" panose="020B0604020202020204" pitchFamily="34" charset="0"/>
                <a:hlinkClick r:id="rId7"/>
              </a:rPr>
              <a:t>M21-1, Part III, Subpart ii, 3.D - Claims Establishment</a:t>
            </a:r>
            <a:r>
              <a:rPr lang="en-US" altLang="en-US" sz="2000" dirty="0">
                <a:solidFill>
                  <a:srgbClr val="000066"/>
                </a:solidFill>
                <a:latin typeface="Arial" panose="020B0604020202020204" pitchFamily="34" charset="0"/>
              </a:rPr>
              <a:t> </a:t>
            </a:r>
          </a:p>
          <a:p>
            <a:pPr>
              <a:buClr>
                <a:srgbClr val="000066"/>
              </a:buClr>
              <a:buFont typeface="Wingdings" panose="05000000000000000000" pitchFamily="2" charset="2"/>
              <a:buChar char="Ø"/>
            </a:pPr>
            <a:endParaRPr lang="en-US" altLang="en-US" sz="2000" dirty="0">
              <a:solidFill>
                <a:srgbClr val="1D3275"/>
              </a:solidFill>
              <a:latin typeface="Arial" panose="020B0604020202020204" pitchFamily="34" charset="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A35A5988-96F9-49A3-8F98-DA9833451029}"/>
              </a:ext>
            </a:extLst>
          </p:cNvPr>
          <p:cNvSpPr>
            <a:spLocks noGrp="1" noChangeArrowheads="1"/>
          </p:cNvSpPr>
          <p:nvPr>
            <p:ph type="title"/>
            <p:custDataLst>
              <p:tags r:id="rId1"/>
            </p:custDataLst>
          </p:nvPr>
        </p:nvSpPr>
        <p:spPr>
          <a:xfrm>
            <a:off x="0" y="793629"/>
            <a:ext cx="9144000" cy="1086867"/>
          </a:xfrm>
        </p:spPr>
        <p:txBody>
          <a:bodyPr/>
          <a:lstStyle/>
          <a:p>
            <a:pPr eaLnBrk="1" hangingPunct="1">
              <a:defRPr/>
            </a:pPr>
            <a:r>
              <a:rPr lang="en-US" dirty="0"/>
              <a:t>Overview of Referral Process</a:t>
            </a:r>
          </a:p>
        </p:txBody>
      </p:sp>
      <p:sp>
        <p:nvSpPr>
          <p:cNvPr id="6148" name="Rectangle 3">
            <a:extLst>
              <a:ext uri="{FF2B5EF4-FFF2-40B4-BE49-F238E27FC236}">
                <a16:creationId xmlns:a16="http://schemas.microsoft.com/office/drawing/2014/main" id="{8C331A61-BB0E-4C80-A5CC-1C3E2E46B379}"/>
              </a:ext>
            </a:extLst>
          </p:cNvPr>
          <p:cNvSpPr>
            <a:spLocks noGrp="1" noChangeArrowheads="1"/>
          </p:cNvSpPr>
          <p:nvPr>
            <p:ph idx="1"/>
            <p:custDataLst>
              <p:tags r:id="rId2"/>
            </p:custDataLst>
          </p:nvPr>
        </p:nvSpPr>
        <p:spPr>
          <a:xfrm>
            <a:off x="457200" y="2057401"/>
            <a:ext cx="8229600" cy="365126"/>
          </a:xfrm>
          <a:prstGeom prst="rect">
            <a:avLst/>
          </a:prstGeom>
        </p:spPr>
        <p:txBody>
          <a:bodyPr>
            <a:normAutofit fontScale="92500" lnSpcReduction="10000"/>
          </a:bodyPr>
          <a:lstStyle/>
          <a:p>
            <a:pPr marL="0" eaLnBrk="1">
              <a:buFont typeface="Wingdings" panose="05000000000000000000" pitchFamily="2" charset="2"/>
              <a:buNone/>
            </a:pPr>
            <a:r>
              <a:rPr lang="en-US" altLang="en-US" dirty="0">
                <a:solidFill>
                  <a:srgbClr val="000066"/>
                </a:solidFill>
                <a:latin typeface="Arial" panose="020B0604020202020204" pitchFamily="34" charset="0"/>
                <a:cs typeface="Arial" panose="020B0604020202020204" pitchFamily="34" charset="0"/>
              </a:rPr>
              <a:t>   Military Treatment Facilities (MTFs):</a:t>
            </a:r>
            <a:r>
              <a:rPr lang="en-US" altLang="en-US" dirty="0">
                <a:solidFill>
                  <a:srgbClr val="000066"/>
                </a:solidFill>
              </a:rPr>
              <a:t> </a:t>
            </a:r>
            <a:endParaRPr lang="en-US" altLang="en-US" sz="1000" dirty="0">
              <a:solidFill>
                <a:srgbClr val="000066"/>
              </a:solidFill>
            </a:endParaRPr>
          </a:p>
        </p:txBody>
      </p:sp>
      <p:sp>
        <p:nvSpPr>
          <p:cNvPr id="2" name="Slide Number Placeholder 1">
            <a:extLst>
              <a:ext uri="{FF2B5EF4-FFF2-40B4-BE49-F238E27FC236}">
                <a16:creationId xmlns:a16="http://schemas.microsoft.com/office/drawing/2014/main" id="{5199A670-28B1-4D52-A7DD-4EDB28B467C4}"/>
              </a:ext>
            </a:extLst>
          </p:cNvPr>
          <p:cNvSpPr>
            <a:spLocks noGrp="1"/>
          </p:cNvSpPr>
          <p:nvPr>
            <p:ph type="sldNum" sz="quarter" idx="12"/>
            <p:custDataLst>
              <p:tags r:id="rId3"/>
            </p:custDataLst>
          </p:nvPr>
        </p:nvSpPr>
        <p:spPr>
          <a:xfrm>
            <a:off x="6931152" y="6601976"/>
            <a:ext cx="2133600" cy="365125"/>
          </a:xfrm>
        </p:spPr>
        <p:txBody>
          <a:bodyPr/>
          <a:lstStyle/>
          <a:p>
            <a:fld id="{F8804EAC-DD0B-4385-95F0-77B585202423}" type="slidenum">
              <a:rPr lang="en-US" altLang="en-US" smtClean="0"/>
              <a:pPr/>
              <a:t>4</a:t>
            </a:fld>
            <a:endParaRPr lang="en-US" altLang="en-US" dirty="0"/>
          </a:p>
        </p:txBody>
      </p:sp>
      <p:sp>
        <p:nvSpPr>
          <p:cNvPr id="3" name="TextBox 2">
            <a:extLst>
              <a:ext uri="{FF2B5EF4-FFF2-40B4-BE49-F238E27FC236}">
                <a16:creationId xmlns:a16="http://schemas.microsoft.com/office/drawing/2014/main" id="{7497F43B-E291-4351-A64D-3CA5AFF34656}"/>
              </a:ext>
            </a:extLst>
          </p:cNvPr>
          <p:cNvSpPr txBox="1"/>
          <p:nvPr>
            <p:custDataLst>
              <p:tags r:id="rId4"/>
            </p:custDataLst>
          </p:nvPr>
        </p:nvSpPr>
        <p:spPr>
          <a:xfrm>
            <a:off x="457200" y="2550156"/>
            <a:ext cx="8229600" cy="2477601"/>
          </a:xfrm>
          <a:prstGeom prst="rect">
            <a:avLst/>
          </a:prstGeom>
          <a:noFill/>
        </p:spPr>
        <p:txBody>
          <a:bodyPr wrap="square" rtlCol="0">
            <a:spAutoFit/>
          </a:bodyPr>
          <a:lstStyle/>
          <a:p>
            <a:pPr lvl="1" indent="-223838">
              <a:spcAft>
                <a:spcPts val="600"/>
              </a:spcAft>
              <a:buClr>
                <a:schemeClr val="tx1"/>
              </a:buClr>
              <a:buFont typeface="Arial" panose="020B0604020202020204" pitchFamily="34" charset="0"/>
              <a:buChar char="•"/>
            </a:pPr>
            <a:r>
              <a:rPr lang="en-US" altLang="en-US" sz="2000" dirty="0">
                <a:solidFill>
                  <a:srgbClr val="000066"/>
                </a:solidFill>
                <a:latin typeface="Arial" panose="020B0604020202020204" pitchFamily="34" charset="0"/>
                <a:cs typeface="Arial" panose="020B0604020202020204" pitchFamily="34" charset="0"/>
              </a:rPr>
              <a:t>Initiate a Medical Evaluation Board (MEB) when a Servicemember(SM) has received the maximum benefit of medical care for a condition, which may render the SM unfit for further military service</a:t>
            </a:r>
          </a:p>
          <a:p>
            <a:pPr lvl="1" indent="-223838">
              <a:spcAft>
                <a:spcPts val="600"/>
              </a:spcAft>
              <a:buClr>
                <a:schemeClr val="tx1"/>
              </a:buClr>
              <a:buFont typeface="Arial" panose="020B0604020202020204" pitchFamily="34" charset="0"/>
              <a:buChar char="•"/>
            </a:pPr>
            <a:r>
              <a:rPr lang="en-US" altLang="en-US" sz="2000" dirty="0">
                <a:solidFill>
                  <a:srgbClr val="000066"/>
                </a:solidFill>
                <a:latin typeface="Arial" panose="020B0604020202020204" pitchFamily="34" charset="0"/>
                <a:cs typeface="Arial" panose="020B0604020202020204" pitchFamily="34" charset="0"/>
              </a:rPr>
              <a:t>PEBLO coordinates process</a:t>
            </a:r>
          </a:p>
          <a:p>
            <a:pPr lvl="1" indent="-223838">
              <a:spcAft>
                <a:spcPts val="600"/>
              </a:spcAft>
              <a:buClr>
                <a:schemeClr val="tx1"/>
              </a:buClr>
              <a:buFont typeface="Arial" panose="020B0604020202020204" pitchFamily="34" charset="0"/>
              <a:buChar char="•"/>
            </a:pPr>
            <a:r>
              <a:rPr lang="en-US" altLang="en-US" sz="2000" dirty="0">
                <a:solidFill>
                  <a:srgbClr val="000066"/>
                </a:solidFill>
                <a:latin typeface="Arial" panose="020B0604020202020204" pitchFamily="34" charset="0"/>
                <a:cs typeface="Arial" panose="020B0604020202020204" pitchFamily="34" charset="0"/>
              </a:rPr>
              <a:t>Refer the Service member to a MEB</a:t>
            </a:r>
          </a:p>
          <a:p>
            <a:pPr lvl="1" indent="-223838">
              <a:spcAft>
                <a:spcPts val="600"/>
              </a:spcAft>
              <a:buClr>
                <a:schemeClr val="tx1"/>
              </a:buClr>
              <a:buFont typeface="Arial" panose="020B0604020202020204" pitchFamily="34" charset="0"/>
              <a:buChar char="•"/>
            </a:pPr>
            <a:r>
              <a:rPr lang="en-US" altLang="en-US" sz="2000" dirty="0">
                <a:solidFill>
                  <a:srgbClr val="000066"/>
                </a:solidFill>
                <a:latin typeface="Arial" panose="020B0604020202020204" pitchFamily="34" charset="0"/>
                <a:cs typeface="Arial" panose="020B0604020202020204" pitchFamily="34" charset="0"/>
              </a:rPr>
              <a:t>MEB   </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CBD15700-96F9-4092-AD14-C029653123A4}"/>
              </a:ext>
            </a:extLst>
          </p:cNvPr>
          <p:cNvSpPr>
            <a:spLocks noGrp="1" noChangeArrowheads="1"/>
          </p:cNvSpPr>
          <p:nvPr>
            <p:ph type="title"/>
            <p:custDataLst>
              <p:tags r:id="rId1"/>
            </p:custDataLst>
          </p:nvPr>
        </p:nvSpPr>
        <p:spPr>
          <a:xfrm>
            <a:off x="0" y="793629"/>
            <a:ext cx="9144000" cy="1086867"/>
          </a:xfrm>
        </p:spPr>
        <p:txBody>
          <a:bodyPr/>
          <a:lstStyle/>
          <a:p>
            <a:pPr eaLnBrk="1" hangingPunct="1">
              <a:defRPr/>
            </a:pPr>
            <a:r>
              <a:rPr lang="en-US" dirty="0"/>
              <a:t>Medical Evaluation Board (MEB)</a:t>
            </a:r>
          </a:p>
        </p:txBody>
      </p:sp>
      <p:sp>
        <p:nvSpPr>
          <p:cNvPr id="7172" name="Rectangle 3">
            <a:extLst>
              <a:ext uri="{FF2B5EF4-FFF2-40B4-BE49-F238E27FC236}">
                <a16:creationId xmlns:a16="http://schemas.microsoft.com/office/drawing/2014/main" id="{F7A20533-372D-4E5D-85C1-AF7536DC2C9C}"/>
              </a:ext>
            </a:extLst>
          </p:cNvPr>
          <p:cNvSpPr>
            <a:spLocks noGrp="1" noChangeArrowheads="1"/>
          </p:cNvSpPr>
          <p:nvPr>
            <p:ph idx="1"/>
            <p:custDataLst>
              <p:tags r:id="rId2"/>
            </p:custDataLst>
          </p:nvPr>
        </p:nvSpPr>
        <p:spPr>
          <a:xfrm>
            <a:off x="457200" y="2057401"/>
            <a:ext cx="8229600" cy="365126"/>
          </a:xfrm>
          <a:prstGeom prst="rect">
            <a:avLst/>
          </a:prstGeom>
        </p:spPr>
        <p:txBody>
          <a:bodyPr>
            <a:normAutofit fontScale="92500" lnSpcReduction="10000"/>
          </a:bodyPr>
          <a:lstStyle/>
          <a:p>
            <a:pPr eaLnBrk="1" hangingPunct="1">
              <a:buClr>
                <a:srgbClr val="1D3275"/>
              </a:buClr>
              <a:buFont typeface="Wingdings" panose="05000000000000000000" pitchFamily="2" charset="2"/>
              <a:buNone/>
            </a:pPr>
            <a:r>
              <a:rPr lang="en-US" altLang="en-US" dirty="0">
                <a:solidFill>
                  <a:srgbClr val="000066"/>
                </a:solidFill>
                <a:latin typeface="Arial" panose="020B0604020202020204" pitchFamily="34" charset="0"/>
                <a:cs typeface="Arial" panose="020B0604020202020204" pitchFamily="34" charset="0"/>
              </a:rPr>
              <a:t>The MEB: </a:t>
            </a:r>
            <a:endParaRPr lang="en-US" altLang="en-US" sz="1000" dirty="0">
              <a:solidFill>
                <a:srgbClr val="000066"/>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544627B3-277F-4871-B6CB-4BB49B6131D6}"/>
              </a:ext>
            </a:extLst>
          </p:cNvPr>
          <p:cNvSpPr>
            <a:spLocks noGrp="1"/>
          </p:cNvSpPr>
          <p:nvPr>
            <p:ph type="sldNum" sz="quarter" idx="12"/>
            <p:custDataLst>
              <p:tags r:id="rId3"/>
            </p:custDataLst>
          </p:nvPr>
        </p:nvSpPr>
        <p:spPr>
          <a:xfrm>
            <a:off x="6931152" y="6601976"/>
            <a:ext cx="2133600" cy="365125"/>
          </a:xfrm>
        </p:spPr>
        <p:txBody>
          <a:bodyPr/>
          <a:lstStyle/>
          <a:p>
            <a:fld id="{F8804EAC-DD0B-4385-95F0-77B585202423}" type="slidenum">
              <a:rPr lang="en-US" altLang="en-US" smtClean="0"/>
              <a:pPr/>
              <a:t>5</a:t>
            </a:fld>
            <a:endParaRPr lang="en-US" altLang="en-US" dirty="0"/>
          </a:p>
        </p:txBody>
      </p:sp>
      <p:sp>
        <p:nvSpPr>
          <p:cNvPr id="3" name="TextBox 2">
            <a:extLst>
              <a:ext uri="{FF2B5EF4-FFF2-40B4-BE49-F238E27FC236}">
                <a16:creationId xmlns:a16="http://schemas.microsoft.com/office/drawing/2014/main" id="{7B301C33-37C4-48B2-872F-4CF166DD4E43}"/>
              </a:ext>
            </a:extLst>
          </p:cNvPr>
          <p:cNvSpPr txBox="1"/>
          <p:nvPr>
            <p:custDataLst>
              <p:tags r:id="rId4"/>
            </p:custDataLst>
          </p:nvPr>
        </p:nvSpPr>
        <p:spPr>
          <a:xfrm>
            <a:off x="457200" y="2599432"/>
            <a:ext cx="8229600" cy="3708708"/>
          </a:xfrm>
          <a:prstGeom prst="rect">
            <a:avLst/>
          </a:prstGeom>
          <a:noFill/>
        </p:spPr>
        <p:txBody>
          <a:bodyPr wrap="square" rtlCol="0">
            <a:spAutoFit/>
          </a:bodyPr>
          <a:lstStyle/>
          <a:p>
            <a:pPr marL="569913" lvl="1" indent="-225425">
              <a:spcAft>
                <a:spcPts val="600"/>
              </a:spcAft>
              <a:buClr>
                <a:srgbClr val="000066"/>
              </a:buClr>
              <a:buFont typeface="Arial" panose="020B0604020202020204" pitchFamily="34" charset="0"/>
              <a:buChar char="•"/>
            </a:pPr>
            <a:r>
              <a:rPr lang="en-US" altLang="en-US" sz="2000" dirty="0">
                <a:solidFill>
                  <a:srgbClr val="000066"/>
                </a:solidFill>
                <a:latin typeface="Arial" panose="020B0604020202020204" pitchFamily="34" charset="0"/>
                <a:cs typeface="Arial" panose="020B0604020202020204" pitchFamily="34" charset="0"/>
              </a:rPr>
              <a:t>For Service members entering IDES, the MEB conducts the medical evaluation on conditions that potentially affect the Servicemember’s fitness for duty. </a:t>
            </a:r>
          </a:p>
          <a:p>
            <a:pPr marL="569913" lvl="1" indent="-225425">
              <a:spcAft>
                <a:spcPts val="600"/>
              </a:spcAft>
              <a:buClr>
                <a:srgbClr val="000066"/>
              </a:buClr>
              <a:buFont typeface="Arial" panose="020B0604020202020204" pitchFamily="34" charset="0"/>
              <a:buChar char="•"/>
            </a:pPr>
            <a:endParaRPr lang="en-US" altLang="en-US" sz="2000" dirty="0">
              <a:solidFill>
                <a:srgbClr val="000066"/>
              </a:solidFill>
              <a:latin typeface="Arial" panose="020B0604020202020204" pitchFamily="34" charset="0"/>
              <a:cs typeface="Arial" panose="020B0604020202020204" pitchFamily="34" charset="0"/>
            </a:endParaRPr>
          </a:p>
          <a:p>
            <a:pPr marL="569913" lvl="1" indent="-225425">
              <a:spcAft>
                <a:spcPts val="600"/>
              </a:spcAft>
              <a:buClr>
                <a:srgbClr val="000066"/>
              </a:buClr>
              <a:buFont typeface="Arial" panose="020B0604020202020204" pitchFamily="34" charset="0"/>
              <a:buChar char="•"/>
            </a:pPr>
            <a:r>
              <a:rPr lang="en-US" altLang="en-US" sz="2000" dirty="0">
                <a:solidFill>
                  <a:srgbClr val="000066"/>
                </a:solidFill>
                <a:latin typeface="Arial" panose="020B0604020202020204" pitchFamily="34" charset="0"/>
                <a:cs typeface="Arial" panose="020B0604020202020204" pitchFamily="34" charset="0"/>
              </a:rPr>
              <a:t>The MEB documents the Service member’s medical condition(s) and history with an MEB narrative summary as part of an MEB packet.</a:t>
            </a:r>
            <a:br>
              <a:rPr lang="en-US" altLang="en-US" sz="2000" dirty="0">
                <a:solidFill>
                  <a:srgbClr val="000066"/>
                </a:solidFill>
                <a:latin typeface="Arial" panose="020B0604020202020204" pitchFamily="34" charset="0"/>
                <a:cs typeface="Arial" panose="020B0604020202020204" pitchFamily="34" charset="0"/>
              </a:rPr>
            </a:br>
            <a:endParaRPr lang="en-US" altLang="en-US" sz="2000" dirty="0">
              <a:solidFill>
                <a:srgbClr val="000066"/>
              </a:solidFill>
              <a:latin typeface="Arial" panose="020B0604020202020204" pitchFamily="34" charset="0"/>
              <a:cs typeface="Arial" panose="020B0604020202020204" pitchFamily="34" charset="0"/>
            </a:endParaRPr>
          </a:p>
          <a:p>
            <a:pPr marL="569913" lvl="1" indent="-225425">
              <a:spcAft>
                <a:spcPts val="600"/>
              </a:spcAft>
              <a:buClr>
                <a:srgbClr val="000066"/>
              </a:buClr>
              <a:buFont typeface="Arial" panose="020B0604020202020204" pitchFamily="34" charset="0"/>
              <a:buChar char="•"/>
            </a:pPr>
            <a:r>
              <a:rPr lang="en-US" altLang="en-US" sz="2000" dirty="0">
                <a:solidFill>
                  <a:srgbClr val="000066"/>
                </a:solidFill>
                <a:latin typeface="Arial" panose="020B0604020202020204" pitchFamily="34" charset="0"/>
                <a:cs typeface="Arial" panose="020B0604020202020204" pitchFamily="34" charset="0"/>
              </a:rPr>
              <a:t>If the medical retention standards are not met, the MEB refers the case to the applicable Physical Evaluation Board (PEB) for a determination of fitness  </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81346F67-69D4-48C1-96C5-F17A594050B2}"/>
              </a:ext>
            </a:extLst>
          </p:cNvPr>
          <p:cNvSpPr>
            <a:spLocks noGrp="1" noChangeArrowheads="1"/>
          </p:cNvSpPr>
          <p:nvPr>
            <p:ph type="title"/>
            <p:custDataLst>
              <p:tags r:id="rId1"/>
            </p:custDataLst>
          </p:nvPr>
        </p:nvSpPr>
        <p:spPr>
          <a:xfrm>
            <a:off x="0" y="793629"/>
            <a:ext cx="9144000" cy="1086867"/>
          </a:xfrm>
        </p:spPr>
        <p:txBody>
          <a:bodyPr/>
          <a:lstStyle/>
          <a:p>
            <a:pPr eaLnBrk="1" hangingPunct="1">
              <a:defRPr/>
            </a:pPr>
            <a:r>
              <a:rPr lang="en-US" dirty="0"/>
              <a:t>Physical Evaluation Board (PEB)</a:t>
            </a:r>
          </a:p>
        </p:txBody>
      </p:sp>
      <p:sp>
        <p:nvSpPr>
          <p:cNvPr id="8196" name="Rectangle 3">
            <a:extLst>
              <a:ext uri="{FF2B5EF4-FFF2-40B4-BE49-F238E27FC236}">
                <a16:creationId xmlns:a16="http://schemas.microsoft.com/office/drawing/2014/main" id="{5A3E5E8D-B9E3-47E3-9766-71499F704C32}"/>
              </a:ext>
            </a:extLst>
          </p:cNvPr>
          <p:cNvSpPr>
            <a:spLocks noGrp="1" noChangeArrowheads="1"/>
          </p:cNvSpPr>
          <p:nvPr>
            <p:ph idx="1"/>
            <p:custDataLst>
              <p:tags r:id="rId2"/>
            </p:custDataLst>
          </p:nvPr>
        </p:nvSpPr>
        <p:spPr>
          <a:xfrm>
            <a:off x="457200" y="2057401"/>
            <a:ext cx="8229600" cy="304800"/>
          </a:xfrm>
          <a:prstGeom prst="rect">
            <a:avLst/>
          </a:prstGeom>
        </p:spPr>
        <p:txBody>
          <a:bodyPr>
            <a:noAutofit/>
          </a:bodyPr>
          <a:lstStyle/>
          <a:p>
            <a:pPr eaLnBrk="1" hangingPunct="1">
              <a:buClr>
                <a:srgbClr val="1D3275"/>
              </a:buClr>
              <a:buFont typeface="Wingdings" panose="05000000000000000000" pitchFamily="2" charset="2"/>
              <a:buNone/>
            </a:pPr>
            <a:r>
              <a:rPr lang="en-US" altLang="en-US" dirty="0">
                <a:solidFill>
                  <a:srgbClr val="000066"/>
                </a:solidFill>
                <a:latin typeface="Arial" panose="020B0604020202020204" pitchFamily="34" charset="0"/>
                <a:cs typeface="Arial" panose="020B0604020202020204" pitchFamily="34" charset="0"/>
              </a:rPr>
              <a:t>The PEB: </a:t>
            </a:r>
          </a:p>
        </p:txBody>
      </p:sp>
      <p:sp>
        <p:nvSpPr>
          <p:cNvPr id="2" name="Slide Number Placeholder 1">
            <a:extLst>
              <a:ext uri="{FF2B5EF4-FFF2-40B4-BE49-F238E27FC236}">
                <a16:creationId xmlns:a16="http://schemas.microsoft.com/office/drawing/2014/main" id="{96BB495B-614B-4AD4-8A5E-F1A80A20B515}"/>
              </a:ext>
            </a:extLst>
          </p:cNvPr>
          <p:cNvSpPr>
            <a:spLocks noGrp="1"/>
          </p:cNvSpPr>
          <p:nvPr>
            <p:ph type="sldNum" sz="quarter" idx="12"/>
            <p:custDataLst>
              <p:tags r:id="rId3"/>
            </p:custDataLst>
          </p:nvPr>
        </p:nvSpPr>
        <p:spPr>
          <a:xfrm>
            <a:off x="6931152" y="6601976"/>
            <a:ext cx="2133600" cy="365125"/>
          </a:xfrm>
        </p:spPr>
        <p:txBody>
          <a:bodyPr/>
          <a:lstStyle/>
          <a:p>
            <a:fld id="{F8804EAC-DD0B-4385-95F0-77B585202423}" type="slidenum">
              <a:rPr lang="en-US" altLang="en-US" smtClean="0"/>
              <a:pPr/>
              <a:t>6</a:t>
            </a:fld>
            <a:endParaRPr lang="en-US" altLang="en-US" dirty="0"/>
          </a:p>
        </p:txBody>
      </p:sp>
      <p:sp>
        <p:nvSpPr>
          <p:cNvPr id="3" name="TextBox 2">
            <a:extLst>
              <a:ext uri="{FF2B5EF4-FFF2-40B4-BE49-F238E27FC236}">
                <a16:creationId xmlns:a16="http://schemas.microsoft.com/office/drawing/2014/main" id="{71B3FC76-0F43-45EB-A67B-2ECE67F61A87}"/>
              </a:ext>
            </a:extLst>
          </p:cNvPr>
          <p:cNvSpPr txBox="1"/>
          <p:nvPr>
            <p:custDataLst>
              <p:tags r:id="rId4"/>
            </p:custDataLst>
          </p:nvPr>
        </p:nvSpPr>
        <p:spPr>
          <a:xfrm>
            <a:off x="457200" y="2667000"/>
            <a:ext cx="8229600" cy="2431435"/>
          </a:xfrm>
          <a:prstGeom prst="rect">
            <a:avLst/>
          </a:prstGeom>
          <a:noFill/>
        </p:spPr>
        <p:txBody>
          <a:bodyPr wrap="square" rtlCol="0">
            <a:spAutoFit/>
          </a:bodyPr>
          <a:lstStyle/>
          <a:p>
            <a:pPr lvl="1" indent="-223838">
              <a:spcAft>
                <a:spcPts val="600"/>
              </a:spcAft>
              <a:buClr>
                <a:schemeClr val="tx1"/>
              </a:buClr>
              <a:buFont typeface="Arial" panose="020B0604020202020204" pitchFamily="34" charset="0"/>
              <a:buChar char="•"/>
            </a:pPr>
            <a:r>
              <a:rPr lang="en-US" altLang="en-US" sz="2000" dirty="0">
                <a:solidFill>
                  <a:srgbClr val="000066"/>
                </a:solidFill>
                <a:latin typeface="Arial" panose="020B0604020202020204" pitchFamily="34" charset="0"/>
                <a:cs typeface="Arial" panose="020B0604020202020204" pitchFamily="34" charset="0"/>
              </a:rPr>
              <a:t>Determines whether one or more of the participant’s conditions render him/her unfit for continued military service</a:t>
            </a:r>
          </a:p>
          <a:p>
            <a:pPr lvl="1" indent="-223838">
              <a:spcAft>
                <a:spcPts val="600"/>
              </a:spcAft>
              <a:buClr>
                <a:schemeClr val="tx1"/>
              </a:buClr>
              <a:buFont typeface="Arial" panose="020B0604020202020204" pitchFamily="34" charset="0"/>
              <a:buChar char="•"/>
            </a:pPr>
            <a:r>
              <a:rPr lang="en-US" altLang="en-US" sz="2000" dirty="0">
                <a:solidFill>
                  <a:srgbClr val="000066"/>
                </a:solidFill>
                <a:latin typeface="Arial" panose="020B0604020202020204" pitchFamily="34" charset="0"/>
                <a:cs typeface="Arial" panose="020B0604020202020204" pitchFamily="34" charset="0"/>
              </a:rPr>
              <a:t>Recommends one of the following dispositions:</a:t>
            </a:r>
            <a:br>
              <a:rPr lang="en-US" altLang="en-US" sz="2000" dirty="0">
                <a:solidFill>
                  <a:srgbClr val="000066"/>
                </a:solidFill>
                <a:latin typeface="Arial" panose="020B0604020202020204" pitchFamily="34" charset="0"/>
                <a:cs typeface="Arial" panose="020B0604020202020204" pitchFamily="34" charset="0"/>
              </a:rPr>
            </a:br>
            <a:endParaRPr lang="en-US" altLang="en-US" dirty="0">
              <a:solidFill>
                <a:srgbClr val="000066"/>
              </a:solidFill>
              <a:latin typeface="Arial" panose="020B0604020202020204" pitchFamily="34" charset="0"/>
              <a:cs typeface="Arial" panose="020B0604020202020204" pitchFamily="34" charset="0"/>
            </a:endParaRPr>
          </a:p>
          <a:p>
            <a:pPr marL="690563" lvl="2" indent="-233363">
              <a:spcAft>
                <a:spcPts val="600"/>
              </a:spcAft>
              <a:buClr>
                <a:schemeClr val="tx1"/>
              </a:buClr>
              <a:buFont typeface="Arial" panose="020B0604020202020204" pitchFamily="34" charset="0"/>
              <a:buChar char="•"/>
            </a:pPr>
            <a:r>
              <a:rPr lang="en-US" altLang="en-US" dirty="0">
                <a:solidFill>
                  <a:srgbClr val="000066"/>
                </a:solidFill>
                <a:latin typeface="Arial" panose="020B0604020202020204" pitchFamily="34" charset="0"/>
                <a:cs typeface="Arial" panose="020B0604020202020204" pitchFamily="34" charset="0"/>
              </a:rPr>
              <a:t>Return to Duty</a:t>
            </a:r>
          </a:p>
          <a:p>
            <a:pPr marL="690563" lvl="2" indent="-233363">
              <a:spcAft>
                <a:spcPts val="600"/>
              </a:spcAft>
              <a:buClr>
                <a:schemeClr val="tx1"/>
              </a:buClr>
              <a:buFont typeface="Arial" panose="020B0604020202020204" pitchFamily="34" charset="0"/>
              <a:buChar char="•"/>
            </a:pPr>
            <a:r>
              <a:rPr lang="en-US" altLang="en-US" dirty="0">
                <a:solidFill>
                  <a:srgbClr val="000066"/>
                </a:solidFill>
                <a:latin typeface="Arial" panose="020B0604020202020204" pitchFamily="34" charset="0"/>
                <a:cs typeface="Arial" panose="020B0604020202020204" pitchFamily="34" charset="0"/>
              </a:rPr>
              <a:t>Separation with disability severance pay, or</a:t>
            </a:r>
          </a:p>
          <a:p>
            <a:pPr marL="690563" lvl="2" indent="-233363">
              <a:spcAft>
                <a:spcPts val="600"/>
              </a:spcAft>
              <a:buClr>
                <a:schemeClr val="tx1"/>
              </a:buClr>
              <a:buFont typeface="Arial" panose="020B0604020202020204" pitchFamily="34" charset="0"/>
              <a:buChar char="•"/>
            </a:pPr>
            <a:r>
              <a:rPr lang="en-US" altLang="en-US" dirty="0">
                <a:solidFill>
                  <a:srgbClr val="000066"/>
                </a:solidFill>
                <a:latin typeface="Arial" panose="020B0604020202020204" pitchFamily="34" charset="0"/>
                <a:cs typeface="Arial" panose="020B0604020202020204" pitchFamily="34" charset="0"/>
              </a:rPr>
              <a:t>Permanent or Temporary Medical Retirement status  </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DA674470-EAA5-4819-A94C-C458AE0CD527}"/>
              </a:ext>
            </a:extLst>
          </p:cNvPr>
          <p:cNvSpPr>
            <a:spLocks noGrp="1" noChangeArrowheads="1"/>
          </p:cNvSpPr>
          <p:nvPr>
            <p:ph type="title"/>
            <p:custDataLst>
              <p:tags r:id="rId1"/>
            </p:custDataLst>
          </p:nvPr>
        </p:nvSpPr>
        <p:spPr>
          <a:xfrm>
            <a:off x="0" y="793629"/>
            <a:ext cx="9144000" cy="1086867"/>
          </a:xfrm>
        </p:spPr>
        <p:txBody>
          <a:bodyPr/>
          <a:lstStyle/>
          <a:p>
            <a:pPr eaLnBrk="1" hangingPunct="1">
              <a:defRPr/>
            </a:pPr>
            <a:r>
              <a:rPr lang="en-US" sz="2800" dirty="0"/>
              <a:t>Physical Evaluation Board Liaison Officer</a:t>
            </a:r>
            <a:br>
              <a:rPr lang="en-US" sz="2800" dirty="0"/>
            </a:br>
            <a:r>
              <a:rPr lang="en-US" sz="2800" dirty="0"/>
              <a:t>(PEBLO)</a:t>
            </a:r>
          </a:p>
        </p:txBody>
      </p:sp>
      <p:sp>
        <p:nvSpPr>
          <p:cNvPr id="9220" name="Rectangle 3">
            <a:extLst>
              <a:ext uri="{FF2B5EF4-FFF2-40B4-BE49-F238E27FC236}">
                <a16:creationId xmlns:a16="http://schemas.microsoft.com/office/drawing/2014/main" id="{27047078-9737-426C-8E0A-5F0C3E842BB8}"/>
              </a:ext>
            </a:extLst>
          </p:cNvPr>
          <p:cNvSpPr>
            <a:spLocks noGrp="1" noChangeArrowheads="1"/>
          </p:cNvSpPr>
          <p:nvPr>
            <p:ph idx="1"/>
            <p:custDataLst>
              <p:tags r:id="rId2"/>
            </p:custDataLst>
          </p:nvPr>
        </p:nvSpPr>
        <p:spPr>
          <a:xfrm>
            <a:off x="457200" y="2057401"/>
            <a:ext cx="8229600" cy="365126"/>
          </a:xfrm>
          <a:prstGeom prst="rect">
            <a:avLst/>
          </a:prstGeom>
        </p:spPr>
        <p:txBody>
          <a:bodyPr>
            <a:noAutofit/>
          </a:bodyPr>
          <a:lstStyle/>
          <a:p>
            <a:pPr marL="0" indent="0" eaLnBrk="1" hangingPunct="1">
              <a:buClr>
                <a:srgbClr val="1D3275"/>
              </a:buClr>
              <a:buFont typeface="Wingdings" panose="05000000000000000000" pitchFamily="2" charset="2"/>
              <a:buNone/>
            </a:pPr>
            <a:r>
              <a:rPr lang="en-US" altLang="en-US" dirty="0">
                <a:solidFill>
                  <a:srgbClr val="000066"/>
                </a:solidFill>
                <a:latin typeface="Arial" panose="020B0604020202020204" pitchFamily="34" charset="0"/>
                <a:cs typeface="Arial" panose="020B0604020202020204" pitchFamily="34" charset="0"/>
              </a:rPr>
              <a:t>The PEBLO refers the SM to the MSC, manages the participant’s case and:  </a:t>
            </a:r>
          </a:p>
        </p:txBody>
      </p:sp>
      <p:sp>
        <p:nvSpPr>
          <p:cNvPr id="2" name="Slide Number Placeholder 1">
            <a:extLst>
              <a:ext uri="{FF2B5EF4-FFF2-40B4-BE49-F238E27FC236}">
                <a16:creationId xmlns:a16="http://schemas.microsoft.com/office/drawing/2014/main" id="{0DC86574-7912-469D-AE6D-33E8C05859B4}"/>
              </a:ext>
            </a:extLst>
          </p:cNvPr>
          <p:cNvSpPr>
            <a:spLocks noGrp="1"/>
          </p:cNvSpPr>
          <p:nvPr>
            <p:ph type="sldNum" sz="quarter" idx="12"/>
            <p:custDataLst>
              <p:tags r:id="rId3"/>
            </p:custDataLst>
          </p:nvPr>
        </p:nvSpPr>
        <p:spPr>
          <a:xfrm>
            <a:off x="6931152" y="6601976"/>
            <a:ext cx="2133600" cy="365125"/>
          </a:xfrm>
        </p:spPr>
        <p:txBody>
          <a:bodyPr/>
          <a:lstStyle/>
          <a:p>
            <a:fld id="{F8804EAC-DD0B-4385-95F0-77B585202423}" type="slidenum">
              <a:rPr lang="en-US" altLang="en-US" smtClean="0"/>
              <a:pPr/>
              <a:t>7</a:t>
            </a:fld>
            <a:endParaRPr lang="en-US" altLang="en-US" dirty="0"/>
          </a:p>
        </p:txBody>
      </p:sp>
      <p:sp>
        <p:nvSpPr>
          <p:cNvPr id="3" name="TextBox 2">
            <a:extLst>
              <a:ext uri="{FF2B5EF4-FFF2-40B4-BE49-F238E27FC236}">
                <a16:creationId xmlns:a16="http://schemas.microsoft.com/office/drawing/2014/main" id="{CB732CFE-0416-4FF8-B4FE-B175EC34B84F}"/>
              </a:ext>
            </a:extLst>
          </p:cNvPr>
          <p:cNvSpPr txBox="1"/>
          <p:nvPr>
            <p:custDataLst>
              <p:tags r:id="rId4"/>
            </p:custDataLst>
          </p:nvPr>
        </p:nvSpPr>
        <p:spPr>
          <a:xfrm>
            <a:off x="457200" y="2895600"/>
            <a:ext cx="8229600" cy="2939266"/>
          </a:xfrm>
          <a:prstGeom prst="rect">
            <a:avLst/>
          </a:prstGeom>
          <a:noFill/>
        </p:spPr>
        <p:txBody>
          <a:bodyPr wrap="square" rtlCol="0">
            <a:spAutoFit/>
          </a:bodyPr>
          <a:lstStyle/>
          <a:p>
            <a:pPr marL="511175" lvl="1" indent="-225425">
              <a:spcAft>
                <a:spcPts val="600"/>
              </a:spcAft>
              <a:buClr>
                <a:srgbClr val="000066"/>
              </a:buClr>
              <a:buFont typeface="Arial" panose="020B0604020202020204" pitchFamily="34" charset="0"/>
              <a:buChar char="•"/>
            </a:pPr>
            <a:r>
              <a:rPr lang="en-US" altLang="en-US" sz="2000" dirty="0">
                <a:solidFill>
                  <a:srgbClr val="000066"/>
                </a:solidFill>
                <a:latin typeface="Arial" panose="020B0604020202020204" pitchFamily="34" charset="0"/>
                <a:cs typeface="Arial" panose="020B0604020202020204" pitchFamily="34" charset="0"/>
              </a:rPr>
              <a:t>provides the SM’s complete service treatment record including;</a:t>
            </a:r>
          </a:p>
          <a:p>
            <a:pPr marL="968375" lvl="2" indent="-225425">
              <a:spcAft>
                <a:spcPts val="600"/>
              </a:spcAft>
              <a:buClr>
                <a:srgbClr val="000066"/>
              </a:buClr>
              <a:buFont typeface="Arial" panose="020B0604020202020204" pitchFamily="34" charset="0"/>
              <a:buChar char="•"/>
            </a:pPr>
            <a:r>
              <a:rPr lang="en-US" altLang="en-US" sz="2000" dirty="0">
                <a:solidFill>
                  <a:srgbClr val="000066"/>
                </a:solidFill>
                <a:latin typeface="Arial" panose="020B0604020202020204" pitchFamily="34" charset="0"/>
                <a:cs typeface="Arial" panose="020B0604020202020204" pitchFamily="34" charset="0"/>
              </a:rPr>
              <a:t>the Service member’s entrance physical</a:t>
            </a:r>
          </a:p>
          <a:p>
            <a:pPr marL="511175" lvl="1" indent="-225425">
              <a:spcAft>
                <a:spcPts val="600"/>
              </a:spcAft>
              <a:buClr>
                <a:srgbClr val="000066"/>
              </a:buClr>
              <a:buFont typeface="Arial" panose="020B0604020202020204" pitchFamily="34" charset="0"/>
              <a:buChar char="•"/>
            </a:pPr>
            <a:r>
              <a:rPr lang="en-US" altLang="en-US" sz="2000" dirty="0">
                <a:solidFill>
                  <a:srgbClr val="000066"/>
                </a:solidFill>
                <a:latin typeface="Arial" panose="020B0604020202020204" pitchFamily="34" charset="0"/>
                <a:cs typeface="Arial" panose="020B0604020202020204" pitchFamily="34" charset="0"/>
              </a:rPr>
              <a:t>VA Form 21-0819, “VA/DoD Joint Disability Evaluation Board Claim,” to the VA Military Service Coordinator (MSC).</a:t>
            </a:r>
          </a:p>
          <a:p>
            <a:pPr marL="511175" lvl="1" indent="-225425">
              <a:spcAft>
                <a:spcPts val="600"/>
              </a:spcAft>
              <a:buClr>
                <a:srgbClr val="000066"/>
              </a:buClr>
              <a:buFont typeface="Arial" panose="020B0604020202020204" pitchFamily="34" charset="0"/>
              <a:buChar char="•"/>
            </a:pPr>
            <a:r>
              <a:rPr lang="en-US" altLang="en-US" sz="2000" dirty="0">
                <a:solidFill>
                  <a:srgbClr val="000066"/>
                </a:solidFill>
                <a:latin typeface="Arial" panose="020B0604020202020204" pitchFamily="34" charset="0"/>
                <a:cs typeface="Arial" panose="020B0604020202020204" pitchFamily="34" charset="0"/>
              </a:rPr>
              <a:t>enters he case into the Veterans Tracking Application(VTA)</a:t>
            </a:r>
          </a:p>
          <a:p>
            <a:pPr marL="511175" lvl="1" indent="-225425">
              <a:spcAft>
                <a:spcPts val="600"/>
              </a:spcAft>
              <a:buClr>
                <a:srgbClr val="000066"/>
              </a:buClr>
              <a:buFont typeface="Arial" panose="020B0604020202020204" pitchFamily="34" charset="0"/>
              <a:buChar char="•"/>
            </a:pPr>
            <a:r>
              <a:rPr lang="en-US" altLang="en-US" sz="2000" dirty="0">
                <a:solidFill>
                  <a:srgbClr val="000066"/>
                </a:solidFill>
                <a:latin typeface="Arial" panose="020B0604020202020204" pitchFamily="34" charset="0"/>
                <a:cs typeface="Arial" panose="020B0604020202020204" pitchFamily="34" charset="0"/>
              </a:rPr>
              <a:t>serves as the primary link between the participant, the participant’s commander, and the VA IDES process</a:t>
            </a:r>
          </a:p>
          <a:p>
            <a:pPr marL="511175" lvl="1" indent="-225425">
              <a:spcAft>
                <a:spcPts val="600"/>
              </a:spcAft>
              <a:buClr>
                <a:srgbClr val="000066"/>
              </a:buClr>
              <a:buFont typeface="Arial" panose="020B0604020202020204" pitchFamily="34" charset="0"/>
              <a:buChar char="•"/>
            </a:pPr>
            <a:r>
              <a:rPr lang="en-US" altLang="en-US" sz="2000" dirty="0">
                <a:solidFill>
                  <a:srgbClr val="000066"/>
                </a:solidFill>
                <a:latin typeface="Arial" panose="020B0604020202020204" pitchFamily="34" charset="0"/>
                <a:cs typeface="Arial" panose="020B0604020202020204" pitchFamily="34" charset="0"/>
              </a:rPr>
              <a:t>advises the participant of his/her rights and responsibilities </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DBA5DF42-016A-4EFC-8BF3-33C00C613C75}"/>
              </a:ext>
            </a:extLst>
          </p:cNvPr>
          <p:cNvSpPr>
            <a:spLocks noGrp="1" noChangeArrowheads="1"/>
          </p:cNvSpPr>
          <p:nvPr>
            <p:ph type="title"/>
            <p:custDataLst>
              <p:tags r:id="rId1"/>
            </p:custDataLst>
          </p:nvPr>
        </p:nvSpPr>
        <p:spPr>
          <a:xfrm>
            <a:off x="0" y="793629"/>
            <a:ext cx="9144000" cy="1086867"/>
          </a:xfrm>
        </p:spPr>
        <p:txBody>
          <a:bodyPr/>
          <a:lstStyle/>
          <a:p>
            <a:pPr eaLnBrk="1" hangingPunct="1">
              <a:defRPr/>
            </a:pPr>
            <a:r>
              <a:rPr lang="en-US" dirty="0"/>
              <a:t>Complete Referral Package</a:t>
            </a:r>
          </a:p>
        </p:txBody>
      </p:sp>
      <p:sp>
        <p:nvSpPr>
          <p:cNvPr id="10244" name="Rectangle 3">
            <a:extLst>
              <a:ext uri="{FF2B5EF4-FFF2-40B4-BE49-F238E27FC236}">
                <a16:creationId xmlns:a16="http://schemas.microsoft.com/office/drawing/2014/main" id="{A818322C-74E3-413F-9858-AB79070FDB29}"/>
              </a:ext>
            </a:extLst>
          </p:cNvPr>
          <p:cNvSpPr>
            <a:spLocks noGrp="1" noChangeArrowheads="1"/>
          </p:cNvSpPr>
          <p:nvPr>
            <p:ph idx="1"/>
            <p:custDataLst>
              <p:tags r:id="rId2"/>
            </p:custDataLst>
          </p:nvPr>
        </p:nvSpPr>
        <p:spPr>
          <a:xfrm>
            <a:off x="457200" y="2057400"/>
            <a:ext cx="8458200" cy="2819400"/>
          </a:xfrm>
          <a:prstGeom prst="rect">
            <a:avLst/>
          </a:prstGeom>
        </p:spPr>
        <p:txBody>
          <a:bodyPr>
            <a:noAutofit/>
          </a:bodyPr>
          <a:lstStyle/>
          <a:p>
            <a:pPr lvl="0"/>
            <a:r>
              <a:rPr lang="en-US" dirty="0">
                <a:solidFill>
                  <a:srgbClr val="002060"/>
                </a:solidFill>
              </a:rPr>
              <a:t>To ensure agency compliance with the IDES referral criteria ensure MSCs adhere to the following criteria for a complete referral:</a:t>
            </a:r>
          </a:p>
          <a:p>
            <a:pPr marL="1022350" lvl="0" indent="-511175">
              <a:buFont typeface="Arial" panose="020B0604020202020204" pitchFamily="34" charset="0"/>
              <a:buChar char="•"/>
            </a:pPr>
            <a:r>
              <a:rPr lang="en-US" dirty="0">
                <a:solidFill>
                  <a:srgbClr val="002060"/>
                </a:solidFill>
              </a:rPr>
              <a:t>VA Form 21-0819 (section 1, 2 &amp; 3) completed </a:t>
            </a:r>
          </a:p>
          <a:p>
            <a:pPr marL="1022350" lvl="0" indent="-511175">
              <a:buFont typeface="Arial" panose="020B0604020202020204" pitchFamily="34" charset="0"/>
              <a:buChar char="•"/>
            </a:pPr>
            <a:r>
              <a:rPr lang="en-US" dirty="0">
                <a:solidFill>
                  <a:srgbClr val="002060"/>
                </a:solidFill>
              </a:rPr>
              <a:t>STRs (complete STRs verified in section II of 21-0189)</a:t>
            </a:r>
          </a:p>
        </p:txBody>
      </p:sp>
      <p:sp>
        <p:nvSpPr>
          <p:cNvPr id="2" name="Slide Number Placeholder 1">
            <a:extLst>
              <a:ext uri="{FF2B5EF4-FFF2-40B4-BE49-F238E27FC236}">
                <a16:creationId xmlns:a16="http://schemas.microsoft.com/office/drawing/2014/main" id="{7801814D-756E-403E-AEDD-C998C541C1DF}"/>
              </a:ext>
            </a:extLst>
          </p:cNvPr>
          <p:cNvSpPr>
            <a:spLocks noGrp="1"/>
          </p:cNvSpPr>
          <p:nvPr>
            <p:ph type="sldNum" sz="quarter" idx="12"/>
            <p:custDataLst>
              <p:tags r:id="rId3"/>
            </p:custDataLst>
          </p:nvPr>
        </p:nvSpPr>
        <p:spPr>
          <a:xfrm>
            <a:off x="6931152" y="6601976"/>
            <a:ext cx="2133600" cy="365125"/>
          </a:xfrm>
        </p:spPr>
        <p:txBody>
          <a:bodyPr/>
          <a:lstStyle/>
          <a:p>
            <a:fld id="{F8804EAC-DD0B-4385-95F0-77B585202423}" type="slidenum">
              <a:rPr lang="en-US" altLang="en-US" smtClean="0"/>
              <a:pPr/>
              <a:t>8</a:t>
            </a:fld>
            <a:endParaRPr lang="en-US" altLang="en-US" dirty="0"/>
          </a:p>
        </p:txBody>
      </p:sp>
      <p:sp>
        <p:nvSpPr>
          <p:cNvPr id="8" name="TextBox 7">
            <a:extLst>
              <a:ext uri="{FF2B5EF4-FFF2-40B4-BE49-F238E27FC236}">
                <a16:creationId xmlns:a16="http://schemas.microsoft.com/office/drawing/2014/main" id="{F2406DAE-5188-4022-8F37-506A599791B1}"/>
              </a:ext>
            </a:extLst>
          </p:cNvPr>
          <p:cNvSpPr txBox="1"/>
          <p:nvPr/>
        </p:nvSpPr>
        <p:spPr>
          <a:xfrm>
            <a:off x="457200" y="3605672"/>
            <a:ext cx="8075142" cy="2031325"/>
          </a:xfrm>
          <a:prstGeom prst="rect">
            <a:avLst/>
          </a:prstGeom>
          <a:noFill/>
        </p:spPr>
        <p:txBody>
          <a:bodyPr wrap="square" rtlCol="0">
            <a:spAutoFit/>
          </a:bodyPr>
          <a:lstStyle/>
          <a:p>
            <a:r>
              <a:rPr lang="en-US" dirty="0">
                <a:solidFill>
                  <a:srgbClr val="002060"/>
                </a:solidFill>
              </a:rPr>
              <a:t>The PEBLO should not refer a SM to the MSC if the SM is:</a:t>
            </a:r>
          </a:p>
          <a:p>
            <a:endParaRPr lang="en-US" dirty="0">
              <a:solidFill>
                <a:srgbClr val="002060"/>
              </a:solidFill>
            </a:endParaRPr>
          </a:p>
          <a:p>
            <a:pPr marL="742950" lvl="1" indent="-285750">
              <a:buFont typeface="Arial" panose="020B0604020202020204" pitchFamily="34" charset="0"/>
              <a:buChar char="•"/>
            </a:pPr>
            <a:r>
              <a:rPr lang="en-US" dirty="0">
                <a:solidFill>
                  <a:srgbClr val="002060"/>
                </a:solidFill>
              </a:rPr>
              <a:t>unavailable to meet with the MSC within 5 days of the date the referral was made, or</a:t>
            </a:r>
          </a:p>
          <a:p>
            <a:pPr marL="742950" lvl="1" indent="-285750">
              <a:buFont typeface="Arial" panose="020B0604020202020204" pitchFamily="34" charset="0"/>
              <a:buChar char="•"/>
            </a:pPr>
            <a:endParaRPr lang="en-US" dirty="0">
              <a:solidFill>
                <a:srgbClr val="002060"/>
              </a:solidFill>
            </a:endParaRPr>
          </a:p>
          <a:p>
            <a:pPr marL="742950" lvl="1" indent="-285750">
              <a:buFont typeface="Arial" panose="020B0604020202020204" pitchFamily="34" charset="0"/>
              <a:buChar char="•"/>
            </a:pPr>
            <a:r>
              <a:rPr lang="en-US" dirty="0">
                <a:solidFill>
                  <a:srgbClr val="002060"/>
                </a:solidFill>
              </a:rPr>
              <a:t>if the individual is unable to report for a VA examination within 30 days</a:t>
            </a:r>
          </a:p>
          <a:p>
            <a:endParaRPr lang="en-US" dirty="0">
              <a:solidFill>
                <a:srgbClr val="002060"/>
              </a:solidFill>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8FE38E49-BC17-4A70-9256-DFDAC2025670}"/>
              </a:ext>
            </a:extLst>
          </p:cNvPr>
          <p:cNvSpPr>
            <a:spLocks noGrp="1" noChangeArrowheads="1"/>
          </p:cNvSpPr>
          <p:nvPr>
            <p:ph type="title"/>
            <p:custDataLst>
              <p:tags r:id="rId1"/>
            </p:custDataLst>
          </p:nvPr>
        </p:nvSpPr>
        <p:spPr>
          <a:xfrm>
            <a:off x="0" y="793629"/>
            <a:ext cx="9144000" cy="1086867"/>
          </a:xfrm>
        </p:spPr>
        <p:txBody>
          <a:bodyPr/>
          <a:lstStyle/>
          <a:p>
            <a:pPr eaLnBrk="1" hangingPunct="1">
              <a:defRPr/>
            </a:pPr>
            <a:r>
              <a:rPr lang="en-US" dirty="0"/>
              <a:t>Complete STRs</a:t>
            </a:r>
          </a:p>
        </p:txBody>
      </p:sp>
      <p:sp>
        <p:nvSpPr>
          <p:cNvPr id="11268" name="Rectangle 3">
            <a:extLst>
              <a:ext uri="{FF2B5EF4-FFF2-40B4-BE49-F238E27FC236}">
                <a16:creationId xmlns:a16="http://schemas.microsoft.com/office/drawing/2014/main" id="{522D77AB-E468-4C43-BAF6-EAD7BCEB2F53}"/>
              </a:ext>
            </a:extLst>
          </p:cNvPr>
          <p:cNvSpPr>
            <a:spLocks noGrp="1" noChangeArrowheads="1"/>
          </p:cNvSpPr>
          <p:nvPr>
            <p:ph idx="1"/>
            <p:custDataLst>
              <p:tags r:id="rId2"/>
            </p:custDataLst>
          </p:nvPr>
        </p:nvSpPr>
        <p:spPr>
          <a:xfrm>
            <a:off x="457200" y="2057401"/>
            <a:ext cx="8229600" cy="380999"/>
          </a:xfrm>
          <a:prstGeom prst="rect">
            <a:avLst/>
          </a:prstGeom>
        </p:spPr>
        <p:txBody>
          <a:bodyPr>
            <a:normAutofit lnSpcReduction="10000"/>
          </a:bodyPr>
          <a:lstStyle/>
          <a:p>
            <a:pPr marL="0" lvl="1" indent="0" eaLnBrk="1">
              <a:spcAft>
                <a:spcPts val="600"/>
              </a:spcAft>
              <a:buFontTx/>
              <a:buNone/>
              <a:defRPr/>
            </a:pPr>
            <a:r>
              <a:rPr lang="en-US" sz="2000" dirty="0">
                <a:solidFill>
                  <a:srgbClr val="002060"/>
                </a:solidFill>
                <a:latin typeface="Arial" charset="0"/>
                <a:cs typeface="Arial" charset="0"/>
              </a:rPr>
              <a:t>Complete STRs include:  </a:t>
            </a:r>
          </a:p>
        </p:txBody>
      </p:sp>
      <p:sp>
        <p:nvSpPr>
          <p:cNvPr id="2" name="Slide Number Placeholder 1">
            <a:extLst>
              <a:ext uri="{FF2B5EF4-FFF2-40B4-BE49-F238E27FC236}">
                <a16:creationId xmlns:a16="http://schemas.microsoft.com/office/drawing/2014/main" id="{A2A7E9DA-FA01-4480-B19A-DBBBFC1A3ECD}"/>
              </a:ext>
            </a:extLst>
          </p:cNvPr>
          <p:cNvSpPr>
            <a:spLocks noGrp="1"/>
          </p:cNvSpPr>
          <p:nvPr>
            <p:ph type="sldNum" sz="quarter" idx="12"/>
            <p:custDataLst>
              <p:tags r:id="rId3"/>
            </p:custDataLst>
          </p:nvPr>
        </p:nvSpPr>
        <p:spPr>
          <a:xfrm>
            <a:off x="6931152" y="6601976"/>
            <a:ext cx="2133600" cy="365125"/>
          </a:xfrm>
        </p:spPr>
        <p:txBody>
          <a:bodyPr/>
          <a:lstStyle/>
          <a:p>
            <a:fld id="{F8804EAC-DD0B-4385-95F0-77B585202423}" type="slidenum">
              <a:rPr lang="en-US" altLang="en-US" smtClean="0"/>
              <a:pPr/>
              <a:t>9</a:t>
            </a:fld>
            <a:endParaRPr lang="en-US" altLang="en-US" dirty="0"/>
          </a:p>
        </p:txBody>
      </p:sp>
      <p:sp>
        <p:nvSpPr>
          <p:cNvPr id="3" name="TextBox 2">
            <a:extLst>
              <a:ext uri="{FF2B5EF4-FFF2-40B4-BE49-F238E27FC236}">
                <a16:creationId xmlns:a16="http://schemas.microsoft.com/office/drawing/2014/main" id="{EE3DEA39-66C7-40CC-A176-2BFAE5DEE9B8}"/>
              </a:ext>
            </a:extLst>
          </p:cNvPr>
          <p:cNvSpPr txBox="1"/>
          <p:nvPr>
            <p:custDataLst>
              <p:tags r:id="rId4"/>
            </p:custDataLst>
          </p:nvPr>
        </p:nvSpPr>
        <p:spPr>
          <a:xfrm>
            <a:off x="457200" y="2615305"/>
            <a:ext cx="8229600" cy="3323987"/>
          </a:xfrm>
          <a:prstGeom prst="rect">
            <a:avLst/>
          </a:prstGeom>
          <a:noFill/>
        </p:spPr>
        <p:txBody>
          <a:bodyPr wrap="square" rtlCol="0">
            <a:spAutoFit/>
          </a:bodyPr>
          <a:lstStyle/>
          <a:p>
            <a:pPr lvl="1" indent="-223838">
              <a:spcAft>
                <a:spcPts val="600"/>
              </a:spcAft>
              <a:buClr>
                <a:srgbClr val="002060"/>
              </a:buClr>
              <a:buFont typeface="Arial" panose="020B0604020202020204" pitchFamily="34" charset="0"/>
              <a:buChar char="•"/>
              <a:defRPr/>
            </a:pPr>
            <a:r>
              <a:rPr lang="en-US" sz="2000" dirty="0">
                <a:solidFill>
                  <a:srgbClr val="002060"/>
                </a:solidFill>
                <a:latin typeface="Arial" charset="0"/>
                <a:cs typeface="Arial" charset="0"/>
              </a:rPr>
              <a:t>all paper records maintained in the service treatment record (STR) jacket</a:t>
            </a:r>
          </a:p>
          <a:p>
            <a:pPr lvl="1" indent="-223838">
              <a:spcAft>
                <a:spcPts val="600"/>
              </a:spcAft>
              <a:buClr>
                <a:srgbClr val="002060"/>
              </a:buClr>
              <a:buFont typeface="Arial" panose="020B0604020202020204" pitchFamily="34" charset="0"/>
              <a:buChar char="•"/>
              <a:defRPr/>
            </a:pPr>
            <a:r>
              <a:rPr lang="en-US" sz="2000" dirty="0">
                <a:solidFill>
                  <a:srgbClr val="002060"/>
                </a:solidFill>
                <a:latin typeface="Arial" charset="0"/>
                <a:cs typeface="Arial" charset="0"/>
              </a:rPr>
              <a:t>TRICARE referrals and treatment reports from TRICARE providers</a:t>
            </a:r>
          </a:p>
          <a:p>
            <a:pPr lvl="1" indent="-223838">
              <a:spcAft>
                <a:spcPts val="600"/>
              </a:spcAft>
              <a:buClr>
                <a:srgbClr val="002060"/>
              </a:buClr>
              <a:buFont typeface="Arial" panose="020B0604020202020204" pitchFamily="34" charset="0"/>
              <a:buChar char="•"/>
              <a:defRPr/>
            </a:pPr>
            <a:r>
              <a:rPr lang="en-US" sz="2000" dirty="0">
                <a:solidFill>
                  <a:srgbClr val="002060"/>
                </a:solidFill>
                <a:latin typeface="Arial" charset="0"/>
                <a:cs typeface="Arial" charset="0"/>
              </a:rPr>
              <a:t>Armed Forces Health Longitudinal Technology Application (AHLTA) records</a:t>
            </a:r>
          </a:p>
          <a:p>
            <a:pPr lvl="1" indent="-223838">
              <a:spcAft>
                <a:spcPts val="600"/>
              </a:spcAft>
              <a:buClr>
                <a:srgbClr val="002060"/>
              </a:buClr>
              <a:buFont typeface="Arial" panose="020B0604020202020204" pitchFamily="34" charset="0"/>
              <a:buChar char="•"/>
              <a:defRPr/>
            </a:pPr>
            <a:r>
              <a:rPr lang="en-US" sz="2000" dirty="0">
                <a:solidFill>
                  <a:srgbClr val="002060"/>
                </a:solidFill>
                <a:latin typeface="Arial" charset="0"/>
                <a:cs typeface="Arial" charset="0"/>
              </a:rPr>
              <a:t>Composite Health Care System records</a:t>
            </a:r>
          </a:p>
          <a:p>
            <a:pPr lvl="1" indent="-223838">
              <a:spcAft>
                <a:spcPts val="600"/>
              </a:spcAft>
              <a:buClr>
                <a:srgbClr val="002060"/>
              </a:buClr>
              <a:buFont typeface="Arial" panose="020B0604020202020204" pitchFamily="34" charset="0"/>
              <a:buChar char="•"/>
              <a:defRPr/>
            </a:pPr>
            <a:r>
              <a:rPr lang="en-US" sz="2000" dirty="0">
                <a:solidFill>
                  <a:srgbClr val="002060"/>
                </a:solidFill>
                <a:latin typeface="Arial" charset="0"/>
                <a:cs typeface="Arial" charset="0"/>
              </a:rPr>
              <a:t>entrance examination record</a:t>
            </a:r>
          </a:p>
          <a:p>
            <a:pPr lvl="1" indent="-223838">
              <a:spcAft>
                <a:spcPts val="600"/>
              </a:spcAft>
              <a:buClr>
                <a:srgbClr val="002060"/>
              </a:buClr>
              <a:buFont typeface="Arial" panose="020B0604020202020204" pitchFamily="34" charset="0"/>
              <a:buChar char="•"/>
              <a:defRPr/>
            </a:pPr>
            <a:r>
              <a:rPr lang="en-US" sz="2000" dirty="0">
                <a:solidFill>
                  <a:srgbClr val="002060"/>
                </a:solidFill>
                <a:latin typeface="Arial" charset="0"/>
                <a:cs typeface="Arial" charset="0"/>
              </a:rPr>
              <a:t>mental health records, and</a:t>
            </a:r>
          </a:p>
          <a:p>
            <a:pPr lvl="1" indent="-223838">
              <a:spcAft>
                <a:spcPts val="600"/>
              </a:spcAft>
              <a:buClr>
                <a:srgbClr val="002060"/>
              </a:buClr>
              <a:buFont typeface="Arial" panose="020B0604020202020204" pitchFamily="34" charset="0"/>
              <a:buChar char="•"/>
              <a:defRPr/>
            </a:pPr>
            <a:r>
              <a:rPr lang="en-US" sz="2000" dirty="0">
                <a:solidFill>
                  <a:srgbClr val="002060"/>
                </a:solidFill>
                <a:latin typeface="Arial" charset="0"/>
                <a:cs typeface="Arial" charset="0"/>
              </a:rPr>
              <a:t>dental records if a dental condition is a referred condition.</a:t>
            </a:r>
          </a:p>
        </p:txBody>
      </p:sp>
      <p:sp>
        <p:nvSpPr>
          <p:cNvPr id="6" name="TextBox 5">
            <a:extLst>
              <a:ext uri="{FF2B5EF4-FFF2-40B4-BE49-F238E27FC236}">
                <a16:creationId xmlns:a16="http://schemas.microsoft.com/office/drawing/2014/main" id="{7D33ED41-67B6-433B-8AE3-5C149A71A5B7}"/>
              </a:ext>
            </a:extLst>
          </p:cNvPr>
          <p:cNvSpPr txBox="1"/>
          <p:nvPr/>
        </p:nvSpPr>
        <p:spPr>
          <a:xfrm>
            <a:off x="609600" y="6116696"/>
            <a:ext cx="7580245" cy="461665"/>
          </a:xfrm>
          <a:prstGeom prst="rect">
            <a:avLst/>
          </a:prstGeom>
          <a:solidFill>
            <a:srgbClr val="0083BE"/>
          </a:solidFill>
          <a:ln w="25400" cap="flat" cmpd="sng" algn="ctr">
            <a:solidFill>
              <a:srgbClr val="0083BE">
                <a:shade val="50000"/>
              </a:srgbClr>
            </a:solidFill>
            <a:prstDash val="solid"/>
          </a:ln>
          <a:effectLst/>
        </p:spPr>
        <p:txBody>
          <a:bodyPr wrap="square" rtlCol="0">
            <a:spAutoFit/>
          </a:bodyPr>
          <a:lstStyle/>
          <a:p>
            <a:pPr marL="0" marR="0" lvl="0" indent="0" defTabSz="457200" eaLnBrk="1" fontAlgn="t"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Arial" panose="020B0604020202020204" pitchFamily="34" charset="0"/>
                <a:ea typeface="+mn-ea"/>
                <a:cs typeface="+mn-cs"/>
              </a:rPr>
              <a:t>Complete STRS Reference: </a:t>
            </a:r>
            <a:r>
              <a:rPr kumimoji="0" lang="en-US" sz="2400" b="1" i="0" u="none" strike="noStrike" kern="0" cap="none" spc="0" normalizeH="0" baseline="0" noProof="0" dirty="0">
                <a:ln>
                  <a:noFill/>
                </a:ln>
                <a:solidFill>
                  <a:prstClr val="white"/>
                </a:solidFill>
                <a:effectLst/>
                <a:uLnTx/>
                <a:uFillTx/>
                <a:latin typeface="Arial" panose="020B0604020202020204" pitchFamily="34" charset="0"/>
                <a:ea typeface="+mn-ea"/>
                <a:cs typeface="+mn-cs"/>
              </a:rPr>
              <a:t>M21-1 III.i.2.</a:t>
            </a:r>
            <a:r>
              <a:rPr kumimoji="0" lang="en-US" sz="2400" b="1" i="1" u="none" strike="noStrike" kern="0" cap="none" spc="0" normalizeH="0" baseline="0" noProof="0" dirty="0">
                <a:ln>
                  <a:noFill/>
                </a:ln>
                <a:solidFill>
                  <a:prstClr val="white"/>
                </a:solidFill>
                <a:effectLst/>
                <a:uLnTx/>
                <a:uFillTx/>
                <a:latin typeface="Arial" panose="020B0604020202020204" pitchFamily="34" charset="0"/>
                <a:ea typeface="+mn-ea"/>
                <a:cs typeface="+mn-cs"/>
              </a:rPr>
              <a:t>D.2.a, Step 4 </a:t>
            </a:r>
            <a:endParaRPr kumimoji="0" lang="en-US" sz="2400" b="0" i="1" u="none" strike="noStrike" kern="0" cap="none" spc="0" normalizeH="0" baseline="0" noProof="0" dirty="0">
              <a:ln>
                <a:noFill/>
              </a:ln>
              <a:solidFill>
                <a:prstClr val="white"/>
              </a:solidFill>
              <a:effectLst/>
              <a:uLnTx/>
              <a:uFillTx/>
              <a:latin typeface="Arial" panose="020B0604020202020204" pitchFamily="34" charset="0"/>
              <a:ea typeface="+mn-ea"/>
              <a:cs typeface="+mn-cs"/>
            </a:endParaRP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VA Form 21-0819-MSC&amp;quot;&quot;/&gt;&lt;property id=&quot;20307&quot; value=&quot;256&quot;/&gt;&lt;/object&gt;&lt;object type=&quot;3&quot; unique_id=&quot;10005&quot;&gt;&lt;property id=&quot;20148&quot; value=&quot;5&quot;/&gt;&lt;property id=&quot;20300&quot; value=&quot;Slide 2 - &amp;quot;Lesson Objectives&amp;quot;&quot;/&gt;&lt;property id=&quot;20307&quot; value=&quot;263&quot;/&gt;&lt;/object&gt;&lt;object type=&quot;3&quot; unique_id=&quot;10006&quot;&gt;&lt;property id=&quot;20148&quot; value=&quot;5&quot;/&gt;&lt;property id=&quot;20300&quot; value=&quot;Slide 3 - &amp;quot;References&amp;quot;&quot;/&gt;&lt;property id=&quot;20307&quot; value=&quot;359&quot;/&gt;&lt;/object&gt;&lt;object type=&quot;3&quot; unique_id=&quot;10007&quot;&gt;&lt;property id=&quot;20148&quot; value=&quot;5&quot;/&gt;&lt;property id=&quot;20300&quot; value=&quot;Slide 4 - &amp;quot;Overview of Referral Process&amp;quot;&quot;/&gt;&lt;property id=&quot;20307&quot; value=&quot;411&quot;/&gt;&lt;/object&gt;&lt;object type=&quot;3&quot; unique_id=&quot;10008&quot;&gt;&lt;property id=&quot;20148&quot; value=&quot;5&quot;/&gt;&lt;property id=&quot;20300&quot; value=&quot;Slide 5 - &amp;quot;Medical Evaluation Board (MEB)&amp;quot;&quot;/&gt;&lt;property id=&quot;20307&quot; value=&quot;388&quot;/&gt;&lt;/object&gt;&lt;object type=&quot;3&quot; unique_id=&quot;10009&quot;&gt;&lt;property id=&quot;20148&quot; value=&quot;5&quot;/&gt;&lt;property id=&quot;20300&quot; value=&quot;Slide 6 - &amp;quot;Physical Evaluation Board (PEB)&amp;quot;&quot;/&gt;&lt;property id=&quot;20307&quot; value=&quot;389&quot;/&gt;&lt;/object&gt;&lt;object type=&quot;3&quot; unique_id=&quot;10010&quot;&gt;&lt;property id=&quot;20148&quot; value=&quot;5&quot;/&gt;&lt;property id=&quot;20300&quot; value=&quot;Slide 7 - &amp;quot;Physical Evaluation Board Liaison Officer&amp;#x0D;&amp;#x0A;(PEBLO)&amp;quot;&quot;/&gt;&lt;property id=&quot;20307&quot; value=&quot;390&quot;/&gt;&lt;/object&gt;&lt;object type=&quot;3&quot; unique_id=&quot;10011&quot;&gt;&lt;property id=&quot;20148&quot; value=&quot;5&quot;/&gt;&lt;property id=&quot;20300&quot; value=&quot;Slide 8 - &amp;quot;Complete Referral&amp;quot;&quot;/&gt;&lt;property id=&quot;20307&quot; value=&quot;391&quot;/&gt;&lt;/object&gt;&lt;object type=&quot;3&quot; unique_id=&quot;10012&quot;&gt;&lt;property id=&quot;20148&quot; value=&quot;5&quot;/&gt;&lt;property id=&quot;20300&quot; value=&quot;Slide 9 - &amp;quot;Pertinent Documentation&amp;quot;&quot;/&gt;&lt;property id=&quot;20307&quot; value=&quot;412&quot;/&gt;&lt;/object&gt;&lt;object type=&quot;3&quot; unique_id=&quot;10013&quot;&gt;&lt;property id=&quot;20148&quot; value=&quot;5&quot;/&gt;&lt;property id=&quot;20300&quot; value=&quot;Slide 10 - &amp;quot;Incomplete Referral&amp;quot;&quot;/&gt;&lt;property id=&quot;20307&quot; value=&quot;392&quot;/&gt;&lt;/object&gt;&lt;object type=&quot;3&quot; unique_id=&quot;10014&quot;&gt;&lt;property id=&quot;20148&quot; value=&quot;5&quot;/&gt;&lt;property id=&quot;20300&quot; value=&quot;Slide 11 - &amp;quot;Process&amp;quot;&quot;/&gt;&lt;property id=&quot;20307&quot; value=&quot;393&quot;/&gt;&lt;/object&gt;&lt;object type=&quot;3&quot; unique_id=&quot;10015&quot;&gt;&lt;property id=&quot;20148&quot; value=&quot;5&quot;/&gt;&lt;property id=&quot;20300&quot; value=&quot;Slide 12 - &amp;quot;Lost Records Process&amp;quot;&quot;/&gt;&lt;property id=&quot;20307&quot; value=&quot;394&quot;/&gt;&lt;/object&gt;&lt;object type=&quot;3&quot; unique_id=&quot;10016&quot;&gt;&lt;property id=&quot;20148&quot; value=&quot;5&quot;/&gt;&lt;property id=&quot;20300&quot; value=&quot;Slide 13 - &amp;quot;Records Development&amp;quot;&quot;/&gt;&lt;property id=&quot;20307&quot; value=&quot;395&quot;/&gt;&lt;/object&gt;&lt;object type=&quot;3&quot; unique_id=&quot;10017&quot;&gt;&lt;property id=&quot;20148&quot; value=&quot;5&quot;/&gt;&lt;property id=&quot;20300&quot; value=&quot;Slide 14 - &amp;quot;VA Form 21-0819&amp;quot;&quot;/&gt;&lt;property id=&quot;20307&quot; value=&quot;396&quot;/&gt;&lt;/object&gt;&lt;object type=&quot;3&quot; unique_id=&quot;10018&quot;&gt;&lt;property id=&quot;20148&quot; value=&quot;5&quot;/&gt;&lt;property id=&quot;20300&quot; value=&quot;Slide 15 - &amp;quot;Section I&amp;quot;&quot;/&gt;&lt;property id=&quot;20307&quot; value=&quot;397&quot;/&gt;&lt;/object&gt;&lt;object type=&quot;3&quot; unique_id=&quot;10019&quot;&gt;&lt;property id=&quot;20148&quot; value=&quot;5&quot;/&gt;&lt;property id=&quot;20300&quot; value=&quot;Slide 16 - &amp;quot;Section II&amp;quot;&quot;/&gt;&lt;property id=&quot;20307&quot; value=&quot;398&quot;/&gt;&lt;/object&gt;&lt;object type=&quot;3&quot; unique_id=&quot;10020&quot;&gt;&lt;property id=&quot;20148&quot; value=&quot;5&quot;/&gt;&lt;property id=&quot;20300&quot; value=&quot;Slide 17 - &amp;quot;Section III&amp;quot;&quot;/&gt;&lt;property id=&quot;20307&quot; value=&quot;399&quot;/&gt;&lt;/object&gt;&lt;object type=&quot;3&quot; unique_id=&quot;10021&quot;&gt;&lt;property id=&quot;20148&quot; value=&quot;5&quot;/&gt;&lt;property id=&quot;20300&quot; value=&quot;Slide 18 - &amp;quot;Section IV&amp;quot;&quot;/&gt;&lt;property id=&quot;20307&quot; value=&quot;400&quot;/&gt;&lt;/object&gt;&lt;object type=&quot;3&quot; unique_id=&quot;10022&quot;&gt;&lt;property id=&quot;20148&quot; value=&quot;5&quot;/&gt;&lt;property id=&quot;20300&quot; value=&quot;Slide 19 - &amp;quot;Section V&amp;quot;&quot;/&gt;&lt;property id=&quot;20307&quot; value=&quot;401&quot;/&gt;&lt;/object&gt;&lt;object type=&quot;3&quot; unique_id=&quot;10023&quot;&gt;&lt;property id=&quot;20148&quot; value=&quot;5&quot;/&gt;&lt;property id=&quot;20300&quot; value=&quot;Slide 20 - &amp;quot;Sections VI and VII&amp;quot;&quot;/&gt;&lt;property id=&quot;20307&quot; value=&quot;402&quot;/&gt;&lt;/object&gt;&lt;object type=&quot;3&quot; unique_id=&quot;10024&quot;&gt;&lt;property id=&quot;20148&quot; value=&quot;5&quot;/&gt;&lt;property id=&quot;20300&quot; value=&quot;Slide 21 - &amp;quot;No Additional Disabilities Claimed&amp;quot;&quot;/&gt;&lt;property id=&quot;20307&quot; value=&quot;403&quot;/&gt;&lt;/object&gt;&lt;object type=&quot;3&quot; unique_id=&quot;10025&quot;&gt;&lt;property id=&quot;20148&quot; value=&quot;5&quot;/&gt;&lt;property id=&quot;20300&quot; value=&quot;Slide 22 - &amp;quot;Refusal to Sign VA Form 21-0819&amp;quot;&quot;/&gt;&lt;property id=&quot;20307&quot; value=&quot;404&quot;/&gt;&lt;/object&gt;&lt;object type=&quot;3&quot; unique_id=&quot;10026&quot;&gt;&lt;property id=&quot;20148&quot; value=&quot;5&quot;/&gt;&lt;property id=&quot;20300&quot; value=&quot;Slide 23&quot;/&gt;&lt;property id=&quot;20307&quot; value=&quot;357&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9&quot;/&gt;&lt;/TableIndex&gt;&lt;/ShapeTextInfo&gt;"/>
  <p:tag name="HTML_SHAPEINFO" val="&lt;ThreeDShapeInfo&gt;&lt;uuid val=&quot;{4F4831E8-25C4-48AE-AD7F-C041816DD4E3}&quot;/&gt;&lt;isInvalidForFieldText val=&quot;0&quot;/&gt;&lt;Image&gt;&lt;filename val=&quot;C:\Users\User\AppData\Local\Temp\CP31388246834937Session\CPTrustFolder31388246834937\PPTImport31388278151203\data\asimages\{4F4831E8-25C4-48AE-AD7F-C041816DD4E3}_29.png&quot;/&gt;&lt;left val=&quot;40&quot;/&gt;&lt;top val=&quot;212&quot;/&gt;&lt;width val=&quot;871&quot;/&gt;&lt;height val=&quot;57&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5062E47-A099-497C-ACD8-13DEA4BDEC68}&quot;/&gt;&lt;isInvalidForFieldText val=&quot;0&quot;/&gt;&lt;Image&gt;&lt;filename val=&quot;C:\Users\User\AppData\Local\Temp\CP31388246834937Session\CPTrustFolder31388246834937\PPTImport31388278151203\data\asimages\{05062E47-A099-497C-ACD8-13DEA4BDEC68}_29.png&quot;/&gt;&lt;left val=&quot;727&quot;/&gt;&lt;top val=&quot;687&quot;/&gt;&lt;width val=&quot;226&quot;/&gt;&lt;height val=&quot;45&quot;/&gt;&lt;hasText val=&quot;1&quot;/&gt;&lt;/Image&gt;&lt;/ThreeDShape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7&quot;/&gt;&lt;lineCharCount val=&quot;63&quot;/&gt;&lt;lineCharCount val=&quot;34&quot;/&gt;&lt;lineCharCount val=&quot;60&quot;/&gt;&lt;/TableIndex&gt;&lt;/ShapeTextInfo&gt;"/>
  <p:tag name="HTML_SHAPEINFO" val="&lt;ThreeDShapeInfo&gt;&lt;uuid val=&quot;{82FC19A2-8B93-46FC-B7AF-3F1C1E93B2E4}&quot;/&gt;&lt;isInvalidForFieldText val=&quot;0&quot;/&gt;&lt;Image&gt;&lt;filename val=&quot;C:\Users\User\AppData\Local\Temp\CP31388246834937Session\CPTrustFolder31388246834937\PPTImport31388278151203\data\asimages\{82FC19A2-8B93-46FC-B7AF-3F1C1E93B2E4}_29.png&quot;/&gt;&lt;left val=&quot;42&quot;/&gt;&lt;top val=&quot;256&quot;/&gt;&lt;width val=&quot;870&quot;/&gt;&lt;height val=&quot;161&quot;/&gt;&lt;hasText val=&quot;1&quot;/&gt;&lt;/Image&gt;&lt;/ThreeDShape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 name="HTML_SHAPEINFO" val="&lt;ThreeDShapeInfo&gt;&lt;uuid val=&quot;{9D632E0D-9EF6-4C4D-AB43-113CC98B3C1C}&quot;/&gt;&lt;isInvalidForFieldText val=&quot;0&quot;/&gt;&lt;Image&gt;&lt;filename val=&quot;C:\Users\User\AppData\Local\Temp\CP31388246834937Session\CPTrustFolder31388246834937\PPTImport31388278151203\data\asimages\{9D632E0D-9EF6-4C4D-AB43-113CC98B3C1C}_30.png&quot;/&gt;&lt;left val=&quot;0&quot;/&gt;&lt;top val=&quot;76&quot;/&gt;&lt;width val=&quot;961&quot;/&gt;&lt;height val=&quot;122&quot;/&gt;&lt;hasText val=&quot;1&quot;/&gt;&lt;/Image&gt;&lt;/ThreeDShape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0&quot;/&gt;&lt;lineCharCount val=&quot;8&quot;/&gt;&lt;/TableIndex&gt;&lt;/ShapeTextInfo&gt;"/>
  <p:tag name="HTML_SHAPEINFO" val="&lt;ThreeDShapeInfo&gt;&lt;uuid val=&quot;{1FDE60D0-EB26-4646-818B-A66CFCA7E85E}&quot;/&gt;&lt;isInvalidForFieldText val=&quot;0&quot;/&gt;&lt;Image&gt;&lt;filename val=&quot;C:\Users\User\AppData\Local\Temp\CP31388246834937Session\CPTrustFolder31388246834937\PPTImport31388278151203\data\asimages\{1FDE60D0-EB26-4646-818B-A66CFCA7E85E}_30.png&quot;/&gt;&lt;left val=&quot;40&quot;/&gt;&lt;top val=&quot;212&quot;/&gt;&lt;width val=&quot;871&quot;/&gt;&lt;height val=&quot;89&quot;/&gt;&lt;hasText val=&quot;1&quot;/&gt;&lt;/Image&gt;&lt;/ThreeDShape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A1A729E-2822-4AA3-9453-1A84C9DBDD15}&quot;/&gt;&lt;isInvalidForFieldText val=&quot;0&quot;/&gt;&lt;Image&gt;&lt;filename val=&quot;C:\Users\User\AppData\Local\Temp\CP31388246834937Session\CPTrustFolder31388246834937\PPTImport31388278151203\data\asimages\{8A1A729E-2822-4AA3-9453-1A84C9DBDD15}_30.png&quot;/&gt;&lt;left val=&quot;727&quot;/&gt;&lt;top val=&quot;687&quot;/&gt;&lt;width val=&quot;226&quot;/&gt;&lt;height val=&quot;45&quot;/&gt;&lt;hasText val=&quot;1&quot;/&gt;&lt;/Image&gt;&lt;/ThreeDShape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0&quot;/&gt;&lt;lineCharCount val=&quot;70&quot;/&gt;&lt;lineCharCount val=&quot;37&quot;/&gt;&lt;/TableIndex&gt;&lt;/ShapeTextInfo&gt;"/>
  <p:tag name="HTML_SHAPEINFO" val="&lt;ThreeDShapeInfo&gt;&lt;uuid val=&quot;{51FB780E-17AF-497D-85DF-32FD07506A24}&quot;/&gt;&lt;isInvalidForFieldText val=&quot;0&quot;/&gt;&lt;Image&gt;&lt;filename val=&quot;C:\Users\User\AppData\Local\Temp\CP31388246834937Session\CPTrustFolder31388246834937\PPTImport31388278151203\data\asimages\{51FB780E-17AF-497D-85DF-32FD07506A24}_30.png&quot;/&gt;&lt;left val=&quot;40&quot;/&gt;&lt;top val=&quot;409&quot;/&gt;&lt;width val=&quot;863&quot;/&gt;&lt;height val=&quot;121&quot;/&gt;&lt;hasText val=&quot;1&quot;/&gt;&lt;/Image&gt;&lt;/ThreeDShape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061969D8-D417-44BE-872D-F1F60EF92677}&quot;/&gt;&lt;isInvalidForFieldText val=&quot;0&quot;/&gt;&lt;Image&gt;&lt;filename val=&quot;C:\Users\User\AppData\Local\Temp\CP31388246834937Session\CPTrustFolder31388246834937\PPTImport31388278151203\data\asimages\{061969D8-D417-44BE-872D-F1F60EF92677}_32.png&quot;/&gt;&lt;left val=&quot;0&quot;/&gt;&lt;top val=&quot;278&quot;/&gt;&lt;width val=&quot;961&quot;/&gt;&lt;height val=&quot;202&quot;/&gt;&lt;hasText val=&quot;1&quot;/&gt;&lt;/Image&gt;&lt;/ThreeDShape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FE70C16-E89E-4F96-9798-60D07626D379}&quot;/&gt;&lt;isInvalidForFieldText val=&quot;0&quot;/&gt;&lt;Image&gt;&lt;filename val=&quot;C:\Users\User\AppData\Local\Temp\CP31388246834937Session\CPTrustFolder31388246834937\PPTImport31388278151203\data\asimages\{3FE70C16-E89E-4F96-9798-60D07626D379}_32.png&quot;/&gt;&lt;left val=&quot;727&quot;/&gt;&lt;top val=&quot;687&quot;/&gt;&lt;width val=&quot;226&quot;/&gt;&lt;height val=&quot;45&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quot;/&gt;&lt;lineCharCount val=&quot;7&quot;/&gt;&lt;lineCharCount val=&quot;6&quot;/&gt;&lt;lineCharCount val=&quot;5&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6&quot;/&gt;&lt;lineCharCount val=&quot;32&quot;/&gt;&lt;lineCharCount val=&quot;37&quot;/&gt;&lt;lineCharCount val=&quot;15&quot;/&gt;&lt;/TableIndex&gt;&lt;/ShapeTextInfo&gt;"/>
  <p:tag name="PRESENTER_DUMMYTAG" val="&lt;DummyForForceWrite&gt;&lt;/DummyForForceWrite&gt;"/>
  <p:tag name="HTML_SHAPEINFO" val="&lt;ThreeDShapeInfo&gt;&lt;uuid val=&quot;{AE266A5D-9098-4483-AE89-4337E39158AD}&quot;/&gt;&lt;isInvalidForFieldText val=&quot;0&quot;/&gt;&lt;Image&gt;&lt;filename val=&quot;C:\Users\User\AppData\Local\Temp\CP31388246834937Session\CPTrustFolder31388246834937\PPTImport31388278151203\data\asimages\{AE266A5D-9098-4483-AE89-4337E39158AD}_1.png&quot;/&gt;&lt;left val=&quot;71&quot;/&gt;&lt;top val=&quot;288&quot;/&gt;&lt;width val=&quot;817&quot;/&gt;&lt;height val=&quot;214&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7&quot;/&gt;&lt;/TableIndex&gt;&lt;/ShapeTextInfo&gt;"/>
  <p:tag name="PRESENTER_DUMMYTAG" val="&lt;DummyForForceWrite&gt;&lt;/DummyForForceWrite&gt;"/>
  <p:tag name="HTML_SHAPEINFO" val="&lt;ThreeDShapeInfo&gt;&lt;uuid val=&quot;{47CCBF37-4532-401B-A454-3213227E6B22}&quot;/&gt;&lt;isInvalidForFieldText val=&quot;0&quot;/&gt;&lt;Image&gt;&lt;filename val=&quot;C:\Users\User\AppData\Local\Temp\CP31388246834937Session\CPTrustFolder31388246834937\PPTImport31388278151203\data\asimages\{47CCBF37-4532-401B-A454-3213227E6B22}_1.png&quot;/&gt;&lt;left val=&quot;71&quot;/&gt;&lt;top val=&quot;491&quot;/&gt;&lt;width val=&quot;249&quot;/&gt;&lt;height val=&quot;93&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DUMMYTAG" val="&lt;DummyForForceWrite&gt;&lt;/DummyForForceWrite&gt;"/>
  <p:tag name="HTML_SHAPEINFO" val="&lt;ThreeDShapeInfo&gt;&lt;uuid val=&quot;{6AF2FBFB-DB18-40E3-9684-B5F62C534046}&quot;/&gt;&lt;isInvalidForFieldText val=&quot;0&quot;/&gt;&lt;Image&gt;&lt;filename val=&quot;C:\Users\User\AppData\Local\Temp\CP31388246834937Session\CPTrustFolder31388246834937\PPTImport31388278151203\data\asimages\{6AF2FBFB-DB18-40E3-9684-B5F62C534046}_1.png&quot;/&gt;&lt;left val=&quot;639&quot;/&gt;&lt;top val=&quot;491&quot;/&gt;&lt;width val=&quot;249&quot;/&gt;&lt;height val=&quot;92&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5698321D-C425-462D-BC25-0F2734958819}&quot;/&gt;&lt;isInvalidForFieldText val=&quot;0&quot;/&gt;&lt;Image&gt;&lt;filename val=&quot;C:\Users\User\AppData\Local\Temp\CP31388246834937Session\CPTrustFolder31388246834937\PPTImport31388278151203\data\asimages\{5698321D-C425-462D-BC25-0F2734958819}_2.png&quot;/&gt;&lt;left val=&quot;0&quot;/&gt;&lt;top val=&quot;76&quot;/&gt;&lt;width val=&quot;961&quot;/&gt;&lt;height val=&quot;122&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1&quot;/&gt;&lt;lineCharCount val=&quot;73&quot;/&gt;&lt;lineCharCount val=&quot;69&quot;/&gt;&lt;lineCharCount val=&quot;1&quot;/&gt;&lt;lineCharCount val=&quot;55&quot;/&gt;&lt;lineCharCount val=&quot;1&quot;/&gt;&lt;lineCharCount val=&quot;67&quot;/&gt;&lt;lineCharCount val=&quot;52&quot;/&gt;&lt;/TableIndex&gt;&lt;/ShapeTextInfo&gt;"/>
  <p:tag name="HTML_SHAPEINFO" val="&lt;ThreeDShapeInfo&gt;&lt;uuid val=&quot;{1389AB98-C208-4CFF-A1D1-0304AE4A042C}&quot;/&gt;&lt;isInvalidForFieldText val=&quot;0&quot;/&gt;&lt;Image&gt;&lt;filename val=&quot;C:\Users\User\AppData\Local\Temp\CP31388246834937Session\CPTrustFolder31388246834937\PPTImport31388278151203\data\asimages\{1389AB98-C208-4CFF-A1D1-0304AE4A042C}_2.png&quot;/&gt;&lt;left val=&quot;42&quot;/&gt;&lt;top val=&quot;212&quot;/&gt;&lt;width val=&quot;880&quot;/&gt;&lt;height val=&quot;415&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8B09A5BF-8819-4359-873A-918A08CD0A73}&quot;/&gt;&lt;isInvalidForFieldText val=&quot;0&quot;/&gt;&lt;Image&gt;&lt;filename val=&quot;C:\Users\User\AppData\Local\Temp\CP31388246834937Session\CPTrustFolder31388246834937\PPTImport31388278151203\data\asimages\{8B09A5BF-8819-4359-873A-918A08CD0A73}_2.png&quot;/&gt;&lt;left val=&quot;727&quot;/&gt;&lt;top val=&quot;687&quot;/&gt;&lt;width val=&quot;226&quot;/&gt;&lt;height val=&quot;45&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D67998D6-E475-48C8-BB0B-17E5028D938F}&quot;/&gt;&lt;isInvalidForFieldText val=&quot;0&quot;/&gt;&lt;Image&gt;&lt;filename val=&quot;C:\Users\User\AppData\Local\Temp\CP31388246834937Session\CPTrustFolder31388246834937\PPTImport31388278151203\data\asimages\{D67998D6-E475-48C8-BB0B-17E5028D938F}_3.png&quot;/&gt;&lt;left val=&quot;0&quot;/&gt;&lt;top val=&quot;76&quot;/&gt;&lt;width val=&quot;961&quot;/&gt;&lt;height val=&quot;122&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1&quot;/&gt;&lt;/TableIndex&gt;&lt;/ShapeTextInfo&gt;"/>
  <p:tag name="HTML_SHAPEINFO" val="&lt;ThreeDShapeInfo&gt;&lt;uuid val=&quot;{E2BDA386-AD31-41B2-A0CE-348BBE003E33}&quot;/&gt;&lt;isInvalidForFieldText val=&quot;0&quot;/&gt;&lt;Image&gt;&lt;filename val=&quot;C:\Users\User\AppData\Local\Temp\CP31388246834937Session\CPTrustFolder31388246834937\PPTImport31388278151203\data\asimages\{E2BDA386-AD31-41B2-A0CE-348BBE003E33}_3.png&quot;/&gt;&lt;left val=&quot;47&quot;/&gt;&lt;top val=&quot;215&quot;/&gt;&lt;width val=&quot;865&quot;/&gt;&lt;height val=&quot;412&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C8DB682C-F24C-468F-832E-C0330CC98200}&quot;/&gt;&lt;isInvalidForFieldText val=&quot;0&quot;/&gt;&lt;Image&gt;&lt;filename val=&quot;C:\Users\User\AppData\Local\Temp\CP31388246834937Session\CPTrustFolder31388246834937\PPTImport31388278151203\data\asimages\{C8DB682C-F24C-468F-832E-C0330CC98200}_3.png&quot;/&gt;&lt;left val=&quot;727&quot;/&gt;&lt;top val=&quot;687&quot;/&gt;&lt;width val=&quot;226&quot;/&gt;&lt;height val=&quot;45&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45&quot;/&gt;&lt;lineCharCount val=&quot;64&quot;/&gt;&lt;lineCharCount val=&quot;66&quot;/&gt;&lt;lineCharCount val=&quot;12&quot;/&gt;&lt;lineCharCount val=&quot;65&quot;/&gt;&lt;lineCharCount val=&quot;67&quot;/&gt;&lt;lineCharCount val=&quot;57&quot;/&gt;&lt;lineCharCount val=&quot;70&quot;/&gt;&lt;lineCharCount val=&quot;62&quot;/&gt;&lt;/TableIndex&gt;&lt;/ShapeTextInfo&gt;"/>
  <p:tag name="HTML_SHAPEINFO" val="&lt;ThreeDShapeInfo&gt;&lt;uuid val=&quot;{6EF932C8-68E5-4C03-88DD-87A65BC0EF9D}&quot;/&gt;&lt;isInvalidForFieldText val=&quot;0&quot;/&gt;&lt;Image&gt;&lt;filename val=&quot;C:\Users\User\AppData\Local\Temp\CP31388246834937Session\CPTrustFolder31388246834937\PPTImport31388278151203\data\asimages\{6EF932C8-68E5-4C03-88DD-87A65BC0EF9D}_3.png&quot;/&gt;&lt;left val=&quot;42&quot;/&gt;&lt;top val=&quot;212&quot;/&gt;&lt;width val=&quot;886&quot;/&gt;&lt;height val=&quot;436&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6F6C8F5F-011E-485B-8ED3-636FEEF173F1}&quot;/&gt;&lt;isInvalidForFieldText val=&quot;0&quot;/&gt;&lt;Image&gt;&lt;filename val=&quot;C:\Users\User\AppData\Local\Temp\CP31388246834937Session\CPTrustFolder31388246834937\PPTImport31388278151203\data\asimages\{6F6C8F5F-011E-485B-8ED3-636FEEF173F1}_4.png&quot;/&gt;&lt;left val=&quot;0&quot;/&gt;&lt;top val=&quot;76&quot;/&gt;&lt;width val=&quot;961&quot;/&gt;&lt;height val=&quot;122&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 name="HTML_SHAPEINFO" val="&lt;ThreeDShapeInfo&gt;&lt;uuid val=&quot;{C40EAF1F-1908-458B-BE91-79AAE2138CAE}&quot;/&gt;&lt;isInvalidForFieldText val=&quot;0&quot;/&gt;&lt;Image&gt;&lt;filename val=&quot;C:\Users\User\AppData\Local\Temp\CP31388246834937Session\CPTrustFolder31388246834937\PPTImport31388278151203\data\asimages\{C40EAF1F-1908-458B-BE91-79AAE2138CAE}_4.png&quot;/&gt;&lt;left val=&quot;47&quot;/&gt;&lt;top val=&quot;212&quot;/&gt;&lt;width val=&quot;865&quot;/&gt;&lt;height val=&quot;57&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4C04E8E4-C952-4703-9748-98783F1899A3}&quot;/&gt;&lt;isInvalidForFieldText val=&quot;0&quot;/&gt;&lt;Image&gt;&lt;filename val=&quot;C:\Users\User\AppData\Local\Temp\CP31388246834937Session\CPTrustFolder31388246834937\PPTImport31388278151203\data\asimages\{4C04E8E4-C952-4703-9748-98783F1899A3}_4.png&quot;/&gt;&lt;left val=&quot;727&quot;/&gt;&lt;top val=&quot;687&quot;/&gt;&lt;width val=&quot;226&quot;/&gt;&lt;height val=&quot;45&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57&quot;/&gt;&lt;lineCharCount val=&quot;61&quot;/&gt;&lt;lineCharCount val=&quot;28&quot;/&gt;&lt;lineCharCount val=&quot;64&quot;/&gt;&lt;lineCharCount val=&quot;66&quot;/&gt;&lt;lineCharCount val=&quot;63&quot;/&gt;&lt;lineCharCount val=&quot;8&quot;/&gt;&lt;lineCharCount val=&quot;35&quot;/&gt;&lt;/TableIndex&gt;&lt;/ShapeTextInfo&gt;"/>
  <p:tag name="HTML_SHAPEINFO" val="&lt;ThreeDShapeInfo&gt;&lt;uuid val=&quot;{A6E86EA8-E704-4981-A66B-7BF99095D73B}&quot;/&gt;&lt;isInvalidForFieldText val=&quot;0&quot;/&gt;&lt;Image&gt;&lt;filename val=&quot;C:\Users\User\AppData\Local\Temp\CP31388246834937Session\CPTrustFolder31388246834937\PPTImport31388278151203\data\asimages\{A6E86EA8-E704-4981-A66B-7BF99095D73B}_4.png&quot;/&gt;&lt;left val=&quot;47&quot;/&gt;&lt;top val=&quot;263&quot;/&gt;&lt;width val=&quot;870&quot;/&gt;&lt;height val=&quot;305&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1B76AC78-6B26-435E-80BD-091C0C0500B5}&quot;/&gt;&lt;isInvalidForFieldText val=&quot;0&quot;/&gt;&lt;Image&gt;&lt;filename val=&quot;C:\Users\User\AppData\Local\Temp\CP31388246834937Session\CPTrustFolder31388246834937\PPTImport31388278151203\data\asimages\{1B76AC78-6B26-435E-80BD-091C0C0500B5}_5.png&quot;/&gt;&lt;left val=&quot;0&quot;/&gt;&lt;top val=&quot;76&quot;/&gt;&lt;width val=&quot;961&quot;/&gt;&lt;height val=&quot;122&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271EFAA3-8DF7-42AC-A1C8-8DEB8D171B9C}&quot;/&gt;&lt;isInvalidForFieldText val=&quot;0&quot;/&gt;&lt;Image&gt;&lt;filename val=&quot;C:\Users\User\AppData\Local\Temp\CP31388246834937Session\CPTrustFolder31388246834937\PPTImport31388278151203\data\asimages\{271EFAA3-8DF7-42AC-A1C8-8DEB8D171B9C}_5.png&quot;/&gt;&lt;left val=&quot;40&quot;/&gt;&lt;top val=&quot;212&quot;/&gt;&lt;width val=&quot;871&quot;/&gt;&lt;height val=&quot;57&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719FC9E1-D82E-4F02-948B-86A6A2A07E33}&quot;/&gt;&lt;isInvalidForFieldText val=&quot;0&quot;/&gt;&lt;Image&gt;&lt;filename val=&quot;C:\Users\User\AppData\Local\Temp\CP31388246834937Session\CPTrustFolder31388246834937\PPTImport31388278151203\data\asimages\{719FC9E1-D82E-4F02-948B-86A6A2A07E33}_5.png&quot;/&gt;&lt;left val=&quot;727&quot;/&gt;&lt;top val=&quot;687&quot;/&gt;&lt;width val=&quot;226&quot;/&gt;&lt;height val=&quot;45&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55&quot;/&gt;&lt;lineCharCount val=&quot;20&quot;/&gt;&lt;lineCharCount val=&quot;1&quot;/&gt;&lt;lineCharCount val=&quot;67&quot;/&gt;&lt;lineCharCount val=&quot;61&quot;/&gt;&lt;lineCharCount val=&quot;26&quot;/&gt;&lt;/TableIndex&gt;&lt;/ShapeTextInfo&gt;"/>
  <p:tag name="HTML_SHAPEINFO" val="&lt;ThreeDShapeInfo&gt;&lt;uuid val=&quot;{163F762D-C1E7-4403-A94C-3B5BF4351BF8}&quot;/&gt;&lt;isInvalidForFieldText val=&quot;0&quot;/&gt;&lt;Image&gt;&lt;filename val=&quot;C:\Users\User\AppData\Local\Temp\CP31388246834937Session\CPTrustFolder31388246834937\PPTImport31388278151203\data\asimages\{163F762D-C1E7-4403-A94C-3B5BF4351BF8}_5.png&quot;/&gt;&lt;left val=&quot;47&quot;/&gt;&lt;top val=&quot;268&quot;/&gt;&lt;width val=&quot;866&quot;/&gt;&lt;height val=&quot;225&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HTML_SHAPEINFO" val="&lt;ThreeDShapeInfo&gt;&lt;uuid val=&quot;{02EA1C70-EF11-48A0-B070-2F0CEC945841}&quot;/&gt;&lt;isInvalidForFieldText val=&quot;0&quot;/&gt;&lt;Image&gt;&lt;filename val=&quot;C:\Users\User\AppData\Local\Temp\CP31388246834937Session\CPTrustFolder31388246834937\PPTImport31388278151203\data\asimages\{02EA1C70-EF11-48A0-B070-2F0CEC945841}_6.png&quot;/&gt;&lt;left val=&quot;0&quot;/&gt;&lt;top val=&quot;76&quot;/&gt;&lt;width val=&quot;961&quot;/&gt;&lt;height val=&quot;122&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568790DD-70CC-4A4B-AAD5-DF738F7DDB69}&quot;/&gt;&lt;isInvalidForFieldText val=&quot;0&quot;/&gt;&lt;Image&gt;&lt;filename val=&quot;C:\Users\User\AppData\Local\Temp\CP31388246834937Session\CPTrustFolder31388246834937\PPTImport31388278151203\data\asimages\{568790DD-70CC-4A4B-AAD5-DF738F7DDB69}_6.png&quot;/&gt;&lt;left val=&quot;40&quot;/&gt;&lt;top val=&quot;212&quot;/&gt;&lt;width val=&quot;871&quot;/&gt;&lt;height val=&quot;57&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4A94E9B0-E4D0-49C9-9A74-1F7786151D12}&quot;/&gt;&lt;isInvalidForFieldText val=&quot;0&quot;/&gt;&lt;Image&gt;&lt;filename val=&quot;C:\Users\User\AppData\Local\Temp\CP31388246834937Session\CPTrustFolder31388246834937\PPTImport31388278151203\data\asimages\{4A94E9B0-E4D0-49C9-9A74-1F7786151D12}_6.png&quot;/&gt;&lt;left val=&quot;727&quot;/&gt;&lt;top val=&quot;687&quot;/&gt;&lt;width val=&quot;226&quot;/&gt;&lt;height val=&quot;45&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3&quot;/&gt;&lt;lineCharCount val=&quot;52&quot;/&gt;&lt;lineCharCount val=&quot;46&quot;/&gt;&lt;lineCharCount val=&quot;1&quot;/&gt;&lt;lineCharCount val=&quot;18&quot;/&gt;&lt;lineCharCount val=&quot;1&quot;/&gt;&lt;lineCharCount val=&quot;50&quot;/&gt;&lt;/TableIndex&gt;&lt;/ShapeTextInfo&gt;"/>
  <p:tag name="HTML_SHAPEINFO" val="&lt;ThreeDShapeInfo&gt;&lt;uuid val=&quot;{29943E02-6D73-4FB8-9092-A6172F843011}&quot;/&gt;&lt;isInvalidForFieldText val=&quot;0&quot;/&gt;&lt;Image&gt;&lt;filename val=&quot;C:\Users\User\AppData\Local\Temp\CP31388246834937Session\CPTrustFolder31388246834937\PPTImport31388278151203\data\asimages\{29943E02-6D73-4FB8-9092-A6172F843011}_6.png&quot;/&gt;&lt;left val=&quot;47&quot;/&gt;&lt;top val=&quot;276&quot;/&gt;&lt;width val=&quot;865&quot;/&gt;&lt;height val=&quot;259&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2&quot;/&gt;&lt;lineCharCount val=&quot;7&quot;/&gt;&lt;/TableIndex&gt;&lt;/ShapeTextInfo&gt;"/>
  <p:tag name="HTML_SHAPEINFO" val="&lt;ThreeDShapeInfo&gt;&lt;uuid val=&quot;{257413A6-7D0A-46E3-85D7-276005EEB66C}&quot;/&gt;&lt;isInvalidForFieldText val=&quot;0&quot;/&gt;&lt;Image&gt;&lt;filename val=&quot;C:\Users\User\AppData\Local\Temp\CP31388246834937Session\CPTrustFolder31388246834937\PPTImport31388278151203\data\asimages\{257413A6-7D0A-46E3-85D7-276005EEB66C}_7.png&quot;/&gt;&lt;left val=&quot;0&quot;/&gt;&lt;top val=&quot;76&quot;/&gt;&lt;width val=&quot;961&quot;/&gt;&lt;height val=&quot;124&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9&quot;/&gt;&lt;/TableIndex&gt;&lt;/ShapeTextInfo&gt;"/>
  <p:tag name="HTML_SHAPEINFO" val="&lt;ThreeDShapeInfo&gt;&lt;uuid val=&quot;{D9D9710A-2CD3-4D48-9F17-AA25C3BE5BE4}&quot;/&gt;&lt;isInvalidForFieldText val=&quot;0&quot;/&gt;&lt;Image&gt;&lt;filename val=&quot;C:\Users\User\AppData\Local\Temp\CP31388246834937Session\CPTrustFolder31388246834937\PPTImport31388278151203\data\asimages\{D9D9710A-2CD3-4D48-9F17-AA25C3BE5BE4}_7.png&quot;/&gt;&lt;left val=&quot;40&quot;/&gt;&lt;top val=&quot;212&quot;/&gt;&lt;width val=&quot;871&quot;/&gt;&lt;height val=&quot;57&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84CE8253-F02A-4BC7-B7ED-B316D958EEE4}&quot;/&gt;&lt;isInvalidForFieldText val=&quot;0&quot;/&gt;&lt;Image&gt;&lt;filename val=&quot;C:\Users\User\AppData\Local\Temp\CP31388246834937Session\CPTrustFolder31388246834937\PPTImport31388278151203\data\asimages\{84CE8253-F02A-4BC7-B7ED-B316D958EEE4}_7.png&quot;/&gt;&lt;left val=&quot;727&quot;/&gt;&lt;top val=&quot;687&quot;/&gt;&lt;width val=&quot;226&quot;/&gt;&lt;height val=&quot;45&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59&quot;/&gt;&lt;lineCharCount val=&quot;32&quot;/&gt;&lt;lineCharCount val=&quot;60&quot;/&gt;&lt;lineCharCount val=&quot;64&quot;/&gt;&lt;lineCharCount val=&quot;63&quot;/&gt;&lt;/TableIndex&gt;&lt;/ShapeTextInfo&gt;"/>
  <p:tag name="HTML_SHAPEINFO" val="&lt;ThreeDShapeInfo&gt;&lt;uuid val=&quot;{93C47961-60C2-4BA8-80CC-2619942DFF81}&quot;/&gt;&lt;isInvalidForFieldText val=&quot;0&quot;/&gt;&lt;Image&gt;&lt;filename val=&quot;C:\Users\User\AppData\Local\Temp\CP31388246834937Session\CPTrustFolder31388246834937\PPTImport31388278151203\data\asimages\{93C47961-60C2-4BA8-80CC-2619942DFF81}_7.png&quot;/&gt;&lt;left val=&quot;47&quot;/&gt;&lt;top val=&quot;253&quot;/&gt;&lt;width val=&quot;865&quot;/&gt;&lt;height val=&quot;201&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2DEE9577-2230-48DD-92AB-194261C62AB0}&quot;/&gt;&lt;isInvalidForFieldText val=&quot;0&quot;/&gt;&lt;Image&gt;&lt;filename val=&quot;C:\Users\User\AppData\Local\Temp\CP31388246834937Session\CPTrustFolder31388246834937\PPTImport31388278151203\data\asimages\{2DEE9577-2230-48DD-92AB-194261C62AB0}_8.png&quot;/&gt;&lt;left val=&quot;0&quot;/&gt;&lt;top val=&quot;76&quot;/&gt;&lt;width val=&quot;961&quot;/&gt;&lt;height val=&quot;122&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3&quot;/&gt;&lt;/TableIndex&gt;&lt;/ShapeTextInfo&gt;"/>
  <p:tag name="HTML_SHAPEINFO" val="&lt;ThreeDShapeInfo&gt;&lt;uuid val=&quot;{CA6D3113-6746-4B0C-A8B0-D365349E123C}&quot;/&gt;&lt;isInvalidForFieldText val=&quot;0&quot;/&gt;&lt;Image&gt;&lt;filename val=&quot;C:\Users\User\AppData\Local\Temp\CP31388246834937Session\CPTrustFolder31388246834937\PPTImport31388278151203\data\asimages\{CA6D3113-6746-4B0C-A8B0-D365349E123C}_8.png&quot;/&gt;&lt;left val=&quot;40&quot;/&gt;&lt;top val=&quot;212&quot;/&gt;&lt;width val=&quot;871&quot;/&gt;&lt;height val=&quot;57&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4F07BD54-FD3A-45D7-8426-BC81F295F6C2}&quot;/&gt;&lt;isInvalidForFieldText val=&quot;0&quot;/&gt;&lt;Image&gt;&lt;filename val=&quot;C:\Users\User\AppData\Local\Temp\CP31388246834937Session\CPTrustFolder31388246834937\PPTImport31388278151203\data\asimages\{4F07BD54-FD3A-45D7-8426-BC81F295F6C2}_8.png&quot;/&gt;&lt;left val=&quot;727&quot;/&gt;&lt;top val=&quot;687&quot;/&gt;&lt;width val=&quot;226&quot;/&gt;&lt;height val=&quot;45&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1C53C982-946A-455A-A221-AB6EA3D88CAB}&quot;/&gt;&lt;isInvalidForFieldText val=&quot;0&quot;/&gt;&lt;Image&gt;&lt;filename val=&quot;C:\Users\User\AppData\Local\Temp\CP31388246834937Session\CPTrustFolder31388246834937\PPTImport31388278151203\data\asimages\{1C53C982-946A-455A-A221-AB6EA3D88CAB}_9.png&quot;/&gt;&lt;left val=&quot;0&quot;/&gt;&lt;top val=&quot;76&quot;/&gt;&lt;width val=&quot;961&quot;/&gt;&lt;height val=&quot;122&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F5FCA5BC-9128-4CAD-A1C7-17BDA47D30EF}&quot;/&gt;&lt;isInvalidForFieldText val=&quot;0&quot;/&gt;&lt;Image&gt;&lt;filename val=&quot;C:\Users\User\AppData\Local\Temp\CP31388246834937Session\CPTrustFolder31388246834937\PPTImport31388278151203\data\asimages\{F5FCA5BC-9128-4CAD-A1C7-17BDA47D30EF}_9.png&quot;/&gt;&lt;left val=&quot;40&quot;/&gt;&lt;top val=&quot;212&quot;/&gt;&lt;width val=&quot;871&quot;/&gt;&lt;height val=&quot;57&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EF99A0D8-CBBC-47AF-91E8-A0C66F220BE2}&quot;/&gt;&lt;isInvalidForFieldText val=&quot;0&quot;/&gt;&lt;Image&gt;&lt;filename val=&quot;C:\Users\User\AppData\Local\Temp\CP31388246834937Session\CPTrustFolder31388246834937\PPTImport31388278151203\data\asimages\{EF99A0D8-CBBC-47AF-91E8-A0C66F220BE2}_9.png&quot;/&gt;&lt;left val=&quot;727&quot;/&gt;&lt;top val=&quot;687&quot;/&gt;&lt;width val=&quot;226&quot;/&gt;&lt;height val=&quot;45&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0&quot;/&gt;&lt;lineCharCount val=&quot;22&quot;/&gt;&lt;lineCharCount val=&quot;14&quot;/&gt;&lt;lineCharCount val=&quot;50&quot;/&gt;&lt;/TableIndex&gt;&lt;/ShapeTextInfo&gt;"/>
  <p:tag name="HTML_SHAPEINFO" val="&lt;ThreeDShapeInfo&gt;&lt;uuid val=&quot;{F0E4483C-2102-467B-936B-3D11542A7A84}&quot;/&gt;&lt;isInvalidForFieldText val=&quot;0&quot;/&gt;&lt;Image&gt;&lt;filename val=&quot;C:\Users\User\AppData\Local\Temp\CP31388246834937Session\CPTrustFolder31388246834937\PPTImport31388278151203\data\asimages\{F0E4483C-2102-467B-936B-3D11542A7A84}_9.png&quot;/&gt;&lt;left val=&quot;47&quot;/&gt;&lt;top val=&quot;270&quot;/&gt;&lt;width val=&quot;865&quot;/&gt;&lt;height val=&quot;177&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79C8F688-BBB6-4DDA-B54A-7F4920E6FFDB}&quot;/&gt;&lt;isInvalidForFieldText val=&quot;0&quot;/&gt;&lt;Image&gt;&lt;filename val=&quot;C:\Users\User\AppData\Local\Temp\CP31388246834937Session\CPTrustFolder31388246834937\PPTImport31388278151203\data\asimages\{79C8F688-BBB6-4DDA-B54A-7F4920E6FFDB}_10.png&quot;/&gt;&lt;left val=&quot;0&quot;/&gt;&lt;top val=&quot;76&quot;/&gt;&lt;width val=&quot;961&quot;/&gt;&lt;height val=&quot;122&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 name="HTML_SHAPEINFO" val="&lt;ThreeDShapeInfo&gt;&lt;uuid val=&quot;{F0B2C6AB-B8B6-4D48-BD0B-93C7BB41A1DD}&quot;/&gt;&lt;isInvalidForFieldText val=&quot;0&quot;/&gt;&lt;Image&gt;&lt;filename val=&quot;C:\Users\User\AppData\Local\Temp\CP31388246834937Session\CPTrustFolder31388246834937\PPTImport31388278151203\data\asimages\{F0B2C6AB-B8B6-4D48-BD0B-93C7BB41A1DD}_10.png&quot;/&gt;&lt;left val=&quot;47&quot;/&gt;&lt;top val=&quot;211&quot;/&gt;&lt;width val=&quot;865&quot;/&gt;&lt;height val=&quot;57&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0AC1B63-4CE0-48AC-8011-2D64A2643909}&quot;/&gt;&lt;isInvalidForFieldText val=&quot;0&quot;/&gt;&lt;Image&gt;&lt;filename val=&quot;C:\Users\User\AppData\Local\Temp\CP31388246834937Session\CPTrustFolder31388246834937\PPTImport31388278151203\data\asimages\{80AC1B63-4CE0-48AC-8011-2D64A2643909}_10.png&quot;/&gt;&lt;left val=&quot;727&quot;/&gt;&lt;top val=&quot;687&quot;/&gt;&lt;width val=&quot;226&quot;/&gt;&lt;height val=&quot;45&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43&quot;/&gt;&lt;lineCharCount val=&quot;33&quot;/&gt;&lt;lineCharCount val=&quot;18&quot;/&gt;&lt;lineCharCount val=&quot;59&quot;/&gt;&lt;lineCharCount val=&quot;36&quot;/&gt;&lt;lineCharCount val=&quot;59&quot;/&gt;&lt;lineCharCount val=&quot;41&quot;/&gt;&lt;/TableIndex&gt;&lt;/ShapeTextInfo&gt;"/>
  <p:tag name="HTML_SHAPEINFO" val="&lt;ThreeDShapeInfo&gt;&lt;uuid val=&quot;{1F3D375B-D9B2-4734-AB12-17786C971E60}&quot;/&gt;&lt;isInvalidForFieldText val=&quot;0&quot;/&gt;&lt;Image&gt;&lt;filename val=&quot;C:\Users\User\AppData\Local\Temp\CP31388246834937Session\CPTrustFolder31388246834937\PPTImport31388278151203\data\asimages\{1F3D375B-D9B2-4734-AB12-17786C971E60}_10.png&quot;/&gt;&lt;left val=&quot;47&quot;/&gt;&lt;top val=&quot;266&quot;/&gt;&lt;width val=&quot;865&quot;/&gt;&lt;height val=&quot;283&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9C014C30-39AB-478C-9BB3-DC7015258F48}&quot;/&gt;&lt;isInvalidForFieldText val=&quot;0&quot;/&gt;&lt;Image&gt;&lt;filename val=&quot;C:\Users\User\AppData\Local\Temp\CP31388246834937Session\CPTrustFolder31388246834937\PPTImport31388278151203\data\asimages\{9C014C30-39AB-478C-9BB3-DC7015258F48}_11.png&quot;/&gt;&lt;left val=&quot;0&quot;/&gt;&lt;top val=&quot;76&quot;/&gt;&lt;width val=&quot;961&quot;/&gt;&lt;height val=&quot;122&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8&quot;/&gt;&lt;/TableIndex&gt;&lt;/ShapeTextInfo&gt;"/>
  <p:tag name="HTML_SHAPEINFO" val="&lt;ThreeDShapeInfo&gt;&lt;uuid val=&quot;{752B773B-063C-4A04-8A0C-096FA7AFD8AF}&quot;/&gt;&lt;isInvalidForFieldText val=&quot;0&quot;/&gt;&lt;Image&gt;&lt;filename val=&quot;C:\Users\User\AppData\Local\Temp\CP31388246834937Session\CPTrustFolder31388246834937\PPTImport31388278151203\data\asimages\{752B773B-063C-4A04-8A0C-096FA7AFD8AF}_11.png&quot;/&gt;&lt;left val=&quot;40&quot;/&gt;&lt;top val=&quot;186&quot;/&gt;&lt;width val=&quot;871&quot;/&gt;&lt;height val=&quot;57&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4E8A9BE-D8E8-4481-A77C-74EFFEADC984}&quot;/&gt;&lt;isInvalidForFieldText val=&quot;0&quot;/&gt;&lt;Image&gt;&lt;filename val=&quot;C:\Users\User\AppData\Local\Temp\CP31388246834937Session\CPTrustFolder31388246834937\PPTImport31388278151203\data\asimages\{04E8A9BE-D8E8-4481-A77C-74EFFEADC984}_11.png&quot;/&gt;&lt;left val=&quot;727&quot;/&gt;&lt;top val=&quot;687&quot;/&gt;&lt;width val=&quot;226&quot;/&gt;&lt;height val=&quot;45&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43&quot;/&gt;&lt;lineCharCount val=&quot;1&quot;/&gt;&lt;lineCharCount val=&quot;56&quot;/&gt;&lt;lineCharCount val=&quot;1&quot;/&gt;&lt;lineCharCount val=&quot;59&quot;/&gt;&lt;lineCharCount val=&quot;1&quot;/&gt;&lt;lineCharCount val=&quot;63&quot;/&gt;&lt;lineCharCount val=&quot;69&quot;/&gt;&lt;lineCharCount val=&quot;47&quot;/&gt;&lt;lineCharCount val=&quot;1&quot;/&gt;&lt;lineCharCount val=&quot;70&quot;/&gt;&lt;lineCharCount val=&quot;56&quot;/&gt;&lt;/TableIndex&gt;&lt;/ShapeTextInfo&gt;"/>
  <p:tag name="HTML_SHAPEINFO" val="&lt;ThreeDShapeInfo&gt;&lt;uuid val=&quot;{00E129B9-AD49-4D38-9219-FE363E072B96}&quot;/&gt;&lt;isInvalidForFieldText val=&quot;0&quot;/&gt;&lt;Image&gt;&lt;filename val=&quot;C:\Users\User\AppData\Local\Temp\CP31388246834937Session\CPTrustFolder31388246834937\PPTImport31388278151203\data\asimages\{00E129B9-AD49-4D38-9219-FE363E072B96}_11.png&quot;/&gt;&lt;left val=&quot;47&quot;/&gt;&lt;top val=&quot;241&quot;/&gt;&lt;width val=&quot;890&quot;/&gt;&lt;height val=&quot;441&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D6FF4A1-A898-4EC3-B8B6-E33491D74266}&quot;/&gt;&lt;isInvalidForFieldText val=&quot;0&quot;/&gt;&lt;Image&gt;&lt;filename val=&quot;C:\Users\User\AppData\Local\Temp\CP31388246834937Session\CPTrustFolder31388246834937\PPTImport31388278151203\data\asimages\{0D6FF4A1-A898-4EC3-B8B6-E33491D74266}_12.png&quot;/&gt;&lt;left val=&quot;0&quot;/&gt;&lt;top val=&quot;76&quot;/&gt;&lt;width val=&quot;961&quot;/&gt;&lt;height val=&quot;122&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6&quot;/&gt;&lt;lineCharCount val=&quot;12&quot;/&gt;&lt;/TableIndex&gt;&lt;/ShapeTextInfo&gt;"/>
  <p:tag name="HTML_SHAPEINFO" val="&lt;ThreeDShapeInfo&gt;&lt;uuid val=&quot;{F41B58BF-A30D-4507-A84D-C0DA326179FF}&quot;/&gt;&lt;isInvalidForFieldText val=&quot;0&quot;/&gt;&lt;Image&gt;&lt;filename val=&quot;C:\Users\User\AppData\Local\Temp\CP31388246834937Session\CPTrustFolder31388246834937\PPTImport31388278151203\data\asimages\{F41B58BF-A30D-4507-A84D-C0DA326179FF}_12.png&quot;/&gt;&lt;left val=&quot;40&quot;/&gt;&lt;top val=&quot;212&quot;/&gt;&lt;width val=&quot;871&quot;/&gt;&lt;height val=&quot;89&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D99AF4E-9DAC-4C42-A5C0-840C3B2FE1E9}&quot;/&gt;&lt;isInvalidForFieldText val=&quot;0&quot;/&gt;&lt;Image&gt;&lt;filename val=&quot;C:\Users\User\AppData\Local\Temp\CP31388246834937Session\CPTrustFolder31388246834937\PPTImport31388278151203\data\asimages\{8D99AF4E-9DAC-4C42-A5C0-840C3B2FE1E9}_12.png&quot;/&gt;&lt;left val=&quot;727&quot;/&gt;&lt;top val=&quot;687&quot;/&gt;&lt;width val=&quot;226&quot;/&gt;&lt;height val=&quot;45&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4&quot;/&gt;&lt;lineCharCount val=&quot;21&quot;/&gt;&lt;lineCharCount val=&quot;63&quot;/&gt;&lt;lineCharCount val=&quot;21&quot;/&gt;&lt;lineCharCount val=&quot;64&quot;/&gt;&lt;lineCharCount val=&quot;34&quot;/&gt;&lt;lineCharCount val=&quot;61&quot;/&gt;&lt;lineCharCount val=&quot;63&quot;/&gt;&lt;lineCharCount val=&quot;26&quot;/&gt;&lt;/TableIndex&gt;&lt;/ShapeTextInfo&gt;"/>
  <p:tag name="HTML_SHAPEINFO" val="&lt;ThreeDShapeInfo&gt;&lt;uuid val=&quot;{5814D1C0-0CB3-4CFE-B8D5-E2E17921350B}&quot;/&gt;&lt;isInvalidForFieldText val=&quot;0&quot;/&gt;&lt;Image&gt;&lt;filename val=&quot;C:\Users\User\AppData\Local\Temp\CP31388246834937Session\CPTrustFolder31388246834937\PPTImport31388278151203\data\asimages\{5814D1C0-0CB3-4CFE-B8D5-E2E17921350B}_12.png&quot;/&gt;&lt;left val=&quot;47&quot;/&gt;&lt;top val=&quot;291&quot;/&gt;&lt;width val=&quot;868&quot;/&gt;&lt;height val=&quot;337&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6A8262B2-ED8B-41E7-B852-CEA2D59F1225}&quot;/&gt;&lt;isInvalidForFieldText val=&quot;0&quot;/&gt;&lt;Image&gt;&lt;filename val=&quot;C:\Users\User\AppData\Local\Temp\CP31388246834937Session\CPTrustFolder31388246834937\PPTImport31388278151203\data\asimages\{6A8262B2-ED8B-41E7-B852-CEA2D59F1225}_13.png&quot;/&gt;&lt;left val=&quot;0&quot;/&gt;&lt;top val=&quot;76&quot;/&gt;&lt;width val=&quot;961&quot;/&gt;&lt;height val=&quot;122&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3&quot;/&gt;&lt;lineCharCount val=&quot;12&quot;/&gt;&lt;/TableIndex&gt;&lt;/ShapeTextInfo&gt;"/>
  <p:tag name="HTML_SHAPEINFO" val="&lt;ThreeDShapeInfo&gt;&lt;uuid val=&quot;{2A4EE518-9AAE-4615-BAF2-9F2DE810D679}&quot;/&gt;&lt;isInvalidForFieldText val=&quot;0&quot;/&gt;&lt;Image&gt;&lt;filename val=&quot;C:\Users\User\AppData\Local\Temp\CP31388246834937Session\CPTrustFolder31388246834937\PPTImport31388278151203\data\asimages\{2A4EE518-9AAE-4615-BAF2-9F2DE810D679}_13.png&quot;/&gt;&lt;left val=&quot;40&quot;/&gt;&lt;top val=&quot;212&quot;/&gt;&lt;width val=&quot;871&quot;/&gt;&lt;height val=&quot;89&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31B2028-74F7-4CFF-A0BE-B0684F0859F5}&quot;/&gt;&lt;isInvalidForFieldText val=&quot;0&quot;/&gt;&lt;Image&gt;&lt;filename val=&quot;C:\Users\User\AppData\Local\Temp\CP31388246834937Session\CPTrustFolder31388246834937\PPTImport31388278151203\data\asimages\{C31B2028-74F7-4CFF-A0BE-B0684F0859F5}_13.png&quot;/&gt;&lt;left val=&quot;727&quot;/&gt;&lt;top val=&quot;687&quot;/&gt;&lt;width val=&quot;226&quot;/&gt;&lt;height val=&quot;45&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6&quot;/&gt;&lt;lineCharCount val=&quot;24&quot;/&gt;&lt;lineCharCount val=&quot;33&quot;/&gt;&lt;/TableIndex&gt;&lt;/ShapeTextInfo&gt;"/>
  <p:tag name="HTML_SHAPEINFO" val="&lt;ThreeDShapeInfo&gt;&lt;uuid val=&quot;{67128E08-214B-48ED-B97C-2063B9454CE3}&quot;/&gt;&lt;isInvalidForFieldText val=&quot;0&quot;/&gt;&lt;Image&gt;&lt;filename val=&quot;C:\Users\User\AppData\Local\Temp\CP31388246834937Session\CPTrustFolder31388246834937\PPTImport31388278151203\data\asimages\{67128E08-214B-48ED-B97C-2063B9454CE3}_13.png&quot;/&gt;&lt;left val=&quot;47&quot;/&gt;&lt;top val=&quot;284&quot;/&gt;&lt;width val=&quot;865&quot;/&gt;&lt;height val=&quot;137&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B21B45B1-108D-4B45-A984-18E66AF64509}&quot;/&gt;&lt;isInvalidForFieldText val=&quot;0&quot;/&gt;&lt;Image&gt;&lt;filename val=&quot;C:\Users\User\AppData\Local\Temp\CP31388246834937Session\CPTrustFolder31388246834937\PPTImport31388278151203\data\asimages\{B21B45B1-108D-4B45-A984-18E66AF64509}_14.png&quot;/&gt;&lt;left val=&quot;0&quot;/&gt;&lt;top val=&quot;76&quot;/&gt;&lt;width val=&quot;961&quot;/&gt;&lt;height val=&quot;122&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 name="HTML_SHAPEINFO" val="&lt;ThreeDShapeInfo&gt;&lt;uuid val=&quot;{B758CA28-2D42-4A27-8DD8-763617872147}&quot;/&gt;&lt;isInvalidForFieldText val=&quot;0&quot;/&gt;&lt;Image&gt;&lt;filename val=&quot;C:\Users\User\AppData\Local\Temp\CP31388246834937Session\CPTrustFolder31388246834937\PPTImport31388278151203\data\asimages\{B758CA28-2D42-4A27-8DD8-763617872147}_14.png&quot;/&gt;&lt;left val=&quot;40&quot;/&gt;&lt;top val=&quot;212&quot;/&gt;&lt;width val=&quot;871&quot;/&gt;&lt;height val=&quot;57&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E4C8DAC-C7E3-451C-94B2-72E473EF4AB8}&quot;/&gt;&lt;isInvalidForFieldText val=&quot;0&quot;/&gt;&lt;Image&gt;&lt;filename val=&quot;C:\Users\User\AppData\Local\Temp\CP31388246834937Session\CPTrustFolder31388246834937\PPTImport31388278151203\data\asimages\{BE4C8DAC-C7E3-451C-94B2-72E473EF4AB8}_14.png&quot;/&gt;&lt;left val=&quot;727&quot;/&gt;&lt;top val=&quot;687&quot;/&gt;&lt;width val=&quot;226&quot;/&gt;&lt;height val=&quot;45&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8&quot;/&gt;&lt;/TableIndex&gt;&lt;/ShapeTextInfo&gt;"/>
  <p:tag name="HTML_SHAPEINFO" val="&lt;ThreeDShapeInfo&gt;&lt;uuid val=&quot;{07C0CFE7-22F1-403A-889D-598C85F71FCF}&quot;/&gt;&lt;isInvalidForFieldText val=&quot;0&quot;/&gt;&lt;Image&gt;&lt;filename val=&quot;C:\Users\User\AppData\Local\Temp\CP31388246834937Session\CPTrustFolder31388246834937\PPTImport31388278151203\data\asimages\{07C0CFE7-22F1-403A-889D-598C85F71FCF}_15.png&quot;/&gt;&lt;left val=&quot;40&quot;/&gt;&lt;top val=&quot;212&quot;/&gt;&lt;width val=&quot;871&quot;/&gt;&lt;height val=&quot;57&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8&quot;/&gt;&lt;/TableIndex&gt;&lt;/ShapeTextInfo&gt;"/>
  <p:tag name="HTML_SHAPEINFO" val="&lt;ThreeDShapeInfo&gt;&lt;uuid val=&quot;{07C0CFE7-22F1-403A-889D-598C85F71FCF}&quot;/&gt;&lt;isInvalidForFieldText val=&quot;0&quot;/&gt;&lt;Image&gt;&lt;filename val=&quot;C:\Users\User\AppData\Local\Temp\CP31388246834937Session\CPTrustFolder31388246834937\PPTImport31388278151203\data\asimages\{07C0CFE7-22F1-403A-889D-598C85F71FCF}_15.png&quot;/&gt;&lt;left val=&quot;40&quot;/&gt;&lt;top val=&quot;212&quot;/&gt;&lt;width val=&quot;871&quot;/&gt;&lt;height val=&quot;57&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C97B3ADE-D261-408E-B3E3-6646AFE13FBE}&quot;/&gt;&lt;isInvalidForFieldText val=&quot;0&quot;/&gt;&lt;Image&gt;&lt;filename val=&quot;C:\Users\User\AppData\Local\Temp\CP31388246834937Session\CPTrustFolder31388246834937\PPTImport31388278151203\data\asimages\{C97B3ADE-D261-408E-B3E3-6646AFE13FBE}_16.png&quot;/&gt;&lt;left val=&quot;0&quot;/&gt;&lt;top val=&quot;76&quot;/&gt;&lt;width val=&quot;961&quot;/&gt;&lt;height val=&quot;122&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9&quot;/&gt;&lt;/TableIndex&gt;&lt;/ShapeTextInfo&gt;"/>
  <p:tag name="HTML_SHAPEINFO" val="&lt;ThreeDShapeInfo&gt;&lt;uuid val=&quot;{4EE086F6-3A05-4073-94C5-2CF13A667536}&quot;/&gt;&lt;isInvalidForFieldText val=&quot;0&quot;/&gt;&lt;Image&gt;&lt;filename val=&quot;C:\Users\User\AppData\Local\Temp\CP31388246834937Session\CPTrustFolder31388246834937\PPTImport31388278151203\data\asimages\{4EE086F6-3A05-4073-94C5-2CF13A667536}_16.png&quot;/&gt;&lt;left val=&quot;40&quot;/&gt;&lt;top val=&quot;212&quot;/&gt;&lt;width val=&quot;871&quot;/&gt;&lt;height val=&quot;57&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72479E8-F849-46C1-B0DA-E427CB58C0E5}&quot;/&gt;&lt;isInvalidForFieldText val=&quot;0&quot;/&gt;&lt;Image&gt;&lt;filename val=&quot;C:\Users\User\AppData\Local\Temp\CP31388246834937Session\CPTrustFolder31388246834937\PPTImport31388278151203\data\asimages\{772479E8-F849-46C1-B0DA-E427CB58C0E5}_16.png&quot;/&gt;&lt;left val=&quot;727&quot;/&gt;&lt;top val=&quot;687&quot;/&gt;&lt;width val=&quot;226&quot;/&gt;&lt;height val=&quot;45&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0&quot;/&gt;&lt;lineCharCount val=&quot;8&quot;/&gt;&lt;lineCharCount val=&quot;28&quot;/&gt;&lt;/TableIndex&gt;&lt;/ShapeTextInfo&gt;"/>
  <p:tag name="HTML_SHAPEINFO" val="&lt;ThreeDShapeInfo&gt;&lt;uuid val=&quot;{DDDE807F-5727-430F-A22D-66D4671D2E2A}&quot;/&gt;&lt;isInvalidForFieldText val=&quot;0&quot;/&gt;&lt;Image&gt;&lt;filename val=&quot;C:\Users\User\AppData\Local\Temp\CP31388246834937Session\CPTrustFolder31388246834937\PPTImport31388278151203\data\asimages\{DDDE807F-5727-430F-A22D-66D4671D2E2A}_16.png&quot;/&gt;&lt;left val=&quot;47&quot;/&gt;&lt;top val=&quot;262&quot;/&gt;&lt;width val=&quot;865&quot;/&gt;&lt;height val=&quot;137&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48C6C467-44AD-4BFA-A496-47B4255C8634}&quot;/&gt;&lt;isInvalidForFieldText val=&quot;0&quot;/&gt;&lt;Image&gt;&lt;filename val=&quot;C:\Users\User\AppData\Local\Temp\CP31388246834937Session\CPTrustFolder31388246834937\PPTImport31388278151203\data\asimages\{48C6C467-44AD-4BFA-A496-47B4255C8634}_18.png&quot;/&gt;&lt;left val=&quot;0&quot;/&gt;&lt;top val=&quot;76&quot;/&gt;&lt;width val=&quot;961&quot;/&gt;&lt;height val=&quot;122&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70&quot;/&gt;&lt;lineCharCount val=&quot;66&quot;/&gt;&lt;lineCharCount val=&quot;74&quot;/&gt;&lt;lineCharCount val=&quot;10&quot;/&gt;&lt;lineCharCount val=&quot;1&quot;/&gt;&lt;/TableIndex&gt;&lt;/ShapeTextInfo&gt;"/>
  <p:tag name="HTML_SHAPEINFO" val="&lt;ThreeDShapeInfo&gt;&lt;uuid val=&quot;{F1A2922B-C619-4DAE-98A1-BFAE7CFE65FE}&quot;/&gt;&lt;isInvalidForFieldText val=&quot;0&quot;/&gt;&lt;Image&gt;&lt;filename val=&quot;C:\Users\User\AppData\Local\Temp\CP31388246834937Session\CPTrustFolder31388246834937\PPTImport31388278151203\data\asimages\{F1A2922B-C619-4DAE-98A1-BFAE7CFE65FE}_18.png&quot;/&gt;&lt;left val=&quot;40&quot;/&gt;&lt;top val=&quot;212&quot;/&gt;&lt;width val=&quot;871&quot;/&gt;&lt;height val=&quot;415&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69CA74A-FFCB-4F21-B8BE-9BD156C4AE14}&quot;/&gt;&lt;isInvalidForFieldText val=&quot;0&quot;/&gt;&lt;Image&gt;&lt;filename val=&quot;C:\Users\User\AppData\Local\Temp\CP31388246834937Session\CPTrustFolder31388246834937\PPTImport31388278151203\data\asimages\{869CA74A-FFCB-4F21-B8BE-9BD156C4AE14}_18.png&quot;/&gt;&lt;left val=&quot;727&quot;/&gt;&lt;top val=&quot;687&quot;/&gt;&lt;width val=&quot;226&quot;/&gt;&lt;height val=&quot;45&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8264B31E-53F8-495A-93EA-1D2DB478BDD1}&quot;/&gt;&lt;isInvalidForFieldText val=&quot;0&quot;/&gt;&lt;Image&gt;&lt;filename val=&quot;C:\Users\User\AppData\Local\Temp\CP31388246834937Session\CPTrustFolder31388246834937\PPTImport31388278151203\data\asimages\{8264B31E-53F8-495A-93EA-1D2DB478BDD1}_21.png&quot;/&gt;&lt;left val=&quot;0&quot;/&gt;&lt;top val=&quot;76&quot;/&gt;&lt;width val=&quot;961&quot;/&gt;&lt;height val=&quot;122&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1&quot;/&gt;&lt;lineCharCount val=&quot;76&quot;/&gt;&lt;lineCharCount val=&quot;6&quot;/&gt;&lt;/TableIndex&gt;&lt;/ShapeTextInfo&gt;"/>
  <p:tag name="HTML_SHAPEINFO" val="&lt;ThreeDShapeInfo&gt;&lt;uuid val=&quot;{30735222-FCA6-4412-9C48-656365E6CF96}&quot;/&gt;&lt;isInvalidForFieldText val=&quot;0&quot;/&gt;&lt;Image&gt;&lt;filename val=&quot;C:\Users\User\AppData\Local\Temp\CP31388246834937Session\CPTrustFolder31388246834937\PPTImport31388278151203\data\asimages\{30735222-FCA6-4412-9C48-656365E6CF96}_21.png&quot;/&gt;&lt;left val=&quot;40&quot;/&gt;&lt;top val=&quot;212&quot;/&gt;&lt;width val=&quot;873&quot;/&gt;&lt;height val=&quot;121&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D9C2BCA-9108-43CF-A11C-8C5F9B9F403E}&quot;/&gt;&lt;isInvalidForFieldText val=&quot;0&quot;/&gt;&lt;Image&gt;&lt;filename val=&quot;C:\Users\User\AppData\Local\Temp\CP31388246834937Session\CPTrustFolder31388246834937\PPTImport31388278151203\data\asimages\{4D9C2BCA-9108-43CF-A11C-8C5F9B9F403E}_21.png&quot;/&gt;&lt;left val=&quot;727&quot;/&gt;&lt;top val=&quot;687&quot;/&gt;&lt;width val=&quot;226&quot;/&gt;&lt;height val=&quot;45&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5&quot;/&gt;&lt;lineCharCount val=&quot;70&quot;/&gt;&lt;lineCharCount val=&quot;48&quot;/&gt;&lt;lineCharCount val=&quot;1&quot;/&gt;&lt;lineCharCount val=&quot;62&quot;/&gt;&lt;lineCharCount val=&quot;71&quot;/&gt;&lt;lineCharCount val=&quot;15&quot;/&gt;&lt;/TableIndex&gt;&lt;/ShapeTextInfo&gt;"/>
  <p:tag name="HTML_SHAPEINFO" val="&lt;ThreeDShapeInfo&gt;&lt;uuid val=&quot;{07333A5E-9588-4E6F-8041-48FDB89A6D59}&quot;/&gt;&lt;isInvalidForFieldText val=&quot;0&quot;/&gt;&lt;Image&gt;&lt;filename val=&quot;C:\Users\User\AppData\Local\Temp\CP31388246834937Session\CPTrustFolder31388246834937\PPTImport31388278151203\data\asimages\{07333A5E-9588-4E6F-8041-48FDB89A6D59}_21.png&quot;/&gt;&lt;left val=&quot;45&quot;/&gt;&lt;top val=&quot;319&quot;/&gt;&lt;width val=&quot;875&quot;/&gt;&lt;height val=&quot;257&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3&quot;/&gt;&lt;lineCharCount val=&quot;25&quot;/&gt;&lt;/TableIndex&gt;&lt;/ShapeTextInfo&gt;"/>
  <p:tag name="HTML_SHAPEINFO" val="&lt;ThreeDShapeInfo&gt;&lt;uuid val=&quot;{E3A1A497-56E0-434D-B74B-DCB7A30024AA}&quot;/&gt;&lt;isInvalidForFieldText val=&quot;0&quot;/&gt;&lt;Image&gt;&lt;filename val=&quot;C:\Users\User\AppData\Local\Temp\CP31388246834937Session\CPTrustFolder31388246834937\PPTImport31388278151203\data\asimages\{E3A1A497-56E0-434D-B74B-DCB7A30024AA}_24.png&quot;/&gt;&lt;left val=&quot;0&quot;/&gt;&lt;top val=&quot;76&quot;/&gt;&lt;width val=&quot;961&quot;/&gt;&lt;height val=&quot;124&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9E479C7-F909-40AA-8E32-BFBEE129F654}&quot;/&gt;&lt;isInvalidForFieldText val=&quot;0&quot;/&gt;&lt;Image&gt;&lt;filename val=&quot;C:\Users\User\AppData\Local\Temp\CP31388246834937Session\CPTrustFolder31388246834937\PPTImport31388278151203\data\asimages\{59E479C7-F909-40AA-8E32-BFBEE129F654}_24.png&quot;/&gt;&lt;left val=&quot;727&quot;/&gt;&lt;top val=&quot;687&quot;/&gt;&lt;width val=&quot;226&quot;/&gt;&lt;height val=&quot;45&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6&quot;/&gt;&lt;lineCharCount val=&quot;4&quot;/&gt;&lt;lineCharCount val=&quot;64&quot;/&gt;&lt;lineCharCount val=&quot;7&quot;/&gt;&lt;/TableIndex&gt;&lt;/ShapeTextInfo&gt;"/>
  <p:tag name="HTML_SHAPEINFO" val="&lt;ThreeDShapeInfo&gt;&lt;uuid val=&quot;{62A859FB-C5C0-433B-8735-F41F742A202E}&quot;/&gt;&lt;isInvalidForFieldText val=&quot;0&quot;/&gt;&lt;Image&gt;&lt;filename val=&quot;C:\Users\User\AppData\Local\Temp\CP31388246834937Session\CPTrustFolder31388246834937\PPTImport31388278151203\data\asimages\{62A859FB-C5C0-433B-8735-F41F742A202E}_24.png&quot;/&gt;&lt;left val=&quot;42&quot;/&gt;&lt;top val=&quot;348&quot;/&gt;&lt;width val=&quot;871&quot;/&gt;&lt;height val=&quot;161&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70&quot;/&gt;&lt;lineCharCount val=&quot;68&quot;/&gt;&lt;lineCharCount val=&quot;62&quot;/&gt;&lt;lineCharCount val=&quot;31&quot;/&gt;&lt;/TableIndex&gt;&lt;/ShapeTextInfo&gt;"/>
  <p:tag name="HTML_SHAPEINFO" val="&lt;ThreeDShapeInfo&gt;&lt;uuid val=&quot;{99E2172E-1695-4F3F-90E6-9E0AA254BB9A}&quot;/&gt;&lt;isInvalidForFieldText val=&quot;0&quot;/&gt;&lt;Image&gt;&lt;filename val=&quot;C:\Users\User\AppData\Local\Temp\CP31388246834937Session\CPTrustFolder31388246834937\PPTImport31388278151203\data\asimages\{99E2172E-1695-4F3F-90E6-9E0AA254BB9A}_24.png&quot;/&gt;&lt;left val=&quot;40&quot;/&gt;&lt;top val=&quot;212&quot;/&gt;&lt;width val=&quot;871&quot;/&gt;&lt;height val=&quot;153&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5&quot;/&gt;&lt;lineCharCount val=&quot;28&quot;/&gt;&lt;/TableIndex&gt;&lt;/ShapeTextInfo&gt;"/>
  <p:tag name="HTML_SHAPEINFO" val="&lt;ThreeDShapeInfo&gt;&lt;uuid val=&quot;{59F276A2-8EEA-434D-8BE9-7A1DD9976B1C}&quot;/&gt;&lt;isInvalidForFieldText val=&quot;0&quot;/&gt;&lt;Image&gt;&lt;filename val=&quot;C:\Users\User\AppData\Local\Temp\CP31388246834937Session\CPTrustFolder31388246834937\PPTImport31388278151203\data\asimages\{59F276A2-8EEA-434D-8BE9-7A1DD9976B1C}_25.png&quot;/&gt;&lt;left val=&quot;0&quot;/&gt;&lt;top val=&quot;76&quot;/&gt;&lt;width val=&quot;961&quot;/&gt;&lt;height val=&quot;124&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5&quot;/&gt;&lt;lineCharCount val=&quot;70&quot;/&gt;&lt;lineCharCount val=&quot;13&quot;/&gt;&lt;/TableIndex&gt;&lt;/ShapeTextInfo&gt;"/>
  <p:tag name="HTML_SHAPEINFO" val="&lt;ThreeDShapeInfo&gt;&lt;uuid val=&quot;{FC15D34A-E503-442C-8A04-D0D23A7D91F7}&quot;/&gt;&lt;isInvalidForFieldText val=&quot;0&quot;/&gt;&lt;Image&gt;&lt;filename val=&quot;C:\Users\User\AppData\Local\Temp\CP31388246834937Session\CPTrustFolder31388246834937\PPTImport31388278151203\data\asimages\{FC15D34A-E503-442C-8A04-D0D23A7D91F7}_25.png&quot;/&gt;&lt;left val=&quot;40&quot;/&gt;&lt;top val=&quot;212&quot;/&gt;&lt;width val=&quot;879&quot;/&gt;&lt;height val=&quot;121&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B1C2433-6430-48D0-99B9-0D91FAECDB59}&quot;/&gt;&lt;isInvalidForFieldText val=&quot;0&quot;/&gt;&lt;Image&gt;&lt;filename val=&quot;C:\Users\User\AppData\Local\Temp\CP31388246834937Session\CPTrustFolder31388246834937\PPTImport31388278151203\data\asimages\{FB1C2433-6430-48D0-99B9-0D91FAECDB59}_25.png&quot;/&gt;&lt;left val=&quot;727&quot;/&gt;&lt;top val=&quot;687&quot;/&gt;&lt;width val=&quot;226&quot;/&gt;&lt;height val=&quot;45&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56&quot;/&gt;&lt;lineCharCount val=&quot;32&quot;/&gt;&lt;lineCharCount val=&quot;34&quot;/&gt;&lt;/TableIndex&gt;&lt;/ShapeTextInfo&gt;"/>
  <p:tag name="HTML_SHAPEINFO" val="&lt;ThreeDShapeInfo&gt;&lt;uuid val=&quot;{42D42F13-92EF-4A01-9FB6-E2BA36800598}&quot;/&gt;&lt;isInvalidForFieldText val=&quot;0&quot;/&gt;&lt;Image&gt;&lt;filename val=&quot;C:\Users\User\AppData\Local\Temp\CP31388246834937Session\CPTrustFolder31388246834937\PPTImport31388278151203\data\asimages\{42D42F13-92EF-4A01-9FB6-E2BA36800598}_25.png&quot;/&gt;&lt;left val=&quot;42&quot;/&gt;&lt;top val=&quot;316&quot;/&gt;&lt;width val=&quot;862&quot;/&gt;&lt;height val=&quot;129&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8&quot;/&gt;&lt;lineCharCount val=&quot;63&quot;/&gt;&lt;lineCharCount val=&quot;30&quot;/&gt;&lt;/TableIndex&gt;&lt;/ShapeTextInfo&gt;"/>
  <p:tag name="HTML_SHAPEINFO" val="&lt;ThreeDShapeInfo&gt;&lt;uuid val=&quot;{606ECFD4-1D2F-4D71-8221-F527D85A9168}&quot;/&gt;&lt;isInvalidForFieldText val=&quot;0&quot;/&gt;&lt;Image&gt;&lt;filename val=&quot;C:\Users\User\AppData\Local\Temp\CP31388246834937Session\CPTrustFolder31388246834937\PPTImport31388278151203\data\asimages\{606ECFD4-1D2F-4D71-8221-F527D85A9168}_25.png&quot;/&gt;&lt;left val=&quot;40&quot;/&gt;&lt;top val=&quot;432&quot;/&gt;&lt;width val=&quot;876&quot;/&gt;&lt;height val=&quot;121&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7&quot;/&gt;&lt;lineCharCount val=&quot;42&quot;/&gt;&lt;/TableIndex&gt;&lt;/ShapeTextInfo&gt;"/>
  <p:tag name="HTML_SHAPEINFO" val="&lt;ThreeDShapeInfo&gt;&lt;uuid val=&quot;{59CBA1B5-E12D-4B36-9DB4-19DC36C624E9}&quot;/&gt;&lt;isInvalidForFieldText val=&quot;0&quot;/&gt;&lt;Image&gt;&lt;filename val=&quot;C:\Users\User\AppData\Local\Temp\CP31388246834937Session\CPTrustFolder31388246834937\PPTImport31388278151203\data\asimages\{59CBA1B5-E12D-4B36-9DB4-19DC36C624E9}_26.png&quot;/&gt;&lt;left val=&quot;0&quot;/&gt;&lt;top val=&quot;76&quot;/&gt;&lt;width val=&quot;961&quot;/&gt;&lt;height val=&quot;124&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9&quot;/&gt;&lt;lineCharCount val=&quot;14&quot;/&gt;&lt;/TableIndex&gt;&lt;/ShapeTextInfo&gt;"/>
  <p:tag name="HTML_SHAPEINFO" val="&lt;ThreeDShapeInfo&gt;&lt;uuid val=&quot;{3427247F-B82D-41E0-B375-71FE0CDF5518}&quot;/&gt;&lt;isInvalidForFieldText val=&quot;0&quot;/&gt;&lt;Image&gt;&lt;filename val=&quot;C:\Users\User\AppData\Local\Temp\CP31388246834937Session\CPTrustFolder31388246834937\PPTImport31388278151203\data\asimages\{3427247F-B82D-41E0-B375-71FE0CDF5518}_26.png&quot;/&gt;&lt;left val=&quot;40&quot;/&gt;&lt;top val=&quot;212&quot;/&gt;&lt;width val=&quot;871&quot;/&gt;&lt;height val=&quot;97&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81FD1D1-4537-4B26-87CE-574E708419E9}&quot;/&gt;&lt;isInvalidForFieldText val=&quot;0&quot;/&gt;&lt;Image&gt;&lt;filename val=&quot;C:\Users\User\AppData\Local\Temp\CP31388246834937Session\CPTrustFolder31388246834937\PPTImport31388278151203\data\asimages\{F81FD1D1-4537-4B26-87CE-574E708419E9}_26.png&quot;/&gt;&lt;left val=&quot;727&quot;/&gt;&lt;top val=&quot;687&quot;/&gt;&lt;width val=&quot;226&quot;/&gt;&lt;height val=&quot;45&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0&quot;/&gt;&lt;lineCharCount val=&quot;68&quot;/&gt;&lt;lineCharCount val=&quot;71&quot;/&gt;&lt;lineCharCount val=&quot;13&quot;/&gt;&lt;/TableIndex&gt;&lt;/ShapeTextInfo&gt;"/>
  <p:tag name="HTML_SHAPEINFO" val="&lt;ThreeDShapeInfo&gt;&lt;uuid val=&quot;{2CB57D4C-3A74-4411-83DC-ACE0F892C1B2}&quot;/&gt;&lt;isInvalidForFieldText val=&quot;0&quot;/&gt;&lt;Image&gt;&lt;filename val=&quot;C:\Users\User\AppData\Local\Temp\CP31388246834937Session\CPTrustFolder31388246834937\PPTImport31388278151203\data\asimages\{2CB57D4C-3A74-4411-83DC-ACE0F892C1B2}_26.png&quot;/&gt;&lt;left val=&quot;42&quot;/&gt;&lt;top val=&quot;290&quot;/&gt;&lt;width val=&quot;870&quot;/&gt;&lt;height val=&quot;161&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57&quot;/&gt;&lt;lineCharCount val=&quot;63&quot;/&gt;&lt;lineCharCount val=&quot;65&quot;/&gt;&lt;/TableIndex&gt;&lt;/ShapeTextInfo&gt;"/>
  <p:tag name="HTML_SHAPEINFO" val="&lt;ThreeDShapeInfo&gt;&lt;uuid val=&quot;{BC0C0A10-B850-4CF7-B762-51087DB90E9E}&quot;/&gt;&lt;isInvalidForFieldText val=&quot;0&quot;/&gt;&lt;Image&gt;&lt;filename val=&quot;C:\Users\User\AppData\Local\Temp\CP31388246834937Session\CPTrustFolder31388246834937\PPTImport31388278151203\data\asimages\{BC0C0A10-B850-4CF7-B762-51087DB90E9E}_26.png&quot;/&gt;&lt;left val=&quot;40&quot;/&gt;&lt;top val=&quot;444&quot;/&gt;&lt;width val=&quot;863&quot;/&gt;&lt;height val=&quot;121&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2&quot;/&gt;&lt;lineCharCount val=&quot;19&quot;/&gt;&lt;/TableIndex&gt;&lt;/ShapeTextInfo&gt;"/>
  <p:tag name="HTML_SHAPEINFO" val="&lt;ThreeDShapeInfo&gt;&lt;uuid val=&quot;{9FB1E82B-2F56-4EEE-AB1E-AC32FF6D862F}&quot;/&gt;&lt;isInvalidForFieldText val=&quot;0&quot;/&gt;&lt;Image&gt;&lt;filename val=&quot;C:\Users\User\AppData\Local\Temp\CP31388246834937Session\CPTrustFolder31388246834937\PPTImport31388278151203\data\asimages\{9FB1E82B-2F56-4EEE-AB1E-AC32FF6D862F}_28.png&quot;/&gt;&lt;left val=&quot;0&quot;/&gt;&lt;top val=&quot;76&quot;/&gt;&lt;width val=&quot;961&quot;/&gt;&lt;height val=&quot;124&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8&quot;/&gt;&lt;lineCharCount val=&quot;66&quot;/&gt;&lt;lineCharCount val=&quot;46&quot;/&gt;&lt;/TableIndex&gt;&lt;/ShapeTextInfo&gt;"/>
  <p:tag name="HTML_SHAPEINFO" val="&lt;ThreeDShapeInfo&gt;&lt;uuid val=&quot;{7C7AB3CC-3895-42D0-9F50-4D7BEB602F5E}&quot;/&gt;&lt;isInvalidForFieldText val=&quot;0&quot;/&gt;&lt;Image&gt;&lt;filename val=&quot;C:\Users\User\AppData\Local\Temp\CP31388246834937Session\CPTrustFolder31388246834937\PPTImport31388278151203\data\asimages\{7C7AB3CC-3895-42D0-9F50-4D7BEB602F5E}_28.png&quot;/&gt;&lt;left val=&quot;40&quot;/&gt;&lt;top val=&quot;212&quot;/&gt;&lt;width val=&quot;871&quot;/&gt;&lt;height val=&quot;121&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D0DEAC3-ACE0-4A94-862D-7E845852B254}&quot;/&gt;&lt;isInvalidForFieldText val=&quot;0&quot;/&gt;&lt;Image&gt;&lt;filename val=&quot;C:\Users\User\AppData\Local\Temp\CP31388246834937Session\CPTrustFolder31388246834937\PPTImport31388278151203\data\asimages\{FD0DEAC3-ACE0-4A94-862D-7E845852B254}_28.png&quot;/&gt;&lt;left val=&quot;727&quot;/&gt;&lt;top val=&quot;687&quot;/&gt;&lt;width val=&quot;226&quot;/&gt;&lt;height val=&quot;45&quot;/&gt;&lt;hasText val=&quot;1&quot;/&gt;&lt;/Image&gt;&lt;/ThreeDShape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5&quot;/&gt;&lt;lineCharCount val=&quot;19&quot;/&gt;&lt;lineCharCount val=&quot;61&quot;/&gt;&lt;lineCharCount val=&quot;32&quot;/&gt;&lt;lineCharCount val=&quot;57&quot;/&gt;&lt;/TableIndex&gt;&lt;/ShapeTextInfo&gt;"/>
  <p:tag name="HTML_SHAPEINFO" val="&lt;ThreeDShapeInfo&gt;&lt;uuid val=&quot;{74305276-53AF-4141-A355-BF9B8B8EB2D5}&quot;/&gt;&lt;isInvalidForFieldText val=&quot;0&quot;/&gt;&lt;Image&gt;&lt;filename val=&quot;C:\Users\User\AppData\Local\Temp\CP31388246834937Session\CPTrustFolder31388246834937\PPTImport31388278151203\data\asimages\{74305276-53AF-4141-A355-BF9B8B8EB2D5}_28.png&quot;/&gt;&lt;left val=&quot;42&quot;/&gt;&lt;top val=&quot;324&quot;/&gt;&lt;width val=&quot;870&quot;/&gt;&lt;height val=&quot;201&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76F1E387-4C5B-4726-9B10-2E634DC2CC41}&quot;/&gt;&lt;isInvalidForFieldText val=&quot;0&quot;/&gt;&lt;Image&gt;&lt;filename val=&quot;C:\Users\User\AppData\Local\Temp\CP31388246834937Session\CPTrustFolder31388246834937\PPTImport31388278151203\data\asimages\{76F1E387-4C5B-4726-9B10-2E634DC2CC41}_29.png&quot;/&gt;&lt;left val=&quot;0&quot;/&gt;&lt;top val=&quot;76&quot;/&gt;&lt;width val=&quot;961&quot;/&gt;&lt;height val=&quot;122&quot;/&gt;&lt;hasText val=&quot;1&quot;/&gt;&lt;/Image&gt;&lt;/ThreeDShapeInfo&gt;"/>
</p:tagLst>
</file>

<file path=ppt/theme/theme1.xml><?xml version="1.0" encoding="utf-8"?>
<a:theme xmlns:a="http://schemas.openxmlformats.org/drawingml/2006/main" name="Current April 2018">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urrent April 2018" id="{2B1AE890-B640-4A9D-812E-EF1BE5CFEF74}" vid="{BE701214-5B6B-4DDA-BE94-462E77395875}"/>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DB869E3E810774AA7B17315F3F50FE5" ma:contentTypeVersion="3" ma:contentTypeDescription="Create a new document." ma:contentTypeScope="" ma:versionID="3506bbe711662e7f510a98fd483a111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74BB72E-FD0D-44A4-A14F-48B0B323E32C}">
  <ds:schemaRefs>
    <ds:schemaRef ds:uri="http://schemas.microsoft.com/sharepoint/v3/contenttype/forms"/>
  </ds:schemaRefs>
</ds:datastoreItem>
</file>

<file path=customXml/itemProps2.xml><?xml version="1.0" encoding="utf-8"?>
<ds:datastoreItem xmlns:ds="http://schemas.openxmlformats.org/officeDocument/2006/customXml" ds:itemID="{92FC8109-0AD0-4863-9ED5-EFFF6D795E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5D78D097-0B18-42E6-BBF2-7E3CA8BDD9AE}">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Current April 2018</Template>
  <TotalTime>7989</TotalTime>
  <Words>1752</Words>
  <Application>Microsoft Office PowerPoint</Application>
  <PresentationFormat>On-screen Show (4:3)</PresentationFormat>
  <Paragraphs>195</Paragraphs>
  <Slides>24</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Courier New</vt:lpstr>
      <vt:lpstr>Symbol</vt:lpstr>
      <vt:lpstr>Tahoma</vt:lpstr>
      <vt:lpstr>Times New Roman</vt:lpstr>
      <vt:lpstr>Wingdings</vt:lpstr>
      <vt:lpstr>Current April 2018</vt:lpstr>
      <vt:lpstr>IDES Referrals and Re-enrolled Cases </vt:lpstr>
      <vt:lpstr>Lesson Objectives</vt:lpstr>
      <vt:lpstr>References</vt:lpstr>
      <vt:lpstr>Overview of Referral Process</vt:lpstr>
      <vt:lpstr>Medical Evaluation Board (MEB)</vt:lpstr>
      <vt:lpstr>Physical Evaluation Board (PEB)</vt:lpstr>
      <vt:lpstr>Physical Evaluation Board Liaison Officer (PEBLO)</vt:lpstr>
      <vt:lpstr>Complete Referral Package</vt:lpstr>
      <vt:lpstr>Complete STRs</vt:lpstr>
      <vt:lpstr>Incomplete Referral</vt:lpstr>
      <vt:lpstr>Handling Incomplete Referrals</vt:lpstr>
      <vt:lpstr>Handling Missing STRs</vt:lpstr>
      <vt:lpstr>Records Development</vt:lpstr>
      <vt:lpstr>VA Form 21-0819</vt:lpstr>
      <vt:lpstr>Section II</vt:lpstr>
      <vt:lpstr>Section IV</vt:lpstr>
      <vt:lpstr>Additional Disabilities Claimed</vt:lpstr>
      <vt:lpstr>Handling Claimed Conditions Added After five days of the initial interview</vt:lpstr>
      <vt:lpstr>Handling the Addition of Referred Conditions That Were Previously Claimed</vt:lpstr>
      <vt:lpstr>New Referred Conditions Added Before Completion of the Medical Evaluation Stage</vt:lpstr>
      <vt:lpstr>IDES Cases Dis-enrolled Due to Additional Referred Conditions</vt:lpstr>
      <vt:lpstr>Cases Re-Enrolled within 30 Days</vt:lpstr>
      <vt:lpstr>Cases Not Re-Enrolled within 30 days</vt:lpstr>
      <vt:lpstr>Questions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IDES Referrals PowerPoint Presentation</dc:title>
  <dc:subject>MSC</dc:subject>
  <dc:creator>Department of Veterans Affairs, Veterans Benefits Administration, Compensation Service, STAFF</dc:creator>
  <cp:keywords>VA, form, 21-0819, MSC, processing IDES, referrals, overview, referral, process, complete, incomplete, additional, disabilities, claimed, refusal, MTF, MEB, PEB, PEBLO, military, treatment, facility, medical, evaluation, board, physical, liaison, officer, service, coordinator, IDES, case, file, CHCS, composite, health, care, system, AHLTA, electronic, EHR, dental, medical, identify, identification, sections</cp:keywords>
  <dc:description>This lesson provides an overview of the process when receiving a proper referral from the Physical Evaluation Board Liaison Officer (PEBLO) in the Integrated Disability Evaluation System (IDES) and VA/DOD Joint Disability Evaluation Board Claim (VA Form 21-0819).</dc:description>
  <cp:lastModifiedBy>Kathy Poole</cp:lastModifiedBy>
  <cp:revision>178</cp:revision>
  <cp:lastPrinted>2000-11-13T16:27:02Z</cp:lastPrinted>
  <dcterms:created xsi:type="dcterms:W3CDTF">2011-07-28T17:44:07Z</dcterms:created>
  <dcterms:modified xsi:type="dcterms:W3CDTF">2019-03-26T19:38:26Z</dcterms:modified>
  <cp:category>NTC curriculum</cp:category>
  <cp:contentStatus>June 2012</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vt:lpwstr>
  </property>
  <property fmtid="{D5CDD505-2E9C-101B-9397-08002B2CF9AE}" pid="3" name="Type">
    <vt:lpwstr>Presentation</vt:lpwstr>
  </property>
</Properties>
</file>