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2.xml" ContentType="application/vnd.openxmlformats-officedocument.presentationml.notesSlide+xml"/>
  <Override PartName="/ppt/tags/tag2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0.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1.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2.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3.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25.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26.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27.xml" ContentType="application/vnd.openxmlformats-officedocument.presentationml.notesSlide+xml"/>
  <Override PartName="/ppt/tags/tag50.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6525" r:id="rId1"/>
    <p:sldMasterId id="2147486167" r:id="rId2"/>
    <p:sldMasterId id="2147485021" r:id="rId3"/>
    <p:sldMasterId id="2147486516" r:id="rId4"/>
  </p:sldMasterIdLst>
  <p:notesMasterIdLst>
    <p:notesMasterId r:id="rId33"/>
  </p:notesMasterIdLst>
  <p:handoutMasterIdLst>
    <p:handoutMasterId r:id="rId34"/>
  </p:handoutMasterIdLst>
  <p:sldIdLst>
    <p:sldId id="480" r:id="rId5"/>
    <p:sldId id="479" r:id="rId6"/>
    <p:sldId id="273" r:id="rId7"/>
    <p:sldId id="495" r:id="rId8"/>
    <p:sldId id="277" r:id="rId9"/>
    <p:sldId id="488" r:id="rId10"/>
    <p:sldId id="489" r:id="rId11"/>
    <p:sldId id="476" r:id="rId12"/>
    <p:sldId id="496" r:id="rId13"/>
    <p:sldId id="484" r:id="rId14"/>
    <p:sldId id="477" r:id="rId15"/>
    <p:sldId id="450" r:id="rId16"/>
    <p:sldId id="449" r:id="rId17"/>
    <p:sldId id="485" r:id="rId18"/>
    <p:sldId id="490" r:id="rId19"/>
    <p:sldId id="491" r:id="rId20"/>
    <p:sldId id="492" r:id="rId21"/>
    <p:sldId id="493" r:id="rId22"/>
    <p:sldId id="494" r:id="rId23"/>
    <p:sldId id="497" r:id="rId24"/>
    <p:sldId id="498" r:id="rId25"/>
    <p:sldId id="499" r:id="rId26"/>
    <p:sldId id="412" r:id="rId27"/>
    <p:sldId id="500" r:id="rId28"/>
    <p:sldId id="456" r:id="rId29"/>
    <p:sldId id="465" r:id="rId30"/>
    <p:sldId id="467" r:id="rId31"/>
    <p:sldId id="432" r:id="rId32"/>
  </p:sldIdLst>
  <p:sldSz cx="9144000" cy="6858000" type="screen4x3"/>
  <p:notesSz cx="7010400" cy="9296400"/>
  <p:custDataLst>
    <p:tags r:id="rId35"/>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gotsky, Dale, VBAVACO" initials="SDV" lastIdx="22" clrIdx="0">
    <p:extLst>
      <p:ext uri="{19B8F6BF-5375-455C-9EA6-DF929625EA0E}">
        <p15:presenceInfo xmlns:p15="http://schemas.microsoft.com/office/powerpoint/2012/main" userId="S-1-5-21-1409082233-764733703-682003330-116087" providerId="AD"/>
      </p:ext>
    </p:extLst>
  </p:cmAuthor>
  <p:cmAuthor id="2" name="Robinson, Jaimee, VBAVACO" initials="RJV" lastIdx="24" clrIdx="1">
    <p:extLst>
      <p:ext uri="{19B8F6BF-5375-455C-9EA6-DF929625EA0E}">
        <p15:presenceInfo xmlns:p15="http://schemas.microsoft.com/office/powerpoint/2012/main" userId="S-1-5-21-1409082233-764733703-682003330-6296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9A1"/>
    <a:srgbClr val="F2F565"/>
    <a:srgbClr val="DA0000"/>
    <a:srgbClr val="33CC33"/>
    <a:srgbClr val="5B62F3"/>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61070" autoAdjust="0"/>
  </p:normalViewPr>
  <p:slideViewPr>
    <p:cSldViewPr>
      <p:cViewPr varScale="1">
        <p:scale>
          <a:sx n="67" d="100"/>
          <a:sy n="67" d="100"/>
        </p:scale>
        <p:origin x="1464" y="90"/>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p:scale>
          <a:sx n="80" d="100"/>
          <a:sy n="80" d="100"/>
        </p:scale>
        <p:origin x="204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7" tIns="46579" rIns="93157" bIns="46579" numCol="1" anchor="t" anchorCtr="0" compatLnSpc="1">
            <a:prstTxWarp prst="textNoShape">
              <a:avLst/>
            </a:prstTxWarp>
          </a:bodyPr>
          <a:lstStyle>
            <a:lvl1pPr defTabSz="931658" eaLnBrk="1" hangingPunct="1">
              <a:defRPr sz="1200">
                <a:latin typeface="Calibri" pitchFamily="34" charset="0"/>
                <a:cs typeface="+mn-cs"/>
              </a:defRPr>
            </a:lvl1pPr>
          </a:lstStyle>
          <a:p>
            <a:pPr>
              <a:defRPr/>
            </a:pPr>
            <a:endParaRPr lang="en-US" dirty="0"/>
          </a:p>
        </p:txBody>
      </p:sp>
      <p:sp>
        <p:nvSpPr>
          <p:cNvPr id="119811"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7" tIns="46579" rIns="93157" bIns="46579" numCol="1" anchor="t" anchorCtr="0" compatLnSpc="1">
            <a:prstTxWarp prst="textNoShape">
              <a:avLst/>
            </a:prstTxWarp>
          </a:bodyPr>
          <a:lstStyle>
            <a:lvl1pPr algn="r" defTabSz="931658" eaLnBrk="1" hangingPunct="1">
              <a:defRPr sz="1200">
                <a:latin typeface="Calibri" pitchFamily="34" charset="0"/>
                <a:cs typeface="+mn-cs"/>
              </a:defRPr>
            </a:lvl1pPr>
          </a:lstStyle>
          <a:p>
            <a:pPr>
              <a:defRPr/>
            </a:pPr>
            <a:fld id="{4A53762A-14D6-4A67-9E2C-43E64514A231}" type="datetime1">
              <a:rPr lang="en-US"/>
              <a:pPr>
                <a:defRPr/>
              </a:pPr>
              <a:t>2/21/2019</a:t>
            </a:fld>
            <a:endParaRPr lang="en-US" dirty="0"/>
          </a:p>
        </p:txBody>
      </p:sp>
      <p:sp>
        <p:nvSpPr>
          <p:cNvPr id="119812"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7" tIns="46579" rIns="93157" bIns="46579" numCol="1" anchor="b" anchorCtr="0" compatLnSpc="1">
            <a:prstTxWarp prst="textNoShape">
              <a:avLst/>
            </a:prstTxWarp>
          </a:bodyPr>
          <a:lstStyle>
            <a:lvl1pPr defTabSz="931658" eaLnBrk="1" hangingPunct="1">
              <a:defRPr sz="1200">
                <a:latin typeface="Calibri" pitchFamily="34" charset="0"/>
                <a:cs typeface="+mn-cs"/>
              </a:defRPr>
            </a:lvl1pPr>
          </a:lstStyle>
          <a:p>
            <a:pPr>
              <a:defRPr/>
            </a:pPr>
            <a:endParaRPr lang="en-US" dirty="0"/>
          </a:p>
        </p:txBody>
      </p:sp>
      <p:sp>
        <p:nvSpPr>
          <p:cNvPr id="119813"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7" tIns="46579" rIns="93157" bIns="46579" numCol="1" anchor="b" anchorCtr="0" compatLnSpc="1">
            <a:prstTxWarp prst="textNoShape">
              <a:avLst/>
            </a:prstTxWarp>
          </a:bodyPr>
          <a:lstStyle>
            <a:lvl1pPr algn="r" defTabSz="930173" eaLnBrk="1" hangingPunct="1">
              <a:defRPr sz="1200">
                <a:latin typeface="Calibri" pitchFamily="34" charset="0"/>
                <a:cs typeface="+mn-cs"/>
              </a:defRPr>
            </a:lvl1pPr>
          </a:lstStyle>
          <a:p>
            <a:pPr>
              <a:defRPr/>
            </a:pPr>
            <a:fld id="{50C4495D-FBA8-4296-A4DD-9733150D8F6E}" type="slidenum">
              <a:rPr lang="en-US" altLang="en-US"/>
              <a:pPr>
                <a:defRPr/>
              </a:pPr>
              <a:t>‹#›</a:t>
            </a:fld>
            <a:endParaRPr lang="en-US" altLang="en-US" dirty="0"/>
          </a:p>
        </p:txBody>
      </p:sp>
    </p:spTree>
    <p:extLst>
      <p:ext uri="{BB962C8B-B14F-4D97-AF65-F5344CB8AC3E}">
        <p14:creationId xmlns:p14="http://schemas.microsoft.com/office/powerpoint/2010/main" val="295688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57" tIns="46579" rIns="93157" bIns="46579" numCol="1" anchor="t" anchorCtr="0" compatLnSpc="1">
            <a:prstTxWarp prst="textNoShape">
              <a:avLst/>
            </a:prstTxWarp>
          </a:bodyPr>
          <a:lstStyle>
            <a:lvl1pPr defTabSz="931658" eaLnBrk="1" hangingPunct="1">
              <a:defRPr sz="1200">
                <a:latin typeface="Calibri" pitchFamily="34" charset="0"/>
                <a:cs typeface="+mn-cs"/>
              </a:defRPr>
            </a:lvl1pPr>
          </a:lstStyle>
          <a:p>
            <a:pPr>
              <a:defRPr/>
            </a:pPr>
            <a:endParaRPr lang="en-US" dirty="0"/>
          </a:p>
        </p:txBody>
      </p:sp>
      <p:sp>
        <p:nvSpPr>
          <p:cNvPr id="3" name="Date Placeholder 2"/>
          <p:cNvSpPr>
            <a:spLocks noGrp="1"/>
          </p:cNvSpPr>
          <p:nvPr>
            <p:ph type="dt" idx="1"/>
          </p:nvPr>
        </p:nvSpPr>
        <p:spPr bwMode="auto">
          <a:xfrm>
            <a:off x="3970338"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57" tIns="46579" rIns="93157" bIns="46579" numCol="1" anchor="t" anchorCtr="0" compatLnSpc="1">
            <a:prstTxWarp prst="textNoShape">
              <a:avLst/>
            </a:prstTxWarp>
          </a:bodyPr>
          <a:lstStyle>
            <a:lvl1pPr algn="r" defTabSz="931658" eaLnBrk="1" hangingPunct="1">
              <a:defRPr sz="1200">
                <a:latin typeface="Calibri" pitchFamily="34" charset="0"/>
                <a:cs typeface="+mn-cs"/>
              </a:defRPr>
            </a:lvl1pPr>
          </a:lstStyle>
          <a:p>
            <a:pPr>
              <a:defRPr/>
            </a:pPr>
            <a:fld id="{7C3DB49A-A20C-4FEE-A09D-D6C994BF49EB}" type="datetime1">
              <a:rPr lang="en-US"/>
              <a:pPr>
                <a:defRPr/>
              </a:pPr>
              <a:t>2/21/2019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20" tIns="45710" rIns="91420" bIns="45710" rtlCol="0" anchor="ctr"/>
          <a:lstStyle/>
          <a:p>
            <a:pPr lvl="0"/>
            <a:endParaRPr lang="en-US" noProof="0" dirty="0"/>
          </a:p>
        </p:txBody>
      </p:sp>
      <p:sp>
        <p:nvSpPr>
          <p:cNvPr id="5" name="Notes Placeholder 4"/>
          <p:cNvSpPr>
            <a:spLocks noGrp="1"/>
          </p:cNvSpPr>
          <p:nvPr>
            <p:ph type="body" sz="quarter" idx="3"/>
          </p:nvPr>
        </p:nvSpPr>
        <p:spPr bwMode="auto">
          <a:xfrm>
            <a:off x="701675" y="4416425"/>
            <a:ext cx="5607050"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57" tIns="46579" rIns="93157" bIns="4657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57" tIns="46579" rIns="93157" bIns="46579" numCol="1" anchor="b" anchorCtr="0" compatLnSpc="1">
            <a:prstTxWarp prst="textNoShape">
              <a:avLst/>
            </a:prstTxWarp>
          </a:bodyPr>
          <a:lstStyle>
            <a:lvl1pPr defTabSz="931658" eaLnBrk="1" hangingPunct="1">
              <a:defRPr sz="1200">
                <a:latin typeface="Calibri" pitchFamily="34" charset="0"/>
                <a:cs typeface="+mn-cs"/>
              </a:defRPr>
            </a:lvl1pPr>
          </a:lstStyle>
          <a:p>
            <a:pPr>
              <a:defRPr/>
            </a:pPr>
            <a:endParaRPr lang="en-US" dirty="0"/>
          </a:p>
        </p:txBody>
      </p:sp>
      <p:sp>
        <p:nvSpPr>
          <p:cNvPr id="7" name="Slide Number Placeholder 6"/>
          <p:cNvSpPr>
            <a:spLocks noGrp="1"/>
          </p:cNvSpPr>
          <p:nvPr>
            <p:ph type="sldNum" sz="quarter" idx="5"/>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57" tIns="46579" rIns="93157" bIns="46579" numCol="1" anchor="b" anchorCtr="0" compatLnSpc="1">
            <a:prstTxWarp prst="textNoShape">
              <a:avLst/>
            </a:prstTxWarp>
          </a:bodyPr>
          <a:lstStyle>
            <a:lvl1pPr algn="r" defTabSz="930173" eaLnBrk="1" hangingPunct="1">
              <a:defRPr sz="1200">
                <a:latin typeface="Calibri" pitchFamily="34" charset="0"/>
                <a:cs typeface="+mn-cs"/>
              </a:defRPr>
            </a:lvl1pPr>
          </a:lstStyle>
          <a:p>
            <a:pPr>
              <a:defRPr/>
            </a:pPr>
            <a:fld id="{5D1C5656-9415-424C-84F3-E9CF3306529E}" type="slidenum">
              <a:rPr lang="en-US" altLang="en-US"/>
              <a:pPr>
                <a:defRPr/>
              </a:pPr>
              <a:t>‹#›</a:t>
            </a:fld>
            <a:endParaRPr lang="en-US" altLang="en-US" dirty="0"/>
          </a:p>
        </p:txBody>
      </p:sp>
    </p:spTree>
    <p:extLst>
      <p:ext uri="{BB962C8B-B14F-4D97-AF65-F5344CB8AC3E}">
        <p14:creationId xmlns:p14="http://schemas.microsoft.com/office/powerpoint/2010/main" val="4013069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Welcome. My name is ______________ and I will be presenting today’s training on Signature Pads to capture Veterans’/Servicemembers’/Dependents’ signatures electronically. This is part of VR&amp;E Service’s transition to a digital and paperless environment. It is expected that electronic signature pads will streamline the process of capturing and storing signed documents within VR&amp;E. Electronic signature pads will only be used to capture VR&amp;E participants’ signatures, VR&amp;E employees will continue to use the PIV enabled signature to sign documents.</a:t>
            </a:r>
          </a:p>
        </p:txBody>
      </p:sp>
      <p:sp>
        <p:nvSpPr>
          <p:cNvPr id="4" name="Slide Number Placeholder 3"/>
          <p:cNvSpPr>
            <a:spLocks noGrp="1"/>
          </p:cNvSpPr>
          <p:nvPr>
            <p:ph type="sldNum" sz="quarter" idx="10"/>
          </p:nvPr>
        </p:nvSpPr>
        <p:spPr/>
        <p:txBody>
          <a:bodyPr/>
          <a:lstStyle/>
          <a:p>
            <a:fld id="{E7DBB7C3-9A60-4780-BF7E-18E95E50321D}"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586456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6"/>
          <p:cNvSpPr>
            <a:spLocks noGrp="1"/>
          </p:cNvSpPr>
          <p:nvPr>
            <p:ph type="sldNum" sz="quarter" idx="5"/>
          </p:nvPr>
        </p:nvSpPr>
        <p:spPr/>
        <p:txBody>
          <a:bodyPr/>
          <a:lstStyle>
            <a:lvl1pPr defTabSz="928688" eaLnBrk="0" hangingPunct="0">
              <a:defRPr>
                <a:solidFill>
                  <a:schemeClr val="tx1"/>
                </a:solidFill>
                <a:latin typeface="Arial" charset="0"/>
              </a:defRPr>
            </a:lvl1pPr>
            <a:lvl2pPr marL="744538" indent="-285750" defTabSz="928688" eaLnBrk="0" hangingPunct="0">
              <a:defRPr>
                <a:solidFill>
                  <a:schemeClr val="tx1"/>
                </a:solidFill>
                <a:latin typeface="Arial" charset="0"/>
              </a:defRPr>
            </a:lvl2pPr>
            <a:lvl3pPr marL="1146175" indent="-228600" defTabSz="928688" eaLnBrk="0" hangingPunct="0">
              <a:defRPr>
                <a:solidFill>
                  <a:schemeClr val="tx1"/>
                </a:solidFill>
                <a:latin typeface="Arial" charset="0"/>
              </a:defRPr>
            </a:lvl3pPr>
            <a:lvl4pPr marL="1604963" indent="-228600" defTabSz="928688" eaLnBrk="0" hangingPunct="0">
              <a:defRPr>
                <a:solidFill>
                  <a:schemeClr val="tx1"/>
                </a:solidFill>
                <a:latin typeface="Arial" charset="0"/>
              </a:defRPr>
            </a:lvl4pPr>
            <a:lvl5pPr marL="2063750" indent="-228600" defTabSz="928688" eaLnBrk="0" hangingPunct="0">
              <a:defRPr>
                <a:solidFill>
                  <a:schemeClr val="tx1"/>
                </a:solidFill>
                <a:latin typeface="Arial" charset="0"/>
              </a:defRPr>
            </a:lvl5pPr>
            <a:lvl6pPr marL="2520950" indent="-228600" defTabSz="928688" eaLnBrk="0" fontAlgn="base" hangingPunct="0">
              <a:spcBef>
                <a:spcPct val="0"/>
              </a:spcBef>
              <a:spcAft>
                <a:spcPct val="0"/>
              </a:spcAft>
              <a:defRPr>
                <a:solidFill>
                  <a:schemeClr val="tx1"/>
                </a:solidFill>
                <a:latin typeface="Arial" charset="0"/>
              </a:defRPr>
            </a:lvl6pPr>
            <a:lvl7pPr marL="2978150" indent="-228600" defTabSz="928688" eaLnBrk="0" fontAlgn="base" hangingPunct="0">
              <a:spcBef>
                <a:spcPct val="0"/>
              </a:spcBef>
              <a:spcAft>
                <a:spcPct val="0"/>
              </a:spcAft>
              <a:defRPr>
                <a:solidFill>
                  <a:schemeClr val="tx1"/>
                </a:solidFill>
                <a:latin typeface="Arial" charset="0"/>
              </a:defRPr>
            </a:lvl7pPr>
            <a:lvl8pPr marL="3435350" indent="-228600" defTabSz="928688" eaLnBrk="0" fontAlgn="base" hangingPunct="0">
              <a:spcBef>
                <a:spcPct val="0"/>
              </a:spcBef>
              <a:spcAft>
                <a:spcPct val="0"/>
              </a:spcAft>
              <a:defRPr>
                <a:solidFill>
                  <a:schemeClr val="tx1"/>
                </a:solidFill>
                <a:latin typeface="Arial" charset="0"/>
              </a:defRPr>
            </a:lvl8pPr>
            <a:lvl9pPr marL="3892550" indent="-228600" defTabSz="928688" eaLnBrk="0" fontAlgn="base" hangingPunct="0">
              <a:spcBef>
                <a:spcPct val="0"/>
              </a:spcBef>
              <a:spcAft>
                <a:spcPct val="0"/>
              </a:spcAft>
              <a:defRPr>
                <a:solidFill>
                  <a:schemeClr val="tx1"/>
                </a:solidFill>
                <a:latin typeface="Arial" charset="0"/>
              </a:defRPr>
            </a:lvl9pPr>
          </a:lstStyle>
          <a:p>
            <a:pPr eaLnBrk="1" hangingPunct="1">
              <a:defRPr/>
            </a:pPr>
            <a:fld id="{A0C575E2-DF80-4A1A-B319-B465D91D3F6C}" type="slidenum">
              <a:rPr lang="en-US" altLang="en-US" smtClean="0">
                <a:latin typeface="Calibri" pitchFamily="34" charset="0"/>
              </a:rPr>
              <a:pPr eaLnBrk="1" hangingPunct="1">
                <a:defRPr/>
              </a:pPr>
              <a:t>10</a:t>
            </a:fld>
            <a:endParaRPr lang="en-US" altLang="en-US" dirty="0">
              <a:latin typeface="Calibri" pitchFamily="34" charset="0"/>
            </a:endParaRPr>
          </a:p>
        </p:txBody>
      </p:sp>
      <p:sp>
        <p:nvSpPr>
          <p:cNvPr id="2867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p:cNvSpPr>
          <p:nvPr>
            <p:ph type="body" idx="1"/>
          </p:nvPr>
        </p:nvSpPr>
        <p:spPr>
          <a:noFill/>
        </p:spPr>
        <p:txBody>
          <a:bodyPr/>
          <a:lstStyle/>
          <a:p>
            <a:pPr>
              <a:lnSpc>
                <a:spcPct val="80000"/>
              </a:lnSpc>
            </a:pPr>
            <a:r>
              <a:rPr lang="en-US" altLang="en-US" dirty="0"/>
              <a:t>Once you click on the digitally sign icon, a window will appear instructing you to click and drag the mouse to the area you would like your signature to display. Click Ok. You will see your mouse cursor turn into a cross-hair. At this stage, you will click, then drag and drop to the right and down to select the area you wish for the signature to appear.  </a:t>
            </a:r>
          </a:p>
          <a:p>
            <a:pPr>
              <a:lnSpc>
                <a:spcPct val="80000"/>
              </a:lnSpc>
            </a:pPr>
            <a:endParaRPr lang="en-US" altLang="en-US" dirty="0"/>
          </a:p>
          <a:p>
            <a:pPr>
              <a:lnSpc>
                <a:spcPct val="80000"/>
              </a:lnSpc>
            </a:pPr>
            <a:r>
              <a:rPr lang="en-US" altLang="en-US" dirty="0"/>
              <a:t>If you select too small of a space you will be informed with the option to Sign, and proceed with the signature, or Start Over.  </a:t>
            </a:r>
          </a:p>
        </p:txBody>
      </p:sp>
    </p:spTree>
    <p:extLst>
      <p:ext uri="{BB962C8B-B14F-4D97-AF65-F5344CB8AC3E}">
        <p14:creationId xmlns:p14="http://schemas.microsoft.com/office/powerpoint/2010/main" val="1684301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a:noFill/>
        </p:spPr>
        <p:txBody>
          <a:bodyPr/>
          <a:lstStyle/>
          <a:p>
            <a:r>
              <a:rPr lang="en-US" altLang="en-US" dirty="0"/>
              <a:t>After you have created a signature box</a:t>
            </a:r>
            <a:r>
              <a:rPr lang="en-US" altLang="en-US" baseline="0" dirty="0"/>
              <a:t>, </a:t>
            </a:r>
            <a:r>
              <a:rPr lang="en-US" altLang="en-US" dirty="0"/>
              <a:t>select the  “Continue” option.  </a:t>
            </a:r>
          </a:p>
          <a:p>
            <a:endParaRPr lang="en-US" altLang="en-US" dirty="0"/>
          </a:p>
          <a:p>
            <a:r>
              <a:rPr lang="en-US" altLang="en-US" dirty="0"/>
              <a:t>After clicking continue, it will ask you how you want to sign it. Be sure to choose the Topaz.Gem.Plus when asked which method you would like to use to sign.  </a:t>
            </a:r>
          </a:p>
          <a:p>
            <a:endParaRPr lang="en-US" altLang="en-US" dirty="0"/>
          </a:p>
          <a:p>
            <a:r>
              <a:rPr lang="en-US" altLang="en-US" dirty="0"/>
              <a:t>The orange tab shows you where the signature will be applied. Once you select Continue, the “Signature Capture” screen appears.</a:t>
            </a:r>
            <a:r>
              <a:rPr lang="en-US" altLang="en-US" baseline="0" dirty="0"/>
              <a:t> </a:t>
            </a:r>
            <a:endParaRPr lang="en-US" altLang="en-US" dirty="0"/>
          </a:p>
        </p:txBody>
      </p:sp>
      <p:sp>
        <p:nvSpPr>
          <p:cNvPr id="34820" name="Slide Number Placeholder 3"/>
          <p:cNvSpPr>
            <a:spLocks noGrp="1"/>
          </p:cNvSpPr>
          <p:nvPr>
            <p:ph type="sldNum" sz="quarter" idx="5"/>
          </p:nvPr>
        </p:nvSpPr>
        <p:spPr/>
        <p:txBody>
          <a:bodyPr/>
          <a:lstStyle>
            <a:lvl1pPr defTabSz="928688" eaLnBrk="0" hangingPunct="0">
              <a:defRPr>
                <a:solidFill>
                  <a:schemeClr val="tx1"/>
                </a:solidFill>
                <a:latin typeface="Arial" charset="0"/>
              </a:defRPr>
            </a:lvl1pPr>
            <a:lvl2pPr marL="742950" indent="-285750" defTabSz="928688" eaLnBrk="0" hangingPunct="0">
              <a:defRPr>
                <a:solidFill>
                  <a:schemeClr val="tx1"/>
                </a:solidFill>
                <a:latin typeface="Arial" charset="0"/>
              </a:defRPr>
            </a:lvl2pPr>
            <a:lvl3pPr marL="1143000" indent="-228600" defTabSz="928688" eaLnBrk="0" hangingPunct="0">
              <a:defRPr>
                <a:solidFill>
                  <a:schemeClr val="tx1"/>
                </a:solidFill>
                <a:latin typeface="Arial" charset="0"/>
              </a:defRPr>
            </a:lvl3pPr>
            <a:lvl4pPr marL="1600200" indent="-228600" defTabSz="928688" eaLnBrk="0" hangingPunct="0">
              <a:defRPr>
                <a:solidFill>
                  <a:schemeClr val="tx1"/>
                </a:solidFill>
                <a:latin typeface="Arial" charset="0"/>
              </a:defRPr>
            </a:lvl4pPr>
            <a:lvl5pPr marL="2057400" indent="-228600" defTabSz="928688" eaLnBrk="0" hangingPunct="0">
              <a:defRPr>
                <a:solidFill>
                  <a:schemeClr val="tx1"/>
                </a:solidFill>
                <a:latin typeface="Arial" charset="0"/>
              </a:defRPr>
            </a:lvl5pPr>
            <a:lvl6pPr marL="2514600" indent="-228600" defTabSz="928688" eaLnBrk="0" fontAlgn="base" hangingPunct="0">
              <a:spcBef>
                <a:spcPct val="0"/>
              </a:spcBef>
              <a:spcAft>
                <a:spcPct val="0"/>
              </a:spcAft>
              <a:defRPr>
                <a:solidFill>
                  <a:schemeClr val="tx1"/>
                </a:solidFill>
                <a:latin typeface="Arial" charset="0"/>
              </a:defRPr>
            </a:lvl6pPr>
            <a:lvl7pPr marL="2971800" indent="-228600" defTabSz="928688" eaLnBrk="0" fontAlgn="base" hangingPunct="0">
              <a:spcBef>
                <a:spcPct val="0"/>
              </a:spcBef>
              <a:spcAft>
                <a:spcPct val="0"/>
              </a:spcAft>
              <a:defRPr>
                <a:solidFill>
                  <a:schemeClr val="tx1"/>
                </a:solidFill>
                <a:latin typeface="Arial" charset="0"/>
              </a:defRPr>
            </a:lvl7pPr>
            <a:lvl8pPr marL="3429000" indent="-228600" defTabSz="928688" eaLnBrk="0" fontAlgn="base" hangingPunct="0">
              <a:spcBef>
                <a:spcPct val="0"/>
              </a:spcBef>
              <a:spcAft>
                <a:spcPct val="0"/>
              </a:spcAft>
              <a:defRPr>
                <a:solidFill>
                  <a:schemeClr val="tx1"/>
                </a:solidFill>
                <a:latin typeface="Arial" charset="0"/>
              </a:defRPr>
            </a:lvl8pPr>
            <a:lvl9pPr marL="3886200" indent="-228600" defTabSz="928688" eaLnBrk="0" fontAlgn="base" hangingPunct="0">
              <a:spcBef>
                <a:spcPct val="0"/>
              </a:spcBef>
              <a:spcAft>
                <a:spcPct val="0"/>
              </a:spcAft>
              <a:defRPr>
                <a:solidFill>
                  <a:schemeClr val="tx1"/>
                </a:solidFill>
                <a:latin typeface="Arial" charset="0"/>
              </a:defRPr>
            </a:lvl9pPr>
          </a:lstStyle>
          <a:p>
            <a:pPr eaLnBrk="1" hangingPunct="1">
              <a:defRPr/>
            </a:pPr>
            <a:fld id="{B00FADC8-61E4-4794-BFB2-3099B5238D1E}" type="slidenum">
              <a:rPr lang="en-US" altLang="en-US" smtClean="0">
                <a:latin typeface="Calibri" pitchFamily="34" charset="0"/>
              </a:rPr>
              <a:pPr eaLnBrk="1" hangingPunct="1">
                <a:defRPr/>
              </a:pPr>
              <a:t>11</a:t>
            </a:fld>
            <a:endParaRPr lang="en-US" altLang="en-US" dirty="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a:noFill/>
        </p:spPr>
        <p:txBody>
          <a:bodyPr/>
          <a:lstStyle/>
          <a:p>
            <a:pPr eaLnBrk="0" fontAlgn="base" hangingPunct="0"/>
            <a:r>
              <a:rPr lang="en-US" sz="1200" kern="1200" dirty="0">
                <a:solidFill>
                  <a:schemeClr val="tx1"/>
                </a:solidFill>
                <a:effectLst/>
                <a:latin typeface="+mn-lt"/>
                <a:ea typeface="+mn-ea"/>
                <a:cs typeface="+mn-cs"/>
              </a:rPr>
              <a:t>Using your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signature pad have the Veteran,</a:t>
            </a:r>
            <a:r>
              <a:rPr lang="en-US" sz="1200" kern="1200" baseline="0" dirty="0">
                <a:solidFill>
                  <a:schemeClr val="tx1"/>
                </a:solidFill>
                <a:effectLst/>
                <a:latin typeface="+mn-lt"/>
                <a:ea typeface="+mn-ea"/>
                <a:cs typeface="+mn-cs"/>
              </a:rPr>
              <a:t> Servicemember, or Dependent </a:t>
            </a:r>
            <a:r>
              <a:rPr lang="en-US" sz="1200" kern="1200" dirty="0">
                <a:solidFill>
                  <a:schemeClr val="tx1"/>
                </a:solidFill>
                <a:effectLst/>
                <a:latin typeface="+mn-lt"/>
                <a:ea typeface="+mn-ea"/>
                <a:cs typeface="+mn-cs"/>
              </a:rPr>
              <a:t>sign his/her name onto the pad.  Their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signature should appear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on your computer screen. Once that occurs, select the “Accept” option.  </a:t>
            </a:r>
          </a:p>
          <a:p>
            <a:endParaRPr lang="en-US" altLang="en-US" dirty="0"/>
          </a:p>
        </p:txBody>
      </p:sp>
      <p:sp>
        <p:nvSpPr>
          <p:cNvPr id="4" name="Slide Number Placeholder 3"/>
          <p:cNvSpPr>
            <a:spLocks noGrp="1"/>
          </p:cNvSpPr>
          <p:nvPr>
            <p:ph type="sldNum" sz="quarter" idx="5"/>
          </p:nvPr>
        </p:nvSpPr>
        <p:spPr/>
        <p:txBody>
          <a:bodyPr/>
          <a:lstStyle/>
          <a:p>
            <a:pPr>
              <a:defRPr/>
            </a:pPr>
            <a:fld id="{D34510BF-E667-47A2-80DE-03D9BF9C31EC}" type="slidenum">
              <a:rPr lang="en-US" altLang="en-US" smtClean="0"/>
              <a:pPr>
                <a:defRPr/>
              </a:pPr>
              <a:t>12</a:t>
            </a:fld>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a:noFill/>
        </p:spPr>
        <p:txBody>
          <a:bodyPr/>
          <a:lstStyle/>
          <a:p>
            <a:r>
              <a:rPr lang="en-US" altLang="en-US" baseline="0" dirty="0"/>
              <a:t>To accept the signature s</a:t>
            </a:r>
            <a:r>
              <a:rPr lang="en-US" altLang="en-US" dirty="0"/>
              <a:t>elect</a:t>
            </a:r>
            <a:r>
              <a:rPr lang="en-US" altLang="en-US" baseline="0" dirty="0"/>
              <a:t> the option “OK”. </a:t>
            </a:r>
            <a:endParaRPr lang="en-US" altLang="en-US" dirty="0"/>
          </a:p>
        </p:txBody>
      </p:sp>
      <p:sp>
        <p:nvSpPr>
          <p:cNvPr id="4" name="Slide Number Placeholder 3"/>
          <p:cNvSpPr>
            <a:spLocks noGrp="1"/>
          </p:cNvSpPr>
          <p:nvPr>
            <p:ph type="sldNum" sz="quarter" idx="5"/>
          </p:nvPr>
        </p:nvSpPr>
        <p:spPr/>
        <p:txBody>
          <a:bodyPr/>
          <a:lstStyle/>
          <a:p>
            <a:pPr>
              <a:defRPr/>
            </a:pPr>
            <a:fld id="{A7850059-C602-4D86-80F9-F3CE745502D4}" type="slidenum">
              <a:rPr lang="en-US" altLang="en-US" smtClean="0"/>
              <a:pPr>
                <a:defRPr/>
              </a:pPr>
              <a:t>13</a:t>
            </a:fld>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a:noFill/>
        </p:spPr>
        <p:txBody>
          <a:bodyPr/>
          <a:lstStyle/>
          <a:p>
            <a:r>
              <a:rPr lang="en-US" altLang="en-US" baseline="0" dirty="0"/>
              <a:t> </a:t>
            </a:r>
            <a:endParaRPr lang="en-US" altLang="en-US" dirty="0"/>
          </a:p>
        </p:txBody>
      </p:sp>
      <p:sp>
        <p:nvSpPr>
          <p:cNvPr id="4" name="Slide Number Placeholder 3"/>
          <p:cNvSpPr>
            <a:spLocks noGrp="1"/>
          </p:cNvSpPr>
          <p:nvPr>
            <p:ph type="sldNum" sz="quarter" idx="5"/>
          </p:nvPr>
        </p:nvSpPr>
        <p:spPr/>
        <p:txBody>
          <a:bodyPr/>
          <a:lstStyle/>
          <a:p>
            <a:pPr>
              <a:defRPr/>
            </a:pPr>
            <a:fld id="{A7850059-C602-4D86-80F9-F3CE745502D4}" type="slidenum">
              <a:rPr lang="en-US" altLang="en-US" smtClean="0"/>
              <a:pPr>
                <a:defRPr/>
              </a:pPr>
              <a:t>14</a:t>
            </a:fld>
            <a:endParaRPr lang="en-US" altLang="en-US" dirty="0"/>
          </a:p>
        </p:txBody>
      </p:sp>
    </p:spTree>
    <p:extLst>
      <p:ext uri="{BB962C8B-B14F-4D97-AF65-F5344CB8AC3E}">
        <p14:creationId xmlns:p14="http://schemas.microsoft.com/office/powerpoint/2010/main" val="3295622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you have previously signed a document using the signature pad, and would like to make an edit to the document? When you open the document the blue banner will appear letting you know that the document has been signed and the signatures validated. As soon as you edit the document, the signatures are no longer validated. Once you complete editing the document, you may check the signature validation by clicking on Signature Panel which will require validation. When you are done with document, you may click on Validate All or you can validate one signature at a time To Validate all signatures, click on Validate All Signatures.  </a:t>
            </a:r>
          </a:p>
        </p:txBody>
      </p:sp>
      <p:sp>
        <p:nvSpPr>
          <p:cNvPr id="4" name="Slide Number Placeholder 3"/>
          <p:cNvSpPr>
            <a:spLocks noGrp="1"/>
          </p:cNvSpPr>
          <p:nvPr>
            <p:ph type="sldNum" sz="quarter" idx="10"/>
          </p:nvPr>
        </p:nvSpPr>
        <p:spPr/>
        <p:txBody>
          <a:bodyPr/>
          <a:lstStyle/>
          <a:p>
            <a:pPr>
              <a:defRPr/>
            </a:pPr>
            <a:fld id="{5D1C5656-9415-424C-84F3-E9CF3306529E}" type="slidenum">
              <a:rPr lang="en-US" altLang="en-US" smtClean="0"/>
              <a:pPr>
                <a:defRPr/>
              </a:pPr>
              <a:t>15</a:t>
            </a:fld>
            <a:endParaRPr lang="en-US" altLang="en-US" dirty="0"/>
          </a:p>
        </p:txBody>
      </p:sp>
    </p:spTree>
    <p:extLst>
      <p:ext uri="{BB962C8B-B14F-4D97-AF65-F5344CB8AC3E}">
        <p14:creationId xmlns:p14="http://schemas.microsoft.com/office/powerpoint/2010/main" val="3508477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Adobe will ask if you want to validate all signatures. Click Ok. All signatures will be validated. Note each valid signature now has a green checkmark next to it. You can save the document at this point.  </a:t>
            </a:r>
          </a:p>
        </p:txBody>
      </p:sp>
      <p:sp>
        <p:nvSpPr>
          <p:cNvPr id="4" name="Slide Number Placeholder 3"/>
          <p:cNvSpPr>
            <a:spLocks noGrp="1"/>
          </p:cNvSpPr>
          <p:nvPr>
            <p:ph type="sldNum" sz="quarter" idx="10"/>
          </p:nvPr>
        </p:nvSpPr>
        <p:spPr/>
        <p:txBody>
          <a:bodyPr/>
          <a:lstStyle/>
          <a:p>
            <a:pPr>
              <a:defRPr/>
            </a:pPr>
            <a:fld id="{5D1C5656-9415-424C-84F3-E9CF3306529E}" type="slidenum">
              <a:rPr lang="en-US" altLang="en-US" smtClean="0"/>
              <a:pPr>
                <a:defRPr/>
              </a:pPr>
              <a:t>16</a:t>
            </a:fld>
            <a:endParaRPr lang="en-US" altLang="en-US" dirty="0"/>
          </a:p>
        </p:txBody>
      </p:sp>
    </p:spTree>
    <p:extLst>
      <p:ext uri="{BB962C8B-B14F-4D97-AF65-F5344CB8AC3E}">
        <p14:creationId xmlns:p14="http://schemas.microsoft.com/office/powerpoint/2010/main" val="2146575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also validate signatures by double clicking on the actual electronic signature. Choose Signature Properties. Choose Validate Signature.  </a:t>
            </a:r>
          </a:p>
        </p:txBody>
      </p:sp>
      <p:sp>
        <p:nvSpPr>
          <p:cNvPr id="4" name="Slide Number Placeholder 3"/>
          <p:cNvSpPr>
            <a:spLocks noGrp="1"/>
          </p:cNvSpPr>
          <p:nvPr>
            <p:ph type="sldNum" sz="quarter" idx="10"/>
          </p:nvPr>
        </p:nvSpPr>
        <p:spPr/>
        <p:txBody>
          <a:bodyPr/>
          <a:lstStyle/>
          <a:p>
            <a:pPr>
              <a:defRPr/>
            </a:pPr>
            <a:fld id="{5D1C5656-9415-424C-84F3-E9CF3306529E}" type="slidenum">
              <a:rPr lang="en-US" altLang="en-US" smtClean="0"/>
              <a:pPr>
                <a:defRPr/>
              </a:pPr>
              <a:t>17</a:t>
            </a:fld>
            <a:endParaRPr lang="en-US" altLang="en-US" dirty="0"/>
          </a:p>
        </p:txBody>
      </p:sp>
    </p:spTree>
    <p:extLst>
      <p:ext uri="{BB962C8B-B14F-4D97-AF65-F5344CB8AC3E}">
        <p14:creationId xmlns:p14="http://schemas.microsoft.com/office/powerpoint/2010/main" val="2841292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Close. Now the signature is validated.  </a:t>
            </a:r>
          </a:p>
        </p:txBody>
      </p:sp>
      <p:sp>
        <p:nvSpPr>
          <p:cNvPr id="4" name="Slide Number Placeholder 3"/>
          <p:cNvSpPr>
            <a:spLocks noGrp="1"/>
          </p:cNvSpPr>
          <p:nvPr>
            <p:ph type="sldNum" sz="quarter" idx="10"/>
          </p:nvPr>
        </p:nvSpPr>
        <p:spPr/>
        <p:txBody>
          <a:bodyPr/>
          <a:lstStyle/>
          <a:p>
            <a:pPr>
              <a:defRPr/>
            </a:pPr>
            <a:fld id="{5D1C5656-9415-424C-84F3-E9CF3306529E}" type="slidenum">
              <a:rPr lang="en-US" altLang="en-US" smtClean="0"/>
              <a:pPr>
                <a:defRPr/>
              </a:pPr>
              <a:t>18</a:t>
            </a:fld>
            <a:endParaRPr lang="en-US" altLang="en-US" dirty="0"/>
          </a:p>
        </p:txBody>
      </p:sp>
    </p:spTree>
    <p:extLst>
      <p:ext uri="{BB962C8B-B14F-4D97-AF65-F5344CB8AC3E}">
        <p14:creationId xmlns:p14="http://schemas.microsoft.com/office/powerpoint/2010/main" val="29741533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see the date and timestamp for your signature in Adobe Acrobat, complete the following steps. Double Click the Signature you want to see. A Signature Properties window will appear. The field Date has the date and time stamp of the signature.  </a:t>
            </a:r>
          </a:p>
          <a:p>
            <a:endParaRPr lang="en-US" dirty="0"/>
          </a:p>
          <a:p>
            <a:r>
              <a:rPr lang="en-US" dirty="0"/>
              <a:t>As the VA employee, when you use your PIV to sign the document, the date/time will appear in the signature box based on PIV enabled settings. </a:t>
            </a:r>
          </a:p>
        </p:txBody>
      </p:sp>
      <p:sp>
        <p:nvSpPr>
          <p:cNvPr id="4" name="Slide Number Placeholder 3"/>
          <p:cNvSpPr>
            <a:spLocks noGrp="1"/>
          </p:cNvSpPr>
          <p:nvPr>
            <p:ph type="sldNum" sz="quarter" idx="10"/>
          </p:nvPr>
        </p:nvSpPr>
        <p:spPr/>
        <p:txBody>
          <a:bodyPr/>
          <a:lstStyle/>
          <a:p>
            <a:pPr>
              <a:defRPr/>
            </a:pPr>
            <a:fld id="{5D1C5656-9415-424C-84F3-E9CF3306529E}" type="slidenum">
              <a:rPr lang="en-US" altLang="en-US" smtClean="0"/>
              <a:pPr>
                <a:defRPr/>
              </a:pPr>
              <a:t>19</a:t>
            </a:fld>
            <a:endParaRPr lang="en-US" altLang="en-US" dirty="0"/>
          </a:p>
        </p:txBody>
      </p:sp>
    </p:spTree>
    <p:extLst>
      <p:ext uri="{BB962C8B-B14F-4D97-AF65-F5344CB8AC3E}">
        <p14:creationId xmlns:p14="http://schemas.microsoft.com/office/powerpoint/2010/main" val="3062555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6"/>
          <p:cNvSpPr>
            <a:spLocks noGrp="1"/>
          </p:cNvSpPr>
          <p:nvPr>
            <p:ph type="sldNum" sz="quarter" idx="5"/>
          </p:nvPr>
        </p:nvSpPr>
        <p:spPr/>
        <p:txBody>
          <a:bodyPr/>
          <a:lstStyle>
            <a:lvl1pPr defTabSz="928688" eaLnBrk="0" hangingPunct="0">
              <a:defRPr>
                <a:solidFill>
                  <a:schemeClr val="tx1"/>
                </a:solidFill>
                <a:latin typeface="Arial" charset="0"/>
              </a:defRPr>
            </a:lvl1pPr>
            <a:lvl2pPr marL="744538" indent="-285750" defTabSz="928688" eaLnBrk="0" hangingPunct="0">
              <a:defRPr>
                <a:solidFill>
                  <a:schemeClr val="tx1"/>
                </a:solidFill>
                <a:latin typeface="Arial" charset="0"/>
              </a:defRPr>
            </a:lvl2pPr>
            <a:lvl3pPr marL="1146175" indent="-228600" defTabSz="928688" eaLnBrk="0" hangingPunct="0">
              <a:defRPr>
                <a:solidFill>
                  <a:schemeClr val="tx1"/>
                </a:solidFill>
                <a:latin typeface="Arial" charset="0"/>
              </a:defRPr>
            </a:lvl3pPr>
            <a:lvl4pPr marL="1604963" indent="-228600" defTabSz="928688" eaLnBrk="0" hangingPunct="0">
              <a:defRPr>
                <a:solidFill>
                  <a:schemeClr val="tx1"/>
                </a:solidFill>
                <a:latin typeface="Arial" charset="0"/>
              </a:defRPr>
            </a:lvl4pPr>
            <a:lvl5pPr marL="2063750" indent="-228600" defTabSz="928688" eaLnBrk="0" hangingPunct="0">
              <a:defRPr>
                <a:solidFill>
                  <a:schemeClr val="tx1"/>
                </a:solidFill>
                <a:latin typeface="Arial" charset="0"/>
              </a:defRPr>
            </a:lvl5pPr>
            <a:lvl6pPr marL="2520950" indent="-228600" defTabSz="928688" eaLnBrk="0" fontAlgn="base" hangingPunct="0">
              <a:spcBef>
                <a:spcPct val="0"/>
              </a:spcBef>
              <a:spcAft>
                <a:spcPct val="0"/>
              </a:spcAft>
              <a:defRPr>
                <a:solidFill>
                  <a:schemeClr val="tx1"/>
                </a:solidFill>
                <a:latin typeface="Arial" charset="0"/>
              </a:defRPr>
            </a:lvl6pPr>
            <a:lvl7pPr marL="2978150" indent="-228600" defTabSz="928688" eaLnBrk="0" fontAlgn="base" hangingPunct="0">
              <a:spcBef>
                <a:spcPct val="0"/>
              </a:spcBef>
              <a:spcAft>
                <a:spcPct val="0"/>
              </a:spcAft>
              <a:defRPr>
                <a:solidFill>
                  <a:schemeClr val="tx1"/>
                </a:solidFill>
                <a:latin typeface="Arial" charset="0"/>
              </a:defRPr>
            </a:lvl7pPr>
            <a:lvl8pPr marL="3435350" indent="-228600" defTabSz="928688" eaLnBrk="0" fontAlgn="base" hangingPunct="0">
              <a:spcBef>
                <a:spcPct val="0"/>
              </a:spcBef>
              <a:spcAft>
                <a:spcPct val="0"/>
              </a:spcAft>
              <a:defRPr>
                <a:solidFill>
                  <a:schemeClr val="tx1"/>
                </a:solidFill>
                <a:latin typeface="Arial" charset="0"/>
              </a:defRPr>
            </a:lvl8pPr>
            <a:lvl9pPr marL="3892550" indent="-228600" defTabSz="928688" eaLnBrk="0" fontAlgn="base" hangingPunct="0">
              <a:spcBef>
                <a:spcPct val="0"/>
              </a:spcBef>
              <a:spcAft>
                <a:spcPct val="0"/>
              </a:spcAft>
              <a:defRPr>
                <a:solidFill>
                  <a:schemeClr val="tx1"/>
                </a:solidFill>
                <a:latin typeface="Arial" charset="0"/>
              </a:defRPr>
            </a:lvl9pPr>
          </a:lstStyle>
          <a:p>
            <a:pPr eaLnBrk="1" hangingPunct="1">
              <a:defRPr/>
            </a:pPr>
            <a:fld id="{15D30997-35CB-47CB-A484-B5AA7DEE14BF}" type="slidenum">
              <a:rPr lang="en-US" altLang="en-US" smtClean="0">
                <a:latin typeface="Calibri" pitchFamily="34" charset="0"/>
              </a:rPr>
              <a:pPr eaLnBrk="1" hangingPunct="1">
                <a:defRPr/>
              </a:pPr>
              <a:t>2</a:t>
            </a:fld>
            <a:endParaRPr lang="en-US" altLang="en-US" dirty="0">
              <a:latin typeface="Calibri" pitchFamily="34" charset="0"/>
            </a:endParaRPr>
          </a:p>
        </p:txBody>
      </p:sp>
      <p:sp>
        <p:nvSpPr>
          <p:cNvPr id="23555" name="Rectangle 3"/>
          <p:cNvSpPr>
            <a:spLocks noGrp="1"/>
          </p:cNvSpPr>
          <p:nvPr>
            <p:ph type="body" idx="1"/>
          </p:nvPr>
        </p:nvSpPr>
        <p:spPr>
          <a:noFill/>
        </p:spPr>
        <p:txBody>
          <a:bodyPr/>
          <a:lstStyle/>
          <a:p>
            <a:pPr eaLnBrk="1" hangingPunct="1"/>
            <a:r>
              <a:rPr lang="en-US" altLang="en-US" dirty="0"/>
              <a:t> The goal at the end of this training is for you to understand what some of the </a:t>
            </a:r>
            <a:r>
              <a:rPr lang="en-US" sz="1200" dirty="0">
                <a:latin typeface="Arial" panose="020B0604020202020204" pitchFamily="34" charset="0"/>
                <a:cs typeface="Arial" panose="020B0604020202020204" pitchFamily="34" charset="0"/>
              </a:rPr>
              <a:t>Topaz Signature Pad </a:t>
            </a:r>
            <a:r>
              <a:rPr lang="en-US" altLang="en-US" dirty="0"/>
              <a:t> capabilities are and to understand how to create digital signatures on pdf and word documents.</a:t>
            </a:r>
          </a:p>
        </p:txBody>
      </p:sp>
      <p:sp>
        <p:nvSpPr>
          <p:cNvPr id="2355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choosing to Digitally Sign, you will see the option to pick the method.</a:t>
            </a:r>
          </a:p>
        </p:txBody>
      </p:sp>
      <p:sp>
        <p:nvSpPr>
          <p:cNvPr id="4" name="Slide Number Placeholder 3"/>
          <p:cNvSpPr>
            <a:spLocks noGrp="1"/>
          </p:cNvSpPr>
          <p:nvPr>
            <p:ph type="sldNum" sz="quarter" idx="10"/>
          </p:nvPr>
        </p:nvSpPr>
        <p:spPr/>
        <p:txBody>
          <a:bodyPr/>
          <a:lstStyle/>
          <a:p>
            <a:pPr>
              <a:defRPr/>
            </a:pPr>
            <a:fld id="{5D1C5656-9415-424C-84F3-E9CF3306529E}" type="slidenum">
              <a:rPr lang="en-US" altLang="en-US" smtClean="0"/>
              <a:pPr>
                <a:defRPr/>
              </a:pPr>
              <a:t>20</a:t>
            </a:fld>
            <a:endParaRPr lang="en-US" altLang="en-US" dirty="0"/>
          </a:p>
        </p:txBody>
      </p:sp>
    </p:spTree>
    <p:extLst>
      <p:ext uri="{BB962C8B-B14F-4D97-AF65-F5344CB8AC3E}">
        <p14:creationId xmlns:p14="http://schemas.microsoft.com/office/powerpoint/2010/main" val="2031040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Choose the active certificate and Continue.  </a:t>
            </a:r>
          </a:p>
        </p:txBody>
      </p:sp>
      <p:sp>
        <p:nvSpPr>
          <p:cNvPr id="4" name="Slide Number Placeholder 3"/>
          <p:cNvSpPr>
            <a:spLocks noGrp="1"/>
          </p:cNvSpPr>
          <p:nvPr>
            <p:ph type="sldNum" sz="quarter" idx="10"/>
          </p:nvPr>
        </p:nvSpPr>
        <p:spPr/>
        <p:txBody>
          <a:bodyPr/>
          <a:lstStyle/>
          <a:p>
            <a:pPr>
              <a:defRPr/>
            </a:pPr>
            <a:fld id="{5D1C5656-9415-424C-84F3-E9CF3306529E}" type="slidenum">
              <a:rPr lang="en-US" altLang="en-US" smtClean="0"/>
              <a:pPr>
                <a:defRPr/>
              </a:pPr>
              <a:t>21</a:t>
            </a:fld>
            <a:endParaRPr lang="en-US" altLang="en-US" dirty="0"/>
          </a:p>
        </p:txBody>
      </p:sp>
    </p:spTree>
    <p:extLst>
      <p:ext uri="{BB962C8B-B14F-4D97-AF65-F5344CB8AC3E}">
        <p14:creationId xmlns:p14="http://schemas.microsoft.com/office/powerpoint/2010/main" val="34554488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you see a preview of your digital signature appear. Click Sign. Save the document. This completes signature options with PDF.  </a:t>
            </a:r>
          </a:p>
        </p:txBody>
      </p:sp>
      <p:sp>
        <p:nvSpPr>
          <p:cNvPr id="4" name="Slide Number Placeholder 3"/>
          <p:cNvSpPr>
            <a:spLocks noGrp="1"/>
          </p:cNvSpPr>
          <p:nvPr>
            <p:ph type="sldNum" sz="quarter" idx="10"/>
          </p:nvPr>
        </p:nvSpPr>
        <p:spPr/>
        <p:txBody>
          <a:bodyPr/>
          <a:lstStyle/>
          <a:p>
            <a:pPr>
              <a:defRPr/>
            </a:pPr>
            <a:fld id="{5D1C5656-9415-424C-84F3-E9CF3306529E}" type="slidenum">
              <a:rPr lang="en-US" altLang="en-US" smtClean="0"/>
              <a:pPr>
                <a:defRPr/>
              </a:pPr>
              <a:t>22</a:t>
            </a:fld>
            <a:endParaRPr lang="en-US" altLang="en-US" dirty="0"/>
          </a:p>
        </p:txBody>
      </p:sp>
    </p:spTree>
    <p:extLst>
      <p:ext uri="{BB962C8B-B14F-4D97-AF65-F5344CB8AC3E}">
        <p14:creationId xmlns:p14="http://schemas.microsoft.com/office/powerpoint/2010/main" val="3403366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a:noFill/>
        </p:spPr>
        <p:txBody>
          <a:bodyPr/>
          <a:lstStyle/>
          <a:p>
            <a:r>
              <a:rPr lang="en-US" dirty="0"/>
              <a:t>I will now instruct on using the Topaz signature pad with MS Word. </a:t>
            </a:r>
            <a:r>
              <a:rPr lang="en-US" altLang="en-US" dirty="0"/>
              <a:t>When placing an electronic signature on a Word document,</a:t>
            </a:r>
            <a:r>
              <a:rPr lang="en-US" altLang="en-US" baseline="0" dirty="0"/>
              <a:t> open a Word document and </a:t>
            </a:r>
            <a:r>
              <a:rPr lang="en-US" altLang="en-US" dirty="0"/>
              <a:t>on the</a:t>
            </a:r>
            <a:r>
              <a:rPr lang="en-US" altLang="en-US" baseline="0" dirty="0"/>
              <a:t> above tool bar </a:t>
            </a:r>
            <a:r>
              <a:rPr lang="en-US" altLang="en-US" dirty="0"/>
              <a:t>select the “Add-Ins” option. </a:t>
            </a:r>
          </a:p>
        </p:txBody>
      </p:sp>
      <p:sp>
        <p:nvSpPr>
          <p:cNvPr id="36868" name="Slide Number Placeholder 3"/>
          <p:cNvSpPr>
            <a:spLocks noGrp="1"/>
          </p:cNvSpPr>
          <p:nvPr>
            <p:ph type="sldNum" sz="quarter" idx="5"/>
          </p:nvPr>
        </p:nvSpPr>
        <p:spPr/>
        <p:txBody>
          <a:bodyPr/>
          <a:lstStyle>
            <a:lvl1pPr defTabSz="928688" eaLnBrk="0" hangingPunct="0">
              <a:defRPr>
                <a:solidFill>
                  <a:schemeClr val="tx1"/>
                </a:solidFill>
                <a:latin typeface="Arial" charset="0"/>
              </a:defRPr>
            </a:lvl1pPr>
            <a:lvl2pPr marL="744538" indent="-285750" defTabSz="928688" eaLnBrk="0" hangingPunct="0">
              <a:defRPr>
                <a:solidFill>
                  <a:schemeClr val="tx1"/>
                </a:solidFill>
                <a:latin typeface="Arial" charset="0"/>
              </a:defRPr>
            </a:lvl2pPr>
            <a:lvl3pPr marL="1146175" indent="-228600" defTabSz="928688" eaLnBrk="0" hangingPunct="0">
              <a:defRPr>
                <a:solidFill>
                  <a:schemeClr val="tx1"/>
                </a:solidFill>
                <a:latin typeface="Arial" charset="0"/>
              </a:defRPr>
            </a:lvl3pPr>
            <a:lvl4pPr marL="1604963" indent="-228600" defTabSz="928688" eaLnBrk="0" hangingPunct="0">
              <a:defRPr>
                <a:solidFill>
                  <a:schemeClr val="tx1"/>
                </a:solidFill>
                <a:latin typeface="Arial" charset="0"/>
              </a:defRPr>
            </a:lvl4pPr>
            <a:lvl5pPr marL="2063750" indent="-228600" defTabSz="928688" eaLnBrk="0" hangingPunct="0">
              <a:defRPr>
                <a:solidFill>
                  <a:schemeClr val="tx1"/>
                </a:solidFill>
                <a:latin typeface="Arial" charset="0"/>
              </a:defRPr>
            </a:lvl5pPr>
            <a:lvl6pPr marL="2520950" indent="-228600" defTabSz="928688" eaLnBrk="0" fontAlgn="base" hangingPunct="0">
              <a:spcBef>
                <a:spcPct val="0"/>
              </a:spcBef>
              <a:spcAft>
                <a:spcPct val="0"/>
              </a:spcAft>
              <a:defRPr>
                <a:solidFill>
                  <a:schemeClr val="tx1"/>
                </a:solidFill>
                <a:latin typeface="Arial" charset="0"/>
              </a:defRPr>
            </a:lvl6pPr>
            <a:lvl7pPr marL="2978150" indent="-228600" defTabSz="928688" eaLnBrk="0" fontAlgn="base" hangingPunct="0">
              <a:spcBef>
                <a:spcPct val="0"/>
              </a:spcBef>
              <a:spcAft>
                <a:spcPct val="0"/>
              </a:spcAft>
              <a:defRPr>
                <a:solidFill>
                  <a:schemeClr val="tx1"/>
                </a:solidFill>
                <a:latin typeface="Arial" charset="0"/>
              </a:defRPr>
            </a:lvl7pPr>
            <a:lvl8pPr marL="3435350" indent="-228600" defTabSz="928688" eaLnBrk="0" fontAlgn="base" hangingPunct="0">
              <a:spcBef>
                <a:spcPct val="0"/>
              </a:spcBef>
              <a:spcAft>
                <a:spcPct val="0"/>
              </a:spcAft>
              <a:defRPr>
                <a:solidFill>
                  <a:schemeClr val="tx1"/>
                </a:solidFill>
                <a:latin typeface="Arial" charset="0"/>
              </a:defRPr>
            </a:lvl8pPr>
            <a:lvl9pPr marL="3892550" indent="-228600" defTabSz="928688" eaLnBrk="0" fontAlgn="base" hangingPunct="0">
              <a:spcBef>
                <a:spcPct val="0"/>
              </a:spcBef>
              <a:spcAft>
                <a:spcPct val="0"/>
              </a:spcAft>
              <a:defRPr>
                <a:solidFill>
                  <a:schemeClr val="tx1"/>
                </a:solidFill>
                <a:latin typeface="Arial" charset="0"/>
              </a:defRPr>
            </a:lvl9pPr>
          </a:lstStyle>
          <a:p>
            <a:pPr eaLnBrk="1" hangingPunct="1">
              <a:defRPr/>
            </a:pPr>
            <a:fld id="{02EA2485-462E-4BB2-B510-62EBFDEA6DB7}" type="slidenum">
              <a:rPr lang="en-US" altLang="en-US" smtClean="0">
                <a:latin typeface="Calibri" pitchFamily="34" charset="0"/>
              </a:rPr>
              <a:pPr eaLnBrk="1" hangingPunct="1">
                <a:defRPr/>
              </a:pPr>
              <a:t>23</a:t>
            </a:fld>
            <a:endParaRPr lang="en-US" altLang="en-US" dirty="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View menu of the open document, select Print Layout. The document you plan on having the Veteran sign will need to be in Print Layout mode.   </a:t>
            </a:r>
          </a:p>
        </p:txBody>
      </p:sp>
      <p:sp>
        <p:nvSpPr>
          <p:cNvPr id="4" name="Slide Number Placeholder 3"/>
          <p:cNvSpPr>
            <a:spLocks noGrp="1"/>
          </p:cNvSpPr>
          <p:nvPr>
            <p:ph type="sldNum" sz="quarter" idx="10"/>
          </p:nvPr>
        </p:nvSpPr>
        <p:spPr/>
        <p:txBody>
          <a:bodyPr/>
          <a:lstStyle/>
          <a:p>
            <a:pPr>
              <a:defRPr/>
            </a:pPr>
            <a:fld id="{5D1C5656-9415-424C-84F3-E9CF3306529E}" type="slidenum">
              <a:rPr lang="en-US" altLang="en-US" smtClean="0"/>
              <a:pPr>
                <a:defRPr/>
              </a:pPr>
              <a:t>24</a:t>
            </a:fld>
            <a:endParaRPr lang="en-US" altLang="en-US" dirty="0"/>
          </a:p>
        </p:txBody>
      </p:sp>
    </p:spTree>
    <p:extLst>
      <p:ext uri="{BB962C8B-B14F-4D97-AF65-F5344CB8AC3E}">
        <p14:creationId xmlns:p14="http://schemas.microsoft.com/office/powerpoint/2010/main" val="21848836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a:noFill/>
        </p:spPr>
        <p:txBody>
          <a:bodyPr/>
          <a:lstStyle/>
          <a:p>
            <a:r>
              <a:rPr lang="en-US" altLang="en-US" dirty="0"/>
              <a:t>After selecting the “Add-Ins” option,</a:t>
            </a:r>
            <a:r>
              <a:rPr lang="en-US" altLang="en-US" baseline="0" dirty="0"/>
              <a:t> </a:t>
            </a:r>
            <a:r>
              <a:rPr lang="en-US" altLang="en-US" dirty="0"/>
              <a:t>select the pencil</a:t>
            </a:r>
            <a:r>
              <a:rPr lang="en-US" altLang="en-US" baseline="0" dirty="0"/>
              <a:t> icon. If you get the yellow banner, Enable Content, click on that button.  </a:t>
            </a:r>
            <a:endParaRPr lang="en-US" altLang="en-US" dirty="0"/>
          </a:p>
        </p:txBody>
      </p:sp>
      <p:sp>
        <p:nvSpPr>
          <p:cNvPr id="4" name="Slide Number Placeholder 3"/>
          <p:cNvSpPr>
            <a:spLocks noGrp="1"/>
          </p:cNvSpPr>
          <p:nvPr>
            <p:ph type="sldNum" sz="quarter" idx="5"/>
          </p:nvPr>
        </p:nvSpPr>
        <p:spPr/>
        <p:txBody>
          <a:bodyPr/>
          <a:lstStyle/>
          <a:p>
            <a:pPr>
              <a:defRPr/>
            </a:pPr>
            <a:fld id="{F06067D0-4BFE-44E0-9C5D-D8D926855501}" type="slidenum">
              <a:rPr lang="en-US" altLang="en-US" smtClean="0"/>
              <a:pPr>
                <a:defRPr/>
              </a:pPr>
              <a:t>25</a:t>
            </a:fld>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a:noFill/>
        </p:spPr>
        <p:txBody>
          <a:bodyPr/>
          <a:lstStyle/>
          <a:p>
            <a:r>
              <a:rPr lang="en-US" sz="1200" kern="1200" dirty="0">
                <a:solidFill>
                  <a:schemeClr val="tx1"/>
                </a:solidFill>
                <a:effectLst/>
                <a:latin typeface="+mn-lt"/>
                <a:ea typeface="+mn-ea"/>
                <a:cs typeface="+mn-cs"/>
              </a:rPr>
              <a:t>Using your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signature pad have the Veteran,</a:t>
            </a:r>
            <a:r>
              <a:rPr lang="en-US" sz="1200" kern="1200" baseline="0" dirty="0">
                <a:solidFill>
                  <a:schemeClr val="tx1"/>
                </a:solidFill>
                <a:effectLst/>
                <a:latin typeface="+mn-lt"/>
                <a:ea typeface="+mn-ea"/>
                <a:cs typeface="+mn-cs"/>
              </a:rPr>
              <a:t> Servicemember, or Dependent to </a:t>
            </a:r>
            <a:r>
              <a:rPr lang="en-US" sz="1200" kern="1200" dirty="0">
                <a:solidFill>
                  <a:schemeClr val="tx1"/>
                </a:solidFill>
                <a:effectLst/>
                <a:latin typeface="+mn-lt"/>
                <a:ea typeface="+mn-ea"/>
                <a:cs typeface="+mn-cs"/>
              </a:rPr>
              <a:t>sign his/her name onto the pad.  They can clear the signature and start over if needed. Once they have signed, click Done.  </a:t>
            </a:r>
            <a:endParaRPr lang="en-US" altLang="en-US" dirty="0"/>
          </a:p>
        </p:txBody>
      </p:sp>
      <p:sp>
        <p:nvSpPr>
          <p:cNvPr id="37892" name="Slide Number Placeholder 3"/>
          <p:cNvSpPr>
            <a:spLocks noGrp="1"/>
          </p:cNvSpPr>
          <p:nvPr>
            <p:ph type="sldNum" sz="quarter" idx="5"/>
          </p:nvPr>
        </p:nvSpPr>
        <p:spPr/>
        <p:txBody>
          <a:bodyPr/>
          <a:lstStyle>
            <a:lvl1pPr defTabSz="928688" eaLnBrk="0" hangingPunct="0">
              <a:defRPr>
                <a:solidFill>
                  <a:schemeClr val="tx1"/>
                </a:solidFill>
                <a:latin typeface="Arial" charset="0"/>
              </a:defRPr>
            </a:lvl1pPr>
            <a:lvl2pPr marL="742950" indent="-285750" defTabSz="928688" eaLnBrk="0" hangingPunct="0">
              <a:defRPr>
                <a:solidFill>
                  <a:schemeClr val="tx1"/>
                </a:solidFill>
                <a:latin typeface="Arial" charset="0"/>
              </a:defRPr>
            </a:lvl2pPr>
            <a:lvl3pPr marL="1143000" indent="-228600" defTabSz="928688" eaLnBrk="0" hangingPunct="0">
              <a:defRPr>
                <a:solidFill>
                  <a:schemeClr val="tx1"/>
                </a:solidFill>
                <a:latin typeface="Arial" charset="0"/>
              </a:defRPr>
            </a:lvl3pPr>
            <a:lvl4pPr marL="1600200" indent="-228600" defTabSz="928688" eaLnBrk="0" hangingPunct="0">
              <a:defRPr>
                <a:solidFill>
                  <a:schemeClr val="tx1"/>
                </a:solidFill>
                <a:latin typeface="Arial" charset="0"/>
              </a:defRPr>
            </a:lvl4pPr>
            <a:lvl5pPr marL="2057400" indent="-228600" defTabSz="928688" eaLnBrk="0" hangingPunct="0">
              <a:defRPr>
                <a:solidFill>
                  <a:schemeClr val="tx1"/>
                </a:solidFill>
                <a:latin typeface="Arial" charset="0"/>
              </a:defRPr>
            </a:lvl5pPr>
            <a:lvl6pPr marL="2514600" indent="-228600" defTabSz="928688" eaLnBrk="0" fontAlgn="base" hangingPunct="0">
              <a:spcBef>
                <a:spcPct val="0"/>
              </a:spcBef>
              <a:spcAft>
                <a:spcPct val="0"/>
              </a:spcAft>
              <a:defRPr>
                <a:solidFill>
                  <a:schemeClr val="tx1"/>
                </a:solidFill>
                <a:latin typeface="Arial" charset="0"/>
              </a:defRPr>
            </a:lvl6pPr>
            <a:lvl7pPr marL="2971800" indent="-228600" defTabSz="928688" eaLnBrk="0" fontAlgn="base" hangingPunct="0">
              <a:spcBef>
                <a:spcPct val="0"/>
              </a:spcBef>
              <a:spcAft>
                <a:spcPct val="0"/>
              </a:spcAft>
              <a:defRPr>
                <a:solidFill>
                  <a:schemeClr val="tx1"/>
                </a:solidFill>
                <a:latin typeface="Arial" charset="0"/>
              </a:defRPr>
            </a:lvl7pPr>
            <a:lvl8pPr marL="3429000" indent="-228600" defTabSz="928688" eaLnBrk="0" fontAlgn="base" hangingPunct="0">
              <a:spcBef>
                <a:spcPct val="0"/>
              </a:spcBef>
              <a:spcAft>
                <a:spcPct val="0"/>
              </a:spcAft>
              <a:defRPr>
                <a:solidFill>
                  <a:schemeClr val="tx1"/>
                </a:solidFill>
                <a:latin typeface="Arial" charset="0"/>
              </a:defRPr>
            </a:lvl8pPr>
            <a:lvl9pPr marL="3886200" indent="-228600" defTabSz="928688" eaLnBrk="0" fontAlgn="base" hangingPunct="0">
              <a:spcBef>
                <a:spcPct val="0"/>
              </a:spcBef>
              <a:spcAft>
                <a:spcPct val="0"/>
              </a:spcAft>
              <a:defRPr>
                <a:solidFill>
                  <a:schemeClr val="tx1"/>
                </a:solidFill>
                <a:latin typeface="Arial" charset="0"/>
              </a:defRPr>
            </a:lvl9pPr>
          </a:lstStyle>
          <a:p>
            <a:pPr eaLnBrk="1" hangingPunct="1">
              <a:defRPr/>
            </a:pPr>
            <a:fld id="{056BF576-F455-40A0-8302-FB67382F4570}" type="slidenum">
              <a:rPr lang="en-US" altLang="en-US" smtClean="0">
                <a:latin typeface="Calibri" pitchFamily="34" charset="0"/>
              </a:rPr>
              <a:pPr eaLnBrk="1" hangingPunct="1">
                <a:defRPr/>
              </a:pPr>
              <a:t>26</a:t>
            </a:fld>
            <a:endParaRPr lang="en-US" altLang="en-US" dirty="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a:noFill/>
        </p:spPr>
        <p:txBody>
          <a:bodyPr/>
          <a:lstStyle/>
          <a:p>
            <a:r>
              <a:rPr lang="en-US" sz="1200" kern="1200" dirty="0">
                <a:solidFill>
                  <a:schemeClr val="tx1"/>
                </a:solidFill>
                <a:effectLst/>
                <a:latin typeface="+mn-lt"/>
                <a:ea typeface="+mn-ea"/>
                <a:cs typeface="+mn-cs"/>
              </a:rPr>
              <a:t>The Veteran,</a:t>
            </a:r>
            <a:r>
              <a:rPr lang="en-US" sz="1200" kern="1200" baseline="0" dirty="0">
                <a:solidFill>
                  <a:schemeClr val="tx1"/>
                </a:solidFill>
                <a:effectLst/>
                <a:latin typeface="+mn-lt"/>
                <a:ea typeface="+mn-ea"/>
                <a:cs typeface="+mn-cs"/>
              </a:rPr>
              <a:t> Servicemember, or Dependent </a:t>
            </a:r>
            <a:r>
              <a:rPr lang="en-US" sz="1200" kern="1200" dirty="0">
                <a:solidFill>
                  <a:schemeClr val="tx1"/>
                </a:solidFill>
                <a:effectLst/>
                <a:latin typeface="+mn-lt"/>
                <a:ea typeface="+mn-ea"/>
                <a:cs typeface="+mn-cs"/>
              </a:rPr>
              <a:t>signature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appears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on your computer screen. Once that occurs, select the “Done” option.</a:t>
            </a:r>
            <a:endParaRPr lang="en-US" altLang="en-US" dirty="0"/>
          </a:p>
        </p:txBody>
      </p:sp>
      <p:sp>
        <p:nvSpPr>
          <p:cNvPr id="4" name="Slide Number Placeholder 3"/>
          <p:cNvSpPr>
            <a:spLocks noGrp="1"/>
          </p:cNvSpPr>
          <p:nvPr>
            <p:ph type="sldNum" sz="quarter" idx="5"/>
          </p:nvPr>
        </p:nvSpPr>
        <p:spPr/>
        <p:txBody>
          <a:bodyPr/>
          <a:lstStyle/>
          <a:p>
            <a:pPr>
              <a:defRPr/>
            </a:pPr>
            <a:fld id="{180FC025-121C-48D6-874E-59C66616055F}" type="slidenum">
              <a:rPr lang="en-US" altLang="en-US" smtClean="0"/>
              <a:pPr>
                <a:defRPr/>
              </a:pPr>
              <a:t>27</a:t>
            </a:fld>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a:noFill/>
        </p:spPr>
        <p:txBody>
          <a:bodyPr/>
          <a:lstStyle/>
          <a:p>
            <a:r>
              <a:rPr lang="en-US" altLang="en-US" dirty="0"/>
              <a:t>Thank you for attending today’s training. For any additional questions please inquire through the VR&amp;E Modernization Initiatives VA Pulse Page. A notification will be sent to VR&amp;E employees in the coming days notifying them of this training certification completion requirement in TMS. </a:t>
            </a:r>
          </a:p>
        </p:txBody>
      </p:sp>
      <p:sp>
        <p:nvSpPr>
          <p:cNvPr id="38916" name="Slide Number Placeholder 3"/>
          <p:cNvSpPr>
            <a:spLocks noGrp="1"/>
          </p:cNvSpPr>
          <p:nvPr>
            <p:ph type="sldNum" sz="quarter" idx="5"/>
          </p:nvPr>
        </p:nvSpPr>
        <p:spPr/>
        <p:txBody>
          <a:bodyPr/>
          <a:lstStyle>
            <a:lvl1pPr defTabSz="928688" eaLnBrk="0" hangingPunct="0">
              <a:defRPr>
                <a:solidFill>
                  <a:schemeClr val="tx1"/>
                </a:solidFill>
                <a:latin typeface="Arial" charset="0"/>
              </a:defRPr>
            </a:lvl1pPr>
            <a:lvl2pPr marL="744538" indent="-285750" defTabSz="928688" eaLnBrk="0" hangingPunct="0">
              <a:defRPr>
                <a:solidFill>
                  <a:schemeClr val="tx1"/>
                </a:solidFill>
                <a:latin typeface="Arial" charset="0"/>
              </a:defRPr>
            </a:lvl2pPr>
            <a:lvl3pPr marL="1146175" indent="-228600" defTabSz="928688" eaLnBrk="0" hangingPunct="0">
              <a:defRPr>
                <a:solidFill>
                  <a:schemeClr val="tx1"/>
                </a:solidFill>
                <a:latin typeface="Arial" charset="0"/>
              </a:defRPr>
            </a:lvl3pPr>
            <a:lvl4pPr marL="1604963" indent="-228600" defTabSz="928688" eaLnBrk="0" hangingPunct="0">
              <a:defRPr>
                <a:solidFill>
                  <a:schemeClr val="tx1"/>
                </a:solidFill>
                <a:latin typeface="Arial" charset="0"/>
              </a:defRPr>
            </a:lvl4pPr>
            <a:lvl5pPr marL="2063750" indent="-228600" defTabSz="928688" eaLnBrk="0" hangingPunct="0">
              <a:defRPr>
                <a:solidFill>
                  <a:schemeClr val="tx1"/>
                </a:solidFill>
                <a:latin typeface="Arial" charset="0"/>
              </a:defRPr>
            </a:lvl5pPr>
            <a:lvl6pPr marL="2520950" indent="-228600" defTabSz="928688" eaLnBrk="0" fontAlgn="base" hangingPunct="0">
              <a:spcBef>
                <a:spcPct val="0"/>
              </a:spcBef>
              <a:spcAft>
                <a:spcPct val="0"/>
              </a:spcAft>
              <a:defRPr>
                <a:solidFill>
                  <a:schemeClr val="tx1"/>
                </a:solidFill>
                <a:latin typeface="Arial" charset="0"/>
              </a:defRPr>
            </a:lvl6pPr>
            <a:lvl7pPr marL="2978150" indent="-228600" defTabSz="928688" eaLnBrk="0" fontAlgn="base" hangingPunct="0">
              <a:spcBef>
                <a:spcPct val="0"/>
              </a:spcBef>
              <a:spcAft>
                <a:spcPct val="0"/>
              </a:spcAft>
              <a:defRPr>
                <a:solidFill>
                  <a:schemeClr val="tx1"/>
                </a:solidFill>
                <a:latin typeface="Arial" charset="0"/>
              </a:defRPr>
            </a:lvl7pPr>
            <a:lvl8pPr marL="3435350" indent="-228600" defTabSz="928688" eaLnBrk="0" fontAlgn="base" hangingPunct="0">
              <a:spcBef>
                <a:spcPct val="0"/>
              </a:spcBef>
              <a:spcAft>
                <a:spcPct val="0"/>
              </a:spcAft>
              <a:defRPr>
                <a:solidFill>
                  <a:schemeClr val="tx1"/>
                </a:solidFill>
                <a:latin typeface="Arial" charset="0"/>
              </a:defRPr>
            </a:lvl8pPr>
            <a:lvl9pPr marL="3892550" indent="-228600" defTabSz="928688" eaLnBrk="0" fontAlgn="base" hangingPunct="0">
              <a:spcBef>
                <a:spcPct val="0"/>
              </a:spcBef>
              <a:spcAft>
                <a:spcPct val="0"/>
              </a:spcAft>
              <a:defRPr>
                <a:solidFill>
                  <a:schemeClr val="tx1"/>
                </a:solidFill>
                <a:latin typeface="Arial" charset="0"/>
              </a:defRPr>
            </a:lvl9pPr>
          </a:lstStyle>
          <a:p>
            <a:pPr eaLnBrk="1" hangingPunct="1">
              <a:defRPr/>
            </a:pPr>
            <a:fld id="{7C6EEB40-3373-42F0-9654-9D69BA0AA680}" type="slidenum">
              <a:rPr lang="en-US" altLang="en-US" smtClean="0">
                <a:latin typeface="Calibri" pitchFamily="34" charset="0"/>
              </a:rPr>
              <a:pPr eaLnBrk="1" hangingPunct="1">
                <a:defRPr/>
              </a:pPr>
              <a:t>28</a:t>
            </a:fld>
            <a:endParaRPr lang="en-US" altLang="en-US" dirty="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6"/>
          <p:cNvSpPr>
            <a:spLocks noGrp="1"/>
          </p:cNvSpPr>
          <p:nvPr>
            <p:ph type="sldNum" sz="quarter" idx="5"/>
          </p:nvPr>
        </p:nvSpPr>
        <p:spPr/>
        <p:txBody>
          <a:bodyPr/>
          <a:lstStyle>
            <a:lvl1pPr defTabSz="928688" eaLnBrk="0" hangingPunct="0">
              <a:defRPr>
                <a:solidFill>
                  <a:schemeClr val="tx1"/>
                </a:solidFill>
                <a:latin typeface="Arial" charset="0"/>
              </a:defRPr>
            </a:lvl1pPr>
            <a:lvl2pPr marL="744538" indent="-285750" defTabSz="928688" eaLnBrk="0" hangingPunct="0">
              <a:defRPr>
                <a:solidFill>
                  <a:schemeClr val="tx1"/>
                </a:solidFill>
                <a:latin typeface="Arial" charset="0"/>
              </a:defRPr>
            </a:lvl2pPr>
            <a:lvl3pPr marL="1146175" indent="-228600" defTabSz="928688" eaLnBrk="0" hangingPunct="0">
              <a:defRPr>
                <a:solidFill>
                  <a:schemeClr val="tx1"/>
                </a:solidFill>
                <a:latin typeface="Arial" charset="0"/>
              </a:defRPr>
            </a:lvl3pPr>
            <a:lvl4pPr marL="1604963" indent="-228600" defTabSz="928688" eaLnBrk="0" hangingPunct="0">
              <a:defRPr>
                <a:solidFill>
                  <a:schemeClr val="tx1"/>
                </a:solidFill>
                <a:latin typeface="Arial" charset="0"/>
              </a:defRPr>
            </a:lvl4pPr>
            <a:lvl5pPr marL="2063750" indent="-228600" defTabSz="928688" eaLnBrk="0" hangingPunct="0">
              <a:defRPr>
                <a:solidFill>
                  <a:schemeClr val="tx1"/>
                </a:solidFill>
                <a:latin typeface="Arial" charset="0"/>
              </a:defRPr>
            </a:lvl5pPr>
            <a:lvl6pPr marL="2520950" indent="-228600" defTabSz="928688" eaLnBrk="0" fontAlgn="base" hangingPunct="0">
              <a:spcBef>
                <a:spcPct val="0"/>
              </a:spcBef>
              <a:spcAft>
                <a:spcPct val="0"/>
              </a:spcAft>
              <a:defRPr>
                <a:solidFill>
                  <a:schemeClr val="tx1"/>
                </a:solidFill>
                <a:latin typeface="Arial" charset="0"/>
              </a:defRPr>
            </a:lvl6pPr>
            <a:lvl7pPr marL="2978150" indent="-228600" defTabSz="928688" eaLnBrk="0" fontAlgn="base" hangingPunct="0">
              <a:spcBef>
                <a:spcPct val="0"/>
              </a:spcBef>
              <a:spcAft>
                <a:spcPct val="0"/>
              </a:spcAft>
              <a:defRPr>
                <a:solidFill>
                  <a:schemeClr val="tx1"/>
                </a:solidFill>
                <a:latin typeface="Arial" charset="0"/>
              </a:defRPr>
            </a:lvl7pPr>
            <a:lvl8pPr marL="3435350" indent="-228600" defTabSz="928688" eaLnBrk="0" fontAlgn="base" hangingPunct="0">
              <a:spcBef>
                <a:spcPct val="0"/>
              </a:spcBef>
              <a:spcAft>
                <a:spcPct val="0"/>
              </a:spcAft>
              <a:defRPr>
                <a:solidFill>
                  <a:schemeClr val="tx1"/>
                </a:solidFill>
                <a:latin typeface="Arial" charset="0"/>
              </a:defRPr>
            </a:lvl8pPr>
            <a:lvl9pPr marL="3892550" indent="-228600" defTabSz="928688" eaLnBrk="0" fontAlgn="base" hangingPunct="0">
              <a:spcBef>
                <a:spcPct val="0"/>
              </a:spcBef>
              <a:spcAft>
                <a:spcPct val="0"/>
              </a:spcAft>
              <a:defRPr>
                <a:solidFill>
                  <a:schemeClr val="tx1"/>
                </a:solidFill>
                <a:latin typeface="Arial" charset="0"/>
              </a:defRPr>
            </a:lvl9pPr>
          </a:lstStyle>
          <a:p>
            <a:pPr eaLnBrk="1" hangingPunct="1">
              <a:defRPr/>
            </a:pPr>
            <a:fld id="{6A40ED8F-206F-48EC-A7F6-A133869FC888}" type="slidenum">
              <a:rPr lang="en-US" altLang="en-US" smtClean="0">
                <a:latin typeface="Calibri" pitchFamily="34" charset="0"/>
              </a:rPr>
              <a:pPr eaLnBrk="1" hangingPunct="1">
                <a:defRPr/>
              </a:pPr>
              <a:t>3</a:t>
            </a:fld>
            <a:endParaRPr lang="en-US" altLang="en-US" dirty="0">
              <a:latin typeface="Calibri" pitchFamily="34" charset="0"/>
            </a:endParaRPr>
          </a:p>
        </p:txBody>
      </p:sp>
      <p:sp>
        <p:nvSpPr>
          <p:cNvPr id="2457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When you download the Topaz software from the Software Center, you should now have both Adobe DC and Topaz signature software installed on your PC. By installing the signature pad software, you will have the pDoc Signer installed as well. This application offers an alternate way from using Adobe DC for an employee to use the signature pad for PDF documents. Since VR&amp;E is using Adobe DC as the program of choice to view and edit PDFs, please use Adobe Acrobat DC.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To verify the Adobe software on your PC, go to your Start menu. You should see the applications for Adobe Acrobat DC as well as Adobe Reader DC. Make sure that Adobe Acrobat DC is amongst the available software to use. If you do not see it, return to the Software Center and install it.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recognize this image from the install instructions that were sent out. When you completed the install and followed the configuration instructions, you  should have chosen the option to ask for the method (e.g. PIV enabled for VRC or to use the signature pad) each time you sign. The screen shows the two methods. Make sure you do not choose a specific method for signing as a default as you will need both options depending on whether you are using your PIV or the Topaz signature pad to sign the document. </a:t>
            </a:r>
          </a:p>
          <a:p>
            <a:endParaRPr lang="en-US" dirty="0"/>
          </a:p>
          <a:p>
            <a:r>
              <a:rPr lang="en-US" dirty="0"/>
              <a:t>VRCs will select Adobe Default Security to use their PIV card for their digital signature. In order for the Veteran or Servicemember to sign using the signature pad, Topaz Gem Sign Plus must be selected under menu options.</a:t>
            </a:r>
          </a:p>
        </p:txBody>
      </p:sp>
      <p:sp>
        <p:nvSpPr>
          <p:cNvPr id="4" name="Slide Number Placeholder 3"/>
          <p:cNvSpPr>
            <a:spLocks noGrp="1"/>
          </p:cNvSpPr>
          <p:nvPr>
            <p:ph type="sldNum" sz="quarter" idx="10"/>
          </p:nvPr>
        </p:nvSpPr>
        <p:spPr/>
        <p:txBody>
          <a:bodyPr/>
          <a:lstStyle/>
          <a:p>
            <a:pPr>
              <a:defRPr/>
            </a:pPr>
            <a:fld id="{5D1C5656-9415-424C-84F3-E9CF3306529E}" type="slidenum">
              <a:rPr lang="en-US" altLang="en-US" smtClean="0"/>
              <a:pPr>
                <a:defRPr/>
              </a:pPr>
              <a:t>4</a:t>
            </a:fld>
            <a:endParaRPr lang="en-US" altLang="en-US" dirty="0"/>
          </a:p>
        </p:txBody>
      </p:sp>
    </p:spTree>
    <p:extLst>
      <p:ext uri="{BB962C8B-B14F-4D97-AF65-F5344CB8AC3E}">
        <p14:creationId xmlns:p14="http://schemas.microsoft.com/office/powerpoint/2010/main" val="4195324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6"/>
          <p:cNvSpPr>
            <a:spLocks noGrp="1"/>
          </p:cNvSpPr>
          <p:nvPr>
            <p:ph type="sldNum" sz="quarter" idx="5"/>
          </p:nvPr>
        </p:nvSpPr>
        <p:spPr/>
        <p:txBody>
          <a:bodyPr/>
          <a:lstStyle>
            <a:lvl1pPr defTabSz="928688" eaLnBrk="0" hangingPunct="0">
              <a:defRPr>
                <a:solidFill>
                  <a:schemeClr val="tx1"/>
                </a:solidFill>
                <a:latin typeface="Arial" charset="0"/>
              </a:defRPr>
            </a:lvl1pPr>
            <a:lvl2pPr marL="744538" indent="-285750" defTabSz="928688" eaLnBrk="0" hangingPunct="0">
              <a:defRPr>
                <a:solidFill>
                  <a:schemeClr val="tx1"/>
                </a:solidFill>
                <a:latin typeface="Arial" charset="0"/>
              </a:defRPr>
            </a:lvl2pPr>
            <a:lvl3pPr marL="1146175" indent="-228600" defTabSz="928688" eaLnBrk="0" hangingPunct="0">
              <a:defRPr>
                <a:solidFill>
                  <a:schemeClr val="tx1"/>
                </a:solidFill>
                <a:latin typeface="Arial" charset="0"/>
              </a:defRPr>
            </a:lvl3pPr>
            <a:lvl4pPr marL="1604963" indent="-228600" defTabSz="928688" eaLnBrk="0" hangingPunct="0">
              <a:defRPr>
                <a:solidFill>
                  <a:schemeClr val="tx1"/>
                </a:solidFill>
                <a:latin typeface="Arial" charset="0"/>
              </a:defRPr>
            </a:lvl4pPr>
            <a:lvl5pPr marL="2063750" indent="-228600" defTabSz="928688" eaLnBrk="0" hangingPunct="0">
              <a:defRPr>
                <a:solidFill>
                  <a:schemeClr val="tx1"/>
                </a:solidFill>
                <a:latin typeface="Arial" charset="0"/>
              </a:defRPr>
            </a:lvl5pPr>
            <a:lvl6pPr marL="2520950" indent="-228600" defTabSz="928688" eaLnBrk="0" fontAlgn="base" hangingPunct="0">
              <a:spcBef>
                <a:spcPct val="0"/>
              </a:spcBef>
              <a:spcAft>
                <a:spcPct val="0"/>
              </a:spcAft>
              <a:defRPr>
                <a:solidFill>
                  <a:schemeClr val="tx1"/>
                </a:solidFill>
                <a:latin typeface="Arial" charset="0"/>
              </a:defRPr>
            </a:lvl6pPr>
            <a:lvl7pPr marL="2978150" indent="-228600" defTabSz="928688" eaLnBrk="0" fontAlgn="base" hangingPunct="0">
              <a:spcBef>
                <a:spcPct val="0"/>
              </a:spcBef>
              <a:spcAft>
                <a:spcPct val="0"/>
              </a:spcAft>
              <a:defRPr>
                <a:solidFill>
                  <a:schemeClr val="tx1"/>
                </a:solidFill>
                <a:latin typeface="Arial" charset="0"/>
              </a:defRPr>
            </a:lvl7pPr>
            <a:lvl8pPr marL="3435350" indent="-228600" defTabSz="928688" eaLnBrk="0" fontAlgn="base" hangingPunct="0">
              <a:spcBef>
                <a:spcPct val="0"/>
              </a:spcBef>
              <a:spcAft>
                <a:spcPct val="0"/>
              </a:spcAft>
              <a:defRPr>
                <a:solidFill>
                  <a:schemeClr val="tx1"/>
                </a:solidFill>
                <a:latin typeface="Arial" charset="0"/>
              </a:defRPr>
            </a:lvl8pPr>
            <a:lvl9pPr marL="3892550" indent="-228600" defTabSz="928688" eaLnBrk="0" fontAlgn="base" hangingPunct="0">
              <a:spcBef>
                <a:spcPct val="0"/>
              </a:spcBef>
              <a:spcAft>
                <a:spcPct val="0"/>
              </a:spcAft>
              <a:defRPr>
                <a:solidFill>
                  <a:schemeClr val="tx1"/>
                </a:solidFill>
                <a:latin typeface="Arial" charset="0"/>
              </a:defRPr>
            </a:lvl9pPr>
          </a:lstStyle>
          <a:p>
            <a:pPr eaLnBrk="1" hangingPunct="1">
              <a:defRPr/>
            </a:pPr>
            <a:fld id="{D58B73CA-E3B2-4B4D-9E34-98E9BDCF168F}" type="slidenum">
              <a:rPr lang="en-US" altLang="en-US" smtClean="0">
                <a:latin typeface="Calibri" pitchFamily="34" charset="0"/>
              </a:rPr>
              <a:pPr eaLnBrk="1" hangingPunct="1">
                <a:defRPr/>
              </a:pPr>
              <a:t>5</a:t>
            </a:fld>
            <a:endParaRPr lang="en-US" altLang="en-US" dirty="0">
              <a:latin typeface="Calibri" pitchFamily="34" charset="0"/>
            </a:endParaRPr>
          </a:p>
        </p:txBody>
      </p:sp>
      <p:sp>
        <p:nvSpPr>
          <p:cNvPr id="25603" name="Rectangle 2"/>
          <p:cNvSpPr>
            <a:spLocks noGrp="1" noRot="1" noChangeAspect="1" noTextEdit="1"/>
          </p:cNvSpPr>
          <p:nvPr>
            <p:ph type="sldImg"/>
          </p:nvPr>
        </p:nvSpPr>
        <p:spPr bwMode="auto">
          <a:xfrm>
            <a:off x="1143000" y="7620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p:cNvSpPr>
          <p:nvPr>
            <p:ph type="body" idx="1"/>
          </p:nvPr>
        </p:nvSpPr>
        <p:spPr>
          <a:xfrm>
            <a:off x="838200" y="4343400"/>
            <a:ext cx="5607050" cy="4191000"/>
          </a:xfrm>
          <a:noFill/>
        </p:spPr>
        <p:txBody>
          <a:bodyPr/>
          <a:lstStyle/>
          <a:p>
            <a:pPr fontAlgn="base"/>
            <a:r>
              <a:rPr lang="en-US" sz="1200" kern="1200" dirty="0">
                <a:solidFill>
                  <a:schemeClr val="tx1"/>
                </a:solidFill>
                <a:effectLst/>
                <a:latin typeface="+mn-lt"/>
                <a:ea typeface="+mn-ea"/>
                <a:cs typeface="+mn-cs"/>
              </a:rPr>
              <a:t>Listed on the screen are things you can do with the </a:t>
            </a:r>
            <a:r>
              <a:rPr lang="en-US" sz="1200" dirty="0">
                <a:latin typeface="Arial" panose="020B0604020202020204" pitchFamily="34" charset="0"/>
                <a:cs typeface="Arial" panose="020B0604020202020204" pitchFamily="34" charset="0"/>
              </a:rPr>
              <a:t>Topaz Signature Pad</a:t>
            </a:r>
            <a:r>
              <a:rPr lang="en-US" sz="1200" kern="1200" dirty="0">
                <a:solidFill>
                  <a:schemeClr val="tx1"/>
                </a:solidFill>
                <a:effectLst/>
                <a:latin typeface="+mn-lt"/>
                <a:ea typeface="+mn-ea"/>
                <a:cs typeface="+mn-cs"/>
              </a:rPr>
              <a:t>. Today, we will discuss capturing signatures in existing digital signature fields and creating and signing new digital signature fields in PDF and Word documents. </a:t>
            </a:r>
          </a:p>
          <a:p>
            <a:pPr eaLnBrk="1" hangingPunct="1"/>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have PDF documents open in Adobe Acrobat or Adobe Reader. Follow the steps outlined here to ensure that the PDF document opens with Adobe Acrobat.  </a:t>
            </a:r>
          </a:p>
        </p:txBody>
      </p:sp>
      <p:sp>
        <p:nvSpPr>
          <p:cNvPr id="4" name="Slide Number Placeholder 3"/>
          <p:cNvSpPr>
            <a:spLocks noGrp="1"/>
          </p:cNvSpPr>
          <p:nvPr>
            <p:ph type="sldNum" sz="quarter" idx="10"/>
          </p:nvPr>
        </p:nvSpPr>
        <p:spPr/>
        <p:txBody>
          <a:bodyPr/>
          <a:lstStyle/>
          <a:p>
            <a:pPr>
              <a:defRPr/>
            </a:pPr>
            <a:fld id="{5D1C5656-9415-424C-84F3-E9CF3306529E}" type="slidenum">
              <a:rPr lang="en-US" altLang="en-US" smtClean="0"/>
              <a:pPr>
                <a:defRPr/>
              </a:pPr>
              <a:t>6</a:t>
            </a:fld>
            <a:endParaRPr lang="en-US" altLang="en-US" dirty="0"/>
          </a:p>
        </p:txBody>
      </p:sp>
    </p:spTree>
    <p:extLst>
      <p:ext uri="{BB962C8B-B14F-4D97-AF65-F5344CB8AC3E}">
        <p14:creationId xmlns:p14="http://schemas.microsoft.com/office/powerpoint/2010/main" val="2735983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Make sure to be using Adobe Acrobat DC and not Adobe Reader when using your signature pad.  </a:t>
            </a:r>
          </a:p>
        </p:txBody>
      </p:sp>
      <p:sp>
        <p:nvSpPr>
          <p:cNvPr id="4" name="Slide Number Placeholder 3"/>
          <p:cNvSpPr>
            <a:spLocks noGrp="1"/>
          </p:cNvSpPr>
          <p:nvPr>
            <p:ph type="sldNum" sz="quarter" idx="10"/>
          </p:nvPr>
        </p:nvSpPr>
        <p:spPr/>
        <p:txBody>
          <a:bodyPr/>
          <a:lstStyle/>
          <a:p>
            <a:pPr>
              <a:defRPr/>
            </a:pPr>
            <a:fld id="{5D1C5656-9415-424C-84F3-E9CF3306529E}" type="slidenum">
              <a:rPr lang="en-US" altLang="en-US" smtClean="0"/>
              <a:pPr>
                <a:defRPr/>
              </a:pPr>
              <a:t>7</a:t>
            </a:fld>
            <a:endParaRPr lang="en-US" altLang="en-US" dirty="0"/>
          </a:p>
        </p:txBody>
      </p:sp>
    </p:spTree>
    <p:extLst>
      <p:ext uri="{BB962C8B-B14F-4D97-AF65-F5344CB8AC3E}">
        <p14:creationId xmlns:p14="http://schemas.microsoft.com/office/powerpoint/2010/main" val="328323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6"/>
          <p:cNvSpPr>
            <a:spLocks noGrp="1"/>
          </p:cNvSpPr>
          <p:nvPr>
            <p:ph type="sldNum" sz="quarter" idx="5"/>
          </p:nvPr>
        </p:nvSpPr>
        <p:spPr/>
        <p:txBody>
          <a:bodyPr/>
          <a:lstStyle>
            <a:lvl1pPr defTabSz="928688" eaLnBrk="0" hangingPunct="0">
              <a:defRPr>
                <a:solidFill>
                  <a:schemeClr val="tx1"/>
                </a:solidFill>
                <a:latin typeface="Arial" charset="0"/>
              </a:defRPr>
            </a:lvl1pPr>
            <a:lvl2pPr marL="744538" indent="-285750" defTabSz="928688" eaLnBrk="0" hangingPunct="0">
              <a:defRPr>
                <a:solidFill>
                  <a:schemeClr val="tx1"/>
                </a:solidFill>
                <a:latin typeface="Arial" charset="0"/>
              </a:defRPr>
            </a:lvl2pPr>
            <a:lvl3pPr marL="1146175" indent="-228600" defTabSz="928688" eaLnBrk="0" hangingPunct="0">
              <a:defRPr>
                <a:solidFill>
                  <a:schemeClr val="tx1"/>
                </a:solidFill>
                <a:latin typeface="Arial" charset="0"/>
              </a:defRPr>
            </a:lvl3pPr>
            <a:lvl4pPr marL="1604963" indent="-228600" defTabSz="928688" eaLnBrk="0" hangingPunct="0">
              <a:defRPr>
                <a:solidFill>
                  <a:schemeClr val="tx1"/>
                </a:solidFill>
                <a:latin typeface="Arial" charset="0"/>
              </a:defRPr>
            </a:lvl4pPr>
            <a:lvl5pPr marL="2063750" indent="-228600" defTabSz="928688" eaLnBrk="0" hangingPunct="0">
              <a:defRPr>
                <a:solidFill>
                  <a:schemeClr val="tx1"/>
                </a:solidFill>
                <a:latin typeface="Arial" charset="0"/>
              </a:defRPr>
            </a:lvl5pPr>
            <a:lvl6pPr marL="2520950" indent="-228600" defTabSz="928688" eaLnBrk="0" fontAlgn="base" hangingPunct="0">
              <a:spcBef>
                <a:spcPct val="0"/>
              </a:spcBef>
              <a:spcAft>
                <a:spcPct val="0"/>
              </a:spcAft>
              <a:defRPr>
                <a:solidFill>
                  <a:schemeClr val="tx1"/>
                </a:solidFill>
                <a:latin typeface="Arial" charset="0"/>
              </a:defRPr>
            </a:lvl6pPr>
            <a:lvl7pPr marL="2978150" indent="-228600" defTabSz="928688" eaLnBrk="0" fontAlgn="base" hangingPunct="0">
              <a:spcBef>
                <a:spcPct val="0"/>
              </a:spcBef>
              <a:spcAft>
                <a:spcPct val="0"/>
              </a:spcAft>
              <a:defRPr>
                <a:solidFill>
                  <a:schemeClr val="tx1"/>
                </a:solidFill>
                <a:latin typeface="Arial" charset="0"/>
              </a:defRPr>
            </a:lvl7pPr>
            <a:lvl8pPr marL="3435350" indent="-228600" defTabSz="928688" eaLnBrk="0" fontAlgn="base" hangingPunct="0">
              <a:spcBef>
                <a:spcPct val="0"/>
              </a:spcBef>
              <a:spcAft>
                <a:spcPct val="0"/>
              </a:spcAft>
              <a:defRPr>
                <a:solidFill>
                  <a:schemeClr val="tx1"/>
                </a:solidFill>
                <a:latin typeface="Arial" charset="0"/>
              </a:defRPr>
            </a:lvl8pPr>
            <a:lvl9pPr marL="3892550" indent="-228600" defTabSz="928688" eaLnBrk="0" fontAlgn="base" hangingPunct="0">
              <a:spcBef>
                <a:spcPct val="0"/>
              </a:spcBef>
              <a:spcAft>
                <a:spcPct val="0"/>
              </a:spcAft>
              <a:defRPr>
                <a:solidFill>
                  <a:schemeClr val="tx1"/>
                </a:solidFill>
                <a:latin typeface="Arial" charset="0"/>
              </a:defRPr>
            </a:lvl9pPr>
          </a:lstStyle>
          <a:p>
            <a:pPr eaLnBrk="1" hangingPunct="1">
              <a:defRPr/>
            </a:pPr>
            <a:fld id="{A0C575E2-DF80-4A1A-B319-B465D91D3F6C}" type="slidenum">
              <a:rPr lang="en-US" altLang="en-US" smtClean="0">
                <a:latin typeface="Calibri" pitchFamily="34" charset="0"/>
              </a:rPr>
              <a:pPr eaLnBrk="1" hangingPunct="1">
                <a:defRPr/>
              </a:pPr>
              <a:t>8</a:t>
            </a:fld>
            <a:endParaRPr lang="en-US" altLang="en-US" dirty="0">
              <a:latin typeface="Calibri" pitchFamily="34" charset="0"/>
            </a:endParaRPr>
          </a:p>
        </p:txBody>
      </p:sp>
      <p:sp>
        <p:nvSpPr>
          <p:cNvPr id="2867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p:cNvSpPr>
          <p:nvPr>
            <p:ph type="body" idx="1"/>
          </p:nvPr>
        </p:nvSpPr>
        <p:spPr>
          <a:noFill/>
        </p:spPr>
        <p:txBody>
          <a:bodyPr/>
          <a:lstStyle/>
          <a:p>
            <a:pPr>
              <a:lnSpc>
                <a:spcPct val="80000"/>
              </a:lnSpc>
            </a:pPr>
            <a:r>
              <a:rPr lang="en-US" altLang="en-US" dirty="0"/>
              <a:t>At this stage, a document needs to be open to use the signature pad.  </a:t>
            </a:r>
          </a:p>
          <a:p>
            <a:pPr>
              <a:lnSpc>
                <a:spcPct val="80000"/>
              </a:lnSpc>
            </a:pPr>
            <a:endParaRPr lang="en-US" altLang="en-US" dirty="0"/>
          </a:p>
          <a:p>
            <a:pPr>
              <a:lnSpc>
                <a:spcPct val="80000"/>
              </a:lnSpc>
            </a:pPr>
            <a:r>
              <a:rPr lang="en-US" altLang="en-US" dirty="0"/>
              <a:t>Select Tools, then choose Certificates.  You may open certificates. If you receive a yellow banner indicating enabling all features, make sure to select Enable Features. </a:t>
            </a:r>
          </a:p>
          <a:p>
            <a:pPr>
              <a:lnSpc>
                <a:spcPct val="80000"/>
              </a:lnSpc>
            </a:pPr>
            <a:endParaRPr lang="en-US" altLang="en-US" dirty="0"/>
          </a:p>
          <a:p>
            <a:pPr>
              <a:lnSpc>
                <a:spcPct val="80000"/>
              </a:lnSpc>
            </a:pPr>
            <a:r>
              <a:rPr lang="en-US" altLang="en-US" dirty="0"/>
              <a:t>You should have access to an icon to Digitally Sign the document. Click on the icon for Digitally Sign.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choosing to Digitally Sign, you will see the option to pick the method.  </a:t>
            </a:r>
          </a:p>
        </p:txBody>
      </p:sp>
      <p:sp>
        <p:nvSpPr>
          <p:cNvPr id="4" name="Slide Number Placeholder 3"/>
          <p:cNvSpPr>
            <a:spLocks noGrp="1"/>
          </p:cNvSpPr>
          <p:nvPr>
            <p:ph type="sldNum" sz="quarter" idx="10"/>
          </p:nvPr>
        </p:nvSpPr>
        <p:spPr/>
        <p:txBody>
          <a:bodyPr/>
          <a:lstStyle/>
          <a:p>
            <a:pPr>
              <a:defRPr/>
            </a:pPr>
            <a:fld id="{5D1C5656-9415-424C-84F3-E9CF3306529E}" type="slidenum">
              <a:rPr lang="en-US" altLang="en-US" smtClean="0"/>
              <a:pPr>
                <a:defRPr/>
              </a:pPr>
              <a:t>9</a:t>
            </a:fld>
            <a:endParaRPr lang="en-US" altLang="en-US" dirty="0"/>
          </a:p>
        </p:txBody>
      </p:sp>
    </p:spTree>
    <p:extLst>
      <p:ext uri="{BB962C8B-B14F-4D97-AF65-F5344CB8AC3E}">
        <p14:creationId xmlns:p14="http://schemas.microsoft.com/office/powerpoint/2010/main" val="17901307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8.xml"/><Relationship Id="rId7" Type="http://schemas.openxmlformats.org/officeDocument/2006/relationships/image" Target="../media/image6.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Master" Target="../slideMasters/slideMaster4.xml"/><Relationship Id="rId5" Type="http://schemas.openxmlformats.org/officeDocument/2006/relationships/tags" Target="../tags/tag20.xml"/><Relationship Id="rId4" Type="http://schemas.openxmlformats.org/officeDocument/2006/relationships/tags" Target="../tags/tag1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711E1B-27A9-4D5E-9B83-A6E9CE7F7678}"/>
              </a:ext>
            </a:extLst>
          </p:cNvPr>
          <p:cNvSpPr/>
          <p:nvPr userDrawn="1"/>
        </p:nvSpPr>
        <p:spPr>
          <a:xfrm>
            <a:off x="0" y="5376863"/>
            <a:ext cx="9144000" cy="1481137"/>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prstClr val="white"/>
              </a:solidFill>
            </a:endParaRPr>
          </a:p>
        </p:txBody>
      </p:sp>
      <p:grpSp>
        <p:nvGrpSpPr>
          <p:cNvPr id="4" name="Group 12">
            <a:extLst>
              <a:ext uri="{FF2B5EF4-FFF2-40B4-BE49-F238E27FC236}">
                <a16:creationId xmlns:a16="http://schemas.microsoft.com/office/drawing/2014/main" id="{4B3AB6C0-9DE8-4A56-9C3B-F280928BA1BF}"/>
              </a:ext>
            </a:extLst>
          </p:cNvPr>
          <p:cNvGrpSpPr>
            <a:grpSpLocks/>
          </p:cNvGrpSpPr>
          <p:nvPr userDrawn="1"/>
        </p:nvGrpSpPr>
        <p:grpSpPr bwMode="auto">
          <a:xfrm>
            <a:off x="1285875" y="1693863"/>
            <a:ext cx="2217738" cy="1558925"/>
            <a:chOff x="966536" y="1694131"/>
            <a:chExt cx="2217866" cy="1558035"/>
          </a:xfrm>
        </p:grpSpPr>
        <p:sp>
          <p:nvSpPr>
            <p:cNvPr id="5" name="Title 1">
              <a:extLst>
                <a:ext uri="{FF2B5EF4-FFF2-40B4-BE49-F238E27FC236}">
                  <a16:creationId xmlns:a16="http://schemas.microsoft.com/office/drawing/2014/main" id="{CB076D7B-B5EA-49BF-87F6-CE285D46D419}"/>
                </a:ext>
              </a:extLst>
            </p:cNvPr>
            <p:cNvSpPr txBox="1">
              <a:spLocks/>
            </p:cNvSpPr>
            <p:nvPr/>
          </p:nvSpPr>
          <p:spPr>
            <a:xfrm>
              <a:off x="966536" y="1763941"/>
              <a:ext cx="2133723" cy="1488225"/>
            </a:xfrm>
            <a:prstGeom prst="rect">
              <a:avLst/>
            </a:prstGeom>
            <a:ln>
              <a:solidFill>
                <a:schemeClr val="bg1"/>
              </a:solidFill>
            </a:ln>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en-US" sz="11500" b="1" spc="-100" dirty="0">
                  <a:solidFill>
                    <a:srgbClr val="003F72">
                      <a:lumMod val="50000"/>
                    </a:srgbClr>
                  </a:solidFill>
                  <a:latin typeface="Myriad Pro"/>
                  <a:cs typeface="Arial" panose="020B0604020202020204" pitchFamily="34" charset="0"/>
                </a:rPr>
                <a:t>VA</a:t>
              </a:r>
            </a:p>
          </p:txBody>
        </p:sp>
        <p:cxnSp>
          <p:nvCxnSpPr>
            <p:cNvPr id="7" name="Straight Connector 6">
              <a:extLst>
                <a:ext uri="{FF2B5EF4-FFF2-40B4-BE49-F238E27FC236}">
                  <a16:creationId xmlns:a16="http://schemas.microsoft.com/office/drawing/2014/main" id="{6C216E3F-C9D9-4D5D-B4B2-BB4F550CAB92}"/>
                </a:ext>
              </a:extLst>
            </p:cNvPr>
            <p:cNvCxnSpPr/>
            <p:nvPr/>
          </p:nvCxnSpPr>
          <p:spPr>
            <a:xfrm flipH="1">
              <a:off x="3171701" y="1694131"/>
              <a:ext cx="12701" cy="1280381"/>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8" name="Picture 2" descr="C:\Users\vacoGrovem\AppData\Local\Microsoft\Windows\Temporary Internet Files\Content.Outlook\83QVOJUE\CHOOSE-VA-rev.png">
            <a:extLst>
              <a:ext uri="{FF2B5EF4-FFF2-40B4-BE49-F238E27FC236}">
                <a16:creationId xmlns:a16="http://schemas.microsoft.com/office/drawing/2014/main" id="{45A76126-7E12-4733-921A-BC75FBEB123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48325" y="5645150"/>
            <a:ext cx="30480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a:extLst>
              <a:ext uri="{FF2B5EF4-FFF2-40B4-BE49-F238E27FC236}">
                <a16:creationId xmlns:a16="http://schemas.microsoft.com/office/drawing/2014/main" id="{8E65AE2F-C09B-442B-85CD-5ADDC81ACB2E}"/>
              </a:ext>
            </a:extLst>
          </p:cNvPr>
          <p:cNvSpPr>
            <a:spLocks noGrp="1"/>
          </p:cNvSpPr>
          <p:nvPr>
            <p:ph type="sldNum" sz="quarter" idx="10"/>
          </p:nvPr>
        </p:nvSpPr>
        <p:spPr/>
        <p:txBody>
          <a:bodyPr/>
          <a:lstStyle>
            <a:lvl1pPr>
              <a:defRPr/>
            </a:lvl1pPr>
          </a:lstStyle>
          <a:p>
            <a:pPr>
              <a:defRPr/>
            </a:pPr>
            <a:fld id="{BFC764B8-6D4B-4418-A782-2E80F900FE5C}" type="slidenum">
              <a:rPr lang="en-US"/>
              <a:pPr>
                <a:defRPr/>
              </a:pPr>
              <a:t>‹#›</a:t>
            </a:fld>
            <a:endParaRPr lang="en-US" dirty="0"/>
          </a:p>
        </p:txBody>
      </p:sp>
    </p:spTree>
    <p:extLst>
      <p:ext uri="{BB962C8B-B14F-4D97-AF65-F5344CB8AC3E}">
        <p14:creationId xmlns:p14="http://schemas.microsoft.com/office/powerpoint/2010/main" val="453227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0E108830-D646-469C-B902-FE03C51E7542}"/>
              </a:ext>
            </a:extLst>
          </p:cNvPr>
          <p:cNvSpPr>
            <a:spLocks noGrp="1"/>
          </p:cNvSpPr>
          <p:nvPr>
            <p:ph type="sldNum" sz="quarter" idx="10"/>
          </p:nvPr>
        </p:nvSpPr>
        <p:spPr/>
        <p:txBody>
          <a:bodyPr/>
          <a:lstStyle>
            <a:lvl1pPr>
              <a:defRPr/>
            </a:lvl1pPr>
          </a:lstStyle>
          <a:p>
            <a:pPr>
              <a:defRPr/>
            </a:pPr>
            <a:fld id="{F2AB16FB-19D5-4486-8831-EE3424C6694B}" type="slidenum">
              <a:rPr lang="en-US"/>
              <a:pPr>
                <a:defRPr/>
              </a:pPr>
              <a:t>‹#›</a:t>
            </a:fld>
            <a:endParaRPr lang="en-US" dirty="0"/>
          </a:p>
        </p:txBody>
      </p:sp>
    </p:spTree>
    <p:extLst>
      <p:ext uri="{BB962C8B-B14F-4D97-AF65-F5344CB8AC3E}">
        <p14:creationId xmlns:p14="http://schemas.microsoft.com/office/powerpoint/2010/main" val="3545218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228600" y="3429000"/>
            <a:ext cx="8686800" cy="3222625"/>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white"/>
              </a:solidFill>
            </a:endParaRPr>
          </a:p>
        </p:txBody>
      </p:sp>
      <p:sp>
        <p:nvSpPr>
          <p:cNvPr id="5" name="Rectangle 4"/>
          <p:cNvSpPr/>
          <p:nvPr userDrawn="1"/>
        </p:nvSpPr>
        <p:spPr>
          <a:xfrm>
            <a:off x="228600" y="228600"/>
            <a:ext cx="8686800" cy="64230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white"/>
              </a:solidFill>
            </a:endParaRPr>
          </a:p>
        </p:txBody>
      </p:sp>
      <p:pic>
        <p:nvPicPr>
          <p:cNvPr id="6" name="Picture 12" descr="MyVA.color.vector.tagline.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6088" y="363538"/>
            <a:ext cx="1535112"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3. VA-PRIMARY-HORIZONTAL-WHITE-VECTOR2.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34200" y="6180138"/>
            <a:ext cx="1752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7"/>
          <p:cNvGrpSpPr>
            <a:grpSpLocks/>
          </p:cNvGrpSpPr>
          <p:nvPr userDrawn="1"/>
        </p:nvGrpSpPr>
        <p:grpSpPr bwMode="auto">
          <a:xfrm>
            <a:off x="3079750" y="533400"/>
            <a:ext cx="3092450" cy="2590800"/>
            <a:chOff x="7348538" y="1463675"/>
            <a:chExt cx="1620837" cy="1482725"/>
          </a:xfrm>
        </p:grpSpPr>
        <p:sp>
          <p:nvSpPr>
            <p:cNvPr id="9" name="Oval 8"/>
            <p:cNvSpPr/>
            <p:nvPr/>
          </p:nvSpPr>
          <p:spPr>
            <a:xfrm>
              <a:off x="7348538" y="1463675"/>
              <a:ext cx="1620837" cy="1482725"/>
            </a:xfrm>
            <a:prstGeom prst="ellipse">
              <a:avLst/>
            </a:prstGeom>
            <a:ln>
              <a:solidFill>
                <a:schemeClr val="tx2"/>
              </a:solidFill>
            </a:ln>
          </p:spPr>
          <p:style>
            <a:lnRef idx="2">
              <a:schemeClr val="accent1"/>
            </a:lnRef>
            <a:fillRef idx="1">
              <a:schemeClr val="lt1"/>
            </a:fillRef>
            <a:effectRef idx="0">
              <a:schemeClr val="accent1"/>
            </a:effectRef>
            <a:fontRef idx="minor">
              <a:schemeClr val="dk1"/>
            </a:fontRef>
          </p:style>
          <p:txBody>
            <a:bodyPr anchor="ctr"/>
            <a:lstStyle/>
            <a:p>
              <a:pPr algn="ctr" eaLnBrk="0" hangingPunct="0">
                <a:defRPr/>
              </a:pPr>
              <a:endParaRPr lang="en-US" dirty="0">
                <a:solidFill>
                  <a:prstClr val="black"/>
                </a:solidFill>
              </a:endParaRPr>
            </a:p>
          </p:txBody>
        </p:sp>
        <p:pic>
          <p:nvPicPr>
            <p:cNvPr id="10" name="Picture 6" descr="C:\Users\VRERHART\AppData\Local\Microsoft\Windows\Temporary Internet Files\Content.Outlook\36336H46\VRE New CMY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2363" y="1865313"/>
              <a:ext cx="13747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20"/>
          <p:cNvGrpSpPr>
            <a:grpSpLocks/>
          </p:cNvGrpSpPr>
          <p:nvPr userDrawn="1"/>
        </p:nvGrpSpPr>
        <p:grpSpPr bwMode="auto">
          <a:xfrm>
            <a:off x="4054475" y="5211763"/>
            <a:ext cx="1028700" cy="1039812"/>
            <a:chOff x="6146800" y="1652588"/>
            <a:chExt cx="1028700" cy="1039812"/>
          </a:xfrm>
        </p:grpSpPr>
        <p:sp>
          <p:nvSpPr>
            <p:cNvPr id="12" name="Oval 11"/>
            <p:cNvSpPr/>
            <p:nvPr userDrawn="1"/>
          </p:nvSpPr>
          <p:spPr>
            <a:xfrm>
              <a:off x="6146800" y="1652588"/>
              <a:ext cx="1028700" cy="1039812"/>
            </a:xfrm>
            <a:prstGeom prst="ellipse">
              <a:avLst/>
            </a:prstGeom>
            <a:solidFill>
              <a:schemeClr val="bg1"/>
            </a:solidFill>
            <a:ln>
              <a:solidFill>
                <a:schemeClr val="tx2"/>
              </a:solidFill>
            </a:ln>
          </p:spPr>
          <p:style>
            <a:lnRef idx="1">
              <a:schemeClr val="accent6"/>
            </a:lnRef>
            <a:fillRef idx="2">
              <a:schemeClr val="accent6"/>
            </a:fillRef>
            <a:effectRef idx="1">
              <a:schemeClr val="accent6"/>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endParaRPr lang="en-US" dirty="0">
                <a:solidFill>
                  <a:prstClr val="black"/>
                </a:solidFill>
              </a:endParaRPr>
            </a:p>
          </p:txBody>
        </p:sp>
        <p:pic>
          <p:nvPicPr>
            <p:cNvPr id="13" name="Picture 2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294768" y="1892300"/>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Rounded Rectangle 13"/>
          <p:cNvSpPr/>
          <p:nvPr userDrawn="1"/>
        </p:nvSpPr>
        <p:spPr>
          <a:xfrm>
            <a:off x="4194175" y="2457450"/>
            <a:ext cx="1657350" cy="152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3" name="Subtitle 2"/>
          <p:cNvSpPr>
            <a:spLocks noGrp="1"/>
          </p:cNvSpPr>
          <p:nvPr>
            <p:ph type="subTitle" idx="1"/>
          </p:nvPr>
        </p:nvSpPr>
        <p:spPr>
          <a:xfrm>
            <a:off x="1371600" y="4038601"/>
            <a:ext cx="6400800" cy="762000"/>
          </a:xfrm>
        </p:spPr>
        <p:txBody>
          <a:bodyPr/>
          <a:lstStyle>
            <a:lvl1pPr marL="0" indent="0" algn="ctr">
              <a:buNone/>
              <a:defRPr sz="4000" b="1" i="1" baseline="0">
                <a:solidFill>
                  <a:schemeClr val="bg1"/>
                </a:solidFill>
                <a:latin typeface="Times New Roman" panose="02020603050405020304" pitchFamily="18"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69815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custDataLst>
              <p:tags r:id="rId2"/>
            </p:custDataLst>
          </p:nvPr>
        </p:nvSpPr>
        <p:spPr>
          <a:xfrm>
            <a:off x="533400" y="155322"/>
            <a:ext cx="8382000" cy="762000"/>
          </a:xfrm>
        </p:spPr>
        <p:txBody>
          <a:bodyPr/>
          <a:lstStyle/>
          <a:p>
            <a:r>
              <a:rPr lang="en-US" dirty="0"/>
              <a:t>Click to edit Master title style</a:t>
            </a:r>
          </a:p>
        </p:txBody>
      </p:sp>
      <p:sp>
        <p:nvSpPr>
          <p:cNvPr id="5" name="Slide Number Placeholder 5"/>
          <p:cNvSpPr>
            <a:spLocks noGrp="1"/>
          </p:cNvSpPr>
          <p:nvPr>
            <p:ph type="sldNum" sz="quarter" idx="10"/>
            <p:custDataLst>
              <p:tags r:id="rId3"/>
            </p:custDataLst>
          </p:nvPr>
        </p:nvSpPr>
        <p:spPr/>
        <p:txBody>
          <a:bodyPr/>
          <a:lstStyle>
            <a:lvl1pPr>
              <a:defRPr/>
            </a:lvl1pPr>
          </a:lstStyle>
          <a:p>
            <a:pPr>
              <a:defRPr/>
            </a:pPr>
            <a:fld id="{D1152F25-5087-4D14-9B1E-659C4D8BF40D}" type="slidenum">
              <a:rPr lang="en-US"/>
              <a:pPr>
                <a:defRPr/>
              </a:pPr>
              <a:t>‹#›</a:t>
            </a:fld>
            <a:endParaRPr lang="en-US" dirty="0"/>
          </a:p>
        </p:txBody>
      </p:sp>
    </p:spTree>
    <p:extLst>
      <p:ext uri="{BB962C8B-B14F-4D97-AF65-F5344CB8AC3E}">
        <p14:creationId xmlns:p14="http://schemas.microsoft.com/office/powerpoint/2010/main" val="3463530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290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1928813"/>
            <a:ext cx="7772400" cy="1500187"/>
          </a:xfrm>
        </p:spPr>
        <p:txBody>
          <a:bodyPr anchor="b">
            <a:normAutofit/>
          </a:bodyPr>
          <a:lstStyle>
            <a:lvl1pPr marL="0" indent="0">
              <a:buNone/>
              <a:defRPr sz="3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5A7BCF67-576E-46B2-91DC-B7347845B1C3}" type="slidenum">
              <a:rPr lang="en-US"/>
              <a:pPr>
                <a:defRPr/>
              </a:pPr>
              <a:t>‹#›</a:t>
            </a:fld>
            <a:endParaRPr lang="en-US" dirty="0"/>
          </a:p>
        </p:txBody>
      </p:sp>
    </p:spTree>
    <p:extLst>
      <p:ext uri="{BB962C8B-B14F-4D97-AF65-F5344CB8AC3E}">
        <p14:creationId xmlns:p14="http://schemas.microsoft.com/office/powerpoint/2010/main" val="3324087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711CD945-3E79-43EF-BA12-563A9A4EBDF9}" type="slidenum">
              <a:rPr lang="en-US"/>
              <a:pPr>
                <a:defRPr/>
              </a:pPr>
              <a:t>‹#›</a:t>
            </a:fld>
            <a:endParaRPr lang="en-US" dirty="0"/>
          </a:p>
        </p:txBody>
      </p:sp>
    </p:spTree>
    <p:extLst>
      <p:ext uri="{BB962C8B-B14F-4D97-AF65-F5344CB8AC3E}">
        <p14:creationId xmlns:p14="http://schemas.microsoft.com/office/powerpoint/2010/main" val="943663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6781800" cy="762000"/>
          </a:xfrm>
        </p:spPr>
        <p:txBody>
          <a:bodyPr>
            <a:normAutofit/>
          </a:bodyPr>
          <a:lstStyle>
            <a:lvl1pPr>
              <a:defRPr sz="32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a:lvl1pPr>
          </a:lstStyle>
          <a:p>
            <a:pPr>
              <a:defRPr/>
            </a:pPr>
            <a:fld id="{C73A978D-987B-4A66-8741-5DD5A7BDDC78}" type="slidenum">
              <a:rPr lang="en-US"/>
              <a:pPr>
                <a:defRPr/>
              </a:pPr>
              <a:t>‹#›</a:t>
            </a:fld>
            <a:endParaRPr lang="en-US" dirty="0"/>
          </a:p>
        </p:txBody>
      </p:sp>
    </p:spTree>
    <p:extLst>
      <p:ext uri="{BB962C8B-B14F-4D97-AF65-F5344CB8AC3E}">
        <p14:creationId xmlns:p14="http://schemas.microsoft.com/office/powerpoint/2010/main" val="819918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9686AC54-60C6-4E16-A589-C25C5DA06CFE}" type="slidenum">
              <a:rPr lang="en-US"/>
              <a:pPr>
                <a:defRPr/>
              </a:pPr>
              <a:t>‹#›</a:t>
            </a:fld>
            <a:endParaRPr lang="en-US" dirty="0"/>
          </a:p>
        </p:txBody>
      </p:sp>
    </p:spTree>
    <p:extLst>
      <p:ext uri="{BB962C8B-B14F-4D97-AF65-F5344CB8AC3E}">
        <p14:creationId xmlns:p14="http://schemas.microsoft.com/office/powerpoint/2010/main" val="2567752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9596D41-8A47-43E2-B772-89607C29CEC5}" type="slidenum">
              <a:rPr lang="en-US"/>
              <a:pPr>
                <a:defRPr/>
              </a:pPr>
              <a:t>‹#›</a:t>
            </a:fld>
            <a:endParaRPr lang="en-US" dirty="0"/>
          </a:p>
        </p:txBody>
      </p:sp>
    </p:spTree>
    <p:extLst>
      <p:ext uri="{BB962C8B-B14F-4D97-AF65-F5344CB8AC3E}">
        <p14:creationId xmlns:p14="http://schemas.microsoft.com/office/powerpoint/2010/main" val="1081744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143000"/>
            <a:ext cx="3008313" cy="4983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CA7A393A-6B01-4204-9349-A6456C5BF189}" type="slidenum">
              <a:rPr lang="en-US"/>
              <a:pPr>
                <a:defRPr/>
              </a:pPr>
              <a:t>‹#›</a:t>
            </a:fld>
            <a:endParaRPr lang="en-US" dirty="0"/>
          </a:p>
        </p:txBody>
      </p:sp>
    </p:spTree>
    <p:extLst>
      <p:ext uri="{BB962C8B-B14F-4D97-AF65-F5344CB8AC3E}">
        <p14:creationId xmlns:p14="http://schemas.microsoft.com/office/powerpoint/2010/main" val="2820304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5F20715-FD9E-4E60-A222-0A3654BD6C77}" type="slidenum">
              <a:rPr lang="en-US" altLang="en-US"/>
              <a:pPr>
                <a:defRPr/>
              </a:pPr>
              <a:t>‹#›</a:t>
            </a:fld>
            <a:endParaRPr lang="en-US" altLang="en-US" dirty="0"/>
          </a:p>
        </p:txBody>
      </p:sp>
    </p:spTree>
    <p:extLst>
      <p:ext uri="{BB962C8B-B14F-4D97-AF65-F5344CB8AC3E}">
        <p14:creationId xmlns:p14="http://schemas.microsoft.com/office/powerpoint/2010/main" val="158873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1E09D5-BC26-44CF-8288-DA44F640518A}"/>
              </a:ext>
            </a:extLst>
          </p:cNvPr>
          <p:cNvSpPr/>
          <p:nvPr userDrawn="1"/>
        </p:nvSpPr>
        <p:spPr>
          <a:xfrm>
            <a:off x="0" y="-7620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dirty="0">
              <a:solidFill>
                <a:prstClr val="white"/>
              </a:solidFill>
            </a:endParaRPr>
          </a:p>
        </p:txBody>
      </p:sp>
      <p:sp>
        <p:nvSpPr>
          <p:cNvPr id="4" name="TextBox 11">
            <a:extLst>
              <a:ext uri="{FF2B5EF4-FFF2-40B4-BE49-F238E27FC236}">
                <a16:creationId xmlns:a16="http://schemas.microsoft.com/office/drawing/2014/main" id="{2516FD37-1DD6-4600-92F1-B6E3F0718E2C}"/>
              </a:ext>
            </a:extLst>
          </p:cNvPr>
          <p:cNvSpPr txBox="1">
            <a:spLocks noChangeArrowheads="1"/>
          </p:cNvSpPr>
          <p:nvPr userDrawn="1"/>
        </p:nvSpPr>
        <p:spPr bwMode="auto">
          <a:xfrm>
            <a:off x="331788" y="1658938"/>
            <a:ext cx="8480425" cy="36988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solidFill>
                <a:srgbClr val="000000"/>
              </a:solidFill>
            </a:endParaRPr>
          </a:p>
        </p:txBody>
      </p:sp>
      <p:sp>
        <p:nvSpPr>
          <p:cNvPr id="6" name="TextBox 5">
            <a:extLst>
              <a:ext uri="{FF2B5EF4-FFF2-40B4-BE49-F238E27FC236}">
                <a16:creationId xmlns:a16="http://schemas.microsoft.com/office/drawing/2014/main" id="{B887F14D-F64E-41AB-8E67-0061769F7061}"/>
              </a:ext>
            </a:extLst>
          </p:cNvPr>
          <p:cNvSpPr txBox="1"/>
          <p:nvPr userDrawn="1"/>
        </p:nvSpPr>
        <p:spPr>
          <a:xfrm>
            <a:off x="647700" y="2749550"/>
            <a:ext cx="7891463" cy="862013"/>
          </a:xfrm>
          <a:prstGeom prst="rect">
            <a:avLst/>
          </a:prstGeom>
          <a:noFill/>
        </p:spPr>
        <p:txBody>
          <a:bodyPr anchor="ctr">
            <a:spAutoFit/>
          </a:bodyPr>
          <a:lstStyle/>
          <a:p>
            <a:pPr marL="0" lvl="1" indent="-342900" eaLnBrk="1" hangingPunct="1">
              <a:spcBef>
                <a:spcPts val="1200"/>
              </a:spcBef>
              <a:buFont typeface="+mj-lt"/>
              <a:buAutoNum type="arabicPeriod"/>
              <a:defRPr/>
            </a:pPr>
            <a:r>
              <a:rPr lang="en-US" sz="2000" b="1" dirty="0">
                <a:solidFill>
                  <a:srgbClr val="000000"/>
                </a:solidFill>
              </a:rPr>
              <a:t>Good News Story</a:t>
            </a:r>
          </a:p>
          <a:p>
            <a:pPr marL="0" lvl="1" eaLnBrk="1" hangingPunct="1">
              <a:spcBef>
                <a:spcPts val="1200"/>
              </a:spcBef>
              <a:defRPr/>
            </a:pPr>
            <a:endParaRPr lang="en-US" sz="2000" b="1" dirty="0">
              <a:solidFill>
                <a:srgbClr val="000000"/>
              </a:solidFill>
            </a:endParaRPr>
          </a:p>
        </p:txBody>
      </p:sp>
      <p:sp>
        <p:nvSpPr>
          <p:cNvPr id="5" name="Title 1"/>
          <p:cNvSpPr>
            <a:spLocks noGrp="1"/>
          </p:cNvSpPr>
          <p:nvPr>
            <p:ph type="title"/>
          </p:nvPr>
        </p:nvSpPr>
        <p:spPr>
          <a:xfrm>
            <a:off x="0" y="-76200"/>
            <a:ext cx="9144000" cy="731520"/>
          </a:xfrm>
        </p:spPr>
        <p:txBody>
          <a:bodyPr>
            <a:normAutofit/>
          </a:bodyPr>
          <a:lstStyle>
            <a:lvl1pPr>
              <a:defRPr b="1" baseline="0">
                <a:solidFill>
                  <a:schemeClr val="bg1"/>
                </a:solidFill>
              </a:defRPr>
            </a:lvl1pPr>
          </a:lstStyle>
          <a:p>
            <a:r>
              <a:rPr lang="en-US"/>
              <a:t>Click to edit Master title style</a:t>
            </a:r>
            <a:endParaRPr lang="en-US" dirty="0"/>
          </a:p>
        </p:txBody>
      </p:sp>
      <p:sp>
        <p:nvSpPr>
          <p:cNvPr id="7" name="Slide Number Placeholder 2">
            <a:extLst>
              <a:ext uri="{FF2B5EF4-FFF2-40B4-BE49-F238E27FC236}">
                <a16:creationId xmlns:a16="http://schemas.microsoft.com/office/drawing/2014/main" id="{ED603A1E-5B9A-4249-8462-E394B253FE69}"/>
              </a:ext>
            </a:extLst>
          </p:cNvPr>
          <p:cNvSpPr>
            <a:spLocks noGrp="1"/>
          </p:cNvSpPr>
          <p:nvPr>
            <p:ph type="sldNum" sz="quarter" idx="10"/>
          </p:nvPr>
        </p:nvSpPr>
        <p:spPr/>
        <p:txBody>
          <a:bodyPr/>
          <a:lstStyle>
            <a:lvl1pPr>
              <a:defRPr/>
            </a:lvl1pPr>
          </a:lstStyle>
          <a:p>
            <a:pPr>
              <a:defRPr/>
            </a:pPr>
            <a:fld id="{C2816A7C-32DA-48A4-80AA-7964F21BDEB9}" type="slidenum">
              <a:rPr lang="en-US"/>
              <a:pPr>
                <a:defRPr/>
              </a:pPr>
              <a:t>‹#›</a:t>
            </a:fld>
            <a:endParaRPr lang="en-US" dirty="0"/>
          </a:p>
        </p:txBody>
      </p:sp>
    </p:spTree>
    <p:extLst>
      <p:ext uri="{BB962C8B-B14F-4D97-AF65-F5344CB8AC3E}">
        <p14:creationId xmlns:p14="http://schemas.microsoft.com/office/powerpoint/2010/main" val="1574271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30DF08C-0116-4B56-89BE-690DA32C77F2}" type="slidenum">
              <a:rPr lang="en-US" altLang="en-US"/>
              <a:pPr>
                <a:defRPr/>
              </a:pPr>
              <a:t>‹#›</a:t>
            </a:fld>
            <a:endParaRPr lang="en-US" altLang="en-US" dirty="0"/>
          </a:p>
        </p:txBody>
      </p:sp>
    </p:spTree>
    <p:extLst>
      <p:ext uri="{BB962C8B-B14F-4D97-AF65-F5344CB8AC3E}">
        <p14:creationId xmlns:p14="http://schemas.microsoft.com/office/powerpoint/2010/main" val="19366111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358D96E-066F-4E1E-BF24-99C4ABEC1AFE}" type="slidenum">
              <a:rPr lang="en-US" altLang="en-US"/>
              <a:pPr>
                <a:defRPr/>
              </a:pPr>
              <a:t>‹#›</a:t>
            </a:fld>
            <a:endParaRPr lang="en-US" altLang="en-US" dirty="0"/>
          </a:p>
        </p:txBody>
      </p:sp>
    </p:spTree>
    <p:extLst>
      <p:ext uri="{BB962C8B-B14F-4D97-AF65-F5344CB8AC3E}">
        <p14:creationId xmlns:p14="http://schemas.microsoft.com/office/powerpoint/2010/main" val="6049257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6BC21A5-0AD1-428E-B3BD-903E85037346}" type="slidenum">
              <a:rPr lang="en-US" altLang="en-US"/>
              <a:pPr>
                <a:defRPr/>
              </a:pPr>
              <a:t>‹#›</a:t>
            </a:fld>
            <a:endParaRPr lang="en-US" altLang="en-US" dirty="0"/>
          </a:p>
        </p:txBody>
      </p:sp>
    </p:spTree>
    <p:extLst>
      <p:ext uri="{BB962C8B-B14F-4D97-AF65-F5344CB8AC3E}">
        <p14:creationId xmlns:p14="http://schemas.microsoft.com/office/powerpoint/2010/main" val="1430331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BE798A2-566C-4FDC-B5A6-B49F6339CC4C}" type="slidenum">
              <a:rPr lang="en-US" altLang="en-US"/>
              <a:pPr>
                <a:defRPr/>
              </a:pPr>
              <a:t>‹#›</a:t>
            </a:fld>
            <a:endParaRPr lang="en-US" altLang="en-US" dirty="0"/>
          </a:p>
        </p:txBody>
      </p:sp>
    </p:spTree>
    <p:extLst>
      <p:ext uri="{BB962C8B-B14F-4D97-AF65-F5344CB8AC3E}">
        <p14:creationId xmlns:p14="http://schemas.microsoft.com/office/powerpoint/2010/main" val="4365532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5643B6F0-852B-4724-9028-B8F1EF034616}" type="slidenum">
              <a:rPr lang="en-US" altLang="en-US"/>
              <a:pPr>
                <a:defRPr/>
              </a:pPr>
              <a:t>‹#›</a:t>
            </a:fld>
            <a:endParaRPr lang="en-US" altLang="en-US" dirty="0"/>
          </a:p>
        </p:txBody>
      </p:sp>
    </p:spTree>
    <p:extLst>
      <p:ext uri="{BB962C8B-B14F-4D97-AF65-F5344CB8AC3E}">
        <p14:creationId xmlns:p14="http://schemas.microsoft.com/office/powerpoint/2010/main" val="33893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70F41909-94D2-4D2F-B7D0-1D6636651D33}" type="slidenum">
              <a:rPr lang="en-US" altLang="en-US"/>
              <a:pPr>
                <a:defRPr/>
              </a:pPr>
              <a:t>‹#›</a:t>
            </a:fld>
            <a:endParaRPr lang="en-US" altLang="en-US" dirty="0"/>
          </a:p>
        </p:txBody>
      </p:sp>
    </p:spTree>
    <p:extLst>
      <p:ext uri="{BB962C8B-B14F-4D97-AF65-F5344CB8AC3E}">
        <p14:creationId xmlns:p14="http://schemas.microsoft.com/office/powerpoint/2010/main" val="6944512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4DC5712-650F-4072-B915-A8A7144474CD}" type="slidenum">
              <a:rPr lang="en-US" altLang="en-US"/>
              <a:pPr>
                <a:defRPr/>
              </a:pPr>
              <a:t>‹#›</a:t>
            </a:fld>
            <a:endParaRPr lang="en-US" altLang="en-US" dirty="0"/>
          </a:p>
        </p:txBody>
      </p:sp>
    </p:spTree>
    <p:extLst>
      <p:ext uri="{BB962C8B-B14F-4D97-AF65-F5344CB8AC3E}">
        <p14:creationId xmlns:p14="http://schemas.microsoft.com/office/powerpoint/2010/main" val="25570266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E6BB02A-579B-4613-A769-4AF44BDEA485}" type="slidenum">
              <a:rPr lang="en-US" altLang="en-US"/>
              <a:pPr>
                <a:defRPr/>
              </a:pPr>
              <a:t>‹#›</a:t>
            </a:fld>
            <a:endParaRPr lang="en-US" altLang="en-US" dirty="0"/>
          </a:p>
        </p:txBody>
      </p:sp>
    </p:spTree>
    <p:extLst>
      <p:ext uri="{BB962C8B-B14F-4D97-AF65-F5344CB8AC3E}">
        <p14:creationId xmlns:p14="http://schemas.microsoft.com/office/powerpoint/2010/main" val="2903170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6CBD70-1080-458E-A6BB-67044347C62E}" type="slidenum">
              <a:rPr lang="en-US" altLang="en-US"/>
              <a:pPr>
                <a:defRPr/>
              </a:pPr>
              <a:t>‹#›</a:t>
            </a:fld>
            <a:endParaRPr lang="en-US" altLang="en-US" dirty="0"/>
          </a:p>
        </p:txBody>
      </p:sp>
    </p:spTree>
    <p:extLst>
      <p:ext uri="{BB962C8B-B14F-4D97-AF65-F5344CB8AC3E}">
        <p14:creationId xmlns:p14="http://schemas.microsoft.com/office/powerpoint/2010/main" val="10617455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9A6BEF7-0CA0-4BC8-8F7A-7D020DA8CF90}" type="slidenum">
              <a:rPr lang="en-US" altLang="en-US"/>
              <a:pPr>
                <a:defRPr/>
              </a:pPr>
              <a:t>‹#›</a:t>
            </a:fld>
            <a:endParaRPr lang="en-US" altLang="en-US" dirty="0"/>
          </a:p>
        </p:txBody>
      </p:sp>
    </p:spTree>
    <p:extLst>
      <p:ext uri="{BB962C8B-B14F-4D97-AF65-F5344CB8AC3E}">
        <p14:creationId xmlns:p14="http://schemas.microsoft.com/office/powerpoint/2010/main" val="3788338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8459D8-722D-4B10-8580-84CAFC71C777}"/>
              </a:ext>
            </a:extLst>
          </p:cNvPr>
          <p:cNvSpPr/>
          <p:nvPr userDrawn="1"/>
        </p:nvSpPr>
        <p:spPr>
          <a:xfrm>
            <a:off x="0" y="-7620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dirty="0">
              <a:solidFill>
                <a:prstClr val="white"/>
              </a:solidFill>
            </a:endParaRPr>
          </a:p>
        </p:txBody>
      </p:sp>
      <p:sp>
        <p:nvSpPr>
          <p:cNvPr id="5" name="Title 1"/>
          <p:cNvSpPr>
            <a:spLocks noGrp="1"/>
          </p:cNvSpPr>
          <p:nvPr>
            <p:ph type="title"/>
          </p:nvPr>
        </p:nvSpPr>
        <p:spPr>
          <a:xfrm>
            <a:off x="0" y="-76200"/>
            <a:ext cx="9144000" cy="731520"/>
          </a:xfrm>
        </p:spPr>
        <p:txBody>
          <a:bodyPr>
            <a:normAutofit/>
          </a:bodyPr>
          <a:lstStyle>
            <a:lvl1pPr>
              <a:defRPr b="1" baseline="0">
                <a:solidFill>
                  <a:schemeClr val="bg1"/>
                </a:solidFill>
              </a:defRPr>
            </a:lvl1pPr>
          </a:lstStyle>
          <a:p>
            <a:r>
              <a:rPr lang="en-US"/>
              <a:t>Click to edit Master title style</a:t>
            </a:r>
            <a:endParaRPr lang="en-US" dirty="0"/>
          </a:p>
        </p:txBody>
      </p:sp>
      <p:sp>
        <p:nvSpPr>
          <p:cNvPr id="4" name="Slide Number Placeholder 2">
            <a:extLst>
              <a:ext uri="{FF2B5EF4-FFF2-40B4-BE49-F238E27FC236}">
                <a16:creationId xmlns:a16="http://schemas.microsoft.com/office/drawing/2014/main" id="{AA9A1C60-D8F8-484C-B073-414A207882F8}"/>
              </a:ext>
            </a:extLst>
          </p:cNvPr>
          <p:cNvSpPr>
            <a:spLocks noGrp="1"/>
          </p:cNvSpPr>
          <p:nvPr>
            <p:ph type="sldNum" sz="quarter" idx="10"/>
          </p:nvPr>
        </p:nvSpPr>
        <p:spPr/>
        <p:txBody>
          <a:bodyPr/>
          <a:lstStyle>
            <a:lvl1pPr>
              <a:defRPr/>
            </a:lvl1pPr>
          </a:lstStyle>
          <a:p>
            <a:pPr>
              <a:defRPr/>
            </a:pPr>
            <a:fld id="{141DB49D-BD31-4B8E-9065-93BC365BEC79}" type="slidenum">
              <a:rPr lang="en-US"/>
              <a:pPr>
                <a:defRPr/>
              </a:pPr>
              <a:t>‹#›</a:t>
            </a:fld>
            <a:endParaRPr lang="en-US" dirty="0"/>
          </a:p>
        </p:txBody>
      </p:sp>
    </p:spTree>
    <p:extLst>
      <p:ext uri="{BB962C8B-B14F-4D97-AF65-F5344CB8AC3E}">
        <p14:creationId xmlns:p14="http://schemas.microsoft.com/office/powerpoint/2010/main" val="10098983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6270386"/>
            <a:ext cx="7772400" cy="762000"/>
          </a:xfrm>
        </p:spPr>
        <p:txBody>
          <a:bodyPr/>
          <a:lstStyle/>
          <a:p>
            <a:r>
              <a:rPr lang="en-US"/>
              <a:t>Click to edit Master title style</a:t>
            </a:r>
          </a:p>
        </p:txBody>
      </p:sp>
      <p:sp>
        <p:nvSpPr>
          <p:cNvPr id="22" name="Rectangle 21"/>
          <p:cNvSpPr/>
          <p:nvPr userDrawn="1">
            <p:custDataLst>
              <p:tags r:id="rId2"/>
            </p:custDataLst>
          </p:nvPr>
        </p:nvSpPr>
        <p:spPr>
          <a:xfrm>
            <a:off x="228600" y="3429000"/>
            <a:ext cx="8686800" cy="3222386"/>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34" name="Rectangle 33"/>
          <p:cNvSpPr/>
          <p:nvPr userDrawn="1">
            <p:custDataLst>
              <p:tags r:id="rId3"/>
            </p:custDataLst>
          </p:nvPr>
        </p:nvSpPr>
        <p:spPr>
          <a:xfrm>
            <a:off x="228600" y="228600"/>
            <a:ext cx="8686800" cy="64227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3" name="Subtitle 2"/>
          <p:cNvSpPr>
            <a:spLocks noGrp="1"/>
          </p:cNvSpPr>
          <p:nvPr>
            <p:ph type="subTitle" idx="1" hasCustomPrompt="1"/>
            <p:custDataLst>
              <p:tags r:id="rId4"/>
            </p:custDataLst>
          </p:nvPr>
        </p:nvSpPr>
        <p:spPr>
          <a:xfrm>
            <a:off x="1371600" y="4038601"/>
            <a:ext cx="6400800" cy="762000"/>
          </a:xfrm>
        </p:spPr>
        <p:txBody>
          <a:bodyPr/>
          <a:lstStyle>
            <a:lvl1pPr marL="0" indent="0" algn="ctr">
              <a:buNone/>
              <a:defRPr sz="4000" b="1" i="1" baseline="0">
                <a:solidFill>
                  <a:schemeClr val="bg1"/>
                </a:solidFill>
                <a:latin typeface="Times New Roman" panose="02020603050405020304" pitchFamily="18"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here for Master Text</a:t>
            </a:r>
          </a:p>
        </p:txBody>
      </p:sp>
      <p:pic>
        <p:nvPicPr>
          <p:cNvPr id="13" name="Picture 12" descr="3. VA-PRIMARY-HORIZONTAL-WHITE-VECTOR2.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934200" y="6180269"/>
            <a:ext cx="1752600" cy="390196"/>
          </a:xfrm>
          <a:prstGeom prst="rect">
            <a:avLst/>
          </a:prstGeom>
        </p:spPr>
      </p:pic>
      <p:grpSp>
        <p:nvGrpSpPr>
          <p:cNvPr id="17" name="Group 16"/>
          <p:cNvGrpSpPr/>
          <p:nvPr userDrawn="1"/>
        </p:nvGrpSpPr>
        <p:grpSpPr>
          <a:xfrm>
            <a:off x="3079827" y="533400"/>
            <a:ext cx="3092373" cy="2590800"/>
            <a:chOff x="7348538" y="1463675"/>
            <a:chExt cx="1620837" cy="1482725"/>
          </a:xfrm>
        </p:grpSpPr>
        <p:sp>
          <p:nvSpPr>
            <p:cNvPr id="18" name="Oval 17"/>
            <p:cNvSpPr/>
            <p:nvPr>
              <p:custDataLst>
                <p:tags r:id="rId5"/>
              </p:custDataLst>
            </p:nvPr>
          </p:nvSpPr>
          <p:spPr>
            <a:xfrm>
              <a:off x="7348538" y="1463675"/>
              <a:ext cx="1620837" cy="1482725"/>
            </a:xfrm>
            <a:prstGeom prst="ellipse">
              <a:avLst/>
            </a:prstGeom>
            <a:ln>
              <a:solidFill>
                <a:schemeClr val="tx2"/>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prstClr val="black"/>
                </a:solidFill>
              </a:endParaRPr>
            </a:p>
          </p:txBody>
        </p:sp>
        <p:pic>
          <p:nvPicPr>
            <p:cNvPr id="19" name="Picture 6" descr="C:\Users\VRERHART\AppData\Local\Microsoft\Windows\Temporary Internet Files\Content.Outlook\36336H46\VRE New CMYK.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72363" y="1865313"/>
              <a:ext cx="13747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451898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57200" y="6019800"/>
            <a:ext cx="8229600" cy="365125"/>
          </a:xfrm>
          <a:prstGeom prst="rect">
            <a:avLst/>
          </a:prstGeom>
        </p:spPr>
        <p:txBody>
          <a:bodyPr anchor="ctr" anchorCtr="0"/>
          <a:lstStyle/>
          <a:p>
            <a:endParaRPr lang="en-US" i="1" dirty="0">
              <a:solidFill>
                <a:prstClr val="black"/>
              </a:solidFill>
            </a:endParaRPr>
          </a:p>
        </p:txBody>
      </p:sp>
      <p:sp>
        <p:nvSpPr>
          <p:cNvPr id="6" name="Slide Number Placeholder 5"/>
          <p:cNvSpPr>
            <a:spLocks noGrp="1"/>
          </p:cNvSpPr>
          <p:nvPr>
            <p:ph type="sldNum" sz="quarter" idx="12"/>
          </p:nvPr>
        </p:nvSpPr>
        <p:spPr/>
        <p:txBody>
          <a:bodyPr/>
          <a:lstStyle/>
          <a:p>
            <a:fld id="{869623FA-E6B2-421D-AA57-15128630E9FB}" type="slidenum">
              <a:rPr lang="en-US" smtClean="0">
                <a:solidFill>
                  <a:prstClr val="black">
                    <a:tint val="75000"/>
                  </a:prstClr>
                </a:solidFill>
              </a:rPr>
              <a:pPr/>
              <a:t>‹#›</a:t>
            </a:fld>
            <a:endParaRPr lang="en-US" dirty="0">
              <a:solidFill>
                <a:prstClr val="black">
                  <a:tint val="75000"/>
                </a:prstClr>
              </a:solidFill>
            </a:endParaRPr>
          </a:p>
        </p:txBody>
      </p:sp>
      <p:sp>
        <p:nvSpPr>
          <p:cNvPr id="4" name="Title 3"/>
          <p:cNvSpPr>
            <a:spLocks noGrp="1"/>
          </p:cNvSpPr>
          <p:nvPr>
            <p:ph type="title"/>
          </p:nvPr>
        </p:nvSpPr>
        <p:spPr>
          <a:xfrm>
            <a:off x="533400" y="155322"/>
            <a:ext cx="8382000" cy="762000"/>
          </a:xfrm>
        </p:spPr>
        <p:txBody>
          <a:bodyP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7285706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290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1928813"/>
            <a:ext cx="7772400" cy="1500187"/>
          </a:xfrm>
        </p:spPr>
        <p:txBody>
          <a:bodyPr anchor="b">
            <a:normAutofit/>
          </a:bodyPr>
          <a:lstStyle>
            <a:lvl1pPr marL="0" indent="0">
              <a:buNone/>
              <a:defRPr sz="3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a:xfrm>
            <a:off x="457200" y="6019800"/>
            <a:ext cx="8229600" cy="365125"/>
          </a:xfrm>
          <a:prstGeom prst="rect">
            <a:avLst/>
          </a:prstGeom>
        </p:spPr>
        <p:txBody>
          <a:bodyPr anchor="ctr"/>
          <a:lstStyle/>
          <a:p>
            <a:endParaRPr lang="en-US" i="1" dirty="0">
              <a:solidFill>
                <a:prstClr val="black"/>
              </a:solidFill>
            </a:endParaRPr>
          </a:p>
        </p:txBody>
      </p:sp>
      <p:sp>
        <p:nvSpPr>
          <p:cNvPr id="6" name="Slide Number Placeholder 5"/>
          <p:cNvSpPr>
            <a:spLocks noGrp="1"/>
          </p:cNvSpPr>
          <p:nvPr>
            <p:ph type="sldNum" sz="quarter" idx="12"/>
          </p:nvPr>
        </p:nvSpPr>
        <p:spPr/>
        <p:txBody>
          <a:bodyPr/>
          <a:lstStyle/>
          <a:p>
            <a:fld id="{869623FA-E6B2-421D-AA57-15128630E9F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38867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457200" y="6019800"/>
            <a:ext cx="8229600" cy="365125"/>
          </a:xfrm>
          <a:prstGeom prst="rect">
            <a:avLst/>
          </a:prstGeom>
        </p:spPr>
        <p:txBody>
          <a:bodyPr anchor="ctr"/>
          <a:lstStyle/>
          <a:p>
            <a:endParaRPr lang="en-US" i="1" dirty="0">
              <a:solidFill>
                <a:prstClr val="black"/>
              </a:solidFill>
            </a:endParaRPr>
          </a:p>
        </p:txBody>
      </p:sp>
      <p:sp>
        <p:nvSpPr>
          <p:cNvPr id="7" name="Slide Number Placeholder 6"/>
          <p:cNvSpPr>
            <a:spLocks noGrp="1"/>
          </p:cNvSpPr>
          <p:nvPr>
            <p:ph type="sldNum" sz="quarter" idx="12"/>
          </p:nvPr>
        </p:nvSpPr>
        <p:spPr/>
        <p:txBody>
          <a:bodyPr/>
          <a:lstStyle/>
          <a:p>
            <a:fld id="{869623FA-E6B2-421D-AA57-15128630E9F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44615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382000" cy="762000"/>
          </a:xfrm>
        </p:spPr>
        <p:txBody>
          <a:bodyPr>
            <a:normAutofit/>
          </a:bodyPr>
          <a:lstStyle>
            <a:lvl1pPr>
              <a:defRPr sz="36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457200" y="6019800"/>
            <a:ext cx="8229600" cy="365125"/>
          </a:xfrm>
          <a:prstGeom prst="rect">
            <a:avLst/>
          </a:prstGeom>
        </p:spPr>
        <p:txBody>
          <a:bodyPr anchor="ctr" anchorCtr="0"/>
          <a:lstStyle/>
          <a:p>
            <a:endParaRPr lang="en-US" i="1" dirty="0">
              <a:solidFill>
                <a:prstClr val="black"/>
              </a:solidFill>
            </a:endParaRPr>
          </a:p>
        </p:txBody>
      </p:sp>
      <p:sp>
        <p:nvSpPr>
          <p:cNvPr id="9" name="Slide Number Placeholder 8"/>
          <p:cNvSpPr>
            <a:spLocks noGrp="1"/>
          </p:cNvSpPr>
          <p:nvPr>
            <p:ph type="sldNum" sz="quarter" idx="12"/>
          </p:nvPr>
        </p:nvSpPr>
        <p:spPr/>
        <p:txBody>
          <a:bodyPr/>
          <a:lstStyle/>
          <a:p>
            <a:fld id="{869623FA-E6B2-421D-AA57-15128630E9F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58049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dirty="0"/>
              <a:t>Click to edit Master title style</a:t>
            </a:r>
          </a:p>
        </p:txBody>
      </p:sp>
      <p:sp>
        <p:nvSpPr>
          <p:cNvPr id="4" name="Footer Placeholder 3"/>
          <p:cNvSpPr>
            <a:spLocks noGrp="1"/>
          </p:cNvSpPr>
          <p:nvPr>
            <p:ph type="ftr" sz="quarter" idx="11"/>
          </p:nvPr>
        </p:nvSpPr>
        <p:spPr>
          <a:xfrm>
            <a:off x="457200" y="6019800"/>
            <a:ext cx="8229600" cy="365125"/>
          </a:xfrm>
          <a:prstGeom prst="rect">
            <a:avLst/>
          </a:prstGeom>
        </p:spPr>
        <p:txBody>
          <a:bodyPr anchor="ctr" anchorCtr="0"/>
          <a:lstStyle/>
          <a:p>
            <a:endParaRPr lang="en-US" i="1" dirty="0">
              <a:solidFill>
                <a:prstClr val="black"/>
              </a:solidFill>
            </a:endParaRPr>
          </a:p>
        </p:txBody>
      </p:sp>
      <p:sp>
        <p:nvSpPr>
          <p:cNvPr id="5" name="Slide Number Placeholder 4"/>
          <p:cNvSpPr>
            <a:spLocks noGrp="1"/>
          </p:cNvSpPr>
          <p:nvPr>
            <p:ph type="sldNum" sz="quarter" idx="12"/>
          </p:nvPr>
        </p:nvSpPr>
        <p:spPr/>
        <p:txBody>
          <a:bodyPr/>
          <a:lstStyle/>
          <a:p>
            <a:fld id="{869623FA-E6B2-421D-AA57-15128630E9F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600147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57200" y="6019800"/>
            <a:ext cx="8229600" cy="365125"/>
          </a:xfrm>
          <a:prstGeom prst="rect">
            <a:avLst/>
          </a:prstGeom>
        </p:spPr>
        <p:txBody>
          <a:bodyPr anchor="ctr" anchorCtr="0"/>
          <a:lstStyle/>
          <a:p>
            <a:endParaRPr lang="en-US" i="1" dirty="0">
              <a:solidFill>
                <a:prstClr val="black"/>
              </a:solidFill>
            </a:endParaRPr>
          </a:p>
        </p:txBody>
      </p:sp>
      <p:sp>
        <p:nvSpPr>
          <p:cNvPr id="4" name="Slide Number Placeholder 3"/>
          <p:cNvSpPr>
            <a:spLocks noGrp="1"/>
          </p:cNvSpPr>
          <p:nvPr>
            <p:ph type="sldNum" sz="quarter" idx="12"/>
          </p:nvPr>
        </p:nvSpPr>
        <p:spPr/>
        <p:txBody>
          <a:bodyPr/>
          <a:lstStyle/>
          <a:p>
            <a:fld id="{869623FA-E6B2-421D-AA57-15128630E9F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65210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143000"/>
            <a:ext cx="3008313" cy="4983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a:xfrm>
            <a:off x="457200" y="6019800"/>
            <a:ext cx="8229600" cy="365125"/>
          </a:xfrm>
          <a:prstGeom prst="rect">
            <a:avLst/>
          </a:prstGeom>
        </p:spPr>
        <p:txBody>
          <a:bodyPr anchor="ctr"/>
          <a:lstStyle/>
          <a:p>
            <a:endParaRPr lang="en-US" i="1" dirty="0">
              <a:solidFill>
                <a:prstClr val="black"/>
              </a:solidFill>
            </a:endParaRPr>
          </a:p>
        </p:txBody>
      </p:sp>
      <p:sp>
        <p:nvSpPr>
          <p:cNvPr id="7" name="Slide Number Placeholder 6"/>
          <p:cNvSpPr>
            <a:spLocks noGrp="1"/>
          </p:cNvSpPr>
          <p:nvPr>
            <p:ph type="sldNum" sz="quarter" idx="12"/>
          </p:nvPr>
        </p:nvSpPr>
        <p:spPr/>
        <p:txBody>
          <a:bodyPr/>
          <a:lstStyle/>
          <a:p>
            <a:fld id="{869623FA-E6B2-421D-AA57-15128630E9F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9431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448D5414-A5D4-4C41-A55E-FD9E0B39F177}"/>
              </a:ext>
            </a:extLst>
          </p:cNvPr>
          <p:cNvSpPr txBox="1">
            <a:spLocks/>
          </p:cNvSpPr>
          <p:nvPr userDrawn="1"/>
        </p:nvSpPr>
        <p:spPr>
          <a:xfrm>
            <a:off x="6937375" y="6400800"/>
            <a:ext cx="2133600"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31762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2604641-B2B3-4043-A3B0-9EFE5177CAE5}"/>
              </a:ext>
            </a:extLst>
          </p:cNvPr>
          <p:cNvSpPr/>
          <p:nvPr userDrawn="1"/>
        </p:nvSpPr>
        <p:spPr>
          <a:xfrm>
            <a:off x="0" y="-7620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dirty="0">
              <a:solidFill>
                <a:prstClr val="white"/>
              </a:solidFill>
            </a:endParaRPr>
          </a:p>
        </p:txBody>
      </p:sp>
      <p:sp>
        <p:nvSpPr>
          <p:cNvPr id="3" name="Content Placeholder 2"/>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0" y="-76200"/>
            <a:ext cx="9144000" cy="731520"/>
          </a:xfrm>
        </p:spPr>
        <p:txBody>
          <a:bodyPr>
            <a:normAutofit/>
          </a:bodyPr>
          <a:lstStyle>
            <a:lvl1pPr>
              <a:defRPr b="1" baseline="0">
                <a:solidFill>
                  <a:schemeClr val="bg1"/>
                </a:solidFill>
              </a:defRPr>
            </a:lvl1pPr>
          </a:lstStyle>
          <a:p>
            <a:r>
              <a:rPr lang="en-US"/>
              <a:t>Click to edit Master title style</a:t>
            </a:r>
            <a:endParaRPr lang="en-US" dirty="0"/>
          </a:p>
        </p:txBody>
      </p:sp>
      <p:sp>
        <p:nvSpPr>
          <p:cNvPr id="5" name="Slide Number Placeholder 5">
            <a:extLst>
              <a:ext uri="{FF2B5EF4-FFF2-40B4-BE49-F238E27FC236}">
                <a16:creationId xmlns:a16="http://schemas.microsoft.com/office/drawing/2014/main" id="{47476F94-C4B6-411A-AEDA-E37D70502AF2}"/>
              </a:ext>
            </a:extLst>
          </p:cNvPr>
          <p:cNvSpPr>
            <a:spLocks noGrp="1"/>
          </p:cNvSpPr>
          <p:nvPr>
            <p:ph type="sldNum" sz="quarter" idx="10"/>
          </p:nvPr>
        </p:nvSpPr>
        <p:spPr/>
        <p:txBody>
          <a:bodyPr/>
          <a:lstStyle>
            <a:lvl1pPr defTabSz="914400">
              <a:defRPr/>
            </a:lvl1pPr>
          </a:lstStyle>
          <a:p>
            <a:pPr>
              <a:defRPr/>
            </a:pPr>
            <a:fld id="{4C90EEB2-A506-4871-AC69-A2C5AC2BF826}" type="slidenum">
              <a:rPr lang="en-US"/>
              <a:pPr>
                <a:defRPr/>
              </a:pPr>
              <a:t>‹#›</a:t>
            </a:fld>
            <a:endParaRPr lang="en-US" dirty="0"/>
          </a:p>
        </p:txBody>
      </p:sp>
    </p:spTree>
    <p:extLst>
      <p:ext uri="{BB962C8B-B14F-4D97-AF65-F5344CB8AC3E}">
        <p14:creationId xmlns:p14="http://schemas.microsoft.com/office/powerpoint/2010/main" val="2216126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F6DC98-D8FD-4A0B-AF55-F379BDCB9479}"/>
              </a:ext>
            </a:extLst>
          </p:cNvPr>
          <p:cNvSpPr/>
          <p:nvPr userDrawn="1"/>
        </p:nvSpPr>
        <p:spPr>
          <a:xfrm>
            <a:off x="0" y="-7620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dirty="0">
              <a:solidFill>
                <a:prstClr val="white"/>
              </a:solidFill>
            </a:endParaRPr>
          </a:p>
        </p:txBody>
      </p:sp>
      <p:sp>
        <p:nvSpPr>
          <p:cNvPr id="6" name="Title 1"/>
          <p:cNvSpPr>
            <a:spLocks noGrp="1"/>
          </p:cNvSpPr>
          <p:nvPr>
            <p:ph type="title"/>
          </p:nvPr>
        </p:nvSpPr>
        <p:spPr>
          <a:xfrm>
            <a:off x="0" y="-76200"/>
            <a:ext cx="9144000" cy="731520"/>
          </a:xfrm>
        </p:spPr>
        <p:txBody>
          <a:bodyPr>
            <a:normAutofit/>
          </a:bodyPr>
          <a:lstStyle>
            <a:lvl1pPr>
              <a:defRPr b="1" baseline="0">
                <a:solidFill>
                  <a:schemeClr val="bg1"/>
                </a:solidFill>
              </a:defRPr>
            </a:lvl1pPr>
          </a:lstStyle>
          <a:p>
            <a:r>
              <a:rPr lang="en-US"/>
              <a:t>Click to edit Master title style</a:t>
            </a:r>
            <a:endParaRPr lang="en-US" dirty="0"/>
          </a:p>
        </p:txBody>
      </p:sp>
      <p:sp>
        <p:nvSpPr>
          <p:cNvPr id="4" name="Slide Number Placeholder 4">
            <a:extLst>
              <a:ext uri="{FF2B5EF4-FFF2-40B4-BE49-F238E27FC236}">
                <a16:creationId xmlns:a16="http://schemas.microsoft.com/office/drawing/2014/main" id="{CD6DB044-2D49-4099-B99A-62E809E9B691}"/>
              </a:ext>
            </a:extLst>
          </p:cNvPr>
          <p:cNvSpPr>
            <a:spLocks noGrp="1"/>
          </p:cNvSpPr>
          <p:nvPr>
            <p:ph type="sldNum" sz="quarter" idx="10"/>
          </p:nvPr>
        </p:nvSpPr>
        <p:spPr/>
        <p:txBody>
          <a:bodyPr/>
          <a:lstStyle>
            <a:lvl1pPr defTabSz="914400">
              <a:defRPr/>
            </a:lvl1pPr>
          </a:lstStyle>
          <a:p>
            <a:pPr>
              <a:defRPr/>
            </a:pPr>
            <a:fld id="{8A40BE55-1DE8-439E-9A0B-DE27DC4D3617}" type="slidenum">
              <a:rPr lang="en-US"/>
              <a:pPr>
                <a:defRPr/>
              </a:pPr>
              <a:t>‹#›</a:t>
            </a:fld>
            <a:endParaRPr lang="en-US" dirty="0"/>
          </a:p>
        </p:txBody>
      </p:sp>
    </p:spTree>
    <p:extLst>
      <p:ext uri="{BB962C8B-B14F-4D97-AF65-F5344CB8AC3E}">
        <p14:creationId xmlns:p14="http://schemas.microsoft.com/office/powerpoint/2010/main" val="3457499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a:extLst>
              <a:ext uri="{FF2B5EF4-FFF2-40B4-BE49-F238E27FC236}">
                <a16:creationId xmlns:a16="http://schemas.microsoft.com/office/drawing/2014/main" id="{7E4AF125-5B04-448E-8B43-ED1875C31127}"/>
              </a:ext>
            </a:extLst>
          </p:cNvPr>
          <p:cNvSpPr>
            <a:spLocks noGrp="1"/>
          </p:cNvSpPr>
          <p:nvPr>
            <p:ph type="sldNum" sz="quarter" idx="10"/>
          </p:nvPr>
        </p:nvSpPr>
        <p:spPr/>
        <p:txBody>
          <a:bodyPr/>
          <a:lstStyle>
            <a:lvl1pPr defTabSz="914400">
              <a:defRPr/>
            </a:lvl1pPr>
          </a:lstStyle>
          <a:p>
            <a:pPr>
              <a:defRPr/>
            </a:pPr>
            <a:fld id="{A7CEA2E6-2933-418C-B3A0-86CB3AD90F05}" type="slidenum">
              <a:rPr lang="en-US"/>
              <a:pPr>
                <a:defRPr/>
              </a:pPr>
              <a:t>‹#›</a:t>
            </a:fld>
            <a:endParaRPr lang="en-US" dirty="0"/>
          </a:p>
        </p:txBody>
      </p:sp>
    </p:spTree>
    <p:extLst>
      <p:ext uri="{BB962C8B-B14F-4D97-AF65-F5344CB8AC3E}">
        <p14:creationId xmlns:p14="http://schemas.microsoft.com/office/powerpoint/2010/main" val="2997534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31C2F99F-B94E-4E3F-B701-F266056EA939}"/>
              </a:ext>
            </a:extLst>
          </p:cNvPr>
          <p:cNvSpPr>
            <a:spLocks noGrp="1"/>
          </p:cNvSpPr>
          <p:nvPr>
            <p:ph type="sldNum" sz="quarter" idx="10"/>
          </p:nvPr>
        </p:nvSpPr>
        <p:spPr/>
        <p:txBody>
          <a:bodyPr/>
          <a:lstStyle>
            <a:lvl1pPr defTabSz="914400">
              <a:defRPr/>
            </a:lvl1pPr>
          </a:lstStyle>
          <a:p>
            <a:pPr>
              <a:defRPr/>
            </a:pPr>
            <a:fld id="{F89137D8-41E6-4338-9A25-D68053B3F254}" type="slidenum">
              <a:rPr lang="en-US"/>
              <a:pPr>
                <a:defRPr/>
              </a:pPr>
              <a:t>‹#›</a:t>
            </a:fld>
            <a:endParaRPr lang="en-US" dirty="0"/>
          </a:p>
        </p:txBody>
      </p:sp>
    </p:spTree>
    <p:extLst>
      <p:ext uri="{BB962C8B-B14F-4D97-AF65-F5344CB8AC3E}">
        <p14:creationId xmlns:p14="http://schemas.microsoft.com/office/powerpoint/2010/main" val="2088292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AE9A1843-E5DD-424D-B734-C863F7FB49FE}"/>
              </a:ext>
            </a:extLst>
          </p:cNvPr>
          <p:cNvSpPr>
            <a:spLocks noGrp="1"/>
          </p:cNvSpPr>
          <p:nvPr>
            <p:ph type="sldNum" sz="quarter" idx="10"/>
          </p:nvPr>
        </p:nvSpPr>
        <p:spPr/>
        <p:txBody>
          <a:bodyPr/>
          <a:lstStyle>
            <a:lvl1pPr defTabSz="914400">
              <a:defRPr/>
            </a:lvl1pPr>
          </a:lstStyle>
          <a:p>
            <a:pPr>
              <a:defRPr/>
            </a:pPr>
            <a:fld id="{830D6FCA-4605-44A6-861E-EE02899167E0}" type="slidenum">
              <a:rPr lang="en-US"/>
              <a:pPr>
                <a:defRPr/>
              </a:pPr>
              <a:t>‹#›</a:t>
            </a:fld>
            <a:endParaRPr lang="en-US" dirty="0"/>
          </a:p>
        </p:txBody>
      </p:sp>
    </p:spTree>
    <p:extLst>
      <p:ext uri="{BB962C8B-B14F-4D97-AF65-F5344CB8AC3E}">
        <p14:creationId xmlns:p14="http://schemas.microsoft.com/office/powerpoint/2010/main" val="3739696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ags" Target="../tags/tag5.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ags" Target="../tags/tag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ags" Target="../tags/tag3.xml"/><Relationship Id="rId5" Type="http://schemas.openxmlformats.org/officeDocument/2006/relationships/slideLayout" Target="../slideLayouts/slideLayout15.xml"/><Relationship Id="rId15" Type="http://schemas.openxmlformats.org/officeDocument/2006/relationships/image" Target="../media/image4.png"/><Relationship Id="rId10" Type="http://schemas.openxmlformats.org/officeDocument/2006/relationships/tags" Target="../tags/tag2.xml"/><Relationship Id="rId4" Type="http://schemas.openxmlformats.org/officeDocument/2006/relationships/slideLayout" Target="../slideLayouts/slideLayout14.xml"/><Relationship Id="rId9" Type="http://schemas.openxmlformats.org/officeDocument/2006/relationships/theme" Target="../theme/theme2.xml"/><Relationship Id="rId14" Type="http://schemas.openxmlformats.org/officeDocument/2006/relationships/tags" Target="../tags/tag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ags" Target="../tags/tag1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ags" Target="../tags/tag12.xml"/><Relationship Id="rId2" Type="http://schemas.openxmlformats.org/officeDocument/2006/relationships/slideLayout" Target="../slideLayouts/slideLayout31.xml"/><Relationship Id="rId16" Type="http://schemas.openxmlformats.org/officeDocument/2006/relationships/image" Target="../media/image4.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tags" Target="../tags/tag11.xml"/><Relationship Id="rId5" Type="http://schemas.openxmlformats.org/officeDocument/2006/relationships/slideLayout" Target="../slideLayouts/slideLayout34.xml"/><Relationship Id="rId15" Type="http://schemas.openxmlformats.org/officeDocument/2006/relationships/tags" Target="../tags/tag15.xml"/><Relationship Id="rId10" Type="http://schemas.openxmlformats.org/officeDocument/2006/relationships/tags" Target="../tags/tag10.xml"/><Relationship Id="rId4" Type="http://schemas.openxmlformats.org/officeDocument/2006/relationships/slideLayout" Target="../slideLayouts/slideLayout33.xml"/><Relationship Id="rId9" Type="http://schemas.openxmlformats.org/officeDocument/2006/relationships/theme" Target="../theme/theme4.xml"/><Relationship Id="rId14" Type="http://schemas.openxmlformats.org/officeDocument/2006/relationships/tags" Target="../tags/tag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3624C534-346A-4F56-8733-990B4D69D1D7}"/>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0CE8C187-C47D-4CA1-A630-E9A5C656938A}"/>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Rectangle 7">
            <a:extLst>
              <a:ext uri="{FF2B5EF4-FFF2-40B4-BE49-F238E27FC236}">
                <a16:creationId xmlns:a16="http://schemas.microsoft.com/office/drawing/2014/main" id="{62456A25-7987-4E5D-B246-A75CEFB1D98D}"/>
              </a:ext>
            </a:extLst>
          </p:cNvPr>
          <p:cNvSpPr/>
          <p:nvPr/>
        </p:nvSpPr>
        <p:spPr>
          <a:xfrm>
            <a:off x="0" y="614045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dirty="0">
              <a:solidFill>
                <a:prstClr val="white"/>
              </a:solidFill>
            </a:endParaRPr>
          </a:p>
        </p:txBody>
      </p:sp>
      <p:sp>
        <p:nvSpPr>
          <p:cNvPr id="6" name="Slide Number Placeholder 5">
            <a:extLst>
              <a:ext uri="{FF2B5EF4-FFF2-40B4-BE49-F238E27FC236}">
                <a16:creationId xmlns:a16="http://schemas.microsoft.com/office/drawing/2014/main" id="{24A49722-EEDA-4FAB-AD8D-B7459A2843E9}"/>
              </a:ext>
            </a:extLst>
          </p:cNvPr>
          <p:cNvSpPr>
            <a:spLocks noGrp="1"/>
          </p:cNvSpPr>
          <p:nvPr>
            <p:ph type="sldNum" sz="quarter" idx="4"/>
          </p:nvPr>
        </p:nvSpPr>
        <p:spPr>
          <a:xfrm>
            <a:off x="8686800" y="6400800"/>
            <a:ext cx="384175" cy="365125"/>
          </a:xfrm>
          <a:prstGeom prst="rect">
            <a:avLst/>
          </a:prstGeom>
        </p:spPr>
        <p:txBody>
          <a:bodyPr vert="horz" lIns="91440" tIns="45720" rIns="91440" bIns="45720" rtlCol="0" anchor="ctr"/>
          <a:lstStyle>
            <a:lvl1pPr algn="r" defTabSz="457200" eaLnBrk="1" hangingPunct="1">
              <a:defRPr sz="1200" smtClean="0">
                <a:solidFill>
                  <a:prstClr val="white"/>
                </a:solidFill>
              </a:defRPr>
            </a:lvl1pPr>
          </a:lstStyle>
          <a:p>
            <a:pPr>
              <a:defRPr/>
            </a:pPr>
            <a:fld id="{3BE1A793-9AB2-409E-9614-8C0E6CE03A1E}" type="slidenum">
              <a:rPr lang="en-US"/>
              <a:pPr>
                <a:defRPr/>
              </a:pPr>
              <a:t>‹#›</a:t>
            </a:fld>
            <a:endParaRPr lang="en-US" dirty="0"/>
          </a:p>
        </p:txBody>
      </p:sp>
      <p:pic>
        <p:nvPicPr>
          <p:cNvPr id="5126" name="Picture 2" descr="C:\Users\vacoGrovem\AppData\Local\Microsoft\Windows\Temporary Internet Files\Content.Outlook\83QVOJUE\CHOOSE-VA-rev.png">
            <a:extLst>
              <a:ext uri="{FF2B5EF4-FFF2-40B4-BE49-F238E27FC236}">
                <a16:creationId xmlns:a16="http://schemas.microsoft.com/office/drawing/2014/main" id="{B91286F4-3B78-4032-9B40-49558E252D14}"/>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52400" y="6172200"/>
            <a:ext cx="20383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0" descr="PPSeal.png">
            <a:extLst>
              <a:ext uri="{FF2B5EF4-FFF2-40B4-BE49-F238E27FC236}">
                <a16:creationId xmlns:a16="http://schemas.microsoft.com/office/drawing/2014/main" id="{A336BFC7-499C-435A-89A1-291EABDD5ED9}"/>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199188" y="6184900"/>
            <a:ext cx="25638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Box 8">
            <a:extLst>
              <a:ext uri="{FF2B5EF4-FFF2-40B4-BE49-F238E27FC236}">
                <a16:creationId xmlns:a16="http://schemas.microsoft.com/office/drawing/2014/main" id="{0F64CD2F-2C82-4766-B6A5-8786C05BAE5A}"/>
              </a:ext>
            </a:extLst>
          </p:cNvPr>
          <p:cNvSpPr txBox="1">
            <a:spLocks noChangeArrowheads="1"/>
          </p:cNvSpPr>
          <p:nvPr userDrawn="1"/>
        </p:nvSpPr>
        <p:spPr bwMode="auto">
          <a:xfrm>
            <a:off x="2343150" y="6335713"/>
            <a:ext cx="3600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dirty="0">
                <a:solidFill>
                  <a:srgbClr val="C00000"/>
                </a:solidFill>
              </a:rPr>
              <a:t>FOR VA INTERNAL USE ONLY</a:t>
            </a:r>
          </a:p>
        </p:txBody>
      </p:sp>
    </p:spTree>
    <p:extLst>
      <p:ext uri="{BB962C8B-B14F-4D97-AF65-F5344CB8AC3E}">
        <p14:creationId xmlns:p14="http://schemas.microsoft.com/office/powerpoint/2010/main" val="3128471179"/>
      </p:ext>
    </p:extLst>
  </p:cSld>
  <p:clrMap bg1="lt1" tx1="dk1" bg2="lt2" tx2="dk2" accent1="accent1" accent2="accent2" accent3="accent3" accent4="accent4" accent5="accent5" accent6="accent6" hlink="hlink" folHlink="folHlink"/>
  <p:sldLayoutIdLst>
    <p:sldLayoutId id="2147486526" r:id="rId1"/>
    <p:sldLayoutId id="2147486527" r:id="rId2"/>
    <p:sldLayoutId id="2147486528" r:id="rId3"/>
    <p:sldLayoutId id="2147486529" r:id="rId4"/>
    <p:sldLayoutId id="2147486530" r:id="rId5"/>
    <p:sldLayoutId id="2147486531" r:id="rId6"/>
    <p:sldLayoutId id="2147486532" r:id="rId7"/>
    <p:sldLayoutId id="2147486533" r:id="rId8"/>
    <p:sldLayoutId id="2147486534" r:id="rId9"/>
    <p:sldLayoutId id="2147486535" r:id="rId10"/>
  </p:sldLayoutIdLst>
  <p:hf sldNum="0" hdr="0" dt="0"/>
  <p:txStyles>
    <p:titleStyle>
      <a:lvl1pPr algn="ctr" defTabSz="457200" rtl="0" fontAlgn="base">
        <a:spcBef>
          <a:spcPct val="0"/>
        </a:spcBef>
        <a:spcAft>
          <a:spcPct val="0"/>
        </a:spcAft>
        <a:defRPr sz="4400" b="0" i="0" u="none"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anose="020F0502020204030204" pitchFamily="34" charset="0"/>
        </a:defRPr>
      </a:lvl2pPr>
      <a:lvl3pPr algn="ctr" defTabSz="457200" rtl="0" fontAlgn="base">
        <a:spcBef>
          <a:spcPct val="0"/>
        </a:spcBef>
        <a:spcAft>
          <a:spcPct val="0"/>
        </a:spcAft>
        <a:defRPr sz="4400">
          <a:solidFill>
            <a:schemeClr val="tx1"/>
          </a:solidFill>
          <a:latin typeface="Calibri" panose="020F0502020204030204" pitchFamily="34" charset="0"/>
        </a:defRPr>
      </a:lvl3pPr>
      <a:lvl4pPr algn="ctr" defTabSz="457200" rtl="0" fontAlgn="base">
        <a:spcBef>
          <a:spcPct val="0"/>
        </a:spcBef>
        <a:spcAft>
          <a:spcPct val="0"/>
        </a:spcAft>
        <a:defRPr sz="4400">
          <a:solidFill>
            <a:schemeClr val="tx1"/>
          </a:solidFill>
          <a:latin typeface="Calibri" panose="020F0502020204030204" pitchFamily="34" charset="0"/>
        </a:defRPr>
      </a:lvl4pPr>
      <a:lvl5pPr algn="ctr" defTabSz="457200" rtl="0" fontAlgn="base">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custDataLst>
              <p:tags r:id="rId10"/>
            </p:custDataLst>
          </p:nvPr>
        </p:nvSpPr>
        <p:spPr>
          <a:xfrm>
            <a:off x="514350" y="155575"/>
            <a:ext cx="8401050" cy="762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white"/>
              </a:solidFill>
            </a:endParaRPr>
          </a:p>
        </p:txBody>
      </p:sp>
      <p:sp>
        <p:nvSpPr>
          <p:cNvPr id="1027" name="Title Placeholder 1"/>
          <p:cNvSpPr>
            <a:spLocks noGrp="1"/>
          </p:cNvSpPr>
          <p:nvPr>
            <p:ph type="title"/>
            <p:custDataLst>
              <p:tags r:id="rId11"/>
            </p:custDataLst>
          </p:nvPr>
        </p:nvSpPr>
        <p:spPr bwMode="auto">
          <a:xfrm>
            <a:off x="2057400" y="155575"/>
            <a:ext cx="6858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custDataLst>
              <p:tags r:id="rId12"/>
            </p:custDataLst>
          </p:nvPr>
        </p:nvSpPr>
        <p:spPr bwMode="auto">
          <a:xfrm>
            <a:off x="457200" y="11430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custDataLst>
              <p:tags r:id="rId13"/>
            </p:custDataLst>
          </p:nvPr>
        </p:nvSpPr>
        <p:spPr>
          <a:xfrm>
            <a:off x="3505200" y="6356350"/>
            <a:ext cx="2133600" cy="365125"/>
          </a:xfrm>
          <a:prstGeom prst="rect">
            <a:avLst/>
          </a:prstGeom>
        </p:spPr>
        <p:txBody>
          <a:bodyPr vert="horz" lIns="91440" tIns="45720" rIns="91440" bIns="45720" rtlCol="0" anchor="ctr"/>
          <a:lstStyle>
            <a:lvl1pPr algn="ctr" eaLnBrk="0" hangingPunct="0">
              <a:defRPr sz="1200">
                <a:solidFill>
                  <a:prstClr val="black">
                    <a:tint val="75000"/>
                  </a:prstClr>
                </a:solidFill>
                <a:cs typeface="+mn-cs"/>
              </a:defRPr>
            </a:lvl1pPr>
          </a:lstStyle>
          <a:p>
            <a:pPr>
              <a:defRPr/>
            </a:pPr>
            <a:fld id="{14129931-9975-45A9-A345-886B4041DF32}" type="slidenum">
              <a:rPr lang="en-US"/>
              <a:pPr>
                <a:defRPr/>
              </a:pPr>
              <a:t>‹#›</a:t>
            </a:fld>
            <a:endParaRPr lang="en-US" dirty="0"/>
          </a:p>
        </p:txBody>
      </p:sp>
      <p:cxnSp>
        <p:nvCxnSpPr>
          <p:cNvPr id="15" name="Straight Connector 14"/>
          <p:cNvCxnSpPr/>
          <p:nvPr/>
        </p:nvCxnSpPr>
        <p:spPr>
          <a:xfrm flipV="1">
            <a:off x="514350" y="908050"/>
            <a:ext cx="8401050" cy="952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1031" name="Group 10"/>
          <p:cNvGrpSpPr>
            <a:grpSpLocks/>
          </p:cNvGrpSpPr>
          <p:nvPr/>
        </p:nvGrpSpPr>
        <p:grpSpPr bwMode="auto">
          <a:xfrm>
            <a:off x="635000" y="90488"/>
            <a:ext cx="933450" cy="876300"/>
            <a:chOff x="7348538" y="1463675"/>
            <a:chExt cx="1620837" cy="1482725"/>
          </a:xfrm>
        </p:grpSpPr>
        <p:sp>
          <p:nvSpPr>
            <p:cNvPr id="16" name="Oval 15"/>
            <p:cNvSpPr/>
            <p:nvPr>
              <p:custDataLst>
                <p:tags r:id="rId14"/>
              </p:custDataLst>
            </p:nvPr>
          </p:nvSpPr>
          <p:spPr>
            <a:xfrm>
              <a:off x="7348538" y="1463675"/>
              <a:ext cx="1620837" cy="1482725"/>
            </a:xfrm>
            <a:prstGeom prst="ellipse">
              <a:avLst/>
            </a:prstGeom>
            <a:ln>
              <a:solidFill>
                <a:schemeClr val="tx2"/>
              </a:solidFill>
            </a:ln>
          </p:spPr>
          <p:style>
            <a:lnRef idx="2">
              <a:schemeClr val="accent1"/>
            </a:lnRef>
            <a:fillRef idx="1">
              <a:schemeClr val="lt1"/>
            </a:fillRef>
            <a:effectRef idx="0">
              <a:schemeClr val="accent1"/>
            </a:effectRef>
            <a:fontRef idx="minor">
              <a:schemeClr val="dk1"/>
            </a:fontRef>
          </p:style>
          <p:txBody>
            <a:bodyPr anchor="ctr"/>
            <a:lstStyle/>
            <a:p>
              <a:pPr algn="ctr" eaLnBrk="0" hangingPunct="0">
                <a:defRPr/>
              </a:pPr>
              <a:endParaRPr lang="en-US" dirty="0">
                <a:solidFill>
                  <a:prstClr val="black"/>
                </a:solidFill>
              </a:endParaRPr>
            </a:p>
          </p:txBody>
        </p:sp>
        <p:pic>
          <p:nvPicPr>
            <p:cNvPr id="1033" name="Picture 6" descr="C:\Users\VRERHART\AppData\Local\Microsoft\Windows\Temporary Internet Files\Content.Outlook\36336H46\VRE New CMYK.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472363" y="1865313"/>
              <a:ext cx="13747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6515" r:id="rId1"/>
    <p:sldLayoutId id="2147486497" r:id="rId2"/>
    <p:sldLayoutId id="2147486498" r:id="rId3"/>
    <p:sldLayoutId id="2147486499" r:id="rId4"/>
    <p:sldLayoutId id="2147486500" r:id="rId5"/>
    <p:sldLayoutId id="2147486501" r:id="rId6"/>
    <p:sldLayoutId id="2147486502" r:id="rId7"/>
    <p:sldLayoutId id="2147486503" r:id="rId8"/>
  </p:sldLayoutIdLst>
  <p:hf sldNum="0" hdr="0" dt="0"/>
  <p:txStyles>
    <p:titleStyle>
      <a:lvl1pPr algn="ctr" rtl="0" eaLnBrk="0" fontAlgn="base" hangingPunct="0">
        <a:spcBef>
          <a:spcPct val="0"/>
        </a:spcBef>
        <a:spcAft>
          <a:spcPct val="0"/>
        </a:spcAft>
        <a:defRPr sz="3200" b="1" i="0" u="none" kern="1200">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Calibri" pitchFamily="34" charset="0"/>
        </a:defRPr>
      </a:lvl2pPr>
      <a:lvl3pPr algn="ctr" rtl="0" eaLnBrk="0" fontAlgn="base" hangingPunct="0">
        <a:spcBef>
          <a:spcPct val="0"/>
        </a:spcBef>
        <a:spcAft>
          <a:spcPct val="0"/>
        </a:spcAft>
        <a:defRPr sz="3200" b="1">
          <a:solidFill>
            <a:schemeClr val="bg1"/>
          </a:solidFill>
          <a:latin typeface="Calibri" pitchFamily="34" charset="0"/>
        </a:defRPr>
      </a:lvl3pPr>
      <a:lvl4pPr algn="ctr" rtl="0" eaLnBrk="0" fontAlgn="base" hangingPunct="0">
        <a:spcBef>
          <a:spcPct val="0"/>
        </a:spcBef>
        <a:spcAft>
          <a:spcPct val="0"/>
        </a:spcAft>
        <a:defRPr sz="3200" b="1">
          <a:solidFill>
            <a:schemeClr val="bg1"/>
          </a:solidFill>
          <a:latin typeface="Calibri" pitchFamily="34" charset="0"/>
        </a:defRPr>
      </a:lvl4pPr>
      <a:lvl5pPr algn="ctr" rtl="0" eaLnBrk="0" fontAlgn="base" hangingPunct="0">
        <a:spcBef>
          <a:spcPct val="0"/>
        </a:spcBef>
        <a:spcAft>
          <a:spcPct val="0"/>
        </a:spcAft>
        <a:defRPr sz="3200" b="1">
          <a:solidFill>
            <a:schemeClr val="bg1"/>
          </a:solidFill>
          <a:latin typeface="Calibri" pitchFamily="34" charset="0"/>
        </a:defRPr>
      </a:lvl5pPr>
      <a:lvl6pPr marL="457200" algn="ctr" rtl="0" fontAlgn="base">
        <a:spcBef>
          <a:spcPct val="0"/>
        </a:spcBef>
        <a:spcAft>
          <a:spcPct val="0"/>
        </a:spcAft>
        <a:defRPr sz="3200" b="1">
          <a:solidFill>
            <a:schemeClr val="bg1"/>
          </a:solidFill>
          <a:latin typeface="Calibri" pitchFamily="34" charset="0"/>
        </a:defRPr>
      </a:lvl6pPr>
      <a:lvl7pPr marL="914400" algn="ctr" rtl="0" fontAlgn="base">
        <a:spcBef>
          <a:spcPct val="0"/>
        </a:spcBef>
        <a:spcAft>
          <a:spcPct val="0"/>
        </a:spcAft>
        <a:defRPr sz="3200" b="1">
          <a:solidFill>
            <a:schemeClr val="bg1"/>
          </a:solidFill>
          <a:latin typeface="Calibri" pitchFamily="34" charset="0"/>
        </a:defRPr>
      </a:lvl7pPr>
      <a:lvl8pPr marL="1371600" algn="ctr" rtl="0" fontAlgn="base">
        <a:spcBef>
          <a:spcPct val="0"/>
        </a:spcBef>
        <a:spcAft>
          <a:spcPct val="0"/>
        </a:spcAft>
        <a:defRPr sz="3200" b="1">
          <a:solidFill>
            <a:schemeClr val="bg1"/>
          </a:solidFill>
          <a:latin typeface="Calibri" pitchFamily="34" charset="0"/>
        </a:defRPr>
      </a:lvl8pPr>
      <a:lvl9pPr marL="1828800" algn="ctr" rtl="0" fontAlgn="base">
        <a:spcBef>
          <a:spcPct val="0"/>
        </a:spcBef>
        <a:spcAft>
          <a:spcPct val="0"/>
        </a:spcAft>
        <a:defRPr sz="3200" b="1">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mn-cs"/>
              </a:defRPr>
            </a:lvl1pPr>
          </a:lstStyle>
          <a:p>
            <a:pPr>
              <a:defRPr/>
            </a:pPr>
            <a:fld id="{A170BCED-614E-44A1-92B5-499185E53135}"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6504" r:id="rId1"/>
    <p:sldLayoutId id="2147486505" r:id="rId2"/>
    <p:sldLayoutId id="2147486506" r:id="rId3"/>
    <p:sldLayoutId id="2147486507" r:id="rId4"/>
    <p:sldLayoutId id="2147486508" r:id="rId5"/>
    <p:sldLayoutId id="2147486509" r:id="rId6"/>
    <p:sldLayoutId id="2147486510" r:id="rId7"/>
    <p:sldLayoutId id="2147486511" r:id="rId8"/>
    <p:sldLayoutId id="2147486512" r:id="rId9"/>
    <p:sldLayoutId id="2147486513" r:id="rId10"/>
    <p:sldLayoutId id="2147486514"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custDataLst>
              <p:tags r:id="rId10"/>
            </p:custDataLst>
          </p:nvPr>
        </p:nvSpPr>
        <p:spPr>
          <a:xfrm>
            <a:off x="514350" y="155321"/>
            <a:ext cx="8401050" cy="762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2" name="Title Placeholder 1"/>
          <p:cNvSpPr>
            <a:spLocks noGrp="1"/>
          </p:cNvSpPr>
          <p:nvPr>
            <p:ph type="title"/>
            <p:custDataLst>
              <p:tags r:id="rId11"/>
            </p:custDataLst>
          </p:nvPr>
        </p:nvSpPr>
        <p:spPr>
          <a:xfrm>
            <a:off x="514350" y="155322"/>
            <a:ext cx="8401050" cy="762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2"/>
            </p:custDataLst>
          </p:nvPr>
        </p:nvSpPr>
        <p:spPr>
          <a:xfrm>
            <a:off x="457200" y="1143000"/>
            <a:ext cx="8229600" cy="48006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custDataLst>
              <p:tags r:id="rId13"/>
            </p:custDataLst>
          </p:nvPr>
        </p:nvSpPr>
        <p:spPr>
          <a:xfrm>
            <a:off x="3505200"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fld id="{869623FA-E6B2-421D-AA57-15128630E9FB}"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cxnSp>
        <p:nvCxnSpPr>
          <p:cNvPr id="12" name="Straight Connector 11"/>
          <p:cNvCxnSpPr/>
          <p:nvPr userDrawn="1"/>
        </p:nvCxnSpPr>
        <p:spPr>
          <a:xfrm>
            <a:off x="429751" y="6031992"/>
            <a:ext cx="8264882"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29188" y="6361313"/>
            <a:ext cx="8264882"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3"/>
            <p:custDataLst>
              <p:tags r:id="rId14"/>
            </p:custDataLst>
          </p:nvPr>
        </p:nvSpPr>
        <p:spPr>
          <a:xfrm>
            <a:off x="440786" y="6068568"/>
            <a:ext cx="8244140" cy="212726"/>
          </a:xfrm>
          <a:prstGeom prst="rect">
            <a:avLst/>
          </a:prstGeom>
          <a:noFill/>
        </p:spPr>
        <p:txBody>
          <a:bodyPr/>
          <a:lstStyle>
            <a:lvl1pPr algn="ctr">
              <a:defRPr sz="1100">
                <a:solidFill>
                  <a:schemeClr val="tx1"/>
                </a:solidFill>
              </a:defRPr>
            </a:lvl1pPr>
          </a:lstStyle>
          <a:p>
            <a:pPr fontAlgn="auto">
              <a:spcBef>
                <a:spcPts val="0"/>
              </a:spcBef>
              <a:spcAft>
                <a:spcPts val="0"/>
              </a:spcAft>
            </a:pPr>
            <a:endParaRPr lang="en-US" i="1" dirty="0">
              <a:solidFill>
                <a:prstClr val="black"/>
              </a:solidFill>
              <a:latin typeface="Calibri"/>
              <a:cs typeface="+mn-cs"/>
            </a:endParaRPr>
          </a:p>
        </p:txBody>
      </p:sp>
      <p:cxnSp>
        <p:nvCxnSpPr>
          <p:cNvPr id="15" name="Straight Connector 14"/>
          <p:cNvCxnSpPr/>
          <p:nvPr userDrawn="1"/>
        </p:nvCxnSpPr>
        <p:spPr>
          <a:xfrm flipV="1">
            <a:off x="514350" y="908177"/>
            <a:ext cx="8401050" cy="914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userDrawn="1"/>
        </p:nvGrpSpPr>
        <p:grpSpPr>
          <a:xfrm>
            <a:off x="634670" y="90236"/>
            <a:ext cx="933450" cy="876300"/>
            <a:chOff x="7348538" y="1463675"/>
            <a:chExt cx="1620837" cy="1482725"/>
          </a:xfrm>
        </p:grpSpPr>
        <p:sp>
          <p:nvSpPr>
            <p:cNvPr id="16" name="Oval 15"/>
            <p:cNvSpPr/>
            <p:nvPr>
              <p:custDataLst>
                <p:tags r:id="rId15"/>
              </p:custDataLst>
            </p:nvPr>
          </p:nvSpPr>
          <p:spPr>
            <a:xfrm>
              <a:off x="7348538" y="1463675"/>
              <a:ext cx="1620837" cy="1482725"/>
            </a:xfrm>
            <a:prstGeom prst="ellipse">
              <a:avLst/>
            </a:prstGeom>
            <a:ln>
              <a:solidFill>
                <a:schemeClr val="tx2"/>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prstClr val="black"/>
                </a:solidFill>
              </a:endParaRPr>
            </a:p>
          </p:txBody>
        </p:sp>
        <p:pic>
          <p:nvPicPr>
            <p:cNvPr id="17" name="Picture 6" descr="C:\Users\VRERHART\AppData\Local\Microsoft\Windows\Temporary Internet Files\Content.Outlook\36336H46\VRE New CMYK.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472363" y="1865313"/>
              <a:ext cx="13747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21551900"/>
      </p:ext>
    </p:extLst>
  </p:cSld>
  <p:clrMap bg1="lt1" tx1="dk1" bg2="lt2" tx2="dk2" accent1="accent1" accent2="accent2" accent3="accent3" accent4="accent4" accent5="accent5" accent6="accent6" hlink="hlink" folHlink="folHlink"/>
  <p:sldLayoutIdLst>
    <p:sldLayoutId id="2147486517" r:id="rId1"/>
    <p:sldLayoutId id="2147486518" r:id="rId2"/>
    <p:sldLayoutId id="2147486519" r:id="rId3"/>
    <p:sldLayoutId id="2147486520" r:id="rId4"/>
    <p:sldLayoutId id="2147486521" r:id="rId5"/>
    <p:sldLayoutId id="2147486522" r:id="rId6"/>
    <p:sldLayoutId id="2147486523" r:id="rId7"/>
    <p:sldLayoutId id="2147486524" r:id="rId8"/>
  </p:sldLayoutIdLst>
  <p:hf sldNum="0" hdr="0" dt="0"/>
  <p:txStyles>
    <p:titleStyle>
      <a:lvl1pPr algn="ctr" defTabSz="914400" rtl="0" eaLnBrk="1" latinLnBrk="0" hangingPunct="1">
        <a:spcBef>
          <a:spcPct val="0"/>
        </a:spcBef>
        <a:buNone/>
        <a:defRPr sz="3200" b="1" i="0" u="none"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3.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6.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29.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30.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tags" Target="../tags/tag42.xml"/><Relationship Id="rId7" Type="http://schemas.openxmlformats.org/officeDocument/2006/relationships/image" Target="../media/image49.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notesSlide" Target="../notesSlides/notesSlide25.xml"/><Relationship Id="rId5" Type="http://schemas.openxmlformats.org/officeDocument/2006/relationships/slideLayout" Target="../slideLayouts/slideLayout3.xml"/><Relationship Id="rId4" Type="http://schemas.openxmlformats.org/officeDocument/2006/relationships/tags" Target="../tags/tag43.xml"/></Relationships>
</file>

<file path=ppt/slides/_rels/slide26.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51.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notesSlide" Target="../notesSlides/notesSlide26.xml"/><Relationship Id="rId5" Type="http://schemas.openxmlformats.org/officeDocument/2006/relationships/slideLayout" Target="../slideLayouts/slideLayout3.xml"/><Relationship Id="rId4" Type="http://schemas.openxmlformats.org/officeDocument/2006/relationships/tags" Target="../tags/tag47.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8" Type="http://schemas.openxmlformats.org/officeDocument/2006/relationships/hyperlink" Target="https://vaww.vashare.vba.va.gov/sites/VRWKM/pages/training.aspx?RootFolder=/sites/VRWKM/Training/2019%20VRE%20New%20Counselor%20Training%20Session%20A%20(Arlington,%20VA)&amp;FolderCTID=0x012000B678DDC545048747B5186C0FBC799360&amp;View=%7bF73A5B95-81A8-415C-B3BA-0B58A881DD91%7dhttps://www.vapulse.net/groups/vre-transformation" TargetMode="External"/><Relationship Id="rId3" Type="http://schemas.openxmlformats.org/officeDocument/2006/relationships/notesSlide" Target="../notesSlides/notesSlide28.xml"/><Relationship Id="rId7" Type="http://schemas.openxmlformats.org/officeDocument/2006/relationships/image" Target="../media/image55.png"/><Relationship Id="rId2" Type="http://schemas.openxmlformats.org/officeDocument/2006/relationships/slideLayout" Target="../slideLayouts/slideLayout3.xml"/><Relationship Id="rId1" Type="http://schemas.openxmlformats.org/officeDocument/2006/relationships/tags" Target="../tags/tag50.xml"/><Relationship Id="rId6" Type="http://schemas.openxmlformats.org/officeDocument/2006/relationships/hyperlink" Target="https://www.vapulse.net/groups/vre-transformation" TargetMode="External"/><Relationship Id="rId5" Type="http://schemas.openxmlformats.org/officeDocument/2006/relationships/hyperlink" Target="https://www.vapulse.net/groups/vre-transformation/overview" TargetMode="External"/><Relationship Id="rId4" Type="http://schemas.openxmlformats.org/officeDocument/2006/relationships/image" Target="../media/image54.png"/><Relationship Id="rId9"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9.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and using a pDOC Signature Pad" title="Hand using a pDOC Signature P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572000"/>
            <a:ext cx="2667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vaseal">
            <a:extLst>
              <a:ext uri="{FF2B5EF4-FFF2-40B4-BE49-F238E27FC236}">
                <a16:creationId xmlns:a16="http://schemas.microsoft.com/office/drawing/2014/main" id="{8EA52137-8EDF-4DED-821D-A675C0C254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8382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AAE5B88D-DCDC-49DD-8E9F-43D0A5B477F1}"/>
              </a:ext>
            </a:extLst>
          </p:cNvPr>
          <p:cNvSpPr txBox="1">
            <a:spLocks noChangeArrowheads="1"/>
          </p:cNvSpPr>
          <p:nvPr/>
        </p:nvSpPr>
        <p:spPr bwMode="auto">
          <a:xfrm>
            <a:off x="685800" y="213042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defTabSz="457200" rtl="0" fontAlgn="base">
              <a:spcBef>
                <a:spcPct val="0"/>
              </a:spcBef>
              <a:spcAft>
                <a:spcPct val="0"/>
              </a:spcAft>
              <a:defRPr sz="4400" b="1" kern="1200" baseline="0">
                <a:solidFill>
                  <a:schemeClr val="bg1"/>
                </a:solidFill>
                <a:latin typeface="+mj-lt"/>
                <a:ea typeface="+mj-ea"/>
                <a:cs typeface="+mj-cs"/>
              </a:defRPr>
            </a:lvl1pPr>
            <a:lvl2pPr algn="ctr" defTabSz="457200" rtl="0" fontAlgn="base">
              <a:spcBef>
                <a:spcPct val="0"/>
              </a:spcBef>
              <a:spcAft>
                <a:spcPct val="0"/>
              </a:spcAft>
              <a:defRPr sz="4400">
                <a:solidFill>
                  <a:schemeClr val="tx1"/>
                </a:solidFill>
                <a:latin typeface="Calibri" panose="020F0502020204030204" pitchFamily="34" charset="0"/>
              </a:defRPr>
            </a:lvl2pPr>
            <a:lvl3pPr algn="ctr" defTabSz="457200" rtl="0" fontAlgn="base">
              <a:spcBef>
                <a:spcPct val="0"/>
              </a:spcBef>
              <a:spcAft>
                <a:spcPct val="0"/>
              </a:spcAft>
              <a:defRPr sz="4400">
                <a:solidFill>
                  <a:schemeClr val="tx1"/>
                </a:solidFill>
                <a:latin typeface="Calibri" panose="020F0502020204030204" pitchFamily="34" charset="0"/>
              </a:defRPr>
            </a:lvl3pPr>
            <a:lvl4pPr algn="ctr" defTabSz="457200" rtl="0" fontAlgn="base">
              <a:spcBef>
                <a:spcPct val="0"/>
              </a:spcBef>
              <a:spcAft>
                <a:spcPct val="0"/>
              </a:spcAft>
              <a:defRPr sz="4400">
                <a:solidFill>
                  <a:schemeClr val="tx1"/>
                </a:solidFill>
                <a:latin typeface="Calibri" panose="020F0502020204030204" pitchFamily="34" charset="0"/>
              </a:defRPr>
            </a:lvl4pPr>
            <a:lvl5pPr algn="ctr" defTabSz="457200" rtl="0" fontAlgn="base">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a:lstStyle>
          <a:p>
            <a:r>
              <a:rPr lang="en-US" altLang="en-US" sz="3600" dirty="0">
                <a:solidFill>
                  <a:schemeClr val="tx1"/>
                </a:solidFill>
              </a:rPr>
              <a:t>VR&amp;E Signature Pad Training</a:t>
            </a:r>
          </a:p>
        </p:txBody>
      </p:sp>
      <p:sp>
        <p:nvSpPr>
          <p:cNvPr id="10" name="Subtitle 2">
            <a:extLst>
              <a:ext uri="{FF2B5EF4-FFF2-40B4-BE49-F238E27FC236}">
                <a16:creationId xmlns:a16="http://schemas.microsoft.com/office/drawing/2014/main" id="{4D490DC9-72E9-4E73-95E6-C3A78E463FA1}"/>
              </a:ext>
            </a:extLst>
          </p:cNvPr>
          <p:cNvSpPr txBox="1">
            <a:spLocks noChangeArrowheads="1"/>
          </p:cNvSpPr>
          <p:nvPr/>
        </p:nvSpPr>
        <p:spPr bwMode="auto">
          <a:xfrm>
            <a:off x="212725" y="4267200"/>
            <a:ext cx="74676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a:spcBef>
                <a:spcPct val="20000"/>
              </a:spcBef>
              <a:buFont typeface="Arial" panose="020B0604020202020204" pitchFamily="34" charset="0"/>
              <a:buChar char="•"/>
              <a:defRPr sz="2400">
                <a:solidFill>
                  <a:schemeClr val="tx1"/>
                </a:solidFill>
                <a:latin typeface="Calibri" panose="020F0502020204030204" pitchFamily="34" charset="0"/>
              </a:defRPr>
            </a:lvl3pPr>
            <a:lvl4pPr>
              <a:spcBef>
                <a:spcPct val="20000"/>
              </a:spcBef>
              <a:buFont typeface="Arial" panose="020B0604020202020204" pitchFamily="34" charset="0"/>
              <a:buChar char="–"/>
              <a:defRPr sz="2000">
                <a:solidFill>
                  <a:schemeClr val="tx1"/>
                </a:solidFill>
                <a:latin typeface="Calibri" panose="020F0502020204030204" pitchFamily="34" charset="0"/>
              </a:defRPr>
            </a:lvl4pPr>
            <a:lvl5pPr>
              <a:spcBef>
                <a:spcPct val="20000"/>
              </a:spcBef>
              <a:buFont typeface="Arial" panose="020B0604020202020204" pitchFamily="34" charset="0"/>
              <a:buChar char="»"/>
              <a:defRPr sz="2000">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1800" dirty="0">
                <a:solidFill>
                  <a:srgbClr val="000000"/>
                </a:solidFill>
                <a:cs typeface="Arial" panose="020B0604020202020204" pitchFamily="34" charset="0"/>
              </a:rPr>
              <a:t>Briefed by: </a:t>
            </a:r>
          </a:p>
          <a:p>
            <a:pPr eaLnBrk="1" hangingPunct="1">
              <a:buFont typeface="Arial" panose="020B0604020202020204" pitchFamily="34" charset="0"/>
              <a:buNone/>
            </a:pPr>
            <a:r>
              <a:rPr lang="en-US" altLang="en-US" sz="1800" b="1" dirty="0">
                <a:solidFill>
                  <a:srgbClr val="000000"/>
                </a:solidFill>
                <a:cs typeface="Arial" panose="020B0604020202020204" pitchFamily="34" charset="0"/>
              </a:rPr>
              <a:t>VR&amp;E Training Team </a:t>
            </a:r>
          </a:p>
        </p:txBody>
      </p:sp>
    </p:spTree>
    <p:extLst>
      <p:ext uri="{BB962C8B-B14F-4D97-AF65-F5344CB8AC3E}">
        <p14:creationId xmlns:p14="http://schemas.microsoft.com/office/powerpoint/2010/main" val="359799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372523C-C533-468B-9873-9DBE7ADBE088}"/>
              </a:ext>
            </a:extLst>
          </p:cNvPr>
          <p:cNvPicPr>
            <a:picLocks noChangeAspect="1"/>
          </p:cNvPicPr>
          <p:nvPr/>
        </p:nvPicPr>
        <p:blipFill rotWithShape="1">
          <a:blip r:embed="rId5"/>
          <a:srcRect l="-1" r="1197"/>
          <a:stretch/>
        </p:blipFill>
        <p:spPr>
          <a:xfrm>
            <a:off x="533400" y="3429000"/>
            <a:ext cx="3600450" cy="4651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244" name="Rectangle 2"/>
          <p:cNvSpPr>
            <a:spLocks noGrp="1" noChangeArrowheads="1"/>
          </p:cNvSpPr>
          <p:nvPr>
            <p:ph type="title"/>
            <p:custDataLst>
              <p:tags r:id="rId1"/>
            </p:custDataLst>
          </p:nvPr>
        </p:nvSpPr>
        <p:spPr/>
        <p:txBody>
          <a:bodyPr>
            <a:normAutofit fontScale="90000"/>
          </a:bodyPr>
          <a:lstStyle/>
          <a:p>
            <a:pPr eaLnBrk="1" hangingPunct="1"/>
            <a:r>
              <a:rPr lang="en-US" altLang="en-US" dirty="0">
                <a:solidFill>
                  <a:srgbClr val="FFFFFF"/>
                </a:solidFill>
                <a:latin typeface="Arial" charset="0"/>
                <a:cs typeface="Arial" charset="0"/>
              </a:rPr>
              <a:t>     Signature Pad with PDF cont’d</a:t>
            </a:r>
            <a:endParaRPr lang="en-US" altLang="en-US" dirty="0"/>
          </a:p>
        </p:txBody>
      </p:sp>
      <p:sp>
        <p:nvSpPr>
          <p:cNvPr id="10245" name="Rectangle 21"/>
          <p:cNvSpPr>
            <a:spLocks noChangeArrowheads="1"/>
          </p:cNvSpPr>
          <p:nvPr>
            <p:custDataLst>
              <p:tags r:id="rId2"/>
            </p:custDataLst>
          </p:nvPr>
        </p:nvSpPr>
        <p:spPr bwMode="auto">
          <a:xfrm>
            <a:off x="300681" y="909682"/>
            <a:ext cx="8382000"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000">
                <a:solidFill>
                  <a:schemeClr val="tx1"/>
                </a:solidFill>
                <a:latin typeface="Calibri" pitchFamily="34" charset="0"/>
              </a:defRPr>
            </a:lvl2pPr>
            <a:lvl3pPr marL="1143000" indent="-228600" eaLnBrk="0" hangingPunct="0">
              <a:spcBef>
                <a:spcPct val="20000"/>
              </a:spcBef>
              <a:buFont typeface="Arial" charset="0"/>
              <a:buChar char="•"/>
              <a:defRPr>
                <a:solidFill>
                  <a:schemeClr val="tx1"/>
                </a:solidFill>
                <a:latin typeface="Calibri" pitchFamily="34" charset="0"/>
              </a:defRPr>
            </a:lvl3pPr>
            <a:lvl4pPr marL="1600200" indent="-228600" eaLnBrk="0" hangingPunct="0">
              <a:spcBef>
                <a:spcPct val="20000"/>
              </a:spcBef>
              <a:buFont typeface="Arial" charset="0"/>
              <a:buChar char="–"/>
              <a:defRPr sz="1600">
                <a:solidFill>
                  <a:schemeClr val="tx1"/>
                </a:solidFill>
                <a:latin typeface="Calibri" pitchFamily="34" charset="0"/>
              </a:defRPr>
            </a:lvl4pPr>
            <a:lvl5pPr marL="2057400" indent="-228600" eaLnBrk="0" hangingPunct="0">
              <a:spcBef>
                <a:spcPct val="20000"/>
              </a:spcBef>
              <a:buFont typeface="Arial" charset="0"/>
              <a:buChar char="»"/>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600">
                <a:solidFill>
                  <a:schemeClr val="tx1"/>
                </a:solidFill>
                <a:latin typeface="Calibri" pitchFamily="34" charset="0"/>
              </a:defRPr>
            </a:lvl9pPr>
          </a:lstStyle>
          <a:p>
            <a:pPr>
              <a:spcBef>
                <a:spcPct val="0"/>
              </a:spcBef>
              <a:buFontTx/>
              <a:buNone/>
            </a:pPr>
            <a:r>
              <a:rPr lang="en-US" altLang="en-US" sz="1700" dirty="0">
                <a:latin typeface="Arial" charset="0"/>
                <a:ea typeface="Calibri" pitchFamily="34" charset="0"/>
              </a:rPr>
              <a:t>Follow the instructions as displayed</a:t>
            </a:r>
            <a:endParaRPr lang="en-US" altLang="en-US" sz="2200" dirty="0">
              <a:latin typeface="Arial" charset="0"/>
              <a:ea typeface="Calibri" pitchFamily="34" charset="0"/>
            </a:endParaRPr>
          </a:p>
          <a:p>
            <a:pPr>
              <a:spcBef>
                <a:spcPct val="0"/>
              </a:spcBef>
              <a:buFontTx/>
              <a:buNone/>
            </a:pPr>
            <a:r>
              <a:rPr lang="en-US" altLang="en-US" sz="2200" dirty="0">
                <a:latin typeface="Arial" charset="0"/>
                <a:ea typeface="Calibri" pitchFamily="34" charset="0"/>
              </a:rPr>
              <a:t> </a:t>
            </a:r>
          </a:p>
        </p:txBody>
      </p:sp>
      <p:sp>
        <p:nvSpPr>
          <p:cNvPr id="10" name="TextBox 9">
            <a:extLst>
              <a:ext uri="{FF2B5EF4-FFF2-40B4-BE49-F238E27FC236}">
                <a16:creationId xmlns:a16="http://schemas.microsoft.com/office/drawing/2014/main" id="{F76C04C6-0DCA-4732-9EB3-9BFF19A9D559}"/>
              </a:ext>
            </a:extLst>
          </p:cNvPr>
          <p:cNvSpPr txBox="1"/>
          <p:nvPr/>
        </p:nvSpPr>
        <p:spPr>
          <a:xfrm>
            <a:off x="304800" y="4114800"/>
            <a:ext cx="6789038" cy="369332"/>
          </a:xfrm>
          <a:prstGeom prst="rect">
            <a:avLst/>
          </a:prstGeom>
          <a:noFill/>
        </p:spPr>
        <p:txBody>
          <a:bodyPr wrap="none" rtlCol="0">
            <a:spAutoFit/>
          </a:bodyPr>
          <a:lstStyle/>
          <a:p>
            <a:r>
              <a:rPr lang="en-US" dirty="0"/>
              <a:t>If you select a small area to sign, the following message appears:</a:t>
            </a:r>
          </a:p>
        </p:txBody>
      </p:sp>
      <p:sp>
        <p:nvSpPr>
          <p:cNvPr id="12" name="TextBox 11">
            <a:extLst>
              <a:ext uri="{FF2B5EF4-FFF2-40B4-BE49-F238E27FC236}">
                <a16:creationId xmlns:a16="http://schemas.microsoft.com/office/drawing/2014/main" id="{674A21C7-AF07-4D56-BB09-E21BB77EC74D}"/>
              </a:ext>
            </a:extLst>
          </p:cNvPr>
          <p:cNvSpPr txBox="1"/>
          <p:nvPr/>
        </p:nvSpPr>
        <p:spPr>
          <a:xfrm>
            <a:off x="4177462" y="3352800"/>
            <a:ext cx="4968027" cy="646331"/>
          </a:xfrm>
          <a:prstGeom prst="rect">
            <a:avLst/>
          </a:prstGeom>
          <a:noFill/>
        </p:spPr>
        <p:txBody>
          <a:bodyPr wrap="none" rtlCol="0">
            <a:spAutoFit/>
          </a:bodyPr>
          <a:lstStyle/>
          <a:p>
            <a:r>
              <a:rPr lang="en-US" dirty="0"/>
              <a:t>Cross-hair cursor starts at top left of Signature </a:t>
            </a:r>
          </a:p>
          <a:p>
            <a:r>
              <a:rPr lang="en-US" dirty="0"/>
              <a:t>Field to bottom right. </a:t>
            </a:r>
          </a:p>
        </p:txBody>
      </p:sp>
      <p:grpSp>
        <p:nvGrpSpPr>
          <p:cNvPr id="7" name="Group 6">
            <a:extLst>
              <a:ext uri="{FF2B5EF4-FFF2-40B4-BE49-F238E27FC236}">
                <a16:creationId xmlns:a16="http://schemas.microsoft.com/office/drawing/2014/main" id="{FF5CA8BE-EBCD-411E-81EC-EDFAD177AB94}"/>
              </a:ext>
            </a:extLst>
          </p:cNvPr>
          <p:cNvGrpSpPr/>
          <p:nvPr/>
        </p:nvGrpSpPr>
        <p:grpSpPr>
          <a:xfrm>
            <a:off x="762000" y="3505200"/>
            <a:ext cx="457200" cy="417499"/>
            <a:chOff x="1371600" y="2544035"/>
            <a:chExt cx="480582" cy="438154"/>
          </a:xfrm>
        </p:grpSpPr>
        <p:cxnSp>
          <p:nvCxnSpPr>
            <p:cNvPr id="6" name="Straight Connector 5">
              <a:extLst>
                <a:ext uri="{FF2B5EF4-FFF2-40B4-BE49-F238E27FC236}">
                  <a16:creationId xmlns:a16="http://schemas.microsoft.com/office/drawing/2014/main" id="{9F3064D0-A8E7-4403-9539-5AE81BFA5A51}"/>
                </a:ext>
              </a:extLst>
            </p:cNvPr>
            <p:cNvCxnSpPr/>
            <p:nvPr/>
          </p:nvCxnSpPr>
          <p:spPr>
            <a:xfrm>
              <a:off x="1600200" y="2544035"/>
              <a:ext cx="0" cy="1991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A69A57B-4D0F-455A-9F31-DAFE9E5AD555}"/>
                </a:ext>
              </a:extLst>
            </p:cNvPr>
            <p:cNvCxnSpPr/>
            <p:nvPr/>
          </p:nvCxnSpPr>
          <p:spPr>
            <a:xfrm>
              <a:off x="1600200" y="2783024"/>
              <a:ext cx="0" cy="1991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447587-AC6D-41FE-89AB-9AF814A64320}"/>
                </a:ext>
              </a:extLst>
            </p:cNvPr>
            <p:cNvCxnSpPr>
              <a:cxnSpLocks/>
            </p:cNvCxnSpPr>
            <p:nvPr/>
          </p:nvCxnSpPr>
          <p:spPr>
            <a:xfrm rot="5400000">
              <a:off x="1752600" y="2643617"/>
              <a:ext cx="0" cy="1991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FF5C40E-73BC-4319-95D5-11ED51B20721}"/>
                </a:ext>
              </a:extLst>
            </p:cNvPr>
            <p:cNvCxnSpPr>
              <a:cxnSpLocks/>
            </p:cNvCxnSpPr>
            <p:nvPr/>
          </p:nvCxnSpPr>
          <p:spPr>
            <a:xfrm rot="5400000">
              <a:off x="1471183" y="2643617"/>
              <a:ext cx="0" cy="1991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8" name="Picture 7">
            <a:extLst>
              <a:ext uri="{FF2B5EF4-FFF2-40B4-BE49-F238E27FC236}">
                <a16:creationId xmlns:a16="http://schemas.microsoft.com/office/drawing/2014/main" id="{356E5633-0EB8-4B01-951A-A1AA008D5825}"/>
              </a:ext>
            </a:extLst>
          </p:cNvPr>
          <p:cNvPicPr>
            <a:picLocks noChangeAspect="1"/>
          </p:cNvPicPr>
          <p:nvPr/>
        </p:nvPicPr>
        <p:blipFill>
          <a:blip r:embed="rId6"/>
          <a:stretch>
            <a:fillRect/>
          </a:stretch>
        </p:blipFill>
        <p:spPr>
          <a:xfrm>
            <a:off x="2224087" y="1447800"/>
            <a:ext cx="4695825" cy="1581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F4309EEF-6848-46DE-9F9D-65D91F42AF13}"/>
              </a:ext>
            </a:extLst>
          </p:cNvPr>
          <p:cNvPicPr>
            <a:picLocks noChangeAspect="1"/>
          </p:cNvPicPr>
          <p:nvPr/>
        </p:nvPicPr>
        <p:blipFill>
          <a:blip r:embed="rId7"/>
          <a:stretch>
            <a:fillRect/>
          </a:stretch>
        </p:blipFill>
        <p:spPr>
          <a:xfrm>
            <a:off x="2238375" y="4495800"/>
            <a:ext cx="4695825" cy="1638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a:extLst>
              <a:ext uri="{FF2B5EF4-FFF2-40B4-BE49-F238E27FC236}">
                <a16:creationId xmlns:a16="http://schemas.microsoft.com/office/drawing/2014/main" id="{906B8169-347A-4D29-B238-C9E0685DA3D5}"/>
              </a:ext>
            </a:extLst>
          </p:cNvPr>
          <p:cNvSpPr/>
          <p:nvPr/>
        </p:nvSpPr>
        <p:spPr>
          <a:xfrm>
            <a:off x="5943600" y="2667000"/>
            <a:ext cx="900112" cy="304800"/>
          </a:xfrm>
          <a:prstGeom prst="rect">
            <a:avLst/>
          </a:prstGeom>
          <a:no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B8209CA-0CB0-490B-859F-717EABB1F273}"/>
              </a:ext>
            </a:extLst>
          </p:cNvPr>
          <p:cNvSpPr/>
          <p:nvPr/>
        </p:nvSpPr>
        <p:spPr>
          <a:xfrm>
            <a:off x="5064824" y="5692336"/>
            <a:ext cx="900112" cy="327464"/>
          </a:xfrm>
          <a:prstGeom prst="rect">
            <a:avLst/>
          </a:prstGeom>
          <a:no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6423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noChangeArrowheads="1"/>
          </p:cNvSpPr>
          <p:nvPr>
            <p:ph type="title"/>
            <p:custDataLst>
              <p:tags r:id="rId1"/>
            </p:custDataLst>
          </p:nvPr>
        </p:nvSpPr>
        <p:spPr/>
        <p:txBody>
          <a:bodyPr>
            <a:normAutofit fontScale="90000"/>
          </a:bodyPr>
          <a:lstStyle/>
          <a:p>
            <a:pPr eaLnBrk="1" hangingPunct="1"/>
            <a:r>
              <a:rPr lang="en-US" altLang="en-US" dirty="0">
                <a:solidFill>
                  <a:srgbClr val="FFFFFF"/>
                </a:solidFill>
                <a:latin typeface="Arial" charset="0"/>
                <a:cs typeface="Arial" charset="0"/>
              </a:rPr>
              <a:t>Signature Pad with PDF cont’d</a:t>
            </a:r>
            <a:endParaRPr lang="en-US" altLang="en-US" sz="2400" dirty="0"/>
          </a:p>
        </p:txBody>
      </p:sp>
      <p:pic>
        <p:nvPicPr>
          <p:cNvPr id="5123" name="Picture 3" descr="PDF Dialogue &quot;Signature Capture&quot; Box" title="PDF Dialogue &quot;Signature Capture&quot; Bo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7275" y="3810000"/>
            <a:ext cx="4276725"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PDF Dialogue Box with the &quot;Continue&quot; box" title="PDF Dialogue Box with the &quot;Continue&quot; bo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875" y="1554546"/>
            <a:ext cx="4333875"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0" name="Rectangle 21"/>
          <p:cNvSpPr>
            <a:spLocks noChangeArrowheads="1"/>
          </p:cNvSpPr>
          <p:nvPr>
            <p:custDataLst>
              <p:tags r:id="rId2"/>
            </p:custDataLst>
          </p:nvPr>
        </p:nvSpPr>
        <p:spPr bwMode="auto">
          <a:xfrm>
            <a:off x="228600" y="838200"/>
            <a:ext cx="8077200"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000">
                <a:solidFill>
                  <a:schemeClr val="tx1"/>
                </a:solidFill>
                <a:latin typeface="Calibri" pitchFamily="34" charset="0"/>
              </a:defRPr>
            </a:lvl2pPr>
            <a:lvl3pPr marL="1143000" indent="-228600" eaLnBrk="0" hangingPunct="0">
              <a:spcBef>
                <a:spcPct val="20000"/>
              </a:spcBef>
              <a:buFont typeface="Arial" charset="0"/>
              <a:buChar char="•"/>
              <a:defRPr>
                <a:solidFill>
                  <a:schemeClr val="tx1"/>
                </a:solidFill>
                <a:latin typeface="Calibri" pitchFamily="34" charset="0"/>
              </a:defRPr>
            </a:lvl3pPr>
            <a:lvl4pPr marL="1600200" indent="-228600" eaLnBrk="0" hangingPunct="0">
              <a:spcBef>
                <a:spcPct val="20000"/>
              </a:spcBef>
              <a:buFont typeface="Arial" charset="0"/>
              <a:buChar char="–"/>
              <a:defRPr sz="1600">
                <a:solidFill>
                  <a:schemeClr val="tx1"/>
                </a:solidFill>
                <a:latin typeface="Calibri" pitchFamily="34" charset="0"/>
              </a:defRPr>
            </a:lvl4pPr>
            <a:lvl5pPr marL="2057400" indent="-228600" eaLnBrk="0" hangingPunct="0">
              <a:spcBef>
                <a:spcPct val="20000"/>
              </a:spcBef>
              <a:buFont typeface="Arial" charset="0"/>
              <a:buChar char="»"/>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600">
                <a:solidFill>
                  <a:schemeClr val="tx1"/>
                </a:solidFill>
                <a:latin typeface="Calibri" pitchFamily="34" charset="0"/>
              </a:defRPr>
            </a:lvl9pPr>
          </a:lstStyle>
          <a:p>
            <a:pPr>
              <a:spcBef>
                <a:spcPct val="0"/>
              </a:spcBef>
              <a:buFontTx/>
              <a:buNone/>
            </a:pPr>
            <a:r>
              <a:rPr lang="en-US" altLang="en-US" sz="2200" dirty="0">
                <a:latin typeface="Arial" charset="0"/>
                <a:ea typeface="Calibri" pitchFamily="34" charset="0"/>
              </a:rPr>
              <a:t>Select “Continue”</a:t>
            </a:r>
          </a:p>
          <a:p>
            <a:pPr>
              <a:spcBef>
                <a:spcPct val="0"/>
              </a:spcBef>
              <a:buFontTx/>
              <a:buNone/>
            </a:pPr>
            <a:endParaRPr lang="en-US" altLang="en-US" sz="1600" dirty="0">
              <a:latin typeface="Arial" charset="0"/>
              <a:ea typeface="Calibri" pitchFamily="34" charset="0"/>
            </a:endParaRPr>
          </a:p>
          <a:p>
            <a:pPr>
              <a:spcBef>
                <a:spcPct val="0"/>
              </a:spcBef>
              <a:buFontTx/>
              <a:buNone/>
            </a:pPr>
            <a:endParaRPr lang="en-US" altLang="en-US" sz="1600" dirty="0">
              <a:latin typeface="Arial" charset="0"/>
              <a:ea typeface="Calibri" pitchFamily="34" charset="0"/>
            </a:endParaRPr>
          </a:p>
          <a:p>
            <a:pPr>
              <a:spcBef>
                <a:spcPct val="0"/>
              </a:spcBef>
              <a:buFontTx/>
              <a:buNone/>
            </a:pPr>
            <a:endParaRPr lang="en-US" altLang="en-US" sz="1600" dirty="0">
              <a:latin typeface="Arial" charset="0"/>
              <a:ea typeface="Calibri" pitchFamily="34" charset="0"/>
            </a:endParaRPr>
          </a:p>
          <a:p>
            <a:pPr>
              <a:spcBef>
                <a:spcPct val="0"/>
              </a:spcBef>
              <a:buFontTx/>
              <a:buNone/>
            </a:pPr>
            <a:endParaRPr lang="en-US" altLang="en-US" sz="1600" dirty="0">
              <a:latin typeface="Arial" charset="0"/>
              <a:ea typeface="Calibri" pitchFamily="34" charset="0"/>
            </a:endParaRPr>
          </a:p>
          <a:p>
            <a:pPr>
              <a:spcBef>
                <a:spcPct val="0"/>
              </a:spcBef>
              <a:buFontTx/>
              <a:buNone/>
            </a:pPr>
            <a:endParaRPr lang="en-US" altLang="en-US" sz="1600" dirty="0">
              <a:latin typeface="Arial" charset="0"/>
              <a:ea typeface="Calibri" pitchFamily="34" charset="0"/>
            </a:endParaRPr>
          </a:p>
          <a:p>
            <a:pPr>
              <a:spcBef>
                <a:spcPct val="0"/>
              </a:spcBef>
              <a:buFontTx/>
              <a:buNone/>
            </a:pPr>
            <a:endParaRPr lang="en-US" altLang="en-US" sz="1600" dirty="0">
              <a:latin typeface="Arial" charset="0"/>
              <a:ea typeface="Calibri" pitchFamily="34" charset="0"/>
            </a:endParaRPr>
          </a:p>
          <a:p>
            <a:pPr>
              <a:spcBef>
                <a:spcPct val="0"/>
              </a:spcBef>
              <a:buFontTx/>
              <a:buNone/>
            </a:pPr>
            <a:r>
              <a:rPr lang="en-US" altLang="en-US" sz="1600" dirty="0">
                <a:latin typeface="Arial" charset="0"/>
                <a:ea typeface="Calibri" pitchFamily="34" charset="0"/>
              </a:rPr>
              <a:t>			</a:t>
            </a:r>
          </a:p>
          <a:p>
            <a:pPr>
              <a:spcBef>
                <a:spcPct val="0"/>
              </a:spcBef>
              <a:buFontTx/>
              <a:buNone/>
            </a:pPr>
            <a:endParaRPr lang="en-US" altLang="en-US" sz="2200" dirty="0">
              <a:latin typeface="Arial" charset="0"/>
              <a:ea typeface="Calibri" pitchFamily="34" charset="0"/>
            </a:endParaRPr>
          </a:p>
          <a:p>
            <a:pPr>
              <a:spcBef>
                <a:spcPct val="0"/>
              </a:spcBef>
              <a:buFontTx/>
              <a:buNone/>
            </a:pPr>
            <a:endParaRPr lang="en-US" altLang="en-US" sz="2200" dirty="0">
              <a:latin typeface="Arial" charset="0"/>
              <a:ea typeface="Calibri" pitchFamily="34" charset="0"/>
            </a:endParaRPr>
          </a:p>
          <a:p>
            <a:pPr>
              <a:spcBef>
                <a:spcPct val="0"/>
              </a:spcBef>
              <a:buFontTx/>
              <a:buNone/>
            </a:pPr>
            <a:endParaRPr lang="en-US" altLang="en-US" sz="2200" dirty="0">
              <a:latin typeface="Arial" charset="0"/>
              <a:ea typeface="Calibri" pitchFamily="34" charset="0"/>
            </a:endParaRPr>
          </a:p>
          <a:p>
            <a:pPr>
              <a:spcBef>
                <a:spcPct val="0"/>
              </a:spcBef>
              <a:buFontTx/>
              <a:buNone/>
            </a:pPr>
            <a:endParaRPr lang="en-US" altLang="en-US" sz="2200" dirty="0">
              <a:latin typeface="Arial" charset="0"/>
              <a:ea typeface="Calibri" pitchFamily="34" charset="0"/>
            </a:endParaRPr>
          </a:p>
          <a:p>
            <a:pPr>
              <a:spcBef>
                <a:spcPct val="0"/>
              </a:spcBef>
              <a:buFontTx/>
              <a:buNone/>
            </a:pPr>
            <a:r>
              <a:rPr lang="en-US" altLang="en-US" sz="2200" dirty="0">
                <a:latin typeface="Arial" charset="0"/>
                <a:ea typeface="Calibri" pitchFamily="34" charset="0"/>
              </a:rPr>
              <a:t>“Signature Capture” screen appears.</a:t>
            </a:r>
            <a:endParaRPr lang="en-US" altLang="en-US" sz="2200" dirty="0">
              <a:latin typeface="Arial" charset="0"/>
              <a:ea typeface="Calibri" pitchFamily="34" charset="0"/>
              <a:cs typeface="Times New Roman" pitchFamily="18" charset="0"/>
            </a:endParaRPr>
          </a:p>
        </p:txBody>
      </p:sp>
      <p:pic>
        <p:nvPicPr>
          <p:cNvPr id="4" name="Picture 3">
            <a:extLst>
              <a:ext uri="{FF2B5EF4-FFF2-40B4-BE49-F238E27FC236}">
                <a16:creationId xmlns:a16="http://schemas.microsoft.com/office/drawing/2014/main" id="{B109AED0-DBCF-4F3D-89FF-CC2E25505627}"/>
              </a:ext>
            </a:extLst>
          </p:cNvPr>
          <p:cNvPicPr>
            <a:picLocks noChangeAspect="1"/>
          </p:cNvPicPr>
          <p:nvPr/>
        </p:nvPicPr>
        <p:blipFill>
          <a:blip r:embed="rId7"/>
          <a:stretch>
            <a:fillRect/>
          </a:stretch>
        </p:blipFill>
        <p:spPr>
          <a:xfrm>
            <a:off x="602551" y="3497646"/>
            <a:ext cx="2066925" cy="219075"/>
          </a:xfrm>
          <a:prstGeom prst="rect">
            <a:avLst/>
          </a:prstGeom>
          <a:ln>
            <a:solidFill>
              <a:schemeClr val="tx1"/>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custDataLst>
              <p:tags r:id="rId1"/>
            </p:custDataLst>
          </p:nvPr>
        </p:nvSpPr>
        <p:spPr/>
        <p:txBody>
          <a:bodyPr>
            <a:normAutofit fontScale="90000"/>
          </a:bodyPr>
          <a:lstStyle/>
          <a:p>
            <a:pPr eaLnBrk="1" hangingPunct="1"/>
            <a:r>
              <a:rPr lang="en-US" altLang="en-US" dirty="0">
                <a:solidFill>
                  <a:srgbClr val="FFFFFF"/>
                </a:solidFill>
                <a:latin typeface="Arial" charset="0"/>
                <a:cs typeface="Arial" charset="0"/>
              </a:rPr>
              <a:t>Signature Pad with PDF cont’d</a:t>
            </a:r>
            <a:endParaRPr lang="en-US" altLang="en-US" sz="2400" dirty="0"/>
          </a:p>
        </p:txBody>
      </p:sp>
      <p:pic>
        <p:nvPicPr>
          <p:cNvPr id="6146" name="Picture 2" descr="PDF &quot;Signature Capture&quot; Dialogue Box with the &quot;Accept&quot; Button highlighted" title="PDF &quot;Signature Capture&quot; Dialogue Box with the &quot;Accept&quot; Button highligh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2590800"/>
            <a:ext cx="41529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4" name="Rectangle 21"/>
          <p:cNvSpPr>
            <a:spLocks noChangeArrowheads="1"/>
          </p:cNvSpPr>
          <p:nvPr>
            <p:custDataLst>
              <p:tags r:id="rId2"/>
            </p:custDataLst>
          </p:nvPr>
        </p:nvSpPr>
        <p:spPr bwMode="auto">
          <a:xfrm>
            <a:off x="381000" y="1303883"/>
            <a:ext cx="85344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000">
                <a:solidFill>
                  <a:schemeClr val="tx1"/>
                </a:solidFill>
                <a:latin typeface="Calibri" pitchFamily="34" charset="0"/>
              </a:defRPr>
            </a:lvl2pPr>
            <a:lvl3pPr marL="1143000" indent="-228600" eaLnBrk="0" hangingPunct="0">
              <a:spcBef>
                <a:spcPct val="20000"/>
              </a:spcBef>
              <a:buFont typeface="Arial" charset="0"/>
              <a:buChar char="•"/>
              <a:defRPr>
                <a:solidFill>
                  <a:schemeClr val="tx1"/>
                </a:solidFill>
                <a:latin typeface="Calibri" pitchFamily="34" charset="0"/>
              </a:defRPr>
            </a:lvl3pPr>
            <a:lvl4pPr marL="1600200" indent="-228600" eaLnBrk="0" hangingPunct="0">
              <a:spcBef>
                <a:spcPct val="20000"/>
              </a:spcBef>
              <a:buFont typeface="Arial" charset="0"/>
              <a:buChar char="–"/>
              <a:defRPr sz="1600">
                <a:solidFill>
                  <a:schemeClr val="tx1"/>
                </a:solidFill>
                <a:latin typeface="Calibri" pitchFamily="34" charset="0"/>
              </a:defRPr>
            </a:lvl4pPr>
            <a:lvl5pPr marL="2057400" indent="-228600" eaLnBrk="0" hangingPunct="0">
              <a:spcBef>
                <a:spcPct val="20000"/>
              </a:spcBef>
              <a:buFont typeface="Arial" charset="0"/>
              <a:buChar char="»"/>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600">
                <a:solidFill>
                  <a:schemeClr val="tx1"/>
                </a:solidFill>
                <a:latin typeface="Calibri" pitchFamily="34" charset="0"/>
              </a:defRPr>
            </a:lvl9pPr>
          </a:lstStyle>
          <a:p>
            <a:pPr>
              <a:spcBef>
                <a:spcPct val="0"/>
              </a:spcBef>
              <a:buFontTx/>
              <a:buNone/>
            </a:pPr>
            <a:r>
              <a:rPr lang="en-US" altLang="en-US" sz="2200" dirty="0">
                <a:latin typeface="Arial" charset="0"/>
                <a:ea typeface="Calibri" pitchFamily="34" charset="0"/>
              </a:rPr>
              <a:t>Using the Topaz Signature Pad, allow the Veteran to sign his/her name onto the signature pad.  </a:t>
            </a:r>
          </a:p>
          <a:p>
            <a:pPr>
              <a:spcBef>
                <a:spcPct val="0"/>
              </a:spcBef>
              <a:buFontTx/>
              <a:buNone/>
            </a:pPr>
            <a:endParaRPr lang="en-US" altLang="en-US" sz="2200" dirty="0">
              <a:latin typeface="Arial" charset="0"/>
              <a:ea typeface="Calibri" pitchFamily="34" charset="0"/>
            </a:endParaRPr>
          </a:p>
          <a:p>
            <a:pPr>
              <a:spcBef>
                <a:spcPct val="0"/>
              </a:spcBef>
              <a:buFontTx/>
              <a:buNone/>
            </a:pPr>
            <a:endParaRPr lang="en-US" altLang="en-US" sz="2200" dirty="0">
              <a:latin typeface="Arial" charset="0"/>
              <a:ea typeface="Calibri" pitchFamily="34" charset="0"/>
            </a:endParaRPr>
          </a:p>
          <a:p>
            <a:pPr>
              <a:spcBef>
                <a:spcPct val="0"/>
              </a:spcBef>
              <a:buFontTx/>
              <a:buNone/>
            </a:pPr>
            <a:endParaRPr lang="en-US" altLang="en-US" sz="2200" dirty="0">
              <a:latin typeface="Arial" charset="0"/>
              <a:ea typeface="Calibri" pitchFamily="34" charset="0"/>
            </a:endParaRPr>
          </a:p>
          <a:p>
            <a:pPr>
              <a:spcBef>
                <a:spcPct val="0"/>
              </a:spcBef>
              <a:buFontTx/>
              <a:buNone/>
            </a:pPr>
            <a:endParaRPr lang="en-US" altLang="en-US" sz="2200" dirty="0">
              <a:latin typeface="Arial" charset="0"/>
              <a:ea typeface="Calibri" pitchFamily="34" charset="0"/>
            </a:endParaRPr>
          </a:p>
          <a:p>
            <a:pPr>
              <a:spcBef>
                <a:spcPct val="0"/>
              </a:spcBef>
              <a:buFontTx/>
              <a:buNone/>
            </a:pPr>
            <a:endParaRPr lang="en-US" altLang="en-US" sz="2200" dirty="0">
              <a:latin typeface="Arial" charset="0"/>
              <a:ea typeface="Calibri" pitchFamily="34" charset="0"/>
            </a:endParaRPr>
          </a:p>
          <a:p>
            <a:pPr>
              <a:spcBef>
                <a:spcPct val="0"/>
              </a:spcBef>
              <a:buFontTx/>
              <a:buNone/>
            </a:pPr>
            <a:endParaRPr lang="en-US" altLang="en-US" sz="2200" dirty="0">
              <a:latin typeface="Arial" charset="0"/>
              <a:ea typeface="Calibri" pitchFamily="34" charset="0"/>
            </a:endParaRPr>
          </a:p>
          <a:p>
            <a:pPr>
              <a:spcBef>
                <a:spcPct val="0"/>
              </a:spcBef>
              <a:buFontTx/>
              <a:buNone/>
            </a:pPr>
            <a:endParaRPr lang="en-US" altLang="en-US" sz="2200" dirty="0">
              <a:latin typeface="Arial" charset="0"/>
              <a:ea typeface="Calibri" pitchFamily="34" charset="0"/>
            </a:endParaRPr>
          </a:p>
          <a:p>
            <a:pPr>
              <a:spcBef>
                <a:spcPct val="0"/>
              </a:spcBef>
              <a:buFontTx/>
              <a:buNone/>
            </a:pPr>
            <a:endParaRPr lang="en-US" altLang="en-US" sz="2200" dirty="0">
              <a:latin typeface="Arial" charset="0"/>
              <a:ea typeface="Calibri" pitchFamily="34" charset="0"/>
            </a:endParaRPr>
          </a:p>
          <a:p>
            <a:pPr>
              <a:spcBef>
                <a:spcPct val="0"/>
              </a:spcBef>
              <a:buFontTx/>
              <a:buNone/>
            </a:pPr>
            <a:r>
              <a:rPr lang="en-US" altLang="en-US" sz="2200" dirty="0">
                <a:latin typeface="Arial" charset="0"/>
                <a:ea typeface="Calibri" pitchFamily="34" charset="0"/>
              </a:rPr>
              <a:t>The Veteran’s signature appears on the “Signature Capture” screen displayed on your desktop</a:t>
            </a:r>
            <a:r>
              <a:rPr lang="en-US" altLang="en-US" sz="2200" dirty="0">
                <a:latin typeface="Arial" charset="0"/>
                <a:ea typeface="Calibri" pitchFamily="34" charset="0"/>
                <a:cs typeface="Times New Roman" pitchFamily="18" charset="0"/>
              </a:rPr>
              <a:t>. Select “Accept.” </a:t>
            </a:r>
          </a:p>
        </p:txBody>
      </p:sp>
      <p:pic>
        <p:nvPicPr>
          <p:cNvPr id="4" name="Picture 3">
            <a:extLst>
              <a:ext uri="{FF2B5EF4-FFF2-40B4-BE49-F238E27FC236}">
                <a16:creationId xmlns:a16="http://schemas.microsoft.com/office/drawing/2014/main" id="{35E7117C-9042-4A85-B1ED-B0345AF4FB81}"/>
              </a:ext>
            </a:extLst>
          </p:cNvPr>
          <p:cNvPicPr>
            <a:picLocks noChangeAspect="1"/>
          </p:cNvPicPr>
          <p:nvPr/>
        </p:nvPicPr>
        <p:blipFill>
          <a:blip r:embed="rId6"/>
          <a:stretch>
            <a:fillRect/>
          </a:stretch>
        </p:blipFill>
        <p:spPr>
          <a:xfrm>
            <a:off x="2971800" y="3200400"/>
            <a:ext cx="3429000" cy="10668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custDataLst>
              <p:tags r:id="rId1"/>
            </p:custDataLst>
          </p:nvPr>
        </p:nvSpPr>
        <p:spPr/>
        <p:txBody>
          <a:bodyPr>
            <a:normAutofit fontScale="90000"/>
          </a:bodyPr>
          <a:lstStyle/>
          <a:p>
            <a:pPr eaLnBrk="1" hangingPunct="1"/>
            <a:r>
              <a:rPr lang="en-US" altLang="en-US" dirty="0">
                <a:solidFill>
                  <a:srgbClr val="FFFFFF"/>
                </a:solidFill>
                <a:latin typeface="Arial" charset="0"/>
                <a:cs typeface="Arial" charset="0"/>
              </a:rPr>
              <a:t>Signature Pad with PDF cont’d</a:t>
            </a:r>
            <a:endParaRPr lang="en-US" altLang="en-US" sz="2400" dirty="0"/>
          </a:p>
        </p:txBody>
      </p:sp>
      <p:pic>
        <p:nvPicPr>
          <p:cNvPr id="7170" name="Picture 2" descr="&quot;Acrobat Security&quot; Dialogue Box with &quot;OK&quot; highlighted" title="&quot;Acrobat Security&quot; Dialogue Box with &quot;OK&quot; highligh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2667000"/>
            <a:ext cx="4819650"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8" name="Rectangle 21"/>
          <p:cNvSpPr>
            <a:spLocks noChangeArrowheads="1"/>
          </p:cNvSpPr>
          <p:nvPr>
            <p:custDataLst>
              <p:tags r:id="rId2"/>
            </p:custDataLst>
          </p:nvPr>
        </p:nvSpPr>
        <p:spPr bwMode="auto">
          <a:xfrm>
            <a:off x="381000" y="1328985"/>
            <a:ext cx="8382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000">
                <a:solidFill>
                  <a:schemeClr val="tx1"/>
                </a:solidFill>
                <a:latin typeface="Calibri" pitchFamily="34" charset="0"/>
              </a:defRPr>
            </a:lvl2pPr>
            <a:lvl3pPr marL="1143000" indent="-228600" eaLnBrk="0" hangingPunct="0">
              <a:spcBef>
                <a:spcPct val="20000"/>
              </a:spcBef>
              <a:buFont typeface="Arial" charset="0"/>
              <a:buChar char="•"/>
              <a:defRPr>
                <a:solidFill>
                  <a:schemeClr val="tx1"/>
                </a:solidFill>
                <a:latin typeface="Calibri" pitchFamily="34" charset="0"/>
              </a:defRPr>
            </a:lvl3pPr>
            <a:lvl4pPr marL="1600200" indent="-228600" eaLnBrk="0" hangingPunct="0">
              <a:spcBef>
                <a:spcPct val="20000"/>
              </a:spcBef>
              <a:buFont typeface="Arial" charset="0"/>
              <a:buChar char="–"/>
              <a:defRPr sz="1600">
                <a:solidFill>
                  <a:schemeClr val="tx1"/>
                </a:solidFill>
                <a:latin typeface="Calibri" pitchFamily="34" charset="0"/>
              </a:defRPr>
            </a:lvl4pPr>
            <a:lvl5pPr marL="2057400" indent="-228600" eaLnBrk="0" hangingPunct="0">
              <a:spcBef>
                <a:spcPct val="20000"/>
              </a:spcBef>
              <a:buFont typeface="Arial" charset="0"/>
              <a:buChar char="»"/>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600">
                <a:solidFill>
                  <a:schemeClr val="tx1"/>
                </a:solidFill>
                <a:latin typeface="Calibri" pitchFamily="34" charset="0"/>
              </a:defRPr>
            </a:lvl9pPr>
          </a:lstStyle>
          <a:p>
            <a:pPr>
              <a:spcBef>
                <a:spcPct val="0"/>
              </a:spcBef>
              <a:buFontTx/>
              <a:buNone/>
            </a:pPr>
            <a:r>
              <a:rPr lang="en-US" altLang="en-US" sz="2200" dirty="0">
                <a:latin typeface="Arial" charset="0"/>
                <a:ea typeface="Calibri" pitchFamily="34" charset="0"/>
              </a:rPr>
              <a:t>In the “Acrobat Security” box select “OK.” The Veteran’s signature now appears on the PDF document.</a:t>
            </a:r>
            <a:endParaRPr lang="en-US" altLang="en-US" dirty="0">
              <a:latin typeface="Arial" charset="0"/>
              <a:ea typeface="Calibri" pitchFamily="34"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custDataLst>
              <p:tags r:id="rId1"/>
            </p:custDataLst>
          </p:nvPr>
        </p:nvSpPr>
        <p:spPr/>
        <p:txBody>
          <a:bodyPr>
            <a:normAutofit fontScale="90000"/>
          </a:bodyPr>
          <a:lstStyle/>
          <a:p>
            <a:pPr eaLnBrk="1" hangingPunct="1"/>
            <a:r>
              <a:rPr lang="en-US" altLang="en-US" dirty="0">
                <a:solidFill>
                  <a:srgbClr val="FFFFFF"/>
                </a:solidFill>
                <a:latin typeface="Arial" charset="0"/>
                <a:cs typeface="Arial" charset="0"/>
              </a:rPr>
              <a:t>     Signature Pad with PDF cont’d</a:t>
            </a:r>
            <a:endParaRPr lang="en-US" altLang="en-US" sz="2400" dirty="0"/>
          </a:p>
        </p:txBody>
      </p:sp>
      <p:sp>
        <p:nvSpPr>
          <p:cNvPr id="14338" name="Rectangle 21"/>
          <p:cNvSpPr>
            <a:spLocks noChangeArrowheads="1"/>
          </p:cNvSpPr>
          <p:nvPr>
            <p:custDataLst>
              <p:tags r:id="rId2"/>
            </p:custDataLst>
          </p:nvPr>
        </p:nvSpPr>
        <p:spPr bwMode="auto">
          <a:xfrm>
            <a:off x="381000" y="1447800"/>
            <a:ext cx="8382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000">
                <a:solidFill>
                  <a:schemeClr val="tx1"/>
                </a:solidFill>
                <a:latin typeface="Calibri" pitchFamily="34" charset="0"/>
              </a:defRPr>
            </a:lvl2pPr>
            <a:lvl3pPr marL="1143000" indent="-228600" eaLnBrk="0" hangingPunct="0">
              <a:spcBef>
                <a:spcPct val="20000"/>
              </a:spcBef>
              <a:buFont typeface="Arial" charset="0"/>
              <a:buChar char="•"/>
              <a:defRPr>
                <a:solidFill>
                  <a:schemeClr val="tx1"/>
                </a:solidFill>
                <a:latin typeface="Calibri" pitchFamily="34" charset="0"/>
              </a:defRPr>
            </a:lvl3pPr>
            <a:lvl4pPr marL="1600200" indent="-228600" eaLnBrk="0" hangingPunct="0">
              <a:spcBef>
                <a:spcPct val="20000"/>
              </a:spcBef>
              <a:buFont typeface="Arial" charset="0"/>
              <a:buChar char="–"/>
              <a:defRPr sz="1600">
                <a:solidFill>
                  <a:schemeClr val="tx1"/>
                </a:solidFill>
                <a:latin typeface="Calibri" pitchFamily="34" charset="0"/>
              </a:defRPr>
            </a:lvl4pPr>
            <a:lvl5pPr marL="2057400" indent="-228600" eaLnBrk="0" hangingPunct="0">
              <a:spcBef>
                <a:spcPct val="20000"/>
              </a:spcBef>
              <a:buFont typeface="Arial" charset="0"/>
              <a:buChar char="»"/>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600">
                <a:solidFill>
                  <a:schemeClr val="tx1"/>
                </a:solidFill>
                <a:latin typeface="Calibri" pitchFamily="34" charset="0"/>
              </a:defRPr>
            </a:lvl9pPr>
          </a:lstStyle>
          <a:p>
            <a:pPr>
              <a:spcBef>
                <a:spcPct val="0"/>
              </a:spcBef>
              <a:buFontTx/>
              <a:buNone/>
            </a:pPr>
            <a:r>
              <a:rPr lang="en-US" altLang="en-US" sz="2200" dirty="0">
                <a:latin typeface="Arial" charset="0"/>
                <a:ea typeface="Calibri" pitchFamily="34" charset="0"/>
                <a:cs typeface="Times New Roman" pitchFamily="18" charset="0"/>
              </a:rPr>
              <a:t>You now have your electronic signature embedded into the document in the signature area</a:t>
            </a:r>
            <a:endParaRPr lang="en-US" altLang="en-US" dirty="0">
              <a:latin typeface="Arial" charset="0"/>
              <a:ea typeface="Calibri" pitchFamily="34" charset="0"/>
              <a:cs typeface="Times New Roman" pitchFamily="18" charset="0"/>
            </a:endParaRPr>
          </a:p>
        </p:txBody>
      </p:sp>
      <p:pic>
        <p:nvPicPr>
          <p:cNvPr id="4" name="Picture 3">
            <a:extLst>
              <a:ext uri="{FF2B5EF4-FFF2-40B4-BE49-F238E27FC236}">
                <a16:creationId xmlns:a16="http://schemas.microsoft.com/office/drawing/2014/main" id="{FD7FBA4B-C508-48F5-BE95-2EF520F6E13C}"/>
              </a:ext>
            </a:extLst>
          </p:cNvPr>
          <p:cNvPicPr>
            <a:picLocks noChangeAspect="1"/>
          </p:cNvPicPr>
          <p:nvPr/>
        </p:nvPicPr>
        <p:blipFill>
          <a:blip r:embed="rId5"/>
          <a:stretch>
            <a:fillRect/>
          </a:stretch>
        </p:blipFill>
        <p:spPr>
          <a:xfrm>
            <a:off x="1676400" y="2895600"/>
            <a:ext cx="5804388" cy="1295400"/>
          </a:xfrm>
          <a:prstGeom prst="rect">
            <a:avLst/>
          </a:prstGeom>
        </p:spPr>
      </p:pic>
    </p:spTree>
    <p:extLst>
      <p:ext uri="{BB962C8B-B14F-4D97-AF65-F5344CB8AC3E}">
        <p14:creationId xmlns:p14="http://schemas.microsoft.com/office/powerpoint/2010/main" val="3409934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8297D-5F54-4DD8-A888-E6E1920A79C4}"/>
              </a:ext>
            </a:extLst>
          </p:cNvPr>
          <p:cNvSpPr>
            <a:spLocks noGrp="1"/>
          </p:cNvSpPr>
          <p:nvPr>
            <p:ph type="title"/>
          </p:nvPr>
        </p:nvSpPr>
        <p:spPr/>
        <p:txBody>
          <a:bodyPr>
            <a:normAutofit fontScale="90000"/>
          </a:bodyPr>
          <a:lstStyle/>
          <a:p>
            <a:r>
              <a:rPr lang="en-US" dirty="0"/>
              <a:t>Previously Signed Docs in PDF</a:t>
            </a:r>
          </a:p>
        </p:txBody>
      </p:sp>
      <p:pic>
        <p:nvPicPr>
          <p:cNvPr id="4" name="Picture 3">
            <a:extLst>
              <a:ext uri="{FF2B5EF4-FFF2-40B4-BE49-F238E27FC236}">
                <a16:creationId xmlns:a16="http://schemas.microsoft.com/office/drawing/2014/main" id="{A1FBC50C-D363-4888-9A56-C9983E74261E}"/>
              </a:ext>
            </a:extLst>
          </p:cNvPr>
          <p:cNvPicPr>
            <a:picLocks noChangeAspect="1"/>
          </p:cNvPicPr>
          <p:nvPr/>
        </p:nvPicPr>
        <p:blipFill>
          <a:blip r:embed="rId3"/>
          <a:stretch>
            <a:fillRect/>
          </a:stretch>
        </p:blipFill>
        <p:spPr>
          <a:xfrm>
            <a:off x="161671" y="1066800"/>
            <a:ext cx="8894064" cy="575930"/>
          </a:xfrm>
          <a:prstGeom prst="rect">
            <a:avLst/>
          </a:prstGeom>
        </p:spPr>
      </p:pic>
      <p:pic>
        <p:nvPicPr>
          <p:cNvPr id="5" name="Picture 4">
            <a:extLst>
              <a:ext uri="{FF2B5EF4-FFF2-40B4-BE49-F238E27FC236}">
                <a16:creationId xmlns:a16="http://schemas.microsoft.com/office/drawing/2014/main" id="{43A7D57E-E93A-431A-9D9C-F2C26284CEB5}"/>
              </a:ext>
            </a:extLst>
          </p:cNvPr>
          <p:cNvPicPr>
            <a:picLocks noChangeAspect="1"/>
          </p:cNvPicPr>
          <p:nvPr/>
        </p:nvPicPr>
        <p:blipFill>
          <a:blip r:embed="rId4"/>
          <a:stretch>
            <a:fillRect/>
          </a:stretch>
        </p:blipFill>
        <p:spPr>
          <a:xfrm>
            <a:off x="219075" y="1828800"/>
            <a:ext cx="7477125" cy="2543175"/>
          </a:xfrm>
          <a:prstGeom prst="rect">
            <a:avLst/>
          </a:prstGeom>
        </p:spPr>
      </p:pic>
      <p:pic>
        <p:nvPicPr>
          <p:cNvPr id="6" name="Picture 5">
            <a:extLst>
              <a:ext uri="{FF2B5EF4-FFF2-40B4-BE49-F238E27FC236}">
                <a16:creationId xmlns:a16="http://schemas.microsoft.com/office/drawing/2014/main" id="{714E248B-D79C-42D4-BC33-587AEA7D05A6}"/>
              </a:ext>
            </a:extLst>
          </p:cNvPr>
          <p:cNvPicPr>
            <a:picLocks noChangeAspect="1"/>
          </p:cNvPicPr>
          <p:nvPr/>
        </p:nvPicPr>
        <p:blipFill rotWithShape="1">
          <a:blip r:embed="rId5"/>
          <a:srcRect t="8333" r="80833" b="56251"/>
          <a:stretch/>
        </p:blipFill>
        <p:spPr>
          <a:xfrm>
            <a:off x="198246" y="4571999"/>
            <a:ext cx="1859153" cy="1374157"/>
          </a:xfrm>
          <a:prstGeom prst="rect">
            <a:avLst/>
          </a:prstGeom>
        </p:spPr>
      </p:pic>
    </p:spTree>
    <p:extLst>
      <p:ext uri="{BB962C8B-B14F-4D97-AF65-F5344CB8AC3E}">
        <p14:creationId xmlns:p14="http://schemas.microsoft.com/office/powerpoint/2010/main" val="414769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8297D-5F54-4DD8-A888-E6E1920A79C4}"/>
              </a:ext>
            </a:extLst>
          </p:cNvPr>
          <p:cNvSpPr>
            <a:spLocks noGrp="1"/>
          </p:cNvSpPr>
          <p:nvPr>
            <p:ph type="title"/>
          </p:nvPr>
        </p:nvSpPr>
        <p:spPr/>
        <p:txBody>
          <a:bodyPr>
            <a:normAutofit fontScale="90000"/>
          </a:bodyPr>
          <a:lstStyle/>
          <a:p>
            <a:r>
              <a:rPr lang="en-US" dirty="0"/>
              <a:t>Validating Signature</a:t>
            </a:r>
          </a:p>
        </p:txBody>
      </p:sp>
      <p:pic>
        <p:nvPicPr>
          <p:cNvPr id="7" name="Picture 6">
            <a:extLst>
              <a:ext uri="{FF2B5EF4-FFF2-40B4-BE49-F238E27FC236}">
                <a16:creationId xmlns:a16="http://schemas.microsoft.com/office/drawing/2014/main" id="{673C2A57-3965-4064-ACF5-5809E11988A8}"/>
              </a:ext>
            </a:extLst>
          </p:cNvPr>
          <p:cNvPicPr>
            <a:picLocks noChangeAspect="1"/>
          </p:cNvPicPr>
          <p:nvPr/>
        </p:nvPicPr>
        <p:blipFill>
          <a:blip r:embed="rId3"/>
          <a:stretch>
            <a:fillRect/>
          </a:stretch>
        </p:blipFill>
        <p:spPr>
          <a:xfrm>
            <a:off x="228600" y="914400"/>
            <a:ext cx="4772025" cy="1562100"/>
          </a:xfrm>
          <a:prstGeom prst="rect">
            <a:avLst/>
          </a:prstGeom>
        </p:spPr>
      </p:pic>
      <p:pic>
        <p:nvPicPr>
          <p:cNvPr id="8" name="Picture 7">
            <a:extLst>
              <a:ext uri="{FF2B5EF4-FFF2-40B4-BE49-F238E27FC236}">
                <a16:creationId xmlns:a16="http://schemas.microsoft.com/office/drawing/2014/main" id="{66184B36-1B93-4380-B5BA-6752DA2AA964}"/>
              </a:ext>
            </a:extLst>
          </p:cNvPr>
          <p:cNvPicPr>
            <a:picLocks noChangeAspect="1"/>
          </p:cNvPicPr>
          <p:nvPr/>
        </p:nvPicPr>
        <p:blipFill>
          <a:blip r:embed="rId4"/>
          <a:stretch>
            <a:fillRect/>
          </a:stretch>
        </p:blipFill>
        <p:spPr>
          <a:xfrm>
            <a:off x="231648" y="2609850"/>
            <a:ext cx="8105775" cy="3333750"/>
          </a:xfrm>
          <a:prstGeom prst="rect">
            <a:avLst/>
          </a:prstGeom>
        </p:spPr>
      </p:pic>
    </p:spTree>
    <p:extLst>
      <p:ext uri="{BB962C8B-B14F-4D97-AF65-F5344CB8AC3E}">
        <p14:creationId xmlns:p14="http://schemas.microsoft.com/office/powerpoint/2010/main" val="3319986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8297D-5F54-4DD8-A888-E6E1920A79C4}"/>
              </a:ext>
            </a:extLst>
          </p:cNvPr>
          <p:cNvSpPr>
            <a:spLocks noGrp="1"/>
          </p:cNvSpPr>
          <p:nvPr>
            <p:ph type="title"/>
          </p:nvPr>
        </p:nvSpPr>
        <p:spPr/>
        <p:txBody>
          <a:bodyPr>
            <a:normAutofit fontScale="90000"/>
          </a:bodyPr>
          <a:lstStyle/>
          <a:p>
            <a:r>
              <a:rPr lang="en-US" dirty="0"/>
              <a:t>Validating Signature</a:t>
            </a:r>
          </a:p>
        </p:txBody>
      </p:sp>
      <p:pic>
        <p:nvPicPr>
          <p:cNvPr id="4" name="Picture 3">
            <a:extLst>
              <a:ext uri="{FF2B5EF4-FFF2-40B4-BE49-F238E27FC236}">
                <a16:creationId xmlns:a16="http://schemas.microsoft.com/office/drawing/2014/main" id="{5CA6776D-FFB4-44F5-95B6-D6C062F2B5C5}"/>
              </a:ext>
            </a:extLst>
          </p:cNvPr>
          <p:cNvPicPr>
            <a:picLocks noChangeAspect="1"/>
          </p:cNvPicPr>
          <p:nvPr/>
        </p:nvPicPr>
        <p:blipFill>
          <a:blip r:embed="rId3"/>
          <a:stretch>
            <a:fillRect/>
          </a:stretch>
        </p:blipFill>
        <p:spPr>
          <a:xfrm>
            <a:off x="457200" y="784860"/>
            <a:ext cx="2305050" cy="1019175"/>
          </a:xfrm>
          <a:prstGeom prst="rect">
            <a:avLst/>
          </a:prstGeom>
        </p:spPr>
      </p:pic>
      <p:sp>
        <p:nvSpPr>
          <p:cNvPr id="5" name="TextBox 4">
            <a:extLst>
              <a:ext uri="{FF2B5EF4-FFF2-40B4-BE49-F238E27FC236}">
                <a16:creationId xmlns:a16="http://schemas.microsoft.com/office/drawing/2014/main" id="{80CFB3EC-6783-4652-81A7-58C3E965CA53}"/>
              </a:ext>
            </a:extLst>
          </p:cNvPr>
          <p:cNvSpPr txBox="1"/>
          <p:nvPr/>
        </p:nvSpPr>
        <p:spPr>
          <a:xfrm>
            <a:off x="2884741" y="1082024"/>
            <a:ext cx="2454518" cy="369332"/>
          </a:xfrm>
          <a:prstGeom prst="rect">
            <a:avLst/>
          </a:prstGeom>
          <a:noFill/>
        </p:spPr>
        <p:txBody>
          <a:bodyPr wrap="none" rtlCol="0">
            <a:spAutoFit/>
          </a:bodyPr>
          <a:lstStyle/>
          <a:p>
            <a:r>
              <a:rPr lang="en-US" dirty="0"/>
              <a:t>Double-click signature</a:t>
            </a:r>
          </a:p>
        </p:txBody>
      </p:sp>
      <p:pic>
        <p:nvPicPr>
          <p:cNvPr id="6" name="Picture 5">
            <a:extLst>
              <a:ext uri="{FF2B5EF4-FFF2-40B4-BE49-F238E27FC236}">
                <a16:creationId xmlns:a16="http://schemas.microsoft.com/office/drawing/2014/main" id="{9BECD27B-A5BB-47B4-8AB3-694F3667923B}"/>
              </a:ext>
            </a:extLst>
          </p:cNvPr>
          <p:cNvPicPr>
            <a:picLocks noChangeAspect="1"/>
          </p:cNvPicPr>
          <p:nvPr/>
        </p:nvPicPr>
        <p:blipFill rotWithShape="1">
          <a:blip r:embed="rId4"/>
          <a:srcRect r="1845" b="3352"/>
          <a:stretch/>
        </p:blipFill>
        <p:spPr>
          <a:xfrm>
            <a:off x="408357" y="1918335"/>
            <a:ext cx="4842891" cy="21964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E6CDA431-42D8-407F-B0EA-3AFEC5FB4CD4}"/>
              </a:ext>
            </a:extLst>
          </p:cNvPr>
          <p:cNvSpPr txBox="1"/>
          <p:nvPr/>
        </p:nvSpPr>
        <p:spPr>
          <a:xfrm>
            <a:off x="5562600" y="2910578"/>
            <a:ext cx="2950359" cy="369332"/>
          </a:xfrm>
          <a:prstGeom prst="rect">
            <a:avLst/>
          </a:prstGeom>
          <a:noFill/>
        </p:spPr>
        <p:txBody>
          <a:bodyPr wrap="none" rtlCol="0">
            <a:spAutoFit/>
          </a:bodyPr>
          <a:lstStyle/>
          <a:p>
            <a:r>
              <a:rPr lang="en-US" dirty="0"/>
              <a:t>Signature Validation Status</a:t>
            </a:r>
          </a:p>
        </p:txBody>
      </p:sp>
      <p:pic>
        <p:nvPicPr>
          <p:cNvPr id="10" name="Picture 9">
            <a:extLst>
              <a:ext uri="{FF2B5EF4-FFF2-40B4-BE49-F238E27FC236}">
                <a16:creationId xmlns:a16="http://schemas.microsoft.com/office/drawing/2014/main" id="{34F4A8F3-B66E-4356-AA41-5EE0B5023DE0}"/>
              </a:ext>
            </a:extLst>
          </p:cNvPr>
          <p:cNvPicPr>
            <a:picLocks noChangeAspect="1"/>
          </p:cNvPicPr>
          <p:nvPr/>
        </p:nvPicPr>
        <p:blipFill rotWithShape="1">
          <a:blip r:embed="rId5"/>
          <a:srcRect r="1431" b="4414"/>
          <a:stretch/>
        </p:blipFill>
        <p:spPr>
          <a:xfrm>
            <a:off x="375741" y="4247769"/>
            <a:ext cx="4882059" cy="18482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a:extLst>
              <a:ext uri="{FF2B5EF4-FFF2-40B4-BE49-F238E27FC236}">
                <a16:creationId xmlns:a16="http://schemas.microsoft.com/office/drawing/2014/main" id="{CA110DE5-C7F4-4668-AE01-62A1043ACB1F}"/>
              </a:ext>
            </a:extLst>
          </p:cNvPr>
          <p:cNvSpPr txBox="1"/>
          <p:nvPr/>
        </p:nvSpPr>
        <p:spPr>
          <a:xfrm>
            <a:off x="5715000" y="5214556"/>
            <a:ext cx="2116798" cy="369332"/>
          </a:xfrm>
          <a:prstGeom prst="rect">
            <a:avLst/>
          </a:prstGeom>
          <a:noFill/>
        </p:spPr>
        <p:txBody>
          <a:bodyPr wrap="none" rtlCol="0">
            <a:spAutoFit/>
          </a:bodyPr>
          <a:lstStyle/>
          <a:p>
            <a:r>
              <a:rPr lang="en-US" dirty="0"/>
              <a:t>Validate Signature </a:t>
            </a:r>
          </a:p>
        </p:txBody>
      </p:sp>
      <p:sp>
        <p:nvSpPr>
          <p:cNvPr id="7" name="Rectangle 6">
            <a:extLst>
              <a:ext uri="{FF2B5EF4-FFF2-40B4-BE49-F238E27FC236}">
                <a16:creationId xmlns:a16="http://schemas.microsoft.com/office/drawing/2014/main" id="{22662E98-D755-4BFE-8FD4-B216CA345822}"/>
              </a:ext>
            </a:extLst>
          </p:cNvPr>
          <p:cNvSpPr/>
          <p:nvPr/>
        </p:nvSpPr>
        <p:spPr>
          <a:xfrm>
            <a:off x="2884741" y="3657600"/>
            <a:ext cx="1382459" cy="381000"/>
          </a:xfrm>
          <a:prstGeom prst="rect">
            <a:avLst/>
          </a:prstGeom>
          <a:no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953AA6F-AD02-4955-9873-55A7021E5EB6}"/>
              </a:ext>
            </a:extLst>
          </p:cNvPr>
          <p:cNvSpPr/>
          <p:nvPr/>
        </p:nvSpPr>
        <p:spPr>
          <a:xfrm>
            <a:off x="3722941" y="4833556"/>
            <a:ext cx="1306259" cy="381000"/>
          </a:xfrm>
          <a:prstGeom prst="rect">
            <a:avLst/>
          </a:prstGeom>
          <a:no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9465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6CCBE-585F-4B80-86A6-1E9704955C70}"/>
              </a:ext>
            </a:extLst>
          </p:cNvPr>
          <p:cNvSpPr>
            <a:spLocks noGrp="1"/>
          </p:cNvSpPr>
          <p:nvPr>
            <p:ph type="title"/>
          </p:nvPr>
        </p:nvSpPr>
        <p:spPr/>
        <p:txBody>
          <a:bodyPr>
            <a:normAutofit fontScale="90000"/>
          </a:bodyPr>
          <a:lstStyle/>
          <a:p>
            <a:r>
              <a:rPr lang="en-US" dirty="0"/>
              <a:t>Validating Signature</a:t>
            </a:r>
          </a:p>
        </p:txBody>
      </p:sp>
      <p:sp>
        <p:nvSpPr>
          <p:cNvPr id="5" name="Rectangle 4">
            <a:extLst>
              <a:ext uri="{FF2B5EF4-FFF2-40B4-BE49-F238E27FC236}">
                <a16:creationId xmlns:a16="http://schemas.microsoft.com/office/drawing/2014/main" id="{1ECD1047-F229-4B9D-B7F2-086047723FF7}"/>
              </a:ext>
            </a:extLst>
          </p:cNvPr>
          <p:cNvSpPr/>
          <p:nvPr/>
        </p:nvSpPr>
        <p:spPr>
          <a:xfrm>
            <a:off x="6019800" y="5486400"/>
            <a:ext cx="838200" cy="381000"/>
          </a:xfrm>
          <a:prstGeom prst="rect">
            <a:avLst/>
          </a:prstGeom>
          <a:no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FB3D5818-A417-463B-AD9E-4CF9B6B50F68}"/>
              </a:ext>
            </a:extLst>
          </p:cNvPr>
          <p:cNvGrpSpPr/>
          <p:nvPr/>
        </p:nvGrpSpPr>
        <p:grpSpPr>
          <a:xfrm>
            <a:off x="2286001" y="876300"/>
            <a:ext cx="4648199" cy="5105400"/>
            <a:chOff x="2286001" y="876300"/>
            <a:chExt cx="4648199" cy="5105400"/>
          </a:xfrm>
        </p:grpSpPr>
        <p:pic>
          <p:nvPicPr>
            <p:cNvPr id="4" name="Picture 3">
              <a:extLst>
                <a:ext uri="{FF2B5EF4-FFF2-40B4-BE49-F238E27FC236}">
                  <a16:creationId xmlns:a16="http://schemas.microsoft.com/office/drawing/2014/main" id="{D5E43434-1B3F-4991-975E-3A9FFE30E39B}"/>
                </a:ext>
              </a:extLst>
            </p:cNvPr>
            <p:cNvPicPr>
              <a:picLocks noChangeAspect="1"/>
            </p:cNvPicPr>
            <p:nvPr/>
          </p:nvPicPr>
          <p:blipFill rotWithShape="1">
            <a:blip r:embed="rId3"/>
            <a:srcRect l="1587" r="1587"/>
            <a:stretch/>
          </p:blipFill>
          <p:spPr>
            <a:xfrm>
              <a:off x="2286001" y="876300"/>
              <a:ext cx="4648199" cy="5105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a:extLst>
                <a:ext uri="{FF2B5EF4-FFF2-40B4-BE49-F238E27FC236}">
                  <a16:creationId xmlns:a16="http://schemas.microsoft.com/office/drawing/2014/main" id="{2901DFFE-7823-4798-9831-0E98B7764156}"/>
                </a:ext>
              </a:extLst>
            </p:cNvPr>
            <p:cNvSpPr/>
            <p:nvPr/>
          </p:nvSpPr>
          <p:spPr>
            <a:xfrm>
              <a:off x="4114800" y="3048000"/>
              <a:ext cx="1066800" cy="2286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64099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380FC-DF40-4105-8B3B-A5DB8BC4D1DB}"/>
              </a:ext>
            </a:extLst>
          </p:cNvPr>
          <p:cNvSpPr>
            <a:spLocks noGrp="1"/>
          </p:cNvSpPr>
          <p:nvPr>
            <p:ph type="title"/>
          </p:nvPr>
        </p:nvSpPr>
        <p:spPr/>
        <p:txBody>
          <a:bodyPr>
            <a:normAutofit fontScale="90000"/>
          </a:bodyPr>
          <a:lstStyle/>
          <a:p>
            <a:r>
              <a:rPr lang="en-US" dirty="0"/>
              <a:t>Verifying Date and Time Stamp</a:t>
            </a:r>
          </a:p>
        </p:txBody>
      </p:sp>
      <p:grpSp>
        <p:nvGrpSpPr>
          <p:cNvPr id="7" name="Group 6">
            <a:extLst>
              <a:ext uri="{FF2B5EF4-FFF2-40B4-BE49-F238E27FC236}">
                <a16:creationId xmlns:a16="http://schemas.microsoft.com/office/drawing/2014/main" id="{694AC8B2-4E4A-43D1-A470-B371CA3B6A3E}"/>
              </a:ext>
            </a:extLst>
          </p:cNvPr>
          <p:cNvGrpSpPr/>
          <p:nvPr/>
        </p:nvGrpSpPr>
        <p:grpSpPr>
          <a:xfrm>
            <a:off x="1532238" y="1143000"/>
            <a:ext cx="6163962" cy="3962400"/>
            <a:chOff x="1532238" y="1143000"/>
            <a:chExt cx="6163962" cy="3962400"/>
          </a:xfrm>
        </p:grpSpPr>
        <p:pic>
          <p:nvPicPr>
            <p:cNvPr id="4" name="Picture 3">
              <a:extLst>
                <a:ext uri="{FF2B5EF4-FFF2-40B4-BE49-F238E27FC236}">
                  <a16:creationId xmlns:a16="http://schemas.microsoft.com/office/drawing/2014/main" id="{40B7EF8A-7EBC-420B-8729-7D8ABCA45496}"/>
                </a:ext>
              </a:extLst>
            </p:cNvPr>
            <p:cNvPicPr>
              <a:picLocks noChangeAspect="1"/>
            </p:cNvPicPr>
            <p:nvPr/>
          </p:nvPicPr>
          <p:blipFill rotWithShape="1">
            <a:blip r:embed="rId3"/>
            <a:srcRect l="1221" t="1666" b="11667"/>
            <a:stretch/>
          </p:blipFill>
          <p:spPr>
            <a:xfrm>
              <a:off x="1532238" y="1143000"/>
              <a:ext cx="6163962" cy="396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a:extLst>
                <a:ext uri="{FF2B5EF4-FFF2-40B4-BE49-F238E27FC236}">
                  <a16:creationId xmlns:a16="http://schemas.microsoft.com/office/drawing/2014/main" id="{0C3D50B9-EF6E-4313-A7AD-09578A750FAF}"/>
                </a:ext>
              </a:extLst>
            </p:cNvPr>
            <p:cNvSpPr/>
            <p:nvPr/>
          </p:nvSpPr>
          <p:spPr>
            <a:xfrm>
              <a:off x="3962400" y="4648200"/>
              <a:ext cx="1371600" cy="3048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ABDD5C30-1200-4AF3-81E7-44716D128748}"/>
                </a:ext>
              </a:extLst>
            </p:cNvPr>
            <p:cNvSpPr/>
            <p:nvPr/>
          </p:nvSpPr>
          <p:spPr>
            <a:xfrm>
              <a:off x="3352800" y="4648200"/>
              <a:ext cx="533400" cy="381000"/>
            </a:xfrm>
            <a:prstGeom prst="rect">
              <a:avLst/>
            </a:prstGeom>
            <a:no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20097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p:txBody>
          <a:bodyPr anchor="t"/>
          <a:lstStyle/>
          <a:p>
            <a:pPr eaLnBrk="1" hangingPunct="1"/>
            <a:r>
              <a:rPr lang="en-US" altLang="en-US" sz="3600" dirty="0">
                <a:latin typeface="Arial" charset="0"/>
                <a:cs typeface="Arial" charset="0"/>
              </a:rPr>
              <a:t>Training Objectives</a:t>
            </a:r>
          </a:p>
        </p:txBody>
      </p:sp>
      <p:sp>
        <p:nvSpPr>
          <p:cNvPr id="6" name="Rectangle 3"/>
          <p:cNvSpPr txBox="1">
            <a:spLocks noChangeArrowheads="1"/>
          </p:cNvSpPr>
          <p:nvPr>
            <p:custDataLst>
              <p:tags r:id="rId2"/>
            </p:custDataLst>
          </p:nvPr>
        </p:nvSpPr>
        <p:spPr bwMode="auto">
          <a:xfrm>
            <a:off x="533400" y="1295400"/>
            <a:ext cx="8382000" cy="4572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200" dirty="0">
                <a:latin typeface="Arial" panose="020B0604020202020204" pitchFamily="34" charset="0"/>
                <a:cs typeface="Arial" panose="020B0604020202020204" pitchFamily="34" charset="0"/>
              </a:rPr>
              <a:t>Upon completion of this training, participants will understand:</a:t>
            </a:r>
          </a:p>
          <a:p>
            <a:pPr marL="0" indent="0">
              <a:buFontTx/>
              <a:buNone/>
              <a:defRPr/>
            </a:pPr>
            <a:endParaRPr lang="en-US" sz="2200" dirty="0">
              <a:latin typeface="Arial" panose="020B0604020202020204" pitchFamily="34" charset="0"/>
              <a:cs typeface="Arial" panose="020B0604020202020204" pitchFamily="34" charset="0"/>
            </a:endParaRPr>
          </a:p>
          <a:p>
            <a:pPr>
              <a:defRPr/>
            </a:pPr>
            <a:r>
              <a:rPr lang="en-US" sz="2200" dirty="0">
                <a:latin typeface="Arial" panose="020B0604020202020204" pitchFamily="34" charset="0"/>
                <a:cs typeface="Arial" panose="020B0604020202020204" pitchFamily="34" charset="0"/>
              </a:rPr>
              <a:t>Topaz Signature Pad capabilities</a:t>
            </a:r>
          </a:p>
          <a:p>
            <a:pPr>
              <a:defRPr/>
            </a:pPr>
            <a:r>
              <a:rPr lang="en-US" sz="2200" dirty="0">
                <a:latin typeface="Arial" panose="020B0604020202020204" pitchFamily="34" charset="0"/>
                <a:cs typeface="Arial" panose="020B0604020202020204" pitchFamily="34" charset="0"/>
              </a:rPr>
              <a:t>How to use the Topaz Signature Pad with a PDF document</a:t>
            </a:r>
          </a:p>
          <a:p>
            <a:pPr>
              <a:defRPr/>
            </a:pPr>
            <a:r>
              <a:rPr lang="en-US" sz="2200" dirty="0">
                <a:latin typeface="Arial" panose="020B0604020202020204" pitchFamily="34" charset="0"/>
                <a:cs typeface="Arial" panose="020B0604020202020204" pitchFamily="34" charset="0"/>
              </a:rPr>
              <a:t>How to use the Topaz Signature Pad with a Word document </a:t>
            </a:r>
            <a:endParaRPr lang="en-US" sz="2400" dirty="0">
              <a:latin typeface="Arial" panose="020B0604020202020204" pitchFamily="34" charset="0"/>
              <a:cs typeface="Arial" panose="020B0604020202020204" pitchFamily="34" charset="0"/>
            </a:endParaRPr>
          </a:p>
          <a:p>
            <a:pPr>
              <a:defRPr/>
            </a:pPr>
            <a:endParaRPr lang="en-US" sz="2200" dirty="0">
              <a:latin typeface="Arial" panose="020B0604020202020204" pitchFamily="34" charset="0"/>
              <a:cs typeface="Arial" panose="020B0604020202020204" pitchFamily="34" charset="0"/>
            </a:endParaRPr>
          </a:p>
          <a:p>
            <a:pPr marL="0" indent="0">
              <a:buFontTx/>
              <a:buNone/>
              <a:defRPr/>
            </a:pPr>
            <a:r>
              <a:rPr lang="en-US" sz="2200" dirty="0">
                <a:latin typeface="Arial" panose="020B0604020202020204" pitchFamily="34" charset="0"/>
                <a:cs typeface="Arial" panose="020B0604020202020204" pitchFamily="34" charset="0"/>
              </a:rPr>
              <a:t> </a:t>
            </a:r>
          </a:p>
          <a:p>
            <a:pPr marL="0" indent="0">
              <a:buFontTx/>
              <a:buNone/>
              <a:defRPr/>
            </a:pPr>
            <a:endParaRPr lang="en-US" sz="2200" dirty="0">
              <a:latin typeface="Arial" panose="020B0604020202020204" pitchFamily="34" charset="0"/>
              <a:cs typeface="Arial" panose="020B0604020202020204" pitchFamily="34" charset="0"/>
            </a:endParaRPr>
          </a:p>
          <a:p>
            <a:pPr>
              <a:buFontTx/>
              <a:buChar char="-"/>
              <a:defRPr/>
            </a:pPr>
            <a:endParaRPr lang="en-US" dirty="0"/>
          </a:p>
          <a:p>
            <a:pPr marL="0" indent="0">
              <a:buFontTx/>
              <a:buNone/>
              <a:defRPr/>
            </a:pPr>
            <a:r>
              <a:rPr lang="en-US" dirty="0">
                <a:latin typeface="Arial" panose="020B0604020202020204" pitchFamily="34" charset="0"/>
                <a:cs typeface="Arial" panose="020B0604020202020204" pitchFamily="34" charset="0"/>
              </a:rPr>
              <a:t> </a:t>
            </a:r>
            <a:endParaRPr lang="en-US" dirty="0"/>
          </a:p>
          <a:p>
            <a:pPr marL="0" indent="0">
              <a:buFontTx/>
              <a:buNone/>
              <a:defRPr/>
            </a:pPr>
            <a:endParaRPr lang="en-US" dirty="0"/>
          </a:p>
          <a:p>
            <a:pPr eaLnBrk="1" hangingPunct="1">
              <a:buFontTx/>
              <a:buNone/>
              <a:defRPr/>
            </a:pPr>
            <a:endParaRPr lang="en-US" altLang="en-US" kern="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B550C-2F49-4774-B7A4-5F3FECAFAE4A}"/>
              </a:ext>
            </a:extLst>
          </p:cNvPr>
          <p:cNvSpPr>
            <a:spLocks noGrp="1"/>
          </p:cNvSpPr>
          <p:nvPr>
            <p:ph type="title"/>
          </p:nvPr>
        </p:nvSpPr>
        <p:spPr/>
        <p:txBody>
          <a:bodyPr>
            <a:normAutofit fontScale="90000"/>
          </a:bodyPr>
          <a:lstStyle/>
          <a:p>
            <a:r>
              <a:rPr lang="en-US" dirty="0"/>
              <a:t>Capturing Counselor Signature</a:t>
            </a:r>
          </a:p>
        </p:txBody>
      </p:sp>
      <p:sp>
        <p:nvSpPr>
          <p:cNvPr id="5" name="TextBox 4">
            <a:extLst>
              <a:ext uri="{FF2B5EF4-FFF2-40B4-BE49-F238E27FC236}">
                <a16:creationId xmlns:a16="http://schemas.microsoft.com/office/drawing/2014/main" id="{A709206D-460C-49D1-A50C-E3D08CE2C052}"/>
              </a:ext>
            </a:extLst>
          </p:cNvPr>
          <p:cNvSpPr txBox="1"/>
          <p:nvPr/>
        </p:nvSpPr>
        <p:spPr>
          <a:xfrm>
            <a:off x="381000" y="3244334"/>
            <a:ext cx="8041689" cy="369332"/>
          </a:xfrm>
          <a:prstGeom prst="rect">
            <a:avLst/>
          </a:prstGeom>
          <a:noFill/>
        </p:spPr>
        <p:txBody>
          <a:bodyPr wrap="none" rtlCol="0">
            <a:spAutoFit/>
          </a:bodyPr>
          <a:lstStyle/>
          <a:p>
            <a:r>
              <a:rPr lang="en-US" dirty="0"/>
              <a:t>Select Adobe Default Security to capture VRC’s PIV enabled digital signature</a:t>
            </a:r>
          </a:p>
        </p:txBody>
      </p:sp>
      <p:pic>
        <p:nvPicPr>
          <p:cNvPr id="6" name="Picture 5">
            <a:extLst>
              <a:ext uri="{FF2B5EF4-FFF2-40B4-BE49-F238E27FC236}">
                <a16:creationId xmlns:a16="http://schemas.microsoft.com/office/drawing/2014/main" id="{ACCA9CC8-3511-4639-916B-D3FBA47046B1}"/>
              </a:ext>
            </a:extLst>
          </p:cNvPr>
          <p:cNvPicPr>
            <a:picLocks noChangeAspect="1"/>
          </p:cNvPicPr>
          <p:nvPr/>
        </p:nvPicPr>
        <p:blipFill rotWithShape="1">
          <a:blip r:embed="rId3"/>
          <a:srcRect l="15000" t="35416" r="59167" b="39584"/>
          <a:stretch/>
        </p:blipFill>
        <p:spPr>
          <a:xfrm>
            <a:off x="2083604" y="1219200"/>
            <a:ext cx="5231596" cy="20251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a:extLst>
              <a:ext uri="{FF2B5EF4-FFF2-40B4-BE49-F238E27FC236}">
                <a16:creationId xmlns:a16="http://schemas.microsoft.com/office/drawing/2014/main" id="{6CAFED98-38E2-4516-8851-F519937580AF}"/>
              </a:ext>
            </a:extLst>
          </p:cNvPr>
          <p:cNvPicPr>
            <a:picLocks noChangeAspect="1"/>
          </p:cNvPicPr>
          <p:nvPr/>
        </p:nvPicPr>
        <p:blipFill>
          <a:blip r:embed="rId4"/>
          <a:stretch>
            <a:fillRect/>
          </a:stretch>
        </p:blipFill>
        <p:spPr>
          <a:xfrm>
            <a:off x="2133600" y="3915275"/>
            <a:ext cx="4781550" cy="1743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83740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498B8-E9FF-4B23-A810-9C82E22FBA7C}"/>
              </a:ext>
            </a:extLst>
          </p:cNvPr>
          <p:cNvSpPr>
            <a:spLocks noGrp="1"/>
          </p:cNvSpPr>
          <p:nvPr>
            <p:ph type="title"/>
          </p:nvPr>
        </p:nvSpPr>
        <p:spPr/>
        <p:txBody>
          <a:bodyPr>
            <a:normAutofit fontScale="90000"/>
          </a:bodyPr>
          <a:lstStyle/>
          <a:p>
            <a:r>
              <a:rPr lang="en-US" dirty="0"/>
              <a:t>Capturing Counselor Signature</a:t>
            </a:r>
          </a:p>
        </p:txBody>
      </p:sp>
      <p:grpSp>
        <p:nvGrpSpPr>
          <p:cNvPr id="20" name="Group 19">
            <a:extLst>
              <a:ext uri="{FF2B5EF4-FFF2-40B4-BE49-F238E27FC236}">
                <a16:creationId xmlns:a16="http://schemas.microsoft.com/office/drawing/2014/main" id="{AB2BC297-AF37-4F63-8C49-D7BA7CE7FA70}"/>
              </a:ext>
            </a:extLst>
          </p:cNvPr>
          <p:cNvGrpSpPr/>
          <p:nvPr/>
        </p:nvGrpSpPr>
        <p:grpSpPr>
          <a:xfrm>
            <a:off x="1676400" y="1219200"/>
            <a:ext cx="5943600" cy="4191000"/>
            <a:chOff x="665796" y="939003"/>
            <a:chExt cx="4067626" cy="2772088"/>
          </a:xfrm>
        </p:grpSpPr>
        <p:pic>
          <p:nvPicPr>
            <p:cNvPr id="17" name="Picture 16">
              <a:extLst>
                <a:ext uri="{FF2B5EF4-FFF2-40B4-BE49-F238E27FC236}">
                  <a16:creationId xmlns:a16="http://schemas.microsoft.com/office/drawing/2014/main" id="{D286A24C-6602-4FD3-8071-C3FA53C1759F}"/>
                </a:ext>
              </a:extLst>
            </p:cNvPr>
            <p:cNvPicPr>
              <a:picLocks noChangeAspect="1"/>
            </p:cNvPicPr>
            <p:nvPr/>
          </p:nvPicPr>
          <p:blipFill rotWithShape="1">
            <a:blip r:embed="rId3"/>
            <a:srcRect l="1" r="1" b="1691"/>
            <a:stretch/>
          </p:blipFill>
          <p:spPr>
            <a:xfrm>
              <a:off x="665796" y="939003"/>
              <a:ext cx="4067626" cy="2772088"/>
            </a:xfrm>
            <a:prstGeom prst="rect">
              <a:avLst/>
            </a:prstGeom>
            <a:ln>
              <a:solidFill>
                <a:schemeClr val="tx1"/>
              </a:solidFill>
            </a:ln>
          </p:spPr>
        </p:pic>
        <p:sp>
          <p:nvSpPr>
            <p:cNvPr id="18" name="Rectangle 17">
              <a:extLst>
                <a:ext uri="{FF2B5EF4-FFF2-40B4-BE49-F238E27FC236}">
                  <a16:creationId xmlns:a16="http://schemas.microsoft.com/office/drawing/2014/main" id="{845475BE-41A9-40A9-93C3-274E11341143}"/>
                </a:ext>
              </a:extLst>
            </p:cNvPr>
            <p:cNvSpPr/>
            <p:nvPr/>
          </p:nvSpPr>
          <p:spPr>
            <a:xfrm>
              <a:off x="2214311" y="1716046"/>
              <a:ext cx="381000" cy="762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9BFC71F2-C6A2-4D58-B0DC-7527969D427B}"/>
                </a:ext>
              </a:extLst>
            </p:cNvPr>
            <p:cNvSpPr/>
            <p:nvPr/>
          </p:nvSpPr>
          <p:spPr>
            <a:xfrm>
              <a:off x="2214311" y="2173245"/>
              <a:ext cx="381000" cy="762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71753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D2C99-19E0-4425-A0A8-D87E18B3D5D1}"/>
              </a:ext>
            </a:extLst>
          </p:cNvPr>
          <p:cNvSpPr>
            <a:spLocks noGrp="1"/>
          </p:cNvSpPr>
          <p:nvPr>
            <p:ph type="title"/>
          </p:nvPr>
        </p:nvSpPr>
        <p:spPr/>
        <p:txBody>
          <a:bodyPr>
            <a:normAutofit fontScale="90000"/>
          </a:bodyPr>
          <a:lstStyle/>
          <a:p>
            <a:r>
              <a:rPr lang="en-US" dirty="0"/>
              <a:t>Samples of PIV enabled signature</a:t>
            </a:r>
          </a:p>
        </p:txBody>
      </p:sp>
      <p:pic>
        <p:nvPicPr>
          <p:cNvPr id="4" name="Picture 3">
            <a:extLst>
              <a:ext uri="{FF2B5EF4-FFF2-40B4-BE49-F238E27FC236}">
                <a16:creationId xmlns:a16="http://schemas.microsoft.com/office/drawing/2014/main" id="{0B6D13DE-E8C8-439F-B581-5AA7EC4A1ECF}"/>
              </a:ext>
            </a:extLst>
          </p:cNvPr>
          <p:cNvPicPr>
            <a:picLocks noChangeAspect="1"/>
          </p:cNvPicPr>
          <p:nvPr/>
        </p:nvPicPr>
        <p:blipFill>
          <a:blip r:embed="rId3"/>
          <a:stretch>
            <a:fillRect/>
          </a:stretch>
        </p:blipFill>
        <p:spPr>
          <a:xfrm>
            <a:off x="1271587" y="2662237"/>
            <a:ext cx="6600825" cy="1985963"/>
          </a:xfrm>
          <a:prstGeom prst="rect">
            <a:avLst/>
          </a:prstGeom>
        </p:spPr>
      </p:pic>
    </p:spTree>
    <p:extLst>
      <p:ext uri="{BB962C8B-B14F-4D97-AF65-F5344CB8AC3E}">
        <p14:creationId xmlns:p14="http://schemas.microsoft.com/office/powerpoint/2010/main" val="1590704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itle 3"/>
          <p:cNvSpPr>
            <a:spLocks noGrp="1"/>
          </p:cNvSpPr>
          <p:nvPr>
            <p:ph type="title"/>
            <p:custDataLst>
              <p:tags r:id="rId1"/>
            </p:custDataLst>
          </p:nvPr>
        </p:nvSpPr>
        <p:spPr/>
        <p:txBody>
          <a:bodyPr/>
          <a:lstStyle/>
          <a:p>
            <a:pPr eaLnBrk="1" hangingPunct="1"/>
            <a:r>
              <a:rPr lang="en-US" altLang="en-US" sz="3600" dirty="0">
                <a:solidFill>
                  <a:srgbClr val="FFFFFF"/>
                </a:solidFill>
                <a:latin typeface="Arial" charset="0"/>
                <a:cs typeface="Arial" charset="0"/>
              </a:rPr>
              <a:t>      Using Signature Pads with Word</a:t>
            </a:r>
            <a:endParaRPr lang="en-US" altLang="en-US" dirty="0"/>
          </a:p>
        </p:txBody>
      </p:sp>
      <p:sp>
        <p:nvSpPr>
          <p:cNvPr id="15363" name="Rectangle 21"/>
          <p:cNvSpPr>
            <a:spLocks noChangeArrowheads="1"/>
          </p:cNvSpPr>
          <p:nvPr>
            <p:custDataLst>
              <p:tags r:id="rId2"/>
            </p:custDataLst>
          </p:nvPr>
        </p:nvSpPr>
        <p:spPr bwMode="auto">
          <a:xfrm>
            <a:off x="457200" y="778877"/>
            <a:ext cx="838200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000">
                <a:solidFill>
                  <a:schemeClr val="tx1"/>
                </a:solidFill>
                <a:latin typeface="Calibri" pitchFamily="34" charset="0"/>
              </a:defRPr>
            </a:lvl2pPr>
            <a:lvl3pPr marL="1143000" indent="-228600" eaLnBrk="0" hangingPunct="0">
              <a:spcBef>
                <a:spcPct val="20000"/>
              </a:spcBef>
              <a:buFont typeface="Arial" charset="0"/>
              <a:buChar char="•"/>
              <a:defRPr>
                <a:solidFill>
                  <a:schemeClr val="tx1"/>
                </a:solidFill>
                <a:latin typeface="Calibri" pitchFamily="34" charset="0"/>
              </a:defRPr>
            </a:lvl3pPr>
            <a:lvl4pPr marL="1600200" indent="-228600" eaLnBrk="0" hangingPunct="0">
              <a:spcBef>
                <a:spcPct val="20000"/>
              </a:spcBef>
              <a:buFont typeface="Arial" charset="0"/>
              <a:buChar char="–"/>
              <a:defRPr sz="1600">
                <a:solidFill>
                  <a:schemeClr val="tx1"/>
                </a:solidFill>
                <a:latin typeface="Calibri" pitchFamily="34" charset="0"/>
              </a:defRPr>
            </a:lvl4pPr>
            <a:lvl5pPr marL="2057400" indent="-228600" eaLnBrk="0" hangingPunct="0">
              <a:spcBef>
                <a:spcPct val="20000"/>
              </a:spcBef>
              <a:buFont typeface="Arial" charset="0"/>
              <a:buChar char="»"/>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600">
                <a:solidFill>
                  <a:schemeClr val="tx1"/>
                </a:solidFill>
                <a:latin typeface="Calibri" pitchFamily="34" charset="0"/>
              </a:defRPr>
            </a:lvl9pPr>
          </a:lstStyle>
          <a:p>
            <a:pPr>
              <a:spcBef>
                <a:spcPct val="0"/>
              </a:spcBef>
              <a:buFontTx/>
              <a:buNone/>
            </a:pPr>
            <a:endParaRPr lang="en-US" altLang="en-US" sz="2200" dirty="0">
              <a:latin typeface="Arial" charset="0"/>
              <a:ea typeface="Calibri" pitchFamily="34" charset="0"/>
            </a:endParaRPr>
          </a:p>
          <a:p>
            <a:pPr>
              <a:spcBef>
                <a:spcPct val="0"/>
              </a:spcBef>
              <a:buFont typeface="Arial" charset="0"/>
              <a:buNone/>
            </a:pPr>
            <a:r>
              <a:rPr lang="en-US" altLang="en-US" sz="2200" dirty="0">
                <a:latin typeface="Arial" charset="0"/>
                <a:ea typeface="Calibri" pitchFamily="34" charset="0"/>
              </a:rPr>
              <a:t>Select a Word Document.</a:t>
            </a:r>
            <a:r>
              <a:rPr lang="en-US" altLang="en-US" sz="2000" dirty="0">
                <a:ea typeface="Calibri" pitchFamily="34" charset="0"/>
                <a:cs typeface="Times New Roman" pitchFamily="18" charset="0"/>
              </a:rPr>
              <a:t> </a:t>
            </a:r>
            <a:r>
              <a:rPr lang="en-US" altLang="en-US" sz="2200" dirty="0">
                <a:latin typeface="Arial" charset="0"/>
                <a:ea typeface="Calibri" pitchFamily="34" charset="0"/>
              </a:rPr>
              <a:t>Once the document is opened, place your mouse insertion point in the signature field where the Veteran will sign. If you receive a Security Warning, you may have to Enable Content be selecting the button.  </a:t>
            </a:r>
          </a:p>
          <a:p>
            <a:pPr>
              <a:spcBef>
                <a:spcPct val="0"/>
              </a:spcBef>
              <a:buFont typeface="Arial" charset="0"/>
              <a:buNone/>
            </a:pPr>
            <a:endParaRPr lang="en-US" altLang="en-US" sz="2200" dirty="0">
              <a:latin typeface="Arial" charset="0"/>
              <a:ea typeface="Calibri" pitchFamily="34" charset="0"/>
            </a:endParaRPr>
          </a:p>
          <a:p>
            <a:pPr>
              <a:spcBef>
                <a:spcPct val="0"/>
              </a:spcBef>
              <a:buFontTx/>
              <a:buNone/>
            </a:pPr>
            <a:r>
              <a:rPr lang="en-US" altLang="en-US" sz="2200" dirty="0">
                <a:latin typeface="Arial" charset="0"/>
                <a:ea typeface="Calibri" pitchFamily="34" charset="0"/>
              </a:rPr>
              <a:t>  </a:t>
            </a:r>
          </a:p>
          <a:p>
            <a:pPr>
              <a:spcBef>
                <a:spcPct val="0"/>
              </a:spcBef>
              <a:buFontTx/>
              <a:buNone/>
            </a:pPr>
            <a:endParaRPr lang="en-US" altLang="en-US" sz="2000" dirty="0">
              <a:latin typeface="Arial" charset="0"/>
              <a:ea typeface="Calibri" pitchFamily="34" charset="0"/>
            </a:endParaRPr>
          </a:p>
          <a:p>
            <a:pPr>
              <a:spcBef>
                <a:spcPct val="0"/>
              </a:spcBef>
              <a:buFontTx/>
              <a:buNone/>
            </a:pPr>
            <a:endParaRPr lang="en-US" altLang="en-US" sz="2000" dirty="0">
              <a:latin typeface="Arial" charset="0"/>
              <a:ea typeface="Calibri" pitchFamily="34" charset="0"/>
            </a:endParaRPr>
          </a:p>
          <a:p>
            <a:pPr>
              <a:spcBef>
                <a:spcPct val="0"/>
              </a:spcBef>
              <a:buFontTx/>
              <a:buNone/>
            </a:pPr>
            <a:endParaRPr lang="en-US" altLang="en-US" sz="2000" dirty="0">
              <a:latin typeface="Arial" charset="0"/>
              <a:ea typeface="Calibri" pitchFamily="34" charset="0"/>
            </a:endParaRPr>
          </a:p>
          <a:p>
            <a:pPr>
              <a:spcBef>
                <a:spcPct val="0"/>
              </a:spcBef>
              <a:buFontTx/>
              <a:buNone/>
            </a:pPr>
            <a:endParaRPr lang="en-US" altLang="en-US" sz="2000" dirty="0">
              <a:latin typeface="Arial" charset="0"/>
              <a:ea typeface="Calibri" pitchFamily="34" charset="0"/>
            </a:endParaRPr>
          </a:p>
          <a:p>
            <a:pPr>
              <a:spcBef>
                <a:spcPct val="0"/>
              </a:spcBef>
              <a:buFontTx/>
              <a:buNone/>
            </a:pPr>
            <a:r>
              <a:rPr lang="en-US" altLang="en-US" sz="2000" dirty="0">
                <a:latin typeface="Arial" charset="0"/>
                <a:ea typeface="Calibri" pitchFamily="34" charset="0"/>
              </a:rPr>
              <a:t>Select “Add-Ins” tab from the tool bar</a:t>
            </a:r>
            <a:r>
              <a:rPr lang="en-US" altLang="en-US" sz="2000" b="1" dirty="0">
                <a:latin typeface="Arial" charset="0"/>
                <a:ea typeface="Calibri" pitchFamily="34" charset="0"/>
              </a:rPr>
              <a:t>.</a:t>
            </a:r>
            <a:r>
              <a:rPr lang="en-US" altLang="en-US" sz="2000" dirty="0">
                <a:latin typeface="Arial" charset="0"/>
                <a:ea typeface="Calibri" pitchFamily="34" charset="0"/>
              </a:rPr>
              <a:t>                                                                            </a:t>
            </a:r>
          </a:p>
          <a:p>
            <a:pPr>
              <a:spcBef>
                <a:spcPct val="0"/>
              </a:spcBef>
              <a:buFontTx/>
              <a:buNone/>
            </a:pPr>
            <a:endParaRPr lang="en-US" altLang="en-US" sz="2200" dirty="0">
              <a:latin typeface="Arial" charset="0"/>
              <a:ea typeface="Calibri" pitchFamily="34" charset="0"/>
            </a:endParaRPr>
          </a:p>
          <a:p>
            <a:pPr>
              <a:spcBef>
                <a:spcPct val="0"/>
              </a:spcBef>
              <a:buFontTx/>
              <a:buNone/>
            </a:pPr>
            <a:r>
              <a:rPr lang="en-US" altLang="en-US" dirty="0">
                <a:ea typeface="Calibri" pitchFamily="34" charset="0"/>
                <a:cs typeface="Times New Roman" pitchFamily="18" charset="0"/>
              </a:rPr>
              <a:t>                                                                           </a:t>
            </a:r>
            <a:endParaRPr lang="en-US" altLang="en-US" dirty="0">
              <a:latin typeface="Arial" charset="0"/>
              <a:ea typeface="Calibri" pitchFamily="34" charset="0"/>
              <a:cs typeface="Times New Roman" pitchFamily="18" charset="0"/>
            </a:endParaRPr>
          </a:p>
        </p:txBody>
      </p:sp>
      <p:pic>
        <p:nvPicPr>
          <p:cNvPr id="3" name="Picture 2">
            <a:extLst>
              <a:ext uri="{FF2B5EF4-FFF2-40B4-BE49-F238E27FC236}">
                <a16:creationId xmlns:a16="http://schemas.microsoft.com/office/drawing/2014/main" id="{A401426F-821C-41AE-8193-E6194DFF63AF}"/>
              </a:ext>
            </a:extLst>
          </p:cNvPr>
          <p:cNvPicPr>
            <a:picLocks noChangeAspect="1"/>
          </p:cNvPicPr>
          <p:nvPr/>
        </p:nvPicPr>
        <p:blipFill>
          <a:blip r:embed="rId5"/>
          <a:stretch>
            <a:fillRect/>
          </a:stretch>
        </p:blipFill>
        <p:spPr>
          <a:xfrm>
            <a:off x="1790700" y="2743200"/>
            <a:ext cx="5562600" cy="981075"/>
          </a:xfrm>
          <a:prstGeom prst="rect">
            <a:avLst/>
          </a:prstGeom>
        </p:spPr>
      </p:pic>
      <p:pic>
        <p:nvPicPr>
          <p:cNvPr id="8194" name="Picture 2" descr="Microsopt Word Menu Bar with an Arrow pointing to &quot;Add-Ins&quot;" title="Microsopt Word Menu Bar with an Arrow pointing to &quot;Add-Ins&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0163" y="4876800"/>
            <a:ext cx="654367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8400A-BED8-41D9-AC77-691190023915}"/>
              </a:ext>
            </a:extLst>
          </p:cNvPr>
          <p:cNvSpPr>
            <a:spLocks noGrp="1"/>
          </p:cNvSpPr>
          <p:nvPr>
            <p:ph type="title"/>
          </p:nvPr>
        </p:nvSpPr>
        <p:spPr/>
        <p:txBody>
          <a:bodyPr>
            <a:normAutofit fontScale="90000"/>
          </a:bodyPr>
          <a:lstStyle/>
          <a:p>
            <a:r>
              <a:rPr lang="en-US" altLang="en-US" dirty="0">
                <a:solidFill>
                  <a:srgbClr val="FFFFFF"/>
                </a:solidFill>
                <a:latin typeface="Arial" charset="0"/>
                <a:cs typeface="Arial" charset="0"/>
              </a:rPr>
              <a:t>Signature Pads with Word</a:t>
            </a:r>
            <a:endParaRPr lang="en-US" dirty="0"/>
          </a:p>
        </p:txBody>
      </p:sp>
      <p:pic>
        <p:nvPicPr>
          <p:cNvPr id="6" name="Picture 5">
            <a:extLst>
              <a:ext uri="{FF2B5EF4-FFF2-40B4-BE49-F238E27FC236}">
                <a16:creationId xmlns:a16="http://schemas.microsoft.com/office/drawing/2014/main" id="{5EE69062-7236-40DB-B946-2844F46B45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006" y="4941332"/>
            <a:ext cx="8789988" cy="83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680D9068-E2F2-4E85-A3CC-62AFA9C0C9B7}"/>
              </a:ext>
            </a:extLst>
          </p:cNvPr>
          <p:cNvSpPr txBox="1"/>
          <p:nvPr/>
        </p:nvSpPr>
        <p:spPr>
          <a:xfrm>
            <a:off x="7086600" y="5300246"/>
            <a:ext cx="1295400" cy="338554"/>
          </a:xfrm>
          <a:prstGeom prst="rect">
            <a:avLst/>
          </a:prstGeom>
          <a:solidFill>
            <a:srgbClr val="F7F9A1"/>
          </a:solidFill>
          <a:ln>
            <a:solidFill>
              <a:srgbClr val="000000"/>
            </a:solidFill>
          </a:ln>
        </p:spPr>
        <p:txBody>
          <a:bodyPr wrap="square" rtlCol="0">
            <a:spAutoFit/>
          </a:bodyPr>
          <a:lstStyle/>
          <a:p>
            <a:r>
              <a:rPr lang="en-US" sz="1600" dirty="0"/>
              <a:t>Print Layout</a:t>
            </a:r>
          </a:p>
        </p:txBody>
      </p:sp>
      <p:sp>
        <p:nvSpPr>
          <p:cNvPr id="8" name="TextBox 7">
            <a:extLst>
              <a:ext uri="{FF2B5EF4-FFF2-40B4-BE49-F238E27FC236}">
                <a16:creationId xmlns:a16="http://schemas.microsoft.com/office/drawing/2014/main" id="{D6CA11ED-B561-488D-8A60-21937F2C368C}"/>
              </a:ext>
            </a:extLst>
          </p:cNvPr>
          <p:cNvSpPr txBox="1"/>
          <p:nvPr/>
        </p:nvSpPr>
        <p:spPr>
          <a:xfrm>
            <a:off x="76200" y="4572000"/>
            <a:ext cx="4506362" cy="369332"/>
          </a:xfrm>
          <a:prstGeom prst="rect">
            <a:avLst/>
          </a:prstGeom>
          <a:noFill/>
        </p:spPr>
        <p:txBody>
          <a:bodyPr wrap="none" rtlCol="0">
            <a:spAutoFit/>
          </a:bodyPr>
          <a:lstStyle/>
          <a:p>
            <a:r>
              <a:rPr lang="en-US" dirty="0"/>
              <a:t>Ensure that you are in Print Layout Mode</a:t>
            </a:r>
          </a:p>
        </p:txBody>
      </p:sp>
      <p:pic>
        <p:nvPicPr>
          <p:cNvPr id="3" name="Picture 2">
            <a:extLst>
              <a:ext uri="{FF2B5EF4-FFF2-40B4-BE49-F238E27FC236}">
                <a16:creationId xmlns:a16="http://schemas.microsoft.com/office/drawing/2014/main" id="{E5592CBB-CF6B-46B0-BC24-F5B9292EBE63}"/>
              </a:ext>
            </a:extLst>
          </p:cNvPr>
          <p:cNvPicPr>
            <a:picLocks noChangeAspect="1"/>
          </p:cNvPicPr>
          <p:nvPr/>
        </p:nvPicPr>
        <p:blipFill>
          <a:blip r:embed="rId4"/>
          <a:stretch>
            <a:fillRect/>
          </a:stretch>
        </p:blipFill>
        <p:spPr>
          <a:xfrm>
            <a:off x="2743200" y="1644041"/>
            <a:ext cx="3200400" cy="1957526"/>
          </a:xfrm>
          <a:prstGeom prst="rect">
            <a:avLst/>
          </a:prstGeom>
        </p:spPr>
      </p:pic>
    </p:spTree>
    <p:extLst>
      <p:ext uri="{BB962C8B-B14F-4D97-AF65-F5344CB8AC3E}">
        <p14:creationId xmlns:p14="http://schemas.microsoft.com/office/powerpoint/2010/main" val="928499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custDataLst>
              <p:tags r:id="rId1"/>
            </p:custDataLst>
          </p:nvPr>
        </p:nvSpPr>
        <p:spPr/>
        <p:txBody>
          <a:bodyPr>
            <a:normAutofit fontScale="90000"/>
          </a:bodyPr>
          <a:lstStyle/>
          <a:p>
            <a:pPr eaLnBrk="1" hangingPunct="1"/>
            <a:r>
              <a:rPr lang="en-US" altLang="en-US" dirty="0">
                <a:solidFill>
                  <a:srgbClr val="FFFFFF"/>
                </a:solidFill>
                <a:latin typeface="Arial" charset="0"/>
                <a:cs typeface="Arial" charset="0"/>
              </a:rPr>
              <a:t>   Signature Pads with Word</a:t>
            </a:r>
            <a:endParaRPr lang="en-US" altLang="en-US" sz="2400" dirty="0"/>
          </a:p>
        </p:txBody>
      </p:sp>
      <p:pic>
        <p:nvPicPr>
          <p:cNvPr id="16391" name="Picture 6" descr="&quot;Add-Ins&quot; Microsoft Word Button &quot;Pencil&quot; Icon" title="&quot;Add-Ins&quot; Microsoft Word Button &quot;Pencil&quot;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57650" y="4800600"/>
            <a:ext cx="1066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2"/>
          <p:cNvSpPr>
            <a:spLocks noChangeArrowheads="1"/>
          </p:cNvSpPr>
          <p:nvPr>
            <p:custDataLst>
              <p:tags r:id="rId2"/>
            </p:custDataLst>
          </p:nvPr>
        </p:nvSpPr>
        <p:spPr bwMode="auto">
          <a:xfrm>
            <a:off x="685800" y="3413125"/>
            <a:ext cx="74580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000">
                <a:solidFill>
                  <a:schemeClr val="tx1"/>
                </a:solidFill>
                <a:latin typeface="Calibri" pitchFamily="34" charset="0"/>
              </a:defRPr>
            </a:lvl2pPr>
            <a:lvl3pPr marL="1143000" indent="-228600" eaLnBrk="0" hangingPunct="0">
              <a:spcBef>
                <a:spcPct val="20000"/>
              </a:spcBef>
              <a:buFont typeface="Arial" charset="0"/>
              <a:buChar char="•"/>
              <a:defRPr>
                <a:solidFill>
                  <a:schemeClr val="tx1"/>
                </a:solidFill>
                <a:latin typeface="Calibri" pitchFamily="34" charset="0"/>
              </a:defRPr>
            </a:lvl3pPr>
            <a:lvl4pPr marL="1600200" indent="-228600" eaLnBrk="0" hangingPunct="0">
              <a:spcBef>
                <a:spcPct val="20000"/>
              </a:spcBef>
              <a:buFont typeface="Arial" charset="0"/>
              <a:buChar char="–"/>
              <a:defRPr sz="1600">
                <a:solidFill>
                  <a:schemeClr val="tx1"/>
                </a:solidFill>
                <a:latin typeface="Calibri" pitchFamily="34" charset="0"/>
              </a:defRPr>
            </a:lvl4pPr>
            <a:lvl5pPr marL="2057400" indent="-228600" eaLnBrk="0" hangingPunct="0">
              <a:spcBef>
                <a:spcPct val="20000"/>
              </a:spcBef>
              <a:buFont typeface="Arial" charset="0"/>
              <a:buChar char="»"/>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600">
                <a:solidFill>
                  <a:schemeClr val="tx1"/>
                </a:solidFill>
                <a:latin typeface="Calibri" pitchFamily="34" charset="0"/>
              </a:defRPr>
            </a:lvl9pPr>
          </a:lstStyle>
          <a:p>
            <a:pPr>
              <a:spcBef>
                <a:spcPct val="0"/>
              </a:spcBef>
              <a:buFontTx/>
              <a:buNone/>
            </a:pPr>
            <a:endParaRPr lang="en-US" altLang="en-US" sz="2200" dirty="0">
              <a:latin typeface="Arial" charset="0"/>
              <a:ea typeface="Calibri" pitchFamily="34" charset="0"/>
            </a:endParaRPr>
          </a:p>
          <a:p>
            <a:pPr>
              <a:spcBef>
                <a:spcPct val="0"/>
              </a:spcBef>
              <a:buFontTx/>
              <a:buNone/>
            </a:pPr>
            <a:endParaRPr lang="en-US" altLang="en-US" sz="2200" dirty="0">
              <a:latin typeface="Arial" charset="0"/>
              <a:ea typeface="Calibri" pitchFamily="34" charset="0"/>
            </a:endParaRPr>
          </a:p>
          <a:p>
            <a:pPr>
              <a:spcBef>
                <a:spcPct val="0"/>
              </a:spcBef>
              <a:buFontTx/>
              <a:buNone/>
            </a:pPr>
            <a:r>
              <a:rPr lang="en-US" altLang="en-US" sz="2200" dirty="0">
                <a:latin typeface="Arial" charset="0"/>
                <a:ea typeface="Calibri" pitchFamily="34" charset="0"/>
              </a:rPr>
              <a:t>Select the pencil icon: (Topaz Sig Doc)  </a:t>
            </a:r>
            <a:r>
              <a:rPr lang="en-US" altLang="en-US" sz="1800" dirty="0">
                <a:latin typeface="Arial" charset="0"/>
                <a:ea typeface="Calibri" pitchFamily="34" charset="0"/>
                <a:cs typeface="Times New Roman" pitchFamily="18" charset="0"/>
              </a:rPr>
              <a:t>                                                                         </a:t>
            </a:r>
          </a:p>
        </p:txBody>
      </p:sp>
      <p:pic>
        <p:nvPicPr>
          <p:cNvPr id="21509" name="Picture 6" descr="Microsoft Word &quot;Add-Ins&quot; Options Custom Toolbars" title="Microsoft Word &quot;Add-Ins&quot; Options Custom Toolbars"/>
          <p:cNvPicPr>
            <a:picLocks noChangeAspect="1" noChangeArrowheads="1"/>
          </p:cNvPicPr>
          <p:nvPr>
            <p:custDataLst>
              <p:tags r:id="rId3"/>
            </p:custDataLst>
          </p:nvPr>
        </p:nvPicPr>
        <p:blipFill>
          <a:blip r:embed="rId8"/>
          <a:srcRect/>
          <a:stretch>
            <a:fillRect/>
          </a:stretch>
        </p:blipFill>
        <p:spPr bwMode="auto">
          <a:xfrm>
            <a:off x="3962400" y="2665413"/>
            <a:ext cx="1524000" cy="976312"/>
          </a:xfrm>
          <a:prstGeom prst="rect">
            <a:avLst/>
          </a:prstGeom>
          <a:noFill/>
          <a:ln w="12700">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rgbClr val="FFFFFF"/>
                </a:solidFill>
              </a14:hiddenFill>
            </a:ext>
          </a:extLst>
        </p:spPr>
      </p:pic>
      <p:sp>
        <p:nvSpPr>
          <p:cNvPr id="16388" name="Rectangle 21"/>
          <p:cNvSpPr>
            <a:spLocks noChangeArrowheads="1"/>
          </p:cNvSpPr>
          <p:nvPr>
            <p:custDataLst>
              <p:tags r:id="rId4"/>
            </p:custDataLst>
          </p:nvPr>
        </p:nvSpPr>
        <p:spPr bwMode="auto">
          <a:xfrm>
            <a:off x="381000" y="1557585"/>
            <a:ext cx="8382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000">
                <a:solidFill>
                  <a:schemeClr val="tx1"/>
                </a:solidFill>
                <a:latin typeface="Calibri" pitchFamily="34" charset="0"/>
              </a:defRPr>
            </a:lvl2pPr>
            <a:lvl3pPr marL="1143000" indent="-228600" eaLnBrk="0" hangingPunct="0">
              <a:spcBef>
                <a:spcPct val="20000"/>
              </a:spcBef>
              <a:buFont typeface="Arial" charset="0"/>
              <a:buChar char="•"/>
              <a:defRPr>
                <a:solidFill>
                  <a:schemeClr val="tx1"/>
                </a:solidFill>
                <a:latin typeface="Calibri" pitchFamily="34" charset="0"/>
              </a:defRPr>
            </a:lvl3pPr>
            <a:lvl4pPr marL="1600200" indent="-228600" eaLnBrk="0" hangingPunct="0">
              <a:spcBef>
                <a:spcPct val="20000"/>
              </a:spcBef>
              <a:buFont typeface="Arial" charset="0"/>
              <a:buChar char="–"/>
              <a:defRPr sz="1600">
                <a:solidFill>
                  <a:schemeClr val="tx1"/>
                </a:solidFill>
                <a:latin typeface="Calibri" pitchFamily="34" charset="0"/>
              </a:defRPr>
            </a:lvl4pPr>
            <a:lvl5pPr marL="2057400" indent="-228600" eaLnBrk="0" hangingPunct="0">
              <a:spcBef>
                <a:spcPct val="20000"/>
              </a:spcBef>
              <a:buFont typeface="Arial" charset="0"/>
              <a:buChar char="»"/>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600">
                <a:solidFill>
                  <a:schemeClr val="tx1"/>
                </a:solidFill>
                <a:latin typeface="Calibri" pitchFamily="34" charset="0"/>
              </a:defRPr>
            </a:lvl9pPr>
          </a:lstStyle>
          <a:p>
            <a:pPr>
              <a:spcBef>
                <a:spcPct val="0"/>
              </a:spcBef>
              <a:buFontTx/>
              <a:buNone/>
            </a:pPr>
            <a:r>
              <a:rPr lang="en-US" altLang="en-US" sz="2200" dirty="0">
                <a:latin typeface="Arial" charset="0"/>
                <a:ea typeface="Calibri" pitchFamily="34" charset="0"/>
              </a:rPr>
              <a:t>Once the “Add-Ins” tab is selected, two options will appear in the custom tool bar: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custDataLst>
              <p:tags r:id="rId1"/>
            </p:custDataLst>
          </p:nvPr>
        </p:nvSpPr>
        <p:spPr/>
        <p:txBody>
          <a:bodyPr>
            <a:normAutofit fontScale="90000"/>
          </a:bodyPr>
          <a:lstStyle/>
          <a:p>
            <a:pPr eaLnBrk="1" hangingPunct="1"/>
            <a:r>
              <a:rPr lang="en-US" altLang="en-US" dirty="0">
                <a:solidFill>
                  <a:srgbClr val="FFFFFF"/>
                </a:solidFill>
                <a:latin typeface="Arial" charset="0"/>
                <a:cs typeface="Arial" charset="0"/>
              </a:rPr>
              <a:t>Signature Pads with Word cont’d</a:t>
            </a:r>
            <a:endParaRPr lang="en-US" altLang="en-US" sz="2400" dirty="0"/>
          </a:p>
        </p:txBody>
      </p:sp>
      <p:sp>
        <p:nvSpPr>
          <p:cNvPr id="17414" name="Rectangle 2"/>
          <p:cNvSpPr>
            <a:spLocks noChangeArrowheads="1"/>
          </p:cNvSpPr>
          <p:nvPr>
            <p:custDataLst>
              <p:tags r:id="rId2"/>
            </p:custDataLst>
          </p:nvPr>
        </p:nvSpPr>
        <p:spPr bwMode="auto">
          <a:xfrm>
            <a:off x="571500" y="4724400"/>
            <a:ext cx="82296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000">
                <a:solidFill>
                  <a:schemeClr val="tx1"/>
                </a:solidFill>
                <a:latin typeface="Calibri" pitchFamily="34" charset="0"/>
              </a:defRPr>
            </a:lvl2pPr>
            <a:lvl3pPr marL="1143000" indent="-228600" eaLnBrk="0" hangingPunct="0">
              <a:spcBef>
                <a:spcPct val="20000"/>
              </a:spcBef>
              <a:buFont typeface="Arial" charset="0"/>
              <a:buChar char="•"/>
              <a:defRPr>
                <a:solidFill>
                  <a:schemeClr val="tx1"/>
                </a:solidFill>
                <a:latin typeface="Calibri" pitchFamily="34" charset="0"/>
              </a:defRPr>
            </a:lvl3pPr>
            <a:lvl4pPr marL="1600200" indent="-228600" eaLnBrk="0" hangingPunct="0">
              <a:spcBef>
                <a:spcPct val="20000"/>
              </a:spcBef>
              <a:buFont typeface="Arial" charset="0"/>
              <a:buChar char="–"/>
              <a:defRPr sz="1600">
                <a:solidFill>
                  <a:schemeClr val="tx1"/>
                </a:solidFill>
                <a:latin typeface="Calibri" pitchFamily="34" charset="0"/>
              </a:defRPr>
            </a:lvl4pPr>
            <a:lvl5pPr marL="2057400" indent="-228600" eaLnBrk="0" hangingPunct="0">
              <a:spcBef>
                <a:spcPct val="20000"/>
              </a:spcBef>
              <a:buFont typeface="Arial" charset="0"/>
              <a:buChar char="»"/>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600">
                <a:solidFill>
                  <a:schemeClr val="tx1"/>
                </a:solidFill>
                <a:latin typeface="Calibri" pitchFamily="34" charset="0"/>
              </a:defRPr>
            </a:lvl9pPr>
          </a:lstStyle>
          <a:p>
            <a:pPr>
              <a:spcBef>
                <a:spcPct val="0"/>
              </a:spcBef>
              <a:buFontTx/>
              <a:buNone/>
            </a:pPr>
            <a:r>
              <a:rPr lang="en-US" altLang="en-US" sz="2200" dirty="0">
                <a:latin typeface="Arial" charset="0"/>
                <a:ea typeface="Calibri" pitchFamily="34" charset="0"/>
              </a:rPr>
              <a:t>Using the Topaz Signature Pad, allow the Veteran to sign his/her name.  The Veteran’s signature appears on the Topaz Signature Pad and on the Signature Capture screen displayed on your desktop.</a:t>
            </a:r>
          </a:p>
        </p:txBody>
      </p:sp>
      <p:pic>
        <p:nvPicPr>
          <p:cNvPr id="6" name="Picture 6" descr="Microsoft &quot;Sign Document&quot; Dialogue Box" title="Microsoft &quot;Sign Document&quot; Dialogue Box"/>
          <p:cNvPicPr>
            <a:picLocks noChangeAspect="1" noChangeArrowheads="1"/>
          </p:cNvPicPr>
          <p:nvPr>
            <p:custDataLst>
              <p:tags r:id="rId3"/>
            </p:custDataLst>
          </p:nvPr>
        </p:nvPicPr>
        <p:blipFill>
          <a:blip r:embed="rId7"/>
          <a:srcRect/>
          <a:stretch>
            <a:fillRect/>
          </a:stretch>
        </p:blipFill>
        <p:spPr bwMode="auto">
          <a:xfrm>
            <a:off x="1752600" y="1905000"/>
            <a:ext cx="5334000" cy="2819400"/>
          </a:xfrm>
          <a:prstGeom prst="rect">
            <a:avLst/>
          </a:prstGeom>
          <a:noFill/>
          <a:ln w="12700">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rgbClr val="FFFFFF"/>
                </a:solidFill>
              </a14:hiddenFill>
            </a:ext>
          </a:extLst>
        </p:spPr>
      </p:pic>
      <p:sp>
        <p:nvSpPr>
          <p:cNvPr id="17413" name="Rectangle 21"/>
          <p:cNvSpPr>
            <a:spLocks noChangeArrowheads="1"/>
          </p:cNvSpPr>
          <p:nvPr>
            <p:custDataLst>
              <p:tags r:id="rId4"/>
            </p:custDataLst>
          </p:nvPr>
        </p:nvSpPr>
        <p:spPr bwMode="auto">
          <a:xfrm>
            <a:off x="381000" y="1177072"/>
            <a:ext cx="8382000"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000">
                <a:solidFill>
                  <a:schemeClr val="tx1"/>
                </a:solidFill>
                <a:latin typeface="Calibri" pitchFamily="34" charset="0"/>
              </a:defRPr>
            </a:lvl2pPr>
            <a:lvl3pPr marL="1143000" indent="-228600" eaLnBrk="0" hangingPunct="0">
              <a:spcBef>
                <a:spcPct val="20000"/>
              </a:spcBef>
              <a:buFont typeface="Arial" charset="0"/>
              <a:buChar char="•"/>
              <a:defRPr>
                <a:solidFill>
                  <a:schemeClr val="tx1"/>
                </a:solidFill>
                <a:latin typeface="Calibri" pitchFamily="34" charset="0"/>
              </a:defRPr>
            </a:lvl3pPr>
            <a:lvl4pPr marL="1600200" indent="-228600" eaLnBrk="0" hangingPunct="0">
              <a:spcBef>
                <a:spcPct val="20000"/>
              </a:spcBef>
              <a:buFont typeface="Arial" charset="0"/>
              <a:buChar char="–"/>
              <a:defRPr sz="1600">
                <a:solidFill>
                  <a:schemeClr val="tx1"/>
                </a:solidFill>
                <a:latin typeface="Calibri" pitchFamily="34" charset="0"/>
              </a:defRPr>
            </a:lvl4pPr>
            <a:lvl5pPr marL="2057400" indent="-228600" eaLnBrk="0" hangingPunct="0">
              <a:spcBef>
                <a:spcPct val="20000"/>
              </a:spcBef>
              <a:buFont typeface="Arial" charset="0"/>
              <a:buChar char="»"/>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600">
                <a:solidFill>
                  <a:schemeClr val="tx1"/>
                </a:solidFill>
                <a:latin typeface="Calibri" pitchFamily="34" charset="0"/>
              </a:defRPr>
            </a:lvl9pPr>
          </a:lstStyle>
          <a:p>
            <a:pPr>
              <a:spcBef>
                <a:spcPct val="0"/>
              </a:spcBef>
              <a:buFontTx/>
              <a:buNone/>
            </a:pPr>
            <a:r>
              <a:rPr lang="en-US" altLang="en-US" sz="2200" dirty="0">
                <a:latin typeface="Arial" charset="0"/>
                <a:ea typeface="Calibri" pitchFamily="34" charset="0"/>
              </a:rPr>
              <a:t>The “Sign Document” dialogue box appears.</a:t>
            </a:r>
          </a:p>
          <a:p>
            <a:pPr>
              <a:spcBef>
                <a:spcPct val="0"/>
              </a:spcBef>
              <a:buFontTx/>
              <a:buNone/>
            </a:pPr>
            <a:r>
              <a:rPr lang="en-US" altLang="en-US" dirty="0">
                <a:ea typeface="Calibri" pitchFamily="34" charset="0"/>
                <a:cs typeface="Times New Roman" pitchFamily="18" charset="0"/>
              </a:rPr>
              <a:t>                                                                           </a:t>
            </a:r>
            <a:endParaRPr lang="en-US" altLang="en-US" dirty="0">
              <a:latin typeface="Arial" charset="0"/>
              <a:ea typeface="Calibri" pitchFamily="34"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custDataLst>
              <p:tags r:id="rId1"/>
            </p:custDataLst>
          </p:nvPr>
        </p:nvSpPr>
        <p:spPr/>
        <p:txBody>
          <a:bodyPr>
            <a:normAutofit fontScale="90000"/>
          </a:bodyPr>
          <a:lstStyle/>
          <a:p>
            <a:pPr eaLnBrk="1" hangingPunct="1"/>
            <a:r>
              <a:rPr lang="en-US" altLang="en-US" dirty="0">
                <a:solidFill>
                  <a:srgbClr val="FFFFFF"/>
                </a:solidFill>
                <a:latin typeface="Arial" charset="0"/>
                <a:cs typeface="Arial" charset="0"/>
              </a:rPr>
              <a:t>Signature Pads with Word cont’d</a:t>
            </a:r>
            <a:endParaRPr lang="en-US" altLang="en-US" sz="2400" dirty="0"/>
          </a:p>
        </p:txBody>
      </p:sp>
      <p:pic>
        <p:nvPicPr>
          <p:cNvPr id="9218" name="Picture 2" descr="Microsoft Word &quot;Sign Document&quot; Dialogue Box with the &quot;Done&quot; Button" title="Microsoft Word &quot;Sign Document&quot; Dialogue Box with the &quot;Done&quot; Butt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6925" y="2819400"/>
            <a:ext cx="501015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6" name="Rectangle 21"/>
          <p:cNvSpPr>
            <a:spLocks noChangeArrowheads="1"/>
          </p:cNvSpPr>
          <p:nvPr>
            <p:custDataLst>
              <p:tags r:id="rId2"/>
            </p:custDataLst>
          </p:nvPr>
        </p:nvSpPr>
        <p:spPr bwMode="auto">
          <a:xfrm>
            <a:off x="381000" y="1388795"/>
            <a:ext cx="83820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000">
                <a:solidFill>
                  <a:schemeClr val="tx1"/>
                </a:solidFill>
                <a:latin typeface="Calibri" pitchFamily="34" charset="0"/>
              </a:defRPr>
            </a:lvl2pPr>
            <a:lvl3pPr marL="1143000" indent="-228600" eaLnBrk="0" hangingPunct="0">
              <a:spcBef>
                <a:spcPct val="20000"/>
              </a:spcBef>
              <a:buFont typeface="Arial" charset="0"/>
              <a:buChar char="•"/>
              <a:defRPr>
                <a:solidFill>
                  <a:schemeClr val="tx1"/>
                </a:solidFill>
                <a:latin typeface="Calibri" pitchFamily="34" charset="0"/>
              </a:defRPr>
            </a:lvl3pPr>
            <a:lvl4pPr marL="1600200" indent="-228600" eaLnBrk="0" hangingPunct="0">
              <a:spcBef>
                <a:spcPct val="20000"/>
              </a:spcBef>
              <a:buFont typeface="Arial" charset="0"/>
              <a:buChar char="–"/>
              <a:defRPr sz="1600">
                <a:solidFill>
                  <a:schemeClr val="tx1"/>
                </a:solidFill>
                <a:latin typeface="Calibri" pitchFamily="34" charset="0"/>
              </a:defRPr>
            </a:lvl4pPr>
            <a:lvl5pPr marL="2057400" indent="-228600" eaLnBrk="0" hangingPunct="0">
              <a:spcBef>
                <a:spcPct val="20000"/>
              </a:spcBef>
              <a:buFont typeface="Arial" charset="0"/>
              <a:buChar char="»"/>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600">
                <a:solidFill>
                  <a:schemeClr val="tx1"/>
                </a:solidFill>
                <a:latin typeface="Calibri" pitchFamily="34" charset="0"/>
              </a:defRPr>
            </a:lvl9pPr>
          </a:lstStyle>
          <a:p>
            <a:pPr>
              <a:spcBef>
                <a:spcPct val="0"/>
              </a:spcBef>
              <a:buFontTx/>
              <a:buNone/>
            </a:pPr>
            <a:r>
              <a:rPr lang="en-US" altLang="en-US" sz="2200" dirty="0">
                <a:latin typeface="Arial" charset="0"/>
                <a:ea typeface="Calibri" pitchFamily="34" charset="0"/>
              </a:rPr>
              <a:t>After the Veteran’s signature appears in the signature box, select “Done.” The Veteran’s signature appears on the document. </a:t>
            </a:r>
          </a:p>
          <a:p>
            <a:pPr>
              <a:spcBef>
                <a:spcPct val="0"/>
              </a:spcBef>
              <a:buFontTx/>
              <a:buNone/>
            </a:pPr>
            <a:r>
              <a:rPr lang="en-US" altLang="en-US" dirty="0">
                <a:ea typeface="Calibri" pitchFamily="34" charset="0"/>
                <a:cs typeface="Times New Roman" pitchFamily="18" charset="0"/>
              </a:rPr>
              <a:t>                                                                           </a:t>
            </a:r>
            <a:endParaRPr lang="en-US" altLang="en-US" dirty="0">
              <a:latin typeface="Arial" charset="0"/>
              <a:ea typeface="Calibri" pitchFamily="34" charset="0"/>
              <a:cs typeface="Times New Roman" pitchFamily="18" charset="0"/>
            </a:endParaRPr>
          </a:p>
        </p:txBody>
      </p:sp>
      <p:pic>
        <p:nvPicPr>
          <p:cNvPr id="2" name="Picture 1">
            <a:extLst>
              <a:ext uri="{FF2B5EF4-FFF2-40B4-BE49-F238E27FC236}">
                <a16:creationId xmlns:a16="http://schemas.microsoft.com/office/drawing/2014/main" id="{501B6C06-EA50-4DBD-8E89-01A89AA5CF67}"/>
              </a:ext>
            </a:extLst>
          </p:cNvPr>
          <p:cNvPicPr>
            <a:picLocks noChangeAspect="1"/>
          </p:cNvPicPr>
          <p:nvPr/>
        </p:nvPicPr>
        <p:blipFill>
          <a:blip r:embed="rId6"/>
          <a:stretch>
            <a:fillRect/>
          </a:stretch>
        </p:blipFill>
        <p:spPr>
          <a:xfrm>
            <a:off x="2971800" y="3257550"/>
            <a:ext cx="2438400" cy="85725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custDataLst>
              <p:tags r:id="rId1"/>
            </p:custDataLst>
          </p:nvPr>
        </p:nvSpPr>
        <p:spPr/>
        <p:txBody>
          <a:bodyPr/>
          <a:lstStyle/>
          <a:p>
            <a:pPr eaLnBrk="1" hangingPunct="1"/>
            <a:r>
              <a:rPr lang="en-US" altLang="en-US" sz="3600" dirty="0">
                <a:latin typeface="Arial" charset="0"/>
                <a:cs typeface="Arial" charset="0"/>
              </a:rPr>
              <a:t> Questions/Discussion</a:t>
            </a:r>
          </a:p>
        </p:txBody>
      </p:sp>
      <p:pic>
        <p:nvPicPr>
          <p:cNvPr id="20484" name="Picture 2" descr="Stick figure with a Question Mark" title="Stick figure with a Question 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95" y="739122"/>
            <a:ext cx="5145505" cy="5290204"/>
          </a:xfrm>
          <a:prstGeom prst="rect">
            <a:avLst/>
          </a:prstGeom>
          <a:noFill/>
          <a:ln>
            <a:noFill/>
          </a:ln>
          <a:effectLst>
            <a:softEdge rad="3429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7D06901F-280B-4312-A076-5464F71FC7EA}"/>
              </a:ext>
            </a:extLst>
          </p:cNvPr>
          <p:cNvSpPr txBox="1"/>
          <p:nvPr/>
        </p:nvSpPr>
        <p:spPr>
          <a:xfrm>
            <a:off x="3581400" y="1295400"/>
            <a:ext cx="4724400" cy="1569660"/>
          </a:xfrm>
          <a:prstGeom prst="rect">
            <a:avLst/>
          </a:prstGeom>
          <a:noFill/>
        </p:spPr>
        <p:txBody>
          <a:bodyPr wrap="square" rtlCol="0">
            <a:spAutoFit/>
          </a:bodyPr>
          <a:lstStyle/>
          <a:p>
            <a:r>
              <a:rPr lang="en-US" sz="3200" dirty="0">
                <a:hlinkClick r:id="rId5"/>
              </a:rPr>
              <a:t>VA Pulse Page - VR&amp;E Service Modernization Program</a:t>
            </a:r>
            <a:r>
              <a:rPr lang="en-US" sz="3200" dirty="0"/>
              <a:t> </a:t>
            </a:r>
          </a:p>
        </p:txBody>
      </p:sp>
      <p:pic>
        <p:nvPicPr>
          <p:cNvPr id="2" name="Picture 1">
            <a:hlinkClick r:id="rId6"/>
            <a:extLst>
              <a:ext uri="{FF2B5EF4-FFF2-40B4-BE49-F238E27FC236}">
                <a16:creationId xmlns:a16="http://schemas.microsoft.com/office/drawing/2014/main" id="{2F1FCF9F-DB18-424D-B4B2-C944C2199C53}"/>
              </a:ext>
            </a:extLst>
          </p:cNvPr>
          <p:cNvPicPr>
            <a:picLocks noChangeAspect="1"/>
          </p:cNvPicPr>
          <p:nvPr/>
        </p:nvPicPr>
        <p:blipFill>
          <a:blip r:embed="rId7"/>
          <a:stretch>
            <a:fillRect/>
          </a:stretch>
        </p:blipFill>
        <p:spPr>
          <a:xfrm>
            <a:off x="6405891" y="2743200"/>
            <a:ext cx="1862839" cy="2133600"/>
          </a:xfrm>
          <a:prstGeom prst="rect">
            <a:avLst/>
          </a:prstGeom>
        </p:spPr>
      </p:pic>
      <p:pic>
        <p:nvPicPr>
          <p:cNvPr id="5" name="Picture 4">
            <a:hlinkClick r:id="rId8"/>
            <a:extLst>
              <a:ext uri="{FF2B5EF4-FFF2-40B4-BE49-F238E27FC236}">
                <a16:creationId xmlns:a16="http://schemas.microsoft.com/office/drawing/2014/main" id="{68F27B25-580E-44E2-A606-830712C585DB}"/>
              </a:ext>
            </a:extLst>
          </p:cNvPr>
          <p:cNvPicPr>
            <a:picLocks noChangeAspect="1"/>
          </p:cNvPicPr>
          <p:nvPr/>
        </p:nvPicPr>
        <p:blipFill>
          <a:blip r:embed="rId9"/>
          <a:stretch>
            <a:fillRect/>
          </a:stretch>
        </p:blipFill>
        <p:spPr>
          <a:xfrm>
            <a:off x="4495800" y="3384224"/>
            <a:ext cx="1505065" cy="65437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custDataLst>
              <p:tags r:id="rId1"/>
            </p:custDataLst>
          </p:nvPr>
        </p:nvSpPr>
        <p:spPr/>
        <p:txBody>
          <a:bodyPr anchor="t"/>
          <a:lstStyle/>
          <a:p>
            <a:pPr eaLnBrk="1" hangingPunct="1"/>
            <a:r>
              <a:rPr lang="en-US" sz="3600" dirty="0">
                <a:latin typeface="Arial" panose="020B0604020202020204" pitchFamily="34" charset="0"/>
                <a:cs typeface="Arial" panose="020B0604020202020204" pitchFamily="34" charset="0"/>
              </a:rPr>
              <a:t>Topaz Signature Pad </a:t>
            </a:r>
            <a:r>
              <a:rPr lang="en-US" altLang="en-US" sz="3600" dirty="0">
                <a:latin typeface="Arial" charset="0"/>
                <a:cs typeface="Arial" charset="0"/>
              </a:rPr>
              <a:t>Icon</a:t>
            </a:r>
          </a:p>
        </p:txBody>
      </p:sp>
      <p:pic>
        <p:nvPicPr>
          <p:cNvPr id="3" name="Picture 2">
            <a:extLst>
              <a:ext uri="{FF2B5EF4-FFF2-40B4-BE49-F238E27FC236}">
                <a16:creationId xmlns:a16="http://schemas.microsoft.com/office/drawing/2014/main" id="{38E7B29C-8796-4465-A881-B8C2D29B6E71}"/>
              </a:ext>
            </a:extLst>
          </p:cNvPr>
          <p:cNvPicPr>
            <a:picLocks noChangeAspect="1"/>
          </p:cNvPicPr>
          <p:nvPr/>
        </p:nvPicPr>
        <p:blipFill rotWithShape="1">
          <a:blip r:embed="rId4"/>
          <a:srcRect l="251" t="33562" r="90199"/>
          <a:stretch/>
        </p:blipFill>
        <p:spPr>
          <a:xfrm>
            <a:off x="685800" y="1066800"/>
            <a:ext cx="2895600" cy="464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C17C5A21-6496-4E3F-BAF0-0BD0C2939A81}"/>
              </a:ext>
            </a:extLst>
          </p:cNvPr>
          <p:cNvSpPr txBox="1"/>
          <p:nvPr/>
        </p:nvSpPr>
        <p:spPr>
          <a:xfrm>
            <a:off x="4800600" y="3067734"/>
            <a:ext cx="3788281" cy="646331"/>
          </a:xfrm>
          <a:prstGeom prst="rect">
            <a:avLst/>
          </a:prstGeom>
          <a:noFill/>
        </p:spPr>
        <p:txBody>
          <a:bodyPr wrap="none" rtlCol="0">
            <a:spAutoFit/>
          </a:bodyPr>
          <a:lstStyle/>
          <a:p>
            <a:r>
              <a:rPr lang="en-US" dirty="0"/>
              <a:t>Adobe Acrobat DC </a:t>
            </a:r>
            <a:r>
              <a:rPr lang="en-US" b="1" u="sng" dirty="0"/>
              <a:t>must</a:t>
            </a:r>
            <a:r>
              <a:rPr lang="en-US" dirty="0"/>
              <a:t> be loaded</a:t>
            </a:r>
          </a:p>
          <a:p>
            <a:r>
              <a:rPr lang="en-US" dirty="0"/>
              <a:t>before Topaz software</a:t>
            </a:r>
          </a:p>
        </p:txBody>
      </p:sp>
      <p:sp>
        <p:nvSpPr>
          <p:cNvPr id="5" name="Rectangle 4">
            <a:extLst>
              <a:ext uri="{FF2B5EF4-FFF2-40B4-BE49-F238E27FC236}">
                <a16:creationId xmlns:a16="http://schemas.microsoft.com/office/drawing/2014/main" id="{7BED3E7B-CCFA-4D53-8610-E206E0955A7B}"/>
              </a:ext>
            </a:extLst>
          </p:cNvPr>
          <p:cNvSpPr/>
          <p:nvPr/>
        </p:nvSpPr>
        <p:spPr>
          <a:xfrm>
            <a:off x="762000" y="3276600"/>
            <a:ext cx="1905000" cy="304800"/>
          </a:xfrm>
          <a:prstGeom prst="rect">
            <a:avLst/>
          </a:prstGeom>
          <a:no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196BC-25BC-41C6-ADA3-BFBC7E49769D}"/>
              </a:ext>
            </a:extLst>
          </p:cNvPr>
          <p:cNvSpPr>
            <a:spLocks noGrp="1"/>
          </p:cNvSpPr>
          <p:nvPr>
            <p:ph type="title"/>
          </p:nvPr>
        </p:nvSpPr>
        <p:spPr/>
        <p:txBody>
          <a:bodyPr>
            <a:normAutofit fontScale="90000"/>
          </a:bodyPr>
          <a:lstStyle/>
          <a:p>
            <a:r>
              <a:rPr lang="en-US" dirty="0"/>
              <a:t>Signature Pad - Selection</a:t>
            </a:r>
          </a:p>
        </p:txBody>
      </p:sp>
      <p:pic>
        <p:nvPicPr>
          <p:cNvPr id="6" name="Picture 5">
            <a:extLst>
              <a:ext uri="{FF2B5EF4-FFF2-40B4-BE49-F238E27FC236}">
                <a16:creationId xmlns:a16="http://schemas.microsoft.com/office/drawing/2014/main" id="{0470486E-B175-4CBE-BC87-D130B7EF58E8}"/>
              </a:ext>
            </a:extLst>
          </p:cNvPr>
          <p:cNvPicPr>
            <a:picLocks noChangeAspect="1"/>
          </p:cNvPicPr>
          <p:nvPr/>
        </p:nvPicPr>
        <p:blipFill rotWithShape="1">
          <a:blip r:embed="rId3"/>
          <a:srcRect t="8856"/>
          <a:stretch/>
        </p:blipFill>
        <p:spPr>
          <a:xfrm>
            <a:off x="304800" y="1828800"/>
            <a:ext cx="8105775" cy="2352675"/>
          </a:xfrm>
          <a:prstGeom prst="rect">
            <a:avLst/>
          </a:prstGeom>
        </p:spPr>
      </p:pic>
    </p:spTree>
    <p:extLst>
      <p:ext uri="{BB962C8B-B14F-4D97-AF65-F5344CB8AC3E}">
        <p14:creationId xmlns:p14="http://schemas.microsoft.com/office/powerpoint/2010/main" val="255061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custDataLst>
              <p:tags r:id="rId1"/>
            </p:custDataLst>
          </p:nvPr>
        </p:nvSpPr>
        <p:spPr/>
        <p:txBody>
          <a:bodyPr anchor="t"/>
          <a:lstStyle/>
          <a:p>
            <a:pPr eaLnBrk="1" hangingPunct="1"/>
            <a:r>
              <a:rPr lang="en-US" sz="3600" dirty="0">
                <a:latin typeface="Arial" panose="020B0604020202020204" pitchFamily="34" charset="0"/>
                <a:cs typeface="Arial" panose="020B0604020202020204" pitchFamily="34" charset="0"/>
              </a:rPr>
              <a:t>Topaz Signature Pad</a:t>
            </a:r>
            <a:endParaRPr lang="en-US" altLang="en-US" sz="3600" dirty="0">
              <a:latin typeface="Arial" charset="0"/>
              <a:cs typeface="Arial" charset="0"/>
            </a:endParaRPr>
          </a:p>
        </p:txBody>
      </p:sp>
      <p:sp>
        <p:nvSpPr>
          <p:cNvPr id="6148" name="Rectangle 3"/>
          <p:cNvSpPr>
            <a:spLocks noGrp="1" noChangeArrowheads="1"/>
          </p:cNvSpPr>
          <p:nvPr>
            <p:ph idx="4294967295"/>
            <p:custDataLst>
              <p:tags r:id="rId2"/>
            </p:custDataLst>
          </p:nvPr>
        </p:nvSpPr>
        <p:spPr>
          <a:xfrm>
            <a:off x="533400" y="1143000"/>
            <a:ext cx="8229600" cy="4800600"/>
          </a:xfrm>
        </p:spPr>
        <p:txBody>
          <a:bodyPr rtlCol="0">
            <a:normAutofit/>
          </a:bodyPr>
          <a:lstStyle/>
          <a:p>
            <a:pPr marL="0" indent="0" eaLnBrk="1" fontAlgn="auto" hangingPunct="1">
              <a:spcAft>
                <a:spcPts val="0"/>
              </a:spcAft>
              <a:buFontTx/>
              <a:buNone/>
              <a:defRPr/>
            </a:pPr>
            <a:r>
              <a:rPr lang="en-US" sz="2200" dirty="0">
                <a:latin typeface="Arial" panose="020B0604020202020204" pitchFamily="34" charset="0"/>
                <a:cs typeface="Arial" panose="020B0604020202020204" pitchFamily="34" charset="0"/>
              </a:rPr>
              <a:t>The Topaz Signature Pad</a:t>
            </a:r>
            <a:r>
              <a:rPr lang="en-US" altLang="en-US" sz="2200" dirty="0">
                <a:latin typeface="Arial" panose="020B0604020202020204" pitchFamily="34" charset="0"/>
                <a:cs typeface="Arial" panose="020B0604020202020204" pitchFamily="34" charset="0"/>
              </a:rPr>
              <a:t> is a device used to securely sign PDF documents with electronic signatures using an electronic signature pad. </a:t>
            </a:r>
          </a:p>
          <a:p>
            <a:pPr eaLnBrk="1" fontAlgn="auto" hangingPunct="1">
              <a:spcAft>
                <a:spcPts val="0"/>
              </a:spcAft>
              <a:buFontTx/>
              <a:buNone/>
              <a:defRPr/>
            </a:pPr>
            <a:endParaRPr lang="en-US" altLang="en-US" sz="2200" dirty="0">
              <a:latin typeface="Arial" panose="020B0604020202020204" pitchFamily="34" charset="0"/>
              <a:cs typeface="Arial" panose="020B0604020202020204" pitchFamily="34" charset="0"/>
            </a:endParaRPr>
          </a:p>
          <a:p>
            <a:pPr eaLnBrk="1" fontAlgn="auto" hangingPunct="1">
              <a:spcAft>
                <a:spcPts val="0"/>
              </a:spcAft>
              <a:buFontTx/>
              <a:buNone/>
              <a:defRPr/>
            </a:pPr>
            <a:r>
              <a:rPr lang="en-US" altLang="en-US" sz="2200" dirty="0">
                <a:latin typeface="Arial" panose="020B0604020202020204" pitchFamily="34" charset="0"/>
                <a:cs typeface="Arial" panose="020B0604020202020204" pitchFamily="34" charset="0"/>
              </a:rPr>
              <a:t>With the </a:t>
            </a:r>
            <a:r>
              <a:rPr lang="en-US" sz="2200" dirty="0">
                <a:latin typeface="Arial" panose="020B0604020202020204" pitchFamily="34" charset="0"/>
                <a:cs typeface="Arial" panose="020B0604020202020204" pitchFamily="34" charset="0"/>
              </a:rPr>
              <a:t>Topaz Signature Pad </a:t>
            </a:r>
            <a:r>
              <a:rPr lang="en-US" altLang="en-US" sz="2200" dirty="0">
                <a:latin typeface="Arial" panose="020B0604020202020204" pitchFamily="34" charset="0"/>
                <a:cs typeface="Arial" panose="020B0604020202020204" pitchFamily="34" charset="0"/>
              </a:rPr>
              <a:t>you can</a:t>
            </a:r>
            <a:r>
              <a:rPr lang="en-US" altLang="en-US" sz="2200" b="1" dirty="0">
                <a:latin typeface="Arial" panose="020B0604020202020204" pitchFamily="34" charset="0"/>
                <a:cs typeface="Arial" panose="020B0604020202020204" pitchFamily="34" charset="0"/>
              </a:rPr>
              <a:t>:</a:t>
            </a:r>
          </a:p>
          <a:p>
            <a:pPr eaLnBrk="1" fontAlgn="auto" hangingPunct="1">
              <a:spcAft>
                <a:spcPts val="0"/>
              </a:spcAft>
              <a:buFontTx/>
              <a:buNone/>
              <a:defRPr/>
            </a:pPr>
            <a:endParaRPr lang="en-US" altLang="en-US" sz="2000" b="1" dirty="0">
              <a:latin typeface="Arial" panose="020B0604020202020204" pitchFamily="34" charset="0"/>
              <a:cs typeface="Arial" panose="020B0604020202020204" pitchFamily="34" charset="0"/>
            </a:endParaRPr>
          </a:p>
          <a:p>
            <a:pPr eaLnBrk="1" fontAlgn="auto" hangingPunct="1">
              <a:spcAft>
                <a:spcPts val="0"/>
              </a:spcAft>
              <a:buFont typeface="Arial" panose="020B0604020202020204" pitchFamily="34" charset="0"/>
              <a:buChar char="•"/>
              <a:defRPr/>
            </a:pPr>
            <a:r>
              <a:rPr lang="en-US" altLang="en-US" sz="2200" dirty="0">
                <a:latin typeface="Arial" panose="020B0604020202020204" pitchFamily="34" charset="0"/>
                <a:cs typeface="Arial" panose="020B0604020202020204" pitchFamily="34" charset="0"/>
              </a:rPr>
              <a:t>Create and sign new digital signature fields in PDF and Microsoft Word documents </a:t>
            </a:r>
          </a:p>
          <a:p>
            <a:pPr marL="0" indent="0" eaLnBrk="1" fontAlgn="auto" hangingPunct="1">
              <a:spcAft>
                <a:spcPts val="0"/>
              </a:spcAft>
              <a:buNone/>
              <a:defRPr/>
            </a:pPr>
            <a:endParaRPr lang="en-US" altLang="en-US" sz="2200" dirty="0">
              <a:latin typeface="Arial" panose="020B0604020202020204" pitchFamily="34" charset="0"/>
              <a:cs typeface="Arial" panose="020B0604020202020204" pitchFamily="34" charset="0"/>
            </a:endParaRPr>
          </a:p>
          <a:p>
            <a:pPr eaLnBrk="1" fontAlgn="auto" hangingPunct="1">
              <a:spcAft>
                <a:spcPts val="0"/>
              </a:spcAft>
              <a:defRPr/>
            </a:pPr>
            <a:r>
              <a:rPr lang="en-US" altLang="en-US" sz="2200" dirty="0">
                <a:latin typeface="Arial" panose="020B0604020202020204" pitchFamily="34" charset="0"/>
                <a:cs typeface="Arial" panose="020B0604020202020204" pitchFamily="34" charset="0"/>
              </a:rPr>
              <a:t>Sign existing digital signature fields in PDF and Microsoft Word documents </a:t>
            </a:r>
          </a:p>
          <a:p>
            <a:pPr eaLnBrk="1" fontAlgn="auto" hangingPunct="1">
              <a:spcAft>
                <a:spcPts val="0"/>
              </a:spcAft>
              <a:buFontTx/>
              <a:buNone/>
              <a:defRPr/>
            </a:pPr>
            <a:endParaRPr lang="en-US"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86FA8-18F2-42FF-BA85-B2778FC100C2}"/>
              </a:ext>
            </a:extLst>
          </p:cNvPr>
          <p:cNvSpPr>
            <a:spLocks noGrp="1"/>
          </p:cNvSpPr>
          <p:nvPr>
            <p:ph type="title"/>
          </p:nvPr>
        </p:nvSpPr>
        <p:spPr/>
        <p:txBody>
          <a:bodyPr>
            <a:normAutofit fontScale="90000"/>
          </a:bodyPr>
          <a:lstStyle/>
          <a:p>
            <a:r>
              <a:rPr lang="en-US" dirty="0"/>
              <a:t>Opening Adobe PDF</a:t>
            </a:r>
          </a:p>
        </p:txBody>
      </p:sp>
      <p:pic>
        <p:nvPicPr>
          <p:cNvPr id="4" name="Picture 3">
            <a:extLst>
              <a:ext uri="{FF2B5EF4-FFF2-40B4-BE49-F238E27FC236}">
                <a16:creationId xmlns:a16="http://schemas.microsoft.com/office/drawing/2014/main" id="{845D6E24-339C-4ED1-9D53-BBB94D829665}"/>
              </a:ext>
            </a:extLst>
          </p:cNvPr>
          <p:cNvPicPr>
            <a:picLocks noChangeAspect="1"/>
          </p:cNvPicPr>
          <p:nvPr/>
        </p:nvPicPr>
        <p:blipFill>
          <a:blip r:embed="rId3"/>
          <a:stretch>
            <a:fillRect/>
          </a:stretch>
        </p:blipFill>
        <p:spPr>
          <a:xfrm>
            <a:off x="533400" y="914400"/>
            <a:ext cx="5052580" cy="114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6E45872A-F153-4EAB-936D-8153AF225462}"/>
              </a:ext>
            </a:extLst>
          </p:cNvPr>
          <p:cNvSpPr txBox="1"/>
          <p:nvPr/>
        </p:nvSpPr>
        <p:spPr>
          <a:xfrm>
            <a:off x="5943600" y="1307068"/>
            <a:ext cx="2672591" cy="369332"/>
          </a:xfrm>
          <a:prstGeom prst="rect">
            <a:avLst/>
          </a:prstGeom>
          <a:noFill/>
        </p:spPr>
        <p:txBody>
          <a:bodyPr wrap="none" rtlCol="0">
            <a:spAutoFit/>
          </a:bodyPr>
          <a:lstStyle/>
          <a:p>
            <a:r>
              <a:rPr lang="en-US" dirty="0"/>
              <a:t>Opens in Adobe Reader</a:t>
            </a:r>
          </a:p>
        </p:txBody>
      </p:sp>
      <p:pic>
        <p:nvPicPr>
          <p:cNvPr id="6" name="Picture 5">
            <a:extLst>
              <a:ext uri="{FF2B5EF4-FFF2-40B4-BE49-F238E27FC236}">
                <a16:creationId xmlns:a16="http://schemas.microsoft.com/office/drawing/2014/main" id="{C014B597-4C6A-427D-B53E-191E5E022B6B}"/>
              </a:ext>
            </a:extLst>
          </p:cNvPr>
          <p:cNvPicPr>
            <a:picLocks noChangeAspect="1"/>
          </p:cNvPicPr>
          <p:nvPr/>
        </p:nvPicPr>
        <p:blipFill>
          <a:blip r:embed="rId4"/>
          <a:stretch>
            <a:fillRect/>
          </a:stretch>
        </p:blipFill>
        <p:spPr>
          <a:xfrm>
            <a:off x="533400" y="2188654"/>
            <a:ext cx="3200400" cy="18905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C02F123A-51ED-4841-9F78-FC5AB1FF8146}"/>
              </a:ext>
            </a:extLst>
          </p:cNvPr>
          <p:cNvSpPr txBox="1"/>
          <p:nvPr/>
        </p:nvSpPr>
        <p:spPr>
          <a:xfrm>
            <a:off x="4191000" y="3048000"/>
            <a:ext cx="2287806" cy="369332"/>
          </a:xfrm>
          <a:prstGeom prst="rect">
            <a:avLst/>
          </a:prstGeom>
          <a:noFill/>
        </p:spPr>
        <p:txBody>
          <a:bodyPr wrap="none" rtlCol="0">
            <a:spAutoFit/>
          </a:bodyPr>
          <a:lstStyle/>
          <a:p>
            <a:r>
              <a:rPr lang="en-US" dirty="0"/>
              <a:t>Save file on your PC</a:t>
            </a:r>
          </a:p>
        </p:txBody>
      </p:sp>
      <p:pic>
        <p:nvPicPr>
          <p:cNvPr id="8" name="Picture 7">
            <a:extLst>
              <a:ext uri="{FF2B5EF4-FFF2-40B4-BE49-F238E27FC236}">
                <a16:creationId xmlns:a16="http://schemas.microsoft.com/office/drawing/2014/main" id="{A63AF4A3-FED4-4C98-AE29-BE7151EBB329}"/>
              </a:ext>
            </a:extLst>
          </p:cNvPr>
          <p:cNvPicPr>
            <a:picLocks noChangeAspect="1"/>
          </p:cNvPicPr>
          <p:nvPr/>
        </p:nvPicPr>
        <p:blipFill rotWithShape="1">
          <a:blip r:embed="rId5"/>
          <a:srcRect l="11207" t="27083" r="69827" b="52198"/>
          <a:stretch/>
        </p:blipFill>
        <p:spPr>
          <a:xfrm>
            <a:off x="533400" y="4286675"/>
            <a:ext cx="2822448" cy="1275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93B080C4-5336-4CC0-B68C-D4034FA9A87F}"/>
              </a:ext>
            </a:extLst>
          </p:cNvPr>
          <p:cNvSpPr txBox="1"/>
          <p:nvPr/>
        </p:nvSpPr>
        <p:spPr>
          <a:xfrm>
            <a:off x="3810000" y="5029200"/>
            <a:ext cx="4596130" cy="646331"/>
          </a:xfrm>
          <a:prstGeom prst="rect">
            <a:avLst/>
          </a:prstGeom>
          <a:noFill/>
        </p:spPr>
        <p:txBody>
          <a:bodyPr wrap="none" rtlCol="0">
            <a:spAutoFit/>
          </a:bodyPr>
          <a:lstStyle/>
          <a:p>
            <a:r>
              <a:rPr lang="en-US" dirty="0"/>
              <a:t>Select File and right click for shortcut menu</a:t>
            </a:r>
          </a:p>
          <a:p>
            <a:r>
              <a:rPr lang="en-US" dirty="0"/>
              <a:t>Open with Adobe Acrobat DC</a:t>
            </a:r>
          </a:p>
        </p:txBody>
      </p:sp>
      <p:sp>
        <p:nvSpPr>
          <p:cNvPr id="10" name="Rectangle 9">
            <a:extLst>
              <a:ext uri="{FF2B5EF4-FFF2-40B4-BE49-F238E27FC236}">
                <a16:creationId xmlns:a16="http://schemas.microsoft.com/office/drawing/2014/main" id="{0BB9D876-3786-4359-AD4A-66F7084DF4A8}"/>
              </a:ext>
            </a:extLst>
          </p:cNvPr>
          <p:cNvSpPr/>
          <p:nvPr/>
        </p:nvSpPr>
        <p:spPr>
          <a:xfrm>
            <a:off x="1295400" y="4419600"/>
            <a:ext cx="1143000" cy="152400"/>
          </a:xfrm>
          <a:prstGeom prst="rect">
            <a:avLst/>
          </a:prstGeom>
          <a:noFill/>
          <a:ln w="127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95625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86FA8-18F2-42FF-BA85-B2778FC100C2}"/>
              </a:ext>
            </a:extLst>
          </p:cNvPr>
          <p:cNvSpPr>
            <a:spLocks noGrp="1"/>
          </p:cNvSpPr>
          <p:nvPr>
            <p:ph type="title"/>
          </p:nvPr>
        </p:nvSpPr>
        <p:spPr/>
        <p:txBody>
          <a:bodyPr>
            <a:normAutofit fontScale="90000"/>
          </a:bodyPr>
          <a:lstStyle/>
          <a:p>
            <a:r>
              <a:rPr lang="en-US" dirty="0"/>
              <a:t>Opening Adobe PDF</a:t>
            </a:r>
          </a:p>
        </p:txBody>
      </p:sp>
      <p:pic>
        <p:nvPicPr>
          <p:cNvPr id="10" name="Picture 9">
            <a:extLst>
              <a:ext uri="{FF2B5EF4-FFF2-40B4-BE49-F238E27FC236}">
                <a16:creationId xmlns:a16="http://schemas.microsoft.com/office/drawing/2014/main" id="{A6ADC0F3-0E8E-4EB1-BCED-ED00091C3080}"/>
              </a:ext>
            </a:extLst>
          </p:cNvPr>
          <p:cNvPicPr>
            <a:picLocks noChangeAspect="1"/>
          </p:cNvPicPr>
          <p:nvPr/>
        </p:nvPicPr>
        <p:blipFill>
          <a:blip r:embed="rId3"/>
          <a:stretch>
            <a:fillRect/>
          </a:stretch>
        </p:blipFill>
        <p:spPr>
          <a:xfrm>
            <a:off x="276225" y="933450"/>
            <a:ext cx="4295775" cy="2495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a:extLst>
              <a:ext uri="{FF2B5EF4-FFF2-40B4-BE49-F238E27FC236}">
                <a16:creationId xmlns:a16="http://schemas.microsoft.com/office/drawing/2014/main" id="{4C4BCE10-E419-4DF8-AF83-09887FC42A74}"/>
              </a:ext>
            </a:extLst>
          </p:cNvPr>
          <p:cNvSpPr txBox="1"/>
          <p:nvPr/>
        </p:nvSpPr>
        <p:spPr>
          <a:xfrm>
            <a:off x="4780807" y="1981200"/>
            <a:ext cx="4134593" cy="369332"/>
          </a:xfrm>
          <a:prstGeom prst="rect">
            <a:avLst/>
          </a:prstGeom>
          <a:noFill/>
        </p:spPr>
        <p:txBody>
          <a:bodyPr wrap="none" rtlCol="0">
            <a:spAutoFit/>
          </a:bodyPr>
          <a:lstStyle/>
          <a:p>
            <a:r>
              <a:rPr lang="en-US" dirty="0"/>
              <a:t>Document opens in Adobe Acrobat DC</a:t>
            </a:r>
          </a:p>
        </p:txBody>
      </p:sp>
      <p:sp>
        <p:nvSpPr>
          <p:cNvPr id="4" name="Rectangle 3">
            <a:extLst>
              <a:ext uri="{FF2B5EF4-FFF2-40B4-BE49-F238E27FC236}">
                <a16:creationId xmlns:a16="http://schemas.microsoft.com/office/drawing/2014/main" id="{4238855E-943F-47D9-BA19-A20C5291A0AD}"/>
              </a:ext>
            </a:extLst>
          </p:cNvPr>
          <p:cNvSpPr/>
          <p:nvPr/>
        </p:nvSpPr>
        <p:spPr>
          <a:xfrm>
            <a:off x="1371600" y="933450"/>
            <a:ext cx="1524000" cy="285750"/>
          </a:xfrm>
          <a:prstGeom prst="rect">
            <a:avLst/>
          </a:prstGeom>
          <a:noFill/>
          <a:ln w="127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67368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custDataLst>
              <p:tags r:id="rId1"/>
            </p:custDataLst>
          </p:nvPr>
        </p:nvSpPr>
        <p:spPr/>
        <p:txBody>
          <a:bodyPr>
            <a:normAutofit fontScale="90000"/>
          </a:bodyPr>
          <a:lstStyle/>
          <a:p>
            <a:pPr eaLnBrk="1" hangingPunct="1"/>
            <a:r>
              <a:rPr lang="en-US" altLang="en-US" dirty="0">
                <a:solidFill>
                  <a:srgbClr val="FFFFFF"/>
                </a:solidFill>
                <a:latin typeface="Arial" charset="0"/>
                <a:cs typeface="Arial" charset="0"/>
              </a:rPr>
              <a:t>     Signature Pad with PDF cont’d</a:t>
            </a:r>
            <a:endParaRPr lang="en-US" altLang="en-US" dirty="0"/>
          </a:p>
        </p:txBody>
      </p:sp>
      <p:sp>
        <p:nvSpPr>
          <p:cNvPr id="10245" name="Rectangle 21"/>
          <p:cNvSpPr>
            <a:spLocks noChangeArrowheads="1"/>
          </p:cNvSpPr>
          <p:nvPr>
            <p:custDataLst>
              <p:tags r:id="rId2"/>
            </p:custDataLst>
          </p:nvPr>
        </p:nvSpPr>
        <p:spPr bwMode="auto">
          <a:xfrm>
            <a:off x="228600" y="947410"/>
            <a:ext cx="83820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000">
                <a:solidFill>
                  <a:schemeClr val="tx1"/>
                </a:solidFill>
                <a:latin typeface="Calibri" pitchFamily="34" charset="0"/>
              </a:defRPr>
            </a:lvl2pPr>
            <a:lvl3pPr marL="1143000" indent="-228600" eaLnBrk="0" hangingPunct="0">
              <a:spcBef>
                <a:spcPct val="20000"/>
              </a:spcBef>
              <a:buFont typeface="Arial" charset="0"/>
              <a:buChar char="•"/>
              <a:defRPr>
                <a:solidFill>
                  <a:schemeClr val="tx1"/>
                </a:solidFill>
                <a:latin typeface="Calibri" pitchFamily="34" charset="0"/>
              </a:defRPr>
            </a:lvl3pPr>
            <a:lvl4pPr marL="1600200" indent="-228600" eaLnBrk="0" hangingPunct="0">
              <a:spcBef>
                <a:spcPct val="20000"/>
              </a:spcBef>
              <a:buFont typeface="Arial" charset="0"/>
              <a:buChar char="–"/>
              <a:defRPr sz="1600">
                <a:solidFill>
                  <a:schemeClr val="tx1"/>
                </a:solidFill>
                <a:latin typeface="Calibri" pitchFamily="34" charset="0"/>
              </a:defRPr>
            </a:lvl4pPr>
            <a:lvl5pPr marL="2057400" indent="-228600" eaLnBrk="0" hangingPunct="0">
              <a:spcBef>
                <a:spcPct val="20000"/>
              </a:spcBef>
              <a:buFont typeface="Arial" charset="0"/>
              <a:buChar char="»"/>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600">
                <a:solidFill>
                  <a:schemeClr val="tx1"/>
                </a:solidFill>
                <a:latin typeface="Calibri" pitchFamily="34" charset="0"/>
              </a:defRPr>
            </a:lvl9pPr>
          </a:lstStyle>
          <a:p>
            <a:pPr>
              <a:spcBef>
                <a:spcPct val="0"/>
              </a:spcBef>
              <a:buFontTx/>
              <a:buNone/>
            </a:pPr>
            <a:endParaRPr lang="en-US" altLang="en-US" sz="2200" dirty="0">
              <a:latin typeface="Arial" charset="0"/>
              <a:ea typeface="Calibri" pitchFamily="34" charset="0"/>
            </a:endParaRPr>
          </a:p>
          <a:p>
            <a:pPr>
              <a:spcBef>
                <a:spcPct val="0"/>
              </a:spcBef>
              <a:buFontTx/>
              <a:buNone/>
            </a:pPr>
            <a:r>
              <a:rPr lang="en-US" altLang="en-US" sz="1700" dirty="0">
                <a:latin typeface="Arial" charset="0"/>
                <a:ea typeface="Calibri" pitchFamily="34" charset="0"/>
              </a:rPr>
              <a:t>Select “Tools” then choose Certificates. Click on the image or Open to access the signature toolbar. Then click on the icon for Digitally Sign.</a:t>
            </a:r>
          </a:p>
          <a:p>
            <a:pPr>
              <a:spcBef>
                <a:spcPct val="0"/>
              </a:spcBef>
              <a:buFontTx/>
              <a:buNone/>
            </a:pPr>
            <a:endParaRPr lang="en-US" altLang="en-US" sz="2200" dirty="0">
              <a:latin typeface="Arial" charset="0"/>
              <a:ea typeface="Calibri" pitchFamily="34" charset="0"/>
            </a:endParaRPr>
          </a:p>
          <a:p>
            <a:pPr>
              <a:spcBef>
                <a:spcPct val="0"/>
              </a:spcBef>
              <a:buFontTx/>
              <a:buNone/>
            </a:pPr>
            <a:r>
              <a:rPr lang="en-US" altLang="en-US" sz="2200" dirty="0">
                <a:latin typeface="Arial" charset="0"/>
                <a:ea typeface="Calibri" pitchFamily="34" charset="0"/>
              </a:rPr>
              <a:t> </a:t>
            </a:r>
          </a:p>
        </p:txBody>
      </p:sp>
      <p:pic>
        <p:nvPicPr>
          <p:cNvPr id="4" name="Picture 3">
            <a:extLst>
              <a:ext uri="{FF2B5EF4-FFF2-40B4-BE49-F238E27FC236}">
                <a16:creationId xmlns:a16="http://schemas.microsoft.com/office/drawing/2014/main" id="{75898008-1AA0-45D9-94F3-C4FDB5920F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775" y="2438400"/>
            <a:ext cx="7439025" cy="2552700"/>
          </a:xfrm>
          <a:prstGeom prst="rect">
            <a:avLst/>
          </a:prstGeom>
          <a:ln>
            <a:solidFill>
              <a:schemeClr val="tx1"/>
            </a:solidFill>
          </a:ln>
        </p:spPr>
      </p:pic>
      <p:pic>
        <p:nvPicPr>
          <p:cNvPr id="5" name="Picture 4">
            <a:extLst>
              <a:ext uri="{FF2B5EF4-FFF2-40B4-BE49-F238E27FC236}">
                <a16:creationId xmlns:a16="http://schemas.microsoft.com/office/drawing/2014/main" id="{C1B36A08-C134-4F00-8F78-99B7E31C8598}"/>
              </a:ext>
            </a:extLst>
          </p:cNvPr>
          <p:cNvPicPr>
            <a:picLocks noChangeAspect="1"/>
          </p:cNvPicPr>
          <p:nvPr/>
        </p:nvPicPr>
        <p:blipFill>
          <a:blip r:embed="rId6"/>
          <a:stretch>
            <a:fillRect/>
          </a:stretch>
        </p:blipFill>
        <p:spPr>
          <a:xfrm>
            <a:off x="904875" y="5105400"/>
            <a:ext cx="1000125" cy="1009650"/>
          </a:xfrm>
          <a:prstGeom prst="rect">
            <a:avLst/>
          </a:prstGeom>
          <a:ln>
            <a:solidFill>
              <a:schemeClr val="tx1"/>
            </a:solidFill>
          </a:ln>
        </p:spPr>
      </p:pic>
      <p:pic>
        <p:nvPicPr>
          <p:cNvPr id="7" name="Picture 6">
            <a:extLst>
              <a:ext uri="{FF2B5EF4-FFF2-40B4-BE49-F238E27FC236}">
                <a16:creationId xmlns:a16="http://schemas.microsoft.com/office/drawing/2014/main" id="{CDDAAFF1-DD68-4261-BFE7-1FD7588A7B84}"/>
              </a:ext>
            </a:extLst>
          </p:cNvPr>
          <p:cNvPicPr>
            <a:picLocks noChangeAspect="1"/>
          </p:cNvPicPr>
          <p:nvPr/>
        </p:nvPicPr>
        <p:blipFill>
          <a:blip r:embed="rId7"/>
          <a:stretch>
            <a:fillRect/>
          </a:stretch>
        </p:blipFill>
        <p:spPr>
          <a:xfrm>
            <a:off x="2990850" y="5410200"/>
            <a:ext cx="4171950" cy="609600"/>
          </a:xfrm>
          <a:prstGeom prst="rect">
            <a:avLst/>
          </a:prstGeom>
          <a:ln>
            <a:solidFill>
              <a:schemeClr val="tx1"/>
            </a:solidFill>
          </a:ln>
        </p:spPr>
      </p:pic>
      <p:sp>
        <p:nvSpPr>
          <p:cNvPr id="8" name="Oval 7">
            <a:extLst>
              <a:ext uri="{FF2B5EF4-FFF2-40B4-BE49-F238E27FC236}">
                <a16:creationId xmlns:a16="http://schemas.microsoft.com/office/drawing/2014/main" id="{FED26B6D-2D44-4556-84E7-1F914C31E9D4}"/>
              </a:ext>
            </a:extLst>
          </p:cNvPr>
          <p:cNvSpPr/>
          <p:nvPr/>
        </p:nvSpPr>
        <p:spPr>
          <a:xfrm>
            <a:off x="415925" y="2362200"/>
            <a:ext cx="498475" cy="457200"/>
          </a:xfrm>
          <a:prstGeom prst="ellipse">
            <a:avLst/>
          </a:prstGeom>
          <a:solidFill>
            <a:schemeClr val="tx2">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3" name="Oval 12">
            <a:extLst>
              <a:ext uri="{FF2B5EF4-FFF2-40B4-BE49-F238E27FC236}">
                <a16:creationId xmlns:a16="http://schemas.microsoft.com/office/drawing/2014/main" id="{98F15745-2FE7-4F5B-81BD-B7B4E3375BB3}"/>
              </a:ext>
            </a:extLst>
          </p:cNvPr>
          <p:cNvSpPr/>
          <p:nvPr/>
        </p:nvSpPr>
        <p:spPr>
          <a:xfrm>
            <a:off x="415925" y="5181600"/>
            <a:ext cx="498475" cy="457200"/>
          </a:xfrm>
          <a:prstGeom prst="ellipse">
            <a:avLst/>
          </a:prstGeom>
          <a:solidFill>
            <a:schemeClr val="tx2">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4" name="Oval 13">
            <a:extLst>
              <a:ext uri="{FF2B5EF4-FFF2-40B4-BE49-F238E27FC236}">
                <a16:creationId xmlns:a16="http://schemas.microsoft.com/office/drawing/2014/main" id="{91D14F50-8F09-4BAD-93B1-502BC91EDBC5}"/>
              </a:ext>
            </a:extLst>
          </p:cNvPr>
          <p:cNvSpPr/>
          <p:nvPr/>
        </p:nvSpPr>
        <p:spPr>
          <a:xfrm>
            <a:off x="2549525" y="5334000"/>
            <a:ext cx="498475" cy="457200"/>
          </a:xfrm>
          <a:prstGeom prst="ellipse">
            <a:avLst/>
          </a:prstGeom>
          <a:solidFill>
            <a:schemeClr val="tx2">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B550C-2F49-4774-B7A4-5F3FECAFAE4A}"/>
              </a:ext>
            </a:extLst>
          </p:cNvPr>
          <p:cNvSpPr>
            <a:spLocks noGrp="1"/>
          </p:cNvSpPr>
          <p:nvPr>
            <p:ph type="title"/>
          </p:nvPr>
        </p:nvSpPr>
        <p:spPr/>
        <p:txBody>
          <a:bodyPr>
            <a:normAutofit fontScale="90000"/>
          </a:bodyPr>
          <a:lstStyle/>
          <a:p>
            <a:r>
              <a:rPr lang="en-US" dirty="0"/>
              <a:t>Capturing Veteran Signature</a:t>
            </a:r>
          </a:p>
        </p:txBody>
      </p:sp>
      <p:pic>
        <p:nvPicPr>
          <p:cNvPr id="4" name="Picture 3">
            <a:extLst>
              <a:ext uri="{FF2B5EF4-FFF2-40B4-BE49-F238E27FC236}">
                <a16:creationId xmlns:a16="http://schemas.microsoft.com/office/drawing/2014/main" id="{7D3FDEEB-6CDE-4F53-923F-E4766B790A8D}"/>
              </a:ext>
            </a:extLst>
          </p:cNvPr>
          <p:cNvPicPr>
            <a:picLocks noChangeAspect="1"/>
          </p:cNvPicPr>
          <p:nvPr/>
        </p:nvPicPr>
        <p:blipFill rotWithShape="1">
          <a:blip r:embed="rId3"/>
          <a:srcRect l="12500" t="25000" r="60000" b="41667"/>
          <a:stretch/>
        </p:blipFill>
        <p:spPr>
          <a:xfrm>
            <a:off x="304800" y="990600"/>
            <a:ext cx="4800600" cy="23275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A709206D-460C-49D1-A50C-E3D08CE2C052}"/>
              </a:ext>
            </a:extLst>
          </p:cNvPr>
          <p:cNvSpPr txBox="1"/>
          <p:nvPr/>
        </p:nvSpPr>
        <p:spPr>
          <a:xfrm>
            <a:off x="457200" y="3810000"/>
            <a:ext cx="8516242" cy="369332"/>
          </a:xfrm>
          <a:prstGeom prst="rect">
            <a:avLst/>
          </a:prstGeom>
          <a:noFill/>
        </p:spPr>
        <p:txBody>
          <a:bodyPr wrap="none" rtlCol="0">
            <a:spAutoFit/>
          </a:bodyPr>
          <a:lstStyle/>
          <a:p>
            <a:r>
              <a:rPr lang="en-US" dirty="0"/>
              <a:t>Select Topaz Gem Sign Plus to capture the Veteran or Servicemember signature</a:t>
            </a:r>
          </a:p>
        </p:txBody>
      </p:sp>
    </p:spTree>
    <p:extLst>
      <p:ext uri="{BB962C8B-B14F-4D97-AF65-F5344CB8AC3E}">
        <p14:creationId xmlns:p14="http://schemas.microsoft.com/office/powerpoint/2010/main" val="1879491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18699PHOTO" val=""/>
  <p:tag name="MMPROD_18699LOGO" val="/9j/4AAQSkZJRgABAQAAAQABAAD/2wBDAAMCAgMCAgMDAwMEAwMEBQgFBQQEBQoHBwYIDAoMDAsKCwsNDhIQDQ4RDgsLEBYQERMUFRUVDA8XGBYUGBIUFRT/2wBDAQMEBAUEBQkFBQkUDQsNFBQUFBQUFBQUFBQUFBQUFBQUFBQUFBQUFBQUFBQUFBQUFBQUFBQUFBQUFBQUFBQUFBT/wAARCAEMAQ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oooAKKKKACiiigBlOqlc3MWnweZNIkcSffkd9qrXOal8QdMthEPN8yWf/UJs8vd/wADf5a5auJo0fjlYuMJz2R1vApa8h1L40x5e2tJtPSeN9kwjufMlhP+4/l76891X9ou0GoXWm3ev3VlLG/3/JR4Jk/30TeleNVzvCx+D3vQ9GnlmJqa8p9O8Vmpr2mHMf8Aadq+z7+Zlr4p8T/tUeGtH8QS6ReXVrcWkyJOklne+VND/v8A9/8A7aVyXjX9snw1Y6taxQ30Os6fdJsurO4h/drs/j+T7lYrNsTVt7HDylc6P7KcP4lSMfmffEXizRZrj7N9uhMv+/x+dXZNa0+Cfypb62jl/wCebzKG/Kvzf179ubSrfUNPk0e+muYtnkXVvcJ9ph2fwb6sXP7cXhrT9PtLbR4ntpfO3vbxp5lts/jR/wDYrSOKzTlv9Vl+IPAUl/y/j96P0q3D1peK+Eh+1v4V/wCEflvob61t5vkdLO8uvNj/ANxH/gT/ANF16bo/x3h1nR5r7TtVuJYobbzE0+SZI5oz/v8A8aVn/bfJ/GoyiDymt0Z9Q4puPavEvD/xpXWtOivYLmyvNOePe93P8ro/8auif7Fd3pfxC0u/izNJ9nl2eZxl1ZP76Ov8FehQzTC4j4ZnnVsHWo/HE7akqpZ3MV/b+bDKk8T8q8bblq3XrpqSujkFoooqgCiiigAooooAKKKKACiiigAooooAKKKKACiiigBo5pKK5HxL450/Qf3RuIZbov5aRl/lV/8Abb+CuetWhQjzzdkXCDm7I6C8vbXToJbm6kSCJPvyPXE+JPiJ9mt4fskVzbRP9+4kh/1f/AK8P+Kv7QmneDriI6vcahEU3vbS77ZbaX/bSvhb4x/tLXfiDxBL/wAI3st9Pf7/AJm+SNn/ANjfXgQrY3N6nssvh7n8x7EMHRwsfaYudvxPrz4hfta6T4Y1Cax1K5eO7tn3p5moebE3+1s2V80eKv23dauNZuzo8VzHpT/cT7T8jP8A7j/crwLR/DHiv4oaxL/Ztjda1dzP89x/yz/77+5VLXtBi0f7J5Op2Wreej7/AOz3eTyX/uPX1OA4UwXtOTG1PaVPy/4ByVc4nD/dKVo/13Oq8T/HvxX4g1iW+m1L7NvTZ5f+s/8AQ65dL/xB4w1iLyZb3VtVn+RI7ffJI3+5srrr/SpfA/wv8H+IdN2f2r4gur13vJESTyEhfYkSb/uf89K6DUptP1D4f+D/AIn2dtDp3iDTNdTS9X+xp5cdy6fvkl2fwPs/1lenCWAwVPnw1CO7hzea7/ccE8TisR7tSq+9jzbUvAfiDT9Pu768sfs0Vr/x9eZMnnr8+z50376f4D8AXfxA1C7sdNubW2u7W1e++z3j+XuRE3vsruPj9YeH9H+JHjWxs4tQj1WfU/tSXEjp5HkTfvnRNn++lef+CfFt34H8YaV4hs/+PvS7pJ/L/vJ/Gn/bRK9nD16+Jy/28F7zV0edVhCFdQmyLQfDf/CQW+qy/brW3i0+2+1PJeb/AJk37Pk+T7/z1qw/DrULjwvp/iH7dpltpWoTPawyXl75MnnJ99Nn/A66v4zaJpXge4u7bQZUudP8TzJrFt5b/wCpsvvwxP8A8Dd/+/daHiGbStH+D/wqsde0i6vbS6m1DUX8u6+zSbHnRP7n+xXFPMq8oU50lpUf4JP06ofsYRUovp/medf8IB4g/tC7sYdMnvbvT0R7r7H++2o/3H+T/fqpNc+IPD/m2M0uqadF9z7PJvhrY8N6Pd+IPiRpWh+VPbRapq0KfY5P7jv8n/jldL8VPHOt+OPih4r0yzvp7m01TVvItrOR/MjXZPsh2f3K6aleXtlSq04zhy83pt/wSoKaV4T5TK8N/HXxh4Xt5baz1P8AdbNnmSJ+82V9G/DH9srTtO8IzadrFzNZXdtbOltJ/wAtF+T7qP8A3P8A0XXkXxa0HRNH+IGrWM3hB7bw1pmy1fWNP3w7pkTY8v8AcfzJ/wDlnXCaV8K9W1jwfa+IbOS18m91B9OtrO4m8qa5mRN/7n+/XzlbK8ozGiqvL7Ny9Op7NLMcbQk6cn7T18j9M/gn+0PF4o0i0ltb61ju5kzcx7PMjnf/AJ6p8/3/APnpXuHhn4pafrFtayTSf8fSb4bi3hkaNk/9lavw7h1LVfD9xLFDdXWnSo+x443eGRXr6G+Dn7YV14H0/wCxaxFNcxJ8/mR/3/73+w9eHicizTKYe1wk/aQ7HZDEYHHc3P8Au5/gfrtYX8OoW4mtZUuIn/5aR1cUe1fJ3wQ+Oo8R+F7S+jvYDL5ObzzE3ecmz5Lj/wBkavo3wn4ph16y7eYqI/7sfKyP9xk9q58DmdPE+5P3J9jnxODqYZ3ex1FFFFe6eeFFFFABRRRQAUUUUAFFFFABRRRQAmRimk4GarXt3FYQGeaVIok+/I9eHfFT4qRabp13c/6qKH9zDb3nmwrcf7X/AMTXl4zHQwkby3OrD4aeJnyxL/xK+LsPhbTpZPtz6daSfIl3HatK7f8AxH+zXxl8aP2yP7HuIrbw3czRzJ8j2dnN+72f39n7zY9ef/GH9r6717TrrQ9HSGCKZHgf7PD+7VPufff79fOXhXRLTWPEGn2OpanDoOn3U2x9QvEeSNazy7IqmYf7bml+RfZPRrYqll69jhrSq9+n+R2Hj74ueKvjNcWljqVy8kO/elncXX7vf/fd3+Si/wDhj4g+E+sWl94w8IT3uib0d7iN/Otp0/2Jk+SrfjDwHqGj/wDCQeHptM0/QbTRX3w3F5s8+/f/AGJv4/MT955f+rqXwr488YaP4X+3aDqd1ZXeiokGoWcj/ubmyf8A1Luj/I/l/wCr/wCufl19lB+woxjlto0+3rtqjwalSdecpYrf+uhz7+JNa+H/AIo0qKzvnubTRdQ/tTTJI/8AVzo+x9//AG0Srvxy8MWmj+OJdT0eLy/D/iCFNY0yTZ+72TfO6f8AbN98dV/Gfjy6+LH9iWMPhq1svEFrvgT+w4Xj+1o/z/6n+/v/AOef9+vcPAf7GHxA+IGn6fL421d/DmiWqbLWzuH86aFP7iQ/cSvRw9KpGdPF1fdlqpef9bnDVrR5JQR4bonxCtP+Ffy+DPEljNe6Ul19u0+8s38u5sJv49m/5HST/nnTraHW/GGj2nhrwf4a1S90q1unvnjjheaS5mdNm99nyfc/d1+gvgD9kX4X+B/Kl/sP+3rtP+XzWH87/wAc+5XsFnZxafbxRWccNlEn3I7dPLjocMMn7sNL3+fc4/rM+Wx+cuq/s3/HD4saxFqeseGoLa7dEg+0XjwW3yImxK0LD9gD4i3H+uvtCtv+uly8n/oCV+htVPtn2f8A6614eY8TYPIVGniPdT+HQ7sLgq+PlKVP3j4Nm/4J+/ED91/xUuhSbE2J5k03yp/3xVib9kP44aPbwxWfiGyvYof9TH/ab/L/ALnnJX3klNkm+zVeLz3C4bDQxWK+DzXcyo4bEVq3safxn5uQ/Bb44fC/xhF4v/4RCfVtVgm+1fbNiXvz/wB/5HrgvBmtxfC/4oWmueKvD2oRy2V19qSz2eVtn/g+/wD7dfrFDN/raq6x4e0rxBby22saZa6jaP8A8s7yFJq6sJjsHmmG9tRXu1FbtoTW9thavJP4on5PzQxaxb6hFpviV9Ru9UvUf+y5IXhkmn3v877/AJP4/wDnpXsut2fhrR/N0yaxm1b/AIVVp9ldJZ2975UF/M86Pcu/yf8ALOd0/wBX/wAs0r6C+IX7Dfw68YedLo8U/hS7f/lpZv5kP/fl/wD2nXzb4w/Zs+KHwPuNQ1PTYofFeiTWT2N1cWaedutX++jw/fT/ALZ1GMy5YvkjCp8Py7dV5aHRRxaTvy/1/wAOeNaxf6r8UPHGq6n9mh/tDVLqa+mjj/dwwf33d/4Ejqx8TvAcXw/1jT7H+001WW60y11F7iNPLj/ffP8AJ/wCpU8c/wDEvtNI0HTLXTrSdPI1OzvH86O/m3/xu/8AB/0z/wCWddd8eNHl8QfGiXTNN8mOKDTNPgSSN/MghhS1Te+/+5H/AM9K7o4itRxdOjtT5Xp6WQKMJ05T3kef+G/HniDwP+60fU7q2if79v8A8s2r7k+A/wC1N4f1Dw/axalfJbarp8LpbW8k3lzMn/PL/vvZ5dfLfxUsNP1D4f8Awql0G2nkidL3TkuNn7+52T/I/wD4/wD6uvN9e0eXwf4glsft1rcy2T/JeWc3mR768LF5Vhc9gq1L93V1/B21PVw+Pq4R+yr+9T0/pH7aeBPiRa39ha/a7rzIZ4EuobyRPk2P/A7/AN/dXp3avyi+An7WF1b29p4fvInj1Df8lxH/AKvZvR3T/tpsev0E8E+O/I86ObyZNKSRPs1xG/zLE6b/APvhc18bRxdbAVvqWY6S6M9LE4SEoe3wr5oHrlFJ0FLX1B4wUUUUAFFFFABRRRQAyg9KQHiuA+I/i6LR9Ju7Pzba0leHY9xePtii3/zrjr4iGFpe0qM0pwlVnyR3OU+J/wASbDTbWCQ3MdlpcAd/tE820yP/AAbE+8/8dfmP+0f8ZbrX/F91YaPqUw0/ZsmkuJvMk/3N9eoftk/FrStQt4bbR7l/7Vnf/j8t/wBzuT/0PZXzF8Ovh7qHxA1i7is7ae4tNPhe91CSzTzJNifwIn8byVjkOBjiZSzfMvgj8J6mLxH1CH1Ohf2kviOb/s26/s/7d9lm+yb9n2zY/l7/AO5vr2zStK8P/GD4b+FND8q10XxhZQz2OmXn+rgv5kff9lm/uPIjpJHJ/wBdKxfA3xy1DwP9r0Oz1O9svB90/wC4s7yFLn7E/wDtps2On/PSpfiL4q0//hH5dMvPA9r4c8QXV1DqNtqGhzf6Fe7P+WqQ/wAHmI/+sjr6XGzxeKrQpRhaN7xcX+af4o+eoezpxlKUtR+saxp+sfD+LQ/iFFqGneJfCs32XTPk/f3dr/Havv8AueX/AM9K6D4V/s8eK/2iNQi1OaJPDHg+FEgS82fehT5ESFP+Wz/9NJK9a+A/7KmoeONYi+IPxalnvbu62T22j3j/ALxv7jzf7H/TOvsJHtLfybX9zb/8s4beP93/AN8JXpUKUMHH3fi/BX3t8zz8RiOfbc4r4V/BDwf8H9P8vw3pCR3bp++1C4/eXM3/AAP/AON13dFFXOfOcidwoooqChjpVX7H/pEX+3Vh5ov9VTkf/lrX5nm2DybifFRw05/vIS8+j1X/AAT6XDVsZldH2sIe5MIU/wCWXm+ZVW5tv+mvmVdor3M44dw2Y4D6hP3YQ21f9NHDhcxrUMR7dFWGGX/nr/2zq1UX2qKpaOHVlmGofUsvqc6h53/4b0FmP1qpU9tiocoUUUV9kjyDxT40/so+CvjB5t99mTw74gf7moWafef/AKbJ/HXw18S/h147+A/9oeHtYtk/srU08iHULdPMgmRH3/I/8H/XOv1LmuYrfyvOlS289/ITzH+8/wDcqj4n8MaV440e70jWLGHUdKuk2TW9wlbxq2dp+8i4SnA/M2z8W2n/AAqfwfpGjxPe+MLW61TyY4/+XKB9m+X/AH9iP5f/ADz/AHklPsPDeiaf8J/Amp/2Ra6j/burXWnateXDv51s6OmxEf8Ag+T95Xa/Gz9nvW/2b9Yl8S+G/P1bwfdb7WbzP9ZBA/yPFN/sSf8APSvJ9b8f6V/wq+LwZoNje/ZJtW/ti6vNUdJJFfZsRE2f+jK8upg6tOcI4T4ZSu/ne/3HrQrwnHmn2/yOVv8AyvD/AIgl/sfU/tMVldP9l1C3Ty/O2fcevsT9lj4/ah4w8T6VpmsSwR/YoXskjj/iR/4//QI6+QvDfgnxB4wuIotH0ya93uiJJ/q49/8Avv8AJU1zDrfwv8YXdt9pSy1vS5vIeSzm8yNX/ub6vOsqwub0fq8JL28PvOrLsdVwU71I/u5n7P8Awq8ZxausViLh7q2j/wBFR5H8zbMib3Xf/GP/AImvWtor84v2ZPjtpVx4IujrFykmo2tyl09nv8uRptmz5K+9fBGpyahp83nSC4mhk2eZ/EybVdP/AEOvzrLMTWpTlgsV8cT2MfhoRtXo/BI6yiiivqDxwooooAKSlooAxta1iHR9PkuZMH+BE/vP2WvjT9oT45eH/D+jagLy4h1CV3eby/J/dK/+w7/O7/wfu695+MHjn+xbf/l62WU2PLs4fMlkl2f+OJ89flf+0z8UZfiR448rynj/ALPd0eOT+F/7nz18w6Es7zKGCp/BH4j38Ny4HDSxlVf4TzJ01Dxx4olis4nubvULr9zb767DxbpXjX4P2/h+xvNmkywzPqmmahpd0knnu/yb96ff8vZWZ8OvFuieF7jUIte0N9atNTtfsM0lvdeTNBC/33h/269em03StP8Ahvp8vhvQ9I+J3hXTHmunvNYvZra90nzvvpNbI8exPkT95X6DmGJnhK9LCey/dbdNdO/Q+ap/7Tz13P3jgfGHiTwp8UPC934l1L/infHdq6Je2+nw/wCjaxv/AOWuz/li/wDz0r6L/ZF/Zgl/4l/jzxtbPc3exH0nS7z/AJYp/BK6f+i464n9lr4MxfG7xxL441jSLXTvB+mOiWul2aeXBNOn8H+5H/rJK++3eL/W/JHFXdTSw1P2a/4byR5Vap7SVjiviL8WtP8AhfcafLrFtdR6fevs/tCNPMjhf/brgfj38K4vjh4P0/xL4P1d5Nb0tPP0y4s7r93On39n+w9eweKvDGn+MPD+oaRrFsl7p96mx4//AGdK+Er/AMT+MP2P/ihd2NnL/aPh93897O4/1FzD/f8A9h68nEztv8J2YOl7X+H8UT2v9lr9pOXxh/xQ/jCX7P4qsvktbi4/d/bUT+B/+m0f/kSrXhL40+IPB/7QGq+AvGF99ptNQun/ALMvJP3e3f8A6n/gEleAftIQ6V4g/wCEf+MXgmV7K01d/wDSvL/dyWWoJ/f/ANuue+N/xdi+KHh/wJ4uhlSy8YafC9rqfl/6zz4X3pL/ANtK4ViZR93oj044GMvfjD4vwZ+ldFfOXwx/aHuvHHxg8NWM0v8AxKtd8MwXSWf/ACzhvU37/wD0B6+ja9iNWFeFoHz9alOjP3yjMkp/eVZtk/79VLQ71+fYXhLD5XmNXNlUf3/ffue5WzeeJwsMI4/10DfTHesybOfatGF65Mo4plxBi6mW1FyaP3l19OzsdGMytZdRhiPiKmyX/trV1f8AyLT9n/LSuU+KnjOL4f8AgfVdXml8uWGF0h/3/wCCvQ4f4Up8O1quJjUl7/5efmc2PzSeZwhS5Tq6818AfG/T/iB8SPFfhXTYvMi0VEdLyP8A5bfPsf8A8frhPBPxsu9P/ZPi8ca9ffadWmS6gtZJP9ZM+90Svlr9mn4x6f8AC/8A4WB4lm8698QXtqljplv/AMsWffv+f/xyvsp4u0os46OCnUjI9t/aQ+LUtx+0B4E8NabL5kWkata7443+9dO/z/8AftK+tdb1W08P6fqGp3kv2a0skeeaT+6iV+ev7Jfg+7+MH7QEviXUpXudP8PP/aN1cSf8trp/uf8Aj/7z/tnXa/tn/tIRax5vgfw3feZaQP8A8TO8t3/1z/3P9yOsY4jkUqkvtGtXC8840ofZPp34V/EjSvjh4P1DU4dMePSnuptOe3vP3kcyJ/8At18ZftD/AAFu/wBnfxhF4v8ADdjBe+D7qb/j3vIfOjsnf/lk+/8Ag/55yV9lfAHwlF4H+C/hqx+zJZS/2el1e/8ALP53+d3euov7bw/8QPC91YzfZda8P6nC8D+W/mRzJ/v17GGqaKNQ8ua5J3gfnh8LvEmof8I/qvj3xJ/xMbTwx8+iyXE3/MSm+RItn9z/AJaf9s68p8GeCfEHxQ8QfYdNtp727nd57q8/5Zw/33mf+CvQPid8K4vgP8UJfDXiT7bc+BdQmSdJLN/LkubXf8j/APXaOotY+Lun+IPC+t+GrOxTwh4aTY+n6fo6eZJcvv8A+Xp/+W3mJ/z0/wBXWE6NfC1qlTCw1lb3uiXp1dz0oShWhD2kvh/E8/8ADepS+B/GEVzeRPHLZTPBdW//AC0/uPX6kfAn4x6R4utrS80e6S8upLNJ7mSN/wB3shTY6PX5ea88viDR7TV4dMuvK0+GHTtQ1CT/AFc0/wA+x/8AvhPL/wCAV7x+xl8UdP8ACOsXekalcpbedDMiSSfu929K+e4lwbrUoZlQ1qU9JHsZViFUU8HW+HVx9T9fQcingYrz34YeMIfEOnwiKR7m08nzra4k+8ybtlehDoK5sJXjiqMasTlq05UZuEx9FFFdpmIBWPr2o/2RpFzdLF5syD5E/vP0FaueleXfFvVpba3+zQxeaYUSf7P9p8jz5f4E3/8AAK83MMT9Vw8qh0UKTrTUF1Pmb9pT43XXw+07UMWt7I7u++7nTy/nd/uQp/B9/wD1klfmxqupS6xqF3fTfvJbqZ53r3L9q7x/quseKP7D1KKG2ih+d47d/wB2v9xErj/g54DuvEFvqviH/hEZ/GkWmbETR45vL893/jfZ87pGif8ALP8A56V6HDNGGXYCeZV/imdWc1faVIYCntH8zoNK8H/CrWNH0++83xjHFPC/224t3tpI7KZE3uj/APtP/npVLSvBnh/xx4g8P+Ffhvfa7Jd67N5Gp/2xsj8iFPn/AIP4P+Wn/AKo+Ldb0rwv4wil0fSLrRdK1fTIP7W8L3Dv8u9/ni/v/wACSR/886+pv2Gfhdaafp/iD4g/YXtotTmex0iO4/eSQ2SP9/8A7af+069zCwqVV9YnNuP2b/k/Q8DEVPZw9moo+kvBPg/T/h/4X0rw/o8X2bT9Ph8hP9r/AG3/ANuSrHifw3aeMNHutMvJZo4pv+Wlu/lyLWnRXXP3/jPK5+TU+VPFuifFv4D+bq+g6u/iPw1C/mTW9x+82p/tp/B/2zrC8VfE7wp+1R4X/sO8iTw547skd9PjuP8AUXb/AMcSP/00/wCeclegfHL9o3xX8L9Y+zf8IPBe6U/yJcXkz+XOn/AK+KvGHiPSvGGsXdzpumf8I5M7+eln53mbX/2Hr5nEzVL3V8PY+twFN1fecfe7mVYarquj6fqvhXzfL0q9uknmt5E+7Mn8af3HrlLlPs9xdx1oarc3dx5Vz5r3N2j/ADySVmalDd3H7zyv3s6b/Lrxrnvfwz179lq/u/8AhfHw0i81/wDj9dP92HY/yV9j/s/fGm7+IHij4oXOsanDHoun6tBBp/2h0jjgg+dET/tpsr82tH1LVdHuNPvrO+mspYPuXlu/lyf3PkrQTxbqGn6Pd6RDcvHpV7ewXT28f8Tw/c/9Dr0MJifY+4ePi8J9Y9+x+yFFeBfA39qW0+M/xAu/DWm6HNbafp+mJdJeXD/vN6bEff8A+0699r6uEoVIcyPj61KdGfIxjw/6qX+5T6K8C8K/H6XUP2gLvw1NKkelXUM3keZ/yx2f/HK8ynh8Ll9WVSnD3qjOuPtsVC1/hPfa+J/26vjHaXH2TwjpsvmbH3zeW/8AHXpvx7/ao0rwfo93pmg3P2m7+495H/q1/wBz++9fnRrHiq78QeILvV7yV5N7/wDLSuXG4t1P3cD1MvwM4fvKqPSPjN8VP7Q8D+GvCGmyv/wj+kWSQQx7PL86b780r/8AA68xtrmbT/D/APrf3s3+pj/u/wC3WFqWpS6xqH76X90/3/8AZSrc1/8A6rzv3cT/ACJH/dSvMlzz+I96HJD4T2rRPjxd+B/hPF4Q8Kxf2DaXX7/VtQjf/Sb+d/8Ab/gT/lnXV/shfCL/AIWh44l8VeJIoYvB/h/9/dSXn+oZ/wCCL/2pJXze80uoXEX/ACzi+5DH/wCz17K/xF8S+OPD+ifDTwfpjx6fCnyaPpaPJJezfxyzP/G//kOOnCXvXl7xnWpe7an7sT3X9p/9qWXxx/xQ/wAPZXvYr1/ImvLf/WXr/wBxP9j/ANGV9YfCjwZ/wrf4b+H/AA15vmS6fZIk0n/Tb77/APj718b+GPDHh/8AZH0//hJfFVza698VZof9C0uN/Mh0n/bf/br6T/Za8c+KviR8N5vEvir95Le3r/2fJ5Pl7rX/AHP9/fXuYSfNUvLc+axcLQ/d7fmW/wBpP4MxfGj4b3emwxJ/wkGn/wClaZcf9Nv7n+5JX55eEtS8FeF9Hur7xJ4fute8S2t08EOl3F15Nl/vzfx/u3/d+XX6xV+f/wC1/wDDrT/hv8X4vFU2kJqPhrxIjzzWe/y4/tWz5/n/AIP4JP8Av5XuuHtqU6M2/k7fI82lPkmcP4t+J0vijULXTNS1yysvB97pm9/D+lw+XDpz7PubE+++/Z+8rxrTbz+z9QtLnyvM8mZJ/Lr13wH4D8NeONHi1ebQ00Xw/p7v/bOqSatN5dl/c2f33k3/ALuOvMvFT6J/wkF3/wAI3FdW2ib/APRf7QfzJmT++9c+WvCz58HTjKy+Lb+rno1Z1IShWctj9R/2bPibFqHhfQLnTb5JLRLZ4Ht/+ez796J/v7N9fWVpcxahbRXMX7yKRN6GvyW/YV1uLR/FF350v72F3n8uR/8Aph8lfpr8KtbGoaDBF9qF7FDCnk3n/PRPuf8AoaP/AOO1+bYa+X5jVy6/ur4T6fHRVelDF/zanodFFFfTHiEWyvmH9oTxLqGj6ZrOpafHardojwfaJH+eGFHdNqf7cnz/ADf7dfQ+vX/9kaRdXMMfmSonye7/AHRXwF+2P4k8Qaf4P1X7HbJZaejujySTbpbiZ/vyv/33/q/+mlfLZtP21Sjg1vKSPcyqmud1pfDE+DfFXiS78Uaxd6nefupZv+Wf91K6bTdE/wCJh4f0zR9Tn0nxB9l+3TXlxe+TBA7pv2fJ86fJs/eVxMMMtx5UXlPLK77Ejj/ir6jfTfiXb+H5b7xV8K9F8R6fDZeRN9j2Q6pbWuzZs/cvv+5/z0jr9IzKsstoUqEEnD+W6X57nzdK+Kq1K1Tc4Sw8eeNfiB4X/sjUpdM8T3eoXqaJZaheWqSajZTP/Gk333TZvr9IPCXhi08D+F9K0PTYvLtNMtUtU/4BXxP+y1o/hTxh8aPD8nhWxvbLStFtbrWL2z1CZJpFvX/com/+5X3hRQjThC9On7Pm+z/Wh5uKnJz96XMUtX8SWmj28X2yLy4n/dpcVahmiuLeKWGXzInrxr9sB5bf9n/xLLDK8csD2v7yP/ruif8As9eNfso/tUf6rwh4wufMlf5NP1CR/vf7D/8AxylVU6Vqn2fy/wCAKMFVh/ePsDW9E0/xRo8umaxYpe2k337eSvh/9on9kiXwf5viHw3517pSfPNH/wAt7b/f/wBj/ppX3Ujxf63zfMiqLUpvs+n3cv2Z72JIX/0eP+L/AGKwxNCGJg5I6MJiq2GnZH5DpDLo9v5V5/rX+/VK/v7S48397+6f5P8AgFegfGyz0/8A4SDUJdHtprK03u8Mdx/rF/2K88TR/wDVRfJ5qJv/AOB18TL3Nz7+m/aIm1V/tH7qH/VInmTXEn8Kf3K5+GaL97L5TybPkhj/ALz1tX9h/o8sXm+XaQJvmk/57vWfDBLp9v5sOyS72fPJJ/q4aUPhNJdj3v8AY/8AjfpXwX8YahY69Enlaun+m6hGnmSWWz7n/AK+7fhj8ZvCnxg0+7ufDep/afss3kPb3CeTJ/v7P7lfkOnm/vYoZfLlf55rySuh8B/EK7+H/jDRNXs/+PTRZkuobeR/+Pl/9uvdwmNnThySPmsZgIVXzw+I/YLW7/8As/R9Quf+eNq7/wDjlflv4w8YS6f4ou9Ts5fLlRNn2iSvujXvjTp/ij9meXxf5SWUup2XkfY438zyJn/gr81/FVz/AMTjy/N/ep+8/eVOY1PaVIRQ8poclOcpmPr2vXeofvZpXklf/lpJWY80tx5UU0XlxJ9y3j/ip/2//Wy+b/20k/1lZkM0X72WaV45f+mdcsYnpTmRPc/Z7iXzok813/1dW0/5/rz/AL9/3ayf+esvleZL/wA9JKtw+b+6l8p5JU/56VoRDc2Emm/1vleXFXpHgP40638L/C93pmgywadd6g/+lXlnB/prJ/zy87+BP+udeZQ+b/rZpfMlT/lnH/DWlZzfZ7iK58396j70+z/w1jpA6eTnXvH0t8Gf2b/+EouIvF/xg1KDwx4a/wBfDp+oXXk3N/8A99/Ps/6aV9++Bte8P+KPC9pc+Fbm1ufD6f6LayWafuF2fJsr85/gh+z94w/aY1iXXNY1O6tvD8M2y91i4m86ab/Yh3/x1+iWiaP4f+E/g/T9Ms4oNJ8P6ZDsTzH+6n993r38I/Z0+eWiPkseuafIpXZ0deP/ALWnw6/4WB8F/EEUMXmarpif2pZf89N6ff8A/HN9M+HXxsi+NHjjxBpGg/8AIv6Zs868k/dyTb/7n/fFewPDFcebFNF5kTpsf/cr1qVTqeO4ck7H5n3+ieNfjR4P8Py2djpHhzwJZQp/pFxdQ2Vk119yaV/771yHi3wT4U8L+H5fsfji18R+JUmTfb6fC/2ZYf49kz/ff7ldBrHgbwp4f8UeK/D3jDXNasovD+rPBp+n6XapNJco/wDc3/c+4n7yuyv/AIe6V4f1C78NaP8ADDU4/tukvPN4k1i986S0TyN7/c/cI8b/AOsrx3iXl2I9nz2S1skkvm29d+h7saP1iHM/0/Q8i+Dk3/FwNPi8144pt8Hlxv8Ae+T5K/Xv4ReIM332aHZ/Z+xNOtv72YVb5/8AcY71/wC2dfijYTS29xFLDK9tKjo6SR/w1+q/7N15FoHh7RfO33s07ve3Ukj/ALyC1h/co/8A33/7UrwuKYfV80oYy/x6f1957OXz9tls6P8AI/z/AOGPsSikHSivRPKOQ+IXPhm4tcyf6Y6Wu+P70e9vv1+bn7bl7qw0aL/Rk07SvPS1hs9/mSKn/wAXI9fpD8RP+QB5fzx75ok8yP8A1i/Ov3K/MH9uHUtV/tDT4ryxSy0+Z9kNvv8A3ion3Ef/AMfkr5ucPa55hoHvYN8uDrz8jwn4RWEVx4wluZtXsvDktlazz2uoag/lwrdbNkP/AI+//kOup034OfFXwfrFp4h8N79algmSdNU8P6gl7u/39j7/APv5Xj1XtE1jUPD+oRX2m309ldwvvSS3fy6/V8ZgK1ao6tOSs1azV/1PjaVenCFpRPvL9ifR7T+2Pir4lhiS2iutW+wwxx/6vYm932f8DevqOvnr9hWw+z/AeK5/5a6hq11O/wD44n/slfQtccouHuP7Jxylzy5keT/tV+V/wz/4w87/AFX2VNn+/vTZX5XpqX2f/rlX6Pft4eIZdH+B8Vj/AMtdT1OCD/gCfP8A+yJX5z2Gg6h4g1iLQ9NsZ73ULr/U29unmSNXZTko07suij7Y/Za/akluPsnhXxVc+ZL9yyvJH/1/+w/+3/00/wCWlfY8M0VxbxSwy+ZE9flB4D+DPivxB4g1Xwr9he21vTLKa+e3uP3e5Ifv7Hr6a/Za/ai/0iLwh4qvvMu/9RZXlw//AB8/7Dv/AH/+mn/LSvExFL6nL21L+H9pdv8AgHW2sTp9r8z2v4zfs8eH/iRbzX1nbQWXiDZ8lxH/AKuf/fT/ANqV8HeMPAd34X1i70y8tntpbV/9Kjk/1n+5X6lo8Vx5Uv8AyyeuP8f/AAl8NfEi3/4nFj/pafcvLf8AdzrXnYzAwxS9pRO3B5jUwr5Kvwn5W39tL+9/56o//fT/ANxKpX6f63/nlD9//nn/AMDr66+Lv7JGq+H7eXU9B361p8P/ADzT9/B/wD/2pXzFreiS6f8A66JPk+5H/wAs1/26+ZnSnhvcqn11HEUcTDmgclND/o8Us37vf8//AE0aucv7mW3uJZZv4PuR1t6rqUVvcf637nyfaP8Alo3+5UPh7wfd+MLj9zF9m0+D/XXmz/xxP9uumP7uHPIzqrn92B6B8NPFuq2/w3u7Ga+eTSvtv2qGz/5ZtNs2O9cBrFzFcXEsvleZLP8A8s67XxJqUWj6PFplnElvaJ9//no1eX3M0txcVNL99PnKqfuYcgXM3+jyyVkpDL/zyeOKta5/5ZfvU+d6Jv8AyFXacSjz6ldEi/560zfF/rfMeTZVv91cfuqlS2iqfiLCw8r/AJbReX/0zjrtfDHwx8V+OPK/sHw1qerRfwSWdq8kf/fdekfAf9kjxL8cPD8WuWd9p+k+H/tT2r3Fw7+d8n3/AJK+8/GHxF8Kfsv/AA30rSJpXkisrVLXTNPj/wBfc7P8/wCsreGH5lef/DnHWxvJL2dPU8v/AGZvAeofsv8AgfxB4h+JGpw6TDqGzZpfneZ5Gz/2eT/nnHXknxI+K/iD9pD/AISCKz1O10Hw/otk96mn3l15c96n+f8AlnXnvj/4/RfEjxBd6n48lnvbRIXTT9Hs38uODf8Ac2f7f/XSvFkS7/56+XLdfO8f96vpMJgpLWpuvs9v82eHVq+9eP3n3X/wToh/4p/x3ff8snvbWBJP9xH/APi6+wK+ev2FfCv/AAj/AMB4r7/lrqmoT3X/AABPkT/0CvoWu2p8UjyD4X/aHsJfB/7WH9p6bpkOo6rqekpPpMdxs8tb3ZsSX5/k/d7PMrxfwlpvjXxRo/jC2m8cPovhq1f7VrV5eXryW00zv/sffeR6+g/28Hi8P/ED4f65NE9zF9lurWaON/LkZN/z/wDjj189eJ/GfhTT/hvaeB/Cv9p3tpPqf9qateagiW0k7omxIk2eZ8kf/PSvPxdGrUcfZQ96VtbXtZ2fkeph5wUPekef63o8vh/WJbGaWCSWD/lpbv5kbI/zo6f8Ar7f/Yt1rUNY0C61PWNSeW1srLy0j/3P3MKf+Pv/AN918UeKvEH/AAlGsS332GDTotiQJZ27vJGqImxPv/7lfSv7DPiTVf7fl0OG2huLR71JIZJP4X+//wCQ/nk/66V53FtF1crp1anxQtf7z2Mln+/q0ofaj/X4XP1f0yPyLC2jWTeiRKPM/vUVmeC8/wDCPWnTHz+T/wBc97bP/HNtFefQnz0oy8jGWjsZPxJuYYPD/lTSvb+c6/vI/wDWLs+f5P8Avivyp/bO8Q6hrHijT4ptMm060fe9rHcJ/AnyJX6q/EqH7RoMQiuvsU32ldk+z7vyPv8A/HN9fll+2bqV34g8QRanZ2M8eiWs32WG8kT939z5P/jn/A68eh/yUFDmPYo65dX5d/8AgnzTRXr3wC/Z51D48ahqEsN8mk6Vp+xLrUJE8yTe/wDAiUftAfs86h8CNQ0+Wa+TVtJ1DelrqEaeXJvT+B0r9M/1iy3+0f7K9p+//lPkngcR7D2/J7p9sfsWp/xjf4a/25rr/wBHvXtteD/sSXP2j9nfRIv+eN7dJ/5H3/8As9e8VNb+LI80+X/+ChdhLcfBfSr7/ny1aHf/AMDR6/P2HW7vw/qGn65ptzPbahZTJPDeW7+XIrp/cr9Hf27bCW4/Z31Dyf8AljqFrO/+5v2f+z18SfBbwf4K+IHhfx1pHiTU30HxLZae+qaTqG/zI5nT79q6f3655TtDlkd1DY0NV/ar8a6x4gu/F8P2W21W9hSCaOOH923ybN+z/wBp/wC3JVvxh4G8K6f8J/DXiXTdcSPxBeoianod4/mSK/8Afhf+5/0z/wCWdeB2F/8AZ/8ArlXf/CXXtE0f4oeH9T8SRQ3vh+1m/wBKs7hPMjmT+49dUJqpCz2CULTuj61/Za/akl/0Twr4qufMlf8AcWV5cP8A67/Yd/7/AP00/wCWlfaGmp/bHlfY5fM31+SnxHv/AAfqHi/UJfAkt7L4ad99tb3kHlyW/wDs/wC3/wBdK/Q39iTx/aah8B5dT17XIbm7srqe1upLh/3kMCfc3/8AAK8PEU55f+8pP93Lp29P8jqjCOI3+I+g7bwxF/y2leSX/pn+7rz/AMbfsu/Drxxb6rLeeGrWPUL1H/0y3d45Ff8Av1ymg/tdeH9Y8QXcXlPZaen+pjk/17J/f2f9NK0/GH7Seiaf4f1C+s7mGSW1h3pHcfu42rj+rVMVT9p8SNacoYepy/CfmfqvgnStH8QXdtNpCebazPB5cj/3Ho8SeJIdP0+K2+SOJP8Al3t/3dY+q+LZdYuLu+miSOW6nef93/t1zVzNLrFxL/6Lr5b2U5ztM+7XJGF4mZrepS6hcebN+7/6Z1hb4v8Anqnm/wDoNReJLa70+483/gdY9m/2ivYpQhyHiVql52karzfaLj/cq7v/AOWdYqPLb3Hm10XhXRNQ8YaxaaZo9jPqWq3r7IbO3T95O9UoIyjLuRW1hLrGoRWNnbT3N3O/lpb26eZIz19+/s9/sJeGv+FfxX3xIsbq91vVESf7HI/kyad/sb0/jkrsP2Tv2UbT4L6f/wAJL4wtrK58YO/n2tx/rP7OTZ86b/79c/8AtG/tgRaf9r8NeA7lJLv7lzrEf+rX/Yh/2/8AppXoYejZ2guaUun+Z5GIr+10UuWMep1HxO+Nng/9mfwfF4M8E2NrJqtqn7mzj/eR23+3M/8Afr4/0348Wmn+ONQ8S+PNMfxxdzWrolveP5ce9/8AY/uf+i60fh78ePBXw38H+O4vEnh6bxH4l1q1+y2txJN5ka7/AO/v/wCeb/vPMrxTTdK1C48L3euXls/2Se68hLy4T93M/wDcT/br2qVKFByhNfvO/wDkcUp88fd+H+ty750v2eKL+zE+13t158NvJ+8k2fwVFDpt3b+bfalE/mv8nmf/ABFS6P4Y/wCE48QafY6Pc3XmpC8+oXEj+XGqf7FavjDXtVuNP0rTJonj0+1/cafHIn3Uf/b/AI69KhJ/FPoctb+6fqx8GdB/4Rf4T+D9M8ry5bXSYd/++6b3/wDQ67Cq+jw/Z9H0+L+5awJ/45ViuWpscp8a/wDBRpP+Jf8AD+X/AJa+de/+gQ18TV9nf8FHbn/SPAlj/wAtUS9n/wDQErhP2b/2TovjB4Xl8S69qd1p2lPM8Frb2aJ5jbPvvvetMZm2DyPAfWsZPliduFwtXFz9nTPmyvqD9hrWP7P8X3dt9mmk3/JDJbp+8Z3+TbXlvx++C118D/GEWmfbv7R0+9h+1WV5s8uRk/uP/t17l+w5qun6fbyxeVNJqs108EMdmn7z5/4/++K+b4lzHDY/IfrGH96M7H0WR4edHHThP7MWfpv4BXHhq0jEflxwPLCg/wBlHZF/QUUz4fxfZPDVpGE8iNJJVRP9je+2ivKwa/2eHojmq/Gyt8RElHhi4lijSWaH99HHJ91v4Np/77r83/26vEcXkWuhw/6TFDNs+0Rp+7ab78zf+gJX6c6/Zf2jo93a+Z5W+H/Wf3a/N79uuSI+H7G2miT7W6JdfZ7f/li7vv2/98V5FaMaebYatLuezgb1KFeEf5WeL/sw/tGWnwYuNV0zXrG6vdE1R0n8yz/10Myf7H8dH7UP7Rlp8Z7jSdM0GxurLRNLd5/MvP3dxPM/+x/AleCUV+kLhbLnmn9scv7z+kfKf2jXWG+q83un39/wT01v7R8L/EGmeb+90/Vt/wD3+RP/AIivqWvgr/gnp4q/s/4geIPD3m/utU0/z4Y/9uF//iHr71rrxcOSseUlY8P/AG0porf9m/xL/tva7P8Av+lfmPo/h7/hIPFGlWP26HTor26SB7y4/wBXBX6x/tD+DJfiB8F/GGhwxeZdvp7zwx/7cPzp/wCgV+SVtN9ouPK8r97/ANNK5vd+E68Odf8AHr4Nar8D/HEvh/UpYb3YiTw3lm/mRzQP9x/9ivOrB/8AllNv8qvRtb0HxXrHhe08S6x9qudPnT7La3lx/cT5Nif7H/LOvP7aH7PcVi4zpz5u51QlCR7F8QviF4P1j4f+FNI0fSP7O8QaQn2W6vI0/d3Nr99N7/xvG+//AL7r6m/Y8e08Yfs/+IPD2mxQyaqmoP50cn+s+dE2P/45/wCQ6+dPDfgPw18cPGHw08NaPob+D5dQ/caneRu8kc/z/O8O/wD3K/Qq5/4V/wDsb/C+78nQ4ba0R0SDy/8AW3838G96+d4jwzx+F9hz8uqZ6OXynSrR9nHnOF8Afsqafo/h+XXNeinvbqaZ/Ot43aOSFP8AYrw/9rT4M+IPB/g+LU/Css2teGvO33vl/vJ7ZP8Ab/2K5T4o/tQ/ED4wahFpvmz6dpUz7IdH0ff++f8A2/43evrv4A6b8RbfwPFL4w0N44k/dp9sf99ND/tpXiYLHVsDH6vzS9nL8P8AgH0OY5W1/ttTl9p/KflO+t/aP3v/AHxVuweL/W/5319+/Gn9gnwf8SLiXV/B9z/wh+qzb3eO3TzLKd/9z+D/ALZ18EfFHwB4l+C/jDUPDWvRQ/arLZ/pFv8AvI50f7jpXq1MIuTmgcmFzBVZ8s0R39tFceb51c6nhW61DWLSxs4kjlupkgSSR/Lj+f8AvvXUfD3R4vEFvd32pSvbWiPsTy/9ZO9Wr/7J9o8qGX91/B5leZCfsZ8h6k6Xtoc5zXjP4XeJfh/4gi0PXtDurLVXfZDbyJ/r/wC55P8Afr9IP2MP2V4vg/4fi8S69bPbeMNUtdl1byP5kdlC7/In+/8Ac8ys/wDYb1uX4kaPd6R4k1Oy1b+wpoH0W31CFJpofv8Azo9b+j/E74geGf2p9K0zxtod1ZeH9QSa1so7dPNtv9i63/x/+069R4n2XLKnH4vwPB+rSr81OU/h/E8w/ai+N/iDxB44l+HNncp4U0pLpLG9vLyby/O3/wAbv/BDXhP7VnwssPgTrGl2OneJIdeivLPe/wBndJJLeb+NX2f99x/9M6+mP+Ci3wTmuBa/EbQSlzdpCkGp6fH/AKxkT7kqJ/6Mr4l+CHgDRPih44ll8ea5/wAI54fSF3e8k/1kz7Pkr6OhKdKEJUPtfEeFPklK0jP02w8NeMLjw1YzSzaLa70j1bWJE8zan9/Z/wBM/wDpnW34k8MS2/iDVdD03V4NW8M6ZeoiR2c3mRai/wDB5Kf9NN//AI/XGeIbCX+2JdM0eJ7nyHdIbe3/ALn9+rfgy21Dw/rFpfQxT/2hC+9I40/jru5PbVLxMvghoem698E/EHw/8H3firXooNB/017VNP3/AL/f/crhL/4heIPih448Nf2xL9tisrq1tYfk/ebN6ff/AL9WPid8Udb8UeMIpfG19dajLDMiXVvJ+7k+T/Y/v12fwK0e0+KH7QHg/wDs3TPsVo+oQTvZx/3Ifnf/ANApyc6vu3+Eh+6fq66f8sv9XsooeistzjPz/wD+Cgut/wBofFjRNM83/kH6Sm//AIG7vWJ+z5+1h/wpjw/L4e1jR5ta0pJnntZLOZI5oXf76fP/AAVw/wC054ti8YfHjxhfQy+bFDe/YYZP9iH5P/ZK8vrtx2TYLOMF9VxsOaJ24XFVMFL2lM9G+PHxpu/jh4wi1eaxTTrS1h+y2Vnv8zan+2/9+vp/9hRNP/seGLyrqPUJndPMt4fupv8Anff/AAf9dK+Gq/TX9myw0q38E2ljo91/pT2ST3Mlun8Gz5It/wDB/wCzb6+A4sw9DLcvw+XYaPLFy/I+qySc6zr4qfxW/M+yvB6Y8MaX/B/oyfyoraVcCitqMOSCR5z1ILm2+0W0sf8AfTZXx/8AHXw5aWGkeIL7UbJI7uBE05LiT95JPM6Jvf8A78f+hyV9jpjBrw74weF7S41jzLy2+0RjfqKPJ/q12IiP/wAD+RP++6+bz2k/YqtHeB6mVVPZ11GXU/F6/h+z3E0XlPHsd08uSoK7b4zJF/wsjVZPK8rztkn3P49lafgb4G6r4o0eLxLrGp2Xg/wf/wBBjVH8vz/+uKffev1rD5nQhgKOIrO3Nb+vM+axmEnHFVKUNbMz/gn45/4Vv8WPDXiHzfLitb1Euv8Arg/yP/6HX61b4v8AW+b5kT/ckr8n/idN8P8A+x9P0zwf/a97d6Y7+dqmoIkf29H/ALifweX/AO1K++P2Rfid/wALI+C+ledL5mq6L/xK73/np8n3H/7aJU1KqxdKOIUXH1OCrHknyntFfk7+0z8K5fhP8aNbsYYnj0q6m/tHT5P+mL//ABt98dfrFXgX7YHwTi+KHgeLV4Ynk1XQkd08v/WTQfxp/wC1K4as+SHOb4WHPWjTX2j4Eh+J3iC4+G934QhuUudEmuvtSW9wnmeQ/wDsf3Kl+IvwZi8H+F/DWuWeuWWvRavD88dn/rLSZPvxPVj4dfCW7+IHjC08PaPqdlb3d7vS1/tB/LjZ/wC5v/v11Pi34Y/ED9nfxxpV9rGhpHdwv9qh+0IlzbXOz/xx6iOKoYil7TnPWq5fWoVvZyhqfRXwC+GPhT4X+KPh/fal4zh17T9dtXtbK3j/AHf2TUn+/wD7af8AXOvHP2zPi7qvxA+KF34e/tJ73SvDc32G1jj/ANW0/wDG/wDtvXjHjzxVqHiDxhd+JfsM+iy3s32qG3jd/wBx/uf8Dr2L9lSwi+KH7QEWueJLGHWooYbrWL2OR/L+dE/1v/ff7yvFx0HU5fePXyi1GdSXL8KPqj9lX4Y+Ffgf8L7rxf428m28Spa/ar24vE/eWEP8CIn9+vIvip+3z4q1C4urHwfEnh3RH+RLy4TzL1k/v/3Erl/2kPj3L+0BqEXh7w3YvHpUF1stZNnmXt//AHE/3P8ApnXZfs3/ALNF14R1f/hJfjB4Vmj0SD/jys7j95Gr/wB+ZP7n/POvJkvbP2dE92Khho/WsfrJ9D0P9lHx/wCKvHGjy/2lpl1e6fa/P/bEifu5/wDY3/xvWV+3J8K/D/jD4Xy+L5rn7Nqulp5EMkf/AC8pv+5/2zr1XW/2pfh1o/2XTNH8QWsvnXX9nQ29vB5cav8A/EV4/wDEvx14Q8ceN9a8E6lE+o61p9k+o23/ACzj89P+WT18xUzbEYCcsJThzx/L0OGWEjjq/wBYX7vyPii5SLR/B+lWMP7uXyXnm/33rlNH8JeJfiR4gi0zwrpl1rWqujv9ns08yTYn33/3K9K8W+BvEGoax/xLYk1a7ukd5o7d/wB3B/sVN8FvH+ofs/8AiDULnWJP7Ju71EeH7Hs89f8Agf8Acr67K8JPEw9v9mXU4MxxkaH7hfFHoe1fszfCuXw/4Xl1L7d9t1Xzv9K+z7/3Lp/BX3H4J8VXdxp8UWpRJe2mz5JJP3kn/wBnXxPpvxv0/wAEahL4z8qa9tNQ2Sahb/6v7Sn9/wD36+zfB6WniDR7TXNBuYdR0XU4ftVtcW/+rZH/APZ/+ekdfT4ilChCNGR8xGrOt+9idAnw68NahqEOp+U9zsTy/s8k3mR18v8Axy/YG1DxB44l8S/De+0zSorr9/8A2Peb4Y4br++jp/B/0zr6rS5i0f8A0m8uYLKL/npcP5cf/fdeH/tIftXaJ4H0+Xw1oNzDqPivULV9klu/7iw/23f/ANF1y0nX5+SnLQq0D81JtB8S/D/4oar/AGlF9m1XS7p4L2P/AFkbP/H/AMArb034zar4P+JEXjzTY4bLUEfz4beNP3LfwOmz+5VV/H93/Z93YzSw3MN1defNcXCedPO+/wDv079oT492nxg0fwpoej+FbLw5/ZkLpN/Z6J5cz/7H9xP+mde1Un7Cl7NGcIc07kUPhXxX+1B448TeOIbGysrSHfPdSb/Lhg+T7n/bT/ppXvH/AAT00f7R8YPEF99m8yKy0l40uP7u90r5p8Aax4g8H6fqGkabfXVtFrUP2G6s7f8AefbUd/ubP7++v1G/Zv8Ag/F8F/hfaaZNEn9t3v8Ap2pyf9Nn/g/7Z/6uphGdGHvfaMa0vso9Srl/ij4zi+G/w38QeJZpf+QfZO6f7T/wf+P11FfHX/BQL4nfZ9P0TwFZy/vbp/7R1COP+4n+pT/vv95/wCrpR558pxtXPiSa5+0XEss0vmSzPveST+/TfMh9a9a+Dnxd/wCEX0+78PTWOi+VdPvstU1TTIbn7JN/cf8A6Yyf+Q667xV8fvEvgfWNK0y88NeEf7QghSfU7ePSYfL+f50RH/3Nn7z/AKaVlXzLGU6/sKVG69dz04YenKneU/wPFfA2lRah440SxvIvLinuk3xyJX62fAjRNM/szRLbS5YbmwSR3n8tP+PiRE++7/7+yvz8/ZqttK8cfEfxB4h8SXMEe+bz38z93u3v9xP/AEXX6ifCmx8gXUn7toUSOC2jgTbHCmzftT/xyvzvO8RPMM5pUZ/8u1/wT62hH6rlf+J/8A9Sooor3DwxlcP8TtFGraDM/wBn+0xQo5nt/wDntFt+dP8Ax1a7jOKqXltHf28tsf8AVOpR648TSjiaUqci6cnCamj8n/25fB/2fV4rqGx/fWsMPnfZ0+6jp8//AI/XkXjmw8QfFC38Nano9tdatp9rplrpaWdn+8+wTwpsdHT+DzP9Z5n+3X6HfHnwRCfC/iX7XY5uvJhee4kTzPtH7zYmz/gCf+P1+bOpfC7VfD/jiLw1qV9BoMt78kN5cO/k/P8Ac3ulc/DWNTX1OtpUp35b66M9fNcO6tOGLo/DLSXysGm+G/D/AIH1CK58YX39oyo/z+H9HdJpP9x5vuJ/2z8ySvTv2fvGd3+zf8eJdD17fZaJqey1uvtH8KP89tL/AOP/APj8lYnwWsNEuPih4f8AD3huL7TL9q8/UPEl5D+8WGH55vJh/wCWPyJ/rJP3n/XOuS8c3Oq/HD4keMNc022mvd7zX3lxp5m21T7n/jlfY0cVVqY2VCp8Fru/rpZdD5itSh7C8e5+sVH/AJEir5s/Yw+Pf/CyPB8XhDWLnzPEuiwfuZJH/eXdr/A/+/HX0nXXONpcp5Wzuj8//j9+zTqHwf1CXxLo9zPJ4aS689Li3/11g+/5Ef8A9pyV9F6Vf6f+2R+zPNFDcw/8Jrpn3/M/hvUT7/8AuTJXuGpabaaxp93Y3lsl7aXSPBNbyf6tkr4yubPUP2H/AIof2vpttdXvgrVH2PH/AM9oP+eX/XaP/lnXyuKwn1efMvhkffYDMXj4RhL+LDbzKPwBv/BXxA8P3fwU+JEUNtqE0zvot5cJ5c9ldP8AfiR/4H3/APfz/V1hfDf4Sxfs/wD7SEvhDxVqd1osup2r6da6hb/6pkm+RH/3JP8AV/8ATOvWvj9+z3ovxo+yfFn4V/8AE2u9QRJ7qzs38v7Q/wDz1T+5N/ejrwX43fEH4ieL9H0aPxt4autJ8S6E7wJrF5D5ck1r/cf/AG96f6yvP569P5HrwpYfFTlNfa+KPVM35Phzr/7HX7QGlX2pXMNzpW9/7P1SSHzI/Jf5N/8Avx/8tK9e/bp8efEXT/hv4fis/sUnhnUH33t5o8zyed8m9Ef/AGP+WleX+MPjx4Z/aI+G+iaZ8QtSutF1DQn3vcW6f8fvybPk/wDjdc14V/a68QeD/D934as7aG90SD5NJjuP9eqf/Ef9dK66fJy+zlLSRyVaNeUo1HHWJa/Z+0T4X+KPD93Y+MInj8QT/v4ZI/3ckOz/AJ4/7H/PSuSm8B2vhfxxqss3iF72XVH2W2oRv+98j+4n+3srjdS17UP+Egl1f/Rf7b1D5Es7NP3cNe8eCf2ftb8YeD5fGfm/aYtF+RJJE8yRk+/M6J/f315mOUVT9lGG32vIKP8AH9vOXxfmfL+seP8AVdP8QRf8I3LdaVaafvSH/no3+3XZfAH4O2nxw8cXep+KvF1rotpp6f2jNJefvJL10/g/3K5fxJZ2n/CQahF5SfZIL3fN5b+Zu+f7m+vXfHyRfswfEjxB4a/seHXvDXiHTIbqG31D93I0Eyb0+f8Avxv+7/4BXoYLEunThGHwCx2ChN80vjkeZfFHxVqHxI8YWmkab/yD0m8i18tP9d/tvXZ+JIfGH7O/hfT5fCvxG1S22Tb00+zunjjZ3+/sSuq/ZO8SS6Po/jWLTfDWkeI/EE+nv9l/tDZ5n+4m/wDzJXIfBzwBpXxg+LEOmeNtcutOtE3/AG2SP/Xs/wDzyT+5XqzxcnHnqLmkzyngUpctN8tOn+Ohw/xO/aE8V/FjyrHWNTmtrSFN81vveTzpq9Q+Dnw0i/4UP47+J/ja+mj+1J/Z2k2e9PMnf+B3/wDaf+5JWD8XfAfgTwv8ULvQ/h7FNr0STJapcXj+Zum/uJ/fr6rf9jPw/b/B+XV/GHjPUNal0zTH1FLPT3SO2tn2b/kT77/9tKyliZyhzQMYYOFBx5zwf9mbwHp9xo/iDxdqUVr5VlC8EMdx/sJveuf/AGdvhj4K8YeMNb1zxhY3X/CKQQzTzXFm/kxrN/B/37T/AJZ1zvg/XrTUPGGlaZNcvZeGpr2D7bp+/wDctAj/ADo9fX/7R/xy8H6x8P8A/hU/wr0OHVtQ1fZB9n0u1Ty7SH/Y2fx1MMVzwjyX938X/kejWwjjUany+9+C/wAzxL9jz4e6J44/aA1DXNNink8P+G999ayXn+sZ3fZDv/2/+WlfobXkX7M3wW/4Uv8ADeKxvIk/4SDUH+1anJH/AAv/AARf9s69dr2sO6kofvfiPj8fUouval8JmeKvE+n+D/D+oa5qUv2bT9PheeaT/Yr8vdV8W3fxI8YeMPiNrEX22WydLqGzk/1au77IUf8A2I//AGSvaP22fjr/AMJhrEXw50G5T+z7KZP7TuN/7ua6/ub/AO5H/wCjK5TQfCVr8L7f/hJdNig+Ivwv1TT00vxB/Z/+utn/AI3dPvp5b/vI5K0xeKhgKF3u/wAfK/exnhcP7SfMeFeKvFWoeMNYl1PUvsv2t/vyWdqkO7/gCVtax4klt/B8Wh3lta3t3+4fT9UkT9/BZOm/yv8Avv8A9qV22sfC74Vf8hPR/izDHoj/AD/2fcae8mqKn9zZ9x3ql8PU0/xx8YLS5+w3Vt4f09ESG3jTzJIERNkO/wD2/wD2pWFTNML9V9tTg0qeuqa16LU9XD4OdTERpc2r+Z9Sfsd+CdE0fR7STyk/trZ57/aIX8uH++7/AO3X334QsG0/w/Yed/x9PCjzSP8AeZzy9eTfB/wnaAWEcNjNY6ekDzPZyQ+Xu+5sZ+7/AMde89BX5zlEalerUxtX7Z7uaVYtxoQ+GJNRSUV9WeILRRRQBwPxA8Nf2xYy3sNql5LCnz28n/LbZ86fir1+d/7afw31DWJ/7T02xe5isktnmkj/ANuCv1GD8j6V4b8YvAsR0bULf/W2k9rc/ZY9nzLLt37f/HPlr5XH0Z4LEwzKgvej8XoezgK8ZqWFq/DLQ/LH4LeLfDXgfw/411PWLmb+1dQ0/wDsfT7OzT9/sf8A1z73+RPk/d+ZWx4J8Mah440f+07y+h+HXwq0ybe95b/u/Pf+4n8d1NR8VPhLqvwX8UWniW80211bSr2b7VNp9wn7vY7/ADxPXFfFf4o6h8UPEEX737Noll+40nR7NPLgsof4ERP79fZUbZnP63hf+Xnxy/ltpZLv5s8nEU5YL9xW6fD5+d+xu69fy+H/ABRF8T/hvpmoaDolre/uZLx0k2v/ALifwSf/AGuv0I+BXxs0T44eD4tTs9ltqsPyanp+/wDeW03/AMR/zzr4Z8N+FdK+A/h+XxD48je98QapZPBp/guOby90L/x3v9xP+ecdc1put63+z/4w0rxf4Pvn/s+9hSdI7h/M+R/n+y3Kf3//AN5Xq4XFQrXw+8Y6Rk+vl52PJxVCbXOfqhWfrfh7T/FGjy6ZrFjDqOn3SbJrO8TzI2rivgt8b/D/AMcPD/27TZfs2oQJ/wATDS5H/fWz/wDs6f8ATSvRa6alPlXJM4FNw1R81ar+zz41+F+oXd98H/Et1p1pdPvfS7i68vb/ALm/5H/7aV4v8UfhX+0B8SNQii16x1TWt/8AzzuYJIP/AIivv2ivJnltOoz6XDZ/XoU/hjL5an5pP+xn8Vfs8sk2hpZRIn/LvdJczN/ubKx3/Zv+Iuj+F9V1ybw1PoOn2X+uuLz/AI+W/wBvZ/cr9Ra8C+K/xI1XxR4P+LWkaPF5lppFq+nTSRp+837PnrKtg6VCFkdWFzfFYqt+8PL/AIY/Dj4f6h+zTqut6PbT3vjDT/k1OS4dPN87++n+xsr039k7x/aeOP2b9V0PR77+yfEukTOl15n7zdv+dH/9p/8AAK83/Za+HWieMPgP4rttSvrq21VLp3m+zzeX/BvSuH/ZRvJfhv8AGDVfD01jdeVqemTf6ZInlxsifOj/AO39x6/N8djp/wC0xh73KkfVRwvtLPtIpfCj4A3fjjxxreua9cwx+H9IvfPmj/1f2l/9v+4lcP8AtV/E60+MHjiG+huf+JVpFr9htbiT/WTfPv3/AO5W7baV41+KHjDVfDWj6m+g+GtQmdNTvP8Ansm/7laH7Uug+BPB+n+H/A/g+xSS709N+p3kn7yT/gb/AN//AJaV9jh1fL4TfunAp82YTjL33/6SeC+EvDHivUNHu/EOg6ZqFzpVk/kTXlmj/uX/AOAUzwx4zu/A/iC01ezi+zarZTefDJJ/C9foh+wx4Gl8H/BeLU5onjl126e+SP8A6Y/cT/0DzK9g1X4b+FNYuPN1Lw1ot7L/AM9LjT08yvThgeeEJ3PKq517Cc6XJzRPyi8f/EjUPiR4wl8S6lFZWV26J+70+HyY9/8Af/3673w3+1R470fw/F4es5f7Rlf5EkuIPOn/ANz/AG6/SWz+HvhTT/Kih8NaLbRJ/wA89Ph/+Iq3YeDPD+j6h9us9D0uy1D/AJ/LeySOT/vutI5fUjK/Mc887oTjy+zPzc8Afsr/ABF+JHii0i1LQ73w5p90/n3WqahD5e1P9z+//wBM6/QP4XfBnwp8H9HisfDemJbS7P32oXH7y5uf9967Wiu2hhaeH+E8XF5lXxe/whXzp+1v+0tF8J9Hl8NaDdJJ4w1CH55I/wDlwhf+P/f/AOedWP2mf2qNP+D9vLoejyw6j4wnT/V/6yOw/wBt/wDb/wCmdfEsyS+H7iLxV48sbrVvEGr/AOm2tneTPDIyP/y9O/8A6Ljr0k/YL2k3/hXc8+FHnNjwx4J8FeF9Y0+x+J0XiCPVdXRJ0js/3f2RJvuO+/77/wDLT/pnWJ/bHiD9n/4oa3beG9TeSXT717F5NnmQ3qf3HT+Ou78N/FeG3uNP8NfFqxutR0qHZe6TrlwnnXunI/zwy7/+W0P/AEzrQ+J3xR+Kvw3uLSWbxnouvafqCefpmoWdlbSSXcP/AD1+58lfLqvjZ4v2FaCftFs37j/w6b29D31CnCleGnL9/wA9Tz/4qar4a8UXGlS+G/CD6D4l1BN+rWdu7+Ss/wDchT+DzP8AWV9UfscfC6Xw/p32nUtIeO7R3nfUPJ8yKH/7P/v5XjP7Mfwl1vX/AIgWniHWNMutWiffO9v/AKydnf8Ajev06+HnheL7P5sw8yGB0S2j48qPZ9/YqfJ/sf8AbOvns3rvFzhlWEfuR+J7/L5HvYZfUaMsTUj+8l8tP+CdT4K0r+yNBtTNn7XMm+5kk+/v/wBr/d+7XUHpRSjk17FGlGjBQieFKXNqOooorcQUUUUAN21l6rpUOrW/kTcfxpIn3lb+8K1qa1Zzgqi5ZbDTsfIn7RPwfk8Y6cNJmPmhbmT7TJs2/wCjum/f/wCOf9/K+BN91+zR8UJYv7MtdWhRJvssl5bJJJbTfcSVP9uN6/Yzxd4Vi8QWMsY/dXXktHDOn/oLf7NfGf7Rn7OWn+NhrerzROL9N90kcf8ArIfkTf8A8D+/JXy1KcsjxLhUfNh6nxI+ipzWZUVRelSOzPgfw94e8S/HD4gfZYZZ9W8Qam/n3V5eP+7VP45Xf+BI69Q+IvifT/h/4f0/wh4PsbXxH4Pd/P1bWJE87+2LpPkf5/8Alj5f/LOuS0Txbrfw30/xB4M1KW6svD+r/wCiveWcP75fn++j/wAaf89I6qaV4Y8S6fcReB9B1PT72XxVdQp5el3vneen8G/+4n/kSvvKi+tTjXckqEPhj0atq7910R85KnPDt05fF1/y+ZY/sTxL8L9QtPHHgm5vf7KhdNmqWf7z7M7ojva3X8H7vf8A9c5K+yvgJ+2N4f8Aih9k0jxJLB4c8S/cTzH8u2u3/wBh/wCB/wDpnXyb8Y/iF/wi+saV4M8E6m9t4f8ACSPB9st3/d397/y8yv8A303/ALusL43+D7Tw/ceFNTs7FNNi8SaNBrD6fH/q7aZ/v7P9j/lpXdhMQ6ypwxP/AC8vy9/n8jgr0IPm9ktj9WqK/N/4J/tXfED4b2/2aa2n8X+GrX79veI8klsn+xN/B/20r7F+F37Uvw/+KHlRWerppOqv/wAw/VP3Mn/AH+49ehKi6ex5fJI9J8T69aeD/D+q65ef8emn2r3T/wDAK+fv2MNS1DxR4X+It1rFi8mleJLp/wDSJE/dzu6Oj7P79fQHirwxp/jDw/d6HqUTyafqCbJo438vcn+/VjTdNtNH0+1sdNtobK1tU8iG3t08uNUrzK2H9rKM5nq4fG/VqEqcY++zgpvA3h/4P/C/VbHw3YpZRJC++Tf5kk77Pvu/8deJfGPwl4l/4Rf4VeKvB9jNe3cFqmlzSW6eZ5KP9x3/ANj79fTvirwxaeMNHl0e8lmjtJvkeS3fy5K0LDTbTT9PisYYkjtIIUgSP/Yr5unkV8biKs/gqJHq0s6qUsNT5fjTZ8yfFr4XRfsv/C+XV5tch1a7vZvstr8nlyec/wDHXyr8Jfh1qvx4+JEWhw+f9k3/AGrVtQ/54w/x/P8A35P9XX2V+2Z8KPFfxY8H+H/7Bl+2/wBivO/9l/8ALSbf/Gj/APTOux/Zv+Dlp8F/hvp+meUn9t3uy61a4/vT/wBz/cj/ANXXorDValSEKnwQOhZlRwuFnOn/ABanxHpthYWmj6faWNnEltaWsKQQ28f8KJ9ypaKK94+OvqFFMmmi0+3luZpUtok+/cXD+XGtfPvxU/bY8CeB/NsdHl/4S/VU/wCWdm/+jK/+3N/8brSMJz+AlO59AXNzaafby315LBZWkKb5ri4fy41T/fr43/aB/bki/wBL8PfDeXzJX+SbxBJ/7ap/7Urwr4nfFf4l/HjR9Q1zUvPk8KafMiTWen/u7a23/c3p/H/10kqH4D+P9K0e4u/D2seGtF1q01dPI+0ahD+88/8AgTzv4Ek/1f8A0zq6044ajKpFe0nD7J2U6XtJRjP3Sr8AYfDWsfEiWXxtJPe2n2K6unvJH8zbN/z1f+/5f+sr0WHUotP8QS/Cv4tSw3sVlN5/h/xRefvPJd/9Tvf+O2kqv4P+Evh/xR4wivvAepvbSwvPa6t4P1x/L1G0R0dH2P8A8tkj31x+peMNE8YfBe00zxhLNH4r8N3X2HSbizTzJrm1/jim/uJH/wA9K+NxMv7TxfPC/Lp7vWD6Nfqux7lKEcPB8/8AwGP1jwx4g8H+MLu++J3nXNpp/nolvI/mfb96fIlr/sfck8z/AFcdY/wp+GetfE7V9P8AJjmuNPtXSBI9nmbkT+BKteA/B/iX9oDxBFFNcz3Nrp9slqnl/vPJhT7iJX6Cfs7fBX/hB9HOkRCG5x8jxxxy+ZC//TZ/uVhmmbSwsPqtH362kXZaL08z0cJgqbvisQv3f2ddX/wD0b4SeBorS2tbKaxeyS1+e5s47n5fufJv2ffdv/ade7QRxwKIo8JGgwqCq+jaVbaPYRWVpH5cMK7BV8CubL8FHB07PdnJisRLEVOZklFFFescoUUUUAFFFFABRRRQBHjIFcr4v8Mxa9AJIYoZLpPk/ef8tE7pmurorlrUoV4SpTWjNITdOXNHc+Efj1+zzaaz4PlsYLF45bZIUzJDtbY/yb/9+N/+edfIU2j+MP2WPEEt15Vrewzo9rNJJD5ci702fI/30f8A6aR1+yGt+H7XXhH53yTJ9ySP76188fF74Baf4x8q21iJJIUnfZJInlrNC6b9v++r181H6zkza/iYd7xPdValmS5K/u1FtI/M/wAJW3wqt7iLU9e1fxBc2kD7/wCw49PTzJv9h7nfs2VmfFf4kXfxY8cS6vNbJbRbEtdP0+3/ANXbQp9xK9V+N37LGoeH9Xil8K2L3EUyeelvb/6tof76f+1I68X0G/uvhv4w0++1LSEvbvT38/7Hefu42r9EyzEYDFyWNoS56nK+WDa908DGYbEYX9243j/NHY9YdNQ1j9nfw/qfgnU7qyu/Bc06a7p9m/lyfO+9Lp0/j/551w+sal4K8YeINQvpra60n7V5EFlb6Hap5e/Z++ldH/56P/yzjroPhp458KfC/UPEGuWep3t7/aGmXVjD4bksvvPN/wA9pvubI6zf2b/DFprHxIh1PWIv+JJ4YtX1jUP+eeyH7if9tH2VzUYTwkcRWneyu49HruvPXYwlKNSVOJ3v9q/GD9n/AFDVdM0HxnDr1ppEKT3un+d9p+zJs3/PDN86ff8A+Wddx4V/4KHarb28X/CVeELW5if/AJfNPmeHd/wB6+b9Nm8QfFj4karcwyvHd6080+oXEaeZ5Fq/zzf8AjSvQ/ic+n6h8F/AmuabpH9nWmhavdaO9ncJ5cjJ8kyPN/tybH8z/rpXd9cnQ9hQxS5pT3tpy6P8XYwnho1uapT0ifTWift8/C/WPK+2Ra1pMv8A08WXnf8AoFdlZ/tb/CTUP+Zztbf/AKZ3EMsf/slfGvhvxV/wkHwn+JfirWNI0W9u7K6soNM8zSYPLgeZ33/cT+5VL4UQ+GviR4o1X+0vCulxxaf4Zur6a3t0eONrqH7jpsf/AJafJ+7qZ46nD2jqU5fu9HZ+n+Zh9TXPGEZbn3L/AMNRfCrHm/8ACeaR/wCPf/EVj6l+2H8JNP8A+ZvS9/687WeT/wBkr8731LStQ8P6hLN4VtdOu32Ja6hZzTeWs/8AcdHf+5vr0Pxt4M8NfC/xxpWh694VnufDUyQuniSO9eOS73om+VP4Nm//AJZ11TxdCnZSTu76adLefmSsHdczkfTevf8ABQH4f6f5v9j6ZrWtS/wfuUto/wDx+vH/ABh/wUL8V6h5sXhvQ9L0GH/n4uP9Jm/+Ir538H+Ff+E48caV4fhl+z/2nqaWKXH91Hf79dh458eah4H+IGq6Z4b8jSdK0i9exh0/yUkjmRPk/fb/AL/mf8tPMrunUhCt7ClDmly82pEKF17SfwkviG/+IvxY0eXxL4w8Q3X/AAjMDoj3l5N5dsrv9xEhT7//AH7rhPE+m6Lp/wBkl0HU59WieH/SvtFr5MkD/wC5/cr6g0fw94auNY0qxs4v7O8H/F7Rfns7d/3dhqUP3Nn9z56+b/HOq6f/AKJocPh7+wZdFmntX8ybzp5/n+fzv9vfXk5Rm9XH4n2fJ+W22vW6l2O3EYWFCjc7P4G+LfEHhfR/E0vhu+gsrqB7K6mjvHT7NPa73SZJt/8AB89bXif4deD/AIsW+q658N7610nVdMTz9W0O8fybbZ/HLau/8G//AJZyV5f4J1vStHt/EEWsRXVzaahpn2VLez/dyedvR0ff/wBM9lVfCXhvUPGGoRaZDK9ta3UyJNcSI/kQ/wC/sox2CVDE1Md7X2b016NWW/dmuGc60IUFDmNPxP4qtNQ/sS+hluv+EwtU2XuqW83lxts+46fx79n+skrqvhR8GdQ8YeMLWXXovsWlTP57yXj+Xuf/AG6+g/A37HOlaP8A2fq82r6Xcyo6TpJeXT+W1faHgP4ZRafBF5ESadY7Pn8u3XzJH/2C6fc/2mr4zEcQSxSeFymG+83+nY+ip4Khg2quMlzS/lX6nD/CT4GaV4duIo9OsXjlhRJ/tdxN5cS/9sU/9qV9JaVpcWk2EdrFzs/jk+8x7tRpWkWuj2pjhGz+N3f7zt/eNaRpZfl6wkeaWsjgxWLqYqd3sSUUUV7RxBRRRQAUUUUAFFFFABRRRQAUUUUAFQMvH98NU1LUtJqzA88134aW1/iS1dLf7+xHh4j3/f2f3K+Xvif+y5pPirxPDNqOmpLCkExvLeNP9TN/fT/Ykr7gGMVQ1DQ7DVwPtltHcbf+ei189iMoi5+2wr5JHqYbMJ4f3JaxPyM8Z/sb6rb+OP7M0eRIongedPM/eRt/c2f9dK8t1J/Gvwnt9V8NTSv/AGVqaPBdWezzIbn/ANnR6/ZDWvhhaXK/6HJBb7EeNI5ITJ5Yf+5867a8w8U/BT/ify6vNYpeah9ieB9ls7RXT/wN8n3P7tKGa5vgfcxUPbU/6szonHAYy8l+7l5f5H5R23iq00fwPd6Zptte2Wt3V0j3uoRzf6+FPuRf30+f95XbaD4wtPEHwH8V+Gte8S+Zrb3trqOk295vk+599N//AE0SvrTxT+yZoniHX7S+/sh/sl1A6TW9xD/pNo+zftevHde/Ynl/4SCW2s757aJ7X7VayR/vIJv+Bv8Acr1I8R5XinbEQlTldPvqiFk1Va0Kimremh5Vps1pp/7M+t2P9p2X9q6hrtrfPZ/ak8/7Kiff2f79aH7Nlnd29v8AEDU7P93d/wDCOTWtlJvSORpndPkT/bquf2VfGB1fULGz8iWWyTzHjkR45f8AviuUT4G+MLjULu2h037T9lTe9xG/7uvZ+t5XiaNanDEx/eS5ve+Xp2PP/s/HQqRqKj8Ohb16w8d6h4Hmi8VRXttpWl3Xnpcagn7xpn+TYn9+vU/AGq+NfB/ii0+HPiTSP+Ew8CXUyQPHqEPmQwQv/wAtYZv4PLrxy2+D/jXUNQ/syHSJpJUTf+7f93/33WrpvwT8d6hrEWhwxPHFe/f/ANNfyP8AgaU8TLAVqaoyxELav/grXcmGExkZ+09kzl7nUrTwf8SJb7w3c/abTTNWefTLiT+JEf5K7v4rp4Z+KHiiXxfoOuafpUup7J9T0vVJvJktLr+PZ8nzpJ/0zrauf2Q/FWj6jaxalL9itZnRHvJLV/LX/gf3K9Qh/YQ5ilhln1GKF0e6t7e5XzmT/ceubFcQ5VCpSq06kueMeW9unnc3o5RjLSVVRjCXn+R8++LfiXafaPAmmaPLPc6V4Oh/c3kf7mS5n3+c7p/cTf8A6ujxmniv4seILvxL/wAI1DZS6hN57/Y4fJjbf/H89fd9h+yF4VuIIrGHTbm2Gzf+7tUl2/76bN6V7F4Y+CUKW1rGdMssRpsnkvLIbZv9xPvV4kM+mpp5dhve195+bu/vZ3PL8JBf7RX5l/KtPzPhvwh+w1d3+nxS6xfQx3cyf6uS8WL/AMcr60+GH7N+iabo9pptnpFl5tr8lz9o/fRL/wAD/jdq958O/DnTtGt7X93BcQ2v/HrBHDthh/2kHzV26J8vHyVyfVcbmHvZlUuv5SXjoYf3cJHlPPvCnwmsPD6mIRQxWu/zvsdvHsi3+9eiAYFLQRmvXoYWjhI8tKJ5dWrOtLmm9R9FFFdxiFFFFABRRRQAUUUUAFFFFABRRRQAUUUUAFFFFABRRRQAlFLRQBj6j4e0/V2jlvLaKWVPuSfxfnWH/wAK50sKRDG9vG2/MY2sPn+/9/dXYA80tcE8NQxPxxNFUnT+Fnk198HcTxXUOy4u4IfIhvJH8uVV/g37E+fbWQfgzdW+oQ6nNbQyarJD5FzeafN5Xmf7ex/469worzZ5Hgn9k7IY7EQ2keI2vwOlt9QtdSmsbT+1XTZc3FnP5Ucv++mz/wBBrZHwd877LLeXNte31s++O4uLL94v/A0ePNer4xTacclwS+yOWOxElZyOGg+GFjBbTYnfzZh86FE8n/vz9yr1n4D0mA+bNZpeTBNiPcIr+Wn9xPSunJwaWu+GAw1KV1E55Vas95EFlYWunweVaQpbQ/3I021dpKWu9RSOYKKKKoAooooAKKKKACiiigAooooAKKKKAP/Z"/>
  <p:tag name="MMPROD_THEME_BG_IMAGE" val=""/>
  <p:tag name="MMPROD_18744PHOTO" val=""/>
  <p:tag name="MMPROD_18744LOGO" val="/9j/4AAQSkZJRgABAQAAAQABAAD/2wBDAAMCAgMCAgMDAwMEAwMEBQgFBQQEBQoHBwYIDAoMDAsKCwsNDhIQDQ4RDgsLEBYQERMUFRUVDA8XGBYUGBIUFRT/2wBDAQMEBAUEBQkFBQkUDQsNFBQUFBQUFBQUFBQUFBQUFBQUFBQUFBQUFBQUFBQUFBQUFBQUFBQUFBQUFBQUFBQUFBT/wAARCAEMAQ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oooAKKKKACiiigBlOqlc3MWnweZNIkcSffkd9qrXOal8QdMthEPN8yWf/UJs8vd/wADf5a5auJo0fjlYuMJz2R1vApa8h1L40x5e2tJtPSeN9kwjufMlhP+4/l76891X9ou0GoXWm3ev3VlLG/3/JR4Jk/30TeleNVzvCx+D3vQ9GnlmJqa8p9O8Vmpr2mHMf8Aadq+z7+Zlr4p8T/tUeGtH8QS6ReXVrcWkyJOklne+VND/v8A9/8A7aVyXjX9snw1Y6taxQ30Os6fdJsurO4h/drs/j+T7lYrNsTVt7HDylc6P7KcP4lSMfmffEXizRZrj7N9uhMv+/x+dXZNa0+Cfypb62jl/wCebzKG/Kvzf179ubSrfUNPk0e+muYtnkXVvcJ9ph2fwb6sXP7cXhrT9PtLbR4ntpfO3vbxp5lts/jR/wDYrSOKzTlv9Vl+IPAUl/y/j96P0q3D1peK+Eh+1v4V/wCEflvob61t5vkdLO8uvNj/ANxH/gT/ANF16bo/x3h1nR5r7TtVuJYobbzE0+SZI5oz/v8A8aVn/bfJ/GoyiDymt0Z9Q4puPavEvD/xpXWtOivYLmyvNOePe93P8ro/8auif7Fd3pfxC0u/izNJ9nl2eZxl1ZP76Ov8FehQzTC4j4ZnnVsHWo/HE7akqpZ3MV/b+bDKk8T8q8bblq3XrpqSujkFoooqgCiiigAooooAKKKKACiiigAooooAKKKKACiiigBo5pKK5HxL450/Qf3RuIZbov5aRl/lV/8Abb+CuetWhQjzzdkXCDm7I6C8vbXToJbm6kSCJPvyPXE+JPiJ9mt4fskVzbRP9+4kh/1f/AK8P+Kv7QmneDriI6vcahEU3vbS77ZbaX/bSvhb4x/tLXfiDxBL/wAI3st9Pf7/AJm+SNn/ANjfXgQrY3N6nssvh7n8x7EMHRwsfaYudvxPrz4hfta6T4Y1Cax1K5eO7tn3p5moebE3+1s2V80eKv23dauNZuzo8VzHpT/cT7T8jP8A7j/crwLR/DHiv4oaxL/Ztjda1dzP89x/yz/77+5VLXtBi0f7J5Op2Wreej7/AOz3eTyX/uPX1OA4UwXtOTG1PaVPy/4ByVc4nD/dKVo/13Oq8T/HvxX4g1iW+m1L7NvTZ5f+s/8AQ65dL/xB4w1iLyZb3VtVn+RI7ffJI3+5srrr/SpfA/wv8H+IdN2f2r4gur13vJESTyEhfYkSb/uf89K6DUptP1D4f+D/AIn2dtDp3iDTNdTS9X+xp5cdy6fvkl2fwPs/1lenCWAwVPnw1CO7hzea7/ccE8TisR7tSq+9jzbUvAfiDT9Pu768sfs0Vr/x9eZMnnr8+z50376f4D8AXfxA1C7sdNubW2u7W1e++z3j+XuRE3vsruPj9YeH9H+JHjWxs4tQj1WfU/tSXEjp5HkTfvnRNn++lef+CfFt34H8YaV4hs/+PvS7pJ/L/vJ/Gn/bRK9nD16+Jy/28F7zV0edVhCFdQmyLQfDf/CQW+qy/brW3i0+2+1PJeb/AJk37Pk+T7/z1qw/DrULjwvp/iH7dpltpWoTPawyXl75MnnJ99Nn/A66v4zaJpXge4u7bQZUudP8TzJrFt5b/wCpsvvwxP8A8Dd/+/daHiGbStH+D/wqsde0i6vbS6m1DUX8u6+zSbHnRP7n+xXFPMq8oU50lpUf4JP06ofsYRUovp/medf8IB4g/tC7sYdMnvbvT0R7r7H++2o/3H+T/fqpNc+IPD/m2M0uqadF9z7PJvhrY8N6Pd+IPiRpWh+VPbRapq0KfY5P7jv8n/jldL8VPHOt+OPih4r0yzvp7m01TVvItrOR/MjXZPsh2f3K6aleXtlSq04zhy83pt/wSoKaV4T5TK8N/HXxh4Xt5baz1P8AdbNnmSJ+82V9G/DH9srTtO8IzadrFzNZXdtbOltJ/wAtF+T7qP8A3P8A0XXkXxa0HRNH+IGrWM3hB7bw1pmy1fWNP3w7pkTY8v8AcfzJ/wDlnXCaV8K9W1jwfa+IbOS18m91B9OtrO4m8qa5mRN/7n+/XzlbK8ozGiqvL7Ny9Op7NLMcbQk6cn7T18j9M/gn+0PF4o0i0ltb61ju5kzcx7PMjnf/AJ6p8/3/APnpXuHhn4pafrFtayTSf8fSb4bi3hkaNk/9lavw7h1LVfD9xLFDdXWnSo+x443eGRXr6G+Dn7YV14H0/wCxaxFNcxJ8/mR/3/73+w9eHicizTKYe1wk/aQ7HZDEYHHc3P8Au5/gfrtYX8OoW4mtZUuIn/5aR1cUe1fJ3wQ+Oo8R+F7S+jvYDL5ObzzE3ecmz5Lj/wBkavo3wn4ph16y7eYqI/7sfKyP9xk9q58DmdPE+5P3J9jnxODqYZ3ex1FFFFe6eeFFFFABRRRQAUUUUAFFFFABRRRQAmRimk4GarXt3FYQGeaVIok+/I9eHfFT4qRabp13c/6qKH9zDb3nmwrcf7X/AMTXl4zHQwkby3OrD4aeJnyxL/xK+LsPhbTpZPtz6daSfIl3HatK7f8AxH+zXxl8aP2yP7HuIrbw3czRzJ8j2dnN+72f39n7zY9ef/GH9r6717TrrQ9HSGCKZHgf7PD+7VPufff79fOXhXRLTWPEGn2OpanDoOn3U2x9QvEeSNazy7IqmYf7bml+RfZPRrYqll69jhrSq9+n+R2Hj74ueKvjNcWljqVy8kO/elncXX7vf/fd3+Si/wDhj4g+E+sWl94w8IT3uib0d7iN/Otp0/2Jk+SrfjDwHqGj/wDCQeHptM0/QbTRX3w3F5s8+/f/AGJv4/MT955f+rqXwr488YaP4X+3aDqd1ZXeiokGoWcj/ubmyf8A1Luj/I/l/wCr/wCufl19lB+woxjlto0+3rtqjwalSdecpYrf+uhz7+JNa+H/AIo0qKzvnubTRdQ/tTTJI/8AVzo+x9//AG0Srvxy8MWmj+OJdT0eLy/D/iCFNY0yTZ+72TfO6f8AbN98dV/Gfjy6+LH9iWMPhq1svEFrvgT+w4Xj+1o/z/6n+/v/AOef9+vcPAf7GHxA+IGn6fL421d/DmiWqbLWzuH86aFP7iQ/cSvRw9KpGdPF1fdlqpef9bnDVrR5JQR4bonxCtP+Ffy+DPEljNe6Ul19u0+8s38u5sJv49m/5HST/nnTraHW/GGj2nhrwf4a1S90q1unvnjjheaS5mdNm99nyfc/d1+gvgD9kX4X+B/Kl/sP+3rtP+XzWH87/wAc+5XsFnZxafbxRWccNlEn3I7dPLjocMMn7sNL3+fc4/rM+Wx+cuq/s3/HD4saxFqeseGoLa7dEg+0XjwW3yImxK0LD9gD4i3H+uvtCtv+uly8n/oCV+htVPtn2f8A6614eY8TYPIVGniPdT+HQ7sLgq+PlKVP3j4Nm/4J+/ED91/xUuhSbE2J5k03yp/3xVib9kP44aPbwxWfiGyvYof9TH/ab/L/ALnnJX3klNkm+zVeLz3C4bDQxWK+DzXcyo4bEVq3safxn5uQ/Bb44fC/xhF4v/4RCfVtVgm+1fbNiXvz/wB/5HrgvBmtxfC/4oWmueKvD2oRy2V19qSz2eVtn/g+/wD7dfrFDN/raq6x4e0rxBby22saZa6jaP8A8s7yFJq6sJjsHmmG9tRXu1FbtoTW9thavJP4on5PzQxaxb6hFpviV9Ru9UvUf+y5IXhkmn3v877/AJP4/wDnpXsut2fhrR/N0yaxm1b/AIVVp9ldJZ2975UF/M86Pcu/yf8ALOd0/wBX/wAs0r6C+IX7Dfw68YedLo8U/hS7f/lpZv5kP/fl/wD2nXzb4w/Zs+KHwPuNQ1PTYofFeiTWT2N1cWaedutX++jw/fT/ALZ1GMy5YvkjCp8Py7dV5aHRRxaTvy/1/wAOeNaxf6r8UPHGq6n9mh/tDVLqa+mjj/dwwf33d/4Ejqx8TvAcXw/1jT7H+001WW60y11F7iNPLj/ffP8AJ/wCpU8c/wDEvtNI0HTLXTrSdPI1OzvH86O/m3/xu/8AB/0z/wCWddd8eNHl8QfGiXTNN8mOKDTNPgSSN/MghhS1Te+/+5H/AM9K7o4itRxdOjtT5Xp6WQKMJ05T3kef+G/HniDwP+60fU7q2if79v8A8s2r7k+A/wC1N4f1Dw/axalfJbarp8LpbW8k3lzMn/PL/vvZ5dfLfxUsNP1D4f8Awql0G2nkidL3TkuNn7+52T/I/wD4/wD6uvN9e0eXwf4glsft1rcy2T/JeWc3mR768LF5Vhc9gq1L93V1/B21PVw+Pq4R+yr+9T0/pH7aeBPiRa39ha/a7rzIZ4EuobyRPk2P/A7/AN/dXp3avyi+An7WF1b29p4fvInj1Df8lxH/AKvZvR3T/tpsev0E8E+O/I86ObyZNKSRPs1xG/zLE6b/APvhc18bRxdbAVvqWY6S6M9LE4SEoe3wr5oHrlFJ0FLX1B4wUUUUAFFFFABRRRQAyg9KQHiuA+I/i6LR9Ju7Pzba0leHY9xePtii3/zrjr4iGFpe0qM0pwlVnyR3OU+J/wASbDTbWCQ3MdlpcAd/tE820yP/AAbE+8/8dfmP+0f8ZbrX/F91YaPqUw0/ZsmkuJvMk/3N9eoftk/FrStQt4bbR7l/7Vnf/j8t/wBzuT/0PZXzF8Ovh7qHxA1i7is7ae4tNPhe91CSzTzJNifwIn8byVjkOBjiZSzfMvgj8J6mLxH1CH1Ohf2kviOb/s26/s/7d9lm+yb9n2zY/l7/AO5vr2zStK8P/GD4b+FND8q10XxhZQz2OmXn+rgv5kff9lm/uPIjpJHJ/wBdKxfA3xy1DwP9r0Oz1O9svB90/wC4s7yFLn7E/wDtps2On/PSpfiL4q0//hH5dMvPA9r4c8QXV1DqNtqGhzf6Fe7P+WqQ/wAHmI/+sjr6XGzxeKrQpRhaN7xcX+af4o+eoezpxlKUtR+saxp+sfD+LQ/iFFqGneJfCs32XTPk/f3dr/Havv8AueX/AM9K6D4V/s8eK/2iNQi1OaJPDHg+FEgS82fehT5ESFP+Wz/9NJK9a+A/7KmoeONYi+IPxalnvbu62T22j3j/ALxv7jzf7H/TOvsJHtLfybX9zb/8s4beP93/AN8JXpUKUMHH3fi/BX3t8zz8RiOfbc4r4V/BDwf8H9P8vw3pCR3bp++1C4/eXM3/AAP/AON13dFFXOfOcidwoooqChjpVX7H/pEX+3Vh5ov9VTkf/lrX5nm2DybifFRw05/vIS8+j1X/AAT6XDVsZldH2sIe5MIU/wCWXm+ZVW5tv+mvmVdor3M44dw2Y4D6hP3YQ21f9NHDhcxrUMR7dFWGGX/nr/2zq1UX2qKpaOHVlmGofUsvqc6h53/4b0FmP1qpU9tiocoUUUV9kjyDxT40/so+CvjB5t99mTw74gf7moWafef/AKbJ/HXw18S/h147+A/9oeHtYtk/srU08iHULdPMgmRH3/I/8H/XOv1LmuYrfyvOlS289/ITzH+8/wDcqj4n8MaV440e70jWLGHUdKuk2TW9wlbxq2dp+8i4SnA/M2z8W2n/AAqfwfpGjxPe+MLW61TyY4/+XKB9m+X/AH9iP5f/ADz/AHklPsPDeiaf8J/Amp/2Ra6j/burXWnateXDv51s6OmxEf8Ag+T95Xa/Gz9nvW/2b9Yl8S+G/P1bwfdb7WbzP9ZBA/yPFN/sSf8APSvJ9b8f6V/wq+LwZoNje/ZJtW/ti6vNUdJJFfZsRE2f+jK8upg6tOcI4T4ZSu/ne/3HrQrwnHmn2/yOVv8AyvD/AIgl/sfU/tMVldP9l1C3Ty/O2fcevsT9lj4/ah4w8T6VpmsSwR/YoXskjj/iR/4//QI6+QvDfgnxB4wuIotH0ya93uiJJ/q49/8Avv8AJU1zDrfwv8YXdt9pSy1vS5vIeSzm8yNX/ub6vOsqwub0fq8JL28PvOrLsdVwU71I/u5n7P8Awq8ZxausViLh7q2j/wBFR5H8zbMib3Xf/GP/AImvWtor84v2ZPjtpVx4IujrFykmo2tyl09nv8uRptmz5K+9fBGpyahp83nSC4mhk2eZ/EybVdP/AEOvzrLMTWpTlgsV8cT2MfhoRtXo/BI6yiiivqDxwooooAKSlooAxta1iHR9PkuZMH+BE/vP2WvjT9oT45eH/D+jagLy4h1CV3eby/J/dK/+w7/O7/wfu695+MHjn+xbf/l62WU2PLs4fMlkl2f+OJ89flf+0z8UZfiR448rynj/ALPd0eOT+F/7nz18w6Es7zKGCp/BH4j38Ny4HDSxlVf4TzJ01Dxx4olis4nubvULr9zb767DxbpXjX4P2/h+xvNmkywzPqmmahpd0knnu/yb96ff8vZWZ8OvFuieF7jUIte0N9atNTtfsM0lvdeTNBC/33h/269em03StP8Ahvp8vhvQ9I+J3hXTHmunvNYvZra90nzvvpNbI8exPkT95X6DmGJnhK9LCey/dbdNdO/Q+ap/7Tz13P3jgfGHiTwp8UPC934l1L/infHdq6Je2+nw/wCjaxv/AOWuz/li/wDz0r6L/ZF/Zgl/4l/jzxtbPc3exH0nS7z/AJYp/BK6f+i464n9lr4MxfG7xxL441jSLXTvB+mOiWul2aeXBNOn8H+5H/rJK++3eL/W/JHFXdTSw1P2a/4byR5Vap7SVjiviL8WtP8AhfcafLrFtdR6fevs/tCNPMjhf/brgfj38K4vjh4P0/xL4P1d5Nb0tPP0y4s7r93On39n+w9eweKvDGn+MPD+oaRrFsl7p96mx4//AGdK+Er/AMT+MP2P/ihd2NnL/aPh93897O4/1FzD/f8A9h68nEztv8J2YOl7X+H8UT2v9lr9pOXxh/xQ/jCX7P4qsvktbi4/d/bUT+B/+m0f/kSrXhL40+IPB/7QGq+AvGF99ptNQun/ALMvJP3e3f8A6n/gEleAftIQ6V4g/wCEf+MXgmV7K01d/wDSvL/dyWWoJ/f/ANuue+N/xdi+KHh/wJ4uhlSy8YafC9rqfl/6zz4X3pL/ANtK4ViZR93oj044GMvfjD4vwZ+ldFfOXwx/aHuvHHxg8NWM0v8AxKtd8MwXSWf/ACzhvU37/wD0B6+ja9iNWFeFoHz9alOjP3yjMkp/eVZtk/79VLQ71+fYXhLD5XmNXNlUf3/ffue5WzeeJwsMI4/10DfTHesybOfatGF65Mo4plxBi6mW1FyaP3l19OzsdGMytZdRhiPiKmyX/trV1f8AyLT9n/LSuU+KnjOL4f8AgfVdXml8uWGF0h/3/wCCvQ4f4Up8O1quJjUl7/5efmc2PzSeZwhS5Tq6818AfG/T/iB8SPFfhXTYvMi0VEdLyP8A5bfPsf8A8frhPBPxsu9P/ZPi8ca9ffadWmS6gtZJP9ZM+90Svlr9mn4x6f8AC/8A4WB4lm8698QXtqljplv/AMsWffv+f/xyvsp4u0os46OCnUjI9t/aQ+LUtx+0B4E8NabL5kWkata7443+9dO/z/8AftK+tdb1W08P6fqGp3kv2a0skeeaT+6iV+ev7Jfg+7+MH7QEviXUpXudP8PP/aN1cSf8trp/uf8Aj/7z/tnXa/tn/tIRax5vgfw3feZaQP8A8TO8t3/1z/3P9yOsY4jkUqkvtGtXC8840ofZPp34V/EjSvjh4P1DU4dMePSnuptOe3vP3kcyJ/8At18ZftD/AAFu/wBnfxhF4v8ADdjBe+D7qb/j3vIfOjsnf/lk+/8Ag/55yV9lfAHwlF4H+C/hqx+zJZS/2el1e/8ALP53+d3euov7bw/8QPC91YzfZda8P6nC8D+W/mRzJ/v17GGqaKNQ8ua5J3gfnh8LvEmof8I/qvj3xJ/xMbTwx8+iyXE3/MSm+RItn9z/AJaf9s68p8GeCfEHxQ8QfYdNtp727nd57q8/5Zw/33mf+CvQPid8K4vgP8UJfDXiT7bc+BdQmSdJLN/LkubXf8j/APXaOotY+Lun+IPC+t+GrOxTwh4aTY+n6fo6eZJcvv8A+Xp/+W3mJ/z0/wBXWE6NfC1qlTCw1lb3uiXp1dz0oShWhD2kvh/E8/8ADepS+B/GEVzeRPHLZTPBdW//AC0/uPX6kfAn4x6R4utrS80e6S8upLNJ7mSN/wB3shTY6PX5ea88viDR7TV4dMuvK0+GHTtQ1CT/AFc0/wA+x/8AvhPL/wCAV7x+xl8UdP8ACOsXekalcpbedDMiSSfu929K+e4lwbrUoZlQ1qU9JHsZViFUU8HW+HVx9T9fQcingYrz34YeMIfEOnwiKR7m08nzra4k+8ybtlehDoK5sJXjiqMasTlq05UZuEx9FFFdpmIBWPr2o/2RpFzdLF5syD5E/vP0FaueleXfFvVpba3+zQxeaYUSf7P9p8jz5f4E3/8AAK83MMT9Vw8qh0UKTrTUF1Pmb9pT43XXw+07UMWt7I7u++7nTy/nd/uQp/B9/wD1klfmxqupS6xqF3fTfvJbqZ53r3L9q7x/quseKP7D1KKG2ih+d47d/wB2v9xErj/g54DuvEFvqviH/hEZ/GkWmbETR45vL893/jfZ87pGif8ALP8A56V6HDNGGXYCeZV/imdWc1faVIYCntH8zoNK8H/CrWNH0++83xjHFPC/224t3tpI7KZE3uj/APtP/npVLSvBnh/xx4g8P+Ffhvfa7Jd67N5Gp/2xsj8iFPn/AIP4P+Wn/AKo+Ldb0rwv4wil0fSLrRdK1fTIP7W8L3Dv8u9/ni/v/wACSR/886+pv2Gfhdaafp/iD4g/YXtotTmex0iO4/eSQ2SP9/8A7af+069zCwqVV9YnNuP2b/k/Q8DEVPZw9moo+kvBPg/T/h/4X0rw/o8X2bT9Ph8hP9r/AG3/ANuSrHifw3aeMNHutMvJZo4pv+Wlu/lyLWnRXXP3/jPK5+TU+VPFuifFv4D+bq+g6u/iPw1C/mTW9x+82p/tp/B/2zrC8VfE7wp+1R4X/sO8iTw547skd9PjuP8AUXb/AMcSP/00/wCeclegfHL9o3xX8L9Y+zf8IPBe6U/yJcXkz+XOn/AK+KvGHiPSvGGsXdzpumf8I5M7+eln53mbX/2Hr5nEzVL3V8PY+twFN1fecfe7mVYarquj6fqvhXzfL0q9uknmt5E+7Mn8af3HrlLlPs9xdx1oarc3dx5Vz5r3N2j/ADySVmalDd3H7zyv3s6b/Lrxrnvfwz179lq/u/8AhfHw0i81/wDj9dP92HY/yV9j/s/fGm7+IHij4oXOsanDHoun6tBBp/2h0jjgg+dET/tpsr82tH1LVdHuNPvrO+mspYPuXlu/lyf3PkrQTxbqGn6Pd6RDcvHpV7ewXT28f8Tw/c/9Dr0MJifY+4ePi8J9Y9+x+yFFeBfA39qW0+M/xAu/DWm6HNbafp+mJdJeXD/vN6bEff8A+0699r6uEoVIcyPj61KdGfIxjw/6qX+5T6K8C8K/H6XUP2gLvw1NKkelXUM3keZ/yx2f/HK8ynh8Ll9WVSnD3qjOuPtsVC1/hPfa+J/26vjHaXH2TwjpsvmbH3zeW/8AHXpvx7/ao0rwfo93pmg3P2m7+495H/q1/wBz++9fnRrHiq78QeILvV7yV5N7/wDLSuXG4t1P3cD1MvwM4fvKqPSPjN8VP7Q8D+GvCGmyv/wj+kWSQQx7PL86b780r/8AA68xtrmbT/D/APrf3s3+pj/u/wC3WFqWpS6xqH76X90/3/8AZSrc1/8A6rzv3cT/ACJH/dSvMlzz+I96HJD4T2rRPjxd+B/hPF4Q8Kxf2DaXX7/VtQjf/Sb+d/8Ab/gT/lnXV/shfCL/AIWh44l8VeJIoYvB/h/9/dSXn+oZ/wCCL/2pJXze80uoXEX/ACzi+5DH/wCz17K/xF8S+OPD+ifDTwfpjx6fCnyaPpaPJJezfxyzP/G//kOOnCXvXl7xnWpe7an7sT3X9p/9qWXxx/xQ/wAPZXvYr1/ImvLf/WXr/wBxP9j/ANGV9YfCjwZ/wrf4b+H/AA15vmS6fZIk0n/Tb77/APj718b+GPDHh/8AZH0//hJfFVza698VZof9C0uN/Mh0n/bf/br6T/Za8c+KviR8N5vEvir95Le3r/2fJ5Pl7rX/AHP9/fXuYSfNUvLc+axcLQ/d7fmW/wBpP4MxfGj4b3emwxJ/wkGn/wClaZcf9Nv7n+5JX55eEtS8FeF9Hur7xJ4fute8S2t08EOl3F15Nl/vzfx/u3/d+XX6xV+f/wC1/wDDrT/hv8X4vFU2kJqPhrxIjzzWe/y4/tWz5/n/AIP4JP8Av5XuuHtqU6M2/k7fI82lPkmcP4t+J0vijULXTNS1yysvB97pm9/D+lw+XDpz7PubE+++/Z+8rxrTbz+z9QtLnyvM8mZJ/Lr13wH4D8NeONHi1ebQ00Xw/p7v/bOqSatN5dl/c2f33k3/ALuOvMvFT6J/wkF3/wAI3FdW2ib/APRf7QfzJmT++9c+WvCz58HTjKy+Lb+rno1Z1IShWctj9R/2bPibFqHhfQLnTb5JLRLZ4Ht/+ez796J/v7N9fWVpcxahbRXMX7yKRN6GvyW/YV1uLR/FF350v72F3n8uR/8Aph8lfpr8KtbGoaDBF9qF7FDCnk3n/PRPuf8AoaP/AOO1+bYa+X5jVy6/ur4T6fHRVelDF/zanodFFFfTHiEWyvmH9oTxLqGj6ZrOpafHardojwfaJH+eGFHdNqf7cnz/ADf7dfQ+vX/9kaRdXMMfmSonye7/AHRXwF+2P4k8Qaf4P1X7HbJZaejujySTbpbiZ/vyv/33/q/+mlfLZtP21Sjg1vKSPcyqmud1pfDE+DfFXiS78Uaxd6nefupZv+Wf91K6bTdE/wCJh4f0zR9Tn0nxB9l+3TXlxe+TBA7pv2fJ86fJs/eVxMMMtx5UXlPLK77Ejj/ir6jfTfiXb+H5b7xV8K9F8R6fDZeRN9j2Q6pbWuzZs/cvv+5/z0jr9IzKsstoUqEEnD+W6X57nzdK+Kq1K1Tc4Sw8eeNfiB4X/sjUpdM8T3eoXqaJZaheWqSajZTP/Gk333TZvr9IPCXhi08D+F9K0PTYvLtNMtUtU/4BXxP+y1o/hTxh8aPD8nhWxvbLStFtbrWL2z1CZJpFvX/com/+5X3hRQjThC9On7Pm+z/Wh5uKnJz96XMUtX8SWmj28X2yLy4n/dpcVahmiuLeKWGXzInrxr9sB5bf9n/xLLDK8csD2v7yP/ruif8As9eNfso/tUf6rwh4wufMlf5NP1CR/vf7D/8AxylVU6Vqn2fy/wCAKMFVh/ePsDW9E0/xRo8umaxYpe2k337eSvh/9on9kiXwf5viHw3517pSfPNH/wAt7b/f/wBj/ppX3Ujxf63zfMiqLUpvs+n3cv2Z72JIX/0eP+L/AGKwxNCGJg5I6MJiq2GnZH5DpDLo9v5V5/rX+/VK/v7S48397+6f5P8AgFegfGyz0/8A4SDUJdHtprK03u8Mdx/rF/2K88TR/wDVRfJ5qJv/AOB18TL3Nz7+m/aIm1V/tH7qH/VInmTXEn8Kf3K5+GaL97L5TybPkhj/ALz1tX9h/o8sXm+XaQJvmk/57vWfDBLp9v5sOyS72fPJJ/q4aUPhNJdj3v8AY/8AjfpXwX8YahY69Enlaun+m6hGnmSWWz7n/AK+7fhj8ZvCnxg0+7ufDep/afss3kPb3CeTJ/v7P7lfkOnm/vYoZfLlf55rySuh8B/EK7+H/jDRNXs/+PTRZkuobeR/+Pl/9uvdwmNnThySPmsZgIVXzw+I/YLW7/8As/R9Quf+eNq7/wDjlflv4w8YS6f4ou9Ts5fLlRNn2iSvujXvjTp/ij9meXxf5SWUup2XkfY438zyJn/gr81/FVz/AMTjy/N/ep+8/eVOY1PaVIRQ8poclOcpmPr2vXeofvZpXklf/lpJWY80tx5UU0XlxJ9y3j/ip/2//Wy+b/20k/1lZkM0X72WaV45f+mdcsYnpTmRPc/Z7iXzok813/1dW0/5/rz/AL9/3ayf+esvleZL/wA9JKtw+b+6l8p5JU/56VoRDc2Emm/1vleXFXpHgP40638L/C93pmgywadd6g/+lXlnB/prJ/zy87+BP+udeZQ+b/rZpfMlT/lnH/DWlZzfZ7iK58396j70+z/w1jpA6eTnXvH0t8Gf2b/+EouIvF/xg1KDwx4a/wBfDp+oXXk3N/8A99/Ps/6aV9++Bte8P+KPC9pc+Fbm1ufD6f6LayWafuF2fJsr85/gh+z94w/aY1iXXNY1O6tvD8M2y91i4m86ab/Yh3/x1+iWiaP4f+E/g/T9Ms4oNJ8P6ZDsTzH+6n993r38I/Z0+eWiPkseuafIpXZ0deP/ALWnw6/4WB8F/EEUMXmarpif2pZf89N6ff8A/HN9M+HXxsi+NHjjxBpGg/8AIv6Zs868k/dyTb/7n/fFewPDFcebFNF5kTpsf/cr1qVTqeO4ck7H5n3+ieNfjR4P8Py2djpHhzwJZQp/pFxdQ2Vk119yaV/771yHi3wT4U8L+H5fsfji18R+JUmTfb6fC/2ZYf49kz/ff7ldBrHgbwp4f8UeK/D3jDXNasovD+rPBp+n6XapNJco/wDc3/c+4n7yuyv/AIe6V4f1C78NaP8ADDU4/tukvPN4k1i986S0TyN7/c/cI8b/AOsrx3iXl2I9nz2S1skkvm29d+h7saP1iHM/0/Q8i+Dk3/FwNPi8144pt8Hlxv8Ae+T5K/Xv4ReIM332aHZ/Z+xNOtv72YVb5/8AcY71/wC2dfijYTS29xFLDK9tKjo6SR/w1+q/7N15FoHh7RfO33s07ve3Ukj/ALyC1h/co/8A33/7UrwuKYfV80oYy/x6f1957OXz9tls6P8AI/z/AOGPsSikHSivRPKOQ+IXPhm4tcyf6Y6Wu+P70e9vv1+bn7bl7qw0aL/Rk07SvPS1hs9/mSKn/wAXI9fpD8RP+QB5fzx75ok8yP8A1i/Ov3K/MH9uHUtV/tDT4ryxSy0+Z9kNvv8A3ion3Ef/AMfkr5ucPa55hoHvYN8uDrz8jwn4RWEVx4wluZtXsvDktlazz2uoag/lwrdbNkP/AI+//kOup034OfFXwfrFp4h8N79algmSdNU8P6gl7u/39j7/APv5Xj1XtE1jUPD+oRX2m309ldwvvSS3fy6/V8ZgK1ao6tOSs1azV/1PjaVenCFpRPvL9ifR7T+2Pir4lhiS2iutW+wwxx/6vYm932f8DevqOvnr9hWw+z/AeK5/5a6hq11O/wD44n/slfQtccouHuP7Jxylzy5keT/tV+V/wz/4w87/AFX2VNn+/vTZX5XpqX2f/rlX6Pft4eIZdH+B8Vj/AMtdT1OCD/gCfP8A+yJX5z2Gg6h4g1iLQ9NsZ73ULr/U29unmSNXZTko07suij7Y/Za/akluPsnhXxVc+ZL9yyvJH/1/+w/+3/00/wCWlfY8M0VxbxSwy+ZE9flB4D+DPivxB4g1Xwr9he21vTLKa+e3uP3e5Ifv7Hr6a/Za/ai/0iLwh4qvvMu/9RZXlw//AB8/7Dv/AH/+mn/LSvExFL6nL21L+H9pdv8AgHW2sTp9r8z2v4zfs8eH/iRbzX1nbQWXiDZ8lxH/AKuf/fT/ANqV8HeMPAd34X1i70y8tntpbV/9Kjk/1n+5X6lo8Vx5Uv8AyyeuP8f/AAl8NfEi3/4nFj/pafcvLf8AdzrXnYzAwxS9pRO3B5jUwr5Kvwn5W39tL+9/56o//fT/ANxKpX6f63/nlD9//nn/AMDr66+Lv7JGq+H7eXU9B361p8P/ADzT9/B/wD/2pXzFreiS6f8A66JPk+5H/wAs1/26+ZnSnhvcqn11HEUcTDmgclND/o8Us37vf8//AE0aucv7mW3uJZZv4PuR1t6rqUVvcf637nyfaP8Alo3+5UPh7wfd+MLj9zF9m0+D/XXmz/xxP9uumP7uHPIzqrn92B6B8NPFuq2/w3u7Ga+eTSvtv2qGz/5ZtNs2O9cBrFzFcXEsvleZLP8A8s67XxJqUWj6PFplnElvaJ9//no1eX3M0txcVNL99PnKqfuYcgXM3+jyyVkpDL/zyeOKta5/5ZfvU+d6Jv8AyFXacSjz6ldEi/560zfF/rfMeTZVv91cfuqlS2iqfiLCw8r/AJbReX/0zjrtfDHwx8V+OPK/sHw1qerRfwSWdq8kf/fdekfAf9kjxL8cPD8WuWd9p+k+H/tT2r3Fw7+d8n3/AJK+8/GHxF8Kfsv/AA30rSJpXkisrVLXTNPj/wBfc7P8/wCsreGH5lef/DnHWxvJL2dPU8v/AGZvAeofsv8AgfxB4h+JGpw6TDqGzZpfneZ5Gz/2eT/nnHXknxI+K/iD9pD/AISCKz1O10Hw/otk96mn3l15c96n+f8AlnXnvj/4/RfEjxBd6n48lnvbRIXTT9Hs38uODf8Ac2f7f/XSvFkS7/56+XLdfO8f96vpMJgpLWpuvs9v82eHVq+9eP3n3X/wToh/4p/x3ff8snvbWBJP9xH/APi6+wK+ev2FfCv/AAj/AMB4r7/lrqmoT3X/AABPkT/0CvoWu2p8UjyD4X/aHsJfB/7WH9p6bpkOo6rqekpPpMdxs8tb3ZsSX5/k/d7PMrxfwlpvjXxRo/jC2m8cPovhq1f7VrV5eXryW00zv/sffeR6+g/28Hi8P/ED4f65NE9zF9lurWaON/LkZN/z/wDjj189eJ/GfhTT/hvaeB/Cv9p3tpPqf9qateagiW0k7omxIk2eZ8kf/PSvPxdGrUcfZQ96VtbXtZ2fkeph5wUPekef63o8vh/WJbGaWCSWD/lpbv5kbI/zo6f8Ar7f/Yt1rUNY0C61PWNSeW1srLy0j/3P3MKf+Pv/AN918UeKvEH/AAlGsS332GDTotiQJZ27vJGqImxPv/7lfSv7DPiTVf7fl0OG2huLR71JIZJP4X+//wCQ/nk/66V53FtF1crp1anxQtf7z2Mln+/q0ofaj/X4XP1f0yPyLC2jWTeiRKPM/vUVmeC8/wDCPWnTHz+T/wBc97bP/HNtFefQnz0oy8jGWjsZPxJuYYPD/lTSvb+c6/vI/wDWLs+f5P8Avivyp/bO8Q6hrHijT4ptMm060fe9rHcJ/AnyJX6q/EqH7RoMQiuvsU32ldk+z7vyPv8A/HN9fll+2bqV34g8QRanZ2M8eiWs32WG8kT939z5P/jn/A68eh/yUFDmPYo65dX5d/8AgnzTRXr3wC/Z51D48ahqEsN8mk6Vp+xLrUJE8yTe/wDAiUftAfs86h8CNQ0+Wa+TVtJ1DelrqEaeXJvT+B0r9M/1iy3+0f7K9p+//lPkngcR7D2/J7p9sfsWp/xjf4a/25rr/wBHvXtteD/sSXP2j9nfRIv+eN7dJ/5H3/8As9e8VNb+LI80+X/+ChdhLcfBfSr7/ny1aHf/AMDR6/P2HW7vw/qGn65ptzPbahZTJPDeW7+XIrp/cr9Hf27bCW4/Z31Dyf8AljqFrO/+5v2f+z18SfBbwf4K+IHhfx1pHiTU30HxLZae+qaTqG/zI5nT79q6f3655TtDlkd1DY0NV/ar8a6x4gu/F8P2W21W9hSCaOOH923ybN+z/wBp/wC3JVvxh4G8K6f8J/DXiXTdcSPxBeoianod4/mSK/8Afhf+5/0z/wCWdeB2F/8AZ/8ArlXf/CXXtE0f4oeH9T8SRQ3vh+1m/wBKs7hPMjmT+49dUJqpCz2CULTuj61/Za/akl/0Twr4qufMlf8AcWV5cP8A67/Yd/7/AP00/wCWlfaGmp/bHlfY5fM31+SnxHv/AAfqHi/UJfAkt7L4ad99tb3kHlyW/wDs/wC3/wBdK/Q39iTx/aah8B5dT17XIbm7srqe1upLh/3kMCfc3/8AAK8PEU55f+8pP93Lp29P8jqjCOI3+I+g7bwxF/y2leSX/pn+7rz/AMbfsu/Drxxb6rLeeGrWPUL1H/0y3d45Ff8Av1ymg/tdeH9Y8QXcXlPZaen+pjk/17J/f2f9NK0/GH7Seiaf4f1C+s7mGSW1h3pHcfu42rj+rVMVT9p8SNacoYepy/CfmfqvgnStH8QXdtNpCebazPB5cj/3Ho8SeJIdP0+K2+SOJP8Al3t/3dY+q+LZdYuLu+miSOW6nef93/t1zVzNLrFxL/6Lr5b2U5ztM+7XJGF4mZrepS6hcebN+7/6Z1hb4v8Anqnm/wDoNReJLa70+483/gdY9m/2ivYpQhyHiVql52karzfaLj/cq7v/AOWdYqPLb3Hm10XhXRNQ8YaxaaZo9jPqWq3r7IbO3T95O9UoIyjLuRW1hLrGoRWNnbT3N3O/lpb26eZIz19+/s9/sJeGv+FfxX3xIsbq91vVESf7HI/kyad/sb0/jkrsP2Tv2UbT4L6f/wAJL4wtrK58YO/n2tx/rP7OTZ86b/79c/8AtG/tgRaf9r8NeA7lJLv7lzrEf+rX/Yh/2/8AppXoYejZ2guaUun+Z5GIr+10UuWMep1HxO+Nng/9mfwfF4M8E2NrJqtqn7mzj/eR23+3M/8Afr4/0348Wmn+ONQ8S+PNMfxxdzWrolveP5ce9/8AY/uf+i60fh78ePBXw38H+O4vEnh6bxH4l1q1+y2txJN5ka7/AO/v/wCeb/vPMrxTTdK1C48L3euXls/2Se68hLy4T93M/wDcT/br2qVKFByhNfvO/wDkcUp88fd+H+ty750v2eKL+zE+13t158NvJ+8k2fwVFDpt3b+bfalE/mv8nmf/ABFS6P4Y/wCE48QafY6Pc3XmpC8+oXEj+XGqf7FavjDXtVuNP0rTJonj0+1/cafHIn3Uf/b/AI69KhJ/FPoctb+6fqx8GdB/4Rf4T+D9M8ry5bXSYd/++6b3/wDQ67Cq+jw/Z9H0+L+5awJ/45ViuWpscp8a/wDBRpP+Jf8AD+X/AJa+de/+gQ18TV9nf8FHbn/SPAlj/wAtUS9n/wDQErhP2b/2TovjB4Xl8S69qd1p2lPM8Frb2aJ5jbPvvvetMZm2DyPAfWsZPliduFwtXFz9nTPmyvqD9hrWP7P8X3dt9mmk3/JDJbp+8Z3+TbXlvx++C118D/GEWmfbv7R0+9h+1WV5s8uRk/uP/t17l+w5qun6fbyxeVNJqs108EMdmn7z5/4/++K+b4lzHDY/IfrGH96M7H0WR4edHHThP7MWfpv4BXHhq0jEflxwPLCg/wBlHZF/QUUz4fxfZPDVpGE8iNJJVRP9je+2ivKwa/2eHojmq/Gyt8RElHhi4lijSWaH99HHJ91v4Np/77r83/26vEcXkWuhw/6TFDNs+0Rp+7ab78zf+gJX6c6/Zf2jo93a+Z5W+H/Wf3a/N79uuSI+H7G2miT7W6JdfZ7f/li7vv2/98V5FaMaebYatLuezgb1KFeEf5WeL/sw/tGWnwYuNV0zXrG6vdE1R0n8yz/10Myf7H8dH7UP7Rlp8Z7jSdM0GxurLRNLd5/MvP3dxPM/+x/AleCUV+kLhbLnmn9scv7z+kfKf2jXWG+q83un39/wT01v7R8L/EGmeb+90/Vt/wD3+RP/AIivqWvgr/gnp4q/s/4geIPD3m/utU0/z4Y/9uF//iHr71rrxcOSseUlY8P/AG0porf9m/xL/tva7P8Av+lfmPo/h7/hIPFGlWP26HTor26SB7y4/wBXBX6x/tD+DJfiB8F/GGhwxeZdvp7zwx/7cPzp/wCgV+SVtN9ouPK8r97/ANNK5vd+E68Odf8AHr4Nar8D/HEvh/UpYb3YiTw3lm/mRzQP9x/9ivOrB/8AllNv8qvRtb0HxXrHhe08S6x9qudPnT7La3lx/cT5Nif7H/LOvP7aH7PcVi4zpz5u51QlCR7F8QviF4P1j4f+FNI0fSP7O8QaQn2W6vI0/d3Nr99N7/xvG+//AL7r6m/Y8e08Yfs/+IPD2mxQyaqmoP50cn+s+dE2P/45/wCQ6+dPDfgPw18cPGHw08NaPob+D5dQ/caneRu8kc/z/O8O/wD3K/Qq5/4V/wDsb/C+78nQ4ba0R0SDy/8AW3838G96+d4jwzx+F9hz8uqZ6OXynSrR9nHnOF8Afsqafo/h+XXNeinvbqaZ/Ot43aOSFP8AYrw/9rT4M+IPB/g+LU/Css2teGvO33vl/vJ7ZP8Ab/2K5T4o/tQ/ED4wahFpvmz6dpUz7IdH0ff++f8A2/43evrv4A6b8RbfwPFL4w0N44k/dp9sf99ND/tpXiYLHVsDH6vzS9nL8P8AgH0OY5W1/ttTl9p/KflO+t/aP3v/AHxVuweL/W/5319+/Gn9gnwf8SLiXV/B9z/wh+qzb3eO3TzLKd/9z+D/ALZ18EfFHwB4l+C/jDUPDWvRQ/arLZ/pFv8AvI50f7jpXq1MIuTmgcmFzBVZ8s0R39tFceb51c6nhW61DWLSxs4kjlupkgSSR/Lj+f8AvvXUfD3R4vEFvd32pSvbWiPsTy/9ZO9Wr/7J9o8qGX91/B5leZCfsZ8h6k6Xtoc5zXjP4XeJfh/4gi0PXtDurLVXfZDbyJ/r/wC55P8Afr9IP2MP2V4vg/4fi8S69bPbeMNUtdl1byP5kdlC7/In+/8Ac8ys/wDYb1uX4kaPd6R4k1Oy1b+wpoH0W31CFJpofv8Azo9b+j/E74geGf2p9K0zxtod1ZeH9QSa1so7dPNtv9i63/x/+069R4n2XLKnH4vwPB+rSr81OU/h/E8w/ai+N/iDxB44l+HNncp4U0pLpLG9vLyby/O3/wAbv/BDXhP7VnwssPgTrGl2OneJIdeivLPe/wBndJJLeb+NX2f99x/9M6+mP+Ci3wTmuBa/EbQSlzdpCkGp6fH/AKxkT7kqJ/6Mr4l+CHgDRPih44ll8ea5/wAI54fSF3e8k/1kz7Pkr6OhKdKEJUPtfEeFPklK0jP02w8NeMLjw1YzSzaLa70j1bWJE8zan9/Z/wBM/wDpnW34k8MS2/iDVdD03V4NW8M6ZeoiR2c3mRai/wDB5Kf9NN//AI/XGeIbCX+2JdM0eJ7nyHdIbe3/ALn9+rfgy21Dw/rFpfQxT/2hC+9I40/jru5PbVLxMvghoem698E/EHw/8H3firXooNB/017VNP3/AL/f/crhL/4heIPih448Nf2xL9tisrq1tYfk/ebN6ff/AL9WPid8Udb8UeMIpfG19dajLDMiXVvJ+7k+T/Y/v12fwK0e0+KH7QHg/wDs3TPsVo+oQTvZx/3Ifnf/ANApyc6vu3+Eh+6fq66f8sv9XsooeistzjPz/wD+Cgut/wBofFjRNM83/kH6Sm//AIG7vWJ+z5+1h/wpjw/L4e1jR5ta0pJnntZLOZI5oXf76fP/AAVw/wC054ti8YfHjxhfQy+bFDe/YYZP9iH5P/ZK8vrtx2TYLOMF9VxsOaJ24XFVMFL2lM9G+PHxpu/jh4wi1eaxTTrS1h+y2Vnv8zan+2/9+vp/9hRNP/seGLyrqPUJndPMt4fupv8Anff/AAf9dK+Gq/TX9myw0q38E2ljo91/pT2ST3Mlun8Gz5It/wDB/wCzb6+A4sw9DLcvw+XYaPLFy/I+qySc6zr4qfxW/M+yvB6Y8MaX/B/oyfyoraVcCitqMOSCR5z1ILm2+0W0sf8AfTZXx/8AHXw5aWGkeIL7UbJI7uBE05LiT95JPM6Jvf8A78f+hyV9jpjBrw74weF7S41jzLy2+0RjfqKPJ/q12IiP/wAD+RP++6+bz2k/YqtHeB6mVVPZ11GXU/F6/h+z3E0XlPHsd08uSoK7b4zJF/wsjVZPK8rztkn3P49lafgb4G6r4o0eLxLrGp2Xg/wf/wBBjVH8vz/+uKffev1rD5nQhgKOIrO3Nb+vM+axmEnHFVKUNbMz/gn45/4Vv8WPDXiHzfLitb1Euv8Arg/yP/6HX61b4v8AW+b5kT/ckr8n/idN8P8A+x9P0zwf/a97d6Y7+dqmoIkf29H/ALifweX/AO1K++P2Rfid/wALI+C+ledL5mq6L/xK73/np8n3H/7aJU1KqxdKOIUXH1OCrHknyntFfk7+0z8K5fhP8aNbsYYnj0q6m/tHT5P+mL//ABt98dfrFXgX7YHwTi+KHgeLV4Ynk1XQkd08v/WTQfxp/wC1K4as+SHOb4WHPWjTX2j4Eh+J3iC4+G934QhuUudEmuvtSW9wnmeQ/wDsf3Kl+IvwZi8H+F/DWuWeuWWvRavD88dn/rLSZPvxPVj4dfCW7+IHjC08PaPqdlb3d7vS1/tB/LjZ/wC5v/v11Pi34Y/ED9nfxxpV9rGhpHdwv9qh+0IlzbXOz/xx6iOKoYil7TnPWq5fWoVvZyhqfRXwC+GPhT4X+KPh/fal4zh17T9dtXtbK3j/AHf2TUn+/wD7af8AXOvHP2zPi7qvxA+KF34e/tJ73SvDc32G1jj/ANW0/wDG/wDtvXjHjzxVqHiDxhd+JfsM+iy3s32qG3jd/wBx/uf8Dr2L9lSwi+KH7QEWueJLGHWooYbrWL2OR/L+dE/1v/ff7yvFx0HU5fePXyi1GdSXL8KPqj9lX4Y+Ffgf8L7rxf428m28Spa/ar24vE/eWEP8CIn9+vIvip+3z4q1C4urHwfEnh3RH+RLy4TzL1k/v/3Erl/2kPj3L+0BqEXh7w3YvHpUF1stZNnmXt//AHE/3P8ApnXZfs3/ALNF14R1f/hJfjB4Vmj0SD/jys7j95Gr/wB+ZP7n/POvJkvbP2dE92Khho/WsfrJ9D0P9lHx/wCKvHGjy/2lpl1e6fa/P/bEifu5/wDY3/xvWV+3J8K/D/jD4Xy+L5rn7Nqulp5EMkf/AC8pv+5/2zr1XW/2pfh1o/2XTNH8QWsvnXX9nQ29vB5cav8A/EV4/wDEvx14Q8ceN9a8E6lE+o61p9k+o23/ACzj89P+WT18xUzbEYCcsJThzx/L0OGWEjjq/wBYX7vyPii5SLR/B+lWMP7uXyXnm/33rlNH8JeJfiR4gi0zwrpl1rWqujv9ns08yTYn33/3K9K8W+BvEGoax/xLYk1a7ukd5o7d/wB3B/sVN8FvH+ofs/8AiDULnWJP7Ju71EeH7Hs89f8Agf8Acr67K8JPEw9v9mXU4MxxkaH7hfFHoe1fszfCuXw/4Xl1L7d9t1Xzv9K+z7/3Lp/BX3H4J8VXdxp8UWpRJe2mz5JJP3kn/wBnXxPpvxv0/wAEahL4z8qa9tNQ2Sahb/6v7Sn9/wD36+zfB6WniDR7TXNBuYdR0XU4ftVtcW/+rZH/APZ/+ekdfT4ilChCNGR8xGrOt+9idAnw68NahqEOp+U9zsTy/s8k3mR18v8Axy/YG1DxB44l8S/De+0zSorr9/8A2Peb4Y4br++jp/B/0zr6rS5i0f8A0m8uYLKL/npcP5cf/fdeH/tIftXaJ4H0+Xw1oNzDqPivULV9klu/7iw/23f/ANF1y0nX5+SnLQq0D81JtB8S/D/4oar/AGlF9m1XS7p4L2P/AFkbP/H/AMArb034zar4P+JEXjzTY4bLUEfz4beNP3LfwOmz+5VV/H93/Z93YzSw3MN1defNcXCedPO+/wDv079oT492nxg0fwpoej+FbLw5/ZkLpN/Z6J5cz/7H9xP+mde1Un7Cl7NGcIc07kUPhXxX+1B448TeOIbGysrSHfPdSb/Lhg+T7n/bT/ppXvH/AAT00f7R8YPEF99m8yKy0l40uP7u90r5p8Aax4g8H6fqGkabfXVtFrUP2G6s7f8AefbUd/ubP7++v1G/Zv8Ag/F8F/hfaaZNEn9t3v8Ap2pyf9Nn/g/7Z/6uphGdGHvfaMa0vso9Srl/ij4zi+G/w38QeJZpf+QfZO6f7T/wf+P11FfHX/BQL4nfZ9P0TwFZy/vbp/7R1COP+4n+pT/vv95/wCrpR558pxtXPiSa5+0XEss0vmSzPveST+/TfMh9a9a+Dnxd/wCEX0+78PTWOi+VdPvstU1TTIbn7JN/cf8A6Yyf+Q667xV8fvEvgfWNK0y88NeEf7QghSfU7ePSYfL+f50RH/3Nn7z/AKaVlXzLGU6/sKVG69dz04YenKneU/wPFfA2lRah440SxvIvLinuk3xyJX62fAjRNM/szRLbS5YbmwSR3n8tP+PiRE++7/7+yvz8/ZqttK8cfEfxB4h8SXMEe+bz38z93u3v9xP/AEXX6ifCmx8gXUn7toUSOC2jgTbHCmzftT/xyvzvO8RPMM5pUZ/8u1/wT62hH6rlf+J/8A9Sooor3DwxlcP8TtFGraDM/wBn+0xQo5nt/wDntFt+dP8Ax1a7jOKqXltHf28tsf8AVOpR648TSjiaUqci6cnCamj8n/25fB/2fV4rqGx/fWsMPnfZ0+6jp8//AI/XkXjmw8QfFC38Nano9tdatp9rplrpaWdn+8+wTwpsdHT+DzP9Z5n+3X6HfHnwRCfC/iX7XY5uvJhee4kTzPtH7zYmz/gCf+P1+bOpfC7VfD/jiLw1qV9BoMt78kN5cO/k/P8Ac3ulc/DWNTX1OtpUp35b66M9fNcO6tOGLo/DLSXysGm+G/D/AIH1CK58YX39oyo/z+H9HdJpP9x5vuJ/2z8ySvTv2fvGd3+zf8eJdD17fZaJqey1uvtH8KP89tL/AOP/APj8lYnwWsNEuPih4f8AD3huL7TL9q8/UPEl5D+8WGH55vJh/wCWPyJ/rJP3n/XOuS8c3Oq/HD4keMNc022mvd7zX3lxp5m21T7n/jlfY0cVVqY2VCp8Fru/rpZdD5itSh7C8e5+sVH/AJEir5s/Yw+Pf/CyPB8XhDWLnzPEuiwfuZJH/eXdr/A/+/HX0nXXONpcp5Wzuj8//j9+zTqHwf1CXxLo9zPJ4aS689Li3/11g+/5Ef8A9pyV9F6Vf6f+2R+zPNFDcw/8Jrpn3/M/hvUT7/8AuTJXuGpabaaxp93Y3lsl7aXSPBNbyf6tkr4yubPUP2H/AIof2vpttdXvgrVH2PH/AM9oP+eX/XaP/lnXyuKwn1efMvhkffYDMXj4RhL+LDbzKPwBv/BXxA8P3fwU+JEUNtqE0zvot5cJ5c9ldP8AfiR/4H3/APfz/V1hfDf4Sxfs/wD7SEvhDxVqd1osup2r6da6hb/6pkm+RH/3JP8AV/8ATOvWvj9+z3ovxo+yfFn4V/8AE2u9QRJ7qzs38v7Q/wDz1T+5N/ejrwX43fEH4ieL9H0aPxt4autJ8S6E7wJrF5D5ck1r/cf/AG96f6yvP569P5HrwpYfFTlNfa+KPVM35Phzr/7HX7QGlX2pXMNzpW9/7P1SSHzI/Jf5N/8Avx/8tK9e/bp8efEXT/hv4fis/sUnhnUH33t5o8zyed8m9Ef/AGP+WleX+MPjx4Z/aI+G+iaZ8QtSutF1DQn3vcW6f8fvybPk/wDjdc14V/a68QeD/D934as7aG90SD5NJjuP9eqf/Ef9dK66fJy+zlLSRyVaNeUo1HHWJa/Z+0T4X+KPD93Y+MInj8QT/v4ZI/3ckOz/AJ4/7H/PSuSm8B2vhfxxqss3iF72XVH2W2oRv+98j+4n+3srjdS17UP+Egl1f/Rf7b1D5Es7NP3cNe8eCf2ftb8YeD5fGfm/aYtF+RJJE8yRk+/M6J/f315mOUVT9lGG32vIKP8AH9vOXxfmfL+seP8AVdP8QRf8I3LdaVaafvSH/no3+3XZfAH4O2nxw8cXep+KvF1rotpp6f2jNJefvJL10/g/3K5fxJZ2n/CQahF5SfZIL3fN5b+Zu+f7m+vXfHyRfswfEjxB4a/seHXvDXiHTIbqG31D93I0Eyb0+f8Avxv+7/4BXoYLEunThGHwCx2ChN80vjkeZfFHxVqHxI8YWmkab/yD0m8i18tP9d/tvXZ+JIfGH7O/hfT5fCvxG1S22Tb00+zunjjZ3+/sSuq/ZO8SS6Po/jWLTfDWkeI/EE+nv9l/tDZ5n+4m/wDzJXIfBzwBpXxg+LEOmeNtcutOtE3/AG2SP/Xs/wDzyT+5XqzxcnHnqLmkzyngUpctN8tOn+Ohw/xO/aE8V/FjyrHWNTmtrSFN81vveTzpq9Q+Dnw0i/4UP47+J/ja+mj+1J/Z2k2e9PMnf+B3/wDaf+5JWD8XfAfgTwv8ULvQ/h7FNr0STJapcXj+Zum/uJ/fr6rf9jPw/b/B+XV/GHjPUNal0zTH1FLPT3SO2tn2b/kT77/9tKyliZyhzQMYYOFBx5zwf9mbwHp9xo/iDxdqUVr5VlC8EMdx/sJveuf/AGdvhj4K8YeMNb1zxhY3X/CKQQzTzXFm/kxrN/B/37T/AJZ1zvg/XrTUPGGlaZNcvZeGpr2D7bp+/wDctAj/ADo9fX/7R/xy8H6x8P8A/hU/wr0OHVtQ1fZB9n0u1Ty7SH/Y2fx1MMVzwjyX938X/kejWwjjUany+9+C/wAzxL9jz4e6J44/aA1DXNNink8P+G999ayXn+sZ3fZDv/2/+WlfobXkX7M3wW/4Uv8ADeKxvIk/4SDUH+1anJH/AAv/AARf9s69dr2sO6kofvfiPj8fUouval8JmeKvE+n+D/D+oa5qUv2bT9PheeaT/Yr8vdV8W3fxI8YeMPiNrEX22WydLqGzk/1au77IUf8A2I//AGSvaP22fjr/AMJhrEXw50G5T+z7KZP7TuN/7ua6/ub/AO5H/wCjK5TQfCVr8L7f/hJdNig+Ivwv1TT00vxB/Z/+utn/AI3dPvp5b/vI5K0xeKhgKF3u/wAfK/exnhcP7SfMeFeKvFWoeMNYl1PUvsv2t/vyWdqkO7/gCVtax4klt/B8Wh3lta3t3+4fT9UkT9/BZOm/yv8Avv8A9qV22sfC74Vf8hPR/izDHoj/AD/2fcae8mqKn9zZ9x3ql8PU0/xx8YLS5+w3Vt4f09ESG3jTzJIERNkO/wD2/wD2pWFTNML9V9tTg0qeuqa16LU9XD4OdTERpc2r+Z9Sfsd+CdE0fR7STyk/trZ57/aIX8uH++7/AO3X334QsG0/w/Yed/x9PCjzSP8AeZzy9eTfB/wnaAWEcNjNY6ekDzPZyQ+Xu+5sZ+7/AMde89BX5zlEalerUxtX7Z7uaVYtxoQ+GJNRSUV9WeILRRRQBwPxA8Nf2xYy3sNql5LCnz28n/LbZ86fir1+d/7afw31DWJ/7T02xe5isktnmkj/ANuCv1GD8j6V4b8YvAsR0bULf/W2k9rc/ZY9nzLLt37f/HPlr5XH0Z4LEwzKgvej8XoezgK8ZqWFq/DLQ/LH4LeLfDXgfw/411PWLmb+1dQ0/wDsfT7OzT9/sf8A1z73+RPk/d+ZWx4J8Mah440f+07y+h+HXwq0ybe95b/u/Pf+4n8d1NR8VPhLqvwX8UWniW80211bSr2b7VNp9wn7vY7/ADxPXFfFf4o6h8UPEEX737Noll+40nR7NPLgsof4ERP79fZUbZnP63hf+Xnxy/ltpZLv5s8nEU5YL9xW6fD5+d+xu69fy+H/ABRF8T/hvpmoaDolre/uZLx0k2v/ALifwSf/AGuv0I+BXxs0T44eD4tTs9ltqsPyanp+/wDeW03/AMR/zzr4Z8N+FdK+A/h+XxD48je98QapZPBp/guOby90L/x3v9xP+ecdc1put63+z/4w0rxf4Pvn/s+9hSdI7h/M+R/n+y3Kf3//AN5Xq4XFQrXw+8Y6Rk+vl52PJxVCbXOfqhWfrfh7T/FGjy6ZrFjDqOn3SbJrO8TzI2rivgt8b/D/AMcPD/27TZfs2oQJ/wATDS5H/fWz/wDs6f8ATSvRa6alPlXJM4FNw1R81ar+zz41+F+oXd98H/Et1p1pdPvfS7i68vb/ALm/5H/7aV4v8UfhX+0B8SNQii16x1TWt/8AzzuYJIP/AIivv2ivJnltOoz6XDZ/XoU/hjL5an5pP+xn8Vfs8sk2hpZRIn/LvdJczN/ubKx3/Zv+Iuj+F9V1ybw1PoOn2X+uuLz/AI+W/wBvZ/cr9Ra8C+K/xI1XxR4P+LWkaPF5lppFq+nTSRp+837PnrKtg6VCFkdWFzfFYqt+8PL/AIY/Dj4f6h+zTqut6PbT3vjDT/k1OS4dPN87++n+xsr039k7x/aeOP2b9V0PR77+yfEukTOl15n7zdv+dH/9p/8AAK83/Za+HWieMPgP4rttSvrq21VLp3m+zzeX/BvSuH/ZRvJfhv8AGDVfD01jdeVqemTf6ZInlxsifOj/AO39x6/N8djp/wC0xh73KkfVRwvtLPtIpfCj4A3fjjxxreua9cwx+H9IvfPmj/1f2l/9v+4lcP8AtV/E60+MHjiG+huf+JVpFr9htbiT/WTfPv3/AO5W7baV41+KHjDVfDWj6m+g+GtQmdNTvP8Ansm/7laH7Uug+BPB+n+H/A/g+xSS709N+p3kn7yT/gb/AN//AJaV9jh1fL4TfunAp82YTjL33/6SeC+EvDHivUNHu/EOg6ZqFzpVk/kTXlmj/uX/AOAUzwx4zu/A/iC01ezi+zarZTefDJJ/C9foh+wx4Gl8H/BeLU5onjl126e+SP8A6Y/cT/0DzK9g1X4b+FNYuPN1Lw1ot7L/AM9LjT08yvThgeeEJ3PKq517Cc6XJzRPyi8f/EjUPiR4wl8S6lFZWV26J+70+HyY9/8Af/3673w3+1R470fw/F4es5f7Rlf5EkuIPOn/ANz/AG6/SWz+HvhTT/Kih8NaLbRJ/wA89Ph/+Iq3YeDPD+j6h9us9D0uy1D/AJ/LeySOT/vutI5fUjK/Mc887oTjy+zPzc8Afsr/ABF+JHii0i1LQ73w5p90/n3WqahD5e1P9z+//wBM6/QP4XfBnwp8H9HisfDemJbS7P32oXH7y5uf9967Wiu2hhaeH+E8XF5lXxe/whXzp+1v+0tF8J9Hl8NaDdJJ4w1CH55I/wDlwhf+P/f/AOedWP2mf2qNP+D9vLoejyw6j4wnT/V/6yOw/wBt/wDb/wCmdfEsyS+H7iLxV48sbrVvEGr/AOm2tneTPDIyP/y9O/8A6Ljr0k/YL2k3/hXc8+FHnNjwx4J8FeF9Y0+x+J0XiCPVdXRJ0js/3f2RJvuO+/77/wDLT/pnWJ/bHiD9n/4oa3beG9TeSXT717F5NnmQ3qf3HT+Ou78N/FeG3uNP8NfFqxutR0qHZe6TrlwnnXunI/zwy7/+W0P/AEzrQ+J3xR+Kvw3uLSWbxnouvafqCefpmoWdlbSSXcP/AD1+58lfLqvjZ4v2FaCftFs37j/w6b29D31CnCleGnL9/wA9Tz/4qar4a8UXGlS+G/CD6D4l1BN+rWdu7+Ss/wDchT+DzP8AWV9UfscfC6Xw/p32nUtIeO7R3nfUPJ8yKH/7P/v5XjP7Mfwl1vX/AIgWniHWNMutWiffO9v/AKydnf8Ajev06+HnheL7P5sw8yGB0S2j48qPZ9/YqfJ/sf8AbOvns3rvFzhlWEfuR+J7/L5HvYZfUaMsTUj+8l8tP+CdT4K0r+yNBtTNn7XMm+5kk+/v/wBr/d+7XUHpRSjk17FGlGjBQieFKXNqOooorcQUUUUAN21l6rpUOrW/kTcfxpIn3lb+8K1qa1Zzgqi5ZbDTsfIn7RPwfk8Y6cNJmPmhbmT7TJs2/wCjum/f/wCOf9/K+BN91+zR8UJYv7MtdWhRJvssl5bJJJbTfcSVP9uN6/Yzxd4Vi8QWMsY/dXXktHDOn/oLf7NfGf7Rn7OWn+NhrerzROL9N90kcf8ArIfkTf8A8D+/JXy1KcsjxLhUfNh6nxI+ipzWZUVRelSOzPgfw94e8S/HD4gfZYZZ9W8Qam/n3V5eP+7VP45Xf+BI69Q+IvifT/h/4f0/wh4PsbXxH4Pd/P1bWJE87+2LpPkf5/8Alj5f/LOuS0Txbrfw30/xB4M1KW6svD+r/wCiveWcP75fn++j/wAaf89I6qaV4Y8S6fcReB9B1PT72XxVdQp5el3vneen8G/+4n/kSvvKi+tTjXckqEPhj0atq7910R85KnPDt05fF1/y+ZY/sTxL8L9QtPHHgm5vf7KhdNmqWf7z7M7ojva3X8H7vf8A9c5K+yvgJ+2N4f8Aih9k0jxJLB4c8S/cTzH8u2u3/wBh/wCB/wDpnXyb8Y/iF/wi+saV4M8E6m9t4f8ACSPB9st3/d397/y8yv8A303/ALusL43+D7Tw/ceFNTs7FNNi8SaNBrD6fH/q7aZ/v7P9j/lpXdhMQ6ypwxP/AC8vy9/n8jgr0IPm9ktj9WqK/N/4J/tXfED4b2/2aa2n8X+GrX79veI8klsn+xN/B/20r7F+F37Uvw/+KHlRWerppOqv/wAw/VP3Mn/AH+49ehKi6ex5fJI9J8T69aeD/D+q65ef8emn2r3T/wDAK+fv2MNS1DxR4X+It1rFi8mleJLp/wDSJE/dzu6Oj7P79fQHirwxp/jDw/d6HqUTyafqCbJo438vcn+/VjTdNtNH0+1sdNtobK1tU8iG3t08uNUrzK2H9rKM5nq4fG/VqEqcY++zgpvA3h/4P/C/VbHw3YpZRJC++Tf5kk77Pvu/8deJfGPwl4l/4Rf4VeKvB9jNe3cFqmlzSW6eZ5KP9x3/ANj79fTvirwxaeMNHl0e8lmjtJvkeS3fy5K0LDTbTT9PisYYkjtIIUgSP/Yr5unkV8biKs/gqJHq0s6qUsNT5fjTZ8yfFr4XRfsv/C+XV5tch1a7vZvstr8nlyec/wDHXyr8Jfh1qvx4+JEWhw+f9k3/AGrVtQ/54w/x/P8A35P9XX2V+2Z8KPFfxY8H+H/7Bl+2/wBivO/9l/8ALSbf/Gj/APTOux/Zv+Dlp8F/hvp+meUn9t3uy61a4/vT/wBz/cj/ANXXorDValSEKnwQOhZlRwuFnOn/ABanxHpthYWmj6faWNnEltaWsKQQ28f8KJ9ypaKK94+OvqFFMmmi0+3luZpUtok+/cXD+XGtfPvxU/bY8CeB/NsdHl/4S/VU/wCWdm/+jK/+3N/8brSMJz+AlO59AXNzaafby315LBZWkKb5ri4fy41T/fr43/aB/bki/wBL8PfDeXzJX+SbxBJ/7ap/7Urwr4nfFf4l/HjR9Q1zUvPk8KafMiTWen/u7a23/c3p/H/10kqH4D+P9K0e4u/D2seGtF1q01dPI+0ahD+88/8AgTzv4Ek/1f8A0zq6044ajKpFe0nD7J2U6XtJRjP3Sr8AYfDWsfEiWXxtJPe2n2K6unvJH8zbN/z1f+/5f+sr0WHUotP8QS/Cv4tSw3sVlN5/h/xRefvPJd/9Tvf+O2kqv4P+Evh/xR4wivvAepvbSwvPa6t4P1x/L1G0R0dH2P8A8tkj31x+peMNE8YfBe00zxhLNH4r8N3X2HSbizTzJrm1/jim/uJH/wA9K+NxMv7TxfPC/Lp7vWD6Nfqux7lKEcPB8/8AwGP1jwx4g8H+MLu++J3nXNpp/nolvI/mfb96fIlr/sfck8z/AFcdY/wp+GetfE7V9P8AJjmuNPtXSBI9nmbkT+BKteA/B/iX9oDxBFFNcz3Nrp9slqnl/vPJhT7iJX6Cfs7fBX/hB9HOkRCG5x8jxxxy+ZC//TZ/uVhmmbSwsPqtH362kXZaL08z0cJgqbvisQv3f2ddX/wD0b4SeBorS2tbKaxeyS1+e5s47n5fufJv2ffdv/ade7QRxwKIo8JGgwqCq+jaVbaPYRWVpH5cMK7BV8CubL8FHB07PdnJisRLEVOZklFFFescoUUUUAFFFFABRRRQBHjIFcr4v8Mxa9AJIYoZLpPk/ef8tE7pmurorlrUoV4SpTWjNITdOXNHc+Efj1+zzaaz4PlsYLF45bZIUzJDtbY/yb/9+N/+edfIU2j+MP2WPEEt15Vrewzo9rNJJD5ci702fI/30f8A6aR1+yGt+H7XXhH53yTJ9ySP76188fF74Baf4x8q21iJJIUnfZJInlrNC6b9v++r181H6zkza/iYd7xPdValmS5K/u1FtI/M/wAJW3wqt7iLU9e1fxBc2kD7/wCw49PTzJv9h7nfs2VmfFf4kXfxY8cS6vNbJbRbEtdP0+3/ANXbQp9xK9V+N37LGoeH9Xil8K2L3EUyeelvb/6tof76f+1I68X0G/uvhv4w0++1LSEvbvT38/7Hefu42r9EyzEYDFyWNoS56nK+WDa908DGYbEYX9243j/NHY9YdNQ1j9nfw/qfgnU7qyu/Bc06a7p9m/lyfO+9Lp0/j/551w+sal4K8YeINQvpra60n7V5EFlb6Hap5e/Z++ldH/56P/yzjroPhp458KfC/UPEGuWep3t7/aGmXVjD4bksvvPN/wA9pvubI6zf2b/DFprHxIh1PWIv+JJ4YtX1jUP+eeyH7if9tH2VzUYTwkcRWneyu49HruvPXYwlKNSVOJ3v9q/GD9n/AFDVdM0HxnDr1ppEKT3un+d9p+zJs3/PDN86ff8A+Wddx4V/4KHarb28X/CVeELW5if/AJfNPmeHd/wB6+b9Nm8QfFj4karcwyvHd6080+oXEaeZ5Fq/zzf8AjSvQ/ic+n6h8F/AmuabpH9nWmhavdaO9ncJ5cjJ8kyPN/tybH8z/rpXd9cnQ9hQxS5pT3tpy6P8XYwnho1uapT0ifTWift8/C/WPK+2Ra1pMv8A08WXnf8AoFdlZ/tb/CTUP+Zztbf/AKZ3EMsf/slfGvhvxV/wkHwn+JfirWNI0W9u7K6soNM8zSYPLgeZ33/cT+5VL4UQ+GviR4o1X+0vCulxxaf4Zur6a3t0eONrqH7jpsf/AJafJ+7qZ46nD2jqU5fu9HZ+n+Zh9TXPGEZbn3L/AMNRfCrHm/8ACeaR/wCPf/EVj6l+2H8JNP8A+ZvS9/687WeT/wBkr8731LStQ8P6hLN4VtdOu32Ja6hZzTeWs/8AcdHf+5vr0Pxt4M8NfC/xxpWh694VnufDUyQuniSO9eOS73om+VP4Nm//AJZ11TxdCnZSTu76adLefmSsHdczkfTevf8ABQH4f6f5v9j6ZrWtS/wfuUto/wDx+vH/ABh/wUL8V6h5sXhvQ9L0GH/n4uP9Jm/+Ir538H+Ff+E48caV4fhl+z/2nqaWKXH91Hf79dh458eah4H+IGq6Z4b8jSdK0i9exh0/yUkjmRPk/fb/AL/mf8tPMrunUhCt7ClDmly82pEKF17SfwkviG/+IvxY0eXxL4w8Q3X/AAjMDoj3l5N5dsrv9xEhT7//AH7rhPE+m6Lp/wBkl0HU59WieH/SvtFr5MkD/wC5/cr6g0fw94auNY0qxs4v7O8H/F7Rfns7d/3dhqUP3Nn9z56+b/HOq6f/AKJocPh7+wZdFmntX8ybzp5/n+fzv9vfXk5Rm9XH4n2fJ+W22vW6l2O3EYWFCjc7P4G+LfEHhfR/E0vhu+gsrqB7K6mjvHT7NPa73SZJt/8AB89bXif4deD/AIsW+q658N7610nVdMTz9W0O8fybbZ/HLau/8G//AJZyV5f4J1vStHt/EEWsRXVzaahpn2VLez/dyedvR0ff/wBM9lVfCXhvUPGGoRaZDK9ta3UyJNcSI/kQ/wC/sox2CVDE1Md7X2b016NWW/dmuGc60IUFDmNPxP4qtNQ/sS+hluv+EwtU2XuqW83lxts+46fx79n+skrqvhR8GdQ8YeMLWXXovsWlTP57yXj+Xuf/AG6+g/A37HOlaP8A2fq82r6Xcyo6TpJeXT+W1faHgP4ZRafBF5ESadY7Pn8u3XzJH/2C6fc/2mr4zEcQSxSeFymG+83+nY+ip4Khg2quMlzS/lX6nD/CT4GaV4duIo9OsXjlhRJ/tdxN5cS/9sU/9qV9JaVpcWk2EdrFzs/jk+8x7tRpWkWuj2pjhGz+N3f7zt/eNaRpZfl6wkeaWsjgxWLqYqd3sSUUUV7RxBRRRQAUUUUAFFFFABRRRQAUUUUAFQMvH98NU1LUtJqzA88134aW1/iS1dLf7+xHh4j3/f2f3K+Xvif+y5pPirxPDNqOmpLCkExvLeNP9TN/fT/Ykr7gGMVQ1DQ7DVwPtltHcbf+ei189iMoi5+2wr5JHqYbMJ4f3JaxPyM8Z/sb6rb+OP7M0eRIongedPM/eRt/c2f9dK8t1J/Gvwnt9V8NTSv/AGVqaPBdWezzIbn/ANnR6/ZDWvhhaXK/6HJBb7EeNI5ITJ5Yf+5867a8w8U/BT/ify6vNYpeah9ieB9ls7RXT/wN8n3P7tKGa5vgfcxUPbU/6szonHAYy8l+7l5f5H5R23iq00fwPd6Zptte2Wt3V0j3uoRzf6+FPuRf30+f95XbaD4wtPEHwH8V+Gte8S+Zrb3trqOk295vk+599N//AE0SvrTxT+yZoniHX7S+/sh/sl1A6TW9xD/pNo+zftevHde/Ynl/4SCW2s757aJ7X7VayR/vIJv+Bv8Acr1I8R5XinbEQlTldPvqiFk1Va0Kimremh5Vps1pp/7M+t2P9p2X9q6hrtrfPZ/ak8/7Kiff2f79aH7Nlnd29v8AEDU7P93d/wDCOTWtlJvSORpndPkT/bquf2VfGB1fULGz8iWWyTzHjkR45f8AviuUT4G+MLjULu2h037T9lTe9xG/7uvZ+t5XiaNanDEx/eS5ve+Xp2PP/s/HQqRqKj8Ohb16w8d6h4Hmi8VRXttpWl3Xnpcagn7xpn+TYn9+vU/AGq+NfB/ii0+HPiTSP+Ew8CXUyQPHqEPmQwQv/wAtYZv4PLrxy2+D/jXUNQ/syHSJpJUTf+7f93/33WrpvwT8d6hrEWhwxPHFe/f/ANNfyP8AgaU8TLAVqaoyxELav/grXcmGExkZ+09kzl7nUrTwf8SJb7w3c/abTTNWefTLiT+JEf5K7v4rp4Z+KHiiXxfoOuafpUup7J9T0vVJvJktLr+PZ8nzpJ/0zrauf2Q/FWj6jaxalL9itZnRHvJLV/LX/gf3K9Qh/YQ5ilhln1GKF0e6t7e5XzmT/ceubFcQ5VCpSq06kueMeW9unnc3o5RjLSVVRjCXn+R8++LfiXafaPAmmaPLPc6V4Oh/c3kf7mS5n3+c7p/cTf8A6ujxmniv4seILvxL/wAI1DZS6hN57/Y4fJjbf/H89fd9h+yF4VuIIrGHTbm2Gzf+7tUl2/76bN6V7F4Y+CUKW1rGdMssRpsnkvLIbZv9xPvV4kM+mpp5dhve195+bu/vZ3PL8JBf7RX5l/KtPzPhvwh+w1d3+nxS6xfQx3cyf6uS8WL/AMcr60+GH7N+iabo9pptnpFl5tr8lz9o/fRL/wAD/jdq958O/DnTtGt7X93BcQ2v/HrBHDthh/2kHzV26J8vHyVyfVcbmHvZlUuv5SXjoYf3cJHlPPvCnwmsPD6mIRQxWu/zvsdvHsi3+9eiAYFLQRmvXoYWjhI8tKJ5dWrOtLmm9R9FFFdxiFFFFABRRRQAUUUUAFFFFABRRRQAUUUUAFFFFABRRRQAlFLRQBj6j4e0/V2jlvLaKWVPuSfxfnWH/wAK50sKRDG9vG2/MY2sPn+/9/dXYA80tcE8NQxPxxNFUnT+Fnk198HcTxXUOy4u4IfIhvJH8uVV/g37E+fbWQfgzdW+oQ6nNbQyarJD5FzeafN5Xmf7ex/469worzZ5Hgn9k7IY7EQ2keI2vwOlt9QtdSmsbT+1XTZc3FnP5Ucv++mz/wBBrZHwd877LLeXNte31s++O4uLL94v/A0ePNer4xTacclwS+yOWOxElZyOGg+GFjBbTYnfzZh86FE8n/vz9yr1n4D0mA+bNZpeTBNiPcIr+Wn9xPSunJwaWu+GAw1KV1E55Vas95EFlYWunweVaQpbQ/3I021dpKWu9RSOYKKKKoAooooAKKKKACiiigAooooAKKKKAP/Z"/>
  <p:tag name="MMPROD_TAG_VCONFIG" val="PD94bWwgdmVyc2lvbj0iMS4wIj8+DQo8Y29uZmlndXJhdGlvbj4NCgk8YnJhbmRpbmc+DQoJCTx1aWZvbnQgbmFtZT0iRk9OVF9OT1RFU19URVhUIiB2YWx1ZT0iQ2FsaWJyaSwxNixmYWxzZSxmYWxzZSxmYWxzZSIvPg0KCTwvYnJhbmRpbmc+DQoJPGNvbG9ycz4NCgkJPHVpY29sb3IgbmFtZT0icHJpbWFyeSIgdmFsdWU9IjB4RUVFQ0UxIi8+DQoJCTx1aWNvbG9yIG5hbWU9Imdsb3ciIHZhbHVlPSIweEY3OTU1QiIvPg0KCQk8dWljb2xvciBuYW1lPSJ0ZXh0IiB2YWx1ZT0iMHgwMDNGNzIiLz4NCgkJPHVpY29sb3IgbmFtZT0ibGlnaHQiIHZhbHVlPSIweEVFRUNFMSIvPg0KCQk8dWljb2xvciBuYW1lPSJzaGFkb3ciIHZhbHVlPSIweDAwMDAwMCIvPg0KCQk8dWljb2xvciBuYW1lPSJiYWNrZ3JvdW5kIiB2YWx1ZT0iMHgwMDNGNzIiLz4NCgk8L2NvbG9ycz4NCgk8bGF5b3V0Pg0KCQk8dWlzaG93IG5hbWU9InByZXNlbnRhdGlvbnRpdGxlIiB2YWx1ZT0idHJ1ZSIvPg0KCQk8dWlzaG93IG5hbWU9InByZXNlbnRlcnBob3RvIiB2YWx1ZT0iZmFsc2UiLz4NCgkJPHVpc2hvdyBuYW1lPSJwcmVzZW50ZXJuYW1lIiB2YWx1ZT0idHJ1ZSIvPg0KCQk8dWlzaG93IG5hbWU9InByZXNlbnRlcnRpdGxlIiB2YWx1ZT0idHJ1ZSIvPg0KCQk8dWlzaG93IG5hbWU9InByZXNlbnRlcmVtYWlsIiB2YWx1ZT0idHJ1ZSIvPg0KCQk8dWlzaG93IG5hbWU9InByZXNlbnRlcmJpbyIgdmFsdWU9ImZhbHNlIi8+DQoJCTx1aXNob3cgbmFtZT0iY29tcGFueWxvZ28iIHZhbHVlPSJ0cnVlIi8+DQoJCTx1aXNob3cgbmFtZT0ic2lkZWJhciIgdmFsdWU9InRydWUiLz4NCgkJPHVpc2hvdyBuYW1lPSJvdXRsaW5lIiB2YWx1ZT0idHJ1ZSIvPg0KCQk8dWlzaG93IG5hbWU9InRodW1ibmFpbCIgdmFsdWU9ImZhbHNlIi8+DQoJCTx1aXNob3cgbmFtZT0ibm90ZXMiIHZhbHVlPSJ0cnVlIi8+DQoJCTx1aXNob3cgbmFtZT0ic2VhcmNoIiB2YWx1ZT0iZmFsc2UiLz4NCgkJPHVpc2hvdyBuYW1lPSJxdWl6IiB2YWx1ZT0iZmFsc2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DQoJCTx1aXJlcGxhY2UgbmFtZT0iaW5pdGlhbHRhYiIgdmFsdWU9Im5vdGVzIi8+DQoJCTx1aXNob3cgbmFtZT0iY2N0ZXh0aGlnaGxpZ2h0aW5nIiB2YWx1ZT0idHJ1ZSIvPg0KCTwvbGF5b3V0Pg0KCTxwcmVsb2FkZXI+PHNldEJvb2wgbmFtZT0iZGlzYWJsZUFzc2V0UHJlbG9hZGVyIiB2YWx1ZT0idHJ1ZSIvPjwvcHJlbG9hZGVyPj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DQoNCk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iBDb2xsYWJvcmF0aW9uIGRvZXMgbm90IHdvcmsgaW4gdGhpcyBtb2RlIi8+DQoJCTx1aXRleHQgbmFtZT0iQ09MTEFCX0xPQ0FMX1BMQVlCQUNLX1RJVExFIiB2YWx1ZT0iTG9jYWwgUGxheWJhY2siLz4NCgkJPHVpdGV4dCBuYW1lPSJDT0xMQUJfTE9DQUxfUExBWUJBQ0tCVE4iIHZhbHVlPSJPayIvPg0KCQk8dWl0ZXh0IG5hbWU9IkNPVVJTRV9TVEFUVVMiIHZhbHVlPSJNb2R1bGUgU3RhdHVzIi8+DQoJCTx1aXRleHQgbmFtZT0iUEFTU0VEX1NUUklORyIgdmFsdWU9IlBhc3NlZCIvPg0KCQk8dWl0ZXh0IG5hbWU9IkZBSUxFRF9TVFJJTkciIHZhbHVlPSJGYWlsZ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DQoNCl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CTx1aXRleHQgbmFtZT0iQVRUQUNITUVOVF9QUkVWSUVXX1dBUk5JTkdNU0dfVElUTEVTVFJJTkciIHZhbHVlPSJXYXJudW5nIGJlaW0gw5ZmZm5lbiB2b24gQW5sYWdlbiIvPg0KCQk8dWl0ZXh0IG5hbWU9IkFUVEFDSE1FTlRfUFJFVklFV19XQVJOSU5HTVNHIiB2YWx1ZT0iQW5ow6RuZ2Uga8O2bm5lbiBuaWNodCBpbSBWb3JzY2hhdS1Nb2R1cyBnZcO2ZmZuZXQgd2VyZGVuLiBWZXJ3ZW5kZW4gU2llIOKAnlZlcsO2ZmZlbnRsaWNoZW7igJwsIHVtIGRpZSBFcmdlYm5pc3NlIGFuenV6ZWlnZW4uIi8+DQoJCTx1aXRleHQgbmFtZT0iQ09MTEFCX0xPQ0FMX1BMQVlCQUNLX01TRyIgdmFsdWU9IkluaGFsdCB3aXJkIGxva2FsIGdlc3BpZWx0LiBadXNhbW1lbmFyYmVpdCBmdW5rdGlvbmllcnQgaW4gZGllc2VtIE1vZHVzIG5pY2h0LiIvPg0KCQk8dWl0ZXh0IG5hbWU9IkNPTExBQl9MT0NBTF9QTEFZQkFDS19USVRMRSIgdmFsdWU9Ikxva2FsZSBXaWVkZXJnYWJlIi8+DQoJCTx1aXRleHQgbmFtZT0iQ09MTEFCX0xPQ0FMX1BMQVlCQUNLQlROIiB2YWx1ZT0iT0siLz4NCgkJPHVpdGV4dCBuYW1lPSJDT1VSU0VfU1RBVFVTIiB2YWx1ZT0iTW9kdWxzdGF0dXMiLz4NCgkJPHVpdGV4dCBuYW1lPSJQQVNTRURfU1RSSU5HIiB2YWx1ZT0iRXJmb2xncmVpY2giLz4NCgkJPHVpdGV4dCBuYW1lPSJGQUlMRURfU1RSSU5HIiB2YWx1ZT0iRmVobGdlc2NobGFn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yA6ICVwIi8+DQoJCTx1aXRleHQgbmFtZT0iQklPQlROX1RJVExFIiB2YWx1ZT0iQmlvIDoiLz4NCgkJPHVpdGV4dCBuYW1lPSJESVZJREVSQlROX1RJVExFIiB2YWx1ZT0ifCIvPg0KCQk8dWl0ZXh0IG5hbWU9IkNPTlRBQ1RCVE5fVElUTEUiIHZhbHVlPSJDb250YWN0Ii8+DQoJCTx1aXRleHQgbmFtZT0iVEFCX1FVSVoiIHZhbHVlPSJRdWl6Ii8+DQoJCTx1aXRleHQgbmFtZT0iVEFCX09VVExJTkUiIHZhbHVlPSJQbGFuIi8+DQoJCTx1aXRleHQgbmFtZT0iVEFCX1RIVU1CIiB2YWx1ZT0iRGlhcG9zIi8+DQoJCTx1aXRleHQgbmFtZT0iVEFCX05PVEVTIiB2YWx1ZT0iTm90ZXMiLz4NCgkJPHVpdGV4dCBuYW1lPSJUQUJfU0VBUkNIIiB2YWx1ZT0iUmVjaGVyY2hl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NvbW1lbnRhaXJlcyBkZXMgZGlhcG9zaXRpdmVzIi8+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NCg0K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250cmVyIGwnZW5jYWRyw6kgYXV4IHBhcnRpY2lwYW50cyIvPg0KCQk8dWl0ZXh0IG5hbWU9Ik1VVEUiIHZhbHVlPSJNdWV0Ii8+DQoJCTx1aXRleHQgbmFtZT0iRE9DV1JBUF9USVRMRSIgdmFsdWU9IlBpw6hjZSBqb2ludGUgUHJlc2VudGVyIi8+DQoJCTx1aXRleHQgbmFtZT0iRE9DV1JBUF9NU0ciIHZhbHVlPSJFbnJlZ2lzdHJlciBzdXIgbW9uIG9yZGluYXRldXIiLz4NCgkJPHVpdGV4dCBuYW1lPSJET0NXUkFQX1BST01QVCIgdmFsdWU9IkNsaXF1ZXIgcG91ciB0w6lsw6ljaGFyZ2VyIi8+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Q09VUlNFX1NUQVRVUyIgdmFsdWU9IlN0YXR1dCBkdSBtb2R1bGUiLz4NCgkJPHVpdGV4dCBuYW1lPSJQQVNTRURfU1RSSU5HIiB2YWx1ZT0iUsOpdXNzaSIvPg0KCQk8dWl0ZXh0IG5hbWU9IkZBSUxFRF9TVFJJTkciIHZhbHVlPSJFY2hvdcOp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g0KDQo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Qk8dWl0ZXh0IG5hbWU9IkFUVEFDSE1FTlRfUFJFVklFV19XQVJOSU5HTVNHX1RJVExFU1RSSU5HIiB2YWx1ZT0i5re75LuY44OV44Kh44Kk44Or6K2m5ZGKIi8+DQoJCTx1aXRleHQgbmFtZT0iQVRUQUNITUVOVF9QUkVWSUVXX1dBUk5JTkdNU0ciIHZhbHVlPSLmt7vku5jjg5XjgqHjgqTjg6vjga/jg5fjg6zjg5Pjg6Xjg7zjg6Ljg7zjg4njgafjga/plovjgY3jgb7jgZvjgpPjgILjg5Hjg5bjg6rjg4Pjgrfjg6XjgpLkvb/nlKjjgZfjgabntZDmnpzjgpLooajnpLrjgZfjgabjgY/jgaDjgZXjgYTjgIIiLz4NCgkJPHVpdGV4dCBuYW1lPSJDT0xMQUJfTE9DQUxfUExBWUJBQ0tfTVNHIiB2YWx1ZT0i44Kz44Oz44OG44Oz44OE44Gv44Ot44O844Kr44Or44Gn5YaN55Sf44GV44KM44Gm44GE44G+44GZ44CC44GT44Gu44Oi44O844OJ44Gn44Gv5YWx5ZCM5L2c5qWt44Gn44GN44G+44Gb44KT44CCIi8+DQoJCTx1aXRleHQgbmFtZT0iQ09MTEFCX0xPQ0FMX1BMQVlCQUNLX1RJVExFIiB2YWx1ZT0i44Ot44O844Kr44Or5YaN55SfIi8+DQoJCTx1aXRleHQgbmFtZT0iQ09MTEFCX0xPQ0FMX1BMQVlCQUNLQlROIiB2YWx1ZT0iT0siLz4NCgkJPHVpdGV4dCBuYW1lPSJDT1VSU0VfU1RBVFVTIiB2YWx1ZT0i44Oi44K444Ol44O844Or44K544OG44O844K/44K5Ii8+DQoJCTx1aXRleHQgbmFtZT0iUEFTU0VEX1NUUklORyIgdmFsdWU9IuWQiOagvCIvPg0KCQk8dWl0ZXh0IG5hbWU9IkZBSUxFRF9TVFJJTkciIHZhbHVlPSLkuI3lkIjmoLw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NCg0K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Q09VUlNFX1NUQVRVUyIgdmFsdWU9IuuqqOuTiCDsg4Htg5wiLz4NCgkJPHVpdGV4dCBuYW1lPSJQQVNTRURfU1RSSU5HIiB2YWx1ZT0i7ZWp6rKpIi8+DQoJCTx1aXRleHQgbmFtZT0iRkFJTEVEX1NUUklORyIgdmFsdWU9Iuu2iO2VqeqyqS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g0KDQp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DT1VSU0VfU1RBVFVTIiB2YWx1ZT0iRXN0YWRvIGRlIG1vZHVsbyIvPg0KCQk8dWl0ZXh0IG5hbWU9IlBBU1NFRF9TVFJJTkciIHZhbHVlPSJBcHJvYmFkbyIvPg0KCQk8dWl0ZXh0IG5hbWU9IkZBSUxFRF9TVFJJTkciIHZhbHVlPSJTdXNwZW5zby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QYXJhZG8iLz4NCgkJPHVpdGV4dCBuYW1lPSJTQ1JVQkJBUlNUQVRVU19QTEFZSU5HIiB2YWx1ZT0iUmVwcm9kdXppbmRvIi8+DQoJCTx1aXRleHQgbmFtZT0iU0NSVUJCQVJTVEFUVVNfTk9BVURJTyIgdmFsdWU9IlNlbSDDoXVkaW8iLz4NCgkJPHVpdGV4dCBuYW1lPSJTQ1JVQkJBUlNUQVRVU19WSURQTEFZSU5HIiB2YWx1ZT0iVsOtZGVvIGVtIHJlcHJvZHXDp8OjbyIvPg0KCQk8dWl0ZXh0IG5hbWU9IlNDUlVCQkFSU1RBVFVTX0xPQURJTkciIHZhbHVlPSJDYXJyZWdhbmRvIi8+DQoJCTx1aXRleHQgbmFtZT0iU0NSVUJCQVJTVEFUVVNfQlVGRkVSSU5HIiB2YWx1ZT0iQXJtYXplbmFuZG8gZW0gYnVmZmVyIi8+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DQoJCTx1aXRleHQgbmFtZT0iRUxBUFNFRCIgdmFsdWU9IiVtIG1pbnV0b3MgJXMgc2VndW5kb3MgcmVzdGFudGVzIi8+DQoJCTx1aXRleHQgbmFtZT0iTk9URk9VTkQiIHZhbHVlPSJOYWRhIGVuY29udHJhZG8iLz4NCgkJPHVpdGV4dCBuYW1lPSJBVFRBQ0hNRU5UUyIgdmFsdWU9IkFuZXhv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DQoJCTx1aXRleHQgbmFtZT0iRFVSQVRJT05fSEVBRElORyIgdmFsdWU9IkR1cmHDp8OjbyIvPg0KCQk8dWl0ZXh0IG5hbWU9IlNFQVJDSF9IRUFESU5HIiB2YWx1ZT0iUHJvY3VyYXIgdGV4dG86Ii8+DQoJCTx1aXRleHQgbmFtZT0iVEhVTUJfSEVBRElORyIgdmFsdWU9IlNsaWRlIi8+DQoJCTx1aXRleHQgbmFtZT0iVEhVTUJfSU5GTyIgdmFsdWU9IlTDrXR1bG8vRHVyYcOnw6NvIGRvIHNsaWRlIi8+DQoJCTx1aXRleHQgbmFtZT0iQVRUQUNITkFNRV9IRUFESU5HIiB2YWx1ZT0iTm9tZSBkbyBhcnF1aXZvIi8+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g0KDQp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Qk8dWl0ZXh0IG5hbWU9IkFUVEFDSE1FTlRfUFJFVklFV19XQVJOSU5HTVNHX1RJVExFU1RSSU5HIiB2YWx1ZT0iQXZpc28gZGUgYW5leG8iLz4NCgkJPHVpdGV4dCBuYW1lPSJBVFRBQ0hNRU5UX1BSRVZJRVdfV0FSTklOR01TRyIgdmFsdWU9Ik9zIGFuZXhvcyBuw6NvIHPDo28gYWJlcnRvcyBubyBtb2RvIGRlIFZpc3VhbGl6YcOnw6NvLiBVc2UgbyBjb21hbmRvIGRlIHB1YmxpY2HDp8OjbyBwYXJhIHZlciBvcyByZXN1bHRhZG9zLiIvPg0KCQk8dWl0ZXh0IG5hbWU9IkNPTExBQl9MT0NBTF9QTEFZQkFDS19NU0ciIHZhbHVlPSJPIGNvbnRlw7pkbyBlc3TDoSBzZW5kbyByZXByb2R1emlkbyBsb2NhbG1lbnRlLkEgY29sYWJvcmHDp8OjbyBuw6NvIGZ1bmNpb25hIG5lc3RlIG1vZG8uIi8+DQoJCTx1aXRleHQgbmFtZT0iQ09MTEFCX0xPQ0FMX1BMQVlCQUNLX1RJVExFIiB2YWx1ZT0iUmVwcm9kdcOnw6NvIGxvY2FsIi8+DQoJCTx1aXRleHQgbmFtZT0iQ09MTEFCX0xPQ0FMX1BMQVlCQUNLQlROIiB2YWx1ZT0iT2siLz4NCgkJPHVpdGV4dCBuYW1lPSJDT1VSU0VfU1RBVFVTIiB2YWx1ZT0iU3RhdHVzIGRvIG3Ds2R1bG8iLz4NCgkJPHVpdGV4dCBuYW1lPSJQQVNTRURfU1RSSU5HIiB2YWx1ZT0iQXByb3ZhZG8iLz4NCgkJPHVpdGV4dCBuYW1lPSJGQUlMRURfU1RSSU5HIiB2YWx1ZT0iUmVwcm92YWRv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DQoNCl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Q09VUlNFX1NUQVRVUyIgdmFsdWU9Ik1vZHVsZSBTdGF0dXMiLz4NCgkJPHVpdGV4dCBuYW1lPSJQQVNTRURfU1RSSU5HIiB2YWx1ZT0iUGFzc2VkIi8+DQoJCTx1aXRleHQgbmFtZT0iRkFJTEVEX1NUUklORyIgdmFsdWU9IkZhaWxlZC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IS0tcXVpeiBwb2QgYW5kIG1lc3NhZ2UgYm94IHRleHRzLS0+DQoJCTx1aXRleHQgbmFtZT0iUVVJWlBPRF9RVUlaX0FUVEVNUFQiIHZhbHVlPSJRdWl6cG9naW5nOiIvPg0KCQk8dWl0ZXh0IG5hbWU9IlFVSVpQT0RfUVVJWl9BVFRFTVBUX1ZBTFVFIiB2YWx1ZT0iJW4gdmFuICV0Ii8+DQoJCTx1aXRleHQgbmFtZT0iUVVJWlBPRF9RVUlaX1NDT1JFIiB2YWx1ZT0iQmVoYWFsZGUgc2NvcmU6Ii8+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g0KDQpLbGlrIG9wIEphIG9tIGRlIHF1aXogYWYgdGUgc2x1aXRlbi4gS2xpayBvcCBOZWUgb20gZGUgcXVpeiB2b29ydCB0ZSB6ZXR0ZW4uIi8+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DQoJCTx1aXRleHQgbmFtZT0iRE9DV1JBUF9USVRMRSIgdmFsdWU9IlByZXNlbnRlci1iZXN0YW5kc2JpamxhZ2UiLz4NCgkJPHVpdGV4dCBuYW1lPSJET0NXUkFQX01TRyIgdmFsdWU9Ik9wc2xhYW4gaW4gRGV6ZSBjb21wdXRlciIvPg0KCQk8dWl0ZXh0IG5hbWU9IkRPQ1dSQVBfUFJPTVBUIiB2YWx1ZT0iS2xpayBvbSB0ZSBkb3dubG9hZGVuIi8+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Q09VUlNFX1NUQVRVUyIgdmFsdWU9Ik1vZHVsZSBTdGF0dXMiLz4NCgkJPHVpdGV4dCBuYW1lPSJQQVNTRURfU1RSSU5HIiB2YWx1ZT0iUGFzc2VkIi8+DQoJCTx1aXRleHQgbmFtZT0iRkFJTEVEX1NUUklORyIgdmFsdWU9IkZhaWxlZC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NCg0K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Q09VUlNFX1NUQVRVUyIgdmFsdWU9Ik1vZHVsZSBTdGF0dXMiLz4NCgkJPHVpdGV4dCBuYW1lPSJQQVNTRURfU1RSSU5HIiB2YWx1ZT0iUGFzc2VkIi8+DQoJCTx1aXRleHQgbmFtZT0iRkFJTEVEX1NUUklORyIgdmFsdWU9IkZhaWxlZC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DQoJCTx1aXRleHQgbmFtZT0iV0FSTklOR01TR19NU0dTVFJJTkciIHZhbHVlPSJCdSBTxLFuYXZkYSBkZW5lbm1lbWnFnyBzb3J1bGFyIHZhci4NCg0KRXZldCBzZcOnZW5lxJ9pbmkgdMSxa2xhdMSxcnNhbsSxeiBTxLFuYXZkYW4gw6fEsWthY2Frc8SxbsSxei4gU8SxbmF2YSBkZXZhbSBldG1layBpw6dpbiBIYXnEsXIgc2XDp2VuZcSfaW5pIHTEsWtsYXTEsW4uIi8+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DQoJCTx1aXRleHQgbmFtZT0iTVVURSIgdmFsdWU9IlNlc3NpeiIvPg0KCQk8dWl0ZXh0IG5hbWU9IkRPQ1dSQVBfVElUTEUiIHZhbHVlPSJQcmVzZW50ZXIgRG9zeWEgRWtpIi8+DQoJCTx1aXRleHQgbmFtZT0iRE9DV1JBUF9NU0ciIHZhbHVlPSJCaWxnaXNheWFyxLFtYSBLYXlkZXQiLz4NCgkJPHVpdGV4dCBuYW1lPSJET0NXUkFQX1BST01QVCIgdmFsdWU9IsSwbmRpcm1layBpw6dpbiBUxLFrbGF0xLFuIi8+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Q09VUlNFX1NUQVRVUyIgdmFsdWU9Ik1vZHVsZSBTdGF0dXMiLz4NCgkJPHVpdGV4dCBuYW1lPSJQQVNTRURfU1RSSU5HIiB2YWx1ZT0iUGFzc2VkIi8+DQoJCTx1aXRleHQgbmFtZT0iRkFJTEVEX1NUUklORyIgdmFsdWU9IkZhaWxlZC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QodC70LDQudC0ICVu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IS0tcXVpeiBwb2QgYW5kIG1lc3NhZ2UgYm94IHRleHRzLS0+DQoJCTx1aXRleHQgbmFtZT0iUVVJWlBPRF9RVUlaX0FUVEVNUFQiIHZhbHVlPSLQn9C+0L/Ri9GC0LrQsCDQv9GA0L7QudGC0Lgg0L7Qv9GA0L7RgToiLz4NCgkJPHVpdGV4dCBuYW1lPSJRVUlaUE9EX1FVSVpfQVRURU1QVF9WQUxVRSIgdmFsdWU9IiVuINC40LcgJXQiLz4NCgkJPHVpdGV4dCBuYW1lPSJRVUlaUE9EX1FVSVpfU0NPUkUiIHZhbHVlPSLQndCw0LHRgNCw0L3QviDQsdCw0LvQu9C+0LI6Ii8+DQoJCTx1aXRleHQgbmFtZT0iUVVJWlBPRF9RVUlaX1BBU1NTQ09SRSIgdmFsdWU9ItCf0YDQvtGF0L7QtNC90L7QuSDRgNC10LfRg9C70YzRgtCw0YI6Ii8+DQoJCTx1aXRleHQgbmFtZT0iUVVJWlBPRF9RVUlaX01BWFNDT1JFIiB2YWx1ZT0i0JzQsNC60YHQuNC80LDQu9GM0L3Ri9C5INGA0LXQt9GD0LvRjNGC0LDRgjoiLz4NCgkJPHVpdGV4dCBuYW1lPSJRVUlaUE9EX1FVRVNBVE1QVF9TVFIiIHZhbHVlPSLQn9C+0L/Ri9GC0LrQsDogJW4g0LjQtyAldCIvPg0KCQk8dWl0ZXh0IG5hbWU9IlFVSVpQT0RfUVVFU1RZUEVfU1RSIiB2YWx1ZT0i0KLQuNC/OiAlcyIvPg0KCQk8dWl0ZXh0IG5hbWU9IlFVSVpQT0RfUVVFU1RZUEVfR1JEIiB2YWx1ZT0i0KEg0L7RhtC10L3QutC+0LkiLz4NCgkJPHVpdGV4dCBuYW1lPSJRVUlaUE9EX1FVRVNUWVBFX1NWWSIgdmFsdWU9ItCe0LHQt9C+0YAiLz4NCgkJPHVpdGV4dCBuYW1lPSJRVUlaUE9EX1FVSVpBVE1QVF9JTkYiIHZhbHVlPSLQkdC+0LvRjNGI0L7QtSDRh9C40YHQu9C+Ii8+DQoJCTx1aXRleHQgbmFtZT0iUVVJWlBPRF9RVUVTQVRNUFRfSU5GIiB2YWx1ZT0i0JHQvtC70YzRiNC+0LUg0YfQuNGB0LvQviIvPg0KCQk8dWl0ZXh0IG5hbWU9IldBUk5JTkdNU0dfWUVTU1RSSU5HIiB2YWx1ZT0i0JTQsCIvPg0KCQk8dWl0ZXh0IG5hbWU9IldBUk5JTkdNU0dfTk9TVFJJTkciIHZhbHVlPSLQndC10YIiLz4NCgkJPHVpdGV4dCBuYW1lPSJXQVJOSU5HTVNHX1RJVExFU1RSSU5HIiB2YWx1ZT0i0J/RgNC10LTRg9C/0YDQtdC20LTQtdC90LjQtSDQviDQvdCw0LLQuNCz0LDRhtC40Lgg0LIg0L7Qv9GA0L7RgdC1Ii8+DQoJCTx1aXRleHQgbmFtZT0iV0FSTklOR01TR19NU0dTVFJJTkciIHZhbHVlPSLQkiDQvtC/0YDQvtGB0LUg0L7RgdGC0LDQu9C40YHRjCDQvdC10L7RgtCy0LXRh9C10L3QvdGL0LUg0LLQvtC/0YDQvtGB0Ysu0J3QsNC20LDRgtC40LUg0LrQvdC+0L/QutC4ICZxdW90O9CU0LAmcXVvdDsg0L/RgNC40LLQtdC00LXRgiDQuiDQt9Cw0LrRgNGL0YLQuNGOINC+0L/RgNC+0YHQsC4g0J3QsNC20LDRgtC40LUg0LrQvdC+0L/QutC4ICZxdW90O9Cd0LXRgiZxdW90OyDQv9GA0L7QtNC+0LvQttC40YIg0L7Qv9GA0L7RgS4iLz4NCgkJPHVpdGV4dCBuYW1lPSJJTkZPUk1BVElPTl9IMjY0X0ZMQVNIUExBWUVSIiB2YWx1ZT0i0KLQtdC60YPRidCw0Y8g0LLQtdGA0YHQuNGPINC/0YDQvtC40LPRgNGL0LLQsNGC0LXQu9GPIEZsYXNoIFBsYXllciwg0YPRgdGC0LDQvdC+0LLQu9C10L3QvdCw0Y8g0L3QsCDRjdGC0L7QvCDQutC+0LzQv9GM0Y7RgtC10YDQtSwg0L3QtSDQv9C+0LTQtNC10YDQttC40LLQsNC10YIg0Y3RgtC+INCy0LjQtNC10L4uINCp0LXQu9C60L3QuNGC0LUg0LIg0L7QsdC70LDRgdGC0Lgg0LLQuNC00LXQviwg0YfRgtC+0LHRiyDQt9Cw0LPRgNGD0LfQuNGC0Ywg0L/QvtGB0LvQtdC00L3RjtGOINCy0LXRgNGB0LjRjiDQv9GA0L7QuNCz0YDRi9Cy0LDRgtC10LvRj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0LbQtdC90LjQtSDQsiDRhNCw0LnQuyBBZG9iZSBQcmVzZW50ZXIiLz4NCgkJPHVpdGV4dCBuYW1lPSJET0NXUkFQX01TRyIgdmFsdWU9ItCh0L7RhdGA0LDQvdC40YLRjCDQsiDQv9Cw0L/QutGDICZxdW90O9Cc0L7QuSDQutC+0LzQv9GM0Y7RgtC10YAmcXVvdDsiLz4NCgkJPHVpdGV4dCBuYW1lPSJET0NXUkFQX1BST01QVCIgdmFsdWU9ItCp0LXQu9C60L3Rg9GC0Ywg0LTQu9GPINC30LDQs9GA0YPQt9C60Lg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HVpdGV4dCBuYW1lPSJDT1VSU0VfU1RBVFVTIiB2YWx1ZT0iTW9kdWxlIFN0YXR1cyIvPg0KCQk8dWl0ZXh0IG5hbWU9IlBBU1NFRF9TVFJJTkciIHZhbHVlPSJQYXNzZWQiLz4NCgkJPHVpdGV4dCBuYW1lPSJGQUlMRURfU1RSSU5HIiB2YWx1ZT0iRmFpbGVkIi8+DQoJPC9sYW5ndWFnZT4NCgk8bGFuZ3VhZ2UgaWQ9ImF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tiq2K3YsNmK2LEg2LnZhiDYp9mE2YXYsdmB2YLYp9iqIi8+DQoJCTx1aXRleHQgbmFtZT0iQVRUQUNITUVOVF9QUkVWSUVXX1dBUk5JTkdNU0ciIHZhbHVlPSLZhNinINmK2YXZg9mGINmB2KrYrSDYp9mE2YXYsdmB2YLYp9iqINmB2Yog2YbZhdi3INin2YTZhdi52KfZitmG2KkuINin2YTYsdis2KfYoSDYp9iz2KrYrtiv2KfZhSDZhti02LEg2YTYsdik2YrYqSDYp9mE2YbYqtin2KbYrC4iLz4NCgkJPHVpdGV4dCBuYW1lPSJVTk5BTUVEU0xJREVUSVRMRSIgdmFsdWU9Iti02LHZitit2KkgJW4iLz4NCgkJPHVpdGV4dCBuYW1lPSJDT0xMQUJfTE9DQUxfUExBWUJBQ0tfTVNHIiB2YWx1ZT0i2YrYrNix2Yog2K3Yp9mE2YrYp9mLINiq2LTYutmK2YQg2KfZhNmF2K3YqtmI2Ykg2YXYrdmE2YrYp9mLLiDYp9mE2KrYudin2YjZhiDZhNinINmK2LnZhdmEINmB2Yog2YfYsNinINin2YTZiNi22LkuIi8+DQoJCTx1aXRleHQgbmFtZT0iQ09MTEFCX0xPQ0FMX1BMQVlCQUNLX1RJVExFIiB2YWx1ZT0i2KrYtNi62YrZhCDZhdit2YTZiiIvPg0KCQk8dWl0ZXh0IG5hbWU9IkNPTExBQl9MT0NBTF9QTEFZQkFDS0JUTiIgdmFsdWU9ItmF2YjYp9mB2YIiLz4NCgkJPCEtLSBzdWJzdGl0dXRpb246ICVuID09IHNsaWRlIG51bWJlciAtLT4NCgkJPCEtLSBzdWJzdGl0dXRpb246ICV0ID09IHRvdGFsIHNsaWRlIGNvdW50IC0tPg0KCQk8dWl0ZXh0IG5hbWU9IlNDUlVCQkFSU1RBVFVTX1NMSURFSU5GTyIgdmFsdWU9Iti02LHZitit2KkgJW4gLyAldCB8ICIvPg0KCQk8dWl0ZXh0IG5hbWU9IlNDUlVCQkFSU1RBVFVTX1NUT1BQRUQiIHZhbHVlPSLZhdiq2YjZgtmBIi8+DQoJCTx1aXRleHQgbmFtZT0iU0NSVUJCQVJTVEFUVVNfUExBWUlORyIgdmFsdWU9ItmC2YrYryDYp9mE2KrYtNi62YrZhCIvPg0KCQk8dWl0ZXh0IG5hbWU9IlNDUlVCQkFSU1RBVFVTX05PQVVESU8iIHZhbHVlPSLZhNinINmK2YjYrNivINi12YjYqiIvPg0KCQk8dWl0ZXh0IG5hbWU9IlNDUlVCQkFSU1RBVFVTX1ZJRFBMQVlJTkciIHZhbHVlPSLYp9mE2YHZitiv2YrZiCDZgtmK2K8g2KfZhNiq2LTYutmK2YQiLz4NCgkJPHVpdGV4dCBuYW1lPSJTQ1JVQkJBUlNUQVRVU19MT0FESU5HIiB2YWx1ZT0i2YrYrNix2Yog2KfZhNii2YYg2KfZhNiq2K3ZhdmK2YQuLi4iLz4NCgkJPHVpdGV4dCBuYW1lPSJTQ1JVQkJBUlNUQVRVU19CVUZGRVJJTkciIHZhbHVlPSLZitis2LHZiiDYp9mE2KLZhiDYp9mE2KrYrtiy2YrZhiDYp9mE2YXYpNmC2KoiLz4NCgkJPHVpdGV4dCBuYW1lPSJTQ1JVQkJBUlNUQVRVU19RVUVTVElPTiIgdmFsdWU9Itin2YTYpdis2KfYqNipINi52YTZiSDYp9mE2LPYpNin2YQiLz4NCgkJPHVpdGV4dCBuYW1lPSJTQ1JVQkJBUlNUQVRVU19SRVZJRVdRVUlaIiB2YWx1ZT0i2YXYsdin2KzYudipINin2YTZhdiz2KfYqNmC2KkiLz4NCgkJPCEtLSBzdWJzdGl0dXRpb246ICVtID09IG1pbnV0ZXMgcmVtYWluaW5nIC0tPg0KCQk8IS0tIHN1YnN0aXR1dGlvbjogJXMgPT0gc2Vjb25kcyByZW1haW5pbmcgLS0+DQoJCTx1aXRleHQgbmFtZT0iRUxBUFNFRCIgdmFsdWU9IiVtINiv2YLYp9im2YIlcyDYq9mI2KfZhiDZhdiq2KjZgtmK2KkiLz4NCgkJPHVpdGV4dCBuYW1lPSJOT1RGT1VORCIgdmFsdWU9ItmE2YUg2YrZj9i52KvYsSDYudmE2Ykg2LTZitihIi8+DQoJCTx1aXRleHQgbmFtZT0iQVRUQUNITUVOVFMiIHZhbHVlPSLYp9mE2YXYsdmB2YLYp9iqIi8+DQoJCTwhLS0gc3Vic3RpdHV0aW9uOiAlcCA9PSBjdXJyZW50IHNwZWFrZXIncyB0aXRsZSAtLT4NCgkJPHVpdGV4dCBuYW1lPSJCSU9XSU5fVElUTEUiIHZhbHVlPSLYp9mE2LPZitix2Kkg2KfZhNiw2KfYqtmK2Kk6ICVwIi8+DQoJCTx1aXRleHQgbmFtZT0iQklPQlROX1RJVExFIiB2YWx1ZT0i2KfZhNiz2YrYsdipINin2YTYsNin2KrZitipIi8+DQoJCTx1aXRleHQgbmFtZT0iRElWSURFUkJUTl9USVRMRSIgdmFsdWU9InwiLz4NCgkJPHVpdGV4dCBuYW1lPSJDT05UQUNUQlROX1RJVExFIiB2YWx1ZT0i2KfYqti12KfZhCIvPg0KCQk8dWl0ZXh0IG5hbWU9IlRBQl9RVUlaIiB2YWx1ZT0i2YXYs9in2KjZgtipIi8+DQoJCTx1aXRleHQgbmFtZT0iVEFCX09VVExJTkUiIHZhbHVlPSLZhdiu2LfYtyIvPg0KCQk8dWl0ZXh0IG5hbWU9IlRBQl9USFVNQiIgdmFsdWU9ItmF2LXYutmR2LHYqSIvPg0KCQk8dWl0ZXh0IG5hbWU9IlRBQl9OT1RFUyIgdmFsdWU9ItmF2YTYp9it2LjYp9iqIi8+DQoJCTx1aXRleHQgbmFtZT0iVEFCX1NFQVJDSCIgdmFsdWU9Itio2K3YqyIvPg0KCQk8dWl0ZXh0IG5hbWU9IlNMSURFX0hFQURJTkciIHZhbHVlPSLYudmG2YjYp9mGINin2YTYtNix2YrYrdipICIvPg0KCQk8dWl0ZXh0IG5hbWU9IkRVUkFUSU9OX0hFQURJTkciIHZhbHVlPSLZhdiv2KkiLz4NCgkJPHVpdGV4dCBuYW1lPSJTRUFSQ0hfSEVBRElORyIgdmFsdWU9IjrYp9mE2KjYrdirINi52YYg2YbYtSIvPg0KCQk8dWl0ZXh0IG5hbWU9IlRIVU1CX0hFQURJTkciIHZhbHVlPSLYtNix2YrYrdipIi8+DQoJCTx1aXRleHQgbmFtZT0iVEhVTUJfSU5GTyIgdmFsdWU9Iti52YbZiNin2YYv2YXYr9ipINin2YTYtNix2YrYrdipIi8+DQoJCTx1aXRleHQgbmFtZT0iQVRUQUNITkFNRV9IRUFESU5HIiB2YWx1ZT0i2KfYs9mFINin2YTZhdmE2YEiLz4NCgkJPHVpdGV4dCBuYW1lPSJBVFRBQ0hTSVpFX0hFQURJTkciIHZhbHVlPSLYp9mE2K3YrNmFIi8+DQoJCTx1aXRleHQgbmFtZT0iU0xJREVfTk9URVMiIHZhbHVlPSLZhdmE2KfYrdi42KfYqiDYp9mE2LTYsdmK2K3YqSIvPg0KCQk8dWl0ZXh0IG5hbWU9IkNPVVJTRV9TVEFUVVMiIHZhbHVlPSLYrdin2YTYqSDYp9mE2YjYrdiv2KkiLz4NCgkJPHVpdGV4dCBuYW1lPSJQQVNTRURfU1RSSU5HIiB2YWx1ZT0i2YbYrNin2K0iLz4NCgkJPHVpdGV4dCBuYW1lPSJGQUlMRURfU1RSSU5HIiB2YWx1ZT0i2YHYtNmEIi8+DQoJCTwhLS1xdWl6IHBvZCBhbmQgbWVzc2FnZSBib3ggdGV4dHMtLT4NCgkJPHVpdGV4dCBuYW1lPSJRVUlaUE9EX1FVSVpfQVRURU1QVCIgdmFsdWU9Itix2YLZhSDYp9mE2YXYrdin2YjZhNipINmB2Yog2KfZhNmF2LPYp9io2YLYqToiLz4NCgkJPHVpdGV4dCBuYW1lPSJRVUlaUE9EX1FVSVpfQVRURU1QVF9WQUxVRSIgdmFsdWU9IiVuINmF2YYgJXQiLz4NCgkJPHVpdGV4dCBuYW1lPSJRVUlaUE9EX1FVSVpfU0NPUkUiIHZhbHVlPSI62KfZhNiv2LHYrNipINin2YTZhdiz2KzZhNipIi8+DQoJCTx1aXRleHQgbmFtZT0iUVVJWlBPRF9RVUlaX1BBU1NTQ09SRSIgdmFsdWU9IjrYr9ix2KzYqSDYp9mE2YbYrNin2K0iLz4NCgkJPHVpdGV4dCBuYW1lPSJRVUlaUE9EX1FVSVpfTUFYU0NPUkUiIHZhbHVlPSI62KfZhNiv2LHYrNipINin2YTZgti12YjZiSIvPg0KCQk8dWl0ZXh0IG5hbWU9IlFVSVpQT0RfUVVFU0FUTVBUX1NUUiIgdmFsdWU9Itin2YTZhdit2KfZiNmE2KkgJW4g2YXZhiAldCIvPg0KCQk8dWl0ZXh0IG5hbWU9IlFVSVpQT0RfUVVFU1RZUEVfU1RSIiB2YWx1ZT0i2KfZhNmG2YjYuTogJXMiLz4NCgkJPHVpdGV4dCBuYW1lPSJRVUlaUE9EX1FVRVNUWVBFX0dSRCIgdmFsdWU9Itiq2YUg2KrYtdit2YrYrdmHIi8+DQoJCTx1aXRleHQgbmFtZT0iUVVJWlBPRF9RVUVTVFlQRV9TVlkiIHZhbHVlPSLYp9iz2KrYt9mE2KfYuSIvPg0KCQk8dWl0ZXh0IG5hbWU9IlFVSVpQT0RfUVVJWkFUTVBUX0lORiIgdmFsdWU9ItmE2Kcg2YbZh9in2KbZiiIvPg0KCQk8dWl0ZXh0IG5hbWU9IlFVSVpQT0RfUVVFU0FUTVBUX0lORiIgdmFsdWU9ItmE2Kcg2YbZh9in2KbZiiIvPg0KCQk8dWl0ZXh0IG5hbWU9IldBUk5JTkdNU0dfWUVTU1RSSU5HIiB2YWx1ZT0i2YbYudmFIi8+DQoJCTx1aXRleHQgbmFtZT0iV0FSTklOR01TR19OT1NUUklORyIgdmFsdWU9ItmE2KciLz4NCgkJPHVpdGV4dCBuYW1lPSJXQVJOSU5HTVNHX1RJVExFU1RSSU5HIiB2YWx1ZT0i2KrYrdiw2YrYsSDYudmGINin2YTYqtmG2YLZhCDZgdmKINin2YTZhdiz2KfYqNmC2KkiLz4NCgkJPHVpdGV4dCBuYW1lPSJXQVJOSU5HTVNHX01TR1NUUklORyIgdmFsdWU9ItmH2YbYp9mDINij2LPYptmE2Kkg2YTZhSDYqtiq2YUg2KfZhNil2KzYp9io2Kkg2LnZhNmK2YfYpyDZgdmKINin2YTZhdiz2KfYqNmC2KkuINin2YTZhtmC2LEg2LnZhNmJINmG2LnZhSDYs9mK2K7Ysdis2YMg2YXZhiDYp9mE2YXYs9in2KjZgtipLiDYp9mG2YLYsSDZhNinINmE2YXYqtin2KjYudipINin2YTZhdiz2KfYqNmC2KkuIi8+DQoJCTx1aXRleHQgbmFtZT0iSU5GT1JNQVRJT05fSDI2NF9GTEFTSFBMQVlFUiIgdmFsdWU9ItmG2LPYrtipIEZsYXNoIFBsYXllciAg2KfZhNmF2KvYqNiq2Kkg2K3Yp9mE2YrYp9mLINi52YTZiSDYrNmH2KfYstmDINmE2Kcg2KrYr9i52YUg2YfYsNinINin2YTZgdmK2K/ZitmILiDYp9mG2YLYsSDYudmE2Ykg2YXZhti32YLYqSDYp9mE2YHZitiv2YrZiCDZhNiq2YbYstmK2YQg2KPYrdiv2Ksg2YbYs9iu2Kkg2YXZhi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til2LjZh9in2LEg2KfZhNi02LHZiti3INin2YTYrNin2YbYqNmKINmE2YTZhdi02KfYsdmD2YrZhiIvPg0KCQk8dWl0ZXh0IG5hbWU9Ik1VVEUiIHZhbHVlPSLYtdin2YXYqiIvPg0KCQk8dWl0ZXh0IG5hbWU9IkRPQ1dSQVBfVElUTEUiIHZhbHVlPSLYp9mE2YXZhNmB2KfYqiDYp9mE2YXYsdmB2YLYqSDZgdmKIFByZXNlbnRlciIvPg0KCQk8dWl0ZXh0IG5hbWU9IkRPQ1dSQVBfTVNHIiB2YWx1ZT0i2KfZhNit2YHYuCDZgdmKINis2YfYp9iyINin2YTZg9mF2KjZitmI2KrYsSIvPg0KCQk8dWl0ZXh0IG5hbWU9IkRPQ1dSQVBfUFJPTVBUIiB2YWx1ZT0i2KfZhtmC2LEg2YfZhtinINmE2YTYqtmG2LLZitmEIi8+DQoJPC9sYW5ndWFnZT4NCjwvY29uZmlndXJhdGlvbj4NCiAg"/>
  <p:tag name="MMPROD_UIDATA" val="&lt;database version=&quot;11.0&quot;&gt;&lt;object type=&quot;1&quot; unique_id=&quot;10001&quot;&gt;&lt;property id=&quot;20141&quot; value=&quot;Signature Pad Training&quot;/&gt;&lt;property id=&quot;20144&quot; value=&quot;1&quot;/&gt;&lt;property id=&quot;20146&quot; value=&quot;0&quot;/&gt;&lt;property id=&quot;20147&quot; value=&quot;0&quot;/&gt;&lt;property id=&quot;20148&quot; value=&quot;5&quot;/&gt;&lt;property id=&quot;20184&quot; value=&quot;7&quot;/&gt;&lt;property id=&quot;20193&quot; value=&quot;-1&quot;/&gt;&lt;property id=&quot;20221&quot; value=&quot;C:\Users\Nupeloop\Desktop\&quot;/&gt;&lt;property id=&quot;20250&quot; value=&quot;7&quot;/&gt;&lt;property id=&quot;20251&quot; value=&quot;0&quot;/&gt;&lt;property id=&quot;20259&quot; value=&quot;0&quot;/&gt;&lt;property id=&quot;20263&quot; value=&quot;1&quot;/&gt;&lt;property id=&quot;20264&quot; value=&quot;1&quot;/&gt;&lt;property id=&quot;20501&quot; value=&quot;C:\Users\Nupeloop\Documents\My Adobe Presentations\&quot;/&gt;&lt;property id=&quot;20519&quot; value=&quot;0&quot;/&gt;&lt;property id=&quot;20600&quot; value=&quot;1&quot;/&gt;&lt;property id=&quot;20700&quot; value=&quot;0&quot;/&gt;&lt;object type=&quot;2&quot; unique_id=&quot;10002&quot;&gt;&lt;object type=&quot;3&quot; unique_id=&quot;10003&quot;&gt;&lt;property id=&quot;20148&quot; value=&quot;5&quot;/&gt;&lt;property id=&quot;20300&quot; value=&quot;Slide 3 - &amp;quot;Topaz Signature Pad Icon&amp;quot;&quot;/&gt;&lt;property id=&quot;20302&quot; value=&quot;1&quot;/&gt;&lt;property id=&quot;20303&quot; value=&quot;Terry Brown&quot;/&gt;&lt;property id=&quot;20307&quot; value=&quot;273&quot;/&gt;&lt;property id=&quot;20309&quot; value=&quot;18744&quot;/&gt;&lt;property id=&quot;20312&quot; value=&quot;0&quot;/&gt;&lt;property id=&quot;20601&quot; value=&quot;0&quot;/&gt;&lt;/object&gt;&lt;object type=&quot;3&quot; unique_id=&quot;10004&quot;&gt;&lt;property id=&quot;20148&quot; value=&quot;5&quot;/&gt;&lt;property id=&quot;20300&quot; value=&quot;Slide 5 - &amp;quot;Topaz Signature Pad&amp;quot;&quot;/&gt;&lt;property id=&quot;20302&quot; value=&quot;1&quot;/&gt;&lt;property id=&quot;20303&quot; value=&quot;Terry Brown&quot;/&gt;&lt;property id=&quot;20307&quot; value=&quot;277&quot;/&gt;&lt;property id=&quot;20309&quot; value=&quot;18744&quot;/&gt;&lt;property id=&quot;20312&quot; value=&quot;0&quot;/&gt;&lt;property id=&quot;20601&quot; value=&quot;0&quot;/&gt;&lt;/object&gt;&lt;object type=&quot;3&quot; unique_id=&quot;10190&quot;&gt;&lt;property id=&quot;20148&quot; value=&quot;5&quot;/&gt;&lt;property id=&quot;20300&quot; value=&quot;Slide 23 - &amp;quot;      Using Signature Pads with Word&amp;quot;&quot;/&gt;&lt;property id=&quot;20302&quot; value=&quot;1&quot;/&gt;&lt;property id=&quot;20303&quot; value=&quot;Terry Brown&quot;/&gt;&lt;property id=&quot;20307&quot; value=&quot;412&quot;/&gt;&lt;property id=&quot;20309&quot; value=&quot;18744&quot;/&gt;&lt;property id=&quot;20312&quot; value=&quot;0&quot;/&gt;&lt;property id=&quot;20601&quot; value=&quot;0&quot;/&gt;&lt;/object&gt;&lt;object type=&quot;3&quot; unique_id=&quot;11246&quot;&gt;&lt;property id=&quot;20148&quot; value=&quot;5&quot;/&gt;&lt;property id=&quot;20300&quot; value=&quot;Slide 28 - &amp;quot; Questions/Discussion&amp;quot;&quot;/&gt;&lt;property id=&quot;20302&quot; value=&quot;1&quot;/&gt;&lt;property id=&quot;20303&quot; value=&quot;Terry Brown&quot;/&gt;&lt;property id=&quot;20307&quot; value=&quot;432&quot;/&gt;&lt;property id=&quot;20309&quot; value=&quot;18744&quot;/&gt;&lt;property id=&quot;20312&quot; value=&quot;0&quot;/&gt;&lt;property id=&quot;20601&quot; value=&quot;0&quot;/&gt;&lt;/object&gt;&lt;object type=&quot;3&quot; unique_id=&quot;11754&quot;&gt;&lt;property id=&quot;20148&quot; value=&quot;5&quot;/&gt;&lt;property id=&quot;20300&quot; value=&quot;Slide 12 - &amp;quot;Signature Pad with PDF cont’d&amp;quot;&quot;/&gt;&lt;property id=&quot;20302&quot; value=&quot;1&quot;/&gt;&lt;property id=&quot;20303&quot; value=&quot;Terry Brown&quot;/&gt;&lt;property id=&quot;20307&quot; value=&quot;450&quot;/&gt;&lt;property id=&quot;20309&quot; value=&quot;18744&quot;/&gt;&lt;property id=&quot;20312&quot; value=&quot;0&quot;/&gt;&lt;property id=&quot;20601&quot; value=&quot;0&quot;/&gt;&lt;/object&gt;&lt;object type=&quot;3&quot; unique_id=&quot;11755&quot;&gt;&lt;property id=&quot;20148&quot; value=&quot;5&quot;/&gt;&lt;property id=&quot;20300&quot; value=&quot;Slide 13 - &amp;quot;Signature Pad with PDF cont’d&amp;quot;&quot;/&gt;&lt;property id=&quot;20302&quot; value=&quot;1&quot;/&gt;&lt;property id=&quot;20303&quot; value=&quot;Terry Brown&quot;/&gt;&lt;property id=&quot;20307&quot; value=&quot;449&quot;/&gt;&lt;property id=&quot;20309&quot; value=&quot;18744&quot;/&gt;&lt;property id=&quot;20312&quot; value=&quot;0&quot;/&gt;&lt;property id=&quot;20601&quot; value=&quot;0&quot;/&gt;&lt;/object&gt;&lt;object type=&quot;3&quot; unique_id=&quot;11758&quot;&gt;&lt;property id=&quot;20148&quot; value=&quot;5&quot;/&gt;&lt;property id=&quot;20300&quot; value=&quot;Slide 25 - &amp;quot;   Signature Pads with Word&amp;quot;&quot;/&gt;&lt;property id=&quot;20302&quot; value=&quot;1&quot;/&gt;&lt;property id=&quot;20303&quot; value=&quot;Terry Brown&quot;/&gt;&lt;property id=&quot;20307&quot; value=&quot;456&quot;/&gt;&lt;property id=&quot;20309&quot; value=&quot;18744&quot;/&gt;&lt;property id=&quot;20312&quot; value=&quot;0&quot;/&gt;&lt;property id=&quot;20601&quot; value=&quot;0&quot;/&gt;&lt;/object&gt;&lt;object type=&quot;3&quot; unique_id=&quot;13554&quot;&gt;&lt;property id=&quot;20148&quot; value=&quot;5&quot;/&gt;&lt;property id=&quot;20300&quot; value=&quot;Slide 26 - &amp;quot;       Signature Pads with Word cont’d&amp;quot;&quot;/&gt;&lt;property id=&quot;20302&quot; value=&quot;1&quot;/&gt;&lt;property id=&quot;20303&quot; value=&quot;Terry Brown&quot;/&gt;&lt;property id=&quot;20307&quot; value=&quot;465&quot;/&gt;&lt;property id=&quot;20309&quot; value=&quot;18744&quot;/&gt;&lt;property id=&quot;20312&quot; value=&quot;0&quot;/&gt;&lt;property id=&quot;20601&quot; value=&quot;0&quot;/&gt;&lt;/object&gt;&lt;object type=&quot;3&quot; unique_id=&quot;13556&quot;&gt;&lt;property id=&quot;20148&quot; value=&quot;5&quot;/&gt;&lt;property id=&quot;20300&quot; value=&quot;Slide 27 - &amp;quot;       Signature Pads with Word cont’d&amp;quot;&quot;/&gt;&lt;property id=&quot;20302&quot; value=&quot;1&quot;/&gt;&lt;property id=&quot;20303&quot; value=&quot;Terry Brown&quot;/&gt;&lt;property id=&quot;20307&quot; value=&quot;467&quot;/&gt;&lt;property id=&quot;20309&quot; value=&quot;18744&quot;/&gt;&lt;property id=&quot;20312&quot; value=&quot;0&quot;/&gt;&lt;property id=&quot;20601&quot; value=&quot;0&quot;/&gt;&lt;/object&gt;&lt;object type=&quot;3&quot; unique_id=&quot;15258&quot;&gt;&lt;property id=&quot;20148&quot; value=&quot;5&quot;/&gt;&lt;property id=&quot;20300&quot; value=&quot;Slide 8 - &amp;quot;     Signature Pad with PDF cont’d&amp;quot;&quot;/&gt;&lt;property id=&quot;20302&quot; value=&quot;1&quot;/&gt;&lt;property id=&quot;20303&quot; value=&quot;Terry Brown&quot;/&gt;&lt;property id=&quot;20307&quot; value=&quot;476&quot;/&gt;&lt;property id=&quot;20309&quot; value=&quot;18744&quot;/&gt;&lt;property id=&quot;20312&quot; value=&quot;0&quot;/&gt;&lt;property id=&quot;20601&quot; value=&quot;0&quot;/&gt;&lt;/object&gt;&lt;object type=&quot;3&quot; unique_id=&quot;15523&quot;&gt;&lt;property id=&quot;20148&quot; value=&quot;5&quot;/&gt;&lt;property id=&quot;20300&quot; value=&quot;Slide 11 - &amp;quot;Signature Pad with PDF cont’d&amp;quot;&quot;/&gt;&lt;property id=&quot;20302&quot; value=&quot;1&quot;/&gt;&lt;property id=&quot;20303&quot; value=&quot;Terry Brown&quot;/&gt;&lt;property id=&quot;20307&quot; value=&quot;477&quot;/&gt;&lt;property id=&quot;20309&quot; value=&quot;18744&quot;/&gt;&lt;property id=&quot;20312&quot; value=&quot;0&quot;/&gt;&lt;property id=&quot;20601&quot; value=&quot;0&quot;/&gt;&lt;/object&gt;&lt;object type=&quot;3&quot; unique_id=&quot;15813&quot;&gt;&lt;property id=&quot;20148&quot; value=&quot;5&quot;/&gt;&lt;property id=&quot;20300&quot; value=&quot;Slide 2 - &amp;quot;Training Objectives&amp;quot;&quot;/&gt;&lt;property id=&quot;20302&quot; value=&quot;1&quot;/&gt;&lt;property id=&quot;20303&quot; value=&quot;Terry Brown&quot;/&gt;&lt;property id=&quot;20307&quot; value=&quot;479&quot;/&gt;&lt;property id=&quot;20309&quot; value=&quot;18744&quot;/&gt;&lt;property id=&quot;20312&quot; value=&quot;0&quot;/&gt;&lt;property id=&quot;20601&quot; value=&quot;0&quot;/&gt;&lt;/object&gt;&lt;object type=&quot;3&quot; unique_id=&quot;18544&quot;&gt;&lt;property id=&quot;20148&quot; value=&quot;5&quot;/&gt;&lt;property id=&quot;20300&quot; value=&quot;Slide 1&quot;/&gt;&lt;property id=&quot;20302&quot; value=&quot;1&quot;/&gt;&lt;property id=&quot;20303&quot; value=&quot;Terry Brown&quot;/&gt;&lt;property id=&quot;20307&quot; value=&quot;480&quot;/&gt;&lt;property id=&quot;20309&quot; value=&quot;18744&quot;/&gt;&lt;property id=&quot;20312&quot; value=&quot;0&quot;/&gt;&lt;property id=&quot;20601&quot; value=&quot;0&quot;/&gt;&lt;/object&gt;&lt;object type=&quot;3&quot; unique_id=&quot;18997&quot;&gt;&lt;property id=&quot;20148&quot; value=&quot;5&quot;/&gt;&lt;property id=&quot;20300&quot; value=&quot;Slide 4 - &amp;quot;Signature Pad - Selection&amp;quot;&quot;/&gt;&lt;property id=&quot;20307&quot; value=&quot;495&quot;/&gt;&lt;/object&gt;&lt;object type=&quot;3&quot; unique_id=&quot;18998&quot;&gt;&lt;property id=&quot;20148&quot; value=&quot;5&quot;/&gt;&lt;property id=&quot;20300&quot; value=&quot;Slide 6 - &amp;quot;Opening Adobe PDF&amp;quot;&quot;/&gt;&lt;property id=&quot;20307&quot; value=&quot;488&quot;/&gt;&lt;/object&gt;&lt;object type=&quot;3&quot; unique_id=&quot;18999&quot;&gt;&lt;property id=&quot;20148&quot; value=&quot;5&quot;/&gt;&lt;property id=&quot;20300&quot; value=&quot;Slide 7 - &amp;quot;Opening Adobe PDF&amp;quot;&quot;/&gt;&lt;property id=&quot;20307&quot; value=&quot;489&quot;/&gt;&lt;/object&gt;&lt;object type=&quot;3&quot; unique_id=&quot;19000&quot;&gt;&lt;property id=&quot;20148&quot; value=&quot;5&quot;/&gt;&lt;property id=&quot;20300&quot; value=&quot;Slide 9 - &amp;quot;Capturing Veteran Signature&amp;quot;&quot;/&gt;&lt;property id=&quot;20307&quot; value=&quot;496&quot;/&gt;&lt;/object&gt;&lt;object type=&quot;3&quot; unique_id=&quot;19001&quot;&gt;&lt;property id=&quot;20148&quot; value=&quot;5&quot;/&gt;&lt;property id=&quot;20300&quot; value=&quot;Slide 10 - &amp;quot;     Signature Pad with PDF cont’d&amp;quot;&quot;/&gt;&lt;property id=&quot;20307&quot; value=&quot;484&quot;/&gt;&lt;/object&gt;&lt;object type=&quot;3&quot; unique_id=&quot;19002&quot;&gt;&lt;property id=&quot;20148&quot; value=&quot;5&quot;/&gt;&lt;property id=&quot;20300&quot; value=&quot;Slide 14 - &amp;quot;     Signature Pad with PDF cont’d&amp;quot;&quot;/&gt;&lt;property id=&quot;20307&quot; value=&quot;485&quot;/&gt;&lt;/object&gt;&lt;object type=&quot;3&quot; unique_id=&quot;19003&quot;&gt;&lt;property id=&quot;20148&quot; value=&quot;5&quot;/&gt;&lt;property id=&quot;20300&quot; value=&quot;Slide 15 - &amp;quot;Previously Signed Docs in PDF&amp;quot;&quot;/&gt;&lt;property id=&quot;20307&quot; value=&quot;490&quot;/&gt;&lt;/object&gt;&lt;object type=&quot;3&quot; unique_id=&quot;19004&quot;&gt;&lt;property id=&quot;20148&quot; value=&quot;5&quot;/&gt;&lt;property id=&quot;20300&quot; value=&quot;Slide 16 - &amp;quot;Validating Signature&amp;quot;&quot;/&gt;&lt;property id=&quot;20307&quot; value=&quot;491&quot;/&gt;&lt;/object&gt;&lt;object type=&quot;3&quot; unique_id=&quot;19005&quot;&gt;&lt;property id=&quot;20148&quot; value=&quot;5&quot;/&gt;&lt;property id=&quot;20300&quot; value=&quot;Slide 17 - &amp;quot;Validating Signature&amp;quot;&quot;/&gt;&lt;property id=&quot;20307&quot; value=&quot;492&quot;/&gt;&lt;/object&gt;&lt;object type=&quot;3&quot; unique_id=&quot;19006&quot;&gt;&lt;property id=&quot;20148&quot; value=&quot;5&quot;/&gt;&lt;property id=&quot;20300&quot; value=&quot;Slide 18 - &amp;quot;Validating Signature&amp;quot;&quot;/&gt;&lt;property id=&quot;20307&quot; value=&quot;493&quot;/&gt;&lt;/object&gt;&lt;object type=&quot;3&quot; unique_id=&quot;19007&quot;&gt;&lt;property id=&quot;20148&quot; value=&quot;5&quot;/&gt;&lt;property id=&quot;20300&quot; value=&quot;Slide 19 - &amp;quot;Verifying Date and Time Stamp&amp;quot;&quot;/&gt;&lt;property id=&quot;20307&quot; value=&quot;494&quot;/&gt;&lt;/object&gt;&lt;object type=&quot;3&quot; unique_id=&quot;19008&quot;&gt;&lt;property id=&quot;20148&quot; value=&quot;5&quot;/&gt;&lt;property id=&quot;20300&quot; value=&quot;Slide 20 - &amp;quot;Capturing Counselor Signature&amp;quot;&quot;/&gt;&lt;property id=&quot;20307&quot; value=&quot;497&quot;/&gt;&lt;/object&gt;&lt;object type=&quot;3&quot; unique_id=&quot;19009&quot;&gt;&lt;property id=&quot;20148&quot; value=&quot;5&quot;/&gt;&lt;property id=&quot;20300&quot; value=&quot;Slide 21 - &amp;quot;Capturing Counselor Signature&amp;quot;&quot;/&gt;&lt;property id=&quot;20307&quot; value=&quot;498&quot;/&gt;&lt;/object&gt;&lt;object type=&quot;3&quot; unique_id=&quot;19010&quot;&gt;&lt;property id=&quot;20148&quot; value=&quot;5&quot;/&gt;&lt;property id=&quot;20300&quot; value=&quot;Slide 22 - &amp;quot;Samples of PIV enabled signature&amp;quot;&quot;/&gt;&lt;property id=&quot;20307&quot; value=&quot;499&quot;/&gt;&lt;/object&gt;&lt;object type=&quot;3&quot; unique_id=&quot;19011&quot;&gt;&lt;property id=&quot;20148&quot; value=&quot;5&quot;/&gt;&lt;property id=&quot;20300&quot; value=&quot;Slide 24 - &amp;quot;Signature Pads with Word&amp;quot;&quot;/&gt;&lt;property id=&quot;20307&quot; value=&quot;500&quot;/&gt;&lt;/object&gt;&lt;/object&gt;&lt;object type=&quot;8&quot; unique_id=&quot;10038&quot;&gt;&lt;/object&gt;&lt;object type=&quot;4&quot; unique_id=&quot;18698&quot;&gt;&lt;object type=&quot;5&quot; unique_id=&quot;18699&quot;&gt;&lt;property id=&quot;20149&quot; value=&quot;Scott Herber&quot;/&gt;&lt;property id=&quot;20150&quot; value=&quot;Training Specialist&quot;/&gt;&lt;property id=&quot;20153&quot; value=&quot;scott.herber@va.gov&quot;/&gt;&lt;property id=&quot;20159&quot; value=&quot;VA Logo.jpg&quot;/&gt;&lt;/object&gt;&lt;object type=&quot;5&quot; unique_id=&quot;18744&quot;&gt;&lt;property id=&quot;20000&quot; value=&quot;0&quot;/&gt;&lt;property id=&quot;20149&quot; value=&quot;Terry Brown&quot;/&gt;&lt;property id=&quot;20150&quot; value=&quot;Training Specialist&quot;/&gt;&lt;property id=&quot;20153&quot; value=&quot;terry.brown1@va.gov&quot;/&gt;&lt;property id=&quot;20159&quot; value=&quot;VA Logo.jpg&quot;/&gt;&lt;/object&gt;&lt;/object&gt;&lt;object type=&quot;10&quot; unique_id=&quot;18742&quot;&gt;&lt;object type=&quot;11&quot; unique_id=&quot;18743&quot;&gt;&lt;property id=&quot;20180&quot; value=&quot;1&quot;/&gt;&lt;property id=&quot;20181&quot; value=&quot;1&quot;/&gt;&lt;property id=&quot;20183&quot; value=&quot;1&quot;/&gt;&lt;/object&gt;&lt;object type=&quot;12&quot; unique_id=&quot;18745&quot;&gt;&lt;/object&gt;&lt;object type=&quot;13&quot; unique_id=&quot;18996&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Nupeloop\AppData\Local\Temp\PR\data\asimages\{B3DF488E-0AB4-4220-B521-B1E0C768A15D}_2.png&quot;/&gt;&lt;left val=&quot;41&quot;/&gt;&lt;top val=&quot;4&quot;/&gt;&lt;width val=&quot;660&quot;/&gt;&lt;height val=&quot;76&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4&quot;/&gt;&lt;lineCharCount val=&quot;1&quot;/&gt;&lt;lineCharCount val=&quot;25&quot;/&gt;&lt;lineCharCount val=&quot;47&quot;/&gt;&lt;lineCharCount val=&quot;49&quot;/&gt;&lt;lineCharCount val=&quot;1&quot;/&gt;&lt;lineCharCount val=&quot;2&quot;/&gt;&lt;lineCharCount val=&quot;1&quot;/&gt;&lt;lineCharCount val=&quot;1&quot;/&gt;&lt;lineCharCount val=&quot;2&quot;/&gt;&lt;lineCharCount val=&quot;1&quot;/&gt;&lt;/TableIndex&gt;&lt;/ShapeTextInfo&gt;"/>
  <p:tag name="HTML_SHAPEINFO" val="&lt;ThreeDShapeInfo&gt;&lt;uuid val=&quot;&quot;/&gt;&lt;isInvalidForFieldText val=&quot;0&quot;/&gt;&lt;Image&gt;&lt;filename val=&quot;C:\Users\Nupeloop\AppData\Local\Temp\PR\data\asimages\{BE843B3C-7731-4419-9B7E-3790F323CC45}_2.png&quot;/&gt;&lt;left val=&quot;35&quot;/&gt;&lt;top val=&quot;98&quot;/&gt;&lt;width val=&quot;666&quot;/&gt;&lt;height val=&quot;363&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Nupeloop\AppData\Local\Temp\PR\data\asimages\{CBCCD417-99EB-4345-88C4-8EEFAF8FA8FE}_3.png&quot;/&gt;&lt;left val=&quot;40&quot;/&gt;&lt;top val=&quot;4&quot;/&gt;&lt;width val=&quot;663&quot;/&gt;&lt;height val=&quot;76&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quot;/&gt;&lt;isInvalidForFieldText val=&quot;0&quot;/&gt;&lt;Image&gt;&lt;filename val=&quot;C:\Users\Nupeloop\AppData\Local\Temp\PR\data\asimages\{80627521-AFAF-4892-B73D-200FD8DD36AA}_4.png&quot;/&gt;&lt;left val=&quot;41&quot;/&gt;&lt;top val=&quot;4&quot;/&gt;&lt;width val=&quot;660&quot;/&gt;&lt;height val=&quot;76&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3&quot;/&gt;&lt;lineCharCount val=&quot;57&quot;/&gt;&lt;lineCharCount val=&quot;16&quot;/&gt;&lt;lineCharCount val=&quot;1&quot;/&gt;&lt;lineCharCount val=&quot;26&quot;/&gt;&lt;lineCharCount val=&quot;57&quot;/&gt;&lt;lineCharCount val=&quot;60&quot;/&gt;&lt;lineCharCount val=&quot;11&quot;/&gt;&lt;lineCharCount val=&quot;38&quot;/&gt;&lt;lineCharCount val=&quot;61&quot;/&gt;&lt;lineCharCount val=&quot;38&quot;/&gt;&lt;lineCharCount val=&quot;57&quot;/&gt;&lt;/TableIndex&gt;&lt;/ShapeTextInfo&gt;"/>
  <p:tag name="HTML_SHAPEINFO" val="&lt;ThreeDShapeInfo&gt;&lt;uuid val=&quot;&quot;/&gt;&lt;isInvalidForFieldText val=&quot;0&quot;/&gt;&lt;Image&gt;&lt;filename val=&quot;C:\Users\Nupeloop\AppData\Local\Temp\PR\data\asimages\{60BD83DC-F8A0-4BB4-B67C-DCF0DD987AE4}_4.png&quot;/&gt;&lt;left val=&quot;29&quot;/&gt;&lt;top val=&quot;86&quot;/&gt;&lt;width val=&quot;665&quot;/&gt;&lt;height val=&quot;381&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quot;/&gt;&lt;isInvalidForFieldText val=&quot;0&quot;/&gt;&lt;Image&gt;&lt;filename val=&quot;C:\Users\Nupeloop\AppData\Local\Temp\PR\data\asimages\{0C66D23F-6108-43E6-94CA-B77318DB3078}_7.png&quot;/&gt;&lt;left val=&quot;41&quot;/&gt;&lt;top val=&quot;12&quot;/&gt;&lt;width val=&quot;660&quot;/&gt;&lt;height val=&quot;68&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8&quot;/&gt;&lt;lineCharCount val=&quot;1&quot;/&gt;&lt;lineCharCount val=&quot;71&quot;/&gt;&lt;lineCharCount val=&quot;28&quot;/&gt;&lt;/TableIndex&gt;&lt;/ShapeTextInfo&gt;"/>
  <p:tag name="HTML_SHAPEINFO" val="&lt;ThreeDShapeInfo&gt;&lt;uuid val=&quot;&quot;/&gt;&lt;isInvalidForFieldText val=&quot;0&quot;/&gt;&lt;Image&gt;&lt;filename val=&quot;C:\Users\Nupeloop\AppData\Local\Temp\PR\data\asimages\{9BF88323-631C-4401-BAA2-27C4EE44BDB5}_7.png&quot;/&gt;&lt;left val=&quot;20&quot;/&gt;&lt;top val=&quot;92&quot;/&gt;&lt;width val=&quot;672&quot;/&gt;&lt;height val=&quot;126&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quot;/&gt;&lt;isInvalidForFieldText val=&quot;0&quot;/&gt;&lt;Image&gt;&lt;filename val=&quot;C:\Users\Nupeloop\AppData\Local\Temp\PR\data\asimages\{0C66D23F-6108-43E6-94CA-B77318DB3078}_7.png&quot;/&gt;&lt;left val=&quot;41&quot;/&gt;&lt;top val=&quot;12&quot;/&gt;&lt;width val=&quot;660&quot;/&gt;&lt;height val=&quot;68&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8&quot;/&gt;&lt;lineCharCount val=&quot;1&quot;/&gt;&lt;lineCharCount val=&quot;71&quot;/&gt;&lt;lineCharCount val=&quot;28&quot;/&gt;&lt;/TableIndex&gt;&lt;/ShapeTextInfo&gt;"/>
  <p:tag name="HTML_SHAPEINFO" val="&lt;ThreeDShapeInfo&gt;&lt;uuid val=&quot;&quot;/&gt;&lt;isInvalidForFieldText val=&quot;0&quot;/&gt;&lt;Image&gt;&lt;filename val=&quot;C:\Users\Nupeloop\AppData\Local\Temp\PR\data\asimages\{9BF88323-631C-4401-BAA2-27C4EE44BDB5}_7.png&quot;/&gt;&lt;left val=&quot;20&quot;/&gt;&lt;top val=&quot;92&quot;/&gt;&lt;width val=&quot;672&quot;/&gt;&lt;height val=&quot;126&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quot;/&gt;&lt;isInvalidForFieldText val=&quot;0&quot;/&gt;&lt;Image&gt;&lt;filename val=&quot;C:\Users\Nupeloop\AppData\Local\Temp\PR\data\asimages\{4FDB5978-1255-443B-8B2A-91BF331A58C3}_9.png&quot;/&gt;&lt;left val=&quot;41&quot;/&gt;&lt;top val=&quot;11&quot;/&gt;&lt;width val=&quot;660&quot;/&gt;&lt;height val=&quot;68&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9&quot;/&gt;&lt;lineCharCount val=&quot;1&quot;/&gt;&lt;lineCharCount val=&quot;19&quot;/&gt;&lt;lineCharCount val=&quot;1&quot;/&gt;&lt;lineCharCount val=&quot;1&quot;/&gt;&lt;lineCharCount val=&quot;1&quot;/&gt;&lt;lineCharCount val=&quot;1&quot;/&gt;&lt;lineCharCount val=&quot;1&quot;/&gt;&lt;lineCharCount val=&quot;1&quot;/&gt;&lt;lineCharCount val=&quot;1&quot;/&gt;&lt;lineCharCount val=&quot;1&quot;/&gt;&lt;lineCharCount val=&quot;4&quot;/&gt;&lt;lineCharCount val=&quot;35&quot;/&gt;&lt;/TableIndex&gt;&lt;/ShapeTextInfo&gt;"/>
  <p:tag name="HTML_SHAPEINFO" val="&lt;ThreeDShapeInfo&gt;&lt;uuid val=&quot;&quot;/&gt;&lt;isInvalidForFieldText val=&quot;0&quot;/&gt;&lt;Image&gt;&lt;filename val=&quot;C:\Users\Nupeloop\AppData\Local\Temp\PR\data\asimages\{45A335C6-AF28-4AAD-9830-D16BBFF01F57}_9.png&quot;/&gt;&lt;left val=&quot;17&quot;/&gt;&lt;top val=&quot;77&quot;/&gt;&lt;width val=&quot;642&quot;/&gt;&lt;height val=&quot;299&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quot;/&gt;&lt;isInvalidForFieldText val=&quot;0&quot;/&gt;&lt;Image&gt;&lt;filename val=&quot;C:\Users\Nupeloop\AppData\Local\Temp\PR\data\asimages\{CD18E8A5-9FE4-4ECF-9DB1-114CAA8AEBA5}_10.png&quot;/&gt;&lt;left val=&quot;41&quot;/&gt;&lt;top val=&quot;11&quot;/&gt;&lt;width val=&quot;660&quot;/&gt;&lt;height val=&quot;68&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9&quot;/&gt;&lt;lineCharCount val=&quot;1&quot;/&gt;&lt;lineCharCount val=&quot;65&quot;/&gt;&lt;lineCharCount val=&quot;31&quot;/&gt;&lt;lineCharCount val=&quot;1&quot;/&gt;&lt;lineCharCount val=&quot;1&quot;/&gt;&lt;lineCharCount val=&quot;1&quot;/&gt;&lt;lineCharCount val=&quot;1&quot;/&gt;&lt;lineCharCount val=&quot;1&quot;/&gt;&lt;lineCharCount val=&quot;1&quot;/&gt;&lt;lineCharCount val=&quot;1&quot;/&gt;&lt;lineCharCount val=&quot;1&quot;/&gt;&lt;lineCharCount val=&quot;66&quot;/&gt;&lt;lineCharCount val=&quot;45&quot;/&gt;&lt;/TableIndex&gt;&lt;/ShapeTextInfo&gt;"/>
  <p:tag name="HTML_SHAPEINFO" val="&lt;ThreeDShapeInfo&gt;&lt;uuid val=&quot;&quot;/&gt;&lt;isInvalidForFieldText val=&quot;0&quot;/&gt;&lt;Image&gt;&lt;filename val=&quot;C:\Users\Nupeloop\AppData\Local\Temp\PR\data\asimages\{055120FF-44C9-4B48-A5CB-97557F72E7F7}_10.png&quot;/&gt;&lt;left val=&quot;17&quot;/&gt;&lt;top val=&quot;74&quot;/&gt;&lt;width val=&quot;690&quot;/&gt;&lt;height val=&quot;390&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quot;/&gt;&lt;isInvalidForFieldText val=&quot;0&quot;/&gt;&lt;Image&gt;&lt;filename val=&quot;C:\Users\Nupeloop\AppData\Local\Temp\PR\data\asimages\{CCC8C7C4-2736-48C8-BF73-3998A202D474}_11.png&quot;/&gt;&lt;left val=&quot;41&quot;/&gt;&lt;top val=&quot;11&quot;/&gt;&lt;width val=&quot;660&quot;/&gt;&lt;height val=&quot;68&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8&quot;/&gt;&lt;lineCharCount val=&quot;1&quot;/&gt;&lt;lineCharCount val=&quot;58&quot;/&gt;&lt;lineCharCount val=&quot;42&quot;/&gt;&lt;/TableIndex&gt;&lt;/ShapeTextInfo&gt;"/>
  <p:tag name="HTML_SHAPEINFO" val="&lt;ThreeDShapeInfo&gt;&lt;uuid val=&quot;&quot;/&gt;&lt;isInvalidForFieldText val=&quot;0&quot;/&gt;&lt;Image&gt;&lt;filename val=&quot;C:\Users\Nupeloop\AppData\Local\Temp\PR\data\asimages\{151487AE-5FA1-4EB2-8C34-9DBDAC885E2C}_11.png&quot;/&gt;&lt;left val=&quot;23&quot;/&gt;&lt;top val=&quot;120&quot;/&gt;&lt;width val=&quot;666&quot;/&gt;&lt;height val=&quot;126&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quot;/&gt;&lt;isInvalidForFieldText val=&quot;0&quot;/&gt;&lt;Image&gt;&lt;filename val=&quot;C:\Users\Nupeloop\AppData\Local\Temp\PR\data\asimages\{CCC8C7C4-2736-48C8-BF73-3998A202D474}_11.png&quot;/&gt;&lt;left val=&quot;41&quot;/&gt;&lt;top val=&quot;11&quot;/&gt;&lt;width val=&quot;660&quot;/&gt;&lt;height val=&quot;68&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8&quot;/&gt;&lt;lineCharCount val=&quot;1&quot;/&gt;&lt;lineCharCount val=&quot;58&quot;/&gt;&lt;lineCharCount val=&quot;42&quot;/&gt;&lt;/TableIndex&gt;&lt;/ShapeTextInfo&gt;"/>
  <p:tag name="HTML_SHAPEINFO" val="&lt;ThreeDShapeInfo&gt;&lt;uuid val=&quot;&quot;/&gt;&lt;isInvalidForFieldText val=&quot;0&quot;/&gt;&lt;Image&gt;&lt;filename val=&quot;C:\Users\Nupeloop\AppData\Local\Temp\PR\data\asimages\{151487AE-5FA1-4EB2-8C34-9DBDAC885E2C}_11.png&quot;/&gt;&lt;left val=&quot;23&quot;/&gt;&lt;top val=&quot;120&quot;/&gt;&lt;width val=&quot;666&quot;/&gt;&lt;height val=&quot;126&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quot;/&gt;&lt;isInvalidForFieldText val=&quot;0&quot;/&gt;&lt;Image&gt;&lt;filename val=&quot;C:\Users\Nupeloop\AppData\Local\Temp\PR\data\asimages\{368EE116-BD7A-4709-901F-A6A11661D4C7}_12.png&quot;/&gt;&lt;left val=&quot;41&quot;/&gt;&lt;top val=&quot;8&quot;/&gt;&lt;width val=&quot;667&quot;/&gt;&lt;height val=&quot;76&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9&quot;/&gt;&lt;lineCharCount val=&quot;1&quot;/&gt;&lt;lineCharCount val=&quot;60&quot;/&gt;&lt;lineCharCount val=&quot;60&quot;/&gt;&lt;lineCharCount val=&quot;20&quot;/&gt;&lt;lineCharCount val=&quot;3&quot;/&gt;&lt;lineCharCount val=&quot;9&quot;/&gt;&lt;lineCharCount val=&quot;1&quot;/&gt;&lt;lineCharCount val=&quot;116&quot;/&gt;&lt;lineCharCount val=&quot;1&quot;/&gt;&lt;lineCharCount val=&quot;75&quot;/&gt;&lt;/TableIndex&gt;&lt;/ShapeTextInfo&gt;"/>
  <p:tag name="HTML_SHAPEINFO" val="&lt;ThreeDShapeInfo&gt;&lt;uuid val=&quot;&quot;/&gt;&lt;isInvalidForFieldText val=&quot;0&quot;/&gt;&lt;Image&gt;&lt;filename val=&quot;C:\Users\Nupeloop\AppData\Local\Temp\PR\data\asimages\{066A8BEE-AACE-4C0C-89A1-975D186DB20F}_12.png&quot;/&gt;&lt;left val=&quot;29&quot;/&gt;&lt;top val=&quot;99&quot;/&gt;&lt;width val=&quot;666&quot;/&gt;&lt;height val=&quot;298&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 name="HTML_SHAPEINFO" val="&lt;ThreeDShapeInfo&gt;&lt;uuid val=&quot;&quot;/&gt;&lt;isInvalidForFieldText val=&quot;0&quot;/&gt;&lt;Image&gt;&lt;filename val=&quot;C:\Users\Nupeloop\AppData\Local\Temp\PR\data\asimages\{E7551567-9556-4304-BE34-658AF76C4FBF}_13.png&quot;/&gt;&lt;left val=&quot;43&quot;/&gt;&lt;top val=&quot;12&quot;/&gt;&lt;width val=&quot;660&quot;/&gt;&lt;height val=&quot;68&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quot;/&gt;&lt;lineCharCount val=&quot;1&quot;/&gt;&lt;lineCharCount val=&quot;114&quot;/&gt;&lt;/TableIndex&gt;&lt;/ShapeTextInfo&gt;"/>
  <p:tag name="HTML_SHAPEINFO" val="&lt;ThreeDShapeInfo&gt;&lt;uuid val=&quot;&quot;/&gt;&lt;isInvalidForFieldText val=&quot;0&quot;/&gt;&lt;Image&gt;&lt;filename val=&quot;C:\Users\Nupeloop\AppData\Local\Temp\PR\data\asimages\{6E4EFC3F-60D9-4173-8EAF-21B1EC80478D}_13.png&quot;/&gt;&lt;left val=&quot;47&quot;/&gt;&lt;top val=&quot;268&quot;/&gt;&lt;width val=&quot;594&quot;/&gt;&lt;height val=&quot;97&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049DACC9-C14C-4231-9D61-DE74A395F584}&quot;/&gt;&lt;isInvalidForFieldText val=&quot;0&quot;/&gt;&lt;Image&gt;&lt;filename val=&quot;C:\Users\Nupeloop\AppData\Local\Temp\PR\data\asimages\{049DACC9-C14C-4231-9D61-DE74A395F584}_13.png&quot;/&gt;&lt;left val=&quot;308&quot;/&gt;&lt;top val=&quot;206&quot;/&gt;&lt;width val=&quot;131&quot;/&gt;&lt;height val=&quot;87&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1&quot;/&gt;&lt;lineCharCount val=&quot;67&quot;/&gt;&lt;lineCharCount val=&quot;92&quot;/&gt;&lt;/TableIndex&gt;&lt;/ShapeTextInfo&gt;"/>
  <p:tag name="HTML_SHAPEINFO" val="&lt;ThreeDShapeInfo&gt;&lt;uuid val=&quot;&quot;/&gt;&lt;isInvalidForFieldText val=&quot;0&quot;/&gt;&lt;Image&gt;&lt;filename val=&quot;C:\Users\Nupeloop\AppData\Local\Temp\PR\data\asimages\{DA602BAA-3FD9-4625-AEAC-5ADD3447CF53}_13.png&quot;/&gt;&lt;left val=&quot;23&quot;/&gt;&lt;top val=&quot;93&quot;/&gt;&lt;width val=&quot;666&quot;/&gt;&lt;height val=&quot;126&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 name="HTML_SHAPEINFO" val="&lt;ThreeDShapeInfo&gt;&lt;uuid val=&quot;&quot;/&gt;&lt;isInvalidForFieldText val=&quot;0&quot;/&gt;&lt;Image&gt;&lt;filename val=&quot;C:\Users\Nupeloop\AppData\Local\Temp\PR\data\asimages\{F22405E8-5EC0-4E24-99D0-FA781875D930}_14.png&quot;/&gt;&lt;left val=&quot;41&quot;/&gt;&lt;top val=&quot;11&quot;/&gt;&lt;width val=&quot;660&quot;/&gt;&lt;height val=&quot;68&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5&quot;/&gt;&lt;lineCharCount val=&quot;62&quot;/&gt;&lt;lineCharCount val=&quot;58&quot;/&gt;&lt;lineCharCount val=&quot;8&quot;/&gt;&lt;/TableIndex&gt;&lt;/ShapeTextInfo&gt;"/>
  <p:tag name="HTML_SHAPEINFO" val="&lt;ThreeDShapeInfo&gt;&lt;uuid val=&quot;&quot;/&gt;&lt;isInvalidForFieldText val=&quot;0&quot;/&gt;&lt;Image&gt;&lt;filename val=&quot;C:\Users\Nupeloop\AppData\Local\Temp\PR\data\asimages\{0C8CAF1E-3F45-46A7-B53F-0A4CA4575ECE}_14.png&quot;/&gt;&lt;left val=&quot;38&quot;/&gt;&lt;top val=&quot;400&quot;/&gt;&lt;width val=&quot;661&quot;/&gt;&lt;height val=&quot;126&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INFO" val="&lt;ThreeDShapeInfo&gt;&lt;uuid val=&quot;{4D01F384-C048-42A3-82EF-D780B6715059}&quot;/&gt;&lt;isInvalidForFieldText val=&quot;0&quot;/&gt;&lt;Image&gt;&lt;filename val=&quot;C:\Users\Nupeloop\AppData\Local\Temp\PR\data\asimages\{4D01F384-C048-42A3-82EF-D780B6715059}_14.png&quot;/&gt;&lt;left val=&quot;134&quot;/&gt;&lt;top val=&quot;164&quot;/&gt;&lt;width val=&quot;431&quot;/&gt;&lt;height val=&quot;233&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1&quot;/&gt;&lt;lineCharCount val=&quot;42&quot;/&gt;&lt;lineCharCount val=&quot;75&quot;/&gt;&lt;/TableIndex&gt;&lt;/ShapeTextInfo&gt;"/>
  <p:tag name="HTML_SHAPEINFO" val="&lt;ThreeDShapeInfo&gt;&lt;uuid val=&quot;&quot;/&gt;&lt;isInvalidForFieldText val=&quot;0&quot;/&gt;&lt;Image&gt;&lt;filename val=&quot;C:\Users\Nupeloop\AppData\Local\Temp\PR\data\asimages\{A443231C-F461-48B2-8617-7E47FA4C802D}_14.png&quot;/&gt;&lt;left val=&quot;23&quot;/&gt;&lt;top val=&quot;75&quot;/&gt;&lt;width val=&quot;666&quot;/&gt;&lt;height val=&quot;119&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 name="HTML_SHAPEINFO" val="&lt;ThreeDShapeInfo&gt;&lt;uuid val=&quot;&quot;/&gt;&lt;isInvalidForFieldText val=&quot;0&quot;/&gt;&lt;Image&gt;&lt;filename val=&quot;C:\Users\Nupeloop\AppData\Local\Temp\PR\data\asimages\{3014D7D7-B969-474E-8328-510F64F53642}_15.png&quot;/&gt;&lt;left val=&quot;41&quot;/&gt;&lt;top val=&quot;11&quot;/&gt;&lt;width val=&quot;660&quot;/&gt;&lt;height val=&quot;68&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8&quot;/&gt;&lt;lineCharCount val=&quot;1&quot;/&gt;&lt;lineCharCount val=&quot;67&quot;/&gt;&lt;lineCharCount val=&quot;59&quot;/&gt;&lt;lineCharCount val=&quot;75&quot;/&gt;&lt;/TableIndex&gt;&lt;/ShapeTextInfo&gt;"/>
  <p:tag name="HTML_SHAPEINFO" val="&lt;ThreeDShapeInfo&gt;&lt;uuid val=&quot;&quot;/&gt;&lt;isInvalidForFieldText val=&quot;0&quot;/&gt;&lt;Image&gt;&lt;filename val=&quot;C:\Users\Nupeloop\AppData\Local\Temp\PR\data\asimages\{0A252BAA-F414-4B3F-8731-92FC9FEC062C}_15.png&quot;/&gt;&lt;left val=&quot;23&quot;/&gt;&lt;top val=&quot;79&quot;/&gt;&lt;width val=&quot;666&quot;/&gt;&lt;height val=&quot;146&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Nupeloop\AppData\Local\Temp\PR\data\asimages\{8175E95D-B91C-4638-BC2B-890BFC0932B1}_17.png&quot;/&gt;&lt;left val=&quot;29&quot;/&gt;&lt;top val=&quot;9&quot;/&gt;&lt;width val=&quot;672&quot;/&gt;&lt;height val=&quot;76&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heme/theme1.xml><?xml version="1.0" encoding="utf-8"?>
<a:theme xmlns:a="http://schemas.openxmlformats.org/drawingml/2006/main" name="11_Office Theme">
  <a:themeElements>
    <a:clrScheme name="Custom 4">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452AEA"/>
      </a:hlink>
      <a:folHlink>
        <a:srgbClr val="452AE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24752</TotalTime>
  <Words>1997</Words>
  <Application>Microsoft Office PowerPoint</Application>
  <PresentationFormat>On-screen Show (4:3)</PresentationFormat>
  <Paragraphs>191</Paragraphs>
  <Slides>28</Slides>
  <Notes>28</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28</vt:i4>
      </vt:variant>
    </vt:vector>
  </HeadingPairs>
  <TitlesOfParts>
    <vt:vector size="36" baseType="lpstr">
      <vt:lpstr>Arial</vt:lpstr>
      <vt:lpstr>Calibri</vt:lpstr>
      <vt:lpstr>Myriad Pro</vt:lpstr>
      <vt:lpstr>Times New Roman</vt:lpstr>
      <vt:lpstr>11_Office Theme</vt:lpstr>
      <vt:lpstr>Office Theme</vt:lpstr>
      <vt:lpstr>Custom Design</vt:lpstr>
      <vt:lpstr>1_Office Theme</vt:lpstr>
      <vt:lpstr>PowerPoint Presentation</vt:lpstr>
      <vt:lpstr>Training Objectives</vt:lpstr>
      <vt:lpstr>Topaz Signature Pad Icon</vt:lpstr>
      <vt:lpstr>Signature Pad - Selection</vt:lpstr>
      <vt:lpstr>Topaz Signature Pad</vt:lpstr>
      <vt:lpstr>Opening Adobe PDF</vt:lpstr>
      <vt:lpstr>Opening Adobe PDF</vt:lpstr>
      <vt:lpstr>     Signature Pad with PDF cont’d</vt:lpstr>
      <vt:lpstr>Capturing Veteran Signature</vt:lpstr>
      <vt:lpstr>     Signature Pad with PDF cont’d</vt:lpstr>
      <vt:lpstr>Signature Pad with PDF cont’d</vt:lpstr>
      <vt:lpstr>Signature Pad with PDF cont’d</vt:lpstr>
      <vt:lpstr>Signature Pad with PDF cont’d</vt:lpstr>
      <vt:lpstr>     Signature Pad with PDF cont’d</vt:lpstr>
      <vt:lpstr>Previously Signed Docs in PDF</vt:lpstr>
      <vt:lpstr>Validating Signature</vt:lpstr>
      <vt:lpstr>Validating Signature</vt:lpstr>
      <vt:lpstr>Validating Signature</vt:lpstr>
      <vt:lpstr>Verifying Date and Time Stamp</vt:lpstr>
      <vt:lpstr>Capturing Counselor Signature</vt:lpstr>
      <vt:lpstr>Capturing Counselor Signature</vt:lpstr>
      <vt:lpstr>Samples of PIV enabled signature</vt:lpstr>
      <vt:lpstr>      Using Signature Pads with Word</vt:lpstr>
      <vt:lpstr>Signature Pads with Word</vt:lpstr>
      <vt:lpstr>   Signature Pads with Word</vt:lpstr>
      <vt:lpstr>Signature Pads with Word cont’d</vt:lpstr>
      <vt:lpstr>Signature Pads with Word cont’d</vt:lpstr>
      <vt:lpstr> Questions/Discussion</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VRE Signature Pad Training PowerPoint Presentation</dc:title>
  <dc:subject>VR&amp;E Staff</dc:subject>
  <dc:creator>Department of Veteran Affairs, Veterans Benefits Administration,Vocational Rehabilitation &amp; Employment Service, STAFF</dc:creator>
  <cp:keywords>VR&amp;E, teleconferencing, pilot, training</cp:keywords>
  <dc:description>The purpose of this training is to provide Vocational Rehabilitation Counselors (VRCs) and Employment Coordinators (ECs) with an overview of the necessary skills and competencies.</dc:description>
  <cp:lastModifiedBy>Kathy Poole</cp:lastModifiedBy>
  <cp:revision>1195</cp:revision>
  <cp:lastPrinted>2017-08-10T20:54:20Z</cp:lastPrinted>
  <dcterms:created xsi:type="dcterms:W3CDTF">2008-07-23T18:16:09Z</dcterms:created>
  <dcterms:modified xsi:type="dcterms:W3CDTF">2019-02-21T16:19:29Z</dcterms:modified>
  <cp:category>NTC Curriculum</cp:category>
  <cp:contentStatus>September 2013</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vt:lpwstr>
  </property>
  <property fmtid="{D5CDD505-2E9C-101B-9397-08002B2CF9AE}" pid="3" name="Type">
    <vt:lpwstr>Presentation</vt:lpwstr>
  </property>
</Properties>
</file>