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ags/tag4.xml" ContentType="application/vnd.openxmlformats-officedocument.presentationml.tags+xml"/>
  <Override PartName="/ppt/notesSlides/notesSlide1.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notesSlides/notesSlide2.xml" ContentType="application/vnd.openxmlformats-officedocument.presentationml.notesSlide+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5"/>
    <p:sldMasterId id="2147483671" r:id="rId6"/>
    <p:sldMasterId id="2147483683" r:id="rId7"/>
  </p:sldMasterIdLst>
  <p:notesMasterIdLst>
    <p:notesMasterId r:id="rId20"/>
  </p:notesMasterIdLst>
  <p:handoutMasterIdLst>
    <p:handoutMasterId r:id="rId21"/>
  </p:handoutMasterIdLst>
  <p:sldIdLst>
    <p:sldId id="301" r:id="rId8"/>
    <p:sldId id="286" r:id="rId9"/>
    <p:sldId id="287" r:id="rId10"/>
    <p:sldId id="302" r:id="rId11"/>
    <p:sldId id="289" r:id="rId12"/>
    <p:sldId id="303" r:id="rId13"/>
    <p:sldId id="291" r:id="rId14"/>
    <p:sldId id="292" r:id="rId15"/>
    <p:sldId id="293" r:id="rId16"/>
    <p:sldId id="294" r:id="rId17"/>
    <p:sldId id="296" r:id="rId18"/>
    <p:sldId id="279"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ennifer Williams" initials="JDW" lastIdx="3" clrIdx="0">
    <p:extLst>
      <p:ext uri="{19B8F6BF-5375-455C-9EA6-DF929625EA0E}">
        <p15:presenceInfo xmlns:p15="http://schemas.microsoft.com/office/powerpoint/2012/main" userId="Jennifer Williams" providerId="None"/>
      </p:ext>
    </p:extLst>
  </p:cmAuthor>
  <p:cmAuthor id="2" name="Kondrak, Chelsey, VBAWASH" initials="KCV" lastIdx="11" clrIdx="1">
    <p:extLst>
      <p:ext uri="{19B8F6BF-5375-455C-9EA6-DF929625EA0E}">
        <p15:presenceInfo xmlns:p15="http://schemas.microsoft.com/office/powerpoint/2012/main" userId="S-1-5-21-1409082233-764733703-682003330-47208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69" autoAdjust="0"/>
    <p:restoredTop sz="94660"/>
  </p:normalViewPr>
  <p:slideViewPr>
    <p:cSldViewPr snapToGrid="0">
      <p:cViewPr varScale="1">
        <p:scale>
          <a:sx n="90" d="100"/>
          <a:sy n="90" d="100"/>
        </p:scale>
        <p:origin x="120" y="540"/>
      </p:cViewPr>
      <p:guideLst/>
    </p:cSldViewPr>
  </p:slideViewPr>
  <p:notesTextViewPr>
    <p:cViewPr>
      <p:scale>
        <a:sx n="1" d="1"/>
        <a:sy n="1" d="1"/>
      </p:scale>
      <p:origin x="0" y="0"/>
    </p:cViewPr>
  </p:notesTextViewPr>
  <p:notesViewPr>
    <p:cSldViewPr snapToGrid="0">
      <p:cViewPr varScale="1">
        <p:scale>
          <a:sx n="66" d="100"/>
          <a:sy n="66" d="100"/>
        </p:scale>
        <p:origin x="2034"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Master" Target="slideMasters/slideMaster3.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4.xml"/><Relationship Id="rId24" Type="http://schemas.openxmlformats.org/officeDocument/2006/relationships/viewProps" Target="viewProps.xml"/><Relationship Id="rId5" Type="http://schemas.openxmlformats.org/officeDocument/2006/relationships/slideMaster" Target="slideMasters/slideMaster1.xml"/><Relationship Id="rId15" Type="http://schemas.openxmlformats.org/officeDocument/2006/relationships/slide" Target="slides/slide8.xml"/><Relationship Id="rId23" Type="http://schemas.openxmlformats.org/officeDocument/2006/relationships/presProps" Target="presProps.xml"/><Relationship Id="rId10" Type="http://schemas.openxmlformats.org/officeDocument/2006/relationships/slide" Target="slides/slide3.xml"/><Relationship Id="rId19" Type="http://schemas.openxmlformats.org/officeDocument/2006/relationships/slide" Target="slides/slide12.xml"/><Relationship Id="rId4" Type="http://schemas.openxmlformats.org/officeDocument/2006/relationships/customXml" Target="../customXml/item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commentAuthors" Target="commentAuthor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ED3CB00-C5E1-4D15-861B-E7FDF9FB59BC}"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en-US"/>
        </a:p>
      </dgm:t>
    </dgm:pt>
    <dgm:pt modelId="{B7568C8E-2481-45E3-AB4C-5B5513DF006B}">
      <dgm:prSet phldrT="[Text]" custT="1"/>
      <dgm:spPr>
        <a:solidFill>
          <a:schemeClr val="accent2">
            <a:lumMod val="75000"/>
          </a:schemeClr>
        </a:solidFill>
        <a:effectLst>
          <a:outerShdw blurRad="50800" dist="38100" dir="2700000" algn="tl" rotWithShape="0">
            <a:prstClr val="black">
              <a:alpha val="40000"/>
            </a:prstClr>
          </a:outerShdw>
        </a:effectLst>
      </dgm:spPr>
      <dgm:t>
        <a:bodyPr/>
        <a:lstStyle/>
        <a:p>
          <a:r>
            <a:rPr lang="en-US" sz="2800" dirty="0">
              <a:effectLst>
                <a:outerShdw blurRad="38100" dist="38100" dir="2700000" algn="tl">
                  <a:srgbClr val="000000">
                    <a:alpha val="43137"/>
                  </a:srgbClr>
                </a:outerShdw>
              </a:effectLst>
            </a:rPr>
            <a:t>RO VSCs</a:t>
          </a:r>
        </a:p>
      </dgm:t>
    </dgm:pt>
    <dgm:pt modelId="{945A0204-E464-4D68-8AC8-89A86F2D9ADE}" type="parTrans" cxnId="{BA19773D-B010-4C24-8D1C-BC558367F0C5}">
      <dgm:prSet/>
      <dgm:spPr>
        <a:ln>
          <a:solidFill>
            <a:schemeClr val="accent2">
              <a:lumMod val="75000"/>
            </a:schemeClr>
          </a:solidFill>
        </a:ln>
      </dgm:spPr>
      <dgm:t>
        <a:bodyPr/>
        <a:lstStyle/>
        <a:p>
          <a:endParaRPr lang="en-US"/>
        </a:p>
      </dgm:t>
    </dgm:pt>
    <dgm:pt modelId="{2BF92CB3-D144-4E7F-8124-869D1663289B}" type="sibTrans" cxnId="{BA19773D-B010-4C24-8D1C-BC558367F0C5}">
      <dgm:prSet/>
      <dgm:spPr/>
      <dgm:t>
        <a:bodyPr/>
        <a:lstStyle/>
        <a:p>
          <a:endParaRPr lang="en-US"/>
        </a:p>
      </dgm:t>
    </dgm:pt>
    <dgm:pt modelId="{95B619F9-5EA0-4D71-B8CB-FB0800D5C73E}">
      <dgm:prSet phldrT="[Text]" custT="1"/>
      <dgm:spPr>
        <a:solidFill>
          <a:schemeClr val="accent2">
            <a:lumMod val="75000"/>
          </a:schemeClr>
        </a:solidFill>
        <a:effectLst>
          <a:outerShdw blurRad="50800" dist="38100" dir="2700000" algn="tl" rotWithShape="0">
            <a:prstClr val="black">
              <a:alpha val="40000"/>
            </a:prstClr>
          </a:outerShdw>
        </a:effectLst>
      </dgm:spPr>
      <dgm:t>
        <a:bodyPr/>
        <a:lstStyle/>
        <a:p>
          <a:r>
            <a:rPr lang="en-US" sz="2000" dirty="0">
              <a:effectLst>
                <a:outerShdw blurRad="38100" dist="38100" dir="2700000" algn="tl">
                  <a:srgbClr val="000000">
                    <a:alpha val="43137"/>
                  </a:srgbClr>
                </a:outerShdw>
              </a:effectLst>
            </a:rPr>
            <a:t>New Process Supplemental Claims</a:t>
          </a:r>
        </a:p>
      </dgm:t>
    </dgm:pt>
    <dgm:pt modelId="{F8821A9F-50AB-4E72-8CD5-37093AC30400}" type="parTrans" cxnId="{6930F9AB-F94B-46BF-AACA-17E9307A4554}">
      <dgm:prSet/>
      <dgm:spPr>
        <a:ln>
          <a:solidFill>
            <a:schemeClr val="accent2">
              <a:lumMod val="75000"/>
            </a:schemeClr>
          </a:solidFill>
        </a:ln>
      </dgm:spPr>
      <dgm:t>
        <a:bodyPr/>
        <a:lstStyle/>
        <a:p>
          <a:endParaRPr lang="en-US"/>
        </a:p>
      </dgm:t>
    </dgm:pt>
    <dgm:pt modelId="{C296F800-E019-4AFB-9678-347F4884E672}" type="sibTrans" cxnId="{6930F9AB-F94B-46BF-AACA-17E9307A4554}">
      <dgm:prSet/>
      <dgm:spPr/>
      <dgm:t>
        <a:bodyPr/>
        <a:lstStyle/>
        <a:p>
          <a:endParaRPr lang="en-US"/>
        </a:p>
      </dgm:t>
    </dgm:pt>
    <dgm:pt modelId="{EEAB0C79-3C46-409B-B333-E277F7F22F63}">
      <dgm:prSet phldrT="[Text]" custT="1"/>
      <dgm:spPr>
        <a:solidFill>
          <a:srgbClr val="00B050"/>
        </a:solidFill>
        <a:ln w="12700" cap="flat" cmpd="sng" algn="ctr">
          <a:solidFill>
            <a:prstClr val="white">
              <a:hueOff val="0"/>
              <a:satOff val="0"/>
              <a:lumOff val="0"/>
              <a:alphaOff val="0"/>
            </a:prstClr>
          </a:solidFill>
          <a:prstDash val="solid"/>
          <a:miter lim="800000"/>
        </a:ln>
        <a:effectLst>
          <a:outerShdw blurRad="50800" dist="38100" dir="2700000" algn="tl" rotWithShape="0">
            <a:prstClr val="black">
              <a:alpha val="40000"/>
            </a:prstClr>
          </a:outerShdw>
        </a:effectLst>
      </dgm:spPr>
      <dgm:t>
        <a:bodyPr spcFirstLastPara="0" vert="horz" wrap="square" lIns="12065" tIns="12065" rIns="12065" bIns="12065" numCol="1" spcCol="1270" anchor="ctr" anchorCtr="0"/>
        <a:lstStyle/>
        <a:p>
          <a:pPr marL="0" lvl="0" indent="0" algn="ctr" defTabSz="844550">
            <a:lnSpc>
              <a:spcPct val="90000"/>
            </a:lnSpc>
            <a:spcBef>
              <a:spcPct val="0"/>
            </a:spcBef>
            <a:spcAft>
              <a:spcPct val="35000"/>
            </a:spcAft>
            <a:buNone/>
          </a:pPr>
          <a:r>
            <a:rPr lang="en-US" sz="2800" kern="1200" dirty="0">
              <a:solidFill>
                <a:prstClr val="white"/>
              </a:solidFill>
              <a:effectLst>
                <a:outerShdw blurRad="38100" dist="38100" dir="2700000" algn="tl">
                  <a:srgbClr val="000000">
                    <a:alpha val="43137"/>
                  </a:srgbClr>
                </a:outerShdw>
              </a:effectLst>
              <a:latin typeface="Calibri" panose="020F0502020204030204"/>
              <a:ea typeface="+mn-ea"/>
              <a:cs typeface="+mn-cs"/>
            </a:rPr>
            <a:t>DROC St. Pete</a:t>
          </a:r>
        </a:p>
        <a:p>
          <a:pPr marL="0" lvl="0" indent="0" algn="ctr" defTabSz="844550">
            <a:lnSpc>
              <a:spcPct val="90000"/>
            </a:lnSpc>
            <a:spcBef>
              <a:spcPct val="0"/>
            </a:spcBef>
            <a:spcAft>
              <a:spcPct val="35000"/>
            </a:spcAft>
            <a:buNone/>
          </a:pPr>
          <a:r>
            <a:rPr lang="en-US" sz="2800" kern="1200" dirty="0">
              <a:solidFill>
                <a:prstClr val="white"/>
              </a:solidFill>
              <a:effectLst>
                <a:outerShdw blurRad="38100" dist="38100" dir="2700000" algn="tl">
                  <a:srgbClr val="000000">
                    <a:alpha val="43137"/>
                  </a:srgbClr>
                </a:outerShdw>
              </a:effectLst>
              <a:latin typeface="Calibri" panose="020F0502020204030204"/>
              <a:ea typeface="+mn-ea"/>
              <a:cs typeface="+mn-cs"/>
            </a:rPr>
            <a:t>DROC Seattle</a:t>
          </a:r>
          <a:endParaRPr lang="en-US" sz="2400" kern="1200" dirty="0">
            <a:solidFill>
              <a:prstClr val="white"/>
            </a:solidFill>
            <a:effectLst>
              <a:outerShdw blurRad="38100" dist="38100" dir="2700000" algn="tl">
                <a:srgbClr val="000000">
                  <a:alpha val="43137"/>
                </a:srgbClr>
              </a:outerShdw>
            </a:effectLst>
            <a:latin typeface="Calibri" panose="020F0502020204030204"/>
            <a:ea typeface="+mn-ea"/>
            <a:cs typeface="+mn-cs"/>
          </a:endParaRPr>
        </a:p>
      </dgm:t>
    </dgm:pt>
    <dgm:pt modelId="{FD7E5B06-785A-4664-AB8A-997EBC3E4163}" type="parTrans" cxnId="{9355001C-9A3D-4F02-AE5C-8AD10831C25D}">
      <dgm:prSet/>
      <dgm:spPr>
        <a:ln>
          <a:solidFill>
            <a:srgbClr val="548235"/>
          </a:solidFill>
        </a:ln>
      </dgm:spPr>
      <dgm:t>
        <a:bodyPr/>
        <a:lstStyle/>
        <a:p>
          <a:endParaRPr lang="en-US" dirty="0"/>
        </a:p>
      </dgm:t>
    </dgm:pt>
    <dgm:pt modelId="{652E921D-9E51-4BED-84A3-7770973612F4}" type="sibTrans" cxnId="{9355001C-9A3D-4F02-AE5C-8AD10831C25D}">
      <dgm:prSet/>
      <dgm:spPr/>
      <dgm:t>
        <a:bodyPr/>
        <a:lstStyle/>
        <a:p>
          <a:endParaRPr lang="en-US"/>
        </a:p>
      </dgm:t>
    </dgm:pt>
    <dgm:pt modelId="{E66F9130-739F-4092-A7EB-5D4225C99616}">
      <dgm:prSet phldrT="[Text]" custT="1"/>
      <dgm:spPr>
        <a:solidFill>
          <a:srgbClr val="00B050"/>
        </a:solidFill>
        <a:ln w="12700" cap="flat" cmpd="sng" algn="ctr">
          <a:solidFill>
            <a:prstClr val="white">
              <a:hueOff val="0"/>
              <a:satOff val="0"/>
              <a:lumOff val="0"/>
              <a:alphaOff val="0"/>
            </a:prstClr>
          </a:solidFill>
          <a:prstDash val="solid"/>
          <a:miter lim="800000"/>
        </a:ln>
        <a:effectLst>
          <a:outerShdw blurRad="50800" dist="38100" dir="2700000" algn="tl" rotWithShape="0">
            <a:prstClr val="black">
              <a:alpha val="40000"/>
            </a:prstClr>
          </a:outerShdw>
        </a:effectLst>
      </dgm:spPr>
      <dgm:t>
        <a:bodyPr spcFirstLastPara="0" vert="horz" wrap="square" lIns="12065" tIns="12065" rIns="12065" bIns="12065" numCol="1" spcCol="1270" anchor="ctr" anchorCtr="0"/>
        <a:lstStyle/>
        <a:p>
          <a:pPr marL="0" lvl="0" indent="0" algn="ctr" defTabSz="844550">
            <a:lnSpc>
              <a:spcPct val="90000"/>
            </a:lnSpc>
            <a:spcBef>
              <a:spcPct val="0"/>
            </a:spcBef>
            <a:spcAft>
              <a:spcPts val="0"/>
            </a:spcAft>
            <a:buNone/>
          </a:pPr>
          <a:r>
            <a:rPr lang="en-US" sz="2000" kern="1200" dirty="0">
              <a:solidFill>
                <a:prstClr val="white"/>
              </a:solidFill>
              <a:effectLst>
                <a:outerShdw blurRad="38100" dist="38100" dir="2700000" algn="tl">
                  <a:srgbClr val="000000">
                    <a:alpha val="43137"/>
                  </a:srgbClr>
                </a:outerShdw>
              </a:effectLst>
              <a:latin typeface="Calibri" panose="020F0502020204030204"/>
              <a:ea typeface="+mn-ea"/>
              <a:cs typeface="+mn-cs"/>
            </a:rPr>
            <a:t>New Process HLR </a:t>
          </a:r>
        </a:p>
      </dgm:t>
    </dgm:pt>
    <dgm:pt modelId="{DB40ABA7-B27C-4940-8BE9-4750D75C7461}" type="parTrans" cxnId="{8FAA4EF3-AD52-4E6D-8493-D87C14B89143}">
      <dgm:prSet/>
      <dgm:spPr>
        <a:ln>
          <a:solidFill>
            <a:srgbClr val="00B050"/>
          </a:solidFill>
        </a:ln>
      </dgm:spPr>
      <dgm:t>
        <a:bodyPr/>
        <a:lstStyle/>
        <a:p>
          <a:endParaRPr lang="en-US"/>
        </a:p>
      </dgm:t>
    </dgm:pt>
    <dgm:pt modelId="{961459BC-6E77-4A3C-979D-1825BC6C0FE4}" type="sibTrans" cxnId="{8FAA4EF3-AD52-4E6D-8493-D87C14B89143}">
      <dgm:prSet/>
      <dgm:spPr/>
      <dgm:t>
        <a:bodyPr/>
        <a:lstStyle/>
        <a:p>
          <a:endParaRPr lang="en-US"/>
        </a:p>
      </dgm:t>
    </dgm:pt>
    <dgm:pt modelId="{02721D0C-5DA9-46A6-A989-C9A00AC3EBD1}">
      <dgm:prSet phldrT="[Text]" custT="1"/>
      <dgm:spPr>
        <a:solidFill>
          <a:srgbClr val="00B050"/>
        </a:solidFill>
        <a:ln w="12700" cap="flat" cmpd="sng" algn="ctr">
          <a:solidFill>
            <a:prstClr val="white">
              <a:hueOff val="0"/>
              <a:satOff val="0"/>
              <a:lumOff val="0"/>
              <a:alphaOff val="0"/>
            </a:prstClr>
          </a:solidFill>
          <a:prstDash val="solid"/>
          <a:miter lim="800000"/>
        </a:ln>
        <a:effectLst>
          <a:outerShdw blurRad="50800" dist="38100" dir="2700000" algn="tl" rotWithShape="0">
            <a:prstClr val="black">
              <a:alpha val="40000"/>
            </a:prstClr>
          </a:outerShdw>
        </a:effectLst>
      </dgm:spPr>
      <dgm:t>
        <a:bodyPr spcFirstLastPara="0" vert="horz" wrap="square" lIns="12065" tIns="12065" rIns="12065" bIns="12065" numCol="1" spcCol="1270" anchor="ctr" anchorCtr="0"/>
        <a:lstStyle/>
        <a:p>
          <a:pPr marL="0" lvl="0" indent="0" algn="ctr" defTabSz="844550">
            <a:lnSpc>
              <a:spcPct val="100000"/>
            </a:lnSpc>
            <a:spcBef>
              <a:spcPct val="0"/>
            </a:spcBef>
            <a:spcAft>
              <a:spcPts val="0"/>
            </a:spcAft>
            <a:buNone/>
          </a:pPr>
          <a:r>
            <a:rPr lang="en-US" sz="2000" kern="1200" dirty="0">
              <a:solidFill>
                <a:prstClr val="white"/>
              </a:solidFill>
              <a:effectLst>
                <a:outerShdw blurRad="38100" dist="38100" dir="2700000" algn="tl">
                  <a:srgbClr val="000000">
                    <a:alpha val="43137"/>
                  </a:srgbClr>
                </a:outerShdw>
              </a:effectLst>
              <a:latin typeface="Calibri" panose="020F0502020204030204"/>
              <a:ea typeface="+mn-ea"/>
              <a:cs typeface="+mn-cs"/>
            </a:rPr>
            <a:t>New Process Full Grants</a:t>
          </a:r>
        </a:p>
      </dgm:t>
    </dgm:pt>
    <dgm:pt modelId="{362975F3-6D2A-40C2-9C7D-D2FF93E697B4}" type="parTrans" cxnId="{94776BA8-AF27-46E6-ABE0-CB0AA18F5A34}">
      <dgm:prSet/>
      <dgm:spPr>
        <a:ln>
          <a:solidFill>
            <a:srgbClr val="00B050"/>
          </a:solidFill>
        </a:ln>
      </dgm:spPr>
      <dgm:t>
        <a:bodyPr/>
        <a:lstStyle/>
        <a:p>
          <a:endParaRPr lang="en-US"/>
        </a:p>
      </dgm:t>
    </dgm:pt>
    <dgm:pt modelId="{CDE4608C-AF07-4EDA-880E-A74A74C30744}" type="sibTrans" cxnId="{94776BA8-AF27-46E6-ABE0-CB0AA18F5A34}">
      <dgm:prSet/>
      <dgm:spPr/>
      <dgm:t>
        <a:bodyPr/>
        <a:lstStyle/>
        <a:p>
          <a:endParaRPr lang="en-US"/>
        </a:p>
      </dgm:t>
    </dgm:pt>
    <dgm:pt modelId="{CE129C9A-2ACC-4604-AC6F-1FB205721AD3}">
      <dgm:prSet phldrT="[Text]" custT="1"/>
      <dgm:spPr>
        <a:solidFill>
          <a:srgbClr val="00B050"/>
        </a:solidFill>
        <a:ln w="12700" cap="flat" cmpd="sng" algn="ctr">
          <a:solidFill>
            <a:prstClr val="white">
              <a:hueOff val="0"/>
              <a:satOff val="0"/>
              <a:lumOff val="0"/>
              <a:alphaOff val="0"/>
            </a:prstClr>
          </a:solidFill>
          <a:prstDash val="solid"/>
          <a:miter lim="800000"/>
        </a:ln>
        <a:effectLst>
          <a:outerShdw blurRad="50800" dist="38100" dir="2700000" algn="tl" rotWithShape="0">
            <a:prstClr val="black">
              <a:alpha val="40000"/>
            </a:prstClr>
          </a:outerShdw>
        </a:effectLst>
      </dgm:spPr>
      <dgm:t>
        <a:bodyPr spcFirstLastPara="0" vert="horz" wrap="square" lIns="12065" tIns="12065" rIns="12065" bIns="12065" numCol="1" spcCol="1270" anchor="ctr" anchorCtr="0"/>
        <a:lstStyle/>
        <a:p>
          <a:pPr marL="0" lvl="0" indent="0" algn="ctr" defTabSz="844550">
            <a:lnSpc>
              <a:spcPct val="90000"/>
            </a:lnSpc>
            <a:spcBef>
              <a:spcPct val="0"/>
            </a:spcBef>
            <a:spcAft>
              <a:spcPts val="0"/>
            </a:spcAft>
            <a:buNone/>
          </a:pPr>
          <a:r>
            <a:rPr lang="en-US" sz="2000" kern="1200" dirty="0">
              <a:solidFill>
                <a:prstClr val="white"/>
              </a:solidFill>
              <a:effectLst>
                <a:outerShdw blurRad="38100" dist="38100" dir="2700000" algn="tl">
                  <a:srgbClr val="000000">
                    <a:alpha val="43137"/>
                  </a:srgbClr>
                </a:outerShdw>
              </a:effectLst>
              <a:latin typeface="Calibri" panose="020F0502020204030204"/>
              <a:ea typeface="+mn-ea"/>
              <a:cs typeface="+mn-cs"/>
            </a:rPr>
            <a:t>New Process Remands </a:t>
          </a:r>
        </a:p>
      </dgm:t>
    </dgm:pt>
    <dgm:pt modelId="{AA633FB6-B201-49B7-9666-D88B279C0F5F}" type="parTrans" cxnId="{0B1D9A84-F696-48AF-8E05-456CFBD11733}">
      <dgm:prSet/>
      <dgm:spPr>
        <a:ln>
          <a:solidFill>
            <a:srgbClr val="00B050"/>
          </a:solidFill>
        </a:ln>
      </dgm:spPr>
      <dgm:t>
        <a:bodyPr/>
        <a:lstStyle/>
        <a:p>
          <a:endParaRPr lang="en-US"/>
        </a:p>
      </dgm:t>
    </dgm:pt>
    <dgm:pt modelId="{38AEB3B4-504F-4E3E-A9D3-B402B4D7A8E9}" type="sibTrans" cxnId="{0B1D9A84-F696-48AF-8E05-456CFBD11733}">
      <dgm:prSet/>
      <dgm:spPr/>
      <dgm:t>
        <a:bodyPr/>
        <a:lstStyle/>
        <a:p>
          <a:endParaRPr lang="en-US"/>
        </a:p>
      </dgm:t>
    </dgm:pt>
    <dgm:pt modelId="{39757C25-D59B-4382-AD9D-67169A5E06FE}">
      <dgm:prSet custT="1"/>
      <dgm:spPr>
        <a:solidFill>
          <a:schemeClr val="accent4">
            <a:lumMod val="75000"/>
          </a:schemeClr>
        </a:solidFill>
        <a:effectLst>
          <a:outerShdw blurRad="50800" dist="38100" dir="2700000" algn="tl" rotWithShape="0">
            <a:prstClr val="black">
              <a:alpha val="40000"/>
            </a:prstClr>
          </a:outerShdw>
        </a:effectLst>
      </dgm:spPr>
      <dgm:t>
        <a:bodyPr/>
        <a:lstStyle/>
        <a:p>
          <a:r>
            <a:rPr lang="en-US" sz="2800" dirty="0">
              <a:effectLst>
                <a:outerShdw blurRad="38100" dist="38100" dir="2700000" algn="tl">
                  <a:srgbClr val="000000">
                    <a:alpha val="43137"/>
                  </a:srgbClr>
                </a:outerShdw>
              </a:effectLst>
            </a:rPr>
            <a:t>DROC D.C.</a:t>
          </a:r>
        </a:p>
      </dgm:t>
    </dgm:pt>
    <dgm:pt modelId="{52692AAE-1B51-474A-89A7-37E3ACD75722}" type="parTrans" cxnId="{52CA2BB1-D990-4B23-98F0-F857E3B55DF6}">
      <dgm:prSet/>
      <dgm:spPr>
        <a:ln>
          <a:solidFill>
            <a:schemeClr val="accent4">
              <a:lumMod val="50000"/>
            </a:schemeClr>
          </a:solidFill>
        </a:ln>
      </dgm:spPr>
      <dgm:t>
        <a:bodyPr/>
        <a:lstStyle/>
        <a:p>
          <a:endParaRPr lang="en-US"/>
        </a:p>
      </dgm:t>
    </dgm:pt>
    <dgm:pt modelId="{522C5236-BAF8-48A7-A388-EDA496D7AE15}" type="sibTrans" cxnId="{52CA2BB1-D990-4B23-98F0-F857E3B55DF6}">
      <dgm:prSet/>
      <dgm:spPr/>
      <dgm:t>
        <a:bodyPr/>
        <a:lstStyle/>
        <a:p>
          <a:endParaRPr lang="en-US"/>
        </a:p>
      </dgm:t>
    </dgm:pt>
    <dgm:pt modelId="{498DCBE5-968F-45F3-A905-BAF70B23449E}">
      <dgm:prSet custT="1"/>
      <dgm:spPr>
        <a:solidFill>
          <a:srgbClr val="C00000"/>
        </a:solidFill>
        <a:effectLst>
          <a:outerShdw blurRad="50800" dist="38100" dir="2700000" algn="tl" rotWithShape="0">
            <a:prstClr val="black">
              <a:alpha val="40000"/>
            </a:prstClr>
          </a:outerShdw>
        </a:effectLst>
      </dgm:spPr>
      <dgm:t>
        <a:bodyPr/>
        <a:lstStyle/>
        <a:p>
          <a:r>
            <a:rPr lang="en-US" sz="2800" dirty="0">
              <a:effectLst>
                <a:outerShdw blurRad="38100" dist="38100" dir="2700000" algn="tl">
                  <a:srgbClr val="000000">
                    <a:alpha val="43137"/>
                  </a:srgbClr>
                </a:outerShdw>
              </a:effectLst>
            </a:rPr>
            <a:t>RO Appeals Teams</a:t>
          </a:r>
        </a:p>
      </dgm:t>
    </dgm:pt>
    <dgm:pt modelId="{CF6A6F64-C9EA-4E69-963C-AAFEAF552A68}" type="parTrans" cxnId="{F67732C2-051F-46F4-AB47-CF84345D24BE}">
      <dgm:prSet/>
      <dgm:spPr/>
      <dgm:t>
        <a:bodyPr/>
        <a:lstStyle/>
        <a:p>
          <a:endParaRPr lang="en-US"/>
        </a:p>
      </dgm:t>
    </dgm:pt>
    <dgm:pt modelId="{4961DAED-22D2-4625-B94D-D2ACB905B82C}" type="sibTrans" cxnId="{F67732C2-051F-46F4-AB47-CF84345D24BE}">
      <dgm:prSet/>
      <dgm:spPr/>
      <dgm:t>
        <a:bodyPr/>
        <a:lstStyle/>
        <a:p>
          <a:endParaRPr lang="en-US"/>
        </a:p>
      </dgm:t>
    </dgm:pt>
    <dgm:pt modelId="{0EF89046-5925-4CB7-93A6-69E18F251343}">
      <dgm:prSet custT="1"/>
      <dgm:spPr>
        <a:solidFill>
          <a:srgbClr val="C00000"/>
        </a:solidFill>
        <a:effectLst>
          <a:outerShdw blurRad="50800" dist="38100" dir="2700000" algn="tl" rotWithShape="0">
            <a:prstClr val="black">
              <a:alpha val="40000"/>
            </a:prstClr>
          </a:outerShdw>
        </a:effectLst>
      </dgm:spPr>
      <dgm:t>
        <a:bodyPr/>
        <a:lstStyle/>
        <a:p>
          <a:r>
            <a:rPr lang="en-US" sz="2000" dirty="0">
              <a:effectLst>
                <a:outerShdw blurRad="38100" dist="38100" dir="2700000" algn="tl">
                  <a:srgbClr val="000000">
                    <a:alpha val="43137"/>
                  </a:srgbClr>
                </a:outerShdw>
              </a:effectLst>
            </a:rPr>
            <a:t>Legacy Appeals &amp; Full Grants</a:t>
          </a:r>
          <a:endParaRPr lang="en-US" sz="2500" dirty="0">
            <a:effectLst>
              <a:outerShdw blurRad="38100" dist="38100" dir="2700000" algn="tl">
                <a:srgbClr val="000000">
                  <a:alpha val="43137"/>
                </a:srgbClr>
              </a:outerShdw>
            </a:effectLst>
          </a:endParaRPr>
        </a:p>
      </dgm:t>
    </dgm:pt>
    <dgm:pt modelId="{6E868734-FB78-4582-B772-CC3E422E4272}" type="parTrans" cxnId="{741E8257-B4BF-4087-90D7-E8ED012CA6F9}">
      <dgm:prSet/>
      <dgm:spPr/>
      <dgm:t>
        <a:bodyPr/>
        <a:lstStyle/>
        <a:p>
          <a:endParaRPr lang="en-US"/>
        </a:p>
      </dgm:t>
    </dgm:pt>
    <dgm:pt modelId="{529DE246-F9BC-4AB2-9791-3C91BE1E84B6}" type="sibTrans" cxnId="{741E8257-B4BF-4087-90D7-E8ED012CA6F9}">
      <dgm:prSet/>
      <dgm:spPr/>
      <dgm:t>
        <a:bodyPr/>
        <a:lstStyle/>
        <a:p>
          <a:endParaRPr lang="en-US"/>
        </a:p>
      </dgm:t>
    </dgm:pt>
    <dgm:pt modelId="{C3AF3399-2020-4529-A2A1-C9626AE5B88F}">
      <dgm:prSet phldrT="[Text]" custT="1"/>
      <dgm:spPr>
        <a:solidFill>
          <a:schemeClr val="accent6">
            <a:lumMod val="25000"/>
          </a:schemeClr>
        </a:solidFill>
        <a:effectLst>
          <a:outerShdw blurRad="50800" dist="38100" dir="2700000" algn="tl" rotWithShape="0">
            <a:prstClr val="black">
              <a:alpha val="40000"/>
            </a:prstClr>
          </a:outerShdw>
        </a:effectLst>
      </dgm:spPr>
      <dgm:t>
        <a:bodyPr/>
        <a:lstStyle/>
        <a:p>
          <a:r>
            <a:rPr lang="en-US" sz="2400" dirty="0">
              <a:effectLst>
                <a:outerShdw blurRad="38100" dist="38100" dir="2700000" algn="tl">
                  <a:srgbClr val="000000">
                    <a:alpha val="43137"/>
                  </a:srgbClr>
                </a:outerShdw>
              </a:effectLst>
            </a:rPr>
            <a:t>Receipts</a:t>
          </a:r>
          <a:endParaRPr lang="en-US" sz="1600" dirty="0">
            <a:effectLst>
              <a:outerShdw blurRad="38100" dist="38100" dir="2700000" algn="tl">
                <a:srgbClr val="000000">
                  <a:alpha val="43137"/>
                </a:srgbClr>
              </a:outerShdw>
            </a:effectLst>
          </a:endParaRPr>
        </a:p>
      </dgm:t>
    </dgm:pt>
    <dgm:pt modelId="{DBCA31F3-4E59-49F6-9CDB-935AC94580A8}" type="sibTrans" cxnId="{0FDDAECA-198C-4B59-8CC2-843308824B5E}">
      <dgm:prSet/>
      <dgm:spPr/>
      <dgm:t>
        <a:bodyPr/>
        <a:lstStyle/>
        <a:p>
          <a:endParaRPr lang="en-US"/>
        </a:p>
      </dgm:t>
    </dgm:pt>
    <dgm:pt modelId="{93E0C102-CC52-4FC7-AE72-504712BEE602}" type="parTrans" cxnId="{0FDDAECA-198C-4B59-8CC2-843308824B5E}">
      <dgm:prSet/>
      <dgm:spPr/>
      <dgm:t>
        <a:bodyPr/>
        <a:lstStyle/>
        <a:p>
          <a:endParaRPr lang="en-US"/>
        </a:p>
      </dgm:t>
    </dgm:pt>
    <dgm:pt modelId="{638A49E2-B144-40E3-9378-B078008726E3}">
      <dgm:prSet custT="1"/>
      <dgm:spPr>
        <a:solidFill>
          <a:schemeClr val="accent4">
            <a:lumMod val="75000"/>
          </a:schemeClr>
        </a:solidFill>
        <a:effectLst>
          <a:outerShdw blurRad="50800" dist="38100" dir="2700000" algn="tl" rotWithShape="0">
            <a:prstClr val="black">
              <a:alpha val="40000"/>
            </a:prstClr>
          </a:outerShdw>
        </a:effectLst>
      </dgm:spPr>
      <dgm:t>
        <a:bodyPr/>
        <a:lstStyle/>
        <a:p>
          <a:r>
            <a:rPr lang="en-US" sz="2000" dirty="0">
              <a:effectLst>
                <a:outerShdw blurRad="38100" dist="38100" dir="2700000" algn="tl">
                  <a:srgbClr val="000000">
                    <a:alpha val="43137"/>
                  </a:srgbClr>
                </a:outerShdw>
              </a:effectLst>
            </a:rPr>
            <a:t>Legacy Remands</a:t>
          </a:r>
        </a:p>
      </dgm:t>
    </dgm:pt>
    <dgm:pt modelId="{B4735D57-8068-4D34-8E78-07482242ED3C}" type="parTrans" cxnId="{C0E7A6FE-8B78-4296-B526-B02614BACF22}">
      <dgm:prSet/>
      <dgm:spPr/>
      <dgm:t>
        <a:bodyPr/>
        <a:lstStyle/>
        <a:p>
          <a:endParaRPr lang="en-US"/>
        </a:p>
      </dgm:t>
    </dgm:pt>
    <dgm:pt modelId="{2E936640-AA82-4371-B02C-4811EFAE60D0}" type="sibTrans" cxnId="{C0E7A6FE-8B78-4296-B526-B02614BACF22}">
      <dgm:prSet/>
      <dgm:spPr/>
      <dgm:t>
        <a:bodyPr/>
        <a:lstStyle/>
        <a:p>
          <a:endParaRPr lang="en-US"/>
        </a:p>
      </dgm:t>
    </dgm:pt>
    <dgm:pt modelId="{29C95854-AA04-4C4E-AED9-60C30819578E}">
      <dgm:prSet custT="1"/>
      <dgm:spPr>
        <a:solidFill>
          <a:srgbClr val="C00000"/>
        </a:solidFill>
        <a:effectLst>
          <a:outerShdw blurRad="50800" dist="38100" dir="2700000" algn="tl" rotWithShape="0">
            <a:prstClr val="black">
              <a:alpha val="40000"/>
            </a:prstClr>
          </a:outerShdw>
        </a:effectLst>
      </dgm:spPr>
      <dgm:t>
        <a:bodyPr/>
        <a:lstStyle/>
        <a:p>
          <a:r>
            <a:rPr lang="en-US" sz="2000" dirty="0">
              <a:effectLst>
                <a:outerShdw blurRad="38100" dist="38100" dir="2700000" algn="tl">
                  <a:srgbClr val="000000">
                    <a:alpha val="43137"/>
                  </a:srgbClr>
                </a:outerShdw>
              </a:effectLst>
            </a:rPr>
            <a:t>RAMP HLR &amp; Supp.</a:t>
          </a:r>
          <a:r>
            <a:rPr lang="en-US" sz="2500" dirty="0">
              <a:effectLst>
                <a:outerShdw blurRad="38100" dist="38100" dir="2700000" algn="tl">
                  <a:srgbClr val="000000">
                    <a:alpha val="43137"/>
                  </a:srgbClr>
                </a:outerShdw>
              </a:effectLst>
            </a:rPr>
            <a:t> </a:t>
          </a:r>
        </a:p>
      </dgm:t>
    </dgm:pt>
    <dgm:pt modelId="{D4E21706-12F7-46BD-8126-4511B82AA618}" type="parTrans" cxnId="{4530EA2F-7C26-426E-B0D4-1EB6BEB77B8D}">
      <dgm:prSet/>
      <dgm:spPr/>
      <dgm:t>
        <a:bodyPr/>
        <a:lstStyle/>
        <a:p>
          <a:endParaRPr lang="en-US"/>
        </a:p>
      </dgm:t>
    </dgm:pt>
    <dgm:pt modelId="{C8DC7FBA-363A-43A5-8230-91A7C8549D66}" type="sibTrans" cxnId="{4530EA2F-7C26-426E-B0D4-1EB6BEB77B8D}">
      <dgm:prSet/>
      <dgm:spPr/>
      <dgm:t>
        <a:bodyPr/>
        <a:lstStyle/>
        <a:p>
          <a:endParaRPr lang="en-US"/>
        </a:p>
      </dgm:t>
    </dgm:pt>
    <dgm:pt modelId="{857B2B81-098B-404F-BCB7-A85F440044A2}">
      <dgm:prSet phldrT="[Text]" custT="1"/>
      <dgm:spPr>
        <a:solidFill>
          <a:srgbClr val="00B050"/>
        </a:solidFill>
        <a:ln w="12700" cap="flat" cmpd="sng" algn="ctr">
          <a:solidFill>
            <a:prstClr val="white">
              <a:hueOff val="0"/>
              <a:satOff val="0"/>
              <a:lumOff val="0"/>
              <a:alphaOff val="0"/>
            </a:prstClr>
          </a:solidFill>
          <a:prstDash val="solid"/>
          <a:miter lim="800000"/>
        </a:ln>
        <a:effectLst>
          <a:outerShdw blurRad="50800" dist="38100" dir="2700000" algn="tl" rotWithShape="0">
            <a:prstClr val="black">
              <a:alpha val="40000"/>
            </a:prstClr>
          </a:outerShdw>
        </a:effectLst>
      </dgm:spPr>
      <dgm:t>
        <a:bodyPr spcFirstLastPara="0" vert="horz" wrap="square" lIns="12065" tIns="12065" rIns="12065" bIns="12065" numCol="1" spcCol="1270" anchor="ctr" anchorCtr="0"/>
        <a:lstStyle/>
        <a:p>
          <a:pPr marL="0" lvl="0" indent="0" algn="ctr" defTabSz="844550">
            <a:lnSpc>
              <a:spcPct val="100000"/>
            </a:lnSpc>
            <a:spcBef>
              <a:spcPct val="0"/>
            </a:spcBef>
            <a:spcAft>
              <a:spcPts val="0"/>
            </a:spcAft>
            <a:buNone/>
          </a:pPr>
          <a:r>
            <a:rPr lang="en-US" sz="2000" kern="1200" dirty="0">
              <a:solidFill>
                <a:prstClr val="white"/>
              </a:solidFill>
              <a:effectLst>
                <a:outerShdw blurRad="38100" dist="38100" dir="2700000" algn="tl">
                  <a:srgbClr val="000000">
                    <a:alpha val="43137"/>
                  </a:srgbClr>
                </a:outerShdw>
              </a:effectLst>
              <a:latin typeface="Calibri" panose="020F0502020204030204"/>
              <a:ea typeface="+mn-ea"/>
              <a:cs typeface="+mn-cs"/>
            </a:rPr>
            <a:t>New Process HLR Returns </a:t>
          </a:r>
        </a:p>
      </dgm:t>
    </dgm:pt>
    <dgm:pt modelId="{10A8529F-DD4E-43A5-AB92-0548E498318A}" type="parTrans" cxnId="{D338A659-763B-4782-A09F-D83F403A3AE8}">
      <dgm:prSet/>
      <dgm:spPr>
        <a:ln>
          <a:solidFill>
            <a:srgbClr val="00B050"/>
          </a:solidFill>
        </a:ln>
      </dgm:spPr>
      <dgm:t>
        <a:bodyPr/>
        <a:lstStyle/>
        <a:p>
          <a:endParaRPr lang="en-US"/>
        </a:p>
      </dgm:t>
    </dgm:pt>
    <dgm:pt modelId="{959B5629-0C29-4ED8-BAF8-D268A1FCB213}" type="sibTrans" cxnId="{D338A659-763B-4782-A09F-D83F403A3AE8}">
      <dgm:prSet/>
      <dgm:spPr/>
      <dgm:t>
        <a:bodyPr/>
        <a:lstStyle/>
        <a:p>
          <a:endParaRPr lang="en-US"/>
        </a:p>
      </dgm:t>
    </dgm:pt>
    <dgm:pt modelId="{862FB8A9-427C-45BD-819B-39ECCCD08E41}" type="pres">
      <dgm:prSet presAssocID="{6ED3CB00-C5E1-4D15-861B-E7FDF9FB59BC}" presName="diagram" presStyleCnt="0">
        <dgm:presLayoutVars>
          <dgm:chPref val="1"/>
          <dgm:dir/>
          <dgm:animOne val="branch"/>
          <dgm:animLvl val="lvl"/>
          <dgm:resizeHandles val="exact"/>
        </dgm:presLayoutVars>
      </dgm:prSet>
      <dgm:spPr/>
    </dgm:pt>
    <dgm:pt modelId="{AE61AC0F-BA22-4434-A1A5-CDBBC3CECB59}" type="pres">
      <dgm:prSet presAssocID="{C3AF3399-2020-4529-A2A1-C9626AE5B88F}" presName="root1" presStyleCnt="0"/>
      <dgm:spPr/>
    </dgm:pt>
    <dgm:pt modelId="{24B069F8-32FE-4B7C-A94F-EE3DDAA9D610}" type="pres">
      <dgm:prSet presAssocID="{C3AF3399-2020-4529-A2A1-C9626AE5B88F}" presName="LevelOneTextNode" presStyleLbl="node0" presStyleIdx="0" presStyleCnt="1" custScaleX="118878" custScaleY="135150" custLinFactNeighborX="-37456" custLinFactNeighborY="-1516">
        <dgm:presLayoutVars>
          <dgm:chPref val="3"/>
        </dgm:presLayoutVars>
      </dgm:prSet>
      <dgm:spPr/>
    </dgm:pt>
    <dgm:pt modelId="{23F51394-4077-4E69-85D5-81FAC6F4274F}" type="pres">
      <dgm:prSet presAssocID="{C3AF3399-2020-4529-A2A1-C9626AE5B88F}" presName="level2hierChild" presStyleCnt="0"/>
      <dgm:spPr/>
    </dgm:pt>
    <dgm:pt modelId="{C9F42A22-5C3D-41DD-BD68-F5883989D0B1}" type="pres">
      <dgm:prSet presAssocID="{945A0204-E464-4D68-8AC8-89A86F2D9ADE}" presName="conn2-1" presStyleLbl="parChTrans1D2" presStyleIdx="0" presStyleCnt="4"/>
      <dgm:spPr/>
    </dgm:pt>
    <dgm:pt modelId="{8BCEC5D7-D4B0-4BEC-B329-A391E84EE42C}" type="pres">
      <dgm:prSet presAssocID="{945A0204-E464-4D68-8AC8-89A86F2D9ADE}" presName="connTx" presStyleLbl="parChTrans1D2" presStyleIdx="0" presStyleCnt="4"/>
      <dgm:spPr/>
    </dgm:pt>
    <dgm:pt modelId="{D493F42F-5D01-4CD1-AD75-9895389E2402}" type="pres">
      <dgm:prSet presAssocID="{B7568C8E-2481-45E3-AB4C-5B5513DF006B}" presName="root2" presStyleCnt="0"/>
      <dgm:spPr/>
    </dgm:pt>
    <dgm:pt modelId="{03109D61-DE05-495C-AC3E-79C8BE1C396B}" type="pres">
      <dgm:prSet presAssocID="{B7568C8E-2481-45E3-AB4C-5B5513DF006B}" presName="LevelTwoTextNode" presStyleLbl="node2" presStyleIdx="0" presStyleCnt="4" custScaleX="133276" custScaleY="100141" custLinFactNeighborX="-24095" custLinFactNeighborY="-11520">
        <dgm:presLayoutVars>
          <dgm:chPref val="3"/>
        </dgm:presLayoutVars>
      </dgm:prSet>
      <dgm:spPr/>
    </dgm:pt>
    <dgm:pt modelId="{9383A55C-E848-4D88-A11E-DFA428286606}" type="pres">
      <dgm:prSet presAssocID="{B7568C8E-2481-45E3-AB4C-5B5513DF006B}" presName="level3hierChild" presStyleCnt="0"/>
      <dgm:spPr/>
    </dgm:pt>
    <dgm:pt modelId="{2583A79A-6146-4B02-A1D6-FDEC84FFA987}" type="pres">
      <dgm:prSet presAssocID="{F8821A9F-50AB-4E72-8CD5-37093AC30400}" presName="conn2-1" presStyleLbl="parChTrans1D3" presStyleIdx="0" presStyleCnt="8"/>
      <dgm:spPr/>
    </dgm:pt>
    <dgm:pt modelId="{A76A37F7-8CD1-452D-821D-28E1DFCC2677}" type="pres">
      <dgm:prSet presAssocID="{F8821A9F-50AB-4E72-8CD5-37093AC30400}" presName="connTx" presStyleLbl="parChTrans1D3" presStyleIdx="0" presStyleCnt="8"/>
      <dgm:spPr/>
    </dgm:pt>
    <dgm:pt modelId="{54C50295-8FAA-425D-8B11-E59D6DB1568B}" type="pres">
      <dgm:prSet presAssocID="{95B619F9-5EA0-4D71-B8CB-FB0800D5C73E}" presName="root2" presStyleCnt="0"/>
      <dgm:spPr/>
    </dgm:pt>
    <dgm:pt modelId="{6BD40356-968E-467D-A806-0EE53CB8AB75}" type="pres">
      <dgm:prSet presAssocID="{95B619F9-5EA0-4D71-B8CB-FB0800D5C73E}" presName="LevelTwoTextNode" presStyleLbl="node3" presStyleIdx="0" presStyleCnt="8" custScaleX="170653" custScaleY="85704" custLinFactNeighborX="10763" custLinFactNeighborY="-409">
        <dgm:presLayoutVars>
          <dgm:chPref val="3"/>
        </dgm:presLayoutVars>
      </dgm:prSet>
      <dgm:spPr/>
    </dgm:pt>
    <dgm:pt modelId="{CF5863F0-FA51-422C-8FF9-BCF8D29BA85A}" type="pres">
      <dgm:prSet presAssocID="{95B619F9-5EA0-4D71-B8CB-FB0800D5C73E}" presName="level3hierChild" presStyleCnt="0"/>
      <dgm:spPr/>
    </dgm:pt>
    <dgm:pt modelId="{58EF0AAB-E145-402D-8077-F5EB949F18F1}" type="pres">
      <dgm:prSet presAssocID="{CF6A6F64-C9EA-4E69-963C-AAFEAF552A68}" presName="conn2-1" presStyleLbl="parChTrans1D2" presStyleIdx="1" presStyleCnt="4"/>
      <dgm:spPr/>
    </dgm:pt>
    <dgm:pt modelId="{F230F504-BEDC-46CF-9ED4-B84575168EF7}" type="pres">
      <dgm:prSet presAssocID="{CF6A6F64-C9EA-4E69-963C-AAFEAF552A68}" presName="connTx" presStyleLbl="parChTrans1D2" presStyleIdx="1" presStyleCnt="4"/>
      <dgm:spPr/>
    </dgm:pt>
    <dgm:pt modelId="{8AD41634-54BB-42DA-97FA-566AF1779ECE}" type="pres">
      <dgm:prSet presAssocID="{498DCBE5-968F-45F3-A905-BAF70B23449E}" presName="root2" presStyleCnt="0"/>
      <dgm:spPr/>
    </dgm:pt>
    <dgm:pt modelId="{CAD095FB-C462-45D1-A0E0-FD7FC79C8D0E}" type="pres">
      <dgm:prSet presAssocID="{498DCBE5-968F-45F3-A905-BAF70B23449E}" presName="LevelTwoTextNode" presStyleLbl="node2" presStyleIdx="1" presStyleCnt="4" custScaleX="143200" custLinFactNeighborX="-30006" custLinFactNeighborY="5126">
        <dgm:presLayoutVars>
          <dgm:chPref val="3"/>
        </dgm:presLayoutVars>
      </dgm:prSet>
      <dgm:spPr/>
    </dgm:pt>
    <dgm:pt modelId="{D1AF149C-4C22-45E3-8A31-03181178B795}" type="pres">
      <dgm:prSet presAssocID="{498DCBE5-968F-45F3-A905-BAF70B23449E}" presName="level3hierChild" presStyleCnt="0"/>
      <dgm:spPr/>
    </dgm:pt>
    <dgm:pt modelId="{8C198D7D-2A82-4CE2-9054-814BF4284997}" type="pres">
      <dgm:prSet presAssocID="{6E868734-FB78-4582-B772-CC3E422E4272}" presName="conn2-1" presStyleLbl="parChTrans1D3" presStyleIdx="1" presStyleCnt="8"/>
      <dgm:spPr/>
    </dgm:pt>
    <dgm:pt modelId="{F64080FB-47E6-41A8-A679-289B521ACB41}" type="pres">
      <dgm:prSet presAssocID="{6E868734-FB78-4582-B772-CC3E422E4272}" presName="connTx" presStyleLbl="parChTrans1D3" presStyleIdx="1" presStyleCnt="8"/>
      <dgm:spPr/>
    </dgm:pt>
    <dgm:pt modelId="{EBBD2B11-3DA2-4DBD-8903-697AC99EDBC4}" type="pres">
      <dgm:prSet presAssocID="{0EF89046-5925-4CB7-93A6-69E18F251343}" presName="root2" presStyleCnt="0"/>
      <dgm:spPr/>
    </dgm:pt>
    <dgm:pt modelId="{0B468581-793B-4119-ADF1-5E018D5C279C}" type="pres">
      <dgm:prSet presAssocID="{0EF89046-5925-4CB7-93A6-69E18F251343}" presName="LevelTwoTextNode" presStyleLbl="node3" presStyleIdx="1" presStyleCnt="8" custScaleX="174947" custScaleY="84077" custLinFactNeighborX="-3022" custLinFactNeighborY="-6905">
        <dgm:presLayoutVars>
          <dgm:chPref val="3"/>
        </dgm:presLayoutVars>
      </dgm:prSet>
      <dgm:spPr/>
    </dgm:pt>
    <dgm:pt modelId="{645E040A-E761-46E9-9DB7-2C914206D5B5}" type="pres">
      <dgm:prSet presAssocID="{0EF89046-5925-4CB7-93A6-69E18F251343}" presName="level3hierChild" presStyleCnt="0"/>
      <dgm:spPr/>
    </dgm:pt>
    <dgm:pt modelId="{C914E3F9-123C-4980-8671-58AFEDEEF686}" type="pres">
      <dgm:prSet presAssocID="{D4E21706-12F7-46BD-8126-4511B82AA618}" presName="conn2-1" presStyleLbl="parChTrans1D3" presStyleIdx="2" presStyleCnt="8"/>
      <dgm:spPr/>
    </dgm:pt>
    <dgm:pt modelId="{B1B0D4AA-0714-4B3F-914A-DE4C50A48664}" type="pres">
      <dgm:prSet presAssocID="{D4E21706-12F7-46BD-8126-4511B82AA618}" presName="connTx" presStyleLbl="parChTrans1D3" presStyleIdx="2" presStyleCnt="8"/>
      <dgm:spPr/>
    </dgm:pt>
    <dgm:pt modelId="{11A20A38-8059-475F-9CEB-57149F17BEA5}" type="pres">
      <dgm:prSet presAssocID="{29C95854-AA04-4C4E-AED9-60C30819578E}" presName="root2" presStyleCnt="0"/>
      <dgm:spPr/>
    </dgm:pt>
    <dgm:pt modelId="{7DD8FC1A-C0A4-4B3B-BC31-92E13A31F69B}" type="pres">
      <dgm:prSet presAssocID="{29C95854-AA04-4C4E-AED9-60C30819578E}" presName="LevelTwoTextNode" presStyleLbl="node3" presStyleIdx="2" presStyleCnt="8" custScaleX="173723" custScaleY="63757" custLinFactNeighborX="-3392">
        <dgm:presLayoutVars>
          <dgm:chPref val="3"/>
        </dgm:presLayoutVars>
      </dgm:prSet>
      <dgm:spPr/>
    </dgm:pt>
    <dgm:pt modelId="{D42734B6-3BFE-44EC-B0C9-30B1A4F99781}" type="pres">
      <dgm:prSet presAssocID="{29C95854-AA04-4C4E-AED9-60C30819578E}" presName="level3hierChild" presStyleCnt="0"/>
      <dgm:spPr/>
    </dgm:pt>
    <dgm:pt modelId="{1FE4A6AC-E7F4-4157-A12A-01196DF4096A}" type="pres">
      <dgm:prSet presAssocID="{FD7E5B06-785A-4664-AB8A-997EBC3E4163}" presName="conn2-1" presStyleLbl="parChTrans1D2" presStyleIdx="2" presStyleCnt="4"/>
      <dgm:spPr/>
    </dgm:pt>
    <dgm:pt modelId="{15A019FD-19A9-4C8D-948C-6BA9671EED6B}" type="pres">
      <dgm:prSet presAssocID="{FD7E5B06-785A-4664-AB8A-997EBC3E4163}" presName="connTx" presStyleLbl="parChTrans1D2" presStyleIdx="2" presStyleCnt="4"/>
      <dgm:spPr/>
    </dgm:pt>
    <dgm:pt modelId="{2AF91FE9-6BDE-4E4A-9D7D-97F8F3298825}" type="pres">
      <dgm:prSet presAssocID="{EEAB0C79-3C46-409B-B333-E277F7F22F63}" presName="root2" presStyleCnt="0"/>
      <dgm:spPr/>
    </dgm:pt>
    <dgm:pt modelId="{08B339C1-6154-4203-90F9-25EC8B9E884B}" type="pres">
      <dgm:prSet presAssocID="{EEAB0C79-3C46-409B-B333-E277F7F22F63}" presName="LevelTwoTextNode" presStyleLbl="node2" presStyleIdx="2" presStyleCnt="4" custScaleX="138814" custScaleY="132573" custLinFactNeighborX="-31596" custLinFactNeighborY="-10248">
        <dgm:presLayoutVars>
          <dgm:chPref val="3"/>
        </dgm:presLayoutVars>
      </dgm:prSet>
      <dgm:spPr>
        <a:xfrm>
          <a:off x="4133273" y="2961698"/>
          <a:ext cx="1469994" cy="734997"/>
        </a:xfrm>
        <a:prstGeom prst="roundRect">
          <a:avLst>
            <a:gd name="adj" fmla="val 10000"/>
          </a:avLst>
        </a:prstGeom>
      </dgm:spPr>
    </dgm:pt>
    <dgm:pt modelId="{2E01B133-EED1-4C3E-9FB1-684E9FDDF321}" type="pres">
      <dgm:prSet presAssocID="{EEAB0C79-3C46-409B-B333-E277F7F22F63}" presName="level3hierChild" presStyleCnt="0"/>
      <dgm:spPr/>
    </dgm:pt>
    <dgm:pt modelId="{4B0CE4F1-6E61-4C8E-BA10-1EC08E9C8460}" type="pres">
      <dgm:prSet presAssocID="{DB40ABA7-B27C-4940-8BE9-4750D75C7461}" presName="conn2-1" presStyleLbl="parChTrans1D3" presStyleIdx="3" presStyleCnt="8"/>
      <dgm:spPr/>
    </dgm:pt>
    <dgm:pt modelId="{3182E3CC-4EBE-4237-B55A-E8947BD57E11}" type="pres">
      <dgm:prSet presAssocID="{DB40ABA7-B27C-4940-8BE9-4750D75C7461}" presName="connTx" presStyleLbl="parChTrans1D3" presStyleIdx="3" presStyleCnt="8"/>
      <dgm:spPr/>
    </dgm:pt>
    <dgm:pt modelId="{AE8A0804-0BB8-4165-BCEE-035DF6343692}" type="pres">
      <dgm:prSet presAssocID="{E66F9130-739F-4092-A7EB-5D4225C99616}" presName="root2" presStyleCnt="0"/>
      <dgm:spPr/>
    </dgm:pt>
    <dgm:pt modelId="{FB6887FC-831B-4DAD-8CA1-0C3296335ABD}" type="pres">
      <dgm:prSet presAssocID="{E66F9130-739F-4092-A7EB-5D4225C99616}" presName="LevelTwoTextNode" presStyleLbl="node3" presStyleIdx="3" presStyleCnt="8" custScaleX="171689" custScaleY="61465">
        <dgm:presLayoutVars>
          <dgm:chPref val="3"/>
        </dgm:presLayoutVars>
      </dgm:prSet>
      <dgm:spPr>
        <a:xfrm>
          <a:off x="6191265" y="1693828"/>
          <a:ext cx="1469994" cy="734997"/>
        </a:xfrm>
        <a:prstGeom prst="roundRect">
          <a:avLst>
            <a:gd name="adj" fmla="val 10000"/>
          </a:avLst>
        </a:prstGeom>
      </dgm:spPr>
    </dgm:pt>
    <dgm:pt modelId="{FFB883F3-3A7E-45B0-BA21-98EB980D45B8}" type="pres">
      <dgm:prSet presAssocID="{E66F9130-739F-4092-A7EB-5D4225C99616}" presName="level3hierChild" presStyleCnt="0"/>
      <dgm:spPr/>
    </dgm:pt>
    <dgm:pt modelId="{F027C0F8-F2B2-4ED9-8B02-888704DCF984}" type="pres">
      <dgm:prSet presAssocID="{AA633FB6-B201-49B7-9666-D88B279C0F5F}" presName="conn2-1" presStyleLbl="parChTrans1D3" presStyleIdx="4" presStyleCnt="8"/>
      <dgm:spPr/>
    </dgm:pt>
    <dgm:pt modelId="{06BDAA06-659A-4C0B-8F1A-AE3176ED32B9}" type="pres">
      <dgm:prSet presAssocID="{AA633FB6-B201-49B7-9666-D88B279C0F5F}" presName="connTx" presStyleLbl="parChTrans1D3" presStyleIdx="4" presStyleCnt="8"/>
      <dgm:spPr/>
    </dgm:pt>
    <dgm:pt modelId="{A8BC9FD6-9A92-4118-B9C2-4EE93C04C0E3}" type="pres">
      <dgm:prSet presAssocID="{CE129C9A-2ACC-4604-AC6F-1FB205721AD3}" presName="root2" presStyleCnt="0"/>
      <dgm:spPr/>
    </dgm:pt>
    <dgm:pt modelId="{576B2C4B-DBF0-4D1C-8494-BAA74C7866F9}" type="pres">
      <dgm:prSet presAssocID="{CE129C9A-2ACC-4604-AC6F-1FB205721AD3}" presName="LevelTwoTextNode" presStyleLbl="node3" presStyleIdx="4" presStyleCnt="8" custScaleX="172640" custScaleY="68316">
        <dgm:presLayoutVars>
          <dgm:chPref val="3"/>
        </dgm:presLayoutVars>
      </dgm:prSet>
      <dgm:spPr>
        <a:xfrm>
          <a:off x="6191265" y="2539075"/>
          <a:ext cx="1469994" cy="734997"/>
        </a:xfrm>
        <a:prstGeom prst="roundRect">
          <a:avLst>
            <a:gd name="adj" fmla="val 10000"/>
          </a:avLst>
        </a:prstGeom>
      </dgm:spPr>
    </dgm:pt>
    <dgm:pt modelId="{0BC6BB2E-0612-4404-96FF-89E428BC8D1E}" type="pres">
      <dgm:prSet presAssocID="{CE129C9A-2ACC-4604-AC6F-1FB205721AD3}" presName="level3hierChild" presStyleCnt="0"/>
      <dgm:spPr/>
    </dgm:pt>
    <dgm:pt modelId="{0A473F2C-99A0-45A8-B49A-702A3180D513}" type="pres">
      <dgm:prSet presAssocID="{362975F3-6D2A-40C2-9C7D-D2FF93E697B4}" presName="conn2-1" presStyleLbl="parChTrans1D3" presStyleIdx="5" presStyleCnt="8"/>
      <dgm:spPr/>
    </dgm:pt>
    <dgm:pt modelId="{9462539D-051D-4680-8749-052C656899D6}" type="pres">
      <dgm:prSet presAssocID="{362975F3-6D2A-40C2-9C7D-D2FF93E697B4}" presName="connTx" presStyleLbl="parChTrans1D3" presStyleIdx="5" presStyleCnt="8"/>
      <dgm:spPr/>
    </dgm:pt>
    <dgm:pt modelId="{D25DB66B-AFC8-4A96-B90A-BFA034A43A5E}" type="pres">
      <dgm:prSet presAssocID="{02721D0C-5DA9-46A6-A989-C9A00AC3EBD1}" presName="root2" presStyleCnt="0"/>
      <dgm:spPr/>
    </dgm:pt>
    <dgm:pt modelId="{5656E3A8-9536-4C60-885C-DD9E7FEE6CA6}" type="pres">
      <dgm:prSet presAssocID="{02721D0C-5DA9-46A6-A989-C9A00AC3EBD1}" presName="LevelTwoTextNode" presStyleLbl="node3" presStyleIdx="5" presStyleCnt="8" custScaleX="172666" custScaleY="63533">
        <dgm:presLayoutVars>
          <dgm:chPref val="3"/>
        </dgm:presLayoutVars>
      </dgm:prSet>
      <dgm:spPr>
        <a:xfrm>
          <a:off x="6191265" y="3384321"/>
          <a:ext cx="1469994" cy="734997"/>
        </a:xfrm>
        <a:prstGeom prst="roundRect">
          <a:avLst>
            <a:gd name="adj" fmla="val 10000"/>
          </a:avLst>
        </a:prstGeom>
      </dgm:spPr>
    </dgm:pt>
    <dgm:pt modelId="{753705F3-A89E-46B2-AB9F-257FBBB40FC2}" type="pres">
      <dgm:prSet presAssocID="{02721D0C-5DA9-46A6-A989-C9A00AC3EBD1}" presName="level3hierChild" presStyleCnt="0"/>
      <dgm:spPr/>
    </dgm:pt>
    <dgm:pt modelId="{28A65DAA-287A-46EC-8569-D6F3AC2192A8}" type="pres">
      <dgm:prSet presAssocID="{10A8529F-DD4E-43A5-AB92-0548E498318A}" presName="conn2-1" presStyleLbl="parChTrans1D3" presStyleIdx="6" presStyleCnt="8"/>
      <dgm:spPr/>
    </dgm:pt>
    <dgm:pt modelId="{A20EF164-07B6-44FD-93A9-A48ED46B26AB}" type="pres">
      <dgm:prSet presAssocID="{10A8529F-DD4E-43A5-AB92-0548E498318A}" presName="connTx" presStyleLbl="parChTrans1D3" presStyleIdx="6" presStyleCnt="8"/>
      <dgm:spPr/>
    </dgm:pt>
    <dgm:pt modelId="{3577E187-46F9-40F9-B4DD-054A4BDE0E05}" type="pres">
      <dgm:prSet presAssocID="{857B2B81-098B-404F-BCB7-A85F440044A2}" presName="root2" presStyleCnt="0"/>
      <dgm:spPr/>
    </dgm:pt>
    <dgm:pt modelId="{BD163A36-B7AC-4110-803E-700F85E74C07}" type="pres">
      <dgm:prSet presAssocID="{857B2B81-098B-404F-BCB7-A85F440044A2}" presName="LevelTwoTextNode" presStyleLbl="node3" presStyleIdx="6" presStyleCnt="8" custScaleX="175649" custScaleY="55451">
        <dgm:presLayoutVars>
          <dgm:chPref val="3"/>
        </dgm:presLayoutVars>
      </dgm:prSet>
      <dgm:spPr/>
    </dgm:pt>
    <dgm:pt modelId="{FBD0D3A1-38F0-4CB5-BDA7-5B3520E4ECD5}" type="pres">
      <dgm:prSet presAssocID="{857B2B81-098B-404F-BCB7-A85F440044A2}" presName="level3hierChild" presStyleCnt="0"/>
      <dgm:spPr/>
    </dgm:pt>
    <dgm:pt modelId="{33166157-D525-44C8-82E9-9F6AABB19B96}" type="pres">
      <dgm:prSet presAssocID="{52692AAE-1B51-474A-89A7-37E3ACD75722}" presName="conn2-1" presStyleLbl="parChTrans1D2" presStyleIdx="3" presStyleCnt="4"/>
      <dgm:spPr/>
    </dgm:pt>
    <dgm:pt modelId="{8463B591-4537-415D-8DC5-3793A6185893}" type="pres">
      <dgm:prSet presAssocID="{52692AAE-1B51-474A-89A7-37E3ACD75722}" presName="connTx" presStyleLbl="parChTrans1D2" presStyleIdx="3" presStyleCnt="4"/>
      <dgm:spPr/>
    </dgm:pt>
    <dgm:pt modelId="{DABB0E16-87BF-4522-8602-08E849B64D0E}" type="pres">
      <dgm:prSet presAssocID="{39757C25-D59B-4382-AD9D-67169A5E06FE}" presName="root2" presStyleCnt="0"/>
      <dgm:spPr/>
    </dgm:pt>
    <dgm:pt modelId="{1DEEEDFF-E49E-4A38-8B40-1C5C596B8136}" type="pres">
      <dgm:prSet presAssocID="{39757C25-D59B-4382-AD9D-67169A5E06FE}" presName="LevelTwoTextNode" presStyleLbl="node2" presStyleIdx="3" presStyleCnt="4" custScaleX="136401" custScaleY="85949" custLinFactNeighborX="-25935" custLinFactNeighborY="-288">
        <dgm:presLayoutVars>
          <dgm:chPref val="3"/>
        </dgm:presLayoutVars>
      </dgm:prSet>
      <dgm:spPr/>
    </dgm:pt>
    <dgm:pt modelId="{89EE6D5F-121D-4BDE-90B3-019A3B76AF46}" type="pres">
      <dgm:prSet presAssocID="{39757C25-D59B-4382-AD9D-67169A5E06FE}" presName="level3hierChild" presStyleCnt="0"/>
      <dgm:spPr/>
    </dgm:pt>
    <dgm:pt modelId="{25C31073-404C-45DD-B36B-3F8D8C355C08}" type="pres">
      <dgm:prSet presAssocID="{B4735D57-8068-4D34-8E78-07482242ED3C}" presName="conn2-1" presStyleLbl="parChTrans1D3" presStyleIdx="7" presStyleCnt="8"/>
      <dgm:spPr/>
    </dgm:pt>
    <dgm:pt modelId="{428348EC-0785-4A8D-997E-ED22F12DCFBF}" type="pres">
      <dgm:prSet presAssocID="{B4735D57-8068-4D34-8E78-07482242ED3C}" presName="connTx" presStyleLbl="parChTrans1D3" presStyleIdx="7" presStyleCnt="8"/>
      <dgm:spPr/>
    </dgm:pt>
    <dgm:pt modelId="{B446C1EE-D072-4F29-B610-2354651510A3}" type="pres">
      <dgm:prSet presAssocID="{638A49E2-B144-40E3-9378-B078008726E3}" presName="root2" presStyleCnt="0"/>
      <dgm:spPr/>
    </dgm:pt>
    <dgm:pt modelId="{5FC49FFD-6CF4-4C05-9983-75422283D90E}" type="pres">
      <dgm:prSet presAssocID="{638A49E2-B144-40E3-9378-B078008726E3}" presName="LevelTwoTextNode" presStyleLbl="node3" presStyleIdx="7" presStyleCnt="8" custScaleX="176284" custScaleY="53186" custLinFactNeighborX="1168">
        <dgm:presLayoutVars>
          <dgm:chPref val="3"/>
        </dgm:presLayoutVars>
      </dgm:prSet>
      <dgm:spPr/>
    </dgm:pt>
    <dgm:pt modelId="{F268E612-E894-41EA-9CCF-31B442998692}" type="pres">
      <dgm:prSet presAssocID="{638A49E2-B144-40E3-9378-B078008726E3}" presName="level3hierChild" presStyleCnt="0"/>
      <dgm:spPr/>
    </dgm:pt>
  </dgm:ptLst>
  <dgm:cxnLst>
    <dgm:cxn modelId="{FE836703-FD02-4679-87E9-1C5B9B24FB3D}" type="presOf" srcId="{E66F9130-739F-4092-A7EB-5D4225C99616}" destId="{FB6887FC-831B-4DAD-8CA1-0C3296335ABD}" srcOrd="0" destOrd="0" presId="urn:microsoft.com/office/officeart/2005/8/layout/hierarchy2"/>
    <dgm:cxn modelId="{12B5480E-E30B-4080-97F8-24E94907909D}" type="presOf" srcId="{0EF89046-5925-4CB7-93A6-69E18F251343}" destId="{0B468581-793B-4119-ADF1-5E018D5C279C}" srcOrd="0" destOrd="0" presId="urn:microsoft.com/office/officeart/2005/8/layout/hierarchy2"/>
    <dgm:cxn modelId="{E4310D14-DF2C-4AAF-AE25-FE3D58C751EB}" type="presOf" srcId="{C3AF3399-2020-4529-A2A1-C9626AE5B88F}" destId="{24B069F8-32FE-4B7C-A94F-EE3DDAA9D610}" srcOrd="0" destOrd="0" presId="urn:microsoft.com/office/officeart/2005/8/layout/hierarchy2"/>
    <dgm:cxn modelId="{2B5E7214-82E8-4B10-B319-B7F1935C098A}" type="presOf" srcId="{EEAB0C79-3C46-409B-B333-E277F7F22F63}" destId="{08B339C1-6154-4203-90F9-25EC8B9E884B}" srcOrd="0" destOrd="0" presId="urn:microsoft.com/office/officeart/2005/8/layout/hierarchy2"/>
    <dgm:cxn modelId="{23CA2915-25FB-4696-9765-4AD885372A9D}" type="presOf" srcId="{498DCBE5-968F-45F3-A905-BAF70B23449E}" destId="{CAD095FB-C462-45D1-A0E0-FD7FC79C8D0E}" srcOrd="0" destOrd="0" presId="urn:microsoft.com/office/officeart/2005/8/layout/hierarchy2"/>
    <dgm:cxn modelId="{9355001C-9A3D-4F02-AE5C-8AD10831C25D}" srcId="{C3AF3399-2020-4529-A2A1-C9626AE5B88F}" destId="{EEAB0C79-3C46-409B-B333-E277F7F22F63}" srcOrd="2" destOrd="0" parTransId="{FD7E5B06-785A-4664-AB8A-997EBC3E4163}" sibTransId="{652E921D-9E51-4BED-84A3-7770973612F4}"/>
    <dgm:cxn modelId="{DFE2B025-9753-4724-88CB-60CB62621139}" type="presOf" srcId="{945A0204-E464-4D68-8AC8-89A86F2D9ADE}" destId="{8BCEC5D7-D4B0-4BEC-B329-A391E84EE42C}" srcOrd="1" destOrd="0" presId="urn:microsoft.com/office/officeart/2005/8/layout/hierarchy2"/>
    <dgm:cxn modelId="{395EF326-A3DA-422F-9726-E40A74475FB4}" type="presOf" srcId="{39757C25-D59B-4382-AD9D-67169A5E06FE}" destId="{1DEEEDFF-E49E-4A38-8B40-1C5C596B8136}" srcOrd="0" destOrd="0" presId="urn:microsoft.com/office/officeart/2005/8/layout/hierarchy2"/>
    <dgm:cxn modelId="{3A8C812F-D96D-4129-820C-898E43526CBE}" type="presOf" srcId="{D4E21706-12F7-46BD-8126-4511B82AA618}" destId="{C914E3F9-123C-4980-8671-58AFEDEEF686}" srcOrd="0" destOrd="0" presId="urn:microsoft.com/office/officeart/2005/8/layout/hierarchy2"/>
    <dgm:cxn modelId="{4530EA2F-7C26-426E-B0D4-1EB6BEB77B8D}" srcId="{498DCBE5-968F-45F3-A905-BAF70B23449E}" destId="{29C95854-AA04-4C4E-AED9-60C30819578E}" srcOrd="1" destOrd="0" parTransId="{D4E21706-12F7-46BD-8126-4511B82AA618}" sibTransId="{C8DC7FBA-363A-43A5-8230-91A7C8549D66}"/>
    <dgm:cxn modelId="{4B6B0231-B37C-422B-A540-59FE5611E755}" type="presOf" srcId="{DB40ABA7-B27C-4940-8BE9-4750D75C7461}" destId="{4B0CE4F1-6E61-4C8E-BA10-1EC08E9C8460}" srcOrd="0" destOrd="0" presId="urn:microsoft.com/office/officeart/2005/8/layout/hierarchy2"/>
    <dgm:cxn modelId="{6651A333-83FF-4BBF-AC79-2D7925EC0360}" type="presOf" srcId="{638A49E2-B144-40E3-9378-B078008726E3}" destId="{5FC49FFD-6CF4-4C05-9983-75422283D90E}" srcOrd="0" destOrd="0" presId="urn:microsoft.com/office/officeart/2005/8/layout/hierarchy2"/>
    <dgm:cxn modelId="{E7016636-CCA1-4CBF-B4DB-6488DDCDB7D7}" type="presOf" srcId="{CF6A6F64-C9EA-4E69-963C-AAFEAF552A68}" destId="{F230F504-BEDC-46CF-9ED4-B84575168EF7}" srcOrd="1" destOrd="0" presId="urn:microsoft.com/office/officeart/2005/8/layout/hierarchy2"/>
    <dgm:cxn modelId="{912DBE3C-C6AC-4C10-9B68-B658E2035E8B}" type="presOf" srcId="{10A8529F-DD4E-43A5-AB92-0548E498318A}" destId="{28A65DAA-287A-46EC-8569-D6F3AC2192A8}" srcOrd="0" destOrd="0" presId="urn:microsoft.com/office/officeart/2005/8/layout/hierarchy2"/>
    <dgm:cxn modelId="{BA19773D-B010-4C24-8D1C-BC558367F0C5}" srcId="{C3AF3399-2020-4529-A2A1-C9626AE5B88F}" destId="{B7568C8E-2481-45E3-AB4C-5B5513DF006B}" srcOrd="0" destOrd="0" parTransId="{945A0204-E464-4D68-8AC8-89A86F2D9ADE}" sibTransId="{2BF92CB3-D144-4E7F-8124-869D1663289B}"/>
    <dgm:cxn modelId="{73365D5D-7E91-4934-82DF-7C3F9E5AE7BA}" type="presOf" srcId="{945A0204-E464-4D68-8AC8-89A86F2D9ADE}" destId="{C9F42A22-5C3D-41DD-BD68-F5883989D0B1}" srcOrd="0" destOrd="0" presId="urn:microsoft.com/office/officeart/2005/8/layout/hierarchy2"/>
    <dgm:cxn modelId="{CF6F005E-E2A9-4B20-92EA-CF3F86C8E43A}" type="presOf" srcId="{362975F3-6D2A-40C2-9C7D-D2FF93E697B4}" destId="{0A473F2C-99A0-45A8-B49A-702A3180D513}" srcOrd="0" destOrd="0" presId="urn:microsoft.com/office/officeart/2005/8/layout/hierarchy2"/>
    <dgm:cxn modelId="{7641C742-9259-45F5-A3AC-1F4EEFBDD298}" type="presOf" srcId="{857B2B81-098B-404F-BCB7-A85F440044A2}" destId="{BD163A36-B7AC-4110-803E-700F85E74C07}" srcOrd="0" destOrd="0" presId="urn:microsoft.com/office/officeart/2005/8/layout/hierarchy2"/>
    <dgm:cxn modelId="{570E0E4C-8FC4-48D0-997D-BE0DF0DDD48C}" type="presOf" srcId="{FD7E5B06-785A-4664-AB8A-997EBC3E4163}" destId="{1FE4A6AC-E7F4-4157-A12A-01196DF4096A}" srcOrd="0" destOrd="0" presId="urn:microsoft.com/office/officeart/2005/8/layout/hierarchy2"/>
    <dgm:cxn modelId="{B7E22A6E-C0D4-494F-922C-B7545E7E6E98}" type="presOf" srcId="{6E868734-FB78-4582-B772-CC3E422E4272}" destId="{F64080FB-47E6-41A8-A679-289B521ACB41}" srcOrd="1" destOrd="0" presId="urn:microsoft.com/office/officeart/2005/8/layout/hierarchy2"/>
    <dgm:cxn modelId="{12906553-FAB3-4EF2-B905-6862CA8C632D}" type="presOf" srcId="{D4E21706-12F7-46BD-8126-4511B82AA618}" destId="{B1B0D4AA-0714-4B3F-914A-DE4C50A48664}" srcOrd="1" destOrd="0" presId="urn:microsoft.com/office/officeart/2005/8/layout/hierarchy2"/>
    <dgm:cxn modelId="{28C94275-5AAB-4585-B952-8C8850F625C8}" type="presOf" srcId="{52692AAE-1B51-474A-89A7-37E3ACD75722}" destId="{33166157-D525-44C8-82E9-9F6AABB19B96}" srcOrd="0" destOrd="0" presId="urn:microsoft.com/office/officeart/2005/8/layout/hierarchy2"/>
    <dgm:cxn modelId="{FEB73577-7906-4834-A65F-88D2A93375A4}" type="presOf" srcId="{95B619F9-5EA0-4D71-B8CB-FB0800D5C73E}" destId="{6BD40356-968E-467D-A806-0EE53CB8AB75}" srcOrd="0" destOrd="0" presId="urn:microsoft.com/office/officeart/2005/8/layout/hierarchy2"/>
    <dgm:cxn modelId="{741E8257-B4BF-4087-90D7-E8ED012CA6F9}" srcId="{498DCBE5-968F-45F3-A905-BAF70B23449E}" destId="{0EF89046-5925-4CB7-93A6-69E18F251343}" srcOrd="0" destOrd="0" parTransId="{6E868734-FB78-4582-B772-CC3E422E4272}" sibTransId="{529DE246-F9BC-4AB2-9791-3C91BE1E84B6}"/>
    <dgm:cxn modelId="{D338A659-763B-4782-A09F-D83F403A3AE8}" srcId="{EEAB0C79-3C46-409B-B333-E277F7F22F63}" destId="{857B2B81-098B-404F-BCB7-A85F440044A2}" srcOrd="3" destOrd="0" parTransId="{10A8529F-DD4E-43A5-AB92-0548E498318A}" sibTransId="{959B5629-0C29-4ED8-BAF8-D268A1FCB213}"/>
    <dgm:cxn modelId="{BC1F467C-7652-497F-9D42-C34DEC9BF119}" type="presOf" srcId="{DB40ABA7-B27C-4940-8BE9-4750D75C7461}" destId="{3182E3CC-4EBE-4237-B55A-E8947BD57E11}" srcOrd="1" destOrd="0" presId="urn:microsoft.com/office/officeart/2005/8/layout/hierarchy2"/>
    <dgm:cxn modelId="{B5FC6083-2288-459C-9220-EDAEF4E3FAE7}" type="presOf" srcId="{10A8529F-DD4E-43A5-AB92-0548E498318A}" destId="{A20EF164-07B6-44FD-93A9-A48ED46B26AB}" srcOrd="1" destOrd="0" presId="urn:microsoft.com/office/officeart/2005/8/layout/hierarchy2"/>
    <dgm:cxn modelId="{0B1D9A84-F696-48AF-8E05-456CFBD11733}" srcId="{EEAB0C79-3C46-409B-B333-E277F7F22F63}" destId="{CE129C9A-2ACC-4604-AC6F-1FB205721AD3}" srcOrd="1" destOrd="0" parTransId="{AA633FB6-B201-49B7-9666-D88B279C0F5F}" sibTransId="{38AEB3B4-504F-4E3E-A9D3-B402B4D7A8E9}"/>
    <dgm:cxn modelId="{647AC884-9448-4DF6-AB0C-AD5C590DCC88}" type="presOf" srcId="{B4735D57-8068-4D34-8E78-07482242ED3C}" destId="{428348EC-0785-4A8D-997E-ED22F12DCFBF}" srcOrd="1" destOrd="0" presId="urn:microsoft.com/office/officeart/2005/8/layout/hierarchy2"/>
    <dgm:cxn modelId="{528F5E87-1A12-46EC-A591-86916CA7EAA0}" type="presOf" srcId="{AA633FB6-B201-49B7-9666-D88B279C0F5F}" destId="{F027C0F8-F2B2-4ED9-8B02-888704DCF984}" srcOrd="0" destOrd="0" presId="urn:microsoft.com/office/officeart/2005/8/layout/hierarchy2"/>
    <dgm:cxn modelId="{D8253988-9509-41EB-AE53-636AF2033AA2}" type="presOf" srcId="{29C95854-AA04-4C4E-AED9-60C30819578E}" destId="{7DD8FC1A-C0A4-4B3B-BC31-92E13A31F69B}" srcOrd="0" destOrd="0" presId="urn:microsoft.com/office/officeart/2005/8/layout/hierarchy2"/>
    <dgm:cxn modelId="{CBED3E89-8FA4-4A5C-9578-57FE90B53FB8}" type="presOf" srcId="{F8821A9F-50AB-4E72-8CD5-37093AC30400}" destId="{A76A37F7-8CD1-452D-821D-28E1DFCC2677}" srcOrd="1" destOrd="0" presId="urn:microsoft.com/office/officeart/2005/8/layout/hierarchy2"/>
    <dgm:cxn modelId="{6E0AF08A-6185-477B-94F2-D2457B79BC29}" type="presOf" srcId="{CE129C9A-2ACC-4604-AC6F-1FB205721AD3}" destId="{576B2C4B-DBF0-4D1C-8494-BAA74C7866F9}" srcOrd="0" destOrd="0" presId="urn:microsoft.com/office/officeart/2005/8/layout/hierarchy2"/>
    <dgm:cxn modelId="{9A5BE795-A4AB-469F-8460-C282CE961900}" type="presOf" srcId="{B7568C8E-2481-45E3-AB4C-5B5513DF006B}" destId="{03109D61-DE05-495C-AC3E-79C8BE1C396B}" srcOrd="0" destOrd="0" presId="urn:microsoft.com/office/officeart/2005/8/layout/hierarchy2"/>
    <dgm:cxn modelId="{801347A1-0590-417E-AFEF-A23A48718371}" type="presOf" srcId="{FD7E5B06-785A-4664-AB8A-997EBC3E4163}" destId="{15A019FD-19A9-4C8D-948C-6BA9671EED6B}" srcOrd="1" destOrd="0" presId="urn:microsoft.com/office/officeart/2005/8/layout/hierarchy2"/>
    <dgm:cxn modelId="{BD754BA3-177D-42ED-A3DB-AB5A76A8C104}" type="presOf" srcId="{CF6A6F64-C9EA-4E69-963C-AAFEAF552A68}" destId="{58EF0AAB-E145-402D-8077-F5EB949F18F1}" srcOrd="0" destOrd="0" presId="urn:microsoft.com/office/officeart/2005/8/layout/hierarchy2"/>
    <dgm:cxn modelId="{94776BA8-AF27-46E6-ABE0-CB0AA18F5A34}" srcId="{EEAB0C79-3C46-409B-B333-E277F7F22F63}" destId="{02721D0C-5DA9-46A6-A989-C9A00AC3EBD1}" srcOrd="2" destOrd="0" parTransId="{362975F3-6D2A-40C2-9C7D-D2FF93E697B4}" sibTransId="{CDE4608C-AF07-4EDA-880E-A74A74C30744}"/>
    <dgm:cxn modelId="{6FF9D3AA-6D92-444F-89FB-7A520996EBD0}" type="presOf" srcId="{362975F3-6D2A-40C2-9C7D-D2FF93E697B4}" destId="{9462539D-051D-4680-8749-052C656899D6}" srcOrd="1" destOrd="0" presId="urn:microsoft.com/office/officeart/2005/8/layout/hierarchy2"/>
    <dgm:cxn modelId="{6930F9AB-F94B-46BF-AACA-17E9307A4554}" srcId="{B7568C8E-2481-45E3-AB4C-5B5513DF006B}" destId="{95B619F9-5EA0-4D71-B8CB-FB0800D5C73E}" srcOrd="0" destOrd="0" parTransId="{F8821A9F-50AB-4E72-8CD5-37093AC30400}" sibTransId="{C296F800-E019-4AFB-9678-347F4884E672}"/>
    <dgm:cxn modelId="{52CA2BB1-D990-4B23-98F0-F857E3B55DF6}" srcId="{C3AF3399-2020-4529-A2A1-C9626AE5B88F}" destId="{39757C25-D59B-4382-AD9D-67169A5E06FE}" srcOrd="3" destOrd="0" parTransId="{52692AAE-1B51-474A-89A7-37E3ACD75722}" sibTransId="{522C5236-BAF8-48A7-A388-EDA496D7AE15}"/>
    <dgm:cxn modelId="{2156BCB4-5FA7-489D-B0A4-0E88E7F9A367}" type="presOf" srcId="{B4735D57-8068-4D34-8E78-07482242ED3C}" destId="{25C31073-404C-45DD-B36B-3F8D8C355C08}" srcOrd="0" destOrd="0" presId="urn:microsoft.com/office/officeart/2005/8/layout/hierarchy2"/>
    <dgm:cxn modelId="{F67732C2-051F-46F4-AB47-CF84345D24BE}" srcId="{C3AF3399-2020-4529-A2A1-C9626AE5B88F}" destId="{498DCBE5-968F-45F3-A905-BAF70B23449E}" srcOrd="1" destOrd="0" parTransId="{CF6A6F64-C9EA-4E69-963C-AAFEAF552A68}" sibTransId="{4961DAED-22D2-4625-B94D-D2ACB905B82C}"/>
    <dgm:cxn modelId="{0FDDAECA-198C-4B59-8CC2-843308824B5E}" srcId="{6ED3CB00-C5E1-4D15-861B-E7FDF9FB59BC}" destId="{C3AF3399-2020-4529-A2A1-C9626AE5B88F}" srcOrd="0" destOrd="0" parTransId="{93E0C102-CC52-4FC7-AE72-504712BEE602}" sibTransId="{DBCA31F3-4E59-49F6-9CDB-935AC94580A8}"/>
    <dgm:cxn modelId="{D10DD2D2-9688-4355-8CF9-7D61546C40B0}" type="presOf" srcId="{52692AAE-1B51-474A-89A7-37E3ACD75722}" destId="{8463B591-4537-415D-8DC5-3793A6185893}" srcOrd="1" destOrd="0" presId="urn:microsoft.com/office/officeart/2005/8/layout/hierarchy2"/>
    <dgm:cxn modelId="{E81820DA-ADFF-4FF6-B5AF-BDBA3300355A}" type="presOf" srcId="{6ED3CB00-C5E1-4D15-861B-E7FDF9FB59BC}" destId="{862FB8A9-427C-45BD-819B-39ECCCD08E41}" srcOrd="0" destOrd="0" presId="urn:microsoft.com/office/officeart/2005/8/layout/hierarchy2"/>
    <dgm:cxn modelId="{1E150BDB-C71B-4F56-B823-34F45BBBF07B}" type="presOf" srcId="{6E868734-FB78-4582-B772-CC3E422E4272}" destId="{8C198D7D-2A82-4CE2-9054-814BF4284997}" srcOrd="0" destOrd="0" presId="urn:microsoft.com/office/officeart/2005/8/layout/hierarchy2"/>
    <dgm:cxn modelId="{AECDB1E7-9C22-4FA5-8EFD-C1062E52470C}" type="presOf" srcId="{AA633FB6-B201-49B7-9666-D88B279C0F5F}" destId="{06BDAA06-659A-4C0B-8F1A-AE3176ED32B9}" srcOrd="1" destOrd="0" presId="urn:microsoft.com/office/officeart/2005/8/layout/hierarchy2"/>
    <dgm:cxn modelId="{F1C1E8F2-1677-46E7-ABDD-31775C664023}" type="presOf" srcId="{02721D0C-5DA9-46A6-A989-C9A00AC3EBD1}" destId="{5656E3A8-9536-4C60-885C-DD9E7FEE6CA6}" srcOrd="0" destOrd="0" presId="urn:microsoft.com/office/officeart/2005/8/layout/hierarchy2"/>
    <dgm:cxn modelId="{8FAA4EF3-AD52-4E6D-8493-D87C14B89143}" srcId="{EEAB0C79-3C46-409B-B333-E277F7F22F63}" destId="{E66F9130-739F-4092-A7EB-5D4225C99616}" srcOrd="0" destOrd="0" parTransId="{DB40ABA7-B27C-4940-8BE9-4750D75C7461}" sibTransId="{961459BC-6E77-4A3C-979D-1825BC6C0FE4}"/>
    <dgm:cxn modelId="{C36991FB-4DF1-4DF7-8A40-24CE1199BD35}" type="presOf" srcId="{F8821A9F-50AB-4E72-8CD5-37093AC30400}" destId="{2583A79A-6146-4B02-A1D6-FDEC84FFA987}" srcOrd="0" destOrd="0" presId="urn:microsoft.com/office/officeart/2005/8/layout/hierarchy2"/>
    <dgm:cxn modelId="{C0E7A6FE-8B78-4296-B526-B02614BACF22}" srcId="{39757C25-D59B-4382-AD9D-67169A5E06FE}" destId="{638A49E2-B144-40E3-9378-B078008726E3}" srcOrd="0" destOrd="0" parTransId="{B4735D57-8068-4D34-8E78-07482242ED3C}" sibTransId="{2E936640-AA82-4371-B02C-4811EFAE60D0}"/>
    <dgm:cxn modelId="{59A9228A-E864-4445-A4A3-BF7CAA6B373B}" type="presParOf" srcId="{862FB8A9-427C-45BD-819B-39ECCCD08E41}" destId="{AE61AC0F-BA22-4434-A1A5-CDBBC3CECB59}" srcOrd="0" destOrd="0" presId="urn:microsoft.com/office/officeart/2005/8/layout/hierarchy2"/>
    <dgm:cxn modelId="{7F660F2F-4E3F-444C-807A-257B44DDC8EE}" type="presParOf" srcId="{AE61AC0F-BA22-4434-A1A5-CDBBC3CECB59}" destId="{24B069F8-32FE-4B7C-A94F-EE3DDAA9D610}" srcOrd="0" destOrd="0" presId="urn:microsoft.com/office/officeart/2005/8/layout/hierarchy2"/>
    <dgm:cxn modelId="{5D279E6B-830C-48EB-83E1-C81A8433B926}" type="presParOf" srcId="{AE61AC0F-BA22-4434-A1A5-CDBBC3CECB59}" destId="{23F51394-4077-4E69-85D5-81FAC6F4274F}" srcOrd="1" destOrd="0" presId="urn:microsoft.com/office/officeart/2005/8/layout/hierarchy2"/>
    <dgm:cxn modelId="{72C58705-9C5A-4B4E-939B-30D880A67B92}" type="presParOf" srcId="{23F51394-4077-4E69-85D5-81FAC6F4274F}" destId="{C9F42A22-5C3D-41DD-BD68-F5883989D0B1}" srcOrd="0" destOrd="0" presId="urn:microsoft.com/office/officeart/2005/8/layout/hierarchy2"/>
    <dgm:cxn modelId="{D87A4B0F-78A9-4200-9F2F-88F5E9CEDE1D}" type="presParOf" srcId="{C9F42A22-5C3D-41DD-BD68-F5883989D0B1}" destId="{8BCEC5D7-D4B0-4BEC-B329-A391E84EE42C}" srcOrd="0" destOrd="0" presId="urn:microsoft.com/office/officeart/2005/8/layout/hierarchy2"/>
    <dgm:cxn modelId="{C78A6681-375C-4FBB-9CBA-F78123ED3CA6}" type="presParOf" srcId="{23F51394-4077-4E69-85D5-81FAC6F4274F}" destId="{D493F42F-5D01-4CD1-AD75-9895389E2402}" srcOrd="1" destOrd="0" presId="urn:microsoft.com/office/officeart/2005/8/layout/hierarchy2"/>
    <dgm:cxn modelId="{FABE350E-6C26-40EB-B0CA-1BB32AA9A33A}" type="presParOf" srcId="{D493F42F-5D01-4CD1-AD75-9895389E2402}" destId="{03109D61-DE05-495C-AC3E-79C8BE1C396B}" srcOrd="0" destOrd="0" presId="urn:microsoft.com/office/officeart/2005/8/layout/hierarchy2"/>
    <dgm:cxn modelId="{959BE041-712E-431A-8EA1-8D43375E2C39}" type="presParOf" srcId="{D493F42F-5D01-4CD1-AD75-9895389E2402}" destId="{9383A55C-E848-4D88-A11E-DFA428286606}" srcOrd="1" destOrd="0" presId="urn:microsoft.com/office/officeart/2005/8/layout/hierarchy2"/>
    <dgm:cxn modelId="{54BFE543-551B-4BFD-BDC4-35F519544BD2}" type="presParOf" srcId="{9383A55C-E848-4D88-A11E-DFA428286606}" destId="{2583A79A-6146-4B02-A1D6-FDEC84FFA987}" srcOrd="0" destOrd="0" presId="urn:microsoft.com/office/officeart/2005/8/layout/hierarchy2"/>
    <dgm:cxn modelId="{793056E4-D5D4-4B0A-98CC-53A930CE0E87}" type="presParOf" srcId="{2583A79A-6146-4B02-A1D6-FDEC84FFA987}" destId="{A76A37F7-8CD1-452D-821D-28E1DFCC2677}" srcOrd="0" destOrd="0" presId="urn:microsoft.com/office/officeart/2005/8/layout/hierarchy2"/>
    <dgm:cxn modelId="{870441D9-3272-4386-8EA9-BF337CBAC246}" type="presParOf" srcId="{9383A55C-E848-4D88-A11E-DFA428286606}" destId="{54C50295-8FAA-425D-8B11-E59D6DB1568B}" srcOrd="1" destOrd="0" presId="urn:microsoft.com/office/officeart/2005/8/layout/hierarchy2"/>
    <dgm:cxn modelId="{47B1285F-4C26-4C3B-BC16-B9165C5C749D}" type="presParOf" srcId="{54C50295-8FAA-425D-8B11-E59D6DB1568B}" destId="{6BD40356-968E-467D-A806-0EE53CB8AB75}" srcOrd="0" destOrd="0" presId="urn:microsoft.com/office/officeart/2005/8/layout/hierarchy2"/>
    <dgm:cxn modelId="{16FDE31A-419F-4F2C-902B-0813A7B4C651}" type="presParOf" srcId="{54C50295-8FAA-425D-8B11-E59D6DB1568B}" destId="{CF5863F0-FA51-422C-8FF9-BCF8D29BA85A}" srcOrd="1" destOrd="0" presId="urn:microsoft.com/office/officeart/2005/8/layout/hierarchy2"/>
    <dgm:cxn modelId="{D618CE46-784D-4ED3-816B-25B5A7355BCA}" type="presParOf" srcId="{23F51394-4077-4E69-85D5-81FAC6F4274F}" destId="{58EF0AAB-E145-402D-8077-F5EB949F18F1}" srcOrd="2" destOrd="0" presId="urn:microsoft.com/office/officeart/2005/8/layout/hierarchy2"/>
    <dgm:cxn modelId="{D756219E-08B4-41A8-AA00-7135E09167E9}" type="presParOf" srcId="{58EF0AAB-E145-402D-8077-F5EB949F18F1}" destId="{F230F504-BEDC-46CF-9ED4-B84575168EF7}" srcOrd="0" destOrd="0" presId="urn:microsoft.com/office/officeart/2005/8/layout/hierarchy2"/>
    <dgm:cxn modelId="{93768846-EBB3-4461-89D5-2DEB6CFCE75E}" type="presParOf" srcId="{23F51394-4077-4E69-85D5-81FAC6F4274F}" destId="{8AD41634-54BB-42DA-97FA-566AF1779ECE}" srcOrd="3" destOrd="0" presId="urn:microsoft.com/office/officeart/2005/8/layout/hierarchy2"/>
    <dgm:cxn modelId="{03BA3F81-4A39-42BD-91F4-9B1BB29D59A2}" type="presParOf" srcId="{8AD41634-54BB-42DA-97FA-566AF1779ECE}" destId="{CAD095FB-C462-45D1-A0E0-FD7FC79C8D0E}" srcOrd="0" destOrd="0" presId="urn:microsoft.com/office/officeart/2005/8/layout/hierarchy2"/>
    <dgm:cxn modelId="{3EC4D20A-BDDF-4D7F-974A-72DDDEBCD6BD}" type="presParOf" srcId="{8AD41634-54BB-42DA-97FA-566AF1779ECE}" destId="{D1AF149C-4C22-45E3-8A31-03181178B795}" srcOrd="1" destOrd="0" presId="urn:microsoft.com/office/officeart/2005/8/layout/hierarchy2"/>
    <dgm:cxn modelId="{885A836C-528C-44DD-A880-1C0EBF29DEBC}" type="presParOf" srcId="{D1AF149C-4C22-45E3-8A31-03181178B795}" destId="{8C198D7D-2A82-4CE2-9054-814BF4284997}" srcOrd="0" destOrd="0" presId="urn:microsoft.com/office/officeart/2005/8/layout/hierarchy2"/>
    <dgm:cxn modelId="{28A548E5-5A39-4748-BC42-C30A7B7C10B2}" type="presParOf" srcId="{8C198D7D-2A82-4CE2-9054-814BF4284997}" destId="{F64080FB-47E6-41A8-A679-289B521ACB41}" srcOrd="0" destOrd="0" presId="urn:microsoft.com/office/officeart/2005/8/layout/hierarchy2"/>
    <dgm:cxn modelId="{39698F64-0A50-4C74-99B2-D57E8FF6CF64}" type="presParOf" srcId="{D1AF149C-4C22-45E3-8A31-03181178B795}" destId="{EBBD2B11-3DA2-4DBD-8903-697AC99EDBC4}" srcOrd="1" destOrd="0" presId="urn:microsoft.com/office/officeart/2005/8/layout/hierarchy2"/>
    <dgm:cxn modelId="{83D39C83-D2A8-4665-9E94-08D46ACDA607}" type="presParOf" srcId="{EBBD2B11-3DA2-4DBD-8903-697AC99EDBC4}" destId="{0B468581-793B-4119-ADF1-5E018D5C279C}" srcOrd="0" destOrd="0" presId="urn:microsoft.com/office/officeart/2005/8/layout/hierarchy2"/>
    <dgm:cxn modelId="{E485061A-246B-4B3D-B047-6578A468371E}" type="presParOf" srcId="{EBBD2B11-3DA2-4DBD-8903-697AC99EDBC4}" destId="{645E040A-E761-46E9-9DB7-2C914206D5B5}" srcOrd="1" destOrd="0" presId="urn:microsoft.com/office/officeart/2005/8/layout/hierarchy2"/>
    <dgm:cxn modelId="{5E6294B9-2862-4942-94F8-7C44727E11DB}" type="presParOf" srcId="{D1AF149C-4C22-45E3-8A31-03181178B795}" destId="{C914E3F9-123C-4980-8671-58AFEDEEF686}" srcOrd="2" destOrd="0" presId="urn:microsoft.com/office/officeart/2005/8/layout/hierarchy2"/>
    <dgm:cxn modelId="{A26856B8-E700-439D-9D64-4248BCF4A779}" type="presParOf" srcId="{C914E3F9-123C-4980-8671-58AFEDEEF686}" destId="{B1B0D4AA-0714-4B3F-914A-DE4C50A48664}" srcOrd="0" destOrd="0" presId="urn:microsoft.com/office/officeart/2005/8/layout/hierarchy2"/>
    <dgm:cxn modelId="{799D23F7-EFAD-4493-8B2D-4349D681C194}" type="presParOf" srcId="{D1AF149C-4C22-45E3-8A31-03181178B795}" destId="{11A20A38-8059-475F-9CEB-57149F17BEA5}" srcOrd="3" destOrd="0" presId="urn:microsoft.com/office/officeart/2005/8/layout/hierarchy2"/>
    <dgm:cxn modelId="{36E21703-9234-445B-9291-ECF8AE721687}" type="presParOf" srcId="{11A20A38-8059-475F-9CEB-57149F17BEA5}" destId="{7DD8FC1A-C0A4-4B3B-BC31-92E13A31F69B}" srcOrd="0" destOrd="0" presId="urn:microsoft.com/office/officeart/2005/8/layout/hierarchy2"/>
    <dgm:cxn modelId="{9E683FAC-E262-4137-B334-C9CBAB5D47CF}" type="presParOf" srcId="{11A20A38-8059-475F-9CEB-57149F17BEA5}" destId="{D42734B6-3BFE-44EC-B0C9-30B1A4F99781}" srcOrd="1" destOrd="0" presId="urn:microsoft.com/office/officeart/2005/8/layout/hierarchy2"/>
    <dgm:cxn modelId="{11985039-DB91-4082-A490-73A749EB1FD1}" type="presParOf" srcId="{23F51394-4077-4E69-85D5-81FAC6F4274F}" destId="{1FE4A6AC-E7F4-4157-A12A-01196DF4096A}" srcOrd="4" destOrd="0" presId="urn:microsoft.com/office/officeart/2005/8/layout/hierarchy2"/>
    <dgm:cxn modelId="{0EB8B2A0-BBBB-43A1-822B-E646BF72F8E6}" type="presParOf" srcId="{1FE4A6AC-E7F4-4157-A12A-01196DF4096A}" destId="{15A019FD-19A9-4C8D-948C-6BA9671EED6B}" srcOrd="0" destOrd="0" presId="urn:microsoft.com/office/officeart/2005/8/layout/hierarchy2"/>
    <dgm:cxn modelId="{B472CCE9-5CA6-4ABC-8F80-04DFAEC5EC67}" type="presParOf" srcId="{23F51394-4077-4E69-85D5-81FAC6F4274F}" destId="{2AF91FE9-6BDE-4E4A-9D7D-97F8F3298825}" srcOrd="5" destOrd="0" presId="urn:microsoft.com/office/officeart/2005/8/layout/hierarchy2"/>
    <dgm:cxn modelId="{B8F9F60D-713D-4A3C-B2C7-91F14FDEE102}" type="presParOf" srcId="{2AF91FE9-6BDE-4E4A-9D7D-97F8F3298825}" destId="{08B339C1-6154-4203-90F9-25EC8B9E884B}" srcOrd="0" destOrd="0" presId="urn:microsoft.com/office/officeart/2005/8/layout/hierarchy2"/>
    <dgm:cxn modelId="{C26413F9-170E-4452-A64A-8CD27164D307}" type="presParOf" srcId="{2AF91FE9-6BDE-4E4A-9D7D-97F8F3298825}" destId="{2E01B133-EED1-4C3E-9FB1-684E9FDDF321}" srcOrd="1" destOrd="0" presId="urn:microsoft.com/office/officeart/2005/8/layout/hierarchy2"/>
    <dgm:cxn modelId="{FA1823EC-F3EC-400D-B609-8B4FCB9BEACF}" type="presParOf" srcId="{2E01B133-EED1-4C3E-9FB1-684E9FDDF321}" destId="{4B0CE4F1-6E61-4C8E-BA10-1EC08E9C8460}" srcOrd="0" destOrd="0" presId="urn:microsoft.com/office/officeart/2005/8/layout/hierarchy2"/>
    <dgm:cxn modelId="{44421820-9DC4-4388-8A95-5D550BFAD74E}" type="presParOf" srcId="{4B0CE4F1-6E61-4C8E-BA10-1EC08E9C8460}" destId="{3182E3CC-4EBE-4237-B55A-E8947BD57E11}" srcOrd="0" destOrd="0" presId="urn:microsoft.com/office/officeart/2005/8/layout/hierarchy2"/>
    <dgm:cxn modelId="{123B7CB0-26D9-4275-9433-3A64AE76F1B7}" type="presParOf" srcId="{2E01B133-EED1-4C3E-9FB1-684E9FDDF321}" destId="{AE8A0804-0BB8-4165-BCEE-035DF6343692}" srcOrd="1" destOrd="0" presId="urn:microsoft.com/office/officeart/2005/8/layout/hierarchy2"/>
    <dgm:cxn modelId="{2310CB15-2390-4F62-AD0A-C11CFDCD872E}" type="presParOf" srcId="{AE8A0804-0BB8-4165-BCEE-035DF6343692}" destId="{FB6887FC-831B-4DAD-8CA1-0C3296335ABD}" srcOrd="0" destOrd="0" presId="urn:microsoft.com/office/officeart/2005/8/layout/hierarchy2"/>
    <dgm:cxn modelId="{BA2FE12F-A8A2-4FC0-B079-0EA150603C10}" type="presParOf" srcId="{AE8A0804-0BB8-4165-BCEE-035DF6343692}" destId="{FFB883F3-3A7E-45B0-BA21-98EB980D45B8}" srcOrd="1" destOrd="0" presId="urn:microsoft.com/office/officeart/2005/8/layout/hierarchy2"/>
    <dgm:cxn modelId="{F4C52649-D2F2-4D6B-AA68-E88C91846CC8}" type="presParOf" srcId="{2E01B133-EED1-4C3E-9FB1-684E9FDDF321}" destId="{F027C0F8-F2B2-4ED9-8B02-888704DCF984}" srcOrd="2" destOrd="0" presId="urn:microsoft.com/office/officeart/2005/8/layout/hierarchy2"/>
    <dgm:cxn modelId="{DBD8AB70-19C2-413F-9F42-88CA724F4584}" type="presParOf" srcId="{F027C0F8-F2B2-4ED9-8B02-888704DCF984}" destId="{06BDAA06-659A-4C0B-8F1A-AE3176ED32B9}" srcOrd="0" destOrd="0" presId="urn:microsoft.com/office/officeart/2005/8/layout/hierarchy2"/>
    <dgm:cxn modelId="{9939F738-086D-479A-8C48-1FB74F3F00BB}" type="presParOf" srcId="{2E01B133-EED1-4C3E-9FB1-684E9FDDF321}" destId="{A8BC9FD6-9A92-4118-B9C2-4EE93C04C0E3}" srcOrd="3" destOrd="0" presId="urn:microsoft.com/office/officeart/2005/8/layout/hierarchy2"/>
    <dgm:cxn modelId="{C13356D0-D8DD-4B48-BF6D-1FC55BFF8608}" type="presParOf" srcId="{A8BC9FD6-9A92-4118-B9C2-4EE93C04C0E3}" destId="{576B2C4B-DBF0-4D1C-8494-BAA74C7866F9}" srcOrd="0" destOrd="0" presId="urn:microsoft.com/office/officeart/2005/8/layout/hierarchy2"/>
    <dgm:cxn modelId="{024FA0A3-A66B-4DD2-A5A4-AF77BC996C77}" type="presParOf" srcId="{A8BC9FD6-9A92-4118-B9C2-4EE93C04C0E3}" destId="{0BC6BB2E-0612-4404-96FF-89E428BC8D1E}" srcOrd="1" destOrd="0" presId="urn:microsoft.com/office/officeart/2005/8/layout/hierarchy2"/>
    <dgm:cxn modelId="{DAAD1C4C-1F59-4246-A970-EC7E4F13622E}" type="presParOf" srcId="{2E01B133-EED1-4C3E-9FB1-684E9FDDF321}" destId="{0A473F2C-99A0-45A8-B49A-702A3180D513}" srcOrd="4" destOrd="0" presId="urn:microsoft.com/office/officeart/2005/8/layout/hierarchy2"/>
    <dgm:cxn modelId="{5DD37601-E2DC-4CD7-A205-FE52837A592C}" type="presParOf" srcId="{0A473F2C-99A0-45A8-B49A-702A3180D513}" destId="{9462539D-051D-4680-8749-052C656899D6}" srcOrd="0" destOrd="0" presId="urn:microsoft.com/office/officeart/2005/8/layout/hierarchy2"/>
    <dgm:cxn modelId="{1A12AA0F-5F67-4CD6-B017-5D1645067ECC}" type="presParOf" srcId="{2E01B133-EED1-4C3E-9FB1-684E9FDDF321}" destId="{D25DB66B-AFC8-4A96-B90A-BFA034A43A5E}" srcOrd="5" destOrd="0" presId="urn:microsoft.com/office/officeart/2005/8/layout/hierarchy2"/>
    <dgm:cxn modelId="{442C7B12-1B6B-4B05-969F-C6B570A7E7F3}" type="presParOf" srcId="{D25DB66B-AFC8-4A96-B90A-BFA034A43A5E}" destId="{5656E3A8-9536-4C60-885C-DD9E7FEE6CA6}" srcOrd="0" destOrd="0" presId="urn:microsoft.com/office/officeart/2005/8/layout/hierarchy2"/>
    <dgm:cxn modelId="{1DC4E81A-723C-453C-B7B8-A5B1A0E12A4B}" type="presParOf" srcId="{D25DB66B-AFC8-4A96-B90A-BFA034A43A5E}" destId="{753705F3-A89E-46B2-AB9F-257FBBB40FC2}" srcOrd="1" destOrd="0" presId="urn:microsoft.com/office/officeart/2005/8/layout/hierarchy2"/>
    <dgm:cxn modelId="{D9EF03A1-EBDB-4D1A-9635-46CF5CE8796A}" type="presParOf" srcId="{2E01B133-EED1-4C3E-9FB1-684E9FDDF321}" destId="{28A65DAA-287A-46EC-8569-D6F3AC2192A8}" srcOrd="6" destOrd="0" presId="urn:microsoft.com/office/officeart/2005/8/layout/hierarchy2"/>
    <dgm:cxn modelId="{B431EBB8-55D4-496D-AACE-A35B026BE558}" type="presParOf" srcId="{28A65DAA-287A-46EC-8569-D6F3AC2192A8}" destId="{A20EF164-07B6-44FD-93A9-A48ED46B26AB}" srcOrd="0" destOrd="0" presId="urn:microsoft.com/office/officeart/2005/8/layout/hierarchy2"/>
    <dgm:cxn modelId="{FA18245C-BF87-4A01-B6E7-4D2783594F72}" type="presParOf" srcId="{2E01B133-EED1-4C3E-9FB1-684E9FDDF321}" destId="{3577E187-46F9-40F9-B4DD-054A4BDE0E05}" srcOrd="7" destOrd="0" presId="urn:microsoft.com/office/officeart/2005/8/layout/hierarchy2"/>
    <dgm:cxn modelId="{8EF5F5E1-7129-4F46-9369-479D97A8A728}" type="presParOf" srcId="{3577E187-46F9-40F9-B4DD-054A4BDE0E05}" destId="{BD163A36-B7AC-4110-803E-700F85E74C07}" srcOrd="0" destOrd="0" presId="urn:microsoft.com/office/officeart/2005/8/layout/hierarchy2"/>
    <dgm:cxn modelId="{919483D4-1688-465E-AF78-A59265EFD756}" type="presParOf" srcId="{3577E187-46F9-40F9-B4DD-054A4BDE0E05}" destId="{FBD0D3A1-38F0-4CB5-BDA7-5B3520E4ECD5}" srcOrd="1" destOrd="0" presId="urn:microsoft.com/office/officeart/2005/8/layout/hierarchy2"/>
    <dgm:cxn modelId="{6427256F-A072-4182-8B72-A86F399B033B}" type="presParOf" srcId="{23F51394-4077-4E69-85D5-81FAC6F4274F}" destId="{33166157-D525-44C8-82E9-9F6AABB19B96}" srcOrd="6" destOrd="0" presId="urn:microsoft.com/office/officeart/2005/8/layout/hierarchy2"/>
    <dgm:cxn modelId="{9B54078C-F608-43A2-8FC2-73AD73D42DC8}" type="presParOf" srcId="{33166157-D525-44C8-82E9-9F6AABB19B96}" destId="{8463B591-4537-415D-8DC5-3793A6185893}" srcOrd="0" destOrd="0" presId="urn:microsoft.com/office/officeart/2005/8/layout/hierarchy2"/>
    <dgm:cxn modelId="{B9394528-3C4C-4AD6-8A29-24E9C8F984C4}" type="presParOf" srcId="{23F51394-4077-4E69-85D5-81FAC6F4274F}" destId="{DABB0E16-87BF-4522-8602-08E849B64D0E}" srcOrd="7" destOrd="0" presId="urn:microsoft.com/office/officeart/2005/8/layout/hierarchy2"/>
    <dgm:cxn modelId="{26E806E7-B9CA-4F7A-8E60-1EBFCFD04FE0}" type="presParOf" srcId="{DABB0E16-87BF-4522-8602-08E849B64D0E}" destId="{1DEEEDFF-E49E-4A38-8B40-1C5C596B8136}" srcOrd="0" destOrd="0" presId="urn:microsoft.com/office/officeart/2005/8/layout/hierarchy2"/>
    <dgm:cxn modelId="{2F067AF9-B9D5-4272-A9DB-2F51AABBB2AA}" type="presParOf" srcId="{DABB0E16-87BF-4522-8602-08E849B64D0E}" destId="{89EE6D5F-121D-4BDE-90B3-019A3B76AF46}" srcOrd="1" destOrd="0" presId="urn:microsoft.com/office/officeart/2005/8/layout/hierarchy2"/>
    <dgm:cxn modelId="{2D93FD17-8EDA-4A2A-A214-FF8991D9BF9A}" type="presParOf" srcId="{89EE6D5F-121D-4BDE-90B3-019A3B76AF46}" destId="{25C31073-404C-45DD-B36B-3F8D8C355C08}" srcOrd="0" destOrd="0" presId="urn:microsoft.com/office/officeart/2005/8/layout/hierarchy2"/>
    <dgm:cxn modelId="{ABFD14DF-C3E0-42C0-A73A-CD805F5D6809}" type="presParOf" srcId="{25C31073-404C-45DD-B36B-3F8D8C355C08}" destId="{428348EC-0785-4A8D-997E-ED22F12DCFBF}" srcOrd="0" destOrd="0" presId="urn:microsoft.com/office/officeart/2005/8/layout/hierarchy2"/>
    <dgm:cxn modelId="{1FA19187-D563-4FB3-BA41-748D168E2E12}" type="presParOf" srcId="{89EE6D5F-121D-4BDE-90B3-019A3B76AF46}" destId="{B446C1EE-D072-4F29-B610-2354651510A3}" srcOrd="1" destOrd="0" presId="urn:microsoft.com/office/officeart/2005/8/layout/hierarchy2"/>
    <dgm:cxn modelId="{F45010EB-1660-42F2-A0D2-D76C221A4FF2}" type="presParOf" srcId="{B446C1EE-D072-4F29-B610-2354651510A3}" destId="{5FC49FFD-6CF4-4C05-9983-75422283D90E}" srcOrd="0" destOrd="0" presId="urn:microsoft.com/office/officeart/2005/8/layout/hierarchy2"/>
    <dgm:cxn modelId="{F8A11447-87DE-4EB5-B772-6748E1ADC060}" type="presParOf" srcId="{B446C1EE-D072-4F29-B610-2354651510A3}" destId="{F268E612-E894-41EA-9CCF-31B442998692}" srcOrd="1" destOrd="0" presId="urn:microsoft.com/office/officeart/2005/8/layout/hierarchy2"/>
  </dgm:cxnLst>
  <dgm:bg>
    <a:noFill/>
    <a:effectLst>
      <a:outerShdw blurRad="50800" dist="38100" dir="2700000" algn="tl" rotWithShape="0">
        <a:prstClr val="black">
          <a:alpha val="40000"/>
        </a:prstClr>
      </a:outerShdw>
    </a:effect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D033E2E-18B7-42D9-8E70-86ECAD291E52}" type="doc">
      <dgm:prSet loTypeId="urn:microsoft.com/office/officeart/2005/8/layout/orgChart1" loCatId="hierarchy" qsTypeId="urn:microsoft.com/office/officeart/2005/8/quickstyle/simple2" qsCatId="simple" csTypeId="urn:microsoft.com/office/officeart/2005/8/colors/colorful1" csCatId="colorful" phldr="1"/>
      <dgm:spPr/>
      <dgm:t>
        <a:bodyPr/>
        <a:lstStyle/>
        <a:p>
          <a:endParaRPr lang="en-US"/>
        </a:p>
      </dgm:t>
    </dgm:pt>
    <dgm:pt modelId="{EE4179A5-BB3F-49FD-BD40-2E9FE16E63DB}">
      <dgm:prSet phldrT="[Text]" custT="1"/>
      <dgm:spPr/>
      <dgm:t>
        <a:bodyPr/>
        <a:lstStyle/>
        <a:p>
          <a:r>
            <a:rPr lang="en-US" sz="2800" dirty="0"/>
            <a:t>AMA Related Mail Receipts</a:t>
          </a:r>
        </a:p>
      </dgm:t>
    </dgm:pt>
    <dgm:pt modelId="{CAF4F703-B9F5-4DFC-AD69-13FFB1D78E86}" type="parTrans" cxnId="{D8243B19-9CFC-4080-A24B-9218EE1FDA7E}">
      <dgm:prSet/>
      <dgm:spPr/>
      <dgm:t>
        <a:bodyPr/>
        <a:lstStyle/>
        <a:p>
          <a:endParaRPr lang="en-US"/>
        </a:p>
      </dgm:t>
    </dgm:pt>
    <dgm:pt modelId="{9AD6FD61-8C5D-48A0-A160-E6EEF8C6A846}" type="sibTrans" cxnId="{D8243B19-9CFC-4080-A24B-9218EE1FDA7E}">
      <dgm:prSet/>
      <dgm:spPr/>
      <dgm:t>
        <a:bodyPr/>
        <a:lstStyle/>
        <a:p>
          <a:endParaRPr lang="en-US"/>
        </a:p>
      </dgm:t>
    </dgm:pt>
    <dgm:pt modelId="{8DDBE4E6-2970-4508-86E3-3ECD455C58B8}" type="asst">
      <dgm:prSet phldrT="[Text]" custT="1"/>
      <dgm:spPr/>
      <dgm:t>
        <a:bodyPr/>
        <a:lstStyle/>
        <a:p>
          <a:r>
            <a:rPr lang="en-US" sz="2800" dirty="0"/>
            <a:t>St Petersburg RO DROC</a:t>
          </a:r>
        </a:p>
      </dgm:t>
    </dgm:pt>
    <dgm:pt modelId="{80565CFB-DF8B-4A1E-9679-BD6E4118B00F}" type="parTrans" cxnId="{7865DC79-2D46-4F1F-9C91-19C692C22A74}">
      <dgm:prSet/>
      <dgm:spPr/>
      <dgm:t>
        <a:bodyPr/>
        <a:lstStyle/>
        <a:p>
          <a:endParaRPr lang="en-US"/>
        </a:p>
      </dgm:t>
    </dgm:pt>
    <dgm:pt modelId="{28F099F8-F746-42C2-8C4E-6F5413B98189}" type="sibTrans" cxnId="{7865DC79-2D46-4F1F-9C91-19C692C22A74}">
      <dgm:prSet/>
      <dgm:spPr/>
      <dgm:t>
        <a:bodyPr/>
        <a:lstStyle/>
        <a:p>
          <a:endParaRPr lang="en-US"/>
        </a:p>
      </dgm:t>
    </dgm:pt>
    <dgm:pt modelId="{532138E2-3B43-4CA4-8B14-965E7EFF3A4B}" type="asst">
      <dgm:prSet phldrT="[Text]" custT="1"/>
      <dgm:spPr/>
      <dgm:t>
        <a:bodyPr/>
        <a:lstStyle/>
        <a:p>
          <a:r>
            <a:rPr lang="en-US" sz="2800" dirty="0"/>
            <a:t>Seattle RO DROC</a:t>
          </a:r>
        </a:p>
      </dgm:t>
    </dgm:pt>
    <dgm:pt modelId="{213EA257-430D-4AC6-BF83-CB8B453A4517}" type="parTrans" cxnId="{158F39CE-6812-4C3D-994E-4E8ADC6F8CD5}">
      <dgm:prSet/>
      <dgm:spPr/>
      <dgm:t>
        <a:bodyPr/>
        <a:lstStyle/>
        <a:p>
          <a:endParaRPr lang="en-US"/>
        </a:p>
      </dgm:t>
    </dgm:pt>
    <dgm:pt modelId="{B82983D3-EB52-4940-91EA-93CE9CE2AA3B}" type="sibTrans" cxnId="{158F39CE-6812-4C3D-994E-4E8ADC6F8CD5}">
      <dgm:prSet/>
      <dgm:spPr/>
      <dgm:t>
        <a:bodyPr/>
        <a:lstStyle/>
        <a:p>
          <a:endParaRPr lang="en-US"/>
        </a:p>
      </dgm:t>
    </dgm:pt>
    <dgm:pt modelId="{D3982D4B-7C4D-4689-BD29-BA68BD0F2BD9}" type="pres">
      <dgm:prSet presAssocID="{BD033E2E-18B7-42D9-8E70-86ECAD291E52}" presName="hierChild1" presStyleCnt="0">
        <dgm:presLayoutVars>
          <dgm:orgChart val="1"/>
          <dgm:chPref val="1"/>
          <dgm:dir/>
          <dgm:animOne val="branch"/>
          <dgm:animLvl val="lvl"/>
          <dgm:resizeHandles/>
        </dgm:presLayoutVars>
      </dgm:prSet>
      <dgm:spPr/>
    </dgm:pt>
    <dgm:pt modelId="{83878040-11D5-4A4E-AC00-85DEAF4DD343}" type="pres">
      <dgm:prSet presAssocID="{EE4179A5-BB3F-49FD-BD40-2E9FE16E63DB}" presName="hierRoot1" presStyleCnt="0">
        <dgm:presLayoutVars>
          <dgm:hierBranch val="init"/>
        </dgm:presLayoutVars>
      </dgm:prSet>
      <dgm:spPr/>
    </dgm:pt>
    <dgm:pt modelId="{4E810DF1-CA4C-45E8-9106-5CC3CDF81F5C}" type="pres">
      <dgm:prSet presAssocID="{EE4179A5-BB3F-49FD-BD40-2E9FE16E63DB}" presName="rootComposite1" presStyleCnt="0"/>
      <dgm:spPr/>
    </dgm:pt>
    <dgm:pt modelId="{13786A2D-EA3C-4889-9B9A-F4CF48034D2D}" type="pres">
      <dgm:prSet presAssocID="{EE4179A5-BB3F-49FD-BD40-2E9FE16E63DB}" presName="rootText1" presStyleLbl="node0" presStyleIdx="0" presStyleCnt="1" custScaleX="109526" custScaleY="93742" custLinFactNeighborX="-209" custLinFactNeighborY="19654">
        <dgm:presLayoutVars>
          <dgm:chPref val="3"/>
        </dgm:presLayoutVars>
      </dgm:prSet>
      <dgm:spPr/>
    </dgm:pt>
    <dgm:pt modelId="{4CF0D0FA-0EC3-493F-B466-D6AC95EA37F8}" type="pres">
      <dgm:prSet presAssocID="{EE4179A5-BB3F-49FD-BD40-2E9FE16E63DB}" presName="rootConnector1" presStyleLbl="node1" presStyleIdx="0" presStyleCnt="0"/>
      <dgm:spPr/>
    </dgm:pt>
    <dgm:pt modelId="{A9B4C40D-169F-4110-ADEB-98FC2D42CBAD}" type="pres">
      <dgm:prSet presAssocID="{EE4179A5-BB3F-49FD-BD40-2E9FE16E63DB}" presName="hierChild2" presStyleCnt="0"/>
      <dgm:spPr/>
    </dgm:pt>
    <dgm:pt modelId="{B8D22791-0999-4630-B32B-D1AA721ED7F9}" type="pres">
      <dgm:prSet presAssocID="{EE4179A5-BB3F-49FD-BD40-2E9FE16E63DB}" presName="hierChild3" presStyleCnt="0"/>
      <dgm:spPr/>
    </dgm:pt>
    <dgm:pt modelId="{FB4D8346-9D7E-4C00-83D3-03CF7F79B617}" type="pres">
      <dgm:prSet presAssocID="{80565CFB-DF8B-4A1E-9679-BD6E4118B00F}" presName="Name111" presStyleLbl="parChTrans1D2" presStyleIdx="0" presStyleCnt="2"/>
      <dgm:spPr/>
    </dgm:pt>
    <dgm:pt modelId="{2E37F7FE-FE5C-45F4-92FE-4B69C0252EAE}" type="pres">
      <dgm:prSet presAssocID="{8DDBE4E6-2970-4508-86E3-3ECD455C58B8}" presName="hierRoot3" presStyleCnt="0">
        <dgm:presLayoutVars>
          <dgm:hierBranch val="init"/>
        </dgm:presLayoutVars>
      </dgm:prSet>
      <dgm:spPr/>
    </dgm:pt>
    <dgm:pt modelId="{483F74B6-FADB-4F0F-A59D-3F20B3151709}" type="pres">
      <dgm:prSet presAssocID="{8DDBE4E6-2970-4508-86E3-3ECD455C58B8}" presName="rootComposite3" presStyleCnt="0"/>
      <dgm:spPr/>
    </dgm:pt>
    <dgm:pt modelId="{1F7A9620-BAA8-45E9-8E15-3FA94ED87ABD}" type="pres">
      <dgm:prSet presAssocID="{8DDBE4E6-2970-4508-86E3-3ECD455C58B8}" presName="rootText3" presStyleLbl="asst1" presStyleIdx="0" presStyleCnt="2" custScaleX="84336" custScaleY="104060" custLinFactNeighborX="-5947" custLinFactNeighborY="0">
        <dgm:presLayoutVars>
          <dgm:chPref val="3"/>
        </dgm:presLayoutVars>
      </dgm:prSet>
      <dgm:spPr/>
    </dgm:pt>
    <dgm:pt modelId="{63B53C75-125E-4258-879A-111FDC60CC48}" type="pres">
      <dgm:prSet presAssocID="{8DDBE4E6-2970-4508-86E3-3ECD455C58B8}" presName="rootConnector3" presStyleLbl="asst1" presStyleIdx="0" presStyleCnt="2"/>
      <dgm:spPr/>
    </dgm:pt>
    <dgm:pt modelId="{F65E2BEF-4C1C-4AD5-8E7B-036F623B0898}" type="pres">
      <dgm:prSet presAssocID="{8DDBE4E6-2970-4508-86E3-3ECD455C58B8}" presName="hierChild6" presStyleCnt="0"/>
      <dgm:spPr/>
    </dgm:pt>
    <dgm:pt modelId="{8A7A2DFD-EDED-4146-91F6-48AE75B6DB9D}" type="pres">
      <dgm:prSet presAssocID="{8DDBE4E6-2970-4508-86E3-3ECD455C58B8}" presName="hierChild7" presStyleCnt="0"/>
      <dgm:spPr/>
    </dgm:pt>
    <dgm:pt modelId="{E9258C8A-FF9D-4D29-AFA1-367DFD507858}" type="pres">
      <dgm:prSet presAssocID="{213EA257-430D-4AC6-BF83-CB8B453A4517}" presName="Name111" presStyleLbl="parChTrans1D2" presStyleIdx="1" presStyleCnt="2"/>
      <dgm:spPr/>
    </dgm:pt>
    <dgm:pt modelId="{CB1A4275-22DD-4BCA-A373-7D056EBE8058}" type="pres">
      <dgm:prSet presAssocID="{532138E2-3B43-4CA4-8B14-965E7EFF3A4B}" presName="hierRoot3" presStyleCnt="0">
        <dgm:presLayoutVars>
          <dgm:hierBranch val="init"/>
        </dgm:presLayoutVars>
      </dgm:prSet>
      <dgm:spPr/>
    </dgm:pt>
    <dgm:pt modelId="{4AA737BB-218D-4EC5-8E1B-099B4189B3FA}" type="pres">
      <dgm:prSet presAssocID="{532138E2-3B43-4CA4-8B14-965E7EFF3A4B}" presName="rootComposite3" presStyleCnt="0"/>
      <dgm:spPr/>
    </dgm:pt>
    <dgm:pt modelId="{9585E741-9B5C-45C3-9479-FED237478983}" type="pres">
      <dgm:prSet presAssocID="{532138E2-3B43-4CA4-8B14-965E7EFF3A4B}" presName="rootText3" presStyleLbl="asst1" presStyleIdx="1" presStyleCnt="2" custScaleX="84336" custScaleY="104060">
        <dgm:presLayoutVars>
          <dgm:chPref val="3"/>
        </dgm:presLayoutVars>
      </dgm:prSet>
      <dgm:spPr/>
    </dgm:pt>
    <dgm:pt modelId="{36589AD8-010D-4D94-AA92-A7A7D58E9AB4}" type="pres">
      <dgm:prSet presAssocID="{532138E2-3B43-4CA4-8B14-965E7EFF3A4B}" presName="rootConnector3" presStyleLbl="asst1" presStyleIdx="1" presStyleCnt="2"/>
      <dgm:spPr/>
    </dgm:pt>
    <dgm:pt modelId="{DCDEF282-5FD5-486A-ABE1-AE374430BCBD}" type="pres">
      <dgm:prSet presAssocID="{532138E2-3B43-4CA4-8B14-965E7EFF3A4B}" presName="hierChild6" presStyleCnt="0"/>
      <dgm:spPr/>
    </dgm:pt>
    <dgm:pt modelId="{82251EA3-D4CF-4D32-9567-16B7449F4433}" type="pres">
      <dgm:prSet presAssocID="{532138E2-3B43-4CA4-8B14-965E7EFF3A4B}" presName="hierChild7" presStyleCnt="0"/>
      <dgm:spPr/>
    </dgm:pt>
  </dgm:ptLst>
  <dgm:cxnLst>
    <dgm:cxn modelId="{D8243B19-9CFC-4080-A24B-9218EE1FDA7E}" srcId="{BD033E2E-18B7-42D9-8E70-86ECAD291E52}" destId="{EE4179A5-BB3F-49FD-BD40-2E9FE16E63DB}" srcOrd="0" destOrd="0" parTransId="{CAF4F703-B9F5-4DFC-AD69-13FFB1D78E86}" sibTransId="{9AD6FD61-8C5D-48A0-A160-E6EEF8C6A846}"/>
    <dgm:cxn modelId="{0686D934-EED9-4B13-BB5C-9C2506430352}" type="presOf" srcId="{213EA257-430D-4AC6-BF83-CB8B453A4517}" destId="{E9258C8A-FF9D-4D29-AFA1-367DFD507858}" srcOrd="0" destOrd="0" presId="urn:microsoft.com/office/officeart/2005/8/layout/orgChart1"/>
    <dgm:cxn modelId="{0B35396E-2DB9-4595-A6D9-6E0F5BC577C3}" type="presOf" srcId="{EE4179A5-BB3F-49FD-BD40-2E9FE16E63DB}" destId="{4CF0D0FA-0EC3-493F-B466-D6AC95EA37F8}" srcOrd="1" destOrd="0" presId="urn:microsoft.com/office/officeart/2005/8/layout/orgChart1"/>
    <dgm:cxn modelId="{B3F2646E-D871-46BA-BD32-698ED7D28B5D}" type="presOf" srcId="{BD033E2E-18B7-42D9-8E70-86ECAD291E52}" destId="{D3982D4B-7C4D-4689-BD29-BA68BD0F2BD9}" srcOrd="0" destOrd="0" presId="urn:microsoft.com/office/officeart/2005/8/layout/orgChart1"/>
    <dgm:cxn modelId="{7865DC79-2D46-4F1F-9C91-19C692C22A74}" srcId="{EE4179A5-BB3F-49FD-BD40-2E9FE16E63DB}" destId="{8DDBE4E6-2970-4508-86E3-3ECD455C58B8}" srcOrd="0" destOrd="0" parTransId="{80565CFB-DF8B-4A1E-9679-BD6E4118B00F}" sibTransId="{28F099F8-F746-42C2-8C4E-6F5413B98189}"/>
    <dgm:cxn modelId="{E31D3494-84EC-4F9D-A321-A77227B757B3}" type="presOf" srcId="{80565CFB-DF8B-4A1E-9679-BD6E4118B00F}" destId="{FB4D8346-9D7E-4C00-83D3-03CF7F79B617}" srcOrd="0" destOrd="0" presId="urn:microsoft.com/office/officeart/2005/8/layout/orgChart1"/>
    <dgm:cxn modelId="{4CEA3E95-BB29-4700-9951-298A7CD7A1B3}" type="presOf" srcId="{8DDBE4E6-2970-4508-86E3-3ECD455C58B8}" destId="{63B53C75-125E-4258-879A-111FDC60CC48}" srcOrd="1" destOrd="0" presId="urn:microsoft.com/office/officeart/2005/8/layout/orgChart1"/>
    <dgm:cxn modelId="{9EC10A9A-F203-4BF8-82F9-B3F803702051}" type="presOf" srcId="{532138E2-3B43-4CA4-8B14-965E7EFF3A4B}" destId="{9585E741-9B5C-45C3-9479-FED237478983}" srcOrd="0" destOrd="0" presId="urn:microsoft.com/office/officeart/2005/8/layout/orgChart1"/>
    <dgm:cxn modelId="{290448CA-1C38-4526-B63A-773672173B7A}" type="presOf" srcId="{532138E2-3B43-4CA4-8B14-965E7EFF3A4B}" destId="{36589AD8-010D-4D94-AA92-A7A7D58E9AB4}" srcOrd="1" destOrd="0" presId="urn:microsoft.com/office/officeart/2005/8/layout/orgChart1"/>
    <dgm:cxn modelId="{158F39CE-6812-4C3D-994E-4E8ADC6F8CD5}" srcId="{EE4179A5-BB3F-49FD-BD40-2E9FE16E63DB}" destId="{532138E2-3B43-4CA4-8B14-965E7EFF3A4B}" srcOrd="1" destOrd="0" parTransId="{213EA257-430D-4AC6-BF83-CB8B453A4517}" sibTransId="{B82983D3-EB52-4940-91EA-93CE9CE2AA3B}"/>
    <dgm:cxn modelId="{CC384DDA-1983-4506-9F80-5003CFB41C42}" type="presOf" srcId="{EE4179A5-BB3F-49FD-BD40-2E9FE16E63DB}" destId="{13786A2D-EA3C-4889-9B9A-F4CF48034D2D}" srcOrd="0" destOrd="0" presId="urn:microsoft.com/office/officeart/2005/8/layout/orgChart1"/>
    <dgm:cxn modelId="{959FEEF4-0497-4A4E-B4A4-7BF2A8664CAF}" type="presOf" srcId="{8DDBE4E6-2970-4508-86E3-3ECD455C58B8}" destId="{1F7A9620-BAA8-45E9-8E15-3FA94ED87ABD}" srcOrd="0" destOrd="0" presId="urn:microsoft.com/office/officeart/2005/8/layout/orgChart1"/>
    <dgm:cxn modelId="{3F0C91BA-2CF4-4DF3-9E09-9412201C861D}" type="presParOf" srcId="{D3982D4B-7C4D-4689-BD29-BA68BD0F2BD9}" destId="{83878040-11D5-4A4E-AC00-85DEAF4DD343}" srcOrd="0" destOrd="0" presId="urn:microsoft.com/office/officeart/2005/8/layout/orgChart1"/>
    <dgm:cxn modelId="{F9CB3308-3810-4BDD-AB72-D25B5947A885}" type="presParOf" srcId="{83878040-11D5-4A4E-AC00-85DEAF4DD343}" destId="{4E810DF1-CA4C-45E8-9106-5CC3CDF81F5C}" srcOrd="0" destOrd="0" presId="urn:microsoft.com/office/officeart/2005/8/layout/orgChart1"/>
    <dgm:cxn modelId="{62442CB1-2CDA-48FE-A245-E35CD106A673}" type="presParOf" srcId="{4E810DF1-CA4C-45E8-9106-5CC3CDF81F5C}" destId="{13786A2D-EA3C-4889-9B9A-F4CF48034D2D}" srcOrd="0" destOrd="0" presId="urn:microsoft.com/office/officeart/2005/8/layout/orgChart1"/>
    <dgm:cxn modelId="{3C8F71B1-DDF1-47A4-B6EA-317478C2C210}" type="presParOf" srcId="{4E810DF1-CA4C-45E8-9106-5CC3CDF81F5C}" destId="{4CF0D0FA-0EC3-493F-B466-D6AC95EA37F8}" srcOrd="1" destOrd="0" presId="urn:microsoft.com/office/officeart/2005/8/layout/orgChart1"/>
    <dgm:cxn modelId="{926779D1-C6C3-48BF-8B78-81A2DF50B137}" type="presParOf" srcId="{83878040-11D5-4A4E-AC00-85DEAF4DD343}" destId="{A9B4C40D-169F-4110-ADEB-98FC2D42CBAD}" srcOrd="1" destOrd="0" presId="urn:microsoft.com/office/officeart/2005/8/layout/orgChart1"/>
    <dgm:cxn modelId="{CACCAE72-5286-49D3-B44E-D8AECD687B53}" type="presParOf" srcId="{83878040-11D5-4A4E-AC00-85DEAF4DD343}" destId="{B8D22791-0999-4630-B32B-D1AA721ED7F9}" srcOrd="2" destOrd="0" presId="urn:microsoft.com/office/officeart/2005/8/layout/orgChart1"/>
    <dgm:cxn modelId="{46C40829-82F8-40F5-B3BB-9D25CF6F1510}" type="presParOf" srcId="{B8D22791-0999-4630-B32B-D1AA721ED7F9}" destId="{FB4D8346-9D7E-4C00-83D3-03CF7F79B617}" srcOrd="0" destOrd="0" presId="urn:microsoft.com/office/officeart/2005/8/layout/orgChart1"/>
    <dgm:cxn modelId="{4465F275-23CA-4902-A115-32E6236B8396}" type="presParOf" srcId="{B8D22791-0999-4630-B32B-D1AA721ED7F9}" destId="{2E37F7FE-FE5C-45F4-92FE-4B69C0252EAE}" srcOrd="1" destOrd="0" presId="urn:microsoft.com/office/officeart/2005/8/layout/orgChart1"/>
    <dgm:cxn modelId="{E96725D2-7C16-4EE0-BAAC-9883D0D1C178}" type="presParOf" srcId="{2E37F7FE-FE5C-45F4-92FE-4B69C0252EAE}" destId="{483F74B6-FADB-4F0F-A59D-3F20B3151709}" srcOrd="0" destOrd="0" presId="urn:microsoft.com/office/officeart/2005/8/layout/orgChart1"/>
    <dgm:cxn modelId="{3845B604-74C3-442D-B7F3-0DCBA86C15E3}" type="presParOf" srcId="{483F74B6-FADB-4F0F-A59D-3F20B3151709}" destId="{1F7A9620-BAA8-45E9-8E15-3FA94ED87ABD}" srcOrd="0" destOrd="0" presId="urn:microsoft.com/office/officeart/2005/8/layout/orgChart1"/>
    <dgm:cxn modelId="{47169947-2918-4223-9214-92A8FE1B2461}" type="presParOf" srcId="{483F74B6-FADB-4F0F-A59D-3F20B3151709}" destId="{63B53C75-125E-4258-879A-111FDC60CC48}" srcOrd="1" destOrd="0" presId="urn:microsoft.com/office/officeart/2005/8/layout/orgChart1"/>
    <dgm:cxn modelId="{5DBE7377-C914-4828-9AFB-7DC5C34E0869}" type="presParOf" srcId="{2E37F7FE-FE5C-45F4-92FE-4B69C0252EAE}" destId="{F65E2BEF-4C1C-4AD5-8E7B-036F623B0898}" srcOrd="1" destOrd="0" presId="urn:microsoft.com/office/officeart/2005/8/layout/orgChart1"/>
    <dgm:cxn modelId="{48BA554A-35C8-4BB9-9E3E-8B26308798A4}" type="presParOf" srcId="{2E37F7FE-FE5C-45F4-92FE-4B69C0252EAE}" destId="{8A7A2DFD-EDED-4146-91F6-48AE75B6DB9D}" srcOrd="2" destOrd="0" presId="urn:microsoft.com/office/officeart/2005/8/layout/orgChart1"/>
    <dgm:cxn modelId="{8C66370F-843D-4CA0-9232-1A717D00C045}" type="presParOf" srcId="{B8D22791-0999-4630-B32B-D1AA721ED7F9}" destId="{E9258C8A-FF9D-4D29-AFA1-367DFD507858}" srcOrd="2" destOrd="0" presId="urn:microsoft.com/office/officeart/2005/8/layout/orgChart1"/>
    <dgm:cxn modelId="{D0B2D0E4-0C8D-48A9-86A1-3E2AE6383237}" type="presParOf" srcId="{B8D22791-0999-4630-B32B-D1AA721ED7F9}" destId="{CB1A4275-22DD-4BCA-A373-7D056EBE8058}" srcOrd="3" destOrd="0" presId="urn:microsoft.com/office/officeart/2005/8/layout/orgChart1"/>
    <dgm:cxn modelId="{FC23AF69-4C00-4AEF-9CCF-F804F1708181}" type="presParOf" srcId="{CB1A4275-22DD-4BCA-A373-7D056EBE8058}" destId="{4AA737BB-218D-4EC5-8E1B-099B4189B3FA}" srcOrd="0" destOrd="0" presId="urn:microsoft.com/office/officeart/2005/8/layout/orgChart1"/>
    <dgm:cxn modelId="{C986F1A7-54AC-4FF4-9899-AE248CE441F5}" type="presParOf" srcId="{4AA737BB-218D-4EC5-8E1B-099B4189B3FA}" destId="{9585E741-9B5C-45C3-9479-FED237478983}" srcOrd="0" destOrd="0" presId="urn:microsoft.com/office/officeart/2005/8/layout/orgChart1"/>
    <dgm:cxn modelId="{64429A83-9A6C-4AF3-9411-B38E9B027FF7}" type="presParOf" srcId="{4AA737BB-218D-4EC5-8E1B-099B4189B3FA}" destId="{36589AD8-010D-4D94-AA92-A7A7D58E9AB4}" srcOrd="1" destOrd="0" presId="urn:microsoft.com/office/officeart/2005/8/layout/orgChart1"/>
    <dgm:cxn modelId="{1B9AA1ED-AF69-4FA7-A645-E2786399B153}" type="presParOf" srcId="{CB1A4275-22DD-4BCA-A373-7D056EBE8058}" destId="{DCDEF282-5FD5-486A-ABE1-AE374430BCBD}" srcOrd="1" destOrd="0" presId="urn:microsoft.com/office/officeart/2005/8/layout/orgChart1"/>
    <dgm:cxn modelId="{B9DA1C73-1C0E-436E-8514-B29A2ABAC48A}" type="presParOf" srcId="{CB1A4275-22DD-4BCA-A373-7D056EBE8058}" destId="{82251EA3-D4CF-4D32-9567-16B7449F4433}"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4B069F8-32FE-4B7C-A94F-EE3DDAA9D610}">
      <dsp:nvSpPr>
        <dsp:cNvPr id="0" name=""/>
        <dsp:cNvSpPr/>
      </dsp:nvSpPr>
      <dsp:spPr>
        <a:xfrm>
          <a:off x="1048690" y="2038940"/>
          <a:ext cx="1838329" cy="1044979"/>
        </a:xfrm>
        <a:prstGeom prst="roundRect">
          <a:avLst>
            <a:gd name="adj" fmla="val 10000"/>
          </a:avLst>
        </a:prstGeom>
        <a:solidFill>
          <a:schemeClr val="accent6">
            <a:lumMod val="25000"/>
          </a:schemeClr>
        </a:solidFill>
        <a:ln w="25400" cap="flat" cmpd="sng" algn="ctr">
          <a:solidFill>
            <a:schemeClr val="lt1">
              <a:hueOff val="0"/>
              <a:satOff val="0"/>
              <a:lumOff val="0"/>
              <a:alphaOff val="0"/>
            </a:schemeClr>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sz="2400" kern="1200" dirty="0">
              <a:effectLst>
                <a:outerShdw blurRad="38100" dist="38100" dir="2700000" algn="tl">
                  <a:srgbClr val="000000">
                    <a:alpha val="43137"/>
                  </a:srgbClr>
                </a:outerShdw>
              </a:effectLst>
            </a:rPr>
            <a:t>Receipts</a:t>
          </a:r>
          <a:endParaRPr lang="en-US" sz="1600" kern="1200" dirty="0">
            <a:effectLst>
              <a:outerShdw blurRad="38100" dist="38100" dir="2700000" algn="tl">
                <a:srgbClr val="000000">
                  <a:alpha val="43137"/>
                </a:srgbClr>
              </a:outerShdw>
            </a:effectLst>
          </a:endParaRPr>
        </a:p>
      </dsp:txBody>
      <dsp:txXfrm>
        <a:off x="1079296" y="2069546"/>
        <a:ext cx="1777117" cy="983767"/>
      </dsp:txXfrm>
    </dsp:sp>
    <dsp:sp modelId="{C9F42A22-5C3D-41DD-BD68-F5883989D0B1}">
      <dsp:nvSpPr>
        <dsp:cNvPr id="0" name=""/>
        <dsp:cNvSpPr/>
      </dsp:nvSpPr>
      <dsp:spPr>
        <a:xfrm rot="17446951">
          <a:off x="2136806" y="1460765"/>
          <a:ext cx="2325602" cy="27043"/>
        </a:xfrm>
        <a:custGeom>
          <a:avLst/>
          <a:gdLst/>
          <a:ahLst/>
          <a:cxnLst/>
          <a:rect l="0" t="0" r="0" b="0"/>
          <a:pathLst>
            <a:path>
              <a:moveTo>
                <a:pt x="0" y="13521"/>
              </a:moveTo>
              <a:lnTo>
                <a:pt x="2325602" y="13521"/>
              </a:lnTo>
            </a:path>
          </a:pathLst>
        </a:custGeom>
        <a:noFill/>
        <a:ln w="25400" cap="flat" cmpd="sng" algn="ctr">
          <a:solidFill>
            <a:schemeClr val="accent2">
              <a:lumMod val="7500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55600">
            <a:lnSpc>
              <a:spcPct val="90000"/>
            </a:lnSpc>
            <a:spcBef>
              <a:spcPct val="0"/>
            </a:spcBef>
            <a:spcAft>
              <a:spcPct val="35000"/>
            </a:spcAft>
            <a:buNone/>
          </a:pPr>
          <a:endParaRPr lang="en-US" sz="800" kern="1200"/>
        </a:p>
      </dsp:txBody>
      <dsp:txXfrm>
        <a:off x="3241467" y="1416147"/>
        <a:ext cx="116280" cy="116280"/>
      </dsp:txXfrm>
    </dsp:sp>
    <dsp:sp modelId="{03109D61-DE05-495C-AC3E-79C8BE1C396B}">
      <dsp:nvSpPr>
        <dsp:cNvPr id="0" name=""/>
        <dsp:cNvSpPr/>
      </dsp:nvSpPr>
      <dsp:spPr>
        <a:xfrm>
          <a:off x="3712194" y="0"/>
          <a:ext cx="2060980" cy="774290"/>
        </a:xfrm>
        <a:prstGeom prst="roundRect">
          <a:avLst>
            <a:gd name="adj" fmla="val 10000"/>
          </a:avLst>
        </a:prstGeom>
        <a:solidFill>
          <a:schemeClr val="accent2">
            <a:lumMod val="75000"/>
          </a:schemeClr>
        </a:solidFill>
        <a:ln w="25400" cap="flat" cmpd="sng" algn="ctr">
          <a:solidFill>
            <a:schemeClr val="lt1">
              <a:hueOff val="0"/>
              <a:satOff val="0"/>
              <a:lumOff val="0"/>
              <a:alphaOff val="0"/>
            </a:schemeClr>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en-US" sz="2800" kern="1200" dirty="0">
              <a:effectLst>
                <a:outerShdw blurRad="38100" dist="38100" dir="2700000" algn="tl">
                  <a:srgbClr val="000000">
                    <a:alpha val="43137"/>
                  </a:srgbClr>
                </a:outerShdw>
              </a:effectLst>
            </a:rPr>
            <a:t>RO VSCs</a:t>
          </a:r>
        </a:p>
      </dsp:txBody>
      <dsp:txXfrm>
        <a:off x="3734872" y="22678"/>
        <a:ext cx="2015624" cy="728934"/>
      </dsp:txXfrm>
    </dsp:sp>
    <dsp:sp modelId="{2583A79A-6146-4B02-A1D6-FDEC84FFA987}">
      <dsp:nvSpPr>
        <dsp:cNvPr id="0" name=""/>
        <dsp:cNvSpPr/>
      </dsp:nvSpPr>
      <dsp:spPr>
        <a:xfrm rot="7785">
          <a:off x="5773173" y="374933"/>
          <a:ext cx="1157607" cy="27043"/>
        </a:xfrm>
        <a:custGeom>
          <a:avLst/>
          <a:gdLst/>
          <a:ahLst/>
          <a:cxnLst/>
          <a:rect l="0" t="0" r="0" b="0"/>
          <a:pathLst>
            <a:path>
              <a:moveTo>
                <a:pt x="0" y="13521"/>
              </a:moveTo>
              <a:lnTo>
                <a:pt x="1157607" y="13521"/>
              </a:lnTo>
            </a:path>
          </a:pathLst>
        </a:custGeom>
        <a:noFill/>
        <a:ln w="25400" cap="flat" cmpd="sng" algn="ctr">
          <a:solidFill>
            <a:schemeClr val="accent2">
              <a:lumMod val="7500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6323037" y="359515"/>
        <a:ext cx="57880" cy="57880"/>
      </dsp:txXfrm>
    </dsp:sp>
    <dsp:sp modelId="{6BD40356-968E-467D-A806-0EE53CB8AB75}">
      <dsp:nvSpPr>
        <dsp:cNvPr id="0" name=""/>
        <dsp:cNvSpPr/>
      </dsp:nvSpPr>
      <dsp:spPr>
        <a:xfrm>
          <a:off x="6930779" y="58434"/>
          <a:ext cx="2638978" cy="662663"/>
        </a:xfrm>
        <a:prstGeom prst="roundRect">
          <a:avLst>
            <a:gd name="adj" fmla="val 10000"/>
          </a:avLst>
        </a:prstGeom>
        <a:solidFill>
          <a:schemeClr val="accent2">
            <a:lumMod val="75000"/>
          </a:schemeClr>
        </a:solidFill>
        <a:ln w="25400" cap="flat" cmpd="sng" algn="ctr">
          <a:solidFill>
            <a:schemeClr val="lt1">
              <a:hueOff val="0"/>
              <a:satOff val="0"/>
              <a:lumOff val="0"/>
              <a:alphaOff val="0"/>
            </a:schemeClr>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effectLst>
                <a:outerShdw blurRad="38100" dist="38100" dir="2700000" algn="tl">
                  <a:srgbClr val="000000">
                    <a:alpha val="43137"/>
                  </a:srgbClr>
                </a:outerShdw>
              </a:effectLst>
            </a:rPr>
            <a:t>New Process Supplemental Claims</a:t>
          </a:r>
        </a:p>
      </dsp:txBody>
      <dsp:txXfrm>
        <a:off x="6950188" y="77843"/>
        <a:ext cx="2600160" cy="623845"/>
      </dsp:txXfrm>
    </dsp:sp>
    <dsp:sp modelId="{58EF0AAB-E145-402D-8077-F5EB949F18F1}">
      <dsp:nvSpPr>
        <dsp:cNvPr id="0" name=""/>
        <dsp:cNvSpPr/>
      </dsp:nvSpPr>
      <dsp:spPr>
        <a:xfrm rot="18293679">
          <a:off x="2612576" y="2021888"/>
          <a:ext cx="1282653" cy="27043"/>
        </a:xfrm>
        <a:custGeom>
          <a:avLst/>
          <a:gdLst/>
          <a:ahLst/>
          <a:cxnLst/>
          <a:rect l="0" t="0" r="0" b="0"/>
          <a:pathLst>
            <a:path>
              <a:moveTo>
                <a:pt x="0" y="13521"/>
              </a:moveTo>
              <a:lnTo>
                <a:pt x="1282653" y="1352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221837" y="2003344"/>
        <a:ext cx="64132" cy="64132"/>
      </dsp:txXfrm>
    </dsp:sp>
    <dsp:sp modelId="{CAD095FB-C462-45D1-A0E0-FD7FC79C8D0E}">
      <dsp:nvSpPr>
        <dsp:cNvPr id="0" name=""/>
        <dsp:cNvSpPr/>
      </dsp:nvSpPr>
      <dsp:spPr>
        <a:xfrm>
          <a:off x="3620787" y="1122791"/>
          <a:ext cx="2214444" cy="773200"/>
        </a:xfrm>
        <a:prstGeom prst="roundRect">
          <a:avLst>
            <a:gd name="adj" fmla="val 10000"/>
          </a:avLst>
        </a:prstGeom>
        <a:solidFill>
          <a:srgbClr val="C00000"/>
        </a:solidFill>
        <a:ln w="25400" cap="flat" cmpd="sng" algn="ctr">
          <a:solidFill>
            <a:schemeClr val="lt1">
              <a:hueOff val="0"/>
              <a:satOff val="0"/>
              <a:lumOff val="0"/>
              <a:alphaOff val="0"/>
            </a:schemeClr>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en-US" sz="2800" kern="1200" dirty="0">
              <a:effectLst>
                <a:outerShdw blurRad="38100" dist="38100" dir="2700000" algn="tl">
                  <a:srgbClr val="000000">
                    <a:alpha val="43137"/>
                  </a:srgbClr>
                </a:outerShdw>
              </a:effectLst>
            </a:rPr>
            <a:t>RO Appeals Teams</a:t>
          </a:r>
        </a:p>
      </dsp:txBody>
      <dsp:txXfrm>
        <a:off x="3643433" y="1145437"/>
        <a:ext cx="2169152" cy="727908"/>
      </dsp:txXfrm>
    </dsp:sp>
    <dsp:sp modelId="{8C198D7D-2A82-4CE2-9054-814BF4284997}">
      <dsp:nvSpPr>
        <dsp:cNvPr id="0" name=""/>
        <dsp:cNvSpPr/>
      </dsp:nvSpPr>
      <dsp:spPr>
        <a:xfrm rot="20340358">
          <a:off x="5798406" y="1297120"/>
          <a:ext cx="1109491" cy="27043"/>
        </a:xfrm>
        <a:custGeom>
          <a:avLst/>
          <a:gdLst/>
          <a:ahLst/>
          <a:cxnLst/>
          <a:rect l="0" t="0" r="0" b="0"/>
          <a:pathLst>
            <a:path>
              <a:moveTo>
                <a:pt x="0" y="13521"/>
              </a:moveTo>
              <a:lnTo>
                <a:pt x="1109491" y="1352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6325415" y="1282904"/>
        <a:ext cx="55474" cy="55474"/>
      </dsp:txXfrm>
    </dsp:sp>
    <dsp:sp modelId="{0B468581-793B-4119-ADF1-5E018D5C279C}">
      <dsp:nvSpPr>
        <dsp:cNvPr id="0" name=""/>
        <dsp:cNvSpPr/>
      </dsp:nvSpPr>
      <dsp:spPr>
        <a:xfrm>
          <a:off x="6871072" y="786851"/>
          <a:ext cx="2705380" cy="650083"/>
        </a:xfrm>
        <a:prstGeom prst="roundRect">
          <a:avLst>
            <a:gd name="adj" fmla="val 10000"/>
          </a:avLst>
        </a:prstGeom>
        <a:solidFill>
          <a:srgbClr val="C00000"/>
        </a:solidFill>
        <a:ln w="25400" cap="flat" cmpd="sng" algn="ctr">
          <a:solidFill>
            <a:schemeClr val="lt1">
              <a:hueOff val="0"/>
              <a:satOff val="0"/>
              <a:lumOff val="0"/>
              <a:alphaOff val="0"/>
            </a:schemeClr>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effectLst>
                <a:outerShdw blurRad="38100" dist="38100" dir="2700000" algn="tl">
                  <a:srgbClr val="000000">
                    <a:alpha val="43137"/>
                  </a:srgbClr>
                </a:outerShdw>
              </a:effectLst>
            </a:rPr>
            <a:t>Legacy Appeals &amp; Full Grants</a:t>
          </a:r>
          <a:endParaRPr lang="en-US" sz="2500" kern="1200" dirty="0">
            <a:effectLst>
              <a:outerShdw blurRad="38100" dist="38100" dir="2700000" algn="tl">
                <a:srgbClr val="000000">
                  <a:alpha val="43137"/>
                </a:srgbClr>
              </a:outerShdw>
            </a:effectLst>
          </a:endParaRPr>
        </a:p>
      </dsp:txBody>
      <dsp:txXfrm>
        <a:off x="6890112" y="805891"/>
        <a:ext cx="2667300" cy="612003"/>
      </dsp:txXfrm>
    </dsp:sp>
    <dsp:sp modelId="{C914E3F9-123C-4980-8671-58AFEDEEF686}">
      <dsp:nvSpPr>
        <dsp:cNvPr id="0" name=""/>
        <dsp:cNvSpPr/>
      </dsp:nvSpPr>
      <dsp:spPr>
        <a:xfrm rot="1106170">
          <a:off x="5807367" y="1667567"/>
          <a:ext cx="1085848" cy="27043"/>
        </a:xfrm>
        <a:custGeom>
          <a:avLst/>
          <a:gdLst/>
          <a:ahLst/>
          <a:cxnLst/>
          <a:rect l="0" t="0" r="0" b="0"/>
          <a:pathLst>
            <a:path>
              <a:moveTo>
                <a:pt x="0" y="13521"/>
              </a:moveTo>
              <a:lnTo>
                <a:pt x="1085848" y="1352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6323145" y="1653943"/>
        <a:ext cx="54292" cy="54292"/>
      </dsp:txXfrm>
    </dsp:sp>
    <dsp:sp modelId="{7DD8FC1A-C0A4-4B3B-BC31-92E13A31F69B}">
      <dsp:nvSpPr>
        <dsp:cNvPr id="0" name=""/>
        <dsp:cNvSpPr/>
      </dsp:nvSpPr>
      <dsp:spPr>
        <a:xfrm>
          <a:off x="6865351" y="1606303"/>
          <a:ext cx="2686452" cy="492969"/>
        </a:xfrm>
        <a:prstGeom prst="roundRect">
          <a:avLst>
            <a:gd name="adj" fmla="val 10000"/>
          </a:avLst>
        </a:prstGeom>
        <a:solidFill>
          <a:srgbClr val="C00000"/>
        </a:solidFill>
        <a:ln w="25400" cap="flat" cmpd="sng" algn="ctr">
          <a:solidFill>
            <a:schemeClr val="lt1">
              <a:hueOff val="0"/>
              <a:satOff val="0"/>
              <a:lumOff val="0"/>
              <a:alphaOff val="0"/>
            </a:schemeClr>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effectLst>
                <a:outerShdw blurRad="38100" dist="38100" dir="2700000" algn="tl">
                  <a:srgbClr val="000000">
                    <a:alpha val="43137"/>
                  </a:srgbClr>
                </a:outerShdw>
              </a:effectLst>
            </a:rPr>
            <a:t>RAMP HLR &amp; Supp.</a:t>
          </a:r>
          <a:r>
            <a:rPr lang="en-US" sz="2500" kern="1200" dirty="0">
              <a:effectLst>
                <a:outerShdw blurRad="38100" dist="38100" dir="2700000" algn="tl">
                  <a:srgbClr val="000000">
                    <a:alpha val="43137"/>
                  </a:srgbClr>
                </a:outerShdw>
              </a:effectLst>
            </a:rPr>
            <a:t> </a:t>
          </a:r>
        </a:p>
      </dsp:txBody>
      <dsp:txXfrm>
        <a:off x="6879790" y="1620742"/>
        <a:ext cx="2657574" cy="464091"/>
      </dsp:txXfrm>
    </dsp:sp>
    <dsp:sp modelId="{1FE4A6AC-E7F4-4157-A12A-01196DF4096A}">
      <dsp:nvSpPr>
        <dsp:cNvPr id="0" name=""/>
        <dsp:cNvSpPr/>
      </dsp:nvSpPr>
      <dsp:spPr>
        <a:xfrm rot="2702668">
          <a:off x="2739754" y="2903048"/>
          <a:ext cx="1003710" cy="27043"/>
        </a:xfrm>
        <a:custGeom>
          <a:avLst/>
          <a:gdLst/>
          <a:ahLst/>
          <a:cxnLst/>
          <a:rect l="0" t="0" r="0" b="0"/>
          <a:pathLst>
            <a:path>
              <a:moveTo>
                <a:pt x="0" y="13521"/>
              </a:moveTo>
              <a:lnTo>
                <a:pt x="1003710" y="13521"/>
              </a:lnTo>
            </a:path>
          </a:pathLst>
        </a:custGeom>
        <a:noFill/>
        <a:ln w="25400" cap="flat" cmpd="sng" algn="ctr">
          <a:solidFill>
            <a:srgbClr val="548235"/>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dirty="0"/>
        </a:p>
      </dsp:txBody>
      <dsp:txXfrm>
        <a:off x="3216517" y="2891477"/>
        <a:ext cx="50185" cy="50185"/>
      </dsp:txXfrm>
    </dsp:sp>
    <dsp:sp modelId="{08B339C1-6154-4203-90F9-25EC8B9E884B}">
      <dsp:nvSpPr>
        <dsp:cNvPr id="0" name=""/>
        <dsp:cNvSpPr/>
      </dsp:nvSpPr>
      <dsp:spPr>
        <a:xfrm>
          <a:off x="3596199" y="2759183"/>
          <a:ext cx="2146619" cy="1025054"/>
        </a:xfrm>
        <a:prstGeom prst="roundRect">
          <a:avLst>
            <a:gd name="adj" fmla="val 10000"/>
          </a:avLst>
        </a:prstGeom>
        <a:solidFill>
          <a:srgbClr val="00B050"/>
        </a:solidFill>
        <a:ln w="12700" cap="flat" cmpd="sng" algn="ctr">
          <a:solidFill>
            <a:prstClr val="white">
              <a:hueOff val="0"/>
              <a:satOff val="0"/>
              <a:lumOff val="0"/>
              <a:alphaOff val="0"/>
            </a:prstClr>
          </a:solidFill>
          <a:prstDash val="solid"/>
          <a:miter lim="800000"/>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2800" kern="1200" dirty="0">
              <a:solidFill>
                <a:prstClr val="white"/>
              </a:solidFill>
              <a:effectLst>
                <a:outerShdw blurRad="38100" dist="38100" dir="2700000" algn="tl">
                  <a:srgbClr val="000000">
                    <a:alpha val="43137"/>
                  </a:srgbClr>
                </a:outerShdw>
              </a:effectLst>
              <a:latin typeface="Calibri" panose="020F0502020204030204"/>
              <a:ea typeface="+mn-ea"/>
              <a:cs typeface="+mn-cs"/>
            </a:rPr>
            <a:t>DROC St. Pete</a:t>
          </a:r>
        </a:p>
        <a:p>
          <a:pPr marL="0" lvl="0" indent="0" algn="ctr" defTabSz="844550">
            <a:lnSpc>
              <a:spcPct val="90000"/>
            </a:lnSpc>
            <a:spcBef>
              <a:spcPct val="0"/>
            </a:spcBef>
            <a:spcAft>
              <a:spcPct val="35000"/>
            </a:spcAft>
            <a:buNone/>
          </a:pPr>
          <a:r>
            <a:rPr lang="en-US" sz="2800" kern="1200" dirty="0">
              <a:solidFill>
                <a:prstClr val="white"/>
              </a:solidFill>
              <a:effectLst>
                <a:outerShdw blurRad="38100" dist="38100" dir="2700000" algn="tl">
                  <a:srgbClr val="000000">
                    <a:alpha val="43137"/>
                  </a:srgbClr>
                </a:outerShdw>
              </a:effectLst>
              <a:latin typeface="Calibri" panose="020F0502020204030204"/>
              <a:ea typeface="+mn-ea"/>
              <a:cs typeface="+mn-cs"/>
            </a:rPr>
            <a:t>DROC Seattle</a:t>
          </a:r>
          <a:endParaRPr lang="en-US" sz="2400" kern="1200" dirty="0">
            <a:solidFill>
              <a:prstClr val="white"/>
            </a:solidFill>
            <a:effectLst>
              <a:outerShdw blurRad="38100" dist="38100" dir="2700000" algn="tl">
                <a:srgbClr val="000000">
                  <a:alpha val="43137"/>
                </a:srgbClr>
              </a:outerShdw>
            </a:effectLst>
            <a:latin typeface="Calibri" panose="020F0502020204030204"/>
            <a:ea typeface="+mn-ea"/>
            <a:cs typeface="+mn-cs"/>
          </a:endParaRPr>
        </a:p>
      </dsp:txBody>
      <dsp:txXfrm>
        <a:off x="3626222" y="2789206"/>
        <a:ext cx="2086573" cy="965008"/>
      </dsp:txXfrm>
    </dsp:sp>
    <dsp:sp modelId="{4B0CE4F1-6E61-4C8E-BA10-1EC08E9C8460}">
      <dsp:nvSpPr>
        <dsp:cNvPr id="0" name=""/>
        <dsp:cNvSpPr/>
      </dsp:nvSpPr>
      <dsp:spPr>
        <a:xfrm rot="19410846">
          <a:off x="5607869" y="2848772"/>
          <a:ext cx="1377060" cy="27043"/>
        </a:xfrm>
        <a:custGeom>
          <a:avLst/>
          <a:gdLst/>
          <a:ahLst/>
          <a:cxnLst/>
          <a:rect l="0" t="0" r="0" b="0"/>
          <a:pathLst>
            <a:path>
              <a:moveTo>
                <a:pt x="0" y="13521"/>
              </a:moveTo>
              <a:lnTo>
                <a:pt x="1377060" y="13521"/>
              </a:lnTo>
            </a:path>
          </a:pathLst>
        </a:custGeom>
        <a:noFill/>
        <a:ln w="25400" cap="flat" cmpd="sng" algn="ctr">
          <a:solidFill>
            <a:srgbClr val="00B050"/>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6261973" y="2827867"/>
        <a:ext cx="68853" cy="68853"/>
      </dsp:txXfrm>
    </dsp:sp>
    <dsp:sp modelId="{FB6887FC-831B-4DAD-8CA1-0C3296335ABD}">
      <dsp:nvSpPr>
        <dsp:cNvPr id="0" name=""/>
        <dsp:cNvSpPr/>
      </dsp:nvSpPr>
      <dsp:spPr>
        <a:xfrm>
          <a:off x="6849979" y="2215253"/>
          <a:ext cx="2654998" cy="475247"/>
        </a:xfrm>
        <a:prstGeom prst="roundRect">
          <a:avLst>
            <a:gd name="adj" fmla="val 10000"/>
          </a:avLst>
        </a:prstGeom>
        <a:solidFill>
          <a:srgbClr val="00B050"/>
        </a:solidFill>
        <a:ln w="12700" cap="flat" cmpd="sng" algn="ctr">
          <a:solidFill>
            <a:prstClr val="white">
              <a:hueOff val="0"/>
              <a:satOff val="0"/>
              <a:lumOff val="0"/>
              <a:alphaOff val="0"/>
            </a:prstClr>
          </a:solidFill>
          <a:prstDash val="solid"/>
          <a:miter lim="800000"/>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ts val="0"/>
            </a:spcAft>
            <a:buNone/>
          </a:pPr>
          <a:r>
            <a:rPr lang="en-US" sz="2000" kern="1200" dirty="0">
              <a:solidFill>
                <a:prstClr val="white"/>
              </a:solidFill>
              <a:effectLst>
                <a:outerShdw blurRad="38100" dist="38100" dir="2700000" algn="tl">
                  <a:srgbClr val="000000">
                    <a:alpha val="43137"/>
                  </a:srgbClr>
                </a:outerShdw>
              </a:effectLst>
              <a:latin typeface="Calibri" panose="020F0502020204030204"/>
              <a:ea typeface="+mn-ea"/>
              <a:cs typeface="+mn-cs"/>
            </a:rPr>
            <a:t>New Process HLR </a:t>
          </a:r>
        </a:p>
      </dsp:txBody>
      <dsp:txXfrm>
        <a:off x="6863899" y="2229173"/>
        <a:ext cx="2627158" cy="447407"/>
      </dsp:txXfrm>
    </dsp:sp>
    <dsp:sp modelId="{F027C0F8-F2B2-4ED9-8B02-888704DCF984}">
      <dsp:nvSpPr>
        <dsp:cNvPr id="0" name=""/>
        <dsp:cNvSpPr/>
      </dsp:nvSpPr>
      <dsp:spPr>
        <a:xfrm rot="20982253">
          <a:off x="5733759" y="3157628"/>
          <a:ext cx="1125279" cy="27043"/>
        </a:xfrm>
        <a:custGeom>
          <a:avLst/>
          <a:gdLst/>
          <a:ahLst/>
          <a:cxnLst/>
          <a:rect l="0" t="0" r="0" b="0"/>
          <a:pathLst>
            <a:path>
              <a:moveTo>
                <a:pt x="0" y="13521"/>
              </a:moveTo>
              <a:lnTo>
                <a:pt x="1125279" y="13521"/>
              </a:lnTo>
            </a:path>
          </a:pathLst>
        </a:custGeom>
        <a:noFill/>
        <a:ln w="25400" cap="flat" cmpd="sng" algn="ctr">
          <a:solidFill>
            <a:srgbClr val="00B050"/>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6268267" y="3143018"/>
        <a:ext cx="56263" cy="56263"/>
      </dsp:txXfrm>
    </dsp:sp>
    <dsp:sp modelId="{576B2C4B-DBF0-4D1C-8494-BAA74C7866F9}">
      <dsp:nvSpPr>
        <dsp:cNvPr id="0" name=""/>
        <dsp:cNvSpPr/>
      </dsp:nvSpPr>
      <dsp:spPr>
        <a:xfrm>
          <a:off x="6849979" y="2806480"/>
          <a:ext cx="2669705" cy="528219"/>
        </a:xfrm>
        <a:prstGeom prst="roundRect">
          <a:avLst>
            <a:gd name="adj" fmla="val 10000"/>
          </a:avLst>
        </a:prstGeom>
        <a:solidFill>
          <a:srgbClr val="00B050"/>
        </a:solidFill>
        <a:ln w="12700" cap="flat" cmpd="sng" algn="ctr">
          <a:solidFill>
            <a:prstClr val="white">
              <a:hueOff val="0"/>
              <a:satOff val="0"/>
              <a:lumOff val="0"/>
              <a:alphaOff val="0"/>
            </a:prstClr>
          </a:solidFill>
          <a:prstDash val="solid"/>
          <a:miter lim="800000"/>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ts val="0"/>
            </a:spcAft>
            <a:buNone/>
          </a:pPr>
          <a:r>
            <a:rPr lang="en-US" sz="2000" kern="1200" dirty="0">
              <a:solidFill>
                <a:prstClr val="white"/>
              </a:solidFill>
              <a:effectLst>
                <a:outerShdw blurRad="38100" dist="38100" dir="2700000" algn="tl">
                  <a:srgbClr val="000000">
                    <a:alpha val="43137"/>
                  </a:srgbClr>
                </a:outerShdw>
              </a:effectLst>
              <a:latin typeface="Calibri" panose="020F0502020204030204"/>
              <a:ea typeface="+mn-ea"/>
              <a:cs typeface="+mn-cs"/>
            </a:rPr>
            <a:t>New Process Remands </a:t>
          </a:r>
        </a:p>
      </dsp:txBody>
      <dsp:txXfrm>
        <a:off x="6865450" y="2821951"/>
        <a:ext cx="2638763" cy="497277"/>
      </dsp:txXfrm>
    </dsp:sp>
    <dsp:sp modelId="{0A473F2C-99A0-45A8-B49A-702A3180D513}">
      <dsp:nvSpPr>
        <dsp:cNvPr id="0" name=""/>
        <dsp:cNvSpPr/>
      </dsp:nvSpPr>
      <dsp:spPr>
        <a:xfrm rot="1258885">
          <a:off x="5703508" y="3470482"/>
          <a:ext cx="1185782" cy="27043"/>
        </a:xfrm>
        <a:custGeom>
          <a:avLst/>
          <a:gdLst/>
          <a:ahLst/>
          <a:cxnLst/>
          <a:rect l="0" t="0" r="0" b="0"/>
          <a:pathLst>
            <a:path>
              <a:moveTo>
                <a:pt x="0" y="13521"/>
              </a:moveTo>
              <a:lnTo>
                <a:pt x="1185782" y="13521"/>
              </a:lnTo>
            </a:path>
          </a:pathLst>
        </a:custGeom>
        <a:noFill/>
        <a:ln w="25400" cap="flat" cmpd="sng" algn="ctr">
          <a:solidFill>
            <a:srgbClr val="00B050"/>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6266755" y="3454360"/>
        <a:ext cx="59289" cy="59289"/>
      </dsp:txXfrm>
    </dsp:sp>
    <dsp:sp modelId="{5656E3A8-9536-4C60-885C-DD9E7FEE6CA6}">
      <dsp:nvSpPr>
        <dsp:cNvPr id="0" name=""/>
        <dsp:cNvSpPr/>
      </dsp:nvSpPr>
      <dsp:spPr>
        <a:xfrm>
          <a:off x="6849979" y="3450679"/>
          <a:ext cx="2670107" cy="491237"/>
        </a:xfrm>
        <a:prstGeom prst="roundRect">
          <a:avLst>
            <a:gd name="adj" fmla="val 10000"/>
          </a:avLst>
        </a:prstGeom>
        <a:solidFill>
          <a:srgbClr val="00B050"/>
        </a:solidFill>
        <a:ln w="12700" cap="flat" cmpd="sng" algn="ctr">
          <a:solidFill>
            <a:prstClr val="white">
              <a:hueOff val="0"/>
              <a:satOff val="0"/>
              <a:lumOff val="0"/>
              <a:alphaOff val="0"/>
            </a:prstClr>
          </a:solidFill>
          <a:prstDash val="solid"/>
          <a:miter lim="800000"/>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100000"/>
            </a:lnSpc>
            <a:spcBef>
              <a:spcPct val="0"/>
            </a:spcBef>
            <a:spcAft>
              <a:spcPts val="0"/>
            </a:spcAft>
            <a:buNone/>
          </a:pPr>
          <a:r>
            <a:rPr lang="en-US" sz="2000" kern="1200" dirty="0">
              <a:solidFill>
                <a:prstClr val="white"/>
              </a:solidFill>
              <a:effectLst>
                <a:outerShdw blurRad="38100" dist="38100" dir="2700000" algn="tl">
                  <a:srgbClr val="000000">
                    <a:alpha val="43137"/>
                  </a:srgbClr>
                </a:outerShdw>
              </a:effectLst>
              <a:latin typeface="Calibri" panose="020F0502020204030204"/>
              <a:ea typeface="+mn-ea"/>
              <a:cs typeface="+mn-cs"/>
            </a:rPr>
            <a:t>New Process Full Grants</a:t>
          </a:r>
        </a:p>
      </dsp:txBody>
      <dsp:txXfrm>
        <a:off x="6864367" y="3465067"/>
        <a:ext cx="2641331" cy="462461"/>
      </dsp:txXfrm>
    </dsp:sp>
    <dsp:sp modelId="{28A65DAA-287A-46EC-8569-D6F3AC2192A8}">
      <dsp:nvSpPr>
        <dsp:cNvPr id="0" name=""/>
        <dsp:cNvSpPr/>
      </dsp:nvSpPr>
      <dsp:spPr>
        <a:xfrm rot="2526279">
          <a:off x="5550255" y="3758469"/>
          <a:ext cx="1492288" cy="27043"/>
        </a:xfrm>
        <a:custGeom>
          <a:avLst/>
          <a:gdLst/>
          <a:ahLst/>
          <a:cxnLst/>
          <a:rect l="0" t="0" r="0" b="0"/>
          <a:pathLst>
            <a:path>
              <a:moveTo>
                <a:pt x="0" y="13521"/>
              </a:moveTo>
              <a:lnTo>
                <a:pt x="1492288" y="13521"/>
              </a:lnTo>
            </a:path>
          </a:pathLst>
        </a:custGeom>
        <a:noFill/>
        <a:ln w="25400" cap="flat" cmpd="sng" algn="ctr">
          <a:solidFill>
            <a:srgbClr val="00B050"/>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6259092" y="3734683"/>
        <a:ext cx="74614" cy="74614"/>
      </dsp:txXfrm>
    </dsp:sp>
    <dsp:sp modelId="{BD163A36-B7AC-4110-803E-700F85E74C07}">
      <dsp:nvSpPr>
        <dsp:cNvPr id="0" name=""/>
        <dsp:cNvSpPr/>
      </dsp:nvSpPr>
      <dsp:spPr>
        <a:xfrm>
          <a:off x="6849979" y="4057897"/>
          <a:ext cx="2716236" cy="428747"/>
        </a:xfrm>
        <a:prstGeom prst="roundRect">
          <a:avLst>
            <a:gd name="adj" fmla="val 10000"/>
          </a:avLst>
        </a:prstGeom>
        <a:solidFill>
          <a:srgbClr val="00B050"/>
        </a:solidFill>
        <a:ln w="12700" cap="flat" cmpd="sng" algn="ctr">
          <a:solidFill>
            <a:prstClr val="white">
              <a:hueOff val="0"/>
              <a:satOff val="0"/>
              <a:lumOff val="0"/>
              <a:alphaOff val="0"/>
            </a:prstClr>
          </a:solidFill>
          <a:prstDash val="solid"/>
          <a:miter lim="800000"/>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100000"/>
            </a:lnSpc>
            <a:spcBef>
              <a:spcPct val="0"/>
            </a:spcBef>
            <a:spcAft>
              <a:spcPts val="0"/>
            </a:spcAft>
            <a:buNone/>
          </a:pPr>
          <a:r>
            <a:rPr lang="en-US" sz="2000" kern="1200" dirty="0">
              <a:solidFill>
                <a:prstClr val="white"/>
              </a:solidFill>
              <a:effectLst>
                <a:outerShdw blurRad="38100" dist="38100" dir="2700000" algn="tl">
                  <a:srgbClr val="000000">
                    <a:alpha val="43137"/>
                  </a:srgbClr>
                </a:outerShdw>
              </a:effectLst>
              <a:latin typeface="Calibri" panose="020F0502020204030204"/>
              <a:ea typeface="+mn-ea"/>
              <a:cs typeface="+mn-cs"/>
            </a:rPr>
            <a:t>New Process HLR Returns </a:t>
          </a:r>
        </a:p>
      </dsp:txBody>
      <dsp:txXfrm>
        <a:off x="6862537" y="4070455"/>
        <a:ext cx="2691120" cy="403631"/>
      </dsp:txXfrm>
    </dsp:sp>
    <dsp:sp modelId="{33166157-D525-44C8-82E9-9F6AABB19B96}">
      <dsp:nvSpPr>
        <dsp:cNvPr id="0" name=""/>
        <dsp:cNvSpPr/>
      </dsp:nvSpPr>
      <dsp:spPr>
        <a:xfrm rot="4227453">
          <a:off x="2094485" y="3670200"/>
          <a:ext cx="2381789" cy="27043"/>
        </a:xfrm>
        <a:custGeom>
          <a:avLst/>
          <a:gdLst/>
          <a:ahLst/>
          <a:cxnLst/>
          <a:rect l="0" t="0" r="0" b="0"/>
          <a:pathLst>
            <a:path>
              <a:moveTo>
                <a:pt x="0" y="13521"/>
              </a:moveTo>
              <a:lnTo>
                <a:pt x="2381789" y="13521"/>
              </a:lnTo>
            </a:path>
          </a:pathLst>
        </a:custGeom>
        <a:noFill/>
        <a:ln w="25400" cap="flat" cmpd="sng" algn="ctr">
          <a:solidFill>
            <a:schemeClr val="accent4">
              <a:lumMod val="5000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55600">
            <a:lnSpc>
              <a:spcPct val="90000"/>
            </a:lnSpc>
            <a:spcBef>
              <a:spcPct val="0"/>
            </a:spcBef>
            <a:spcAft>
              <a:spcPct val="35000"/>
            </a:spcAft>
            <a:buNone/>
          </a:pPr>
          <a:endParaRPr lang="en-US" sz="800" kern="1200"/>
        </a:p>
      </dsp:txBody>
      <dsp:txXfrm>
        <a:off x="3225835" y="3624177"/>
        <a:ext cx="119089" cy="119089"/>
      </dsp:txXfrm>
    </dsp:sp>
    <dsp:sp modelId="{1DEEEDFF-E49E-4A38-8B40-1C5C596B8136}">
      <dsp:nvSpPr>
        <dsp:cNvPr id="0" name=""/>
        <dsp:cNvSpPr/>
      </dsp:nvSpPr>
      <dsp:spPr>
        <a:xfrm>
          <a:off x="3683741" y="4473735"/>
          <a:ext cx="2109305" cy="664557"/>
        </a:xfrm>
        <a:prstGeom prst="roundRect">
          <a:avLst>
            <a:gd name="adj" fmla="val 10000"/>
          </a:avLst>
        </a:prstGeom>
        <a:solidFill>
          <a:schemeClr val="accent4">
            <a:lumMod val="75000"/>
          </a:schemeClr>
        </a:solidFill>
        <a:ln w="25400" cap="flat" cmpd="sng" algn="ctr">
          <a:solidFill>
            <a:schemeClr val="lt1">
              <a:hueOff val="0"/>
              <a:satOff val="0"/>
              <a:lumOff val="0"/>
              <a:alphaOff val="0"/>
            </a:schemeClr>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en-US" sz="2800" kern="1200" dirty="0">
              <a:effectLst>
                <a:outerShdw blurRad="38100" dist="38100" dir="2700000" algn="tl">
                  <a:srgbClr val="000000">
                    <a:alpha val="43137"/>
                  </a:srgbClr>
                </a:outerShdw>
              </a:effectLst>
            </a:rPr>
            <a:t>DROC D.C.</a:t>
          </a:r>
        </a:p>
      </dsp:txBody>
      <dsp:txXfrm>
        <a:off x="3703205" y="4493199"/>
        <a:ext cx="2070377" cy="625629"/>
      </dsp:txXfrm>
    </dsp:sp>
    <dsp:sp modelId="{25C31073-404C-45DD-B36B-3F8D8C355C08}">
      <dsp:nvSpPr>
        <dsp:cNvPr id="0" name=""/>
        <dsp:cNvSpPr/>
      </dsp:nvSpPr>
      <dsp:spPr>
        <a:xfrm rot="7377">
          <a:off x="5793045" y="4793606"/>
          <a:ext cx="1037683" cy="27043"/>
        </a:xfrm>
        <a:custGeom>
          <a:avLst/>
          <a:gdLst/>
          <a:ahLst/>
          <a:cxnLst/>
          <a:rect l="0" t="0" r="0" b="0"/>
          <a:pathLst>
            <a:path>
              <a:moveTo>
                <a:pt x="0" y="13521"/>
              </a:moveTo>
              <a:lnTo>
                <a:pt x="1037683" y="1352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6285944" y="4781185"/>
        <a:ext cx="51884" cy="51884"/>
      </dsp:txXfrm>
    </dsp:sp>
    <dsp:sp modelId="{5FC49FFD-6CF4-4C05-9983-75422283D90E}">
      <dsp:nvSpPr>
        <dsp:cNvPr id="0" name=""/>
        <dsp:cNvSpPr/>
      </dsp:nvSpPr>
      <dsp:spPr>
        <a:xfrm>
          <a:off x="6830727" y="4602624"/>
          <a:ext cx="2726055" cy="411234"/>
        </a:xfrm>
        <a:prstGeom prst="roundRect">
          <a:avLst>
            <a:gd name="adj" fmla="val 10000"/>
          </a:avLst>
        </a:prstGeom>
        <a:solidFill>
          <a:schemeClr val="accent4">
            <a:lumMod val="75000"/>
          </a:schemeClr>
        </a:solidFill>
        <a:ln w="25400" cap="flat" cmpd="sng" algn="ctr">
          <a:solidFill>
            <a:schemeClr val="lt1">
              <a:hueOff val="0"/>
              <a:satOff val="0"/>
              <a:lumOff val="0"/>
              <a:alphaOff val="0"/>
            </a:schemeClr>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effectLst>
                <a:outerShdw blurRad="38100" dist="38100" dir="2700000" algn="tl">
                  <a:srgbClr val="000000">
                    <a:alpha val="43137"/>
                  </a:srgbClr>
                </a:outerShdw>
              </a:effectLst>
            </a:rPr>
            <a:t>Legacy Remands</a:t>
          </a:r>
        </a:p>
      </dsp:txBody>
      <dsp:txXfrm>
        <a:off x="6842772" y="4614669"/>
        <a:ext cx="2701965" cy="38714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258C8A-FF9D-4D29-AFA1-367DFD507858}">
      <dsp:nvSpPr>
        <dsp:cNvPr id="0" name=""/>
        <dsp:cNvSpPr/>
      </dsp:nvSpPr>
      <dsp:spPr>
        <a:xfrm>
          <a:off x="2911439" y="2440690"/>
          <a:ext cx="526251" cy="1055511"/>
        </a:xfrm>
        <a:custGeom>
          <a:avLst/>
          <a:gdLst/>
          <a:ahLst/>
          <a:cxnLst/>
          <a:rect l="0" t="0" r="0" b="0"/>
          <a:pathLst>
            <a:path>
              <a:moveTo>
                <a:pt x="0" y="0"/>
              </a:moveTo>
              <a:lnTo>
                <a:pt x="0" y="1055511"/>
              </a:lnTo>
              <a:lnTo>
                <a:pt x="526251" y="1055511"/>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B4D8346-9D7E-4C00-83D3-03CF7F79B617}">
      <dsp:nvSpPr>
        <dsp:cNvPr id="0" name=""/>
        <dsp:cNvSpPr/>
      </dsp:nvSpPr>
      <dsp:spPr>
        <a:xfrm>
          <a:off x="2450554" y="2440690"/>
          <a:ext cx="460885" cy="1055511"/>
        </a:xfrm>
        <a:custGeom>
          <a:avLst/>
          <a:gdLst/>
          <a:ahLst/>
          <a:cxnLst/>
          <a:rect l="0" t="0" r="0" b="0"/>
          <a:pathLst>
            <a:path>
              <a:moveTo>
                <a:pt x="460885" y="0"/>
              </a:moveTo>
              <a:lnTo>
                <a:pt x="460885" y="1055511"/>
              </a:lnTo>
              <a:lnTo>
                <a:pt x="0" y="1055511"/>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3786A2D-EA3C-4889-9B9A-F4CF48034D2D}">
      <dsp:nvSpPr>
        <dsp:cNvPr id="0" name=""/>
        <dsp:cNvSpPr/>
      </dsp:nvSpPr>
      <dsp:spPr>
        <a:xfrm>
          <a:off x="1357094" y="1110345"/>
          <a:ext cx="3108689" cy="1330345"/>
        </a:xfrm>
        <a:prstGeom prst="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en-US" sz="2800" kern="1200" dirty="0"/>
            <a:t>AMA Related Mail Receipts</a:t>
          </a:r>
        </a:p>
      </dsp:txBody>
      <dsp:txXfrm>
        <a:off x="1357094" y="1110345"/>
        <a:ext cx="3108689" cy="1330345"/>
      </dsp:txXfrm>
    </dsp:sp>
    <dsp:sp modelId="{1F7A9620-BAA8-45E9-8E15-3FA94ED87ABD}">
      <dsp:nvSpPr>
        <dsp:cNvPr id="0" name=""/>
        <dsp:cNvSpPr/>
      </dsp:nvSpPr>
      <dsp:spPr>
        <a:xfrm>
          <a:off x="56835" y="2757814"/>
          <a:ext cx="2393718" cy="1476773"/>
        </a:xfrm>
        <a:prstGeom prst="rect">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en-US" sz="2800" kern="1200" dirty="0"/>
            <a:t>St Petersburg RO DROC</a:t>
          </a:r>
        </a:p>
      </dsp:txBody>
      <dsp:txXfrm>
        <a:off x="56835" y="2757814"/>
        <a:ext cx="2393718" cy="1476773"/>
      </dsp:txXfrm>
    </dsp:sp>
    <dsp:sp modelId="{9585E741-9B5C-45C3-9479-FED237478983}">
      <dsp:nvSpPr>
        <dsp:cNvPr id="0" name=""/>
        <dsp:cNvSpPr/>
      </dsp:nvSpPr>
      <dsp:spPr>
        <a:xfrm>
          <a:off x="3437690" y="2757814"/>
          <a:ext cx="2393718" cy="1476773"/>
        </a:xfrm>
        <a:prstGeom prst="rect">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en-US" sz="2800" kern="1200" dirty="0"/>
            <a:t>Seattle RO DROC</a:t>
          </a:r>
        </a:p>
      </dsp:txBody>
      <dsp:txXfrm>
        <a:off x="3437690" y="2757814"/>
        <a:ext cx="2393718" cy="1476773"/>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9E975C0-C458-45F1-A03C-E826BA3989D6}"/>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05FF8A5C-9D3B-4699-889C-13AF27DE9D2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1B550D5-3064-4B35-9B20-FE4E0F859721}" type="datetimeFigureOut">
              <a:rPr lang="en-US" smtClean="0"/>
              <a:t>2/7/2019</a:t>
            </a:fld>
            <a:endParaRPr lang="en-US"/>
          </a:p>
        </p:txBody>
      </p:sp>
      <p:sp>
        <p:nvSpPr>
          <p:cNvPr id="4" name="Footer Placeholder 3">
            <a:extLst>
              <a:ext uri="{FF2B5EF4-FFF2-40B4-BE49-F238E27FC236}">
                <a16:creationId xmlns:a16="http://schemas.microsoft.com/office/drawing/2014/main" id="{6DBF78F6-E6B1-48B5-B4AD-A4D1911F16F4}"/>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0478BF3F-EFA3-4803-A2A9-9E6C0F5AEAB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DB2E0F6-EA46-4FA0-899E-3683BB7A698B}" type="slidenum">
              <a:rPr lang="en-US" smtClean="0"/>
              <a:t>‹#›</a:t>
            </a:fld>
            <a:endParaRPr lang="en-US"/>
          </a:p>
        </p:txBody>
      </p:sp>
    </p:spTree>
    <p:extLst>
      <p:ext uri="{BB962C8B-B14F-4D97-AF65-F5344CB8AC3E}">
        <p14:creationId xmlns:p14="http://schemas.microsoft.com/office/powerpoint/2010/main" val="12271866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6BF7689-9446-46DC-863F-6232E9EFF4BC}" type="datetimeFigureOut">
              <a:rPr lang="en-US" smtClean="0"/>
              <a:t>2/7/2019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C5C6998-EDEF-4A05-9E82-FF9216FA3557}" type="slidenum">
              <a:rPr lang="en-US" smtClean="0"/>
              <a:t>‹#›</a:t>
            </a:fld>
            <a:endParaRPr lang="en-US"/>
          </a:p>
        </p:txBody>
      </p:sp>
    </p:spTree>
    <p:extLst>
      <p:ext uri="{BB962C8B-B14F-4D97-AF65-F5344CB8AC3E}">
        <p14:creationId xmlns:p14="http://schemas.microsoft.com/office/powerpoint/2010/main" val="28383317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DE02615-B5EC-45E8-9D56-46B81AB3CF35}" type="slidenum">
              <a:rPr lang="en-US" smtClean="0">
                <a:solidFill>
                  <a:prstClr val="black"/>
                </a:solidFill>
              </a:rPr>
              <a:pPr/>
              <a:t>1</a:t>
            </a:fld>
            <a:endParaRPr lang="en-US" dirty="0">
              <a:solidFill>
                <a:prstClr val="black"/>
              </a:solidFill>
            </a:endParaRPr>
          </a:p>
        </p:txBody>
      </p:sp>
    </p:spTree>
    <p:extLst>
      <p:ext uri="{BB962C8B-B14F-4D97-AF65-F5344CB8AC3E}">
        <p14:creationId xmlns:p14="http://schemas.microsoft.com/office/powerpoint/2010/main" val="39928848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All Decision Review related mail should be automatically routed to the DROC of jurisdiction – however some forms or documents may inevitably be overlooked and assigned to a VSC claims assistant for intake processing.  When reviewing mail packets in the CMP containing either VA Form 20-0995 or 20-0996, transfer the form and any associated documentation to a DROC CM queue for intake processing. </a:t>
            </a:r>
            <a:r>
              <a:rPr lang="en-US" sz="1200" kern="1200" dirty="0">
                <a:solidFill>
                  <a:schemeClr val="tx1"/>
                </a:solidFill>
                <a:effectLst/>
                <a:latin typeface="+mn-lt"/>
                <a:ea typeface="+mn-ea"/>
                <a:cs typeface="+mn-cs"/>
              </a:rPr>
              <a:t>This includes requests for a Decision Review not submitted on the prescribed form.  </a:t>
            </a:r>
            <a:r>
              <a:rPr lang="en-US" dirty="0"/>
              <a:t>Do not CEST, do not upload – just transfer the mail packet.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Advise CAs not to confuse VA Form 20-0996, </a:t>
            </a:r>
            <a:r>
              <a:rPr lang="en-US" i="1" dirty="0"/>
              <a:t>Decision Review: Higher-Level Review</a:t>
            </a:r>
            <a:r>
              <a:rPr lang="en-US" dirty="0"/>
              <a:t> with VA Form 21-0966, </a:t>
            </a:r>
            <a:r>
              <a:rPr lang="en-US" i="1" dirty="0"/>
              <a:t>Intent to File</a:t>
            </a:r>
            <a:r>
              <a:rPr lang="en-US" i="0" dirty="0"/>
              <a:t>, which have similar form numbers.</a:t>
            </a:r>
            <a:endParaRPr lang="en-US" dirty="0"/>
          </a:p>
          <a:p>
            <a:endParaRPr lang="en-US" dirty="0"/>
          </a:p>
        </p:txBody>
      </p:sp>
      <p:sp>
        <p:nvSpPr>
          <p:cNvPr id="4" name="Slide Number Placeholder 3"/>
          <p:cNvSpPr>
            <a:spLocks noGrp="1"/>
          </p:cNvSpPr>
          <p:nvPr>
            <p:ph type="sldNum" sz="quarter" idx="10"/>
          </p:nvPr>
        </p:nvSpPr>
        <p:spPr/>
        <p:txBody>
          <a:bodyPr/>
          <a:lstStyle/>
          <a:p>
            <a:fld id="{0E7C618C-DDD3-4DC9-ADAB-73264023D4F2}" type="slidenum">
              <a:rPr lang="en-US" smtClean="0"/>
              <a:t>10</a:t>
            </a:fld>
            <a:endParaRPr lang="en-US"/>
          </a:p>
        </p:txBody>
      </p:sp>
    </p:spTree>
    <p:extLst>
      <p:ext uri="{BB962C8B-B14F-4D97-AF65-F5344CB8AC3E}">
        <p14:creationId xmlns:p14="http://schemas.microsoft.com/office/powerpoint/2010/main" val="28627083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hangingPunct="0"/>
            <a:r>
              <a:rPr lang="en-US" sz="1200" kern="1200" dirty="0">
                <a:solidFill>
                  <a:schemeClr val="tx1"/>
                </a:solidFill>
                <a:effectLst/>
                <a:latin typeface="+mn-lt"/>
                <a:ea typeface="+mn-ea"/>
                <a:cs typeface="+mn-cs"/>
              </a:rPr>
              <a:t>The CM portal user must send a mail packet to the Reassign Queue, where the Super User may route the mail packet to a DROC mail queue for intake processing.</a:t>
            </a:r>
          </a:p>
          <a:p>
            <a:pPr hangingPunct="0"/>
            <a:r>
              <a:rPr lang="en-US" sz="1200" kern="1200" dirty="0">
                <a:solidFill>
                  <a:schemeClr val="tx1"/>
                </a:solidFill>
                <a:effectLst/>
                <a:latin typeface="+mn-lt"/>
                <a:ea typeface="+mn-ea"/>
                <a:cs typeface="+mn-cs"/>
              </a:rPr>
              <a:t>  </a:t>
            </a:r>
          </a:p>
          <a:p>
            <a:pPr hangingPunct="0"/>
            <a:r>
              <a:rPr lang="en-US" sz="1200" kern="1200" dirty="0">
                <a:solidFill>
                  <a:schemeClr val="tx1"/>
                </a:solidFill>
                <a:effectLst/>
                <a:latin typeface="+mn-lt"/>
                <a:ea typeface="+mn-ea"/>
                <a:cs typeface="+mn-cs"/>
              </a:rPr>
              <a:t>The user must select the mail packet they wish to route to a DROC in the Results Grid display and the Packet Actions Task Bar will appear above the grid.  The user must then select the “Re-Assign” button in the actions task bar to move the mail packet to the Reassign queue.  </a:t>
            </a:r>
          </a:p>
          <a:p>
            <a:pPr hangingPunct="0"/>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 CM portal Super User will navigate to the Reassign queue, select the mail packet, then click the “Re-Assign” action button in the task bar and select either the SeaTac or St. </a:t>
            </a:r>
            <a:r>
              <a:rPr lang="en-US" sz="1200" kern="1200" dirty="0" err="1">
                <a:solidFill>
                  <a:schemeClr val="tx1"/>
                </a:solidFill>
                <a:effectLst/>
                <a:latin typeface="+mn-lt"/>
                <a:ea typeface="+mn-ea"/>
                <a:cs typeface="+mn-cs"/>
              </a:rPr>
              <a:t>Petersburgrsburg</a:t>
            </a:r>
            <a:r>
              <a:rPr lang="en-US" sz="1200" kern="1200" dirty="0">
                <a:solidFill>
                  <a:schemeClr val="tx1"/>
                </a:solidFill>
                <a:effectLst/>
                <a:latin typeface="+mn-lt"/>
                <a:ea typeface="+mn-ea"/>
                <a:cs typeface="+mn-cs"/>
              </a:rPr>
              <a:t> DROC mail queue from the drop-down list.</a:t>
            </a:r>
            <a:endParaRPr lang="en-US" dirty="0"/>
          </a:p>
        </p:txBody>
      </p:sp>
      <p:sp>
        <p:nvSpPr>
          <p:cNvPr id="4" name="Slide Number Placeholder 3"/>
          <p:cNvSpPr>
            <a:spLocks noGrp="1"/>
          </p:cNvSpPr>
          <p:nvPr>
            <p:ph type="sldNum" sz="quarter" idx="10"/>
          </p:nvPr>
        </p:nvSpPr>
        <p:spPr/>
        <p:txBody>
          <a:bodyPr/>
          <a:lstStyle/>
          <a:p>
            <a:fld id="{0E7C618C-DDD3-4DC9-ADAB-73264023D4F2}" type="slidenum">
              <a:rPr lang="en-US" smtClean="0"/>
              <a:t>11</a:t>
            </a:fld>
            <a:endParaRPr lang="en-US"/>
          </a:p>
        </p:txBody>
      </p:sp>
    </p:spTree>
    <p:extLst>
      <p:ext uri="{BB962C8B-B14F-4D97-AF65-F5344CB8AC3E}">
        <p14:creationId xmlns:p14="http://schemas.microsoft.com/office/powerpoint/2010/main" val="14730508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78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indent="0">
              <a:buFont typeface="Arial" panose="020B0604020202020204" pitchFamily="34" charset="0"/>
              <a:buNone/>
            </a:pPr>
            <a:endParaRPr lang="en-US" altLang="en-US" sz="1800" b="0" dirty="0">
              <a:solidFill>
                <a:schemeClr val="tx1"/>
              </a:solidFill>
              <a:latin typeface="Arial" panose="020B0604020202020204" pitchFamily="34" charset="0"/>
              <a:cs typeface="Arial" panose="020B0604020202020204" pitchFamily="34" charset="0"/>
            </a:endParaRPr>
          </a:p>
        </p:txBody>
      </p:sp>
      <p:sp>
        <p:nvSpPr>
          <p:cNvPr id="2560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defRPr/>
            </a:pPr>
            <a:fld id="{D79D9245-7ABC-42B3-AFA3-32F0D0009954}" type="slidenum">
              <a:rPr lang="en-US" altLang="en-US" sz="1200" smtClean="0"/>
              <a:pPr eaLnBrk="1" hangingPunct="1">
                <a:defRPr/>
              </a:pPr>
              <a:t>2</a:t>
            </a:fld>
            <a:endParaRPr lang="en-US" altLang="en-US" sz="1200"/>
          </a:p>
        </p:txBody>
      </p:sp>
    </p:spTree>
    <p:extLst>
      <p:ext uri="{BB962C8B-B14F-4D97-AF65-F5344CB8AC3E}">
        <p14:creationId xmlns:p14="http://schemas.microsoft.com/office/powerpoint/2010/main" val="4283063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b="0" kern="1200" dirty="0">
              <a:solidFill>
                <a:schemeClr val="tx1"/>
              </a:solidFill>
              <a:effectLst/>
              <a:latin typeface="Arial" panose="020B0604020202020204" pitchFamily="34" charset="0"/>
              <a:ea typeface="+mn-ea"/>
              <a:cs typeface="Arial" panose="020B0604020202020204" pitchFamily="34" charset="0"/>
            </a:endParaRPr>
          </a:p>
        </p:txBody>
      </p:sp>
      <p:sp>
        <p:nvSpPr>
          <p:cNvPr id="2560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defRPr/>
            </a:pPr>
            <a:fld id="{FB7F25E6-CD0E-43BB-8351-BA9F9A07464B}" type="slidenum">
              <a:rPr lang="en-US" altLang="en-US" sz="1200" smtClean="0"/>
              <a:pPr eaLnBrk="1" hangingPunct="1">
                <a:defRPr/>
              </a:pPr>
              <a:t>3</a:t>
            </a:fld>
            <a:endParaRPr lang="en-US" altLang="en-US" sz="1200"/>
          </a:p>
        </p:txBody>
      </p:sp>
    </p:spTree>
    <p:extLst>
      <p:ext uri="{BB962C8B-B14F-4D97-AF65-F5344CB8AC3E}">
        <p14:creationId xmlns:p14="http://schemas.microsoft.com/office/powerpoint/2010/main" val="2211572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893FF05-EA40-42CF-A853-DD34D89557DD}" type="slidenum">
              <a:rPr lang="en-US" smtClean="0"/>
              <a:t>4</a:t>
            </a:fld>
            <a:endParaRPr lang="en-US"/>
          </a:p>
        </p:txBody>
      </p:sp>
    </p:spTree>
    <p:extLst>
      <p:ext uri="{BB962C8B-B14F-4D97-AF65-F5344CB8AC3E}">
        <p14:creationId xmlns:p14="http://schemas.microsoft.com/office/powerpoint/2010/main" val="8678147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All appeals-related mail will be routed to a Decision Review Operations Center (DROC) for intake processing.  Appeals mail packets will be automatically routed and evenly distributed between the SeaTac, Washington and St. Petersburg, Florida DROCs using Centralize Mail (CM) portal routing rules. However, some mail may inevitably “slip through the cracks” and be routed to the Veterans Service Center’s (VSC) CM portal queue.</a:t>
            </a:r>
            <a:endParaRPr lang="en-US" dirty="0"/>
          </a:p>
        </p:txBody>
      </p:sp>
      <p:sp>
        <p:nvSpPr>
          <p:cNvPr id="4" name="Slide Number Placeholder 3"/>
          <p:cNvSpPr>
            <a:spLocks noGrp="1"/>
          </p:cNvSpPr>
          <p:nvPr>
            <p:ph type="sldNum" sz="quarter" idx="10"/>
          </p:nvPr>
        </p:nvSpPr>
        <p:spPr/>
        <p:txBody>
          <a:bodyPr/>
          <a:lstStyle/>
          <a:p>
            <a:fld id="{0E7C618C-DDD3-4DC9-ADAB-73264023D4F2}" type="slidenum">
              <a:rPr lang="en-US" smtClean="0"/>
              <a:t>5</a:t>
            </a:fld>
            <a:endParaRPr lang="en-US"/>
          </a:p>
        </p:txBody>
      </p:sp>
    </p:spTree>
    <p:extLst>
      <p:ext uri="{BB962C8B-B14F-4D97-AF65-F5344CB8AC3E}">
        <p14:creationId xmlns:p14="http://schemas.microsoft.com/office/powerpoint/2010/main" val="703265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sz="1200" b="1" kern="1200" dirty="0">
                <a:solidFill>
                  <a:schemeClr val="tx1"/>
                </a:solidFill>
                <a:effectLst/>
                <a:latin typeface="+mn-lt"/>
                <a:ea typeface="+mn-ea"/>
                <a:cs typeface="+mn-cs"/>
              </a:rPr>
              <a:t>EXPLAIN</a:t>
            </a:r>
            <a:r>
              <a:rPr lang="en-US" sz="1200" kern="1200" dirty="0">
                <a:solidFill>
                  <a:schemeClr val="tx1"/>
                </a:solidFill>
                <a:effectLst/>
                <a:latin typeface="+mn-lt"/>
                <a:ea typeface="+mn-ea"/>
                <a:cs typeface="+mn-cs"/>
              </a:rPr>
              <a:t> RAMP Higher-Level Reviews are tracked under end product (EP) 682 for rating and non-rating as well as EP 683 for duty to assist error corrective actions.</a:t>
            </a:r>
          </a:p>
          <a:p>
            <a:r>
              <a:rPr lang="en-US" sz="1200" kern="1200" dirty="0">
                <a:solidFill>
                  <a:schemeClr val="tx1"/>
                </a:solidFill>
                <a:effectLst/>
                <a:latin typeface="+mn-lt"/>
                <a:ea typeface="+mn-ea"/>
                <a:cs typeface="+mn-cs"/>
              </a:rPr>
              <a:t> </a:t>
            </a:r>
          </a:p>
          <a:p>
            <a:r>
              <a:rPr lang="en-US" sz="1200" b="1" kern="1200" dirty="0">
                <a:solidFill>
                  <a:schemeClr val="tx1"/>
                </a:solidFill>
                <a:effectLst/>
                <a:latin typeface="+mn-lt"/>
                <a:ea typeface="+mn-ea"/>
                <a:cs typeface="+mn-cs"/>
              </a:rPr>
              <a:t>EXPLAIN </a:t>
            </a:r>
            <a:r>
              <a:rPr lang="en-US" sz="1200" kern="1200" dirty="0">
                <a:solidFill>
                  <a:schemeClr val="tx1"/>
                </a:solidFill>
                <a:effectLst/>
                <a:latin typeface="+mn-lt"/>
                <a:ea typeface="+mn-ea"/>
                <a:cs typeface="+mn-cs"/>
              </a:rPr>
              <a:t>AMA</a:t>
            </a:r>
            <a:r>
              <a:rPr lang="en-US" sz="1200" b="1"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Higher-Level Reviews are tracked under end product (EP) 030 series for rating and non-rating as well as 040 series for duty to assist error corrective actions.</a:t>
            </a:r>
            <a:endParaRPr lang="en-US" dirty="0"/>
          </a:p>
        </p:txBody>
      </p:sp>
      <p:sp>
        <p:nvSpPr>
          <p:cNvPr id="4" name="Slide Number Placeholder 3"/>
          <p:cNvSpPr>
            <a:spLocks noGrp="1"/>
          </p:cNvSpPr>
          <p:nvPr>
            <p:ph type="sldNum" sz="quarter" idx="10"/>
          </p:nvPr>
        </p:nvSpPr>
        <p:spPr/>
        <p:txBody>
          <a:bodyPr/>
          <a:lstStyle/>
          <a:p>
            <a:fld id="{B6AB0BEA-045F-4342-85C5-5D2A44C4E2CC}" type="slidenum">
              <a:rPr lang="en-US" smtClean="0"/>
              <a:t>6</a:t>
            </a:fld>
            <a:endParaRPr lang="en-US"/>
          </a:p>
        </p:txBody>
      </p:sp>
    </p:spTree>
    <p:extLst>
      <p:ext uri="{BB962C8B-B14F-4D97-AF65-F5344CB8AC3E}">
        <p14:creationId xmlns:p14="http://schemas.microsoft.com/office/powerpoint/2010/main" val="25229011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AMA Decision Review process retires use of the VA Form 4107, </a:t>
            </a:r>
            <a:r>
              <a:rPr lang="en-US" i="1" dirty="0"/>
              <a:t>Your Rights to Appeal our Decision </a:t>
            </a:r>
            <a:r>
              <a:rPr lang="en-US" dirty="0"/>
              <a:t>and VA Form 21-0958, </a:t>
            </a:r>
            <a:r>
              <a:rPr lang="en-US" i="1" dirty="0"/>
              <a:t>Notice of Disagreement</a:t>
            </a:r>
            <a:r>
              <a:rPr lang="en-US" dirty="0"/>
              <a:t>.  Now each Decision Review process has it’s own prescribed form, the only exception being a CUE.  </a:t>
            </a:r>
          </a:p>
          <a:p>
            <a:endParaRPr lang="en-US" dirty="0"/>
          </a:p>
          <a:p>
            <a:r>
              <a:rPr lang="en-US" dirty="0"/>
              <a:t>Supplemental Claims, which may be submitted at any time after a decision has been made on a given issue, must be submitted using VA Form 20-0995, </a:t>
            </a:r>
            <a:r>
              <a:rPr lang="en-US" i="1" dirty="0"/>
              <a:t>Decision Review Request:  Supplemental Claim</a:t>
            </a:r>
            <a:r>
              <a:rPr lang="en-US" dirty="0"/>
              <a:t>.  Supplemental claims will be processed at the DROC of jurisdiction.</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 request for a Higher-Level Review must be submitted using VA Form 20-0996, </a:t>
            </a:r>
            <a:r>
              <a:rPr lang="en-US" i="1" dirty="0"/>
              <a:t>Decision Review Request:  Higher-Level Review </a:t>
            </a:r>
            <a:r>
              <a:rPr lang="en-US" dirty="0"/>
              <a:t>and received within one year of the notice of the decision being reviewed. </a:t>
            </a:r>
            <a:r>
              <a:rPr lang="en-US" sz="1200" kern="1200" dirty="0">
                <a:solidFill>
                  <a:schemeClr val="tx1"/>
                </a:solidFill>
                <a:effectLst/>
                <a:latin typeface="+mn-lt"/>
                <a:ea typeface="+mn-ea"/>
                <a:cs typeface="+mn-cs"/>
              </a:rPr>
              <a:t>Higher-Level Reviews may be processed at the DROC of jurisdiction, however the claimant has the option to elect that the original station that made the decision conduct the review.</a:t>
            </a:r>
            <a:endParaRPr lang="en-US" dirty="0"/>
          </a:p>
          <a:p>
            <a:endParaRPr lang="en-US" dirty="0"/>
          </a:p>
          <a:p>
            <a:pPr hangingPunct="0"/>
            <a:r>
              <a:rPr lang="en-US" sz="1200" kern="1200" dirty="0">
                <a:solidFill>
                  <a:schemeClr val="tx1"/>
                </a:solidFill>
                <a:effectLst/>
                <a:latin typeface="+mn-lt"/>
                <a:ea typeface="+mn-ea"/>
                <a:cs typeface="+mn-cs"/>
              </a:rPr>
              <a:t>A request for a Board Appeal must also be received within one year of the notice of the decision being reviewed and must be submitted using VA Form 10182, </a:t>
            </a:r>
            <a:r>
              <a:rPr lang="en-US" sz="1200" i="1" kern="1200" dirty="0">
                <a:solidFill>
                  <a:schemeClr val="tx1"/>
                </a:solidFill>
                <a:effectLst/>
                <a:latin typeface="+mn-lt"/>
                <a:ea typeface="+mn-ea"/>
                <a:cs typeface="+mn-cs"/>
              </a:rPr>
              <a:t>Decision Review Request: Board Appeal</a:t>
            </a:r>
            <a:r>
              <a:rPr lang="en-US" sz="1200" kern="1200" dirty="0">
                <a:solidFill>
                  <a:schemeClr val="tx1"/>
                </a:solidFill>
                <a:effectLst/>
                <a:latin typeface="+mn-lt"/>
                <a:ea typeface="+mn-ea"/>
                <a:cs typeface="+mn-cs"/>
              </a:rPr>
              <a:t>.  Board Appeals will be processed by the BVA.</a:t>
            </a:r>
          </a:p>
          <a:p>
            <a:pPr hangingPunct="0"/>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CUE’s do not require a prescribed form, however they must be submitted in writing and bare the claimant’s signature, or that of their designated representative.  There is no time limitation on submitting a request for review based on a CUE – CUEs may be alleged by a claimant or discovered by VA during the adjudication of a claim. </a:t>
            </a:r>
            <a:r>
              <a:rPr lang="en-US" sz="1200" kern="1200" dirty="0">
                <a:solidFill>
                  <a:schemeClr val="tx1"/>
                </a:solidFill>
                <a:effectLst/>
                <a:latin typeface="+mn-lt"/>
                <a:ea typeface="+mn-ea"/>
                <a:cs typeface="+mn-cs"/>
              </a:rPr>
              <a:t>CUEs may be processed at either a VSC or DROC.</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Refer CAs to the Appeals Modernization Mail Routing – VSC Job Aid for instructions on routing these forms.</a:t>
            </a:r>
          </a:p>
          <a:p>
            <a:endParaRPr lang="en-US" dirty="0"/>
          </a:p>
        </p:txBody>
      </p:sp>
      <p:sp>
        <p:nvSpPr>
          <p:cNvPr id="4" name="Slide Number Placeholder 3"/>
          <p:cNvSpPr>
            <a:spLocks noGrp="1"/>
          </p:cNvSpPr>
          <p:nvPr>
            <p:ph type="sldNum" sz="quarter" idx="10"/>
          </p:nvPr>
        </p:nvSpPr>
        <p:spPr/>
        <p:txBody>
          <a:bodyPr/>
          <a:lstStyle/>
          <a:p>
            <a:fld id="{0E7C618C-DDD3-4DC9-ADAB-73264023D4F2}" type="slidenum">
              <a:rPr lang="en-US" smtClean="0"/>
              <a:t>7</a:t>
            </a:fld>
            <a:endParaRPr lang="en-US"/>
          </a:p>
        </p:txBody>
      </p:sp>
    </p:spTree>
    <p:extLst>
      <p:ext uri="{BB962C8B-B14F-4D97-AF65-F5344CB8AC3E}">
        <p14:creationId xmlns:p14="http://schemas.microsoft.com/office/powerpoint/2010/main" val="12304949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Review the VA Form 20-0995, </a:t>
            </a:r>
            <a:r>
              <a:rPr lang="en-US" sz="1200" i="1" kern="1200" dirty="0">
                <a:solidFill>
                  <a:schemeClr val="tx1"/>
                </a:solidFill>
                <a:effectLst/>
                <a:latin typeface="+mn-lt"/>
                <a:ea typeface="+mn-ea"/>
                <a:cs typeface="+mn-cs"/>
              </a:rPr>
              <a:t>Decision Review Request: Supplemental Claim</a:t>
            </a:r>
            <a:r>
              <a:rPr lang="en-US" sz="1200" kern="1200" dirty="0">
                <a:solidFill>
                  <a:schemeClr val="tx1"/>
                </a:solidFill>
                <a:effectLst/>
                <a:latin typeface="+mn-lt"/>
                <a:ea typeface="+mn-ea"/>
                <a:cs typeface="+mn-cs"/>
              </a:rPr>
              <a:t> with the trainees. Point out Part II is where the claimant must list the issue(s) they want to be part of their supplemental claim. Part III discusses the importance of New and Relevant Evidence (historically called new and material evidence). </a:t>
            </a:r>
          </a:p>
        </p:txBody>
      </p:sp>
      <p:sp>
        <p:nvSpPr>
          <p:cNvPr id="4" name="Slide Number Placeholder 3"/>
          <p:cNvSpPr>
            <a:spLocks noGrp="1"/>
          </p:cNvSpPr>
          <p:nvPr>
            <p:ph type="sldNum" sz="quarter" idx="10"/>
          </p:nvPr>
        </p:nvSpPr>
        <p:spPr/>
        <p:txBody>
          <a:bodyPr/>
          <a:lstStyle/>
          <a:p>
            <a:fld id="{0E7C618C-DDD3-4DC9-ADAB-73264023D4F2}" type="slidenum">
              <a:rPr lang="en-US" smtClean="0"/>
              <a:t>8</a:t>
            </a:fld>
            <a:endParaRPr lang="en-US"/>
          </a:p>
        </p:txBody>
      </p:sp>
    </p:spTree>
    <p:extLst>
      <p:ext uri="{BB962C8B-B14F-4D97-AF65-F5344CB8AC3E}">
        <p14:creationId xmlns:p14="http://schemas.microsoft.com/office/powerpoint/2010/main" val="31655472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Review VA Form 20-0996, </a:t>
            </a:r>
            <a:r>
              <a:rPr lang="en-US" sz="1200" i="1" kern="1200" dirty="0">
                <a:solidFill>
                  <a:schemeClr val="tx1"/>
                </a:solidFill>
                <a:effectLst/>
                <a:latin typeface="+mn-lt"/>
                <a:ea typeface="+mn-ea"/>
                <a:cs typeface="+mn-cs"/>
              </a:rPr>
              <a:t>Decision Review Request: Higher-Level Review</a:t>
            </a:r>
            <a:r>
              <a:rPr lang="en-US" sz="1200" kern="1200" dirty="0">
                <a:solidFill>
                  <a:schemeClr val="tx1"/>
                </a:solidFill>
                <a:effectLst/>
                <a:latin typeface="+mn-lt"/>
                <a:ea typeface="+mn-ea"/>
                <a:cs typeface="+mn-cs"/>
              </a:rPr>
              <a:t> with the trainees.  Discuss how Part II has the Higher-Level Review Options, including how a claimant can request a Higher-Level Review conducted a the same office within the agency of original jurisdiction, Question 13. Part III should be reviewed for the issues that are related to the Higher-Level Review and also for any issue that is being withdrawn from the legacy appeals process.</a:t>
            </a:r>
            <a:endParaRPr lang="en-US" dirty="0"/>
          </a:p>
        </p:txBody>
      </p:sp>
      <p:sp>
        <p:nvSpPr>
          <p:cNvPr id="4" name="Slide Number Placeholder 3"/>
          <p:cNvSpPr>
            <a:spLocks noGrp="1"/>
          </p:cNvSpPr>
          <p:nvPr>
            <p:ph type="sldNum" sz="quarter" idx="10"/>
          </p:nvPr>
        </p:nvSpPr>
        <p:spPr/>
        <p:txBody>
          <a:bodyPr/>
          <a:lstStyle/>
          <a:p>
            <a:fld id="{0E7C618C-DDD3-4DC9-ADAB-73264023D4F2}" type="slidenum">
              <a:rPr lang="en-US" smtClean="0"/>
              <a:t>9</a:t>
            </a:fld>
            <a:endParaRPr lang="en-US"/>
          </a:p>
        </p:txBody>
      </p:sp>
    </p:spTree>
    <p:extLst>
      <p:ext uri="{BB962C8B-B14F-4D97-AF65-F5344CB8AC3E}">
        <p14:creationId xmlns:p14="http://schemas.microsoft.com/office/powerpoint/2010/main" val="274563263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 Id="rId4"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1_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A36383B9-8516-422F-8979-8D4EBC5CDDAB}" type="slidenum">
              <a:rPr lang="en-US" smtClean="0"/>
              <a:t>‹#›</a:t>
            </a:fld>
            <a:endParaRPr lang="en-US"/>
          </a:p>
        </p:txBody>
      </p:sp>
      <p:sp>
        <p:nvSpPr>
          <p:cNvPr id="4" name="Rectangle 3"/>
          <p:cNvSpPr/>
          <p:nvPr/>
        </p:nvSpPr>
        <p:spPr>
          <a:xfrm>
            <a:off x="0" y="5376955"/>
            <a:ext cx="12192000" cy="1481139"/>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a:endParaRPr lang="en-US" sz="1800" dirty="0">
              <a:solidFill>
                <a:prstClr val="white"/>
              </a:solidFill>
            </a:endParaRPr>
          </a:p>
        </p:txBody>
      </p:sp>
      <p:sp>
        <p:nvSpPr>
          <p:cNvPr id="6" name="Title 1"/>
          <p:cNvSpPr txBox="1">
            <a:spLocks/>
          </p:cNvSpPr>
          <p:nvPr/>
        </p:nvSpPr>
        <p:spPr>
          <a:xfrm>
            <a:off x="3895120" y="4803734"/>
            <a:ext cx="7700433" cy="450535"/>
          </a:xfrm>
          <a:prstGeom prst="rect">
            <a:avLst/>
          </a:prstGeom>
          <a:ln>
            <a:solidFill>
              <a:schemeClr val="bg1"/>
            </a:solidFill>
          </a:ln>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r">
              <a:lnSpc>
                <a:spcPct val="80000"/>
              </a:lnSpc>
            </a:pPr>
            <a:r>
              <a:rPr lang="en-US" sz="2000" dirty="0">
                <a:solidFill>
                  <a:srgbClr val="000000"/>
                </a:solidFill>
              </a:rPr>
              <a:t>August 30, 2017</a:t>
            </a:r>
          </a:p>
        </p:txBody>
      </p:sp>
      <p:grpSp>
        <p:nvGrpSpPr>
          <p:cNvPr id="12" name="Group 11"/>
          <p:cNvGrpSpPr/>
          <p:nvPr/>
        </p:nvGrpSpPr>
        <p:grpSpPr>
          <a:xfrm>
            <a:off x="1714248" y="1694039"/>
            <a:ext cx="8763504" cy="1558035"/>
            <a:chOff x="966536" y="1694131"/>
            <a:chExt cx="6572628" cy="1558035"/>
          </a:xfrm>
        </p:grpSpPr>
        <p:sp>
          <p:nvSpPr>
            <p:cNvPr id="13" name="Title 1"/>
            <p:cNvSpPr txBox="1">
              <a:spLocks/>
            </p:cNvSpPr>
            <p:nvPr/>
          </p:nvSpPr>
          <p:spPr>
            <a:xfrm>
              <a:off x="966536" y="1763943"/>
              <a:ext cx="2133600" cy="1488223"/>
            </a:xfrm>
            <a:prstGeom prst="rect">
              <a:avLst/>
            </a:prstGeom>
            <a:ln>
              <a:solidFill>
                <a:schemeClr val="bg1"/>
              </a:solidFill>
            </a:ln>
            <a:effectLst/>
          </p:spPr>
          <p:txBody>
            <a:bodyPr vert="horz" lIns="0" tIns="0" rIns="0" bIns="0"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80000"/>
                </a:lnSpc>
              </a:pPr>
              <a:r>
                <a:rPr lang="en-US" sz="11500" b="1" spc="-100" dirty="0">
                  <a:solidFill>
                    <a:srgbClr val="003F72">
                      <a:lumMod val="50000"/>
                    </a:srgbClr>
                  </a:solidFill>
                  <a:latin typeface="Myriad Pro"/>
                  <a:cs typeface="Arial" panose="020B0604020202020204" pitchFamily="34" charset="0"/>
                </a:rPr>
                <a:t>VA</a:t>
              </a:r>
            </a:p>
          </p:txBody>
        </p:sp>
        <p:sp>
          <p:nvSpPr>
            <p:cNvPr id="14" name="Title 1"/>
            <p:cNvSpPr txBox="1">
              <a:spLocks/>
            </p:cNvSpPr>
            <p:nvPr/>
          </p:nvSpPr>
          <p:spPr>
            <a:xfrm>
              <a:off x="3316705" y="1750278"/>
              <a:ext cx="4222459" cy="1307009"/>
            </a:xfrm>
            <a:prstGeom prst="rect">
              <a:avLst/>
            </a:prstGeom>
            <a:ln>
              <a:solidFill>
                <a:schemeClr val="bg1"/>
              </a:solidFill>
            </a:ln>
          </p:spPr>
          <p:txBody>
            <a:bodyPr vert="horz" lIns="0" tIns="0" rIns="0" bIns="0"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80000"/>
                </a:lnSpc>
              </a:pPr>
              <a:r>
                <a:rPr lang="en-US" sz="5400" b="1" dirty="0">
                  <a:solidFill>
                    <a:srgbClr val="00B0F0"/>
                  </a:solidFill>
                  <a:latin typeface="Arial" panose="020B0604020202020204" pitchFamily="34" charset="0"/>
                  <a:cs typeface="Arial" panose="020B0604020202020204" pitchFamily="34" charset="0"/>
                </a:rPr>
                <a:t>Key Leaders </a:t>
              </a:r>
              <a:br>
                <a:rPr lang="en-US" sz="5400" b="1" dirty="0">
                  <a:solidFill>
                    <a:srgbClr val="00B0F0"/>
                  </a:solidFill>
                  <a:latin typeface="Arial" panose="020B0604020202020204" pitchFamily="34" charset="0"/>
                  <a:cs typeface="Arial" panose="020B0604020202020204" pitchFamily="34" charset="0"/>
                </a:rPr>
              </a:br>
              <a:r>
                <a:rPr lang="en-US" sz="5400" b="1" dirty="0">
                  <a:solidFill>
                    <a:srgbClr val="00B0F0"/>
                  </a:solidFill>
                  <a:latin typeface="Arial" panose="020B0604020202020204" pitchFamily="34" charset="0"/>
                  <a:cs typeface="Arial" panose="020B0604020202020204" pitchFamily="34" charset="0"/>
                </a:rPr>
                <a:t>Meeting</a:t>
              </a:r>
            </a:p>
          </p:txBody>
        </p:sp>
        <p:cxnSp>
          <p:nvCxnSpPr>
            <p:cNvPr id="15" name="Straight Connector 14"/>
            <p:cNvCxnSpPr/>
            <p:nvPr/>
          </p:nvCxnSpPr>
          <p:spPr>
            <a:xfrm flipH="1">
              <a:off x="3172326" y="1694131"/>
              <a:ext cx="12032" cy="1280160"/>
            </a:xfrm>
            <a:prstGeom prst="line">
              <a:avLst/>
            </a:prstGeom>
            <a:ln w="22225" cmpd="sng">
              <a:solidFill>
                <a:schemeClr val="tx1"/>
              </a:solidFill>
            </a:ln>
            <a:effectLst/>
          </p:spPr>
          <p:style>
            <a:lnRef idx="2">
              <a:schemeClr val="accent1"/>
            </a:lnRef>
            <a:fillRef idx="0">
              <a:schemeClr val="accent1"/>
            </a:fillRef>
            <a:effectRef idx="1">
              <a:schemeClr val="accent1"/>
            </a:effectRef>
            <a:fontRef idx="minor">
              <a:schemeClr val="tx1"/>
            </a:fontRef>
          </p:style>
        </p:cxnSp>
      </p:grpSp>
      <p:pic>
        <p:nvPicPr>
          <p:cNvPr id="1026" name="Picture 2" descr="C:\Users\vacoGrovem\AppData\Local\Microsoft\Windows\Temporary Internet Files\Content.Outlook\83QVOJUE\CHOOSE-VA-rev.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31552" y="5644912"/>
            <a:ext cx="4064000" cy="8207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752302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p>
            <a:fld id="{A36383B9-8516-422F-8979-8D4EBC5CDDAB}" type="slidenum">
              <a:rPr lang="en-US" smtClean="0"/>
              <a:t>‹#›</a:t>
            </a:fld>
            <a:endParaRPr lang="en-US"/>
          </a:p>
        </p:txBody>
      </p:sp>
      <p:sp>
        <p:nvSpPr>
          <p:cNvPr id="4" name="TextBox 3">
            <a:extLst>
              <a:ext uri="{FF2B5EF4-FFF2-40B4-BE49-F238E27FC236}">
                <a16:creationId xmlns:a16="http://schemas.microsoft.com/office/drawing/2014/main" id="{DA3A65DD-876D-4000-B1AA-878B326EE856}"/>
              </a:ext>
            </a:extLst>
          </p:cNvPr>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spTree>
    <p:extLst>
      <p:ext uri="{BB962C8B-B14F-4D97-AF65-F5344CB8AC3E}">
        <p14:creationId xmlns:p14="http://schemas.microsoft.com/office/powerpoint/2010/main" val="11089411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1_Title and Bullet">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0" y="793628"/>
            <a:ext cx="12192000" cy="1086867"/>
          </a:xfrm>
        </p:spPr>
        <p:txBody>
          <a:bodyPr anchor="t">
            <a:normAutofit/>
          </a:bodyPr>
          <a:lstStyle>
            <a:lvl1pPr algn="ctr">
              <a:defRPr sz="2800">
                <a:solidFill>
                  <a:srgbClr val="1F497D"/>
                </a:solidFill>
              </a:defRPr>
            </a:lvl1pPr>
          </a:lstStyle>
          <a:p>
            <a:r>
              <a:rPr lang="en-US"/>
              <a:t>Click to edit Master title style</a:t>
            </a:r>
            <a:endParaRPr lang="en-US" dirty="0"/>
          </a:p>
        </p:txBody>
      </p:sp>
      <p:sp>
        <p:nvSpPr>
          <p:cNvPr id="3" name="Content Placeholder 2"/>
          <p:cNvSpPr>
            <a:spLocks noGrp="1"/>
          </p:cNvSpPr>
          <p:nvPr>
            <p:ph idx="1" hasCustomPrompt="1"/>
            <p:custDataLst>
              <p:tags r:id="rId2"/>
            </p:custDataLst>
          </p:nvPr>
        </p:nvSpPr>
        <p:spPr>
          <a:xfrm>
            <a:off x="609600" y="2057400"/>
            <a:ext cx="10972800" cy="3916363"/>
          </a:xfrm>
          <a:prstGeom prst="rect">
            <a:avLst/>
          </a:prstGeom>
        </p:spPr>
        <p:txBody>
          <a:bodyPr>
            <a:normAutofit/>
          </a:bodyPr>
          <a:lstStyle>
            <a:lvl1pPr marL="285750" indent="-285750">
              <a:spcBef>
                <a:spcPts val="0"/>
              </a:spcBef>
              <a:spcAft>
                <a:spcPts val="600"/>
              </a:spcAft>
              <a:buFont typeface="Arial" panose="020B0604020202020204" pitchFamily="34" charset="0"/>
              <a:buChar char="•"/>
              <a:defRPr sz="1800">
                <a:latin typeface="Arial" panose="020B0604020202020204" pitchFamily="34" charset="0"/>
                <a:cs typeface="Arial" panose="020B0604020202020204" pitchFamily="34" charset="0"/>
              </a:defRPr>
            </a:lvl1pPr>
            <a:lvl2pPr marL="478632" indent="-285750">
              <a:spcBef>
                <a:spcPts val="0"/>
              </a:spcBef>
              <a:spcAft>
                <a:spcPts val="600"/>
              </a:spcAft>
              <a:buFont typeface="Arial" panose="020B0604020202020204" pitchFamily="34" charset="0"/>
              <a:buChar char="•"/>
              <a:defRPr sz="1600">
                <a:latin typeface="Arial" panose="020B0604020202020204" pitchFamily="34" charset="0"/>
                <a:cs typeface="Arial" panose="020B0604020202020204" pitchFamily="34" charset="0"/>
              </a:defRPr>
            </a:lvl2pPr>
            <a:lvl3pPr marL="671513" indent="-285750">
              <a:spcBef>
                <a:spcPts val="0"/>
              </a:spcBef>
              <a:spcAft>
                <a:spcPts val="600"/>
              </a:spcAft>
              <a:buFont typeface="Arial" panose="020B0604020202020204" pitchFamily="34" charset="0"/>
              <a:buChar char="•"/>
              <a:defRPr sz="1400">
                <a:latin typeface="Arial" panose="020B0604020202020204" pitchFamily="34" charset="0"/>
                <a:cs typeface="Arial" panose="020B0604020202020204" pitchFamily="34" charset="0"/>
              </a:defRPr>
            </a:lvl3pPr>
            <a:lvl4pPr marL="864394" indent="-285750">
              <a:spcBef>
                <a:spcPts val="0"/>
              </a:spcBef>
              <a:spcAft>
                <a:spcPts val="600"/>
              </a:spcAft>
              <a:buFont typeface="Arial" panose="020B0604020202020204" pitchFamily="34" charset="0"/>
              <a:buChar char="•"/>
              <a:defRPr sz="1400">
                <a:latin typeface="Arial" panose="020B0604020202020204" pitchFamily="34" charset="0"/>
                <a:cs typeface="Arial" panose="020B0604020202020204" pitchFamily="34" charset="0"/>
              </a:defRPr>
            </a:lvl4pPr>
            <a:lvl5pPr marL="964406" indent="-192881">
              <a:spcBef>
                <a:spcPts val="0"/>
              </a:spcBef>
              <a:spcAft>
                <a:spcPts val="600"/>
              </a:spcAft>
              <a:buFont typeface="Arial" panose="020B0604020202020204" pitchFamily="34" charset="0"/>
              <a:buChar char="•"/>
              <a:defRPr sz="1200">
                <a:latin typeface="Arial" panose="020B0604020202020204" pitchFamily="34" charset="0"/>
                <a:cs typeface="Arial" panose="020B0604020202020204" pitchFamily="34" charset="0"/>
              </a:defRPr>
            </a:lvl5pPr>
          </a:lstStyle>
          <a:p>
            <a:pPr lvl="0"/>
            <a:r>
              <a:rPr lang="en-US" dirty="0"/>
              <a:t>Second level</a:t>
            </a:r>
          </a:p>
          <a:p>
            <a:pPr lvl="1"/>
            <a:r>
              <a:rPr lang="en-US" dirty="0"/>
              <a:t>Third level</a:t>
            </a:r>
          </a:p>
          <a:p>
            <a:pPr lvl="2"/>
            <a:r>
              <a:rPr lang="en-US" dirty="0"/>
              <a:t>Fourth level</a:t>
            </a:r>
          </a:p>
          <a:p>
            <a:pPr lvl="3"/>
            <a:r>
              <a:rPr lang="en-US" dirty="0"/>
              <a:t>Fifth level</a:t>
            </a:r>
          </a:p>
        </p:txBody>
      </p:sp>
      <p:sp>
        <p:nvSpPr>
          <p:cNvPr id="8" name="Slide Number Placeholder 5">
            <a:extLst>
              <a:ext uri="{FF2B5EF4-FFF2-40B4-BE49-F238E27FC236}">
                <a16:creationId xmlns:a16="http://schemas.microsoft.com/office/drawing/2014/main" id="{D182D0DC-F309-4AD6-9FC4-7A92EF3A0C20}"/>
              </a:ext>
            </a:extLst>
          </p:cNvPr>
          <p:cNvSpPr>
            <a:spLocks noGrp="1"/>
          </p:cNvSpPr>
          <p:nvPr>
            <p:ph type="sldNum" sz="quarter" idx="12"/>
            <p:custDataLst>
              <p:tags r:id="rId3"/>
            </p:custDataLst>
          </p:nvPr>
        </p:nvSpPr>
        <p:spPr>
          <a:xfrm>
            <a:off x="9347200" y="6336268"/>
            <a:ext cx="2844800" cy="365125"/>
          </a:xfrm>
          <a:prstGeom prst="rect">
            <a:avLst/>
          </a:prstGeom>
        </p:spPr>
        <p:txBody>
          <a:bodyPr/>
          <a:lstStyle>
            <a:lvl1pPr algn="r">
              <a:defRPr sz="1400">
                <a:solidFill>
                  <a:schemeClr val="tx1"/>
                </a:solidFill>
                <a:latin typeface="Arial" panose="020B0604020202020204" pitchFamily="34" charset="0"/>
                <a:cs typeface="Arial" panose="020B0604020202020204" pitchFamily="34" charset="0"/>
              </a:defRPr>
            </a:lvl1pPr>
          </a:lstStyle>
          <a:p>
            <a:fld id="{36A6A193-2FDC-48DD-8023-1C75B05EEA9A}" type="slidenum">
              <a:rPr lang="en-US" smtClean="0"/>
              <a:pPr/>
              <a:t>‹#›</a:t>
            </a:fld>
            <a:endParaRPr lang="en-US" dirty="0"/>
          </a:p>
        </p:txBody>
      </p:sp>
      <p:sp>
        <p:nvSpPr>
          <p:cNvPr id="5" name="TextBox 4">
            <a:extLst>
              <a:ext uri="{FF2B5EF4-FFF2-40B4-BE49-F238E27FC236}">
                <a16:creationId xmlns:a16="http://schemas.microsoft.com/office/drawing/2014/main" id="{B0A07940-F539-43F8-81B9-3F2BEB3522F1}"/>
              </a:ext>
            </a:extLst>
          </p:cNvPr>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spTree>
    <p:extLst>
      <p:ext uri="{BB962C8B-B14F-4D97-AF65-F5344CB8AC3E}">
        <p14:creationId xmlns:p14="http://schemas.microsoft.com/office/powerpoint/2010/main" val="41813628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75ED316-A095-4798-BA6F-ADC1D3092531}" type="datetimeFigureOut">
              <a:rPr lang="en-US" smtClean="0"/>
              <a:t>2/7/2019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7708590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5ED316-A095-4798-BA6F-ADC1D3092531}" type="datetimeFigureOut">
              <a:rPr lang="en-US" smtClean="0"/>
              <a:t>2/7/2019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3014588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5ED316-A095-4798-BA6F-ADC1D3092531}" type="datetimeFigureOut">
              <a:rPr lang="en-US" smtClean="0"/>
              <a:t>2/7/2019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13008993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5ED316-A095-4798-BA6F-ADC1D3092531}" type="datetimeFigureOut">
              <a:rPr lang="en-US" smtClean="0"/>
              <a:t>2/7/2019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12203335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5ED316-A095-4798-BA6F-ADC1D3092531}" type="datetimeFigureOut">
              <a:rPr lang="en-US" smtClean="0"/>
              <a:t>2/7/2019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16431221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5ED316-A095-4798-BA6F-ADC1D3092531}" type="datetimeFigureOut">
              <a:rPr lang="en-US" smtClean="0"/>
              <a:t>2/7/2019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45721404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5ED316-A095-4798-BA6F-ADC1D3092531}" type="datetimeFigureOut">
              <a:rPr lang="en-US" smtClean="0"/>
              <a:t>2/7/2019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81344108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75ED316-A095-4798-BA6F-ADC1D3092531}" type="datetimeFigureOut">
              <a:rPr lang="en-US" smtClean="0"/>
              <a:t>2/7/2019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40167782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2_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A36383B9-8516-422F-8979-8D4EBC5CDDAB}" type="slidenum">
              <a:rPr lang="en-US" smtClean="0"/>
              <a:t>‹#›</a:t>
            </a:fld>
            <a:endParaRPr lang="en-US"/>
          </a:p>
        </p:txBody>
      </p:sp>
      <p:sp>
        <p:nvSpPr>
          <p:cNvPr id="4" name="Rectangle 3"/>
          <p:cNvSpPr/>
          <p:nvPr/>
        </p:nvSpPr>
        <p:spPr>
          <a:xfrm>
            <a:off x="0" y="-76200"/>
            <a:ext cx="12192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dirty="0">
              <a:solidFill>
                <a:prstClr val="white"/>
              </a:solidFill>
            </a:endParaRPr>
          </a:p>
        </p:txBody>
      </p:sp>
      <p:sp>
        <p:nvSpPr>
          <p:cNvPr id="5" name="Title 1"/>
          <p:cNvSpPr>
            <a:spLocks noGrp="1"/>
          </p:cNvSpPr>
          <p:nvPr>
            <p:ph type="title" hasCustomPrompt="1"/>
          </p:nvPr>
        </p:nvSpPr>
        <p:spPr>
          <a:xfrm>
            <a:off x="0" y="-76200"/>
            <a:ext cx="12192000" cy="731520"/>
          </a:xfrm>
        </p:spPr>
        <p:txBody>
          <a:bodyPr>
            <a:normAutofit/>
          </a:bodyPr>
          <a:lstStyle>
            <a:lvl1pPr>
              <a:defRPr b="1" baseline="0">
                <a:solidFill>
                  <a:schemeClr val="bg1"/>
                </a:solidFill>
              </a:defRPr>
            </a:lvl1pPr>
          </a:lstStyle>
          <a:p>
            <a:r>
              <a:rPr lang="en-US" sz="3600" dirty="0"/>
              <a:t>Agenda</a:t>
            </a:r>
            <a:endParaRPr lang="en-US" sz="3600" u="sng" dirty="0"/>
          </a:p>
        </p:txBody>
      </p:sp>
      <p:sp>
        <p:nvSpPr>
          <p:cNvPr id="6" name="TextBox 5"/>
          <p:cNvSpPr txBox="1"/>
          <p:nvPr/>
        </p:nvSpPr>
        <p:spPr>
          <a:xfrm>
            <a:off x="441832" y="1659466"/>
            <a:ext cx="11308337" cy="369332"/>
          </a:xfrm>
          <a:prstGeom prst="rect">
            <a:avLst/>
          </a:prstGeom>
          <a:solidFill>
            <a:srgbClr val="00B0F0"/>
          </a:solidFill>
        </p:spPr>
        <p:txBody>
          <a:bodyPr wrap="square" lIns="91440" tIns="45720" rIns="91440" bIns="45720" rtlCol="0">
            <a:spAutoFit/>
          </a:bodyPr>
          <a:lstStyle/>
          <a:p>
            <a:endParaRPr lang="en-US" sz="1800" dirty="0">
              <a:solidFill>
                <a:srgbClr val="000000"/>
              </a:solidFill>
            </a:endParaRPr>
          </a:p>
        </p:txBody>
      </p:sp>
      <p:sp>
        <p:nvSpPr>
          <p:cNvPr id="7" name="TextBox 6"/>
          <p:cNvSpPr txBox="1"/>
          <p:nvPr/>
        </p:nvSpPr>
        <p:spPr>
          <a:xfrm>
            <a:off x="863591" y="2749897"/>
            <a:ext cx="10522964" cy="861774"/>
          </a:xfrm>
          <a:prstGeom prst="rect">
            <a:avLst/>
          </a:prstGeom>
          <a:noFill/>
        </p:spPr>
        <p:txBody>
          <a:bodyPr wrap="square" lIns="91440" tIns="45720" rIns="91440" bIns="45720" rtlCol="0" anchor="ctr">
            <a:spAutoFit/>
          </a:bodyPr>
          <a:lstStyle/>
          <a:p>
            <a:pPr marL="0" lvl="1" indent="-342900">
              <a:spcBef>
                <a:spcPts val="1200"/>
              </a:spcBef>
              <a:buFont typeface="+mj-lt"/>
              <a:buAutoNum type="arabicPeriod"/>
            </a:pPr>
            <a:r>
              <a:rPr lang="en-US" sz="2000" b="1" dirty="0">
                <a:solidFill>
                  <a:srgbClr val="000000"/>
                </a:solidFill>
              </a:rPr>
              <a:t>Good News Story</a:t>
            </a:r>
          </a:p>
          <a:p>
            <a:pPr marL="0" lvl="1">
              <a:spcBef>
                <a:spcPts val="1200"/>
              </a:spcBef>
            </a:pPr>
            <a:endParaRPr lang="en-US" sz="2000" b="1" dirty="0">
              <a:solidFill>
                <a:srgbClr val="000000"/>
              </a:solidFill>
            </a:endParaRPr>
          </a:p>
        </p:txBody>
      </p:sp>
    </p:spTree>
    <p:extLst>
      <p:ext uri="{BB962C8B-B14F-4D97-AF65-F5344CB8AC3E}">
        <p14:creationId xmlns:p14="http://schemas.microsoft.com/office/powerpoint/2010/main" val="19985686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75ED316-A095-4798-BA6F-ADC1D3092531}" type="datetimeFigureOut">
              <a:rPr lang="en-US" smtClean="0"/>
              <a:t>2/7/2019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125342277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5ED316-A095-4798-BA6F-ADC1D3092531}" type="datetimeFigureOut">
              <a:rPr lang="en-US" smtClean="0"/>
              <a:t>2/7/2019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252393294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5ED316-A095-4798-BA6F-ADC1D3092531}" type="datetimeFigureOut">
              <a:rPr lang="en-US" smtClean="0"/>
              <a:t>2/7/2019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55573576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DFF1162-3151-427E-8584-F036A8B338EE}" type="datetimeFigureOut">
              <a:rPr lang="en-US" smtClean="0"/>
              <a:t>2/7/2019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227798669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FF1162-3151-427E-8584-F036A8B338EE}" type="datetimeFigureOut">
              <a:rPr lang="en-US" smtClean="0"/>
              <a:t>2/7/2019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113515991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DFF1162-3151-427E-8584-F036A8B338EE}" type="datetimeFigureOut">
              <a:rPr lang="en-US" smtClean="0"/>
              <a:t>2/7/2019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198547694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DFF1162-3151-427E-8584-F036A8B338EE}" type="datetimeFigureOut">
              <a:rPr lang="en-US" smtClean="0"/>
              <a:t>2/7/2019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245685556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DFF1162-3151-427E-8584-F036A8B338EE}" type="datetimeFigureOut">
              <a:rPr lang="en-US" smtClean="0"/>
              <a:t>2/7/2019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358785828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DFF1162-3151-427E-8584-F036A8B338EE}" type="datetimeFigureOut">
              <a:rPr lang="en-US" smtClean="0"/>
              <a:t>2/7/2019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423523246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FF1162-3151-427E-8584-F036A8B338EE}" type="datetimeFigureOut">
              <a:rPr lang="en-US" smtClean="0"/>
              <a:t>2/7/2019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21811233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A36383B9-8516-422F-8979-8D4EBC5CDDAB}" type="slidenum">
              <a:rPr lang="en-US" smtClean="0"/>
              <a:t>‹#›</a:t>
            </a:fld>
            <a:endParaRPr lang="en-US"/>
          </a:p>
        </p:txBody>
      </p:sp>
      <p:sp>
        <p:nvSpPr>
          <p:cNvPr id="4" name="Rectangle 3"/>
          <p:cNvSpPr/>
          <p:nvPr/>
        </p:nvSpPr>
        <p:spPr>
          <a:xfrm>
            <a:off x="0" y="-76200"/>
            <a:ext cx="12192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dirty="0">
              <a:solidFill>
                <a:prstClr val="white"/>
              </a:solidFill>
            </a:endParaRPr>
          </a:p>
        </p:txBody>
      </p:sp>
      <p:sp>
        <p:nvSpPr>
          <p:cNvPr id="5" name="Title 1"/>
          <p:cNvSpPr>
            <a:spLocks noGrp="1"/>
          </p:cNvSpPr>
          <p:nvPr>
            <p:ph type="title" hasCustomPrompt="1"/>
          </p:nvPr>
        </p:nvSpPr>
        <p:spPr>
          <a:xfrm>
            <a:off x="0" y="-76200"/>
            <a:ext cx="12192000" cy="731520"/>
          </a:xfrm>
        </p:spPr>
        <p:txBody>
          <a:bodyPr>
            <a:normAutofit/>
          </a:bodyPr>
          <a:lstStyle>
            <a:lvl1pPr>
              <a:defRPr b="1" baseline="0">
                <a:solidFill>
                  <a:schemeClr val="bg1"/>
                </a:solidFill>
              </a:defRPr>
            </a:lvl1pPr>
          </a:lstStyle>
          <a:p>
            <a:r>
              <a:rPr lang="en-US" sz="3600" dirty="0"/>
              <a:t>Click to edit Slide Maser Style</a:t>
            </a:r>
            <a:endParaRPr lang="en-US" sz="3600" u="sng" dirty="0"/>
          </a:p>
        </p:txBody>
      </p:sp>
    </p:spTree>
    <p:extLst>
      <p:ext uri="{BB962C8B-B14F-4D97-AF65-F5344CB8AC3E}">
        <p14:creationId xmlns:p14="http://schemas.microsoft.com/office/powerpoint/2010/main" val="288182348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DFF1162-3151-427E-8584-F036A8B338EE}" type="datetimeFigureOut">
              <a:rPr lang="en-US" smtClean="0"/>
              <a:t>2/7/2019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70468723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DFF1162-3151-427E-8584-F036A8B338EE}" type="datetimeFigureOut">
              <a:rPr lang="en-US" smtClean="0"/>
              <a:t>2/7/2019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328463237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FF1162-3151-427E-8584-F036A8B338EE}" type="datetimeFigureOut">
              <a:rPr lang="en-US" smtClean="0"/>
              <a:t>2/7/2019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124945468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FF1162-3151-427E-8584-F036A8B338EE}" type="datetimeFigureOut">
              <a:rPr lang="en-US" smtClean="0"/>
              <a:t>2/7/2019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7008997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520"/>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7" name="Slide Number Placeholder 5"/>
          <p:cNvSpPr txBox="1">
            <a:spLocks/>
          </p:cNvSpPr>
          <p:nvPr/>
        </p:nvSpPr>
        <p:spPr>
          <a:xfrm>
            <a:off x="9250441" y="6400233"/>
            <a:ext cx="28448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D983F1FA-211D-3044-9E35-958DFBC26156}" type="slidenum">
              <a:rPr lang="en-US" sz="1200" smtClean="0">
                <a:solidFill>
                  <a:prstClr val="white"/>
                </a:solidFill>
              </a:rPr>
              <a:pPr/>
              <a:t>‹#›</a:t>
            </a:fld>
            <a:endParaRPr lang="en-US" sz="1200" dirty="0">
              <a:solidFill>
                <a:prstClr val="white"/>
              </a:solidFill>
            </a:endParaRPr>
          </a:p>
        </p:txBody>
      </p:sp>
      <p:sp>
        <p:nvSpPr>
          <p:cNvPr id="5" name="TextBox 4">
            <a:extLst>
              <a:ext uri="{FF2B5EF4-FFF2-40B4-BE49-F238E27FC236}">
                <a16:creationId xmlns:a16="http://schemas.microsoft.com/office/drawing/2014/main" id="{895018EC-B20E-440F-A94A-92EE545F4135}"/>
              </a:ext>
            </a:extLst>
          </p:cNvPr>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spTree>
    <p:extLst>
      <p:ext uri="{BB962C8B-B14F-4D97-AF65-F5344CB8AC3E}">
        <p14:creationId xmlns:p14="http://schemas.microsoft.com/office/powerpoint/2010/main" val="3616956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990601"/>
            <a:ext cx="10972800" cy="45259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A36383B9-8516-422F-8979-8D4EBC5CDDAB}" type="slidenum">
              <a:rPr lang="en-US" smtClean="0"/>
              <a:t>‹#›</a:t>
            </a:fld>
            <a:endParaRPr lang="en-US"/>
          </a:p>
        </p:txBody>
      </p:sp>
      <p:sp>
        <p:nvSpPr>
          <p:cNvPr id="5" name="Rectangle 4"/>
          <p:cNvSpPr/>
          <p:nvPr/>
        </p:nvSpPr>
        <p:spPr>
          <a:xfrm>
            <a:off x="0" y="-76200"/>
            <a:ext cx="12192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dirty="0">
              <a:solidFill>
                <a:prstClr val="white"/>
              </a:solidFill>
            </a:endParaRPr>
          </a:p>
        </p:txBody>
      </p:sp>
      <p:sp>
        <p:nvSpPr>
          <p:cNvPr id="7" name="Title 1"/>
          <p:cNvSpPr>
            <a:spLocks noGrp="1"/>
          </p:cNvSpPr>
          <p:nvPr>
            <p:ph type="title" hasCustomPrompt="1"/>
          </p:nvPr>
        </p:nvSpPr>
        <p:spPr>
          <a:xfrm>
            <a:off x="0" y="-76200"/>
            <a:ext cx="12192000" cy="731520"/>
          </a:xfrm>
        </p:spPr>
        <p:txBody>
          <a:bodyPr>
            <a:normAutofit/>
          </a:bodyPr>
          <a:lstStyle>
            <a:lvl1pPr>
              <a:defRPr b="1" baseline="0">
                <a:solidFill>
                  <a:schemeClr val="bg1"/>
                </a:solidFill>
              </a:defRPr>
            </a:lvl1pPr>
          </a:lstStyle>
          <a:p>
            <a:r>
              <a:rPr lang="en-US" sz="3600" dirty="0"/>
              <a:t>Click to edit Slide Master Style</a:t>
            </a:r>
            <a:endParaRPr lang="en-US" sz="3600" u="sng" dirty="0"/>
          </a:p>
        </p:txBody>
      </p:sp>
      <p:sp>
        <p:nvSpPr>
          <p:cNvPr id="8" name="TextBox 7"/>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spTree>
    <p:extLst>
      <p:ext uri="{BB962C8B-B14F-4D97-AF65-F5344CB8AC3E}">
        <p14:creationId xmlns:p14="http://schemas.microsoft.com/office/powerpoint/2010/main" val="19213722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A36383B9-8516-422F-8979-8D4EBC5CDDAB}" type="slidenum">
              <a:rPr lang="en-US" smtClean="0"/>
              <a:t>‹#›</a:t>
            </a:fld>
            <a:endParaRPr lang="en-US"/>
          </a:p>
        </p:txBody>
      </p:sp>
      <p:sp>
        <p:nvSpPr>
          <p:cNvPr id="4" name="Rectangle 3"/>
          <p:cNvSpPr/>
          <p:nvPr/>
        </p:nvSpPr>
        <p:spPr>
          <a:xfrm>
            <a:off x="0" y="-76200"/>
            <a:ext cx="12192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dirty="0">
              <a:solidFill>
                <a:prstClr val="white"/>
              </a:solidFill>
            </a:endParaRPr>
          </a:p>
        </p:txBody>
      </p:sp>
      <p:sp>
        <p:nvSpPr>
          <p:cNvPr id="6" name="Title 1"/>
          <p:cNvSpPr>
            <a:spLocks noGrp="1"/>
          </p:cNvSpPr>
          <p:nvPr>
            <p:ph type="title" hasCustomPrompt="1"/>
          </p:nvPr>
        </p:nvSpPr>
        <p:spPr>
          <a:xfrm>
            <a:off x="0" y="-76200"/>
            <a:ext cx="12192000" cy="731520"/>
          </a:xfrm>
        </p:spPr>
        <p:txBody>
          <a:bodyPr>
            <a:normAutofit/>
          </a:bodyPr>
          <a:lstStyle>
            <a:lvl1pPr>
              <a:defRPr b="1" baseline="0">
                <a:solidFill>
                  <a:schemeClr val="bg1"/>
                </a:solidFill>
              </a:defRPr>
            </a:lvl1pPr>
          </a:lstStyle>
          <a:p>
            <a:r>
              <a:rPr lang="en-US" sz="3600" dirty="0"/>
              <a:t>Click to edit Slide Maser Style</a:t>
            </a:r>
            <a:endParaRPr lang="en-US" sz="3600" u="sng" dirty="0"/>
          </a:p>
        </p:txBody>
      </p:sp>
      <p:sp>
        <p:nvSpPr>
          <p:cNvPr id="8" name="TextBox 7">
            <a:extLst>
              <a:ext uri="{FF2B5EF4-FFF2-40B4-BE49-F238E27FC236}">
                <a16:creationId xmlns:a16="http://schemas.microsoft.com/office/drawing/2014/main" id="{C0583546-692C-4AC1-B010-E548B84A1C64}"/>
              </a:ext>
            </a:extLst>
          </p:cNvPr>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spTree>
    <p:extLst>
      <p:ext uri="{BB962C8B-B14F-4D97-AF65-F5344CB8AC3E}">
        <p14:creationId xmlns:p14="http://schemas.microsoft.com/office/powerpoint/2010/main" val="23344358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7" y="273142"/>
            <a:ext cx="4011084" cy="1162051"/>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857" y="273056"/>
            <a:ext cx="6815668"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7" y="1435106"/>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7" name="Slide Number Placeholder 6"/>
          <p:cNvSpPr>
            <a:spLocks noGrp="1"/>
          </p:cNvSpPr>
          <p:nvPr>
            <p:ph type="sldNum" sz="quarter" idx="12"/>
          </p:nvPr>
        </p:nvSpPr>
        <p:spPr/>
        <p:txBody>
          <a:bodyPr/>
          <a:lstStyle/>
          <a:p>
            <a:fld id="{A36383B9-8516-422F-8979-8D4EBC5CDDAB}" type="slidenum">
              <a:rPr lang="en-US" smtClean="0"/>
              <a:t>‹#›</a:t>
            </a:fld>
            <a:endParaRPr lang="en-US"/>
          </a:p>
        </p:txBody>
      </p:sp>
      <p:sp>
        <p:nvSpPr>
          <p:cNvPr id="8" name="TextBox 7">
            <a:extLst>
              <a:ext uri="{FF2B5EF4-FFF2-40B4-BE49-F238E27FC236}">
                <a16:creationId xmlns:a16="http://schemas.microsoft.com/office/drawing/2014/main" id="{C2269A14-0D25-432B-B988-9D95DA6ADAFB}"/>
              </a:ext>
            </a:extLst>
          </p:cNvPr>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spTree>
    <p:extLst>
      <p:ext uri="{BB962C8B-B14F-4D97-AF65-F5344CB8AC3E}">
        <p14:creationId xmlns:p14="http://schemas.microsoft.com/office/powerpoint/2010/main" val="15375557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fld id="{A36383B9-8516-422F-8979-8D4EBC5CDDAB}" type="slidenum">
              <a:rPr lang="en-US" smtClean="0"/>
              <a:t>‹#›</a:t>
            </a:fld>
            <a:endParaRPr lang="en-US"/>
          </a:p>
        </p:txBody>
      </p:sp>
      <p:sp>
        <p:nvSpPr>
          <p:cNvPr id="4" name="TextBox 3">
            <a:extLst>
              <a:ext uri="{FF2B5EF4-FFF2-40B4-BE49-F238E27FC236}">
                <a16:creationId xmlns:a16="http://schemas.microsoft.com/office/drawing/2014/main" id="{84DAEC34-B324-407F-A6DF-3D3CE9458A9C}"/>
              </a:ext>
            </a:extLst>
          </p:cNvPr>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spTree>
    <p:extLst>
      <p:ext uri="{BB962C8B-B14F-4D97-AF65-F5344CB8AC3E}">
        <p14:creationId xmlns:p14="http://schemas.microsoft.com/office/powerpoint/2010/main" val="28203044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A36383B9-8516-422F-8979-8D4EBC5CDDAB}" type="slidenum">
              <a:rPr lang="en-US" smtClean="0"/>
              <a:t>‹#›</a:t>
            </a:fld>
            <a:endParaRPr lang="en-US"/>
          </a:p>
        </p:txBody>
      </p:sp>
      <p:sp>
        <p:nvSpPr>
          <p:cNvPr id="8" name="TextBox 7">
            <a:extLst>
              <a:ext uri="{FF2B5EF4-FFF2-40B4-BE49-F238E27FC236}">
                <a16:creationId xmlns:a16="http://schemas.microsoft.com/office/drawing/2014/main" id="{89B2853A-B4F2-41A4-86AF-D806BED1A700}"/>
              </a:ext>
            </a:extLst>
          </p:cNvPr>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spTree>
    <p:extLst>
      <p:ext uri="{BB962C8B-B14F-4D97-AF65-F5344CB8AC3E}">
        <p14:creationId xmlns:p14="http://schemas.microsoft.com/office/powerpoint/2010/main" val="13709997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7"/>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94"/>
            <a:ext cx="10972800" cy="45259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p:cNvSpPr/>
          <p:nvPr/>
        </p:nvSpPr>
        <p:spPr>
          <a:xfrm>
            <a:off x="0" y="6140681"/>
            <a:ext cx="12192000" cy="731839"/>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dirty="0">
              <a:solidFill>
                <a:prstClr val="white"/>
              </a:solidFill>
            </a:endParaRPr>
          </a:p>
        </p:txBody>
      </p:sp>
      <p:sp>
        <p:nvSpPr>
          <p:cNvPr id="6" name="Slide Number Placeholder 5"/>
          <p:cNvSpPr>
            <a:spLocks noGrp="1"/>
          </p:cNvSpPr>
          <p:nvPr>
            <p:ph type="sldNum" sz="quarter" idx="4"/>
          </p:nvPr>
        </p:nvSpPr>
        <p:spPr>
          <a:xfrm>
            <a:off x="11582400" y="6400233"/>
            <a:ext cx="512840" cy="365125"/>
          </a:xfrm>
          <a:prstGeom prst="rect">
            <a:avLst/>
          </a:prstGeom>
        </p:spPr>
        <p:txBody>
          <a:bodyPr vert="horz" lIns="91440" tIns="45720" rIns="91440" bIns="45720" rtlCol="0" anchor="ctr"/>
          <a:lstStyle>
            <a:lvl1pPr algn="r">
              <a:defRPr sz="1200">
                <a:solidFill>
                  <a:schemeClr val="bg1"/>
                </a:solidFill>
              </a:defRPr>
            </a:lvl1pPr>
          </a:lstStyle>
          <a:p>
            <a:fld id="{A36383B9-8516-422F-8979-8D4EBC5CDDAB}" type="slidenum">
              <a:rPr lang="en-US" smtClean="0"/>
              <a:t>‹#›</a:t>
            </a:fld>
            <a:endParaRPr lang="en-US"/>
          </a:p>
        </p:txBody>
      </p:sp>
      <p:pic>
        <p:nvPicPr>
          <p:cNvPr id="2050" name="Picture 2" descr="C:\Users\vacoGrovem\AppData\Local\Microsoft\Windows\Temporary Internet Files\Content.Outlook\83QVOJUE\CHOOSE-VA-rev.pn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203200" y="6172200"/>
            <a:ext cx="2716744" cy="54864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descr="PPSeal.png"/>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8266546" y="6184206"/>
            <a:ext cx="3417455" cy="641708"/>
          </a:xfrm>
          <a:prstGeom prst="rect">
            <a:avLst/>
          </a:prstGeom>
        </p:spPr>
      </p:pic>
      <p:sp>
        <p:nvSpPr>
          <p:cNvPr id="9" name="TextBox 8"/>
          <p:cNvSpPr txBox="1"/>
          <p:nvPr/>
        </p:nvSpPr>
        <p:spPr>
          <a:xfrm>
            <a:off x="3962400" y="6336268"/>
            <a:ext cx="3962400" cy="369332"/>
          </a:xfrm>
          <a:prstGeom prst="rect">
            <a:avLst/>
          </a:prstGeom>
          <a:noFill/>
        </p:spPr>
        <p:txBody>
          <a:bodyPr wrap="square" rtlCol="0">
            <a:spAutoFit/>
          </a:bodyPr>
          <a:lstStyle/>
          <a:p>
            <a:pPr algn="ctr"/>
            <a:r>
              <a:rPr lang="en-US" sz="1800" b="1" dirty="0">
                <a:solidFill>
                  <a:srgbClr val="C00000"/>
                </a:solidFill>
              </a:rPr>
              <a:t>FOR VA INTERAL USE ONLY</a:t>
            </a:r>
          </a:p>
        </p:txBody>
      </p:sp>
    </p:spTree>
    <p:extLst>
      <p:ext uri="{BB962C8B-B14F-4D97-AF65-F5344CB8AC3E}">
        <p14:creationId xmlns:p14="http://schemas.microsoft.com/office/powerpoint/2010/main" val="32229843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96"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5ED316-A095-4798-BA6F-ADC1D3092531}" type="datetimeFigureOut">
              <a:rPr lang="en-US" smtClean="0"/>
              <a:t>2/7/2019</a:t>
            </a:fld>
            <a:endParaRPr 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C9919F-1677-44F2-BEEF-EAD82A0FC6EF}" type="slidenum">
              <a:rPr lang="en-US" smtClean="0"/>
              <a:t>‹#›</a:t>
            </a:fld>
            <a:endParaRPr lang="en-US" dirty="0"/>
          </a:p>
        </p:txBody>
      </p:sp>
    </p:spTree>
    <p:extLst>
      <p:ext uri="{BB962C8B-B14F-4D97-AF65-F5344CB8AC3E}">
        <p14:creationId xmlns:p14="http://schemas.microsoft.com/office/powerpoint/2010/main" val="797758143"/>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FF1162-3151-427E-8584-F036A8B338EE}" type="datetimeFigureOut">
              <a:rPr lang="en-US" smtClean="0"/>
              <a:t>2/7/2019</a:t>
            </a:fld>
            <a:endParaRPr 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95B4D9-9964-4CB5-BA93-086E985770BB}" type="slidenum">
              <a:rPr lang="en-US" smtClean="0"/>
              <a:t>‹#›</a:t>
            </a:fld>
            <a:endParaRPr lang="en-US" dirty="0"/>
          </a:p>
        </p:txBody>
      </p:sp>
    </p:spTree>
    <p:extLst>
      <p:ext uri="{BB962C8B-B14F-4D97-AF65-F5344CB8AC3E}">
        <p14:creationId xmlns:p14="http://schemas.microsoft.com/office/powerpoint/2010/main" val="3880325040"/>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4.xml"/><Relationship Id="rId1" Type="http://schemas.openxmlformats.org/officeDocument/2006/relationships/tags" Target="../tags/tag4.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tags" Target="../tags/tag5.xml"/><Relationship Id="rId5" Type="http://schemas.openxmlformats.org/officeDocument/2006/relationships/notesSlide" Target="../notesSlides/notesSlide2.xml"/><Relationship Id="rId4"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tags" Target="../tags/tag10.xml"/><Relationship Id="rId2" Type="http://schemas.openxmlformats.org/officeDocument/2006/relationships/tags" Target="../tags/tag9.xml"/><Relationship Id="rId1" Type="http://schemas.openxmlformats.org/officeDocument/2006/relationships/tags" Target="../tags/tag8.xml"/><Relationship Id="rId5" Type="http://schemas.openxmlformats.org/officeDocument/2006/relationships/notesSlide" Target="../notesSlides/notesSlide3.xml"/><Relationship Id="rId4"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5.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5.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3. VA-PRIMARY-HORIZONTAL-WHITE-VECTOR2.pn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000499" y="489905"/>
            <a:ext cx="4800601" cy="1338893"/>
          </a:xfrm>
          <a:prstGeom prst="rect">
            <a:avLst/>
          </a:prstGeom>
        </p:spPr>
      </p:pic>
      <p:sp>
        <p:nvSpPr>
          <p:cNvPr id="6" name="Title 1"/>
          <p:cNvSpPr txBox="1">
            <a:spLocks/>
          </p:cNvSpPr>
          <p:nvPr/>
        </p:nvSpPr>
        <p:spPr>
          <a:xfrm>
            <a:off x="4445246" y="2776153"/>
            <a:ext cx="4693756" cy="1400431"/>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lnSpc>
                <a:spcPct val="80000"/>
              </a:lnSpc>
            </a:pPr>
            <a:endParaRPr lang="en-US" dirty="0">
              <a:solidFill>
                <a:srgbClr val="0083BE"/>
              </a:solidFill>
              <a:latin typeface="Myriad Pro"/>
            </a:endParaRPr>
          </a:p>
        </p:txBody>
      </p:sp>
      <p:sp>
        <p:nvSpPr>
          <p:cNvPr id="12" name="Title 11"/>
          <p:cNvSpPr>
            <a:spLocks noGrp="1"/>
          </p:cNvSpPr>
          <p:nvPr>
            <p:ph type="ctrTitle"/>
          </p:nvPr>
        </p:nvSpPr>
        <p:spPr>
          <a:xfrm>
            <a:off x="0" y="1828800"/>
            <a:ext cx="12192000" cy="3273287"/>
          </a:xfrm>
        </p:spPr>
        <p:txBody>
          <a:bodyPr>
            <a:noAutofit/>
          </a:bodyPr>
          <a:lstStyle/>
          <a:p>
            <a:r>
              <a:rPr lang="en-US" b="1" i="1" dirty="0">
                <a:solidFill>
                  <a:srgbClr val="002060"/>
                </a:solidFill>
                <a:latin typeface="Myriad Pro"/>
              </a:rPr>
              <a:t>VA Appeals Modernization Act </a:t>
            </a:r>
            <a:br>
              <a:rPr lang="en-US" b="1" i="1" dirty="0">
                <a:solidFill>
                  <a:srgbClr val="002060"/>
                </a:solidFill>
                <a:latin typeface="Myriad Pro"/>
              </a:rPr>
            </a:br>
            <a:r>
              <a:rPr lang="en-US" b="1" i="1" dirty="0">
                <a:solidFill>
                  <a:srgbClr val="002060"/>
                </a:solidFill>
                <a:latin typeface="Myriad Pro"/>
              </a:rPr>
              <a:t>Appeals Modernization Mail Routing</a:t>
            </a:r>
          </a:p>
        </p:txBody>
      </p:sp>
      <p:sp>
        <p:nvSpPr>
          <p:cNvPr id="5" name="Rectangle 3">
            <a:extLst>
              <a:ext uri="{FF2B5EF4-FFF2-40B4-BE49-F238E27FC236}">
                <a16:creationId xmlns:a16="http://schemas.microsoft.com/office/drawing/2014/main" id="{D6869DF4-FA64-42E9-A999-E86D324D8C4A}"/>
              </a:ext>
            </a:extLst>
          </p:cNvPr>
          <p:cNvSpPr txBox="1">
            <a:spLocks noChangeArrowheads="1"/>
          </p:cNvSpPr>
          <p:nvPr>
            <p:custDataLst>
              <p:tags r:id="rId1"/>
            </p:custDataLst>
          </p:nvPr>
        </p:nvSpPr>
        <p:spPr>
          <a:xfrm>
            <a:off x="672258" y="4886070"/>
            <a:ext cx="3772988" cy="838200"/>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spcAft>
                <a:spcPts val="600"/>
              </a:spcAft>
              <a:buNone/>
            </a:pPr>
            <a:r>
              <a:rPr lang="en-US" altLang="en-US" sz="2100" dirty="0"/>
              <a:t>Compensation Service</a:t>
            </a:r>
          </a:p>
          <a:p>
            <a:pPr marL="0" indent="0">
              <a:spcAft>
                <a:spcPts val="600"/>
              </a:spcAft>
              <a:buNone/>
            </a:pPr>
            <a:r>
              <a:rPr lang="en-US" altLang="en-US" sz="2100" dirty="0"/>
              <a:t>January 2019</a:t>
            </a:r>
          </a:p>
          <a:p>
            <a:pPr>
              <a:spcAft>
                <a:spcPts val="600"/>
              </a:spcAft>
            </a:pPr>
            <a:endParaRPr lang="en-US" altLang="en-US" sz="2100" dirty="0"/>
          </a:p>
        </p:txBody>
      </p:sp>
    </p:spTree>
    <p:extLst>
      <p:ext uri="{BB962C8B-B14F-4D97-AF65-F5344CB8AC3E}">
        <p14:creationId xmlns:p14="http://schemas.microsoft.com/office/powerpoint/2010/main" val="4384795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D71B8B8-231D-45A4-9747-13DF73DE7B28}"/>
              </a:ext>
            </a:extLst>
          </p:cNvPr>
          <p:cNvSpPr>
            <a:spLocks noGrp="1"/>
          </p:cNvSpPr>
          <p:nvPr>
            <p:ph idx="1"/>
          </p:nvPr>
        </p:nvSpPr>
        <p:spPr>
          <a:xfrm>
            <a:off x="143691" y="809897"/>
            <a:ext cx="11769635" cy="5081452"/>
          </a:xfrm>
        </p:spPr>
        <p:txBody>
          <a:bodyPr>
            <a:normAutofit/>
          </a:bodyPr>
          <a:lstStyle/>
          <a:p>
            <a:r>
              <a:rPr lang="en-US" sz="2400" dirty="0">
                <a:latin typeface="Myriad Pro" panose="020B0503030403020204" pitchFamily="34" charset="0"/>
              </a:rPr>
              <a:t>CMP users must </a:t>
            </a:r>
            <a:r>
              <a:rPr lang="en-US" sz="2400" b="1" dirty="0">
                <a:latin typeface="Myriad Pro" panose="020B0503030403020204" pitchFamily="34" charset="0"/>
              </a:rPr>
              <a:t>transfer all mail packets </a:t>
            </a:r>
            <a:r>
              <a:rPr lang="en-US" sz="2400" dirty="0">
                <a:latin typeface="Myriad Pro" panose="020B0503030403020204" pitchFamily="34" charset="0"/>
              </a:rPr>
              <a:t>containing AMA Decision Review documents (i.e. VA Forms 20-0995 and 20-0996)  to a DROC mail portal for intake processing. </a:t>
            </a:r>
            <a:r>
              <a:rPr lang="en-US" sz="2400" dirty="0">
                <a:solidFill>
                  <a:srgbClr val="000000"/>
                </a:solidFill>
                <a:latin typeface="Myriad Pro" panose="020B0503030403020204" pitchFamily="34" charset="0"/>
              </a:rPr>
              <a:t>When manually transferring AMA related mail packets, choose either DROC (Seattle or St. Petersburg).</a:t>
            </a:r>
          </a:p>
          <a:p>
            <a:pPr marL="0" indent="0" algn="ctr">
              <a:buNone/>
            </a:pPr>
            <a:endParaRPr lang="en-US" sz="1400" dirty="0">
              <a:latin typeface="Myriad Pro" panose="020B0503030403020204" pitchFamily="34" charset="0"/>
            </a:endParaRPr>
          </a:p>
          <a:p>
            <a:r>
              <a:rPr lang="en-US" sz="2400" dirty="0">
                <a:latin typeface="Myriad Pro" panose="020B0503030403020204" pitchFamily="34" charset="0"/>
              </a:rPr>
              <a:t>If a request for a Supplemental Claim or Higher-Level Review </a:t>
            </a:r>
            <a:r>
              <a:rPr lang="en-US" sz="2400" b="1" i="1" dirty="0">
                <a:latin typeface="Myriad Pro" panose="020B0503030403020204" pitchFamily="34" charset="0"/>
              </a:rPr>
              <a:t>is</a:t>
            </a:r>
            <a:r>
              <a:rPr lang="en-US" sz="2400" dirty="0">
                <a:latin typeface="Myriad Pro" panose="020B0503030403020204" pitchFamily="34" charset="0"/>
              </a:rPr>
              <a:t> </a:t>
            </a:r>
            <a:r>
              <a:rPr lang="en-US" sz="2400" b="1" i="1" dirty="0">
                <a:latin typeface="Myriad Pro" panose="020B0503030403020204" pitchFamily="34" charset="0"/>
              </a:rPr>
              <a:t>not </a:t>
            </a:r>
            <a:r>
              <a:rPr lang="en-US" sz="2400" b="1" dirty="0">
                <a:latin typeface="Myriad Pro" panose="020B0503030403020204" pitchFamily="34" charset="0"/>
              </a:rPr>
              <a:t>received on the prescribed form (such as on a 21-526EZ)</a:t>
            </a:r>
            <a:r>
              <a:rPr lang="en-US" sz="2400" dirty="0">
                <a:latin typeface="Myriad Pro" panose="020B0503030403020204" pitchFamily="34" charset="0"/>
              </a:rPr>
              <a:t>, transfer the mail packet to a DROC for intake processing. DROC claims processors will send the Veteran a </a:t>
            </a:r>
            <a:r>
              <a:rPr lang="en-US" sz="2400" i="1" dirty="0">
                <a:latin typeface="Myriad Pro" panose="020B0503030403020204" pitchFamily="34" charset="0"/>
              </a:rPr>
              <a:t>Request for Application Letter </a:t>
            </a:r>
            <a:r>
              <a:rPr lang="en-US" sz="2400" dirty="0">
                <a:latin typeface="Myriad Pro" panose="020B0503030403020204" pitchFamily="34" charset="0"/>
              </a:rPr>
              <a:t>and process any VSC claims identified on the form. </a:t>
            </a:r>
          </a:p>
          <a:p>
            <a:pPr marL="0" lvl="0" indent="0">
              <a:buNone/>
            </a:pPr>
            <a:endParaRPr lang="en-US" sz="1400" dirty="0">
              <a:latin typeface="Myriad Pro" panose="020B0503030403020204" pitchFamily="34" charset="0"/>
            </a:endParaRPr>
          </a:p>
          <a:p>
            <a:r>
              <a:rPr lang="en-US" sz="2400" dirty="0">
                <a:latin typeface="Myriad Pro" panose="020B0503030403020204" pitchFamily="34" charset="0"/>
              </a:rPr>
              <a:t>If a CMP users sees a mail packet </a:t>
            </a:r>
            <a:r>
              <a:rPr lang="en-US" sz="2400" b="1" dirty="0">
                <a:latin typeface="Myriad Pro" panose="020B0503030403020204" pitchFamily="34" charset="0"/>
              </a:rPr>
              <a:t>containing </a:t>
            </a:r>
            <a:r>
              <a:rPr lang="en-US" sz="2400" b="1" i="1" dirty="0">
                <a:latin typeface="Myriad Pro" panose="020B0503030403020204" pitchFamily="34" charset="0"/>
              </a:rPr>
              <a:t>only</a:t>
            </a:r>
            <a:r>
              <a:rPr lang="en-US" sz="2400" b="1" dirty="0">
                <a:latin typeface="Myriad Pro" panose="020B0503030403020204" pitchFamily="34" charset="0"/>
              </a:rPr>
              <a:t> </a:t>
            </a:r>
            <a:r>
              <a:rPr lang="en-US" sz="2400" dirty="0">
                <a:latin typeface="Myriad Pro" panose="020B0503030403020204" pitchFamily="34" charset="0"/>
              </a:rPr>
              <a:t>VA Form 10182, </a:t>
            </a:r>
            <a:r>
              <a:rPr lang="en-US" sz="2400" i="1" dirty="0">
                <a:latin typeface="Myriad Pro" panose="020B0503030403020204" pitchFamily="34" charset="0"/>
              </a:rPr>
              <a:t>Decision Review Request: Board Appeal, </a:t>
            </a:r>
            <a:r>
              <a:rPr lang="en-US" sz="2400" dirty="0">
                <a:latin typeface="Myriad Pro" panose="020B0503030403020204" pitchFamily="34" charset="0"/>
              </a:rPr>
              <a:t>forward to the Board of Veterans’ Appeals mail portal. </a:t>
            </a:r>
          </a:p>
        </p:txBody>
      </p:sp>
      <p:sp>
        <p:nvSpPr>
          <p:cNvPr id="4" name="Slide Number Placeholder 3">
            <a:extLst>
              <a:ext uri="{FF2B5EF4-FFF2-40B4-BE49-F238E27FC236}">
                <a16:creationId xmlns:a16="http://schemas.microsoft.com/office/drawing/2014/main" id="{69675DDF-756B-41E4-81EB-7F7364518DCD}"/>
              </a:ext>
            </a:extLst>
          </p:cNvPr>
          <p:cNvSpPr>
            <a:spLocks noGrp="1"/>
          </p:cNvSpPr>
          <p:nvPr>
            <p:ph type="sldNum" sz="quarter" idx="12"/>
          </p:nvPr>
        </p:nvSpPr>
        <p:spPr/>
        <p:txBody>
          <a:bodyPr/>
          <a:lstStyle/>
          <a:p>
            <a:fld id="{36A6A193-2FDC-48DD-8023-1C75B05EEA9A}" type="slidenum">
              <a:rPr lang="en-US" smtClean="0"/>
              <a:pPr/>
              <a:t>10</a:t>
            </a:fld>
            <a:endParaRPr lang="en-US" dirty="0"/>
          </a:p>
        </p:txBody>
      </p:sp>
      <p:sp>
        <p:nvSpPr>
          <p:cNvPr id="2" name="Title 1">
            <a:extLst>
              <a:ext uri="{FF2B5EF4-FFF2-40B4-BE49-F238E27FC236}">
                <a16:creationId xmlns:a16="http://schemas.microsoft.com/office/drawing/2014/main" id="{82B2DFB7-F8AA-49C8-B60B-D92CDA3BE642}"/>
              </a:ext>
            </a:extLst>
          </p:cNvPr>
          <p:cNvSpPr>
            <a:spLocks noGrp="1"/>
          </p:cNvSpPr>
          <p:nvPr>
            <p:ph type="title"/>
          </p:nvPr>
        </p:nvSpPr>
        <p:spPr/>
        <p:txBody>
          <a:bodyPr>
            <a:normAutofit fontScale="90000"/>
          </a:bodyPr>
          <a:lstStyle/>
          <a:p>
            <a:r>
              <a:rPr lang="en-US" b="0" dirty="0">
                <a:latin typeface="Myriad Pro" panose="020B0503030403020204" pitchFamily="34" charset="0"/>
              </a:rPr>
              <a:t>AMA Mail Packets</a:t>
            </a:r>
          </a:p>
        </p:txBody>
      </p:sp>
    </p:spTree>
    <p:extLst>
      <p:ext uri="{BB962C8B-B14F-4D97-AF65-F5344CB8AC3E}">
        <p14:creationId xmlns:p14="http://schemas.microsoft.com/office/powerpoint/2010/main" val="21093365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Content Placeholder 12">
            <a:extLst>
              <a:ext uri="{FF2B5EF4-FFF2-40B4-BE49-F238E27FC236}">
                <a16:creationId xmlns:a16="http://schemas.microsoft.com/office/drawing/2014/main" id="{5D63551B-D6A2-4806-B465-D8B65D21BA75}"/>
              </a:ext>
            </a:extLst>
          </p:cNvPr>
          <p:cNvPicPr>
            <a:picLocks noGrp="1" noChangeAspect="1"/>
          </p:cNvPicPr>
          <p:nvPr>
            <p:ph idx="1"/>
          </p:nvPr>
        </p:nvPicPr>
        <p:blipFill>
          <a:blip r:embed="rId3"/>
          <a:stretch>
            <a:fillRect/>
          </a:stretch>
        </p:blipFill>
        <p:spPr>
          <a:xfrm>
            <a:off x="1285106" y="744780"/>
            <a:ext cx="9090396" cy="5111418"/>
          </a:xfrm>
          <a:prstGeom prst="rect">
            <a:avLst/>
          </a:prstGeom>
        </p:spPr>
      </p:pic>
      <p:sp>
        <p:nvSpPr>
          <p:cNvPr id="4" name="Slide Number Placeholder 3">
            <a:extLst>
              <a:ext uri="{FF2B5EF4-FFF2-40B4-BE49-F238E27FC236}">
                <a16:creationId xmlns:a16="http://schemas.microsoft.com/office/drawing/2014/main" id="{1950BED2-4038-4247-84AC-3175479B8E3B}"/>
              </a:ext>
            </a:extLst>
          </p:cNvPr>
          <p:cNvSpPr>
            <a:spLocks noGrp="1"/>
          </p:cNvSpPr>
          <p:nvPr>
            <p:ph type="sldNum" sz="quarter" idx="12"/>
          </p:nvPr>
        </p:nvSpPr>
        <p:spPr/>
        <p:txBody>
          <a:bodyPr/>
          <a:lstStyle/>
          <a:p>
            <a:fld id="{36A6A193-2FDC-48DD-8023-1C75B05EEA9A}" type="slidenum">
              <a:rPr lang="en-US" smtClean="0"/>
              <a:pPr/>
              <a:t>11</a:t>
            </a:fld>
            <a:endParaRPr lang="en-US" dirty="0"/>
          </a:p>
        </p:txBody>
      </p:sp>
      <p:sp>
        <p:nvSpPr>
          <p:cNvPr id="2" name="Title 1">
            <a:extLst>
              <a:ext uri="{FF2B5EF4-FFF2-40B4-BE49-F238E27FC236}">
                <a16:creationId xmlns:a16="http://schemas.microsoft.com/office/drawing/2014/main" id="{85EBB516-91C4-4941-B870-4716C7E98D5C}"/>
              </a:ext>
            </a:extLst>
          </p:cNvPr>
          <p:cNvSpPr>
            <a:spLocks noGrp="1"/>
          </p:cNvSpPr>
          <p:nvPr>
            <p:ph type="title"/>
          </p:nvPr>
        </p:nvSpPr>
        <p:spPr/>
        <p:txBody>
          <a:bodyPr>
            <a:normAutofit fontScale="90000"/>
          </a:bodyPr>
          <a:lstStyle/>
          <a:p>
            <a:r>
              <a:rPr lang="en-US" b="0" dirty="0">
                <a:latin typeface="Myriad Pro" panose="020B0503030403020204" pitchFamily="34" charset="0"/>
              </a:rPr>
              <a:t>Transferring CM Mail Packets</a:t>
            </a:r>
          </a:p>
        </p:txBody>
      </p:sp>
    </p:spTree>
    <p:extLst>
      <p:ext uri="{BB962C8B-B14F-4D97-AF65-F5344CB8AC3E}">
        <p14:creationId xmlns:p14="http://schemas.microsoft.com/office/powerpoint/2010/main" val="37026760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B217FC8-75ED-4407-86AB-D22D410DE8CF}"/>
              </a:ext>
            </a:extLst>
          </p:cNvPr>
          <p:cNvSpPr>
            <a:spLocks noGrp="1"/>
          </p:cNvSpPr>
          <p:nvPr>
            <p:ph type="title"/>
          </p:nvPr>
        </p:nvSpPr>
        <p:spPr/>
        <p:txBody>
          <a:bodyPr>
            <a:normAutofit fontScale="90000"/>
          </a:bodyPr>
          <a:lstStyle/>
          <a:p>
            <a:r>
              <a:rPr lang="en-US" b="0" dirty="0">
                <a:latin typeface="Myriad Pro" panose="020B0503030403020204" pitchFamily="34" charset="0"/>
              </a:rPr>
              <a:t>Questions?</a:t>
            </a:r>
          </a:p>
        </p:txBody>
      </p:sp>
      <p:pic>
        <p:nvPicPr>
          <p:cNvPr id="4" name="Content Placeholder 3" descr="Image of question marks">
            <a:extLst>
              <a:ext uri="{FF2B5EF4-FFF2-40B4-BE49-F238E27FC236}">
                <a16:creationId xmlns:a16="http://schemas.microsoft.com/office/drawing/2014/main" id="{AB865EC6-0CA3-4DD8-8385-605F2FB4CF46}"/>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250358" y="1303153"/>
            <a:ext cx="3691283" cy="3137590"/>
          </a:xfrm>
          <a:prstGeom prst="rect">
            <a:avLst/>
          </a:prstGeom>
          <a:noFill/>
          <a:extLst>
            <a:ext uri="{909E8E84-426E-40DD-AFC4-6F175D3DCCD1}">
              <a14:hiddenFill xmlns:a14="http://schemas.microsoft.com/office/drawing/2010/main">
                <a:solidFill>
                  <a:srgbClr val="FFFFFF"/>
                </a:solidFill>
              </a14:hiddenFill>
            </a:ext>
          </a:extLst>
        </p:spPr>
      </p:pic>
      <p:sp>
        <p:nvSpPr>
          <p:cNvPr id="5" name="Slide Number Placeholder 2">
            <a:extLst>
              <a:ext uri="{FF2B5EF4-FFF2-40B4-BE49-F238E27FC236}">
                <a16:creationId xmlns:a16="http://schemas.microsoft.com/office/drawing/2014/main" id="{0FA9758B-A7BE-4FBE-8249-C8928CB9CDF0}"/>
              </a:ext>
            </a:extLst>
          </p:cNvPr>
          <p:cNvSpPr txBox="1">
            <a:spLocks/>
          </p:cNvSpPr>
          <p:nvPr/>
        </p:nvSpPr>
        <p:spPr>
          <a:xfrm>
            <a:off x="10058400" y="6367550"/>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983F1FA-211D-3044-9E35-958DFBC26156}" type="slidenum">
              <a:rPr lang="en-US" smtClean="0">
                <a:solidFill>
                  <a:prstClr val="white"/>
                </a:solidFill>
              </a:rPr>
              <a:pPr/>
              <a:t>12</a:t>
            </a:fld>
            <a:endParaRPr lang="en-US" dirty="0">
              <a:solidFill>
                <a:prstClr val="white"/>
              </a:solidFill>
            </a:endParaRPr>
          </a:p>
        </p:txBody>
      </p:sp>
    </p:spTree>
    <p:extLst>
      <p:ext uri="{BB962C8B-B14F-4D97-AF65-F5344CB8AC3E}">
        <p14:creationId xmlns:p14="http://schemas.microsoft.com/office/powerpoint/2010/main" val="21973355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p:txBody>
          <a:bodyPr>
            <a:noAutofit/>
          </a:bodyPr>
          <a:lstStyle/>
          <a:p>
            <a:pPr>
              <a:defRPr/>
            </a:pPr>
            <a:r>
              <a:rPr lang="en-US" dirty="0">
                <a:latin typeface="Myriad Pro" panose="020B0503030403020204" pitchFamily="34" charset="0"/>
              </a:rPr>
              <a:t>Become familiarized with the Appeals Modernization Act Decision Review process</a:t>
            </a:r>
          </a:p>
          <a:p>
            <a:pPr>
              <a:defRPr/>
            </a:pPr>
            <a:r>
              <a:rPr lang="en-US" dirty="0">
                <a:latin typeface="Myriad Pro" panose="020B0503030403020204" pitchFamily="34" charset="0"/>
              </a:rPr>
              <a:t>Recognize VA Forms 20-0995 and 20-0996</a:t>
            </a:r>
          </a:p>
          <a:p>
            <a:pPr>
              <a:defRPr/>
            </a:pPr>
            <a:r>
              <a:rPr lang="en-US" dirty="0">
                <a:latin typeface="Myriad Pro" panose="020B0503030403020204" pitchFamily="34" charset="0"/>
              </a:rPr>
              <a:t>Understand routing requirements for Decision Review requests</a:t>
            </a:r>
          </a:p>
          <a:p>
            <a:pPr>
              <a:defRPr/>
            </a:pPr>
            <a:r>
              <a:rPr lang="en-US" dirty="0">
                <a:latin typeface="Myriad Pro" panose="020B0503030403020204" pitchFamily="34" charset="0"/>
              </a:rPr>
              <a:t>Demonstrate mail routing procedures for Decision Review documentation</a:t>
            </a:r>
          </a:p>
        </p:txBody>
      </p:sp>
      <p:sp>
        <p:nvSpPr>
          <p:cNvPr id="2" name="Slide Number Placeholder 1">
            <a:extLst>
              <a:ext uri="{FF2B5EF4-FFF2-40B4-BE49-F238E27FC236}">
                <a16:creationId xmlns:a16="http://schemas.microsoft.com/office/drawing/2014/main" id="{9BB492B0-07C9-4B0D-B456-2A891D996A00}"/>
              </a:ext>
            </a:extLst>
          </p:cNvPr>
          <p:cNvSpPr>
            <a:spLocks noGrp="1"/>
          </p:cNvSpPr>
          <p:nvPr>
            <p:ph type="sldNum" sz="quarter" idx="12"/>
            <p:custDataLst>
              <p:tags r:id="rId2"/>
            </p:custDataLst>
          </p:nvPr>
        </p:nvSpPr>
        <p:spPr/>
        <p:txBody>
          <a:bodyPr/>
          <a:lstStyle/>
          <a:p>
            <a:fld id="{36A6A193-2FDC-48DD-8023-1C75B05EEA9A}" type="slidenum">
              <a:rPr lang="en-US" smtClean="0"/>
              <a:pPr/>
              <a:t>2</a:t>
            </a:fld>
            <a:endParaRPr lang="en-US" dirty="0"/>
          </a:p>
        </p:txBody>
      </p:sp>
      <p:sp>
        <p:nvSpPr>
          <p:cNvPr id="55298" name="Title 1"/>
          <p:cNvSpPr>
            <a:spLocks noGrp="1"/>
          </p:cNvSpPr>
          <p:nvPr>
            <p:ph type="title"/>
            <p:custDataLst>
              <p:tags r:id="rId3"/>
            </p:custDataLst>
          </p:nvPr>
        </p:nvSpPr>
        <p:spPr/>
        <p:txBody>
          <a:bodyPr>
            <a:normAutofit fontScale="90000"/>
          </a:bodyPr>
          <a:lstStyle/>
          <a:p>
            <a:pPr eaLnBrk="1" hangingPunct="1"/>
            <a:r>
              <a:rPr lang="en-US" altLang="en-US" b="0" dirty="0">
                <a:effectLst/>
                <a:latin typeface="Myriad Pro" panose="020B0503030403020204" pitchFamily="34" charset="0"/>
              </a:rPr>
              <a:t>Lesson Objectives</a:t>
            </a:r>
          </a:p>
        </p:txBody>
      </p:sp>
    </p:spTree>
    <p:extLst>
      <p:ext uri="{BB962C8B-B14F-4D97-AF65-F5344CB8AC3E}">
        <p14:creationId xmlns:p14="http://schemas.microsoft.com/office/powerpoint/2010/main" val="1607946319"/>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Content Placeholder 2"/>
          <p:cNvSpPr>
            <a:spLocks noGrp="1"/>
          </p:cNvSpPr>
          <p:nvPr>
            <p:ph idx="1"/>
            <p:custDataLst>
              <p:tags r:id="rId1"/>
            </p:custDataLst>
          </p:nvPr>
        </p:nvSpPr>
        <p:spPr/>
        <p:txBody>
          <a:bodyPr>
            <a:normAutofit/>
          </a:bodyPr>
          <a:lstStyle/>
          <a:p>
            <a:r>
              <a:rPr lang="en-US" altLang="en-US" sz="2800" dirty="0">
                <a:latin typeface="Myriad Pro" panose="020B0503030403020204" pitchFamily="34" charset="0"/>
              </a:rPr>
              <a:t>Public Law 115-55, </a:t>
            </a:r>
            <a:r>
              <a:rPr lang="en-US" sz="2800" i="1" dirty="0">
                <a:latin typeface="Myriad Pro" panose="020B0503030403020204" pitchFamily="34" charset="0"/>
              </a:rPr>
              <a:t>Veterans Appeals Improvement and Modernization Act of 2017</a:t>
            </a:r>
            <a:endParaRPr lang="en-US" altLang="en-US" sz="2800" i="1" dirty="0">
              <a:latin typeface="Myriad Pro" panose="020B0503030403020204" pitchFamily="34" charset="0"/>
            </a:endParaRPr>
          </a:p>
          <a:p>
            <a:pPr eaLnBrk="1" hangingPunct="1"/>
            <a:r>
              <a:rPr lang="en-US" altLang="en-US" sz="2800" dirty="0">
                <a:latin typeface="Myriad Pro" panose="020B0503030403020204" pitchFamily="34" charset="0"/>
              </a:rPr>
              <a:t>38 CFR 3.2500 </a:t>
            </a:r>
            <a:r>
              <a:rPr lang="en-US" altLang="en-US" sz="2800" i="1" dirty="0">
                <a:latin typeface="Myriad Pro" panose="020B0503030403020204" pitchFamily="34" charset="0"/>
              </a:rPr>
              <a:t>Review of Decisions</a:t>
            </a:r>
            <a:endParaRPr lang="en-US" altLang="en-US" sz="2800" dirty="0">
              <a:latin typeface="Myriad Pro" panose="020B0503030403020204" pitchFamily="34" charset="0"/>
            </a:endParaRPr>
          </a:p>
          <a:p>
            <a:r>
              <a:rPr lang="en-US" altLang="en-US" sz="2800" dirty="0">
                <a:latin typeface="Myriad Pro" panose="020B0503030403020204" pitchFamily="34" charset="0"/>
              </a:rPr>
              <a:t>M21-1 III.ii.1.E.5.c. </a:t>
            </a:r>
            <a:r>
              <a:rPr lang="en-US" altLang="en-US" sz="2800" i="1" dirty="0">
                <a:latin typeface="Myriad Pro" panose="020B0503030403020204" pitchFamily="34" charset="0"/>
              </a:rPr>
              <a:t>Processing CM packets</a:t>
            </a:r>
          </a:p>
          <a:p>
            <a:r>
              <a:rPr lang="en-US" altLang="en-US" sz="2800" dirty="0">
                <a:latin typeface="Myriad Pro" panose="020B0503030403020204" pitchFamily="34" charset="0"/>
              </a:rPr>
              <a:t>M21-1 III.ii.2.B. </a:t>
            </a:r>
            <a:r>
              <a:rPr lang="en-US" altLang="en-US" sz="2800" i="1" dirty="0">
                <a:latin typeface="Myriad Pro" panose="020B0503030403020204" pitchFamily="34" charset="0"/>
              </a:rPr>
              <a:t>Claims for Disability Compensation and/or Pension, and Claims for Survivors Benefits</a:t>
            </a:r>
            <a:endParaRPr lang="en-US" altLang="en-US" sz="2800" dirty="0">
              <a:latin typeface="Myriad Pro" panose="020B0503030403020204" pitchFamily="34" charset="0"/>
            </a:endParaRPr>
          </a:p>
          <a:p>
            <a:r>
              <a:rPr lang="en-US" altLang="en-US" sz="2800" dirty="0">
                <a:latin typeface="Myriad Pro" panose="020B0503030403020204" pitchFamily="34" charset="0"/>
              </a:rPr>
              <a:t>M21-1 III.ii.2.C.6. </a:t>
            </a:r>
            <a:r>
              <a:rPr lang="en-US" altLang="en-US" sz="2800" i="1" dirty="0">
                <a:latin typeface="Myriad Pro" panose="020B0503030403020204" pitchFamily="34" charset="0"/>
              </a:rPr>
              <a:t>Request for Application</a:t>
            </a:r>
          </a:p>
          <a:p>
            <a:r>
              <a:rPr lang="en-US" altLang="en-US" sz="2800" dirty="0">
                <a:latin typeface="Myriad Pro" panose="020B0503030403020204" pitchFamily="34" charset="0"/>
              </a:rPr>
              <a:t>M21-1 III.iv.2.B.3. </a:t>
            </a:r>
            <a:r>
              <a:rPr lang="en-US" altLang="en-US" sz="2800" i="1" dirty="0" err="1">
                <a:latin typeface="Myriad Pro" panose="020B0503030403020204" pitchFamily="34" charset="0"/>
              </a:rPr>
              <a:t>Readjudicating</a:t>
            </a:r>
            <a:r>
              <a:rPr lang="en-US" altLang="en-US" sz="2800" i="1" dirty="0">
                <a:latin typeface="Myriad Pro" panose="020B0503030403020204" pitchFamily="34" charset="0"/>
              </a:rPr>
              <a:t> a Previously Decided Claim</a:t>
            </a:r>
            <a:endParaRPr lang="en-US" altLang="en-US" sz="2800" dirty="0">
              <a:latin typeface="Myriad Pro" panose="020B0503030403020204" pitchFamily="34" charset="0"/>
            </a:endParaRPr>
          </a:p>
          <a:p>
            <a:r>
              <a:rPr lang="en-US" altLang="en-US" sz="2800" dirty="0">
                <a:latin typeface="Myriad Pro" panose="020B0503030403020204" pitchFamily="34" charset="0"/>
              </a:rPr>
              <a:t>CM Portal Superuser and Basic User Manuals</a:t>
            </a:r>
          </a:p>
        </p:txBody>
      </p:sp>
      <p:sp>
        <p:nvSpPr>
          <p:cNvPr id="2" name="Slide Number Placeholder 1">
            <a:extLst>
              <a:ext uri="{FF2B5EF4-FFF2-40B4-BE49-F238E27FC236}">
                <a16:creationId xmlns:a16="http://schemas.microsoft.com/office/drawing/2014/main" id="{5AD56FF0-1DD2-4EDA-9553-84A5F4363CB0}"/>
              </a:ext>
            </a:extLst>
          </p:cNvPr>
          <p:cNvSpPr>
            <a:spLocks noGrp="1"/>
          </p:cNvSpPr>
          <p:nvPr>
            <p:ph type="sldNum" sz="quarter" idx="12"/>
            <p:custDataLst>
              <p:tags r:id="rId2"/>
            </p:custDataLst>
          </p:nvPr>
        </p:nvSpPr>
        <p:spPr/>
        <p:txBody>
          <a:bodyPr/>
          <a:lstStyle/>
          <a:p>
            <a:fld id="{36A6A193-2FDC-48DD-8023-1C75B05EEA9A}" type="slidenum">
              <a:rPr lang="en-US" smtClean="0"/>
              <a:pPr/>
              <a:t>3</a:t>
            </a:fld>
            <a:endParaRPr lang="en-US" dirty="0"/>
          </a:p>
        </p:txBody>
      </p:sp>
      <p:sp>
        <p:nvSpPr>
          <p:cNvPr id="56322" name="Title 1"/>
          <p:cNvSpPr>
            <a:spLocks noGrp="1"/>
          </p:cNvSpPr>
          <p:nvPr>
            <p:ph type="title"/>
            <p:custDataLst>
              <p:tags r:id="rId3"/>
            </p:custDataLst>
          </p:nvPr>
        </p:nvSpPr>
        <p:spPr/>
        <p:txBody>
          <a:bodyPr>
            <a:normAutofit fontScale="90000"/>
          </a:bodyPr>
          <a:lstStyle/>
          <a:p>
            <a:pPr eaLnBrk="1" hangingPunct="1"/>
            <a:r>
              <a:rPr lang="en-US" altLang="en-US" b="0" dirty="0">
                <a:effectLst/>
                <a:latin typeface="Myriad Pro" panose="020B0503030403020204" pitchFamily="34" charset="0"/>
              </a:rPr>
              <a:t>References</a:t>
            </a:r>
          </a:p>
        </p:txBody>
      </p:sp>
    </p:spTree>
    <p:extLst>
      <p:ext uri="{BB962C8B-B14F-4D97-AF65-F5344CB8AC3E}">
        <p14:creationId xmlns:p14="http://schemas.microsoft.com/office/powerpoint/2010/main" val="386205787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3E3AFDF-F5B7-4E83-B6B5-0AA1BCE2C70B}"/>
              </a:ext>
            </a:extLst>
          </p:cNvPr>
          <p:cNvSpPr>
            <a:spLocks noGrp="1"/>
          </p:cNvSpPr>
          <p:nvPr>
            <p:ph type="title"/>
          </p:nvPr>
        </p:nvSpPr>
        <p:spPr/>
        <p:txBody>
          <a:bodyPr>
            <a:normAutofit fontScale="90000"/>
          </a:bodyPr>
          <a:lstStyle/>
          <a:p>
            <a:r>
              <a:rPr lang="en-US" b="0" dirty="0">
                <a:latin typeface="Myriad Pro" panose="020B0503030403020204" pitchFamily="34" charset="0"/>
              </a:rPr>
              <a:t>VBA Workload Distribution</a:t>
            </a:r>
          </a:p>
        </p:txBody>
      </p:sp>
      <p:sp>
        <p:nvSpPr>
          <p:cNvPr id="2" name="TextBox 1">
            <a:extLst>
              <a:ext uri="{FF2B5EF4-FFF2-40B4-BE49-F238E27FC236}">
                <a16:creationId xmlns:a16="http://schemas.microsoft.com/office/drawing/2014/main" id="{48FBA266-7C6C-4935-9DFC-A683BCCCEDC2}"/>
              </a:ext>
            </a:extLst>
          </p:cNvPr>
          <p:cNvSpPr txBox="1"/>
          <p:nvPr/>
        </p:nvSpPr>
        <p:spPr>
          <a:xfrm>
            <a:off x="240630" y="810124"/>
            <a:ext cx="4716380" cy="5339923"/>
          </a:xfrm>
          <a:prstGeom prst="rect">
            <a:avLst/>
          </a:prstGeom>
          <a:noFill/>
        </p:spPr>
        <p:txBody>
          <a:bodyPr wrap="square" rtlCol="0">
            <a:spAutoFit/>
          </a:bodyPr>
          <a:lstStyle/>
          <a:p>
            <a:r>
              <a:rPr lang="en-US" sz="2400" dirty="0">
                <a:latin typeface="Myriad Pro" panose="020B0503030403020204" pitchFamily="34" charset="0"/>
              </a:rPr>
              <a:t>VBA will distribute AMA claims and legacy appeals to ROs for processing based on policy guidance outlined in </a:t>
            </a:r>
            <a:r>
              <a:rPr lang="en-US" sz="2400" b="1" i="1" dirty="0">
                <a:latin typeface="Myriad Pro" panose="020B0503030403020204" pitchFamily="34" charset="0"/>
              </a:rPr>
              <a:t>VBA Letter 20-18-05</a:t>
            </a:r>
            <a:r>
              <a:rPr lang="en-US" sz="2400" i="1" dirty="0">
                <a:latin typeface="Myriad Pro" panose="020B0503030403020204" pitchFamily="34" charset="0"/>
              </a:rPr>
              <a:t>.</a:t>
            </a:r>
            <a:endParaRPr lang="en-US" sz="2400" b="1" i="1" dirty="0">
              <a:latin typeface="Myriad Pro" panose="020B0503030403020204" pitchFamily="34" charset="0"/>
            </a:endParaRPr>
          </a:p>
          <a:p>
            <a:endParaRPr lang="en-US" sz="2400" dirty="0">
              <a:latin typeface="Myriad Pro" panose="020B0503030403020204" pitchFamily="34" charset="0"/>
            </a:endParaRPr>
          </a:p>
          <a:p>
            <a:endParaRPr lang="en-US" sz="2400" dirty="0">
              <a:latin typeface="Myriad Pro" panose="020B0503030403020204" pitchFamily="34" charset="0"/>
            </a:endParaRPr>
          </a:p>
          <a:p>
            <a:endParaRPr lang="en-US" sz="2400" dirty="0">
              <a:latin typeface="Myriad Pro" panose="020B0503030403020204" pitchFamily="34" charset="0"/>
            </a:endParaRPr>
          </a:p>
          <a:p>
            <a:endParaRPr lang="en-US" sz="2400" dirty="0">
              <a:latin typeface="Myriad Pro" panose="020B0503030403020204" pitchFamily="34" charset="0"/>
            </a:endParaRPr>
          </a:p>
          <a:p>
            <a:endParaRPr lang="en-US" sz="500" dirty="0">
              <a:latin typeface="Myriad Pro" panose="020B0503030403020204" pitchFamily="34" charset="0"/>
            </a:endParaRPr>
          </a:p>
          <a:p>
            <a:r>
              <a:rPr lang="en-US" sz="2400" dirty="0">
                <a:latin typeface="Myriad Pro" panose="020B0503030403020204" pitchFamily="34" charset="0"/>
              </a:rPr>
              <a:t>VBA established new </a:t>
            </a:r>
            <a:r>
              <a:rPr lang="en-US" sz="2400" b="1" dirty="0">
                <a:latin typeface="Myriad Pro" panose="020B0503030403020204" pitchFamily="34" charset="0"/>
              </a:rPr>
              <a:t>Decision Review Operations Centers (DROCs) </a:t>
            </a:r>
            <a:r>
              <a:rPr lang="en-US" sz="2400" dirty="0">
                <a:latin typeface="Myriad Pro" panose="020B0503030403020204" pitchFamily="34" charset="0"/>
              </a:rPr>
              <a:t>in FY2018 to process AMA Higher-Level Reviews (HLRs) and Board decisions.</a:t>
            </a:r>
          </a:p>
        </p:txBody>
      </p:sp>
      <p:sp>
        <p:nvSpPr>
          <p:cNvPr id="5" name="Slide Number Placeholder 4">
            <a:extLst>
              <a:ext uri="{FF2B5EF4-FFF2-40B4-BE49-F238E27FC236}">
                <a16:creationId xmlns:a16="http://schemas.microsoft.com/office/drawing/2014/main" id="{F6AFBB4F-7E9D-4213-9C52-DCD7C5354958}"/>
              </a:ext>
            </a:extLst>
          </p:cNvPr>
          <p:cNvSpPr txBox="1">
            <a:spLocks/>
          </p:cNvSpPr>
          <p:nvPr/>
        </p:nvSpPr>
        <p:spPr>
          <a:xfrm>
            <a:off x="10058400" y="6375749"/>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983F1FA-211D-3044-9E35-958DFBC26156}" type="slidenum">
              <a:rPr lang="en-US" smtClean="0"/>
              <a:pPr/>
              <a:t>4</a:t>
            </a:fld>
            <a:endParaRPr lang="en-US" dirty="0"/>
          </a:p>
        </p:txBody>
      </p:sp>
      <p:graphicFrame>
        <p:nvGraphicFramePr>
          <p:cNvPr id="6" name="Content Placeholder 3">
            <a:extLst>
              <a:ext uri="{FF2B5EF4-FFF2-40B4-BE49-F238E27FC236}">
                <a16:creationId xmlns:a16="http://schemas.microsoft.com/office/drawing/2014/main" id="{11C33D84-9C6A-432E-81F0-5230D150458C}"/>
              </a:ext>
            </a:extLst>
          </p:cNvPr>
          <p:cNvGraphicFramePr>
            <a:graphicFrameLocks/>
          </p:cNvGraphicFramePr>
          <p:nvPr>
            <p:extLst/>
          </p:nvPr>
        </p:nvGraphicFramePr>
        <p:xfrm>
          <a:off x="1905386" y="792934"/>
          <a:ext cx="11251096" cy="514630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3696768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F5C4D05-2ECB-49CC-84AC-70F1A9037A59}"/>
              </a:ext>
            </a:extLst>
          </p:cNvPr>
          <p:cNvSpPr>
            <a:spLocks noGrp="1"/>
          </p:cNvSpPr>
          <p:nvPr>
            <p:ph idx="1"/>
          </p:nvPr>
        </p:nvSpPr>
        <p:spPr>
          <a:xfrm>
            <a:off x="230777" y="655320"/>
            <a:ext cx="11582400" cy="1095103"/>
          </a:xfrm>
        </p:spPr>
        <p:txBody>
          <a:bodyPr>
            <a:normAutofit fontScale="92500"/>
          </a:bodyPr>
          <a:lstStyle/>
          <a:p>
            <a:pPr marL="0" indent="0">
              <a:buNone/>
            </a:pPr>
            <a:r>
              <a:rPr lang="en-US" sz="2800" dirty="0">
                <a:latin typeface="Myriad Pro" panose="020B0503030403020204" pitchFamily="34" charset="0"/>
              </a:rPr>
              <a:t>DROCs will be responsible for processing AMA related mail and Decision Review Request forms for Supplemental Claims and Higher-Level Reviews:</a:t>
            </a:r>
          </a:p>
          <a:p>
            <a:pPr marL="0" indent="0">
              <a:buNone/>
            </a:pPr>
            <a:endParaRPr lang="en-US" sz="2800" dirty="0">
              <a:latin typeface="Myriad Pro" panose="020B0503030403020204" pitchFamily="34" charset="0"/>
            </a:endParaRPr>
          </a:p>
          <a:p>
            <a:endParaRPr lang="en-US" sz="2800" dirty="0">
              <a:latin typeface="Myriad Pro" panose="020B0503030403020204" pitchFamily="34" charset="0"/>
            </a:endParaRPr>
          </a:p>
        </p:txBody>
      </p:sp>
      <p:sp>
        <p:nvSpPr>
          <p:cNvPr id="4" name="Slide Number Placeholder 3">
            <a:extLst>
              <a:ext uri="{FF2B5EF4-FFF2-40B4-BE49-F238E27FC236}">
                <a16:creationId xmlns:a16="http://schemas.microsoft.com/office/drawing/2014/main" id="{E0A90DE3-5C9E-40B8-BDE9-3B0C9767A70A}"/>
              </a:ext>
            </a:extLst>
          </p:cNvPr>
          <p:cNvSpPr>
            <a:spLocks noGrp="1"/>
          </p:cNvSpPr>
          <p:nvPr>
            <p:ph type="sldNum" sz="quarter" idx="12"/>
          </p:nvPr>
        </p:nvSpPr>
        <p:spPr/>
        <p:txBody>
          <a:bodyPr/>
          <a:lstStyle/>
          <a:p>
            <a:fld id="{36A6A193-2FDC-48DD-8023-1C75B05EEA9A}" type="slidenum">
              <a:rPr lang="en-US" smtClean="0"/>
              <a:pPr/>
              <a:t>5</a:t>
            </a:fld>
            <a:endParaRPr lang="en-US" dirty="0"/>
          </a:p>
        </p:txBody>
      </p:sp>
      <p:sp>
        <p:nvSpPr>
          <p:cNvPr id="2" name="Title 1">
            <a:extLst>
              <a:ext uri="{FF2B5EF4-FFF2-40B4-BE49-F238E27FC236}">
                <a16:creationId xmlns:a16="http://schemas.microsoft.com/office/drawing/2014/main" id="{D15176C3-B84D-4B68-B30B-688FE81C0CFE}"/>
              </a:ext>
            </a:extLst>
          </p:cNvPr>
          <p:cNvSpPr>
            <a:spLocks noGrp="1"/>
          </p:cNvSpPr>
          <p:nvPr>
            <p:ph type="title"/>
          </p:nvPr>
        </p:nvSpPr>
        <p:spPr/>
        <p:txBody>
          <a:bodyPr>
            <a:normAutofit fontScale="90000"/>
          </a:bodyPr>
          <a:lstStyle/>
          <a:p>
            <a:r>
              <a:rPr lang="en-US" b="0" dirty="0">
                <a:latin typeface="Myriad Pro" panose="020B0503030403020204" pitchFamily="34" charset="0"/>
              </a:rPr>
              <a:t>Decision Review Operations Center (DROC)</a:t>
            </a:r>
          </a:p>
        </p:txBody>
      </p:sp>
      <p:graphicFrame>
        <p:nvGraphicFramePr>
          <p:cNvPr id="8" name="Diagram 7">
            <a:extLst>
              <a:ext uri="{FF2B5EF4-FFF2-40B4-BE49-F238E27FC236}">
                <a16:creationId xmlns:a16="http://schemas.microsoft.com/office/drawing/2014/main" id="{8B4337F0-C9AF-4498-8C75-9FA39443E518}"/>
              </a:ext>
            </a:extLst>
          </p:cNvPr>
          <p:cNvGraphicFramePr/>
          <p:nvPr>
            <p:extLst>
              <p:ext uri="{D42A27DB-BD31-4B8C-83A1-F6EECF244321}">
                <p14:modId xmlns:p14="http://schemas.microsoft.com/office/powerpoint/2010/main" val="2482878877"/>
              </p:ext>
            </p:extLst>
          </p:nvPr>
        </p:nvGraphicFramePr>
        <p:xfrm>
          <a:off x="187234" y="1031966"/>
          <a:ext cx="5834743" cy="506601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Rectangle 8">
            <a:extLst>
              <a:ext uri="{FF2B5EF4-FFF2-40B4-BE49-F238E27FC236}">
                <a16:creationId xmlns:a16="http://schemas.microsoft.com/office/drawing/2014/main" id="{E890692B-A35C-4F2B-AE89-D94282D8034C}"/>
              </a:ext>
            </a:extLst>
          </p:cNvPr>
          <p:cNvSpPr/>
          <p:nvPr/>
        </p:nvSpPr>
        <p:spPr>
          <a:xfrm>
            <a:off x="6522238" y="1666315"/>
            <a:ext cx="5290940" cy="4401205"/>
          </a:xfrm>
          <a:prstGeom prst="rect">
            <a:avLst/>
          </a:prstGeom>
        </p:spPr>
        <p:txBody>
          <a:bodyPr wrap="square">
            <a:spAutoFit/>
          </a:bodyPr>
          <a:lstStyle/>
          <a:p>
            <a:r>
              <a:rPr lang="en-US" sz="2800" dirty="0">
                <a:latin typeface="Myriad Pro" panose="020B0503030403020204" pitchFamily="34" charset="0"/>
              </a:rPr>
              <a:t>The Centralized Mail Portal (CMP) will have automatic routing rules for AMA related forms and mail packets will be evenly distributed between each DROC. </a:t>
            </a:r>
          </a:p>
          <a:p>
            <a:endParaRPr lang="en-US" sz="2800" dirty="0">
              <a:latin typeface="Myriad Pro" panose="020B0503030403020204" pitchFamily="34" charset="0"/>
            </a:endParaRPr>
          </a:p>
          <a:p>
            <a:r>
              <a:rPr lang="en-US" sz="2800" dirty="0">
                <a:latin typeface="Myriad Pro" panose="020B0503030403020204" pitchFamily="34" charset="0"/>
              </a:rPr>
              <a:t>DROC jurisdiction is based on workflow, not geographical location.  </a:t>
            </a:r>
          </a:p>
        </p:txBody>
      </p:sp>
    </p:spTree>
    <p:extLst>
      <p:ext uri="{BB962C8B-B14F-4D97-AF65-F5344CB8AC3E}">
        <p14:creationId xmlns:p14="http://schemas.microsoft.com/office/powerpoint/2010/main" val="11733265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94EAB158-6D66-4887-A545-D44E44F196FF}"/>
              </a:ext>
            </a:extLst>
          </p:cNvPr>
          <p:cNvSpPr>
            <a:spLocks noGrp="1"/>
          </p:cNvSpPr>
          <p:nvPr>
            <p:ph idx="1"/>
          </p:nvPr>
        </p:nvSpPr>
        <p:spPr>
          <a:xfrm>
            <a:off x="92765" y="655320"/>
            <a:ext cx="11489635" cy="2393695"/>
          </a:xfrm>
        </p:spPr>
        <p:txBody>
          <a:bodyPr>
            <a:normAutofit/>
          </a:bodyPr>
          <a:lstStyle/>
          <a:p>
            <a:r>
              <a:rPr lang="en-US" sz="2800" dirty="0">
                <a:latin typeface="Myriad Pro"/>
              </a:rPr>
              <a:t>Intake personnel at the DROCs will use a new system called </a:t>
            </a:r>
            <a:r>
              <a:rPr lang="en-US" sz="2800" b="1" i="1" dirty="0" err="1">
                <a:latin typeface="Myriad Pro"/>
              </a:rPr>
              <a:t>Caseflow</a:t>
            </a:r>
            <a:r>
              <a:rPr lang="en-US" sz="2800" b="1" i="1" dirty="0">
                <a:latin typeface="Myriad Pro"/>
              </a:rPr>
              <a:t> Intake </a:t>
            </a:r>
            <a:r>
              <a:rPr lang="en-US" sz="2800" dirty="0">
                <a:latin typeface="Myriad Pro"/>
              </a:rPr>
              <a:t>to establish AMA Supplemental Claims and Higher-Level Reviews within VBMS.  </a:t>
            </a:r>
            <a:endParaRPr lang="en-US" sz="900" dirty="0">
              <a:latin typeface="Myriad Pro"/>
            </a:endParaRPr>
          </a:p>
          <a:p>
            <a:r>
              <a:rPr lang="en-US" sz="2800" dirty="0">
                <a:latin typeface="Myriad Pro"/>
              </a:rPr>
              <a:t>The following end products (EPs) and claim labels will be used for tracking of this work:</a:t>
            </a:r>
          </a:p>
          <a:p>
            <a:pPr marL="0" indent="0">
              <a:buNone/>
            </a:pPr>
            <a:endParaRPr lang="en-US" sz="2400" dirty="0">
              <a:latin typeface="Myriad Pro"/>
            </a:endParaRPr>
          </a:p>
          <a:p>
            <a:pPr marL="0" indent="0">
              <a:buNone/>
            </a:pPr>
            <a:endParaRPr lang="en-US" sz="2400" b="1" i="1" dirty="0">
              <a:latin typeface="Myriad Pro"/>
            </a:endParaRPr>
          </a:p>
          <a:p>
            <a:pPr marL="457189" lvl="1" indent="0">
              <a:buNone/>
            </a:pPr>
            <a:endParaRPr lang="en-US" dirty="0"/>
          </a:p>
        </p:txBody>
      </p:sp>
      <p:sp>
        <p:nvSpPr>
          <p:cNvPr id="4" name="Title 3">
            <a:extLst>
              <a:ext uri="{FF2B5EF4-FFF2-40B4-BE49-F238E27FC236}">
                <a16:creationId xmlns:a16="http://schemas.microsoft.com/office/drawing/2014/main" id="{70F13780-A0AA-40BB-8811-53027F473B56}"/>
              </a:ext>
            </a:extLst>
          </p:cNvPr>
          <p:cNvSpPr>
            <a:spLocks noGrp="1"/>
          </p:cNvSpPr>
          <p:nvPr>
            <p:ph type="title"/>
          </p:nvPr>
        </p:nvSpPr>
        <p:spPr/>
        <p:txBody>
          <a:bodyPr>
            <a:normAutofit/>
          </a:bodyPr>
          <a:lstStyle/>
          <a:p>
            <a:r>
              <a:rPr lang="en-US" sz="4000" b="0" dirty="0">
                <a:latin typeface="Myriad Pro" panose="020B0503030403020204"/>
              </a:rPr>
              <a:t>End Product Controls</a:t>
            </a:r>
          </a:p>
        </p:txBody>
      </p:sp>
      <p:sp>
        <p:nvSpPr>
          <p:cNvPr id="2" name="Slide Number Placeholder 1">
            <a:extLst>
              <a:ext uri="{FF2B5EF4-FFF2-40B4-BE49-F238E27FC236}">
                <a16:creationId xmlns:a16="http://schemas.microsoft.com/office/drawing/2014/main" id="{EAAA36EA-D456-4CF5-973E-E654CC61EE44}"/>
              </a:ext>
            </a:extLst>
          </p:cNvPr>
          <p:cNvSpPr>
            <a:spLocks noGrp="1"/>
          </p:cNvSpPr>
          <p:nvPr>
            <p:ph type="sldNum" sz="quarter" idx="12"/>
          </p:nvPr>
        </p:nvSpPr>
        <p:spPr/>
        <p:txBody>
          <a:bodyPr/>
          <a:lstStyle/>
          <a:p>
            <a:fld id="{A36383B9-8516-422F-8979-8D4EBC5CDDAB}" type="slidenum">
              <a:rPr lang="en-US" smtClean="0"/>
              <a:t>6</a:t>
            </a:fld>
            <a:endParaRPr lang="en-US"/>
          </a:p>
        </p:txBody>
      </p:sp>
      <p:graphicFrame>
        <p:nvGraphicFramePr>
          <p:cNvPr id="3" name="Table 2">
            <a:extLst>
              <a:ext uri="{FF2B5EF4-FFF2-40B4-BE49-F238E27FC236}">
                <a16:creationId xmlns:a16="http://schemas.microsoft.com/office/drawing/2014/main" id="{136C0021-1D5B-4597-928C-9B28C9EF0104}"/>
              </a:ext>
            </a:extLst>
          </p:cNvPr>
          <p:cNvGraphicFramePr>
            <a:graphicFrameLocks noGrp="1"/>
          </p:cNvGraphicFramePr>
          <p:nvPr>
            <p:extLst>
              <p:ext uri="{D42A27DB-BD31-4B8C-83A1-F6EECF244321}">
                <p14:modId xmlns:p14="http://schemas.microsoft.com/office/powerpoint/2010/main" val="440063855"/>
              </p:ext>
            </p:extLst>
          </p:nvPr>
        </p:nvGraphicFramePr>
        <p:xfrm>
          <a:off x="705262" y="3049015"/>
          <a:ext cx="10781475" cy="2804160"/>
        </p:xfrm>
        <a:graphic>
          <a:graphicData uri="http://schemas.openxmlformats.org/drawingml/2006/table">
            <a:tbl>
              <a:tblPr firstRow="1" bandRow="1">
                <a:tableStyleId>{21E4AEA4-8DFA-4A89-87EB-49C32662AFE0}</a:tableStyleId>
              </a:tblPr>
              <a:tblGrid>
                <a:gridCol w="1378515">
                  <a:extLst>
                    <a:ext uri="{9D8B030D-6E8A-4147-A177-3AD203B41FA5}">
                      <a16:colId xmlns:a16="http://schemas.microsoft.com/office/drawing/2014/main" val="3340978006"/>
                    </a:ext>
                  </a:extLst>
                </a:gridCol>
                <a:gridCol w="4281545">
                  <a:extLst>
                    <a:ext uri="{9D8B030D-6E8A-4147-A177-3AD203B41FA5}">
                      <a16:colId xmlns:a16="http://schemas.microsoft.com/office/drawing/2014/main" val="3452939327"/>
                    </a:ext>
                  </a:extLst>
                </a:gridCol>
                <a:gridCol w="5121415">
                  <a:extLst>
                    <a:ext uri="{9D8B030D-6E8A-4147-A177-3AD203B41FA5}">
                      <a16:colId xmlns:a16="http://schemas.microsoft.com/office/drawing/2014/main" val="3188491899"/>
                    </a:ext>
                  </a:extLst>
                </a:gridCol>
              </a:tblGrid>
              <a:tr h="200728">
                <a:tc>
                  <a:txBody>
                    <a:bodyPr/>
                    <a:lstStyle/>
                    <a:p>
                      <a:pPr algn="ctr"/>
                      <a:r>
                        <a:rPr lang="en-US" sz="2000" dirty="0"/>
                        <a:t>AMA EPs</a:t>
                      </a:r>
                      <a:endParaRPr lang="en-US" sz="2000" dirty="0">
                        <a:latin typeface="Myriad Pro" panose="020B0503030403020204" pitchFamily="34" charset="0"/>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2000" dirty="0"/>
                        <a:t>EP 040 Series</a:t>
                      </a:r>
                      <a:endParaRPr lang="en-US" sz="2000" dirty="0">
                        <a:latin typeface="Myriad Pro" panose="020B0503030403020204" pitchFamily="34" charset="0"/>
                      </a:endParaRPr>
                    </a:p>
                  </a:txBody>
                  <a:tcPr/>
                </a:tc>
                <a:tc>
                  <a:txBody>
                    <a:bodyPr/>
                    <a:lstStyle/>
                    <a:p>
                      <a:r>
                        <a:rPr lang="en-US" sz="2000" dirty="0"/>
                        <a:t>EP 030 Series</a:t>
                      </a:r>
                      <a:endParaRPr lang="en-US" sz="2000" dirty="0">
                        <a:latin typeface="Myriad Pro" panose="020B0503030403020204" pitchFamily="34" charset="0"/>
                      </a:endParaRPr>
                    </a:p>
                  </a:txBody>
                  <a:tcPr/>
                </a:tc>
                <a:extLst>
                  <a:ext uri="{0D108BD9-81ED-4DB2-BD59-A6C34878D82A}">
                    <a16:rowId xmlns:a16="http://schemas.microsoft.com/office/drawing/2014/main" val="341014952"/>
                  </a:ext>
                </a:extLst>
              </a:tr>
              <a:tr h="944880">
                <a:tc>
                  <a:txBody>
                    <a:bodyPr/>
                    <a:lstStyle/>
                    <a:p>
                      <a:r>
                        <a:rPr lang="en-US" sz="1900" b="1" dirty="0"/>
                        <a:t>Claim Labels</a:t>
                      </a:r>
                      <a:endParaRPr lang="en-US" sz="1900" b="1" dirty="0">
                        <a:latin typeface="Myriad Pro" panose="020B0503030403020204"/>
                      </a:endParaRPr>
                    </a:p>
                  </a:txBody>
                  <a:tcPr/>
                </a:tc>
                <a:tc>
                  <a:txBody>
                    <a:bodyPr/>
                    <a:lstStyle/>
                    <a:p>
                      <a:pPr marL="285750" indent="-285750">
                        <a:buFont typeface="Arial" panose="020B0604020202020204" pitchFamily="34" charset="0"/>
                        <a:buChar char="•"/>
                      </a:pPr>
                      <a:r>
                        <a:rPr lang="en-US" sz="1900" dirty="0"/>
                        <a:t>Supplemental Claim – Rating</a:t>
                      </a:r>
                    </a:p>
                    <a:p>
                      <a:pPr marL="285750" indent="-285750">
                        <a:buFont typeface="Arial" panose="020B0604020202020204" pitchFamily="34" charset="0"/>
                        <a:buChar char="•"/>
                      </a:pPr>
                      <a:r>
                        <a:rPr lang="en-US" sz="1900" dirty="0"/>
                        <a:t>Supplemental Claim– Non-Rating</a:t>
                      </a:r>
                    </a:p>
                    <a:p>
                      <a:pPr marL="285750" indent="-285750">
                        <a:buFont typeface="Arial" panose="020B0604020202020204" pitchFamily="34" charset="0"/>
                        <a:buChar char="•"/>
                      </a:pPr>
                      <a:r>
                        <a:rPr lang="en-US" sz="1900" dirty="0"/>
                        <a:t>HLR DTA Error – Rating</a:t>
                      </a:r>
                    </a:p>
                    <a:p>
                      <a:pPr marL="285750" indent="-285750">
                        <a:buFont typeface="Arial" panose="020B0604020202020204" pitchFamily="34" charset="0"/>
                        <a:buChar char="•"/>
                      </a:pPr>
                      <a:r>
                        <a:rPr lang="en-US" sz="1900" dirty="0"/>
                        <a:t>HLR DTA Error – Non-Rating</a:t>
                      </a:r>
                    </a:p>
                    <a:p>
                      <a:pPr marL="285750" indent="-285750">
                        <a:buFont typeface="Arial" panose="020B0604020202020204" pitchFamily="34" charset="0"/>
                        <a:buChar char="•"/>
                      </a:pPr>
                      <a:r>
                        <a:rPr lang="en-US" sz="1900" dirty="0"/>
                        <a:t>PMC Supplemental Claim – Rating</a:t>
                      </a:r>
                    </a:p>
                    <a:p>
                      <a:pPr marL="285750" indent="-285750">
                        <a:buFont typeface="Arial" panose="020B0604020202020204" pitchFamily="34" charset="0"/>
                        <a:buChar char="•"/>
                      </a:pPr>
                      <a:r>
                        <a:rPr lang="en-US" sz="1900" dirty="0"/>
                        <a:t>PMC Supplemental Claim– Non-Rating</a:t>
                      </a:r>
                    </a:p>
                    <a:p>
                      <a:pPr marL="285750" indent="-285750">
                        <a:buFont typeface="Arial" panose="020B0604020202020204" pitchFamily="34" charset="0"/>
                        <a:buChar char="•"/>
                      </a:pPr>
                      <a:r>
                        <a:rPr lang="en-US" sz="1900" dirty="0"/>
                        <a:t>PMC HLR DTA Error – Rating</a:t>
                      </a:r>
                    </a:p>
                    <a:p>
                      <a:pPr marL="285750" indent="-285750">
                        <a:buFont typeface="Arial" panose="020B0604020202020204" pitchFamily="34" charset="0"/>
                        <a:buChar char="•"/>
                      </a:pPr>
                      <a:r>
                        <a:rPr lang="en-US" sz="1900" dirty="0"/>
                        <a:t>PMC HLR DTA Error – Non-Rating</a:t>
                      </a:r>
                      <a:endParaRPr lang="en-US" sz="1900" dirty="0">
                        <a:latin typeface="Myriad Pro" panose="020B0503030403020204"/>
                      </a:endParaRPr>
                    </a:p>
                  </a:txBody>
                  <a:tcPr/>
                </a:tc>
                <a:tc>
                  <a:txBody>
                    <a:bodyPr/>
                    <a:lstStyle/>
                    <a:p>
                      <a:pPr marL="285750" indent="-285750">
                        <a:buFont typeface="Arial" panose="020B0604020202020204" pitchFamily="34" charset="0"/>
                        <a:buChar char="•"/>
                      </a:pPr>
                      <a:r>
                        <a:rPr lang="en-US" sz="1900" dirty="0"/>
                        <a:t>Higher Level Review – Rating</a:t>
                      </a:r>
                    </a:p>
                    <a:p>
                      <a:pPr marL="285750" indent="-285750">
                        <a:buFont typeface="Arial" panose="020B0604020202020204" pitchFamily="34" charset="0"/>
                        <a:buChar char="•"/>
                      </a:pPr>
                      <a:r>
                        <a:rPr lang="en-US" sz="1900" dirty="0"/>
                        <a:t>Higher Level Review – Non-Rating</a:t>
                      </a:r>
                    </a:p>
                    <a:p>
                      <a:pPr marL="285750" indent="-285750">
                        <a:buFont typeface="Arial" panose="020B0604020202020204" pitchFamily="34" charset="0"/>
                        <a:buChar char="•"/>
                      </a:pPr>
                      <a:r>
                        <a:rPr lang="en-US" sz="1900" dirty="0"/>
                        <a:t>Board Grant  Rating</a:t>
                      </a:r>
                    </a:p>
                    <a:p>
                      <a:pPr marL="285750" indent="-285750">
                        <a:buFont typeface="Arial" panose="020B0604020202020204" pitchFamily="34" charset="0"/>
                        <a:buChar char="•"/>
                      </a:pPr>
                      <a:r>
                        <a:rPr lang="en-US" sz="1900" dirty="0"/>
                        <a:t>Board Grant Non-Rating</a:t>
                      </a:r>
                    </a:p>
                    <a:p>
                      <a:pPr marL="285750" indent="-285750">
                        <a:buFont typeface="Arial" panose="020B0604020202020204" pitchFamily="34" charset="0"/>
                        <a:buChar char="•"/>
                      </a:pPr>
                      <a:endParaRPr lang="en-US" sz="1900" dirty="0">
                        <a:latin typeface="Myriad Pro" panose="020B0503030403020204"/>
                      </a:endParaRPr>
                    </a:p>
                  </a:txBody>
                  <a:tcPr/>
                </a:tc>
                <a:extLst>
                  <a:ext uri="{0D108BD9-81ED-4DB2-BD59-A6C34878D82A}">
                    <a16:rowId xmlns:a16="http://schemas.microsoft.com/office/drawing/2014/main" val="3787923865"/>
                  </a:ext>
                </a:extLst>
              </a:tr>
            </a:tbl>
          </a:graphicData>
        </a:graphic>
      </p:graphicFrame>
    </p:spTree>
    <p:extLst>
      <p:ext uri="{BB962C8B-B14F-4D97-AF65-F5344CB8AC3E}">
        <p14:creationId xmlns:p14="http://schemas.microsoft.com/office/powerpoint/2010/main" val="30967576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94B59F0-5AAE-4198-B98F-B878DB4AA7EB}"/>
              </a:ext>
            </a:extLst>
          </p:cNvPr>
          <p:cNvSpPr>
            <a:spLocks noGrp="1"/>
          </p:cNvSpPr>
          <p:nvPr>
            <p:ph idx="1"/>
          </p:nvPr>
        </p:nvSpPr>
        <p:spPr>
          <a:xfrm>
            <a:off x="156754" y="901337"/>
            <a:ext cx="11425646" cy="5107577"/>
          </a:xfrm>
        </p:spPr>
        <p:txBody>
          <a:bodyPr>
            <a:normAutofit lnSpcReduction="10000"/>
          </a:bodyPr>
          <a:lstStyle/>
          <a:p>
            <a:pPr marL="0" indent="0">
              <a:buNone/>
            </a:pPr>
            <a:r>
              <a:rPr lang="en-US" dirty="0"/>
              <a:t>Claimants must use the following prescribed forms when requesting a decision review: </a:t>
            </a:r>
          </a:p>
          <a:p>
            <a:pPr marL="744538"/>
            <a:r>
              <a:rPr lang="en-US" sz="2800" dirty="0"/>
              <a:t>VA Form 20-0995, </a:t>
            </a:r>
            <a:r>
              <a:rPr lang="en-US" sz="2800" i="1" dirty="0"/>
              <a:t>Decision Review Request: Supplemental Claim</a:t>
            </a:r>
          </a:p>
          <a:p>
            <a:pPr marL="744538"/>
            <a:r>
              <a:rPr lang="en-US" sz="2800" dirty="0"/>
              <a:t>VA Form 20-0996, </a:t>
            </a:r>
            <a:r>
              <a:rPr lang="en-US" sz="2800" i="1" dirty="0"/>
              <a:t>Decision Review Request: Higher-Level Review</a:t>
            </a:r>
          </a:p>
          <a:p>
            <a:pPr marL="744538"/>
            <a:r>
              <a:rPr lang="en-US" sz="2800" dirty="0"/>
              <a:t>VA Form 10182, </a:t>
            </a:r>
            <a:r>
              <a:rPr lang="en-US" sz="2800" i="1" dirty="0"/>
              <a:t>Decision Review Request: Board Appeal</a:t>
            </a:r>
          </a:p>
          <a:p>
            <a:pPr marL="0" indent="0">
              <a:buNone/>
            </a:pPr>
            <a:endParaRPr lang="en-US" sz="1000" dirty="0"/>
          </a:p>
          <a:p>
            <a:pPr marL="0" indent="0">
              <a:buNone/>
            </a:pPr>
            <a:r>
              <a:rPr lang="en-US" sz="2800" b="1" dirty="0"/>
              <a:t>VA will not process the VA Form 10182 as these forms should be routed directly to the Board of Veterans’ Appeals. </a:t>
            </a:r>
          </a:p>
          <a:p>
            <a:pPr marL="0" indent="0">
              <a:buNone/>
            </a:pPr>
            <a:r>
              <a:rPr lang="en-US" sz="1000" b="1" dirty="0"/>
              <a:t> </a:t>
            </a:r>
          </a:p>
          <a:p>
            <a:pPr marL="0" indent="0">
              <a:buNone/>
            </a:pPr>
            <a:r>
              <a:rPr lang="en-US" sz="2800" b="1" i="1" dirty="0"/>
              <a:t>Note: </a:t>
            </a:r>
            <a:r>
              <a:rPr lang="en-US" sz="2800" dirty="0"/>
              <a:t>Requests based on Clear and Unmistakable Error (CUE) do not fall under AMA and will continue to be processed as normal by the VSC. Do NOT route CUE allegations to a DROC for intake processing</a:t>
            </a:r>
          </a:p>
        </p:txBody>
      </p:sp>
      <p:sp>
        <p:nvSpPr>
          <p:cNvPr id="4" name="Slide Number Placeholder 3">
            <a:extLst>
              <a:ext uri="{FF2B5EF4-FFF2-40B4-BE49-F238E27FC236}">
                <a16:creationId xmlns:a16="http://schemas.microsoft.com/office/drawing/2014/main" id="{A811256C-5C1B-43EA-BD1A-870B898E888F}"/>
              </a:ext>
            </a:extLst>
          </p:cNvPr>
          <p:cNvSpPr>
            <a:spLocks noGrp="1"/>
          </p:cNvSpPr>
          <p:nvPr>
            <p:ph type="sldNum" sz="quarter" idx="12"/>
          </p:nvPr>
        </p:nvSpPr>
        <p:spPr/>
        <p:txBody>
          <a:bodyPr/>
          <a:lstStyle/>
          <a:p>
            <a:fld id="{36A6A193-2FDC-48DD-8023-1C75B05EEA9A}" type="slidenum">
              <a:rPr lang="en-US" smtClean="0"/>
              <a:pPr/>
              <a:t>7</a:t>
            </a:fld>
            <a:endParaRPr lang="en-US" dirty="0"/>
          </a:p>
        </p:txBody>
      </p:sp>
      <p:sp>
        <p:nvSpPr>
          <p:cNvPr id="2" name="Title 1">
            <a:extLst>
              <a:ext uri="{FF2B5EF4-FFF2-40B4-BE49-F238E27FC236}">
                <a16:creationId xmlns:a16="http://schemas.microsoft.com/office/drawing/2014/main" id="{F0AE10C5-BD49-42AF-993D-CDFA5A40AA0A}"/>
              </a:ext>
            </a:extLst>
          </p:cNvPr>
          <p:cNvSpPr>
            <a:spLocks noGrp="1"/>
          </p:cNvSpPr>
          <p:nvPr>
            <p:ph type="title"/>
          </p:nvPr>
        </p:nvSpPr>
        <p:spPr/>
        <p:txBody>
          <a:bodyPr>
            <a:normAutofit fontScale="90000"/>
          </a:bodyPr>
          <a:lstStyle/>
          <a:p>
            <a:r>
              <a:rPr lang="en-US" b="0" dirty="0">
                <a:latin typeface="Myriad Pro" panose="020B0503030403020204" pitchFamily="34" charset="0"/>
              </a:rPr>
              <a:t>Decision Review Forms</a:t>
            </a:r>
          </a:p>
        </p:txBody>
      </p:sp>
    </p:spTree>
    <p:extLst>
      <p:ext uri="{BB962C8B-B14F-4D97-AF65-F5344CB8AC3E}">
        <p14:creationId xmlns:p14="http://schemas.microsoft.com/office/powerpoint/2010/main" val="31478136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2D0AA3D6-095E-48BE-A323-87B2CBC1A72E}"/>
              </a:ext>
            </a:extLst>
          </p:cNvPr>
          <p:cNvSpPr>
            <a:spLocks noGrp="1"/>
          </p:cNvSpPr>
          <p:nvPr>
            <p:ph type="sldNum" sz="quarter" idx="12"/>
          </p:nvPr>
        </p:nvSpPr>
        <p:spPr/>
        <p:txBody>
          <a:bodyPr/>
          <a:lstStyle/>
          <a:p>
            <a:fld id="{36A6A193-2FDC-48DD-8023-1C75B05EEA9A}" type="slidenum">
              <a:rPr lang="en-US" smtClean="0"/>
              <a:pPr/>
              <a:t>8</a:t>
            </a:fld>
            <a:endParaRPr lang="en-US" dirty="0"/>
          </a:p>
        </p:txBody>
      </p:sp>
      <p:sp>
        <p:nvSpPr>
          <p:cNvPr id="6" name="Title 5">
            <a:extLst>
              <a:ext uri="{FF2B5EF4-FFF2-40B4-BE49-F238E27FC236}">
                <a16:creationId xmlns:a16="http://schemas.microsoft.com/office/drawing/2014/main" id="{D35CDDFD-F09A-467A-BB44-CA654B79201A}"/>
              </a:ext>
            </a:extLst>
          </p:cNvPr>
          <p:cNvSpPr>
            <a:spLocks noGrp="1"/>
          </p:cNvSpPr>
          <p:nvPr>
            <p:ph type="title" idx="4294967295"/>
          </p:nvPr>
        </p:nvSpPr>
        <p:spPr>
          <a:xfrm>
            <a:off x="-457200" y="407126"/>
            <a:ext cx="5297886" cy="731838"/>
          </a:xfrm>
        </p:spPr>
        <p:txBody>
          <a:bodyPr>
            <a:noAutofit/>
          </a:bodyPr>
          <a:lstStyle/>
          <a:p>
            <a:pPr marL="744538"/>
            <a:r>
              <a:rPr lang="en-US" sz="2400" b="1" dirty="0"/>
              <a:t>VA Form 20-0995, </a:t>
            </a:r>
            <a:r>
              <a:rPr lang="en-US" sz="2400" b="1" i="1" dirty="0"/>
              <a:t>Decision Review Request: Supplemental Claim</a:t>
            </a:r>
          </a:p>
        </p:txBody>
      </p:sp>
      <p:pic>
        <p:nvPicPr>
          <p:cNvPr id="5" name="Picture 4">
            <a:extLst>
              <a:ext uri="{FF2B5EF4-FFF2-40B4-BE49-F238E27FC236}">
                <a16:creationId xmlns:a16="http://schemas.microsoft.com/office/drawing/2014/main" id="{010D959D-6B50-44D6-ABB8-438B60FCEC63}"/>
              </a:ext>
            </a:extLst>
          </p:cNvPr>
          <p:cNvPicPr>
            <a:picLocks noChangeAspect="1"/>
          </p:cNvPicPr>
          <p:nvPr/>
        </p:nvPicPr>
        <p:blipFill>
          <a:blip r:embed="rId3"/>
          <a:stretch>
            <a:fillRect/>
          </a:stretch>
        </p:blipFill>
        <p:spPr>
          <a:xfrm>
            <a:off x="5297886" y="200774"/>
            <a:ext cx="6797354" cy="5894051"/>
          </a:xfrm>
          <a:prstGeom prst="rect">
            <a:avLst/>
          </a:prstGeom>
        </p:spPr>
      </p:pic>
    </p:spTree>
    <p:extLst>
      <p:ext uri="{BB962C8B-B14F-4D97-AF65-F5344CB8AC3E}">
        <p14:creationId xmlns:p14="http://schemas.microsoft.com/office/powerpoint/2010/main" val="36280167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E4D5595-DADC-40C0-82B5-F3A504EF87CF}"/>
              </a:ext>
            </a:extLst>
          </p:cNvPr>
          <p:cNvSpPr>
            <a:spLocks noGrp="1"/>
          </p:cNvSpPr>
          <p:nvPr>
            <p:ph type="sldNum" sz="quarter" idx="12"/>
          </p:nvPr>
        </p:nvSpPr>
        <p:spPr/>
        <p:txBody>
          <a:bodyPr/>
          <a:lstStyle/>
          <a:p>
            <a:fld id="{7C414AED-89CE-4A48-8B2B-1B3A5C68EA2A}" type="slidenum">
              <a:rPr lang="en-US" smtClean="0"/>
              <a:pPr/>
              <a:t>9</a:t>
            </a:fld>
            <a:endParaRPr lang="en-US" dirty="0"/>
          </a:p>
        </p:txBody>
      </p:sp>
      <p:sp>
        <p:nvSpPr>
          <p:cNvPr id="2" name="Title 1">
            <a:extLst>
              <a:ext uri="{FF2B5EF4-FFF2-40B4-BE49-F238E27FC236}">
                <a16:creationId xmlns:a16="http://schemas.microsoft.com/office/drawing/2014/main" id="{596E6788-6D87-4BB6-84CA-63800B41CD6E}"/>
              </a:ext>
            </a:extLst>
          </p:cNvPr>
          <p:cNvSpPr>
            <a:spLocks noGrp="1"/>
          </p:cNvSpPr>
          <p:nvPr>
            <p:ph type="title" idx="4294967295"/>
          </p:nvPr>
        </p:nvSpPr>
        <p:spPr>
          <a:xfrm>
            <a:off x="6244233" y="472441"/>
            <a:ext cx="5594587" cy="731838"/>
          </a:xfrm>
        </p:spPr>
        <p:txBody>
          <a:bodyPr vert="horz" lIns="91440" tIns="45720" rIns="91440" bIns="45720" rtlCol="0" anchor="ctr">
            <a:noAutofit/>
          </a:bodyPr>
          <a:lstStyle/>
          <a:p>
            <a:pPr marL="744538"/>
            <a:r>
              <a:rPr lang="en-US" sz="2400" b="1" dirty="0"/>
              <a:t>VA Form 20-0996, Decision Review Request: Higher-Level Review</a:t>
            </a:r>
          </a:p>
        </p:txBody>
      </p:sp>
      <p:pic>
        <p:nvPicPr>
          <p:cNvPr id="5" name="Picture 4">
            <a:extLst>
              <a:ext uri="{FF2B5EF4-FFF2-40B4-BE49-F238E27FC236}">
                <a16:creationId xmlns:a16="http://schemas.microsoft.com/office/drawing/2014/main" id="{EFE5031D-B3FE-4D47-BE13-D7CFFF1B7A3D}"/>
              </a:ext>
            </a:extLst>
          </p:cNvPr>
          <p:cNvPicPr>
            <a:picLocks noChangeAspect="1"/>
          </p:cNvPicPr>
          <p:nvPr/>
        </p:nvPicPr>
        <p:blipFill>
          <a:blip r:embed="rId3"/>
          <a:stretch>
            <a:fillRect/>
          </a:stretch>
        </p:blipFill>
        <p:spPr>
          <a:xfrm>
            <a:off x="230767" y="113245"/>
            <a:ext cx="6366646" cy="5887838"/>
          </a:xfrm>
          <a:prstGeom prst="rect">
            <a:avLst/>
          </a:prstGeom>
        </p:spPr>
      </p:pic>
    </p:spTree>
    <p:extLst>
      <p:ext uri="{BB962C8B-B14F-4D97-AF65-F5344CB8AC3E}">
        <p14:creationId xmlns:p14="http://schemas.microsoft.com/office/powerpoint/2010/main" val="421550465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1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 name="HTML_SHAPEINFO" val="&lt;ThreeDShapeInfo&gt;&lt;uuid val=&quot;{9D5C93B9-8495-4CC6-AFF8-E5C9774EED3C}&quot;/&gt;&lt;isInvalidForFieldText val=&quot;0&quot;/&gt;&lt;Image&gt;&lt;filename val=&quot;C:\Users\VBADENHolcoJ\AppData\Local\Temp\1\CP928014069199Session\CPTrustFolder928014069199\PPTImport928014258569\data\asimages\{9D5C93B9-8495-4CC6-AFF8-E5C9774EED3C}_3.png&quot;/&gt;&lt;left val=&quot;0&quot;/&gt;&lt;top val=&quot;76&quot;/&gt;&lt;width val=&quot;961&quot;/&gt;&lt;height val=&quot;122&quot;/&gt;&lt;hasText val=&quot;1&quot;/&gt;&lt;/Image&gt;&lt;/ThreeDShapeInfo&gt;"/>
</p:tagLst>
</file>

<file path=ppt/tags/tag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4&quot;/&gt;&lt;lineCharCount val=&quot;13&quot;/&gt;&lt;lineCharCount val=&quot;12&quot;/&gt;&lt;lineCharCount val=&quot;13&quot;/&gt;&lt;lineCharCount val=&quot;11&quot;/&gt;&lt;/TableIndex&gt;&lt;/ShapeTextInfo&gt;"/>
</p:tagLst>
</file>

<file path=ppt/tags/tag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13&quot;/&gt;&lt;lineCharCount val=&quot;7&quot;/&gt;&lt;/TableIndex&gt;&lt;/ShapeTextInfo&gt;"/>
  <p:tag name="PRESENTER_DUMMYTAG" val="&lt;DummyForForceWrite&gt;&lt;/DummyForForceWrite&gt;"/>
  <p:tag name="HTML_SHAPEINFO" val="&lt;ThreeDShapeInfo&gt;&lt;uuid val=&quot;{847EAA79-D05E-4C96-8BAE-4D0C80277683}&quot;/&gt;&lt;isInvalidForFieldText val=&quot;0&quot;/&gt;&lt;Image&gt;&lt;filename val=&quot;C:\Users\VBADENHolcoJ\AppData\Local\Temp\1\CP928014069199Session\CPTrustFolder928014069199\PPTImport928014258569\data\asimages\{847EAA79-D05E-4C96-8BAE-4D0C80277683}_1.png&quot;/&gt;&lt;left val=&quot;71&quot;/&gt;&lt;top val=&quot;492&quot;/&gt;&lt;width val=&quot;249&quot;/&gt;&lt;height val=&quot;94&quot;/&gt;&lt;hasText val=&quot;1&quot;/&gt;&lt;/Image&gt;&lt;/ThreeDShapeInfo&gt;"/>
</p:tagLst>
</file>

<file path=ppt/tags/tag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7&quot;/&gt;&lt;lineCharCount val=&quot;36&quot;/&gt;&lt;lineCharCount val=&quot;37&quot;/&gt;&lt;lineCharCount val=&quot;64&quot;/&gt;&lt;lineCharCount val=&quot;5&quot;/&gt;&lt;lineCharCount val=&quot;66&quot;/&gt;&lt;lineCharCount val=&quot;32&quot;/&gt;&lt;lineCharCount val=&quot;63&quot;/&gt;&lt;/TableIndex&gt;&lt;/ShapeTextInfo&gt;"/>
  <p:tag name="HTML_SHAPEINFO" val="&lt;ThreeDShapeInfo&gt;&lt;uuid val=&quot;{3B02B014-2DFE-4B89-BE1D-F1B790BBCA4E}&quot;/&gt;&lt;isInvalidForFieldText val=&quot;0&quot;/&gt;&lt;Image&gt;&lt;filename val=&quot;C:\Users\VBADENHolcoJ\AppData\Local\Temp\1\CP928014069199Session\CPTrustFolder928014069199\PPTImport928014258569\data\asimages\{3B02B014-2DFE-4B89-BE1D-F1B790BBCA4E}_2.png&quot;/&gt;&lt;left val=&quot;42&quot;/&gt;&lt;top val=&quot;208&quot;/&gt;&lt;width val=&quot;870&quot;/&gt;&lt;height val=&quot;415&quot;/&gt;&lt;hasText val=&quot;1&quot;/&gt;&lt;/Image&gt;&lt;/ThreeDShapeInfo&gt;"/>
</p:tagLst>
</file>

<file path=ppt/tags/tag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quot;/&gt;&lt;/TableIndex&gt;&lt;/ShapeTextInfo&gt;"/>
  <p:tag name="HTML_SHAPEINFO" val="&lt;ThreeDShapeInfo&gt;&lt;uuid val=&quot;{3EA8A1C8-80D6-4AF2-BA15-7B78ECFEC0EA}&quot;/&gt;&lt;isInvalidForFieldText val=&quot;0&quot;/&gt;&lt;Image&gt;&lt;filename val=&quot;C:\Users\VBADENHolcoJ\AppData\Local\Temp\1\CP928014069199Session\CPTrustFolder928014069199\PPTImport928014258569\data\asimages\{3EA8A1C8-80D6-4AF2-BA15-7B78ECFEC0EA}_2.png&quot;/&gt;&lt;left val=&quot;727&quot;/&gt;&lt;top val=&quot;687&quot;/&gt;&lt;width val=&quot;226&quot;/&gt;&lt;height val=&quot;45&quot;/&gt;&lt;hasText val=&quot;1&quot;/&gt;&lt;/Image&gt;&lt;/ThreeDShapeInfo&gt;"/>
</p:tagLst>
</file>

<file path=ppt/tags/tag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7&quot;/&gt;&lt;/TableIndex&gt;&lt;/ShapeTextInfo&gt;"/>
  <p:tag name="HTML_SHAPEINFO" val="&lt;ThreeDShapeInfo&gt;&lt;uuid val=&quot;{284E4D8E-D035-4901-94E1-3125911FD1D3}&quot;/&gt;&lt;isInvalidForFieldText val=&quot;0&quot;/&gt;&lt;Image&gt;&lt;filename val=&quot;C:\Users\VBADENHolcoJ\AppData\Local\Temp\1\CP928014069199Session\CPTrustFolder928014069199\PPTImport928014258569\data\asimages\{284E4D8E-D035-4901-94E1-3125911FD1D3}_2.png&quot;/&gt;&lt;left val=&quot;0&quot;/&gt;&lt;top val=&quot;76&quot;/&gt;&lt;width val=&quot;961&quot;/&gt;&lt;height val=&quot;122&quot;/&gt;&lt;hasText val=&quot;1&quot;/&gt;&lt;/Image&gt;&lt;/ThreeDShapeInfo&gt;"/>
</p:tagLst>
</file>

<file path=ppt/tags/tag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40&quot;/&gt;&lt;lineCharCount val=&quot;1&quot;/&gt;&lt;lineCharCount val=&quot;17&quot;/&gt;&lt;lineCharCount val=&quot;1&quot;/&gt;&lt;lineCharCount val=&quot;28&quot;/&gt;&lt;/TableIndex&gt;&lt;/ShapeTextInfo&gt;"/>
  <p:tag name="HTML_SHAPEINFO" val="&lt;ThreeDShapeInfo&gt;&lt;uuid val=&quot;{17314F31-8AB8-4C37-A27B-0D31F0A58B93}&quot;/&gt;&lt;isInvalidForFieldText val=&quot;0&quot;/&gt;&lt;Image&gt;&lt;filename val=&quot;C:\Users\VBADENHolcoJ\AppData\Local\Temp\1\CP928014069199Session\CPTrustFolder928014069199\PPTImport928014258569\data\asimages\{17314F31-8AB8-4C37-A27B-0D31F0A58B93}_3.png&quot;/&gt;&lt;left val=&quot;81&quot;/&gt;&lt;top val=&quot;212&quot;/&gt;&lt;width val=&quot;792&quot;/&gt;&lt;height val=&quot;415&quot;/&gt;&lt;hasText val=&quot;1&quot;/&gt;&lt;/Image&gt;&lt;/ThreeDShapeInfo&gt;"/>
</p:tagLst>
</file>

<file path=ppt/tags/tag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quot;/&gt;&lt;/TableIndex&gt;&lt;/ShapeTextInfo&gt;"/>
  <p:tag name="HTML_SHAPEINFO" val="&lt;ThreeDShapeInfo&gt;&lt;uuid val=&quot;{520261E1-7D09-406B-9A68-CD1A7047D573}&quot;/&gt;&lt;isInvalidForFieldText val=&quot;0&quot;/&gt;&lt;Image&gt;&lt;filename val=&quot;C:\Users\VBADENHolcoJ\AppData\Local\Temp\1\CP928014069199Session\CPTrustFolder928014069199\PPTImport928014258569\data\asimages\{520261E1-7D09-406B-9A68-CD1A7047D573}_3.png&quot;/&gt;&lt;left val=&quot;727&quot;/&gt;&lt;top val=&quot;687&quot;/&gt;&lt;width val=&quot;226&quot;/&gt;&lt;height val=&quot;45&quot;/&gt;&lt;hasText val=&quot;1&quot;/&gt;&lt;/Image&gt;&lt;/ThreeDShapeInfo&gt;"/>
</p:tagLst>
</file>

<file path=ppt/theme/theme1.xml><?xml version="1.0" encoding="utf-8"?>
<a:theme xmlns:a="http://schemas.openxmlformats.org/drawingml/2006/main" name="Choose VA Theme">
  <a:themeElements>
    <a:clrScheme name="myVA">
      <a:dk1>
        <a:srgbClr val="000000"/>
      </a:dk1>
      <a:lt1>
        <a:sysClr val="window" lastClr="FFFFFF"/>
      </a:lt1>
      <a:dk2>
        <a:srgbClr val="003F72"/>
      </a:dk2>
      <a:lt2>
        <a:srgbClr val="EEECE1"/>
      </a:lt2>
      <a:accent1>
        <a:srgbClr val="C62630"/>
      </a:accent1>
      <a:accent2>
        <a:srgbClr val="0083BE"/>
      </a:accent2>
      <a:accent3>
        <a:srgbClr val="F3CF45"/>
      </a:accent3>
      <a:accent4>
        <a:srgbClr val="F7955B"/>
      </a:accent4>
      <a:accent5>
        <a:srgbClr val="839097"/>
      </a:accent5>
      <a:accent6>
        <a:srgbClr val="DCDDDE"/>
      </a:accent6>
      <a:hlink>
        <a:srgbClr val="C2B48F"/>
      </a:hlink>
      <a:folHlink>
        <a:srgbClr val="A3A86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DB869E3E810774AA7B17315F3F50FE5" ma:contentTypeVersion="3" ma:contentTypeDescription="Create a new document." ma:contentTypeScope="" ma:versionID="a92e5099b9d4665426d5e2f5210929e0">
  <xsd:schema xmlns:xsd="http://www.w3.org/2001/XMLSchema" xmlns:xs="http://www.w3.org/2001/XMLSchema" xmlns:p="http://schemas.microsoft.com/office/2006/metadata/properties" xmlns:ns2="b62c6c12-24c5-4d47-ac4d-c5cc93bcdf7b" targetNamespace="http://schemas.microsoft.com/office/2006/metadata/properties" ma:root="true" ma:fieldsID="f00e8daebf23d3a43a83cbf8cd51dded" ns2:_="">
    <xsd:import namespace="b62c6c12-24c5-4d47-ac4d-c5cc93bcdf7b"/>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62c6c12-24c5-4d47-ac4d-c5cc93bcdf7b"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_dlc_DocId xmlns="b62c6c12-24c5-4d47-ac4d-c5cc93bcdf7b">RO317-839076992-13050</_dlc_DocId>
    <_dlc_DocIdUrl xmlns="b62c6c12-24c5-4d47-ac4d-c5cc93bcdf7b">
      <Url>https://vaww.vashare.vba.va.gov/sites/SPTNCIO/focusedveterans/training/VSRvirtualtraining/_layouts/15/DocIdRedir.aspx?ID=RO317-839076992-13050</Url>
      <Description>RO317-839076992-13050</Description>
    </_dlc_DocIdUrl>
  </documentManagement>
</p:properties>
</file>

<file path=customXml/itemProps1.xml><?xml version="1.0" encoding="utf-8"?>
<ds:datastoreItem xmlns:ds="http://schemas.openxmlformats.org/officeDocument/2006/customXml" ds:itemID="{17381842-179D-42BD-AE44-59DFEEC0023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62c6c12-24c5-4d47-ac4d-c5cc93bcdf7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85BCE4D-BC31-4C8A-B52E-D4F6A025C9BD}">
  <ds:schemaRefs>
    <ds:schemaRef ds:uri="http://schemas.microsoft.com/sharepoint/events"/>
  </ds:schemaRefs>
</ds:datastoreItem>
</file>

<file path=customXml/itemProps3.xml><?xml version="1.0" encoding="utf-8"?>
<ds:datastoreItem xmlns:ds="http://schemas.openxmlformats.org/officeDocument/2006/customXml" ds:itemID="{9EB79E39-241B-48FB-AA19-45F8968C006D}">
  <ds:schemaRefs>
    <ds:schemaRef ds:uri="http://schemas.microsoft.com/sharepoint/v3/contenttype/forms"/>
  </ds:schemaRefs>
</ds:datastoreItem>
</file>

<file path=customXml/itemProps4.xml><?xml version="1.0" encoding="utf-8"?>
<ds:datastoreItem xmlns:ds="http://schemas.openxmlformats.org/officeDocument/2006/customXml" ds:itemID="{5166A928-BE93-4B2D-BDCE-0C1847ADC3EF}">
  <ds:schemaRefs>
    <ds:schemaRef ds:uri="http://purl.org/dc/dcmitype/"/>
    <ds:schemaRef ds:uri="http://schemas.microsoft.com/office/infopath/2007/PartnerControls"/>
    <ds:schemaRef ds:uri="b62c6c12-24c5-4d47-ac4d-c5cc93bcdf7b"/>
    <ds:schemaRef ds:uri="http://purl.org/dc/elements/1.1/"/>
    <ds:schemaRef ds:uri="http://schemas.microsoft.com/office/2006/metadata/properties"/>
    <ds:schemaRef ds:uri="http://schemas.microsoft.com/office/2006/documentManagement/types"/>
    <ds:schemaRef ds:uri="http://schemas.openxmlformats.org/package/2006/metadata/core-properties"/>
    <ds:schemaRef ds:uri="http://www.w3.org/XML/1998/namespace"/>
    <ds:schemaRef ds:uri="http://purl.org/dc/terms/"/>
  </ds:schemaRefs>
</ds:datastoreItem>
</file>

<file path=docProps/app.xml><?xml version="1.0" encoding="utf-8"?>
<Properties xmlns="http://schemas.openxmlformats.org/officeDocument/2006/extended-properties" xmlns:vt="http://schemas.openxmlformats.org/officeDocument/2006/docPropsVTypes">
  <Template>Choose VA Theme</Template>
  <TotalTime>5623</TotalTime>
  <Words>1521</Words>
  <Application>Microsoft Office PowerPoint</Application>
  <PresentationFormat>Widescreen</PresentationFormat>
  <Paragraphs>132</Paragraphs>
  <Slides>12</Slides>
  <Notes>11</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12</vt:i4>
      </vt:variant>
    </vt:vector>
  </HeadingPairs>
  <TitlesOfParts>
    <vt:vector size="19" baseType="lpstr">
      <vt:lpstr>Arial</vt:lpstr>
      <vt:lpstr>Calibri</vt:lpstr>
      <vt:lpstr>Myriad Pro</vt:lpstr>
      <vt:lpstr>Times New Roman</vt:lpstr>
      <vt:lpstr>Choose VA Theme</vt:lpstr>
      <vt:lpstr>1_Custom Design</vt:lpstr>
      <vt:lpstr>Custom Design</vt:lpstr>
      <vt:lpstr>VA Appeals Modernization Act  Appeals Modernization Mail Routing</vt:lpstr>
      <vt:lpstr>Lesson Objectives</vt:lpstr>
      <vt:lpstr>References</vt:lpstr>
      <vt:lpstr>VBA Workload Distribution</vt:lpstr>
      <vt:lpstr>Decision Review Operations Center (DROC)</vt:lpstr>
      <vt:lpstr>End Product Controls</vt:lpstr>
      <vt:lpstr>Decision Review Forms</vt:lpstr>
      <vt:lpstr>VA Form 20-0995, Decision Review Request: Supplemental Claim</vt:lpstr>
      <vt:lpstr>VA Form 20-0996, Decision Review Request: Higher-Level Review</vt:lpstr>
      <vt:lpstr>AMA Mail Packets</vt:lpstr>
      <vt:lpstr>Transferring CM Mail Packets</vt:lpstr>
      <vt:lpstr>Questions?</vt:lpstr>
    </vt:vector>
  </TitlesOfParts>
  <Company>Veterans Benefits Administration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Appeals Modernization Mail Routing PowerPoint Presentation</dc:title>
  <dc:subject>Claims Assistant</dc:subject>
  <dc:creator>Department of Veterans Affairs, Veterans Benefits Administration, Compensation Service, STAFF</dc:creator>
  <cp:keywords>0995, 0996, 20-0995, 20-0996, DROC, IPC, claims assistant, CA, decision review, mail packet, centralized mail portal, CM, CMP, request for application</cp:keywords>
  <dc:description>This lesson provides instruction on mail routing procedures for VA Form 20-0995 and VA Form 20-0996, as well as information on handling Decision Review requests submitted by an alternative means.</dc:description>
  <cp:lastModifiedBy>Kathy Poole</cp:lastModifiedBy>
  <cp:revision>37</cp:revision>
  <dcterms:created xsi:type="dcterms:W3CDTF">2018-12-10T17:48:20Z</dcterms:created>
  <dcterms:modified xsi:type="dcterms:W3CDTF">2019-02-07T14:49:03Z</dcterms:modified>
  <cp:category>NTC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0x0101003DB869E3E810774AA7B17315F3F50FE5</vt:lpwstr>
  </property>
  <property fmtid="{D5CDD505-2E9C-101B-9397-08002B2CF9AE}" pid="3" name="_dlc_DocIdItemGuid">
    <vt:lpwstr>44f720bf-d261-4e93-9d9b-646f937b6ee1</vt:lpwstr>
  </property>
  <property fmtid="{D5CDD505-2E9C-101B-9397-08002B2CF9AE}" pid="4" name="Language">
    <vt:lpwstr>en</vt:lpwstr>
  </property>
  <property fmtid="{D5CDD505-2E9C-101B-9397-08002B2CF9AE}" pid="5" name="Type">
    <vt:lpwstr>Presentation</vt:lpwstr>
  </property>
</Properties>
</file>