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heme/theme2.xml" ContentType="application/vnd.openxmlformats-officedocument.theme+xml"/>
  <Override PartName="/ppt/theme/theme3.xml" ContentType="application/vnd.openxmlformats-officedocument.theme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notesSlides/notesSlide1.xml" ContentType="application/vnd.openxmlformats-officedocument.presentationml.notesSlide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notesSlides/notesSlide2.xml" ContentType="application/vnd.openxmlformats-officedocument.presentationml.notesSlide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notesSlides/notesSlide3.xml" ContentType="application/vnd.openxmlformats-officedocument.presentationml.notesSlide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notesSlides/notesSlide4.xml" ContentType="application/vnd.openxmlformats-officedocument.presentationml.notesSlide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notesSlides/notesSlide7.xml" ContentType="application/vnd.openxmlformats-officedocument.presentationml.notesSlide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notesSlides/notesSlide8.xml" ContentType="application/vnd.openxmlformats-officedocument.presentationml.notesSlide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notesSlides/notesSlide9.xml" ContentType="application/vnd.openxmlformats-officedocument.presentationml.notesSlide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notesSlides/notesSlide10.xml" ContentType="application/vnd.openxmlformats-officedocument.presentationml.notesSlide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notesSlides/notesSlide11.xml" ContentType="application/vnd.openxmlformats-officedocument.presentationml.notesSlide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notesSlides/notesSlide12.xml" ContentType="application/vnd.openxmlformats-officedocument.presentationml.notesSlide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notesSlides/notesSlide13.xml" ContentType="application/vnd.openxmlformats-officedocument.presentationml.notesSlide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notesSlides/notesSlide14.xml" ContentType="application/vnd.openxmlformats-officedocument.presentationml.notesSlide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notesSlides/notesSlide15.xml" ContentType="application/vnd.openxmlformats-officedocument.presentationml.notesSlide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notesSlides/notesSlide16.xml" ContentType="application/vnd.openxmlformats-officedocument.presentationml.notesSlide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notesSlides/notesSlide17.xml" ContentType="application/vnd.openxmlformats-officedocument.presentationml.notesSlide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notesSlides/notesSlide18.xml" ContentType="application/vnd.openxmlformats-officedocument.presentationml.notesSlide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notesSlides/notesSlide19.xml" ContentType="application/vnd.openxmlformats-officedocument.presentationml.notesSlide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notesSlides/notesSlide20.xml" ContentType="application/vnd.openxmlformats-officedocument.presentationml.notesSlide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notesSlides/notesSlide21.xml" ContentType="application/vnd.openxmlformats-officedocument.presentationml.notesSlide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notesSlides/notesSlide22.xml" ContentType="application/vnd.openxmlformats-officedocument.presentationml.notesSlide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notesSlides/notesSlide23.xml" ContentType="application/vnd.openxmlformats-officedocument.presentationml.notesSlide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notesSlides/notesSlide24.xml" ContentType="application/vnd.openxmlformats-officedocument.presentationml.notesSlide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notesSlides/notesSlide25.xml" ContentType="application/vnd.openxmlformats-officedocument.presentationml.notesSlide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notesSlides/notesSlide26.xml" ContentType="application/vnd.openxmlformats-officedocument.presentationml.notesSlide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notesSlides/notesSlide2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0" r:id="rId5"/>
  </p:sldMasterIdLst>
  <p:notesMasterIdLst>
    <p:notesMasterId r:id="rId33"/>
  </p:notesMasterIdLst>
  <p:handoutMasterIdLst>
    <p:handoutMasterId r:id="rId34"/>
  </p:handoutMasterIdLst>
  <p:sldIdLst>
    <p:sldId id="257" r:id="rId6"/>
    <p:sldId id="259" r:id="rId7"/>
    <p:sldId id="260" r:id="rId8"/>
    <p:sldId id="261" r:id="rId9"/>
    <p:sldId id="309" r:id="rId10"/>
    <p:sldId id="262" r:id="rId11"/>
    <p:sldId id="263" r:id="rId12"/>
    <p:sldId id="308" r:id="rId13"/>
    <p:sldId id="264" r:id="rId14"/>
    <p:sldId id="291" r:id="rId15"/>
    <p:sldId id="307" r:id="rId16"/>
    <p:sldId id="292" r:id="rId17"/>
    <p:sldId id="266" r:id="rId18"/>
    <p:sldId id="305" r:id="rId19"/>
    <p:sldId id="294" r:id="rId20"/>
    <p:sldId id="306" r:id="rId21"/>
    <p:sldId id="290" r:id="rId22"/>
    <p:sldId id="295" r:id="rId23"/>
    <p:sldId id="300" r:id="rId24"/>
    <p:sldId id="289" r:id="rId25"/>
    <p:sldId id="293" r:id="rId26"/>
    <p:sldId id="297" r:id="rId27"/>
    <p:sldId id="303" r:id="rId28"/>
    <p:sldId id="304" r:id="rId29"/>
    <p:sldId id="287" r:id="rId30"/>
    <p:sldId id="302" r:id="rId31"/>
    <p:sldId id="283" r:id="rId32"/>
  </p:sldIdLst>
  <p:sldSz cx="9144000" cy="6858000" type="screen4x3"/>
  <p:notesSz cx="6858000" cy="9144000"/>
  <p:custDataLst>
    <p:tags r:id="rId35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oss, Henry VBADENV Trng Facility" initials="MHVTF" lastIdx="2" clrIdx="0">
    <p:extLst>
      <p:ext uri="{19B8F6BF-5375-455C-9EA6-DF929625EA0E}">
        <p15:presenceInfo xmlns:p15="http://schemas.microsoft.com/office/powerpoint/2012/main" userId="S-1-5-21-1409082233-764733703-682003330-523709" providerId="AD"/>
      </p:ext>
    </p:extLst>
  </p:cmAuthor>
  <p:cmAuthor id="2" name="Jacobs, Charles, VBAVACO" initials="JCV" lastIdx="1" clrIdx="1">
    <p:extLst>
      <p:ext uri="{19B8F6BF-5375-455C-9EA6-DF929625EA0E}">
        <p15:presenceInfo xmlns:p15="http://schemas.microsoft.com/office/powerpoint/2012/main" userId="S-1-5-21-1409082233-764733703-682003330-191773" providerId="AD"/>
      </p:ext>
    </p:extLst>
  </p:cmAuthor>
  <p:cmAuthor id="3" name="Melissa Milenkovic, Manual Editor, 212B" initials="mm" lastIdx="7" clrIdx="2">
    <p:extLst>
      <p:ext uri="{19B8F6BF-5375-455C-9EA6-DF929625EA0E}">
        <p15:presenceInfo xmlns:p15="http://schemas.microsoft.com/office/powerpoint/2012/main" userId="Melissa Milenkovic, Manual Editor, 212B" providerId="None"/>
      </p:ext>
    </p:extLst>
  </p:cmAuthor>
  <p:cmAuthor id="4" name="Williams, Dustin Z., VBAVACO" initials="WDZV" lastIdx="6" clrIdx="3">
    <p:extLst>
      <p:ext uri="{19B8F6BF-5375-455C-9EA6-DF929625EA0E}">
        <p15:presenceInfo xmlns:p15="http://schemas.microsoft.com/office/powerpoint/2012/main" userId="S-1-5-21-1409082233-764733703-682003330-440617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76767"/>
    <a:srgbClr val="306BB5"/>
    <a:srgbClr val="FFFFFF"/>
    <a:srgbClr val="9A9A9B"/>
    <a:srgbClr val="1F497D"/>
    <a:srgbClr val="7C5F1E"/>
    <a:srgbClr val="E7D0A4"/>
    <a:srgbClr val="6A5B3F"/>
    <a:srgbClr val="987734"/>
    <a:srgbClr val="AB8C4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34455" autoAdjust="0"/>
    <p:restoredTop sz="93632" autoAdjust="0"/>
  </p:normalViewPr>
  <p:slideViewPr>
    <p:cSldViewPr snapToGrid="0">
      <p:cViewPr varScale="1">
        <p:scale>
          <a:sx n="99" d="100"/>
          <a:sy n="99" d="100"/>
        </p:scale>
        <p:origin x="96" y="336"/>
      </p:cViewPr>
      <p:guideLst>
        <p:guide orient="horz" pos="2160"/>
        <p:guide pos="2880"/>
      </p:guideLst>
    </p:cSldViewPr>
  </p:slideViewPr>
  <p:outlineViewPr>
    <p:cViewPr>
      <p:scale>
        <a:sx n="20" d="100"/>
        <a:sy n="20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59" d="100"/>
          <a:sy n="59" d="100"/>
        </p:scale>
        <p:origin x="1764" y="84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34" Type="http://schemas.openxmlformats.org/officeDocument/2006/relationships/handoutMaster" Target="handoutMasters/handoutMaster1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notesMaster" Target="notesMasters/notesMaster1.xml"/><Relationship Id="rId38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commentAuthors" Target="commentAuthor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tags" Target="tags/tag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3DACAB9-A087-46C6-8392-9DA45A27783B}" type="datetimeFigureOut">
              <a:rPr lang="en-US" smtClean="0"/>
              <a:t>2/7/2019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34BF439-490C-45C3-9C2D-A971383A48D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229890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DF05838-7BCA-4652-9007-BD0302928936}" type="datetimeFigureOut">
              <a:rPr lang="en-US" smtClean="0"/>
              <a:t>2/7/2019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E7C618C-DDD3-4DC9-ADAB-73264023D4F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40073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7C618C-DDD3-4DC9-ADAB-73264023D4F2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102132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7C618C-DDD3-4DC9-ADAB-73264023D4F2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872895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7C618C-DDD3-4DC9-ADAB-73264023D4F2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637441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7C618C-DDD3-4DC9-ADAB-73264023D4F2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857887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7C618C-DDD3-4DC9-ADAB-73264023D4F2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157782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7C618C-DDD3-4DC9-ADAB-73264023D4F2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697962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7C618C-DDD3-4DC9-ADAB-73264023D4F2}" type="slidenum">
              <a:rPr lang="en-US" smtClean="0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678260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7C618C-DDD3-4DC9-ADAB-73264023D4F2}" type="slidenum">
              <a:rPr lang="en-US" smtClean="0"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670008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7C618C-DDD3-4DC9-ADAB-73264023D4F2}" type="slidenum">
              <a:rPr lang="en-US" smtClean="0"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485939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7C618C-DDD3-4DC9-ADAB-73264023D4F2}" type="slidenum">
              <a:rPr lang="en-US" smtClean="0"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796980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7C618C-DDD3-4DC9-ADAB-73264023D4F2}" type="slidenum">
              <a:rPr lang="en-US" smtClean="0"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590365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  <a:ln/>
        </p:spPr>
      </p:sp>
      <p:sp>
        <p:nvSpPr>
          <p:cNvPr id="10244" name="Footer Placeholder 3"/>
          <p:cNvSpPr>
            <a:spLocks noGrp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8688" eaLnBrk="0" hangingPunct="0"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defTabSz="928688" eaLnBrk="0" hangingPunct="0">
              <a:defRPr sz="32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defTabSz="928688" eaLnBrk="0" hangingPunct="0">
              <a:defRPr sz="32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defTabSz="928688" eaLnBrk="0" hangingPunct="0">
              <a:defRPr sz="32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defTabSz="928688" eaLnBrk="0" hangingPunct="0">
              <a:defRPr sz="32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endParaRPr lang="en-US" sz="1200" dirty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7C618C-DDD3-4DC9-ADAB-73264023D4F2}" type="slidenum">
              <a:rPr lang="en-US" smtClean="0"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024724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7C618C-DDD3-4DC9-ADAB-73264023D4F2}" type="slidenum">
              <a:rPr lang="en-US" smtClean="0"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393213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  <a:ln/>
        </p:spPr>
      </p:sp>
      <p:sp>
        <p:nvSpPr>
          <p:cNvPr id="11268" name="Footer Placeholder 3"/>
          <p:cNvSpPr>
            <a:spLocks noGrp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8688" eaLnBrk="0" hangingPunct="0"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defTabSz="928688" eaLnBrk="0" hangingPunct="0">
              <a:defRPr sz="32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defTabSz="928688" eaLnBrk="0" hangingPunct="0">
              <a:defRPr sz="32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defTabSz="928688" eaLnBrk="0" hangingPunct="0">
              <a:defRPr sz="32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defTabSz="928688" eaLnBrk="0" hangingPunct="0">
              <a:defRPr sz="32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1970022484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  <a:ln/>
        </p:spPr>
      </p:sp>
      <p:sp>
        <p:nvSpPr>
          <p:cNvPr id="11268" name="Footer Placeholder 3"/>
          <p:cNvSpPr>
            <a:spLocks noGrp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8688" eaLnBrk="0" hangingPunct="0"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defTabSz="928688" eaLnBrk="0" hangingPunct="0">
              <a:defRPr sz="32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defTabSz="928688" eaLnBrk="0" hangingPunct="0">
              <a:defRPr sz="32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defTabSz="928688" eaLnBrk="0" hangingPunct="0">
              <a:defRPr sz="32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defTabSz="928688" eaLnBrk="0" hangingPunct="0">
              <a:defRPr sz="32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7503222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  <a:ln/>
        </p:spPr>
      </p:sp>
      <p:sp>
        <p:nvSpPr>
          <p:cNvPr id="11268" name="Footer Placeholder 3"/>
          <p:cNvSpPr>
            <a:spLocks noGrp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8688" eaLnBrk="0" hangingPunct="0"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defTabSz="928688" eaLnBrk="0" hangingPunct="0">
              <a:defRPr sz="32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defTabSz="928688" eaLnBrk="0" hangingPunct="0">
              <a:defRPr sz="32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defTabSz="928688" eaLnBrk="0" hangingPunct="0">
              <a:defRPr sz="32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defTabSz="928688" eaLnBrk="0" hangingPunct="0">
              <a:defRPr sz="32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207175370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  <a:ln/>
        </p:spPr>
      </p:sp>
      <p:sp>
        <p:nvSpPr>
          <p:cNvPr id="11268" name="Footer Placeholder 3"/>
          <p:cNvSpPr>
            <a:spLocks noGrp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8688" eaLnBrk="0" hangingPunct="0"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defTabSz="928688" eaLnBrk="0" hangingPunct="0">
              <a:defRPr sz="32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defTabSz="928688" eaLnBrk="0" hangingPunct="0">
              <a:defRPr sz="32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defTabSz="928688" eaLnBrk="0" hangingPunct="0">
              <a:defRPr sz="32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defTabSz="928688" eaLnBrk="0" hangingPunct="0">
              <a:defRPr sz="32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3033056314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  <a:ln/>
        </p:spPr>
      </p:sp>
      <p:sp>
        <p:nvSpPr>
          <p:cNvPr id="11268" name="Footer Placeholder 3"/>
          <p:cNvSpPr>
            <a:spLocks noGrp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8688" eaLnBrk="0" hangingPunct="0"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defTabSz="928688" eaLnBrk="0" hangingPunct="0">
              <a:defRPr sz="32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defTabSz="928688" eaLnBrk="0" hangingPunct="0">
              <a:defRPr sz="32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defTabSz="928688" eaLnBrk="0" hangingPunct="0">
              <a:defRPr sz="32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defTabSz="928688" eaLnBrk="0" hangingPunct="0">
              <a:defRPr sz="32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422056605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  <a:ln/>
        </p:spPr>
      </p:sp>
      <p:sp>
        <p:nvSpPr>
          <p:cNvPr id="12292" name="Header Placeholder 3"/>
          <p:cNvSpPr>
            <a:spLocks noGrp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8688" eaLnBrk="0" hangingPunct="0"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defTabSz="928688" eaLnBrk="0" hangingPunct="0">
              <a:defRPr sz="32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defTabSz="928688" eaLnBrk="0" hangingPunct="0">
              <a:defRPr sz="32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defTabSz="928688" eaLnBrk="0" hangingPunct="0">
              <a:defRPr sz="32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defTabSz="928688" eaLnBrk="0" hangingPunct="0">
              <a:defRPr sz="32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 sz="1200" dirty="0"/>
              <a:t>VBA Overview</a:t>
            </a:r>
          </a:p>
        </p:txBody>
      </p:sp>
      <p:sp>
        <p:nvSpPr>
          <p:cNvPr id="12293" name="Footer Placeholder 4"/>
          <p:cNvSpPr>
            <a:spLocks noGrp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8688" eaLnBrk="0" hangingPunct="0"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defTabSz="928688" eaLnBrk="0" hangingPunct="0">
              <a:defRPr sz="32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defTabSz="928688" eaLnBrk="0" hangingPunct="0">
              <a:defRPr sz="32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defTabSz="928688" eaLnBrk="0" hangingPunct="0">
              <a:defRPr sz="32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defTabSz="928688" eaLnBrk="0" hangingPunct="0">
              <a:defRPr sz="32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endParaRPr lang="en-US" sz="1200" dirty="0"/>
          </a:p>
        </p:txBody>
      </p:sp>
      <p:sp>
        <p:nvSpPr>
          <p:cNvPr id="12294" name="Slide Number Placeholder 5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8688" eaLnBrk="0" hangingPunct="0"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defTabSz="928688" eaLnBrk="0" hangingPunct="0">
              <a:defRPr sz="32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defTabSz="928688" eaLnBrk="0" hangingPunct="0">
              <a:defRPr sz="32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defTabSz="928688" eaLnBrk="0" hangingPunct="0">
              <a:defRPr sz="32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defTabSz="928688" eaLnBrk="0" hangingPunct="0">
              <a:defRPr sz="32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327860C2-8588-434C-91E7-780EBC532DB6}" type="slidenum">
              <a:rPr lang="en-US" sz="1200" smtClean="0"/>
              <a:pPr/>
              <a:t>27</a:t>
            </a:fld>
            <a:endParaRPr lang="en-US" sz="1200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7C618C-DDD3-4DC9-ADAB-73264023D4F2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525603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7C618C-DDD3-4DC9-ADAB-73264023D4F2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525390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7C618C-DDD3-4DC9-ADAB-73264023D4F2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775510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7C618C-DDD3-4DC9-ADAB-73264023D4F2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972013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7C618C-DDD3-4DC9-ADAB-73264023D4F2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972503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7C618C-DDD3-4DC9-ADAB-73264023D4F2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422924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7C618C-DDD3-4DC9-ADAB-73264023D4F2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56071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tags" Target="../tags/tag7.xml"/><Relationship Id="rId2" Type="http://schemas.openxmlformats.org/officeDocument/2006/relationships/tags" Target="../tags/tag6.xml"/><Relationship Id="rId1" Type="http://schemas.openxmlformats.org/officeDocument/2006/relationships/tags" Target="../tags/tag5.xml"/><Relationship Id="rId5" Type="http://schemas.openxmlformats.org/officeDocument/2006/relationships/image" Target="../media/image2.jpg"/><Relationship Id="rId4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tags" Target="../tags/tag10.xml"/><Relationship Id="rId2" Type="http://schemas.openxmlformats.org/officeDocument/2006/relationships/tags" Target="../tags/tag9.xml"/><Relationship Id="rId1" Type="http://schemas.openxmlformats.org/officeDocument/2006/relationships/tags" Target="../tags/tag8.xml"/><Relationship Id="rId4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tags" Target="../tags/tag13.xml"/><Relationship Id="rId2" Type="http://schemas.openxmlformats.org/officeDocument/2006/relationships/tags" Target="../tags/tag12.xml"/><Relationship Id="rId1" Type="http://schemas.openxmlformats.org/officeDocument/2006/relationships/tags" Target="../tags/tag11.xml"/><Relationship Id="rId4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  <p:custDataLst>
              <p:tags r:id="rId1"/>
            </p:custDataLst>
          </p:nvPr>
        </p:nvSpPr>
        <p:spPr>
          <a:xfrm>
            <a:off x="685800" y="2819400"/>
            <a:ext cx="7772400" cy="1219200"/>
          </a:xfrm>
          <a:ln>
            <a:noFill/>
          </a:ln>
        </p:spPr>
        <p:txBody>
          <a:bodyPr anchor="t">
            <a:normAutofit/>
          </a:bodyPr>
          <a:lstStyle>
            <a:lvl1pPr algn="ctr">
              <a:defRPr sz="2800" b="1" cap="none" spc="0">
                <a:ln w="3175" cmpd="sng">
                  <a:noFill/>
                  <a:prstDash val="solid"/>
                </a:ln>
                <a:solidFill>
                  <a:srgbClr val="1F497D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EF0D3C7F-DECC-4E3E-BB4B-2E454E899B9C}"/>
              </a:ext>
            </a:extLst>
          </p:cNvPr>
          <p:cNvSpPr>
            <a:spLocks noGrp="1"/>
          </p:cNvSpPr>
          <p:nvPr>
            <p:ph type="body" sz="quarter" idx="10" hasCustomPrompt="1"/>
            <p:custDataLst>
              <p:tags r:id="rId2"/>
            </p:custDataLst>
          </p:nvPr>
        </p:nvSpPr>
        <p:spPr>
          <a:xfrm>
            <a:off x="685800" y="4724400"/>
            <a:ext cx="2362200" cy="8382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2100" b="1">
                <a:solidFill>
                  <a:srgbClr val="1F497D"/>
                </a:solidFill>
              </a:defRPr>
            </a:lvl1pPr>
            <a:lvl5pPr marL="578644" indent="0">
              <a:buNone/>
              <a:defRPr/>
            </a:lvl5pPr>
          </a:lstStyle>
          <a:p>
            <a:pPr lvl="0"/>
            <a:r>
              <a:rPr lang="en-US" dirty="0"/>
              <a:t>Sub title</a:t>
            </a:r>
          </a:p>
        </p:txBody>
      </p:sp>
      <p:sp>
        <p:nvSpPr>
          <p:cNvPr id="11" name="Text Placeholder 7">
            <a:extLst>
              <a:ext uri="{FF2B5EF4-FFF2-40B4-BE49-F238E27FC236}">
                <a16:creationId xmlns:a16="http://schemas.microsoft.com/office/drawing/2014/main" id="{509C35E9-41D4-42EB-8235-20B6E0E3EA49}"/>
              </a:ext>
            </a:extLst>
          </p:cNvPr>
          <p:cNvSpPr>
            <a:spLocks noGrp="1"/>
          </p:cNvSpPr>
          <p:nvPr>
            <p:ph type="body" sz="quarter" idx="11" hasCustomPrompt="1"/>
            <p:custDataLst>
              <p:tags r:id="rId3"/>
            </p:custDataLst>
          </p:nvPr>
        </p:nvSpPr>
        <p:spPr>
          <a:xfrm>
            <a:off x="6096000" y="4724400"/>
            <a:ext cx="2362200" cy="8382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spcBef>
                <a:spcPts val="0"/>
              </a:spcBef>
              <a:spcAft>
                <a:spcPts val="600"/>
              </a:spcAft>
              <a:buNone/>
              <a:defRPr sz="2100" b="1">
                <a:solidFill>
                  <a:srgbClr val="1F497D"/>
                </a:solidFill>
              </a:defRPr>
            </a:lvl1pPr>
            <a:lvl5pPr marL="578644" indent="0">
              <a:buNone/>
              <a:defRPr/>
            </a:lvl5pPr>
          </a:lstStyle>
          <a:p>
            <a:pPr lvl="0"/>
            <a:r>
              <a:rPr lang="en-US" dirty="0"/>
              <a:t>Date sub-title</a:t>
            </a:r>
          </a:p>
        </p:txBody>
      </p:sp>
    </p:spTree>
    <p:extLst>
      <p:ext uri="{BB962C8B-B14F-4D97-AF65-F5344CB8AC3E}">
        <p14:creationId xmlns:p14="http://schemas.microsoft.com/office/powerpoint/2010/main" val="1093471470"/>
      </p:ext>
    </p:extLst>
  </p:cSld>
  <p:clrMapOvr>
    <a:masterClrMapping/>
  </p:clrMapOvr>
  <p:transition spd="slow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0" y="793629"/>
            <a:ext cx="9144000" cy="1086867"/>
          </a:xfrm>
        </p:spPr>
        <p:txBody>
          <a:bodyPr anchor="t">
            <a:normAutofit/>
          </a:bodyPr>
          <a:lstStyle>
            <a:lvl1pPr algn="ctr">
              <a:defRPr sz="2800">
                <a:solidFill>
                  <a:srgbClr val="1F497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457200" y="2057400"/>
            <a:ext cx="8229600" cy="391636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FontTx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289322" indent="-144661">
              <a:spcBef>
                <a:spcPts val="0"/>
              </a:spcBef>
              <a:spcAft>
                <a:spcPts val="450"/>
              </a:spcAft>
              <a:buFont typeface="Arial" panose="020B0604020202020204" pitchFamily="34" charset="0"/>
              <a:buChar char="•"/>
              <a:defRPr sz="135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433983" indent="-144661">
              <a:spcBef>
                <a:spcPts val="0"/>
              </a:spcBef>
              <a:spcAft>
                <a:spcPts val="450"/>
              </a:spcAft>
              <a:buFont typeface="Arial" panose="020B0604020202020204" pitchFamily="34" charset="0"/>
              <a:buChar char="•"/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578644" indent="-144661">
              <a:spcBef>
                <a:spcPts val="0"/>
              </a:spcBef>
              <a:spcAft>
                <a:spcPts val="450"/>
              </a:spcAft>
              <a:buFont typeface="Arial" panose="020B0604020202020204" pitchFamily="34" charset="0"/>
              <a:buChar char="•"/>
              <a:defRPr sz="105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723305" indent="-144661">
              <a:spcBef>
                <a:spcPts val="0"/>
              </a:spcBef>
              <a:spcAft>
                <a:spcPts val="450"/>
              </a:spcAft>
              <a:buFont typeface="Arial" panose="020B0604020202020204" pitchFamily="34" charset="0"/>
              <a:buChar char="•"/>
              <a:defRPr sz="9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D182D0DC-F309-4AD6-9FC4-7A92EF3A0C20}"/>
              </a:ext>
            </a:extLst>
          </p:cNvPr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>
          <a:xfrm>
            <a:off x="6931152" y="6601976"/>
            <a:ext cx="2133600" cy="365125"/>
          </a:xfrm>
          <a:prstGeom prst="rect">
            <a:avLst/>
          </a:prstGeom>
        </p:spPr>
        <p:txBody>
          <a:bodyPr/>
          <a:lstStyle>
            <a:lvl1pPr algn="r">
              <a:spcAft>
                <a:spcPts val="60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7C414AED-89CE-4A48-8B2B-1B3A5C68EA2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3004421"/>
      </p:ext>
    </p:extLst>
  </p:cSld>
  <p:clrMapOvr>
    <a:masterClrMapping/>
  </p:clrMapOvr>
  <p:transition spd="slow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Bull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0" y="793629"/>
            <a:ext cx="9144000" cy="1086867"/>
          </a:xfrm>
        </p:spPr>
        <p:txBody>
          <a:bodyPr anchor="t">
            <a:normAutofit/>
          </a:bodyPr>
          <a:lstStyle>
            <a:lvl1pPr algn="ctr">
              <a:defRPr sz="2800">
                <a:solidFill>
                  <a:srgbClr val="1F497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  <p:custDataLst>
              <p:tags r:id="rId2"/>
            </p:custDataLst>
          </p:nvPr>
        </p:nvSpPr>
        <p:spPr>
          <a:xfrm>
            <a:off x="457200" y="2057400"/>
            <a:ext cx="8229600" cy="3916363"/>
          </a:xfrm>
          <a:prstGeom prst="rect">
            <a:avLst/>
          </a:prstGeom>
        </p:spPr>
        <p:txBody>
          <a:bodyPr>
            <a:normAutofit/>
          </a:bodyPr>
          <a:lstStyle>
            <a:lvl1pPr marL="214313" indent="-214313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58974" indent="-214313"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503635" indent="-214313"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648296" indent="-214313"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723305" indent="-144661">
              <a:spcBef>
                <a:spcPts val="0"/>
              </a:spcBef>
              <a:spcAft>
                <a:spcPts val="450"/>
              </a:spcAft>
              <a:buFont typeface="Arial" panose="020B0604020202020204" pitchFamily="34" charset="0"/>
              <a:buChar char="•"/>
              <a:defRPr sz="9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Second level</a:t>
            </a:r>
          </a:p>
          <a:p>
            <a:pPr lvl="1"/>
            <a:r>
              <a:rPr lang="en-US" dirty="0"/>
              <a:t>Third level</a:t>
            </a:r>
          </a:p>
          <a:p>
            <a:pPr lvl="2"/>
            <a:r>
              <a:rPr lang="en-US" dirty="0"/>
              <a:t>Fourth level</a:t>
            </a:r>
          </a:p>
          <a:p>
            <a:pPr lvl="3"/>
            <a:r>
              <a:rPr lang="en-US" dirty="0"/>
              <a:t>Fifth level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D182D0DC-F309-4AD6-9FC4-7A92EF3A0C20}"/>
              </a:ext>
            </a:extLst>
          </p:cNvPr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>
          <a:xfrm>
            <a:off x="6931152" y="6601976"/>
            <a:ext cx="2133600" cy="365125"/>
          </a:xfrm>
          <a:prstGeom prst="rect">
            <a:avLst/>
          </a:prstGeom>
        </p:spPr>
        <p:txBody>
          <a:bodyPr/>
          <a:lstStyle>
            <a:lvl1pPr algn="r">
              <a:spcAft>
                <a:spcPts val="60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36A6A193-2FDC-48DD-8023-1C75B05EEA9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2838206"/>
      </p:ext>
    </p:extLst>
  </p:cSld>
  <p:clrMapOvr>
    <a:masterClrMapping/>
  </p:clrMapOvr>
  <p:transition spd="slow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77948546"/>
      </p:ext>
    </p:extLst>
  </p:cSld>
  <p:clrMapOvr>
    <a:masterClrMapping/>
  </p:clrMapOvr>
  <p:transition spd="slow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C414AED-89CE-4A48-8B2B-1B3A5C68EA2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736123"/>
      </p:ext>
    </p:extLst>
  </p:cSld>
  <p:clrMapOvr>
    <a:masterClrMapping/>
  </p:clrMapOvr>
  <p:transition spd="slow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87464" y="1789115"/>
            <a:ext cx="3743325" cy="4262437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83188" y="1789115"/>
            <a:ext cx="3744912" cy="4262437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C414AED-89CE-4A48-8B2B-1B3A5C68EA2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64526"/>
      </p:ext>
    </p:extLst>
  </p:cSld>
  <p:clrMapOvr>
    <a:masterClrMapping/>
  </p:clrMapOvr>
  <p:transition spd="slow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ags" Target="../tags/tag2.xml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jpg"/><Relationship Id="rId5" Type="http://schemas.openxmlformats.org/officeDocument/2006/relationships/slideLayout" Target="../slideLayouts/slideLayout5.xml"/><Relationship Id="rId10" Type="http://schemas.openxmlformats.org/officeDocument/2006/relationships/tags" Target="../tags/tag4.xml"/><Relationship Id="rId4" Type="http://schemas.openxmlformats.org/officeDocument/2006/relationships/slideLayout" Target="../slideLayouts/slideLayout4.xml"/><Relationship Id="rId9" Type="http://schemas.openxmlformats.org/officeDocument/2006/relationships/tags" Target="../tags/tag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1">
            <a:alphaModFix amt="99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  <p:custDataLst>
              <p:tags r:id="rId8"/>
            </p:custDataLst>
          </p:nvPr>
        </p:nvSpPr>
        <p:spPr>
          <a:xfrm>
            <a:off x="0" y="457200"/>
            <a:ext cx="8991600" cy="106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99255132-F725-42BA-BD6A-346EAF30B44D}"/>
              </a:ext>
            </a:extLst>
          </p:cNvPr>
          <p:cNvSpPr/>
          <p:nvPr>
            <p:custDataLst>
              <p:tags r:id="rId9"/>
            </p:custDataLst>
          </p:nvPr>
        </p:nvSpPr>
        <p:spPr>
          <a:xfrm>
            <a:off x="0" y="6477000"/>
            <a:ext cx="9144000" cy="381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70" b="0" i="0" u="none" dirty="0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3D658DF1-112E-40ED-AD80-74665B53845E}"/>
              </a:ext>
            </a:extLst>
          </p:cNvPr>
          <p:cNvSpPr>
            <a:spLocks noGrp="1"/>
          </p:cNvSpPr>
          <p:nvPr>
            <p:ph type="sldNum" sz="quarter" idx="4"/>
            <p:custDataLst>
              <p:tags r:id="rId10"/>
            </p:custDataLst>
          </p:nvPr>
        </p:nvSpPr>
        <p:spPr>
          <a:xfrm>
            <a:off x="6931152" y="6601976"/>
            <a:ext cx="2133600" cy="365125"/>
          </a:xfrm>
          <a:prstGeom prst="rect">
            <a:avLst/>
          </a:prstGeom>
        </p:spPr>
        <p:txBody>
          <a:bodyPr tIns="0"/>
          <a:lstStyle>
            <a:lvl1pPr algn="r">
              <a:defRPr sz="788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36A6A193-2FDC-48DD-8023-1C75B05EEA9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15700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  <p:sldLayoutId id="2147483696" r:id="rId6"/>
  </p:sldLayoutIdLst>
  <p:transition spd="slow"/>
  <p:hf hdr="0" ftr="0" dt="0"/>
  <p:txStyles>
    <p:titleStyle>
      <a:lvl1pPr algn="ctr" defTabSz="289322" rtl="0" eaLnBrk="1" latinLnBrk="0" hangingPunct="1">
        <a:spcBef>
          <a:spcPct val="0"/>
        </a:spcBef>
        <a:buNone/>
        <a:defRPr sz="1575" b="1" i="0" u="none" kern="1200" cap="none" spc="0">
          <a:ln w="3175" cmpd="sng">
            <a:noFill/>
            <a:prstDash val="solid"/>
          </a:ln>
          <a:solidFill>
            <a:srgbClr val="1F497D"/>
          </a:solidFill>
          <a:effectLst/>
          <a:latin typeface="+mj-lt"/>
          <a:ea typeface="+mj-ea"/>
          <a:cs typeface="Arial" panose="020B0604020202020204" pitchFamily="34" charset="0"/>
        </a:defRPr>
      </a:lvl1pPr>
    </p:titleStyle>
    <p:bodyStyle>
      <a:lvl1pPr marL="0" indent="0" algn="l" defTabSz="289322" rtl="0" eaLnBrk="1" latinLnBrk="0" hangingPunct="1">
        <a:spcBef>
          <a:spcPct val="20000"/>
        </a:spcBef>
        <a:buFont typeface="Arial" panose="020B0604020202020204" pitchFamily="34" charset="0"/>
        <a:buNone/>
        <a:defRPr sz="76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144661" indent="0" algn="l" defTabSz="289322" rtl="0" eaLnBrk="1" latinLnBrk="0" hangingPunct="1">
        <a:spcBef>
          <a:spcPct val="20000"/>
        </a:spcBef>
        <a:buFont typeface="Arial" panose="020B0604020202020204" pitchFamily="34" charset="0"/>
        <a:buNone/>
        <a:defRPr sz="760" b="0" i="0" u="none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289322" indent="0" algn="l" defTabSz="289322" rtl="0" eaLnBrk="1" latinLnBrk="0" hangingPunct="1">
        <a:spcBef>
          <a:spcPct val="20000"/>
        </a:spcBef>
        <a:buFont typeface="Arial" panose="020B0604020202020204" pitchFamily="34" charset="0"/>
        <a:buNone/>
        <a:defRPr sz="76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433983" indent="0" algn="l" defTabSz="289322" rtl="0" eaLnBrk="1" latinLnBrk="0" hangingPunct="1">
        <a:spcBef>
          <a:spcPct val="20000"/>
        </a:spcBef>
        <a:buFont typeface="Arial" panose="020B0604020202020204" pitchFamily="34" charset="0"/>
        <a:buNone/>
        <a:defRPr sz="76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578644" indent="0" algn="l" defTabSz="289322" rtl="0" eaLnBrk="1" latinLnBrk="0" hangingPunct="1">
        <a:spcBef>
          <a:spcPct val="20000"/>
        </a:spcBef>
        <a:buFont typeface="Arial" panose="020B0604020202020204" pitchFamily="34" charset="0"/>
        <a:buNone/>
        <a:defRPr sz="76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795635" indent="-72331" algn="l" defTabSz="289322" rtl="0" eaLnBrk="1" latinLnBrk="0" hangingPunct="1">
        <a:spcBef>
          <a:spcPct val="20000"/>
        </a:spcBef>
        <a:buFont typeface="Arial" panose="020B0604020202020204" pitchFamily="34" charset="0"/>
        <a:buChar char="•"/>
        <a:defRPr sz="633" kern="1200">
          <a:solidFill>
            <a:schemeClr val="tx1"/>
          </a:solidFill>
          <a:latin typeface="+mn-lt"/>
          <a:ea typeface="+mn-ea"/>
          <a:cs typeface="+mn-cs"/>
        </a:defRPr>
      </a:lvl6pPr>
      <a:lvl7pPr marL="940297" indent="-72331" algn="l" defTabSz="289322" rtl="0" eaLnBrk="1" latinLnBrk="0" hangingPunct="1">
        <a:spcBef>
          <a:spcPct val="20000"/>
        </a:spcBef>
        <a:buFont typeface="Arial" panose="020B0604020202020204" pitchFamily="34" charset="0"/>
        <a:buChar char="•"/>
        <a:defRPr sz="633" kern="1200">
          <a:solidFill>
            <a:schemeClr val="tx1"/>
          </a:solidFill>
          <a:latin typeface="+mn-lt"/>
          <a:ea typeface="+mn-ea"/>
          <a:cs typeface="+mn-cs"/>
        </a:defRPr>
      </a:lvl7pPr>
      <a:lvl8pPr marL="1084958" indent="-72331" algn="l" defTabSz="289322" rtl="0" eaLnBrk="1" latinLnBrk="0" hangingPunct="1">
        <a:spcBef>
          <a:spcPct val="20000"/>
        </a:spcBef>
        <a:buFont typeface="Arial" panose="020B0604020202020204" pitchFamily="34" charset="0"/>
        <a:buChar char="•"/>
        <a:defRPr sz="633" kern="1200">
          <a:solidFill>
            <a:schemeClr val="tx1"/>
          </a:solidFill>
          <a:latin typeface="+mn-lt"/>
          <a:ea typeface="+mn-ea"/>
          <a:cs typeface="+mn-cs"/>
        </a:defRPr>
      </a:lvl8pPr>
      <a:lvl9pPr marL="1229618" indent="-72331" algn="l" defTabSz="289322" rtl="0" eaLnBrk="1" latinLnBrk="0" hangingPunct="1">
        <a:spcBef>
          <a:spcPct val="20000"/>
        </a:spcBef>
        <a:buFont typeface="Arial" panose="020B0604020202020204" pitchFamily="34" charset="0"/>
        <a:buChar char="•"/>
        <a:defRPr sz="63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89322" rtl="0" eaLnBrk="1" latinLnBrk="0" hangingPunct="1">
        <a:defRPr sz="570" kern="1200">
          <a:solidFill>
            <a:schemeClr val="tx1"/>
          </a:solidFill>
          <a:latin typeface="+mn-lt"/>
          <a:ea typeface="+mn-ea"/>
          <a:cs typeface="+mn-cs"/>
        </a:defRPr>
      </a:lvl1pPr>
      <a:lvl2pPr marL="144661" algn="l" defTabSz="289322" rtl="0" eaLnBrk="1" latinLnBrk="0" hangingPunct="1">
        <a:defRPr sz="570" kern="1200">
          <a:solidFill>
            <a:schemeClr val="tx1"/>
          </a:solidFill>
          <a:latin typeface="+mn-lt"/>
          <a:ea typeface="+mn-ea"/>
          <a:cs typeface="+mn-cs"/>
        </a:defRPr>
      </a:lvl2pPr>
      <a:lvl3pPr marL="289322" algn="l" defTabSz="289322" rtl="0" eaLnBrk="1" latinLnBrk="0" hangingPunct="1">
        <a:defRPr sz="570" kern="1200">
          <a:solidFill>
            <a:schemeClr val="tx1"/>
          </a:solidFill>
          <a:latin typeface="+mn-lt"/>
          <a:ea typeface="+mn-ea"/>
          <a:cs typeface="+mn-cs"/>
        </a:defRPr>
      </a:lvl3pPr>
      <a:lvl4pPr marL="433983" algn="l" defTabSz="289322" rtl="0" eaLnBrk="1" latinLnBrk="0" hangingPunct="1">
        <a:defRPr sz="570" kern="1200">
          <a:solidFill>
            <a:schemeClr val="tx1"/>
          </a:solidFill>
          <a:latin typeface="+mn-lt"/>
          <a:ea typeface="+mn-ea"/>
          <a:cs typeface="+mn-cs"/>
        </a:defRPr>
      </a:lvl4pPr>
      <a:lvl5pPr marL="578644" algn="l" defTabSz="289322" rtl="0" eaLnBrk="1" latinLnBrk="0" hangingPunct="1">
        <a:defRPr sz="570" kern="1200">
          <a:solidFill>
            <a:schemeClr val="tx1"/>
          </a:solidFill>
          <a:latin typeface="+mn-lt"/>
          <a:ea typeface="+mn-ea"/>
          <a:cs typeface="+mn-cs"/>
        </a:defRPr>
      </a:lvl5pPr>
      <a:lvl6pPr marL="723305" algn="l" defTabSz="289322" rtl="0" eaLnBrk="1" latinLnBrk="0" hangingPunct="1">
        <a:defRPr sz="570" kern="1200">
          <a:solidFill>
            <a:schemeClr val="tx1"/>
          </a:solidFill>
          <a:latin typeface="+mn-lt"/>
          <a:ea typeface="+mn-ea"/>
          <a:cs typeface="+mn-cs"/>
        </a:defRPr>
      </a:lvl6pPr>
      <a:lvl7pPr marL="867966" algn="l" defTabSz="289322" rtl="0" eaLnBrk="1" latinLnBrk="0" hangingPunct="1">
        <a:defRPr sz="570" kern="1200">
          <a:solidFill>
            <a:schemeClr val="tx1"/>
          </a:solidFill>
          <a:latin typeface="+mn-lt"/>
          <a:ea typeface="+mn-ea"/>
          <a:cs typeface="+mn-cs"/>
        </a:defRPr>
      </a:lvl7pPr>
      <a:lvl8pPr marL="1012627" algn="l" defTabSz="289322" rtl="0" eaLnBrk="1" latinLnBrk="0" hangingPunct="1">
        <a:defRPr sz="570" kern="1200">
          <a:solidFill>
            <a:schemeClr val="tx1"/>
          </a:solidFill>
          <a:latin typeface="+mn-lt"/>
          <a:ea typeface="+mn-ea"/>
          <a:cs typeface="+mn-cs"/>
        </a:defRPr>
      </a:lvl8pPr>
      <a:lvl9pPr marL="1157288" algn="l" defTabSz="289322" rtl="0" eaLnBrk="1" latinLnBrk="0" hangingPunct="1">
        <a:defRPr sz="57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tags" Target="../tags/tag16.xml"/><Relationship Id="rId2" Type="http://schemas.openxmlformats.org/officeDocument/2006/relationships/tags" Target="../tags/tag15.xml"/><Relationship Id="rId1" Type="http://schemas.openxmlformats.org/officeDocument/2006/relationships/tags" Target="../tags/tag14.xml"/><Relationship Id="rId5" Type="http://schemas.openxmlformats.org/officeDocument/2006/relationships/notesSlide" Target="../notesSlides/notesSlide1.xml"/><Relationship Id="rId4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tags" Target="../tags/tag45.xml"/><Relationship Id="rId2" Type="http://schemas.openxmlformats.org/officeDocument/2006/relationships/tags" Target="../tags/tag44.xml"/><Relationship Id="rId1" Type="http://schemas.openxmlformats.org/officeDocument/2006/relationships/tags" Target="../tags/tag43.xml"/><Relationship Id="rId5" Type="http://schemas.openxmlformats.org/officeDocument/2006/relationships/notesSlide" Target="../notesSlides/notesSlide10.xml"/><Relationship Id="rId4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tags" Target="../tags/tag48.xml"/><Relationship Id="rId2" Type="http://schemas.openxmlformats.org/officeDocument/2006/relationships/tags" Target="../tags/tag47.xml"/><Relationship Id="rId1" Type="http://schemas.openxmlformats.org/officeDocument/2006/relationships/tags" Target="../tags/tag46.xml"/><Relationship Id="rId6" Type="http://schemas.openxmlformats.org/officeDocument/2006/relationships/image" Target="../media/image3.PNG"/><Relationship Id="rId5" Type="http://schemas.openxmlformats.org/officeDocument/2006/relationships/notesSlide" Target="../notesSlides/notesSlide11.xml"/><Relationship Id="rId4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tags" Target="../tags/tag51.xml"/><Relationship Id="rId2" Type="http://schemas.openxmlformats.org/officeDocument/2006/relationships/tags" Target="../tags/tag50.xml"/><Relationship Id="rId1" Type="http://schemas.openxmlformats.org/officeDocument/2006/relationships/tags" Target="../tags/tag49.xml"/><Relationship Id="rId6" Type="http://schemas.openxmlformats.org/officeDocument/2006/relationships/image" Target="../media/image4.PNG"/><Relationship Id="rId5" Type="http://schemas.openxmlformats.org/officeDocument/2006/relationships/notesSlide" Target="../notesSlides/notesSlide12.xml"/><Relationship Id="rId4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tags" Target="../tags/tag54.xml"/><Relationship Id="rId2" Type="http://schemas.openxmlformats.org/officeDocument/2006/relationships/tags" Target="../tags/tag53.xml"/><Relationship Id="rId1" Type="http://schemas.openxmlformats.org/officeDocument/2006/relationships/tags" Target="../tags/tag52.xml"/><Relationship Id="rId6" Type="http://schemas.openxmlformats.org/officeDocument/2006/relationships/notesSlide" Target="../notesSlides/notesSlide13.xml"/><Relationship Id="rId5" Type="http://schemas.openxmlformats.org/officeDocument/2006/relationships/slideLayout" Target="../slideLayouts/slideLayout3.xml"/><Relationship Id="rId4" Type="http://schemas.openxmlformats.org/officeDocument/2006/relationships/tags" Target="../tags/tag5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tags" Target="../tags/tag58.xml"/><Relationship Id="rId7" Type="http://schemas.openxmlformats.org/officeDocument/2006/relationships/image" Target="../media/image5.emf"/><Relationship Id="rId2" Type="http://schemas.openxmlformats.org/officeDocument/2006/relationships/tags" Target="../tags/tag57.xml"/><Relationship Id="rId1" Type="http://schemas.openxmlformats.org/officeDocument/2006/relationships/tags" Target="../tags/tag56.xml"/><Relationship Id="rId6" Type="http://schemas.openxmlformats.org/officeDocument/2006/relationships/notesSlide" Target="../notesSlides/notesSlide14.xml"/><Relationship Id="rId5" Type="http://schemas.openxmlformats.org/officeDocument/2006/relationships/slideLayout" Target="../slideLayouts/slideLayout3.xml"/><Relationship Id="rId4" Type="http://schemas.openxmlformats.org/officeDocument/2006/relationships/tags" Target="../tags/tag59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tags" Target="../tags/tag62.xml"/><Relationship Id="rId2" Type="http://schemas.openxmlformats.org/officeDocument/2006/relationships/tags" Target="../tags/tag61.xml"/><Relationship Id="rId1" Type="http://schemas.openxmlformats.org/officeDocument/2006/relationships/tags" Target="../tags/tag60.xml"/><Relationship Id="rId6" Type="http://schemas.openxmlformats.org/officeDocument/2006/relationships/image" Target="../media/image6.PNG"/><Relationship Id="rId5" Type="http://schemas.openxmlformats.org/officeDocument/2006/relationships/notesSlide" Target="../notesSlides/notesSlide15.xml"/><Relationship Id="rId4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tags" Target="../tags/tag65.xml"/><Relationship Id="rId2" Type="http://schemas.openxmlformats.org/officeDocument/2006/relationships/tags" Target="../tags/tag64.xml"/><Relationship Id="rId1" Type="http://schemas.openxmlformats.org/officeDocument/2006/relationships/tags" Target="../tags/tag63.xml"/><Relationship Id="rId6" Type="http://schemas.openxmlformats.org/officeDocument/2006/relationships/image" Target="../media/image7.emf"/><Relationship Id="rId5" Type="http://schemas.openxmlformats.org/officeDocument/2006/relationships/notesSlide" Target="../notesSlides/notesSlide16.xml"/><Relationship Id="rId4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tags" Target="../tags/tag68.xml"/><Relationship Id="rId2" Type="http://schemas.openxmlformats.org/officeDocument/2006/relationships/tags" Target="../tags/tag67.xml"/><Relationship Id="rId1" Type="http://schemas.openxmlformats.org/officeDocument/2006/relationships/tags" Target="../tags/tag66.xml"/><Relationship Id="rId6" Type="http://schemas.openxmlformats.org/officeDocument/2006/relationships/notesSlide" Target="../notesSlides/notesSlide17.xml"/><Relationship Id="rId5" Type="http://schemas.openxmlformats.org/officeDocument/2006/relationships/slideLayout" Target="../slideLayouts/slideLayout3.xml"/><Relationship Id="rId4" Type="http://schemas.openxmlformats.org/officeDocument/2006/relationships/tags" Target="../tags/tag69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tags" Target="../tags/tag72.xml"/><Relationship Id="rId2" Type="http://schemas.openxmlformats.org/officeDocument/2006/relationships/tags" Target="../tags/tag71.xml"/><Relationship Id="rId1" Type="http://schemas.openxmlformats.org/officeDocument/2006/relationships/tags" Target="../tags/tag70.xml"/><Relationship Id="rId6" Type="http://schemas.openxmlformats.org/officeDocument/2006/relationships/notesSlide" Target="../notesSlides/notesSlide18.xml"/><Relationship Id="rId5" Type="http://schemas.openxmlformats.org/officeDocument/2006/relationships/slideLayout" Target="../slideLayouts/slideLayout3.xml"/><Relationship Id="rId4" Type="http://schemas.openxmlformats.org/officeDocument/2006/relationships/tags" Target="../tags/tag7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tags" Target="../tags/tag76.xml"/><Relationship Id="rId7" Type="http://schemas.openxmlformats.org/officeDocument/2006/relationships/image" Target="../media/image8.emf"/><Relationship Id="rId2" Type="http://schemas.openxmlformats.org/officeDocument/2006/relationships/tags" Target="../tags/tag75.xml"/><Relationship Id="rId1" Type="http://schemas.openxmlformats.org/officeDocument/2006/relationships/tags" Target="../tags/tag74.xml"/><Relationship Id="rId6" Type="http://schemas.openxmlformats.org/officeDocument/2006/relationships/notesSlide" Target="../notesSlides/notesSlide19.xml"/><Relationship Id="rId5" Type="http://schemas.openxmlformats.org/officeDocument/2006/relationships/slideLayout" Target="../slideLayouts/slideLayout3.xml"/><Relationship Id="rId4" Type="http://schemas.openxmlformats.org/officeDocument/2006/relationships/tags" Target="../tags/tag7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tags" Target="../tags/tag19.xml"/><Relationship Id="rId2" Type="http://schemas.openxmlformats.org/officeDocument/2006/relationships/tags" Target="../tags/tag18.xml"/><Relationship Id="rId1" Type="http://schemas.openxmlformats.org/officeDocument/2006/relationships/tags" Target="../tags/tag17.xml"/><Relationship Id="rId5" Type="http://schemas.openxmlformats.org/officeDocument/2006/relationships/notesSlide" Target="../notesSlides/notesSlide2.xml"/><Relationship Id="rId4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tags" Target="../tags/tag80.xml"/><Relationship Id="rId2" Type="http://schemas.openxmlformats.org/officeDocument/2006/relationships/tags" Target="../tags/tag79.xml"/><Relationship Id="rId1" Type="http://schemas.openxmlformats.org/officeDocument/2006/relationships/tags" Target="../tags/tag78.xml"/><Relationship Id="rId6" Type="http://schemas.openxmlformats.org/officeDocument/2006/relationships/notesSlide" Target="../notesSlides/notesSlide20.xml"/><Relationship Id="rId5" Type="http://schemas.openxmlformats.org/officeDocument/2006/relationships/slideLayout" Target="../slideLayouts/slideLayout3.xml"/><Relationship Id="rId4" Type="http://schemas.openxmlformats.org/officeDocument/2006/relationships/tags" Target="../tags/tag8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tags" Target="../tags/tag84.xml"/><Relationship Id="rId2" Type="http://schemas.openxmlformats.org/officeDocument/2006/relationships/tags" Target="../tags/tag83.xml"/><Relationship Id="rId1" Type="http://schemas.openxmlformats.org/officeDocument/2006/relationships/tags" Target="../tags/tag82.xml"/><Relationship Id="rId6" Type="http://schemas.openxmlformats.org/officeDocument/2006/relationships/image" Target="../media/image9.png"/><Relationship Id="rId5" Type="http://schemas.openxmlformats.org/officeDocument/2006/relationships/notesSlide" Target="../notesSlides/notesSlide21.xml"/><Relationship Id="rId4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86.xml"/><Relationship Id="rId1" Type="http://schemas.openxmlformats.org/officeDocument/2006/relationships/tags" Target="../tags/tag85.xml"/><Relationship Id="rId5" Type="http://schemas.openxmlformats.org/officeDocument/2006/relationships/image" Target="../media/image10.png"/><Relationship Id="rId4" Type="http://schemas.openxmlformats.org/officeDocument/2006/relationships/notesSlide" Target="../notesSlides/notesSlide2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88.xml"/><Relationship Id="rId1" Type="http://schemas.openxmlformats.org/officeDocument/2006/relationships/tags" Target="../tags/tag87.xml"/><Relationship Id="rId5" Type="http://schemas.openxmlformats.org/officeDocument/2006/relationships/image" Target="../media/image11.png"/><Relationship Id="rId4" Type="http://schemas.openxmlformats.org/officeDocument/2006/relationships/notesSlide" Target="../notesSlides/notesSlide2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90.xml"/><Relationship Id="rId1" Type="http://schemas.openxmlformats.org/officeDocument/2006/relationships/tags" Target="../tags/tag89.xml"/><Relationship Id="rId5" Type="http://schemas.openxmlformats.org/officeDocument/2006/relationships/image" Target="../media/image12.png"/><Relationship Id="rId4" Type="http://schemas.openxmlformats.org/officeDocument/2006/relationships/notesSlide" Target="../notesSlides/notesSlide2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tags" Target="../tags/tag93.xml"/><Relationship Id="rId2" Type="http://schemas.openxmlformats.org/officeDocument/2006/relationships/tags" Target="../tags/tag92.xml"/><Relationship Id="rId1" Type="http://schemas.openxmlformats.org/officeDocument/2006/relationships/tags" Target="../tags/tag91.xml"/><Relationship Id="rId5" Type="http://schemas.openxmlformats.org/officeDocument/2006/relationships/notesSlide" Target="../notesSlides/notesSlide25.xml"/><Relationship Id="rId4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95.xml"/><Relationship Id="rId1" Type="http://schemas.openxmlformats.org/officeDocument/2006/relationships/tags" Target="../tags/tag94.xml"/><Relationship Id="rId5" Type="http://schemas.openxmlformats.org/officeDocument/2006/relationships/image" Target="../media/image13.emf"/><Relationship Id="rId4" Type="http://schemas.openxmlformats.org/officeDocument/2006/relationships/notesSlide" Target="../notesSlides/notesSlide26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tags" Target="../tags/tag98.xml"/><Relationship Id="rId7" Type="http://schemas.openxmlformats.org/officeDocument/2006/relationships/notesSlide" Target="../notesSlides/notesSlide27.xml"/><Relationship Id="rId2" Type="http://schemas.openxmlformats.org/officeDocument/2006/relationships/tags" Target="../tags/tag97.xml"/><Relationship Id="rId1" Type="http://schemas.openxmlformats.org/officeDocument/2006/relationships/tags" Target="../tags/tag96.xml"/><Relationship Id="rId6" Type="http://schemas.openxmlformats.org/officeDocument/2006/relationships/slideLayout" Target="../slideLayouts/slideLayout2.xml"/><Relationship Id="rId5" Type="http://schemas.openxmlformats.org/officeDocument/2006/relationships/tags" Target="../tags/tag100.xml"/><Relationship Id="rId4" Type="http://schemas.openxmlformats.org/officeDocument/2006/relationships/tags" Target="../tags/tag9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tags" Target="../tags/tag22.xml"/><Relationship Id="rId2" Type="http://schemas.openxmlformats.org/officeDocument/2006/relationships/tags" Target="../tags/tag21.xml"/><Relationship Id="rId1" Type="http://schemas.openxmlformats.org/officeDocument/2006/relationships/tags" Target="../tags/tag20.xml"/><Relationship Id="rId6" Type="http://schemas.openxmlformats.org/officeDocument/2006/relationships/notesSlide" Target="../notesSlides/notesSlide3.xml"/><Relationship Id="rId5" Type="http://schemas.openxmlformats.org/officeDocument/2006/relationships/slideLayout" Target="../slideLayouts/slideLayout3.xml"/><Relationship Id="rId4" Type="http://schemas.openxmlformats.org/officeDocument/2006/relationships/tags" Target="../tags/tag2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tags" Target="../tags/tag26.xml"/><Relationship Id="rId2" Type="http://schemas.openxmlformats.org/officeDocument/2006/relationships/tags" Target="../tags/tag25.xml"/><Relationship Id="rId1" Type="http://schemas.openxmlformats.org/officeDocument/2006/relationships/tags" Target="../tags/tag24.xml"/><Relationship Id="rId6" Type="http://schemas.openxmlformats.org/officeDocument/2006/relationships/notesSlide" Target="../notesSlides/notesSlide4.xml"/><Relationship Id="rId5" Type="http://schemas.openxmlformats.org/officeDocument/2006/relationships/slideLayout" Target="../slideLayouts/slideLayout3.xml"/><Relationship Id="rId4" Type="http://schemas.openxmlformats.org/officeDocument/2006/relationships/tags" Target="../tags/tag2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tags" Target="../tags/tag30.xml"/><Relationship Id="rId2" Type="http://schemas.openxmlformats.org/officeDocument/2006/relationships/tags" Target="../tags/tag29.xml"/><Relationship Id="rId1" Type="http://schemas.openxmlformats.org/officeDocument/2006/relationships/tags" Target="../tags/tag28.xml"/><Relationship Id="rId6" Type="http://schemas.openxmlformats.org/officeDocument/2006/relationships/notesSlide" Target="../notesSlides/notesSlide5.xml"/><Relationship Id="rId5" Type="http://schemas.openxmlformats.org/officeDocument/2006/relationships/slideLayout" Target="../slideLayouts/slideLayout3.xml"/><Relationship Id="rId4" Type="http://schemas.openxmlformats.org/officeDocument/2006/relationships/tags" Target="../tags/tag3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tags" Target="../tags/tag34.xml"/><Relationship Id="rId2" Type="http://schemas.openxmlformats.org/officeDocument/2006/relationships/tags" Target="../tags/tag33.xml"/><Relationship Id="rId1" Type="http://schemas.openxmlformats.org/officeDocument/2006/relationships/tags" Target="../tags/tag32.xml"/><Relationship Id="rId6" Type="http://schemas.openxmlformats.org/officeDocument/2006/relationships/notesSlide" Target="../notesSlides/notesSlide7.xml"/><Relationship Id="rId5" Type="http://schemas.openxmlformats.org/officeDocument/2006/relationships/slideLayout" Target="../slideLayouts/slideLayout3.xml"/><Relationship Id="rId4" Type="http://schemas.openxmlformats.org/officeDocument/2006/relationships/tags" Target="../tags/tag3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tags" Target="../tags/tag38.xml"/><Relationship Id="rId2" Type="http://schemas.openxmlformats.org/officeDocument/2006/relationships/tags" Target="../tags/tag37.xml"/><Relationship Id="rId1" Type="http://schemas.openxmlformats.org/officeDocument/2006/relationships/tags" Target="../tags/tag36.xml"/><Relationship Id="rId6" Type="http://schemas.openxmlformats.org/officeDocument/2006/relationships/notesSlide" Target="../notesSlides/notesSlide8.xml"/><Relationship Id="rId5" Type="http://schemas.openxmlformats.org/officeDocument/2006/relationships/slideLayout" Target="../slideLayouts/slideLayout3.xml"/><Relationship Id="rId4" Type="http://schemas.openxmlformats.org/officeDocument/2006/relationships/tags" Target="../tags/tag3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tags" Target="../tags/tag42.xml"/><Relationship Id="rId2" Type="http://schemas.openxmlformats.org/officeDocument/2006/relationships/tags" Target="../tags/tag41.xml"/><Relationship Id="rId1" Type="http://schemas.openxmlformats.org/officeDocument/2006/relationships/tags" Target="../tags/tag40.xml"/><Relationship Id="rId5" Type="http://schemas.openxmlformats.org/officeDocument/2006/relationships/notesSlide" Target="../notesSlides/notesSlide9.xml"/><Relationship Id="rId4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3E5DA02F-A5B1-4CFF-BAB3-B51A02D21344}"/>
              </a:ext>
            </a:extLst>
          </p:cNvPr>
          <p:cNvSpPr>
            <a:spLocks noGrp="1"/>
          </p:cNvSpPr>
          <p:nvPr>
            <p:ph type="ctrTitle"/>
            <p:custDataLst>
              <p:tags r:id="rId1"/>
            </p:custDataLst>
          </p:nvPr>
        </p:nvSpPr>
        <p:spPr/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en-US" dirty="0"/>
              <a:t>Favorable Findings For Dependency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4ABDB5F8-0A9C-4A32-82A0-B41673DD3C09}"/>
              </a:ext>
            </a:extLst>
          </p:cNvPr>
          <p:cNvSpPr>
            <a:spLocks noGrp="1"/>
          </p:cNvSpPr>
          <p:nvPr>
            <p:ph type="body" sz="quarter" idx="10"/>
            <p:custDataLst>
              <p:tags r:id="rId2"/>
            </p:custDataLst>
          </p:nvPr>
        </p:nvSpPr>
        <p:spPr>
          <a:xfrm>
            <a:off x="685800" y="4724399"/>
            <a:ext cx="2915530" cy="705729"/>
          </a:xfrm>
        </p:spPr>
        <p:txBody>
          <a:bodyPr/>
          <a:lstStyle/>
          <a:p>
            <a:r>
              <a:rPr lang="en-US" dirty="0"/>
              <a:t>Compensation Service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E0AD48D6-13C3-4BD9-83E2-3F45BDEAB1AF}"/>
              </a:ext>
            </a:extLst>
          </p:cNvPr>
          <p:cNvSpPr>
            <a:spLocks noGrp="1"/>
          </p:cNvSpPr>
          <p:nvPr>
            <p:ph type="body" sz="quarter" idx="11"/>
            <p:custDataLst>
              <p:tags r:id="rId3"/>
            </p:custDataLst>
          </p:nvPr>
        </p:nvSpPr>
        <p:spPr/>
        <p:txBody>
          <a:bodyPr/>
          <a:lstStyle/>
          <a:p>
            <a:r>
              <a:rPr lang="en-US" dirty="0"/>
              <a:t>January 2019</a:t>
            </a:r>
          </a:p>
        </p:txBody>
      </p:sp>
    </p:spTree>
    <p:extLst>
      <p:ext uri="{BB962C8B-B14F-4D97-AF65-F5344CB8AC3E}">
        <p14:creationId xmlns:p14="http://schemas.microsoft.com/office/powerpoint/2010/main" val="303315381"/>
      </p:ext>
    </p:extLst>
  </p:cSld>
  <p:clrMapOvr>
    <a:masterClrMapping/>
  </p:clrMapOvr>
  <p:transition spd="slow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2786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xfrm>
            <a:off x="431944" y="824261"/>
            <a:ext cx="8254856" cy="675026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dirty="0">
                <a:effectLst/>
                <a:cs typeface="Times New Roman" panose="02020603050405020304" pitchFamily="18" charset="0"/>
              </a:rPr>
              <a:t>Inputting Favorable Findings</a:t>
            </a:r>
          </a:p>
        </p:txBody>
      </p:sp>
      <p:sp>
        <p:nvSpPr>
          <p:cNvPr id="5124" name="Rectangle 6"/>
          <p:cNvSpPr>
            <a:spLocks noGrp="1" noChangeArrowheads="1"/>
          </p:cNvSpPr>
          <p:nvPr>
            <p:ph idx="1"/>
            <p:custDataLst>
              <p:tags r:id="rId2"/>
            </p:custDataLst>
          </p:nvPr>
        </p:nvSpPr>
        <p:spPr>
          <a:xfrm>
            <a:off x="1475397" y="1812758"/>
            <a:ext cx="6218459" cy="4475747"/>
          </a:xfrm>
          <a:prstGeom prst="rect">
            <a:avLst/>
          </a:prstGeom>
        </p:spPr>
        <p:txBody>
          <a:bodyPr/>
          <a:lstStyle/>
          <a:p>
            <a:pPr>
              <a:lnSpc>
                <a:spcPct val="90000"/>
              </a:lnSpc>
              <a:buClr>
                <a:srgbClr val="1D3275"/>
              </a:buClr>
              <a:buFont typeface="Wingdings" pitchFamily="2" charset="2"/>
              <a:buNone/>
            </a:pPr>
            <a:endParaRPr lang="en-US" sz="105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buClr>
                <a:srgbClr val="1D3275"/>
              </a:buClr>
              <a:buFont typeface="Wingdings" pitchFamily="2" charset="2"/>
              <a:buChar char="Ø"/>
            </a:pPr>
            <a:endParaRPr lang="en-US" sz="105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90000"/>
              </a:lnSpc>
              <a:buClr>
                <a:srgbClr val="1D3275"/>
              </a:buClr>
              <a:buFont typeface="Wingdings" pitchFamily="2" charset="2"/>
              <a:buNone/>
            </a:pPr>
            <a:endParaRPr lang="en-US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8353BDB-7171-436C-80D3-3DF3AFA8A2A3}"/>
              </a:ext>
            </a:extLst>
          </p:cNvPr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7C414AED-89CE-4A48-8B2B-1B3A5C68EA2A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CEA0849-B200-4BD8-A34A-DEB8DA4C52FF}"/>
              </a:ext>
            </a:extLst>
          </p:cNvPr>
          <p:cNvSpPr txBox="1"/>
          <p:nvPr/>
        </p:nvSpPr>
        <p:spPr>
          <a:xfrm>
            <a:off x="431944" y="1941095"/>
            <a:ext cx="8254856" cy="21698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/>
              <a:t>Automatically included in the decision notice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/>
              <a:t>Based upon VSR selecting required decision elements.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/>
              <a:t>Proper selection of decision elements as “</a:t>
            </a:r>
            <a:r>
              <a:rPr lang="en-US" sz="2000" b="1" dirty="0"/>
              <a:t>met</a:t>
            </a:r>
            <a:r>
              <a:rPr lang="en-US" sz="2000" dirty="0"/>
              <a:t>” or “</a:t>
            </a:r>
            <a:r>
              <a:rPr lang="en-US" sz="2000" b="1" dirty="0"/>
              <a:t>not met</a:t>
            </a:r>
            <a:r>
              <a:rPr lang="en-US" sz="2000" dirty="0"/>
              <a:t>”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/>
              <a:t>Determines favorable finding text listed in decision notice.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4009377087"/>
      </p:ext>
    </p:extLst>
  </p:cSld>
  <p:clrMapOvr>
    <a:masterClrMapping/>
  </p:clrMapOvr>
  <p:transition spd="slow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2786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xfrm>
            <a:off x="431944" y="824261"/>
            <a:ext cx="8254856" cy="675026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dirty="0">
                <a:effectLst/>
                <a:cs typeface="Times New Roman" panose="02020603050405020304" pitchFamily="18" charset="0"/>
              </a:rPr>
              <a:t>Inputting Favorable Findings (Cont...)</a:t>
            </a:r>
          </a:p>
        </p:txBody>
      </p:sp>
      <p:sp>
        <p:nvSpPr>
          <p:cNvPr id="5124" name="Rectangle 6"/>
          <p:cNvSpPr>
            <a:spLocks noGrp="1" noChangeArrowheads="1"/>
          </p:cNvSpPr>
          <p:nvPr>
            <p:ph idx="1"/>
            <p:custDataLst>
              <p:tags r:id="rId2"/>
            </p:custDataLst>
          </p:nvPr>
        </p:nvSpPr>
        <p:spPr>
          <a:xfrm>
            <a:off x="1475397" y="1812758"/>
            <a:ext cx="6218459" cy="4475747"/>
          </a:xfrm>
          <a:prstGeom prst="rect">
            <a:avLst/>
          </a:prstGeom>
        </p:spPr>
        <p:txBody>
          <a:bodyPr/>
          <a:lstStyle/>
          <a:p>
            <a:pPr>
              <a:lnSpc>
                <a:spcPct val="90000"/>
              </a:lnSpc>
              <a:buClr>
                <a:srgbClr val="1D3275"/>
              </a:buClr>
              <a:buFont typeface="Wingdings" pitchFamily="2" charset="2"/>
              <a:buNone/>
            </a:pPr>
            <a:endParaRPr lang="en-US" sz="105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buClr>
                <a:srgbClr val="1D3275"/>
              </a:buClr>
              <a:buFont typeface="Wingdings" pitchFamily="2" charset="2"/>
              <a:buChar char="Ø"/>
            </a:pPr>
            <a:endParaRPr lang="en-US" sz="105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90000"/>
              </a:lnSpc>
              <a:buClr>
                <a:srgbClr val="1D3275"/>
              </a:buClr>
              <a:buFont typeface="Wingdings" pitchFamily="2" charset="2"/>
              <a:buNone/>
            </a:pPr>
            <a:endParaRPr lang="en-US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8353BDB-7171-436C-80D3-3DF3AFA8A2A3}"/>
              </a:ext>
            </a:extLst>
          </p:cNvPr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7C414AED-89CE-4A48-8B2B-1B3A5C68EA2A}" type="slidenum">
              <a:rPr lang="en-US" smtClean="0"/>
              <a:pPr/>
              <a:t>11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EFEA036-8CE9-479E-9D9C-8F4B528227D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198" y="1882157"/>
            <a:ext cx="8254856" cy="37217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8237926"/>
      </p:ext>
    </p:extLst>
  </p:cSld>
  <p:clrMapOvr>
    <a:masterClrMapping/>
  </p:clrMapOvr>
  <p:transition spd="slow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2786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xfrm>
            <a:off x="431944" y="824261"/>
            <a:ext cx="8254856" cy="675026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dirty="0">
                <a:effectLst/>
                <a:cs typeface="Times New Roman" panose="02020603050405020304" pitchFamily="18" charset="0"/>
              </a:rPr>
              <a:t>Inputting Favorable Findings (Cont...)</a:t>
            </a:r>
          </a:p>
        </p:txBody>
      </p:sp>
      <p:sp>
        <p:nvSpPr>
          <p:cNvPr id="5124" name="Rectangle 6"/>
          <p:cNvSpPr>
            <a:spLocks noGrp="1" noChangeArrowheads="1"/>
          </p:cNvSpPr>
          <p:nvPr>
            <p:ph idx="1"/>
            <p:custDataLst>
              <p:tags r:id="rId2"/>
            </p:custDataLst>
          </p:nvPr>
        </p:nvSpPr>
        <p:spPr>
          <a:xfrm>
            <a:off x="1475397" y="1812758"/>
            <a:ext cx="6218459" cy="4475747"/>
          </a:xfrm>
          <a:prstGeom prst="rect">
            <a:avLst/>
          </a:prstGeom>
        </p:spPr>
        <p:txBody>
          <a:bodyPr/>
          <a:lstStyle/>
          <a:p>
            <a:pPr>
              <a:lnSpc>
                <a:spcPct val="90000"/>
              </a:lnSpc>
              <a:buClr>
                <a:srgbClr val="1D3275"/>
              </a:buClr>
              <a:buFont typeface="Wingdings" pitchFamily="2" charset="2"/>
              <a:buNone/>
            </a:pPr>
            <a:endParaRPr lang="en-US" sz="105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buClr>
                <a:srgbClr val="1D3275"/>
              </a:buClr>
              <a:buFont typeface="Wingdings" pitchFamily="2" charset="2"/>
              <a:buChar char="Ø"/>
            </a:pPr>
            <a:endParaRPr lang="en-US" sz="105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90000"/>
              </a:lnSpc>
              <a:buClr>
                <a:srgbClr val="1D3275"/>
              </a:buClr>
              <a:buFont typeface="Wingdings" pitchFamily="2" charset="2"/>
              <a:buNone/>
            </a:pPr>
            <a:endParaRPr lang="en-US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8353BDB-7171-436C-80D3-3DF3AFA8A2A3}"/>
              </a:ext>
            </a:extLst>
          </p:cNvPr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7C414AED-89CE-4A48-8B2B-1B3A5C68EA2A}" type="slidenum">
              <a:rPr lang="en-US" smtClean="0"/>
              <a:pPr/>
              <a:t>12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95F2497-8305-4C67-AC0A-4F6B10A18CC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944" y="1759525"/>
            <a:ext cx="8254856" cy="44599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0613062"/>
      </p:ext>
    </p:extLst>
  </p:cSld>
  <p:clrMapOvr>
    <a:masterClrMapping/>
  </p:clrMapOvr>
  <p:transition spd="slow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2786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xfrm>
            <a:off x="216657" y="773875"/>
            <a:ext cx="8848095" cy="848631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en-US" dirty="0">
                <a:cs typeface="Times New Roman" panose="02020603050405020304" pitchFamily="18" charset="0"/>
              </a:rPr>
              <a:t>Dependency Denial Example</a:t>
            </a:r>
            <a:endParaRPr lang="en-US" dirty="0">
              <a:effectLst/>
            </a:endParaRPr>
          </a:p>
        </p:txBody>
      </p:sp>
      <p:sp>
        <p:nvSpPr>
          <p:cNvPr id="5124" name="Rectangle 6"/>
          <p:cNvSpPr>
            <a:spLocks noGrp="1" noChangeArrowheads="1"/>
          </p:cNvSpPr>
          <p:nvPr>
            <p:ph idx="1"/>
            <p:custDataLst>
              <p:tags r:id="rId2"/>
            </p:custDataLst>
          </p:nvPr>
        </p:nvSpPr>
        <p:spPr>
          <a:xfrm>
            <a:off x="457199" y="1684913"/>
            <a:ext cx="8229600" cy="3916363"/>
          </a:xfrm>
          <a:prstGeom prst="rect">
            <a:avLst/>
          </a:prstGeom>
        </p:spPr>
        <p:txBody>
          <a:bodyPr/>
          <a:lstStyle/>
          <a:p>
            <a:pPr>
              <a:lnSpc>
                <a:spcPct val="90000"/>
              </a:lnSpc>
              <a:buClr>
                <a:srgbClr val="1D3275"/>
              </a:buClr>
              <a:buFont typeface="Wingdings" pitchFamily="2" charset="2"/>
              <a:buNone/>
            </a:pPr>
            <a:endParaRPr lang="en-US" sz="105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buClr>
                <a:srgbClr val="1D3275"/>
              </a:buClr>
              <a:buFont typeface="Wingdings" pitchFamily="2" charset="2"/>
              <a:buChar char="Ø"/>
            </a:pPr>
            <a:endParaRPr lang="en-US" sz="105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90000"/>
              </a:lnSpc>
              <a:buClr>
                <a:srgbClr val="1D3275"/>
              </a:buClr>
              <a:buFont typeface="Wingdings" pitchFamily="2" charset="2"/>
              <a:buNone/>
            </a:pPr>
            <a:endParaRPr lang="en-US" sz="9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F8F282CA-9647-4F77-8C57-40FCFEC03880}"/>
              </a:ext>
            </a:extLst>
          </p:cNvPr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36A6A193-2FDC-48DD-8023-1C75B05EEA9A}" type="slidenum">
              <a:rPr lang="en-US" smtClean="0"/>
              <a:pPr/>
              <a:t>13</a:t>
            </a:fld>
            <a:endParaRPr lang="en-US" dirty="0"/>
          </a:p>
        </p:txBody>
      </p:sp>
      <p:sp>
        <p:nvSpPr>
          <p:cNvPr id="5126" name="Rectangle 6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216657" y="1891748"/>
            <a:ext cx="8710684" cy="44409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marL="342900" indent="-342900" eaLnBrk="1" hangingPunct="1"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John Smith a service connected veteran submits a VA Form 21-686c wishing to add minor child Larry Smith to his award. A review of the file show’s he is rated at 30% for sleep apnea. All information to add the minor child is present on the 686c except the minor child’s social security number.</a:t>
            </a:r>
          </a:p>
          <a:p>
            <a:pPr marL="342900" indent="-342900" eaLnBrk="1" hangingPunct="1"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All attempts to contact the veteran by phone have been unsuccessful. The veteran fails to respond within 30-days with requested information. </a:t>
            </a:r>
          </a:p>
          <a:p>
            <a:pPr marL="342900" indent="-342900" eaLnBrk="1" hangingPunct="1"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Char char="•"/>
            </a:pPr>
            <a:endParaRPr lang="en-US" alt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9735595"/>
      </p:ext>
    </p:extLst>
  </p:cSld>
  <p:clrMapOvr>
    <a:masterClrMapping/>
  </p:clrMapOvr>
  <p:transition spd="slow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2786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xfrm>
            <a:off x="216657" y="773875"/>
            <a:ext cx="8848095" cy="848631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en-US" dirty="0">
                <a:cs typeface="Times New Roman" panose="02020603050405020304" pitchFamily="18" charset="0"/>
              </a:rPr>
              <a:t>Dependency Denial Example (Cont...)</a:t>
            </a:r>
            <a:endParaRPr lang="en-US" dirty="0">
              <a:effectLst/>
            </a:endParaRPr>
          </a:p>
        </p:txBody>
      </p:sp>
      <p:sp>
        <p:nvSpPr>
          <p:cNvPr id="5124" name="Rectangle 6"/>
          <p:cNvSpPr>
            <a:spLocks noGrp="1" noChangeArrowheads="1"/>
          </p:cNvSpPr>
          <p:nvPr>
            <p:ph idx="1"/>
            <p:custDataLst>
              <p:tags r:id="rId2"/>
            </p:custDataLst>
          </p:nvPr>
        </p:nvSpPr>
        <p:spPr>
          <a:xfrm>
            <a:off x="457199" y="1684913"/>
            <a:ext cx="8229600" cy="3916363"/>
          </a:xfrm>
          <a:prstGeom prst="rect">
            <a:avLst/>
          </a:prstGeom>
        </p:spPr>
        <p:txBody>
          <a:bodyPr/>
          <a:lstStyle/>
          <a:p>
            <a:pPr>
              <a:lnSpc>
                <a:spcPct val="90000"/>
              </a:lnSpc>
              <a:buClr>
                <a:srgbClr val="1D3275"/>
              </a:buClr>
              <a:buFont typeface="Wingdings" pitchFamily="2" charset="2"/>
              <a:buNone/>
            </a:pPr>
            <a:endParaRPr lang="en-US" sz="105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buClr>
                <a:srgbClr val="1D3275"/>
              </a:buClr>
              <a:buFont typeface="Wingdings" pitchFamily="2" charset="2"/>
              <a:buChar char="Ø"/>
            </a:pPr>
            <a:endParaRPr lang="en-US" sz="105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90000"/>
              </a:lnSpc>
              <a:buClr>
                <a:srgbClr val="1D3275"/>
              </a:buClr>
              <a:buFont typeface="Wingdings" pitchFamily="2" charset="2"/>
              <a:buNone/>
            </a:pPr>
            <a:endParaRPr lang="en-US" sz="9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F8F282CA-9647-4F77-8C57-40FCFEC03880}"/>
              </a:ext>
            </a:extLst>
          </p:cNvPr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36A6A193-2FDC-48DD-8023-1C75B05EEA9A}" type="slidenum">
              <a:rPr lang="en-US" smtClean="0"/>
              <a:pPr/>
              <a:t>14</a:t>
            </a:fld>
            <a:endParaRPr lang="en-US" dirty="0"/>
          </a:p>
        </p:txBody>
      </p:sp>
      <p:sp>
        <p:nvSpPr>
          <p:cNvPr id="5126" name="Rectangle 6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216657" y="1891748"/>
            <a:ext cx="8710684" cy="44409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spcAft>
                <a:spcPts val="600"/>
              </a:spcAft>
              <a:buClr>
                <a:schemeClr val="tx1"/>
              </a:buClr>
            </a:pPr>
            <a:r>
              <a:rPr lang="en-US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342900" indent="-342900" eaLnBrk="1" hangingPunct="1"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Char char="•"/>
            </a:pPr>
            <a:endParaRPr lang="en-US" alt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5159369-5D98-4033-B554-61B56403CD8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05486" y="1622506"/>
            <a:ext cx="8333026" cy="41847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3845443"/>
      </p:ext>
    </p:extLst>
  </p:cSld>
  <p:clrMapOvr>
    <a:masterClrMapping/>
  </p:clrMapOvr>
  <p:transition spd="slow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2786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xfrm>
            <a:off x="431944" y="824261"/>
            <a:ext cx="8254856" cy="86667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dirty="0">
                <a:effectLst/>
                <a:cs typeface="Times New Roman" panose="02020603050405020304" pitchFamily="18" charset="0"/>
              </a:rPr>
              <a:t>Dependency Denial Example (Cont...) </a:t>
            </a:r>
          </a:p>
        </p:txBody>
      </p:sp>
      <p:sp>
        <p:nvSpPr>
          <p:cNvPr id="5124" name="Rectangle 6"/>
          <p:cNvSpPr>
            <a:spLocks noGrp="1" noChangeArrowheads="1"/>
          </p:cNvSpPr>
          <p:nvPr>
            <p:ph idx="1"/>
            <p:custDataLst>
              <p:tags r:id="rId2"/>
            </p:custDataLst>
          </p:nvPr>
        </p:nvSpPr>
        <p:spPr>
          <a:xfrm>
            <a:off x="1475397" y="1812758"/>
            <a:ext cx="6218459" cy="4475747"/>
          </a:xfrm>
          <a:prstGeom prst="rect">
            <a:avLst/>
          </a:prstGeom>
        </p:spPr>
        <p:txBody>
          <a:bodyPr/>
          <a:lstStyle/>
          <a:p>
            <a:pPr>
              <a:lnSpc>
                <a:spcPct val="90000"/>
              </a:lnSpc>
              <a:buClr>
                <a:srgbClr val="1D3275"/>
              </a:buClr>
              <a:buFont typeface="Wingdings" pitchFamily="2" charset="2"/>
              <a:buNone/>
            </a:pPr>
            <a:endParaRPr lang="en-US" sz="105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buClr>
                <a:srgbClr val="1D3275"/>
              </a:buClr>
              <a:buFont typeface="Wingdings" pitchFamily="2" charset="2"/>
              <a:buChar char="Ø"/>
            </a:pPr>
            <a:endParaRPr lang="en-US" sz="105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90000"/>
              </a:lnSpc>
              <a:buClr>
                <a:srgbClr val="1D3275"/>
              </a:buClr>
              <a:buFont typeface="Wingdings" pitchFamily="2" charset="2"/>
              <a:buNone/>
            </a:pPr>
            <a:endParaRPr lang="en-US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8353BDB-7171-436C-80D3-3DF3AFA8A2A3}"/>
              </a:ext>
            </a:extLst>
          </p:cNvPr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7C414AED-89CE-4A48-8B2B-1B3A5C68EA2A}" type="slidenum">
              <a:rPr lang="en-US" smtClean="0"/>
              <a:pPr/>
              <a:t>15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2E2145F-5314-4B79-BEFC-55523A2CA48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944" y="1812757"/>
            <a:ext cx="8254856" cy="44757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7057040"/>
      </p:ext>
    </p:extLst>
  </p:cSld>
  <p:clrMapOvr>
    <a:masterClrMapping/>
  </p:clrMapOvr>
  <p:transition spd="slow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2786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xfrm>
            <a:off x="431944" y="824261"/>
            <a:ext cx="8254856" cy="675026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dirty="0">
                <a:effectLst/>
                <a:cs typeface="Times New Roman" panose="02020603050405020304" pitchFamily="18" charset="0"/>
              </a:rPr>
              <a:t>Dependency Denial Example (Cont...) </a:t>
            </a:r>
          </a:p>
        </p:txBody>
      </p:sp>
      <p:sp>
        <p:nvSpPr>
          <p:cNvPr id="5124" name="Rectangle 6"/>
          <p:cNvSpPr>
            <a:spLocks noGrp="1" noChangeArrowheads="1"/>
          </p:cNvSpPr>
          <p:nvPr>
            <p:ph idx="1"/>
            <p:custDataLst>
              <p:tags r:id="rId2"/>
            </p:custDataLst>
          </p:nvPr>
        </p:nvSpPr>
        <p:spPr>
          <a:xfrm>
            <a:off x="1475397" y="1812758"/>
            <a:ext cx="6218459" cy="4475747"/>
          </a:xfrm>
          <a:prstGeom prst="rect">
            <a:avLst/>
          </a:prstGeom>
        </p:spPr>
        <p:txBody>
          <a:bodyPr/>
          <a:lstStyle/>
          <a:p>
            <a:pPr>
              <a:lnSpc>
                <a:spcPct val="90000"/>
              </a:lnSpc>
              <a:buClr>
                <a:srgbClr val="1D3275"/>
              </a:buClr>
              <a:buFont typeface="Wingdings" pitchFamily="2" charset="2"/>
              <a:buNone/>
            </a:pPr>
            <a:endParaRPr lang="en-US" sz="105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buClr>
                <a:srgbClr val="1D3275"/>
              </a:buClr>
              <a:buFont typeface="Wingdings" pitchFamily="2" charset="2"/>
              <a:buChar char="Ø"/>
            </a:pPr>
            <a:endParaRPr lang="en-US" sz="105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90000"/>
              </a:lnSpc>
              <a:buClr>
                <a:srgbClr val="1D3275"/>
              </a:buClr>
              <a:buFont typeface="Wingdings" pitchFamily="2" charset="2"/>
              <a:buNone/>
            </a:pPr>
            <a:endParaRPr lang="en-US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8353BDB-7171-436C-80D3-3DF3AFA8A2A3}"/>
              </a:ext>
            </a:extLst>
          </p:cNvPr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7C414AED-89CE-4A48-8B2B-1B3A5C68EA2A}" type="slidenum">
              <a:rPr lang="en-US" smtClean="0"/>
              <a:pPr/>
              <a:t>16</a:t>
            </a:fld>
            <a:endParaRPr lang="en-US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100FB88F-8C38-4F64-80EB-2EE54DAA464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41896" y="1499287"/>
            <a:ext cx="8485459" cy="43721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2266357"/>
      </p:ext>
    </p:extLst>
  </p:cSld>
  <p:clrMapOvr>
    <a:masterClrMapping/>
  </p:clrMapOvr>
  <p:transition spd="slow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2786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xfrm>
            <a:off x="216657" y="773876"/>
            <a:ext cx="8848095" cy="641796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en-US" dirty="0">
                <a:cs typeface="Times New Roman" panose="02020603050405020304" pitchFamily="18" charset="0"/>
              </a:rPr>
              <a:t>Generated Favorable Finding Text </a:t>
            </a:r>
            <a:endParaRPr lang="en-US" dirty="0">
              <a:effectLst/>
            </a:endParaRPr>
          </a:p>
        </p:txBody>
      </p:sp>
      <p:sp>
        <p:nvSpPr>
          <p:cNvPr id="5124" name="Rectangle 6"/>
          <p:cNvSpPr>
            <a:spLocks noGrp="1" noChangeArrowheads="1"/>
          </p:cNvSpPr>
          <p:nvPr>
            <p:ph idx="1"/>
            <p:custDataLst>
              <p:tags r:id="rId2"/>
            </p:custDataLst>
          </p:nvPr>
        </p:nvSpPr>
        <p:spPr>
          <a:xfrm>
            <a:off x="457199" y="1684913"/>
            <a:ext cx="8229600" cy="3916363"/>
          </a:xfrm>
          <a:prstGeom prst="rect">
            <a:avLst/>
          </a:prstGeom>
        </p:spPr>
        <p:txBody>
          <a:bodyPr/>
          <a:lstStyle/>
          <a:p>
            <a:pPr>
              <a:lnSpc>
                <a:spcPct val="90000"/>
              </a:lnSpc>
              <a:buClr>
                <a:srgbClr val="1D3275"/>
              </a:buClr>
              <a:buFont typeface="Wingdings" pitchFamily="2" charset="2"/>
              <a:buNone/>
            </a:pPr>
            <a:endParaRPr lang="en-US" sz="105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buClr>
                <a:srgbClr val="1D3275"/>
              </a:buClr>
              <a:buFont typeface="Wingdings" pitchFamily="2" charset="2"/>
              <a:buChar char="Ø"/>
            </a:pPr>
            <a:endParaRPr lang="en-US" sz="105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90000"/>
              </a:lnSpc>
              <a:buClr>
                <a:srgbClr val="1D3275"/>
              </a:buClr>
              <a:buFont typeface="Wingdings" pitchFamily="2" charset="2"/>
              <a:buNone/>
            </a:pPr>
            <a:endParaRPr lang="en-US" sz="9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F8F282CA-9647-4F77-8C57-40FCFEC03880}"/>
              </a:ext>
            </a:extLst>
          </p:cNvPr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36A6A193-2FDC-48DD-8023-1C75B05EEA9A}" type="slidenum">
              <a:rPr lang="en-US" smtClean="0"/>
              <a:pPr/>
              <a:t>17</a:t>
            </a:fld>
            <a:endParaRPr lang="en-US" dirty="0"/>
          </a:p>
        </p:txBody>
      </p:sp>
      <p:sp>
        <p:nvSpPr>
          <p:cNvPr id="5126" name="Rectangle 6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216657" y="1431074"/>
            <a:ext cx="8710684" cy="49055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buClr>
                <a:schemeClr val="tx1"/>
              </a:buClr>
            </a:pPr>
            <a:r>
              <a:rPr lang="en-US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"The following text displays in the letter:</a:t>
            </a:r>
          </a:p>
          <a:p>
            <a:pPr marL="342900" indent="-342900" eaLnBrk="1" hangingPunct="1">
              <a:buClr>
                <a:schemeClr val="tx1"/>
              </a:buClr>
              <a:buFont typeface="Arial" panose="020B0604020202020204" pitchFamily="34" charset="0"/>
              <a:buChar char="•"/>
            </a:pPr>
            <a:endParaRPr lang="en-US" alt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buClr>
                <a:schemeClr val="tx1"/>
              </a:buClr>
            </a:pPr>
            <a:r>
              <a:rPr lang="en-US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Even though we aren’t able to pay additional compensation for your dependent, the following findings were favorable to your claim:</a:t>
            </a:r>
          </a:p>
          <a:p>
            <a:pPr marL="342900" indent="-342900" eaLnBrk="1" hangingPunct="1">
              <a:buClr>
                <a:schemeClr val="tx1"/>
              </a:buClr>
              <a:buFont typeface="Arial" panose="020B0604020202020204" pitchFamily="34" charset="0"/>
              <a:buChar char="•"/>
            </a:pPr>
            <a:endParaRPr lang="en-US" alt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085850" lvl="1" indent="-342900" eaLnBrk="1" hangingPunct="1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You are rated 30% or greater service connected.</a:t>
            </a:r>
          </a:p>
          <a:p>
            <a:pPr marL="1085850" lvl="1" indent="-342900" eaLnBrk="1" hangingPunct="1">
              <a:buClr>
                <a:schemeClr val="tx1"/>
              </a:buClr>
              <a:buFont typeface="Arial" panose="020B0604020202020204" pitchFamily="34" charset="0"/>
              <a:buChar char="•"/>
            </a:pPr>
            <a:endParaRPr lang="en-US" alt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085850" lvl="1" indent="-342900" eaLnBrk="1" hangingPunct="1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You provided &lt; Dependent’s Name&gt;’s age.</a:t>
            </a:r>
          </a:p>
          <a:p>
            <a:pPr marL="1085850" lvl="1" indent="-342900" eaLnBrk="1" hangingPunct="1">
              <a:buClr>
                <a:schemeClr val="tx1"/>
              </a:buClr>
              <a:buFont typeface="Arial" panose="020B0604020202020204" pitchFamily="34" charset="0"/>
              <a:buChar char="•"/>
            </a:pPr>
            <a:endParaRPr lang="en-US" alt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085850" lvl="1" indent="-342900" eaLnBrk="1" hangingPunct="1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Your relationship with &lt; Dependent’s Name&gt; has been established</a:t>
            </a:r>
            <a:r>
              <a:rPr lang="en-US" altLang="en-US" sz="200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en-US" alt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085850" lvl="1" indent="-342900" eaLnBrk="1" hangingPunct="1">
              <a:buClr>
                <a:schemeClr val="tx1"/>
              </a:buClr>
              <a:buFont typeface="Arial" panose="020B0604020202020204" pitchFamily="34" charset="0"/>
              <a:buChar char="•"/>
            </a:pPr>
            <a:endParaRPr lang="en-US" alt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085850" lvl="1" indent="-342900" eaLnBrk="1" hangingPunct="1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You provided your child’s name.</a:t>
            </a:r>
          </a:p>
          <a:p>
            <a:pPr marL="1085850" lvl="1" indent="-342900" eaLnBrk="1" hangingPunct="1">
              <a:buClr>
                <a:schemeClr val="tx1"/>
              </a:buClr>
              <a:buFont typeface="Arial" panose="020B0604020202020204" pitchFamily="34" charset="0"/>
              <a:buChar char="•"/>
            </a:pPr>
            <a:endParaRPr lang="en-US" alt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085850" lvl="1" indent="-342900" eaLnBrk="1" hangingPunct="1">
              <a:buClr>
                <a:schemeClr val="tx1"/>
              </a:buClr>
              <a:buFont typeface="Arial" panose="020B0604020202020204" pitchFamily="34" charset="0"/>
              <a:buChar char="•"/>
            </a:pPr>
            <a:endParaRPr lang="en-US" alt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83520384"/>
      </p:ext>
    </p:extLst>
  </p:cSld>
  <p:clrMapOvr>
    <a:masterClrMapping/>
  </p:clrMapOvr>
  <p:transition spd="slow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2786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xfrm>
            <a:off x="216657" y="773876"/>
            <a:ext cx="8848095" cy="641796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en-US" dirty="0">
                <a:cs typeface="Times New Roman" panose="02020603050405020304" pitchFamily="18" charset="0"/>
              </a:rPr>
              <a:t>Generated Favorable Finding Text (Cont...)</a:t>
            </a:r>
            <a:endParaRPr lang="en-US" dirty="0">
              <a:effectLst/>
            </a:endParaRPr>
          </a:p>
        </p:txBody>
      </p:sp>
      <p:sp>
        <p:nvSpPr>
          <p:cNvPr id="5124" name="Rectangle 6"/>
          <p:cNvSpPr>
            <a:spLocks noGrp="1" noChangeArrowheads="1"/>
          </p:cNvSpPr>
          <p:nvPr>
            <p:ph idx="1"/>
            <p:custDataLst>
              <p:tags r:id="rId2"/>
            </p:custDataLst>
          </p:nvPr>
        </p:nvSpPr>
        <p:spPr>
          <a:xfrm>
            <a:off x="457199" y="1684913"/>
            <a:ext cx="8229600" cy="3916363"/>
          </a:xfrm>
          <a:prstGeom prst="rect">
            <a:avLst/>
          </a:prstGeom>
        </p:spPr>
        <p:txBody>
          <a:bodyPr/>
          <a:lstStyle/>
          <a:p>
            <a:pPr>
              <a:lnSpc>
                <a:spcPct val="90000"/>
              </a:lnSpc>
              <a:buClr>
                <a:srgbClr val="1D3275"/>
              </a:buClr>
              <a:buFont typeface="Wingdings" pitchFamily="2" charset="2"/>
              <a:buNone/>
            </a:pPr>
            <a:endParaRPr lang="en-US" sz="105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buClr>
                <a:srgbClr val="1D3275"/>
              </a:buClr>
              <a:buFont typeface="Wingdings" pitchFamily="2" charset="2"/>
              <a:buChar char="Ø"/>
            </a:pPr>
            <a:endParaRPr lang="en-US" sz="105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90000"/>
              </a:lnSpc>
              <a:buClr>
                <a:srgbClr val="1D3275"/>
              </a:buClr>
              <a:buFont typeface="Wingdings" pitchFamily="2" charset="2"/>
              <a:buNone/>
            </a:pPr>
            <a:endParaRPr lang="en-US" sz="9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F8F282CA-9647-4F77-8C57-40FCFEC03880}"/>
              </a:ext>
            </a:extLst>
          </p:cNvPr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36A6A193-2FDC-48DD-8023-1C75B05EEA9A}" type="slidenum">
              <a:rPr lang="en-US" smtClean="0"/>
              <a:pPr/>
              <a:t>18</a:t>
            </a:fld>
            <a:endParaRPr lang="en-US" dirty="0"/>
          </a:p>
        </p:txBody>
      </p:sp>
      <p:sp>
        <p:nvSpPr>
          <p:cNvPr id="5126" name="Rectangle 6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457199" y="1672838"/>
            <a:ext cx="8229600" cy="49055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marL="1085850" lvl="1" indent="-342900" eaLnBrk="1" hangingPunct="1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You provided &lt; Dependent’s Name's&gt; place of birth.</a:t>
            </a:r>
          </a:p>
          <a:p>
            <a:pPr marL="1085850" lvl="1" indent="-342900" eaLnBrk="1" hangingPunct="1">
              <a:buClr>
                <a:schemeClr val="tx1"/>
              </a:buClr>
              <a:buFont typeface="Arial" panose="020B0604020202020204" pitchFamily="34" charset="0"/>
              <a:buChar char="•"/>
            </a:pPr>
            <a:endParaRPr lang="en-US" alt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085850" lvl="1" indent="-342900" eaLnBrk="1" hangingPunct="1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&lt; Dependent’s Name&gt; is unmarried.</a:t>
            </a:r>
          </a:p>
          <a:p>
            <a:pPr marL="1085850" lvl="1" indent="-342900" eaLnBrk="1" hangingPunct="1">
              <a:buClr>
                <a:schemeClr val="tx1"/>
              </a:buClr>
              <a:buFont typeface="Arial" panose="020B0604020202020204" pitchFamily="34" charset="0"/>
              <a:buChar char="•"/>
            </a:pPr>
            <a:endParaRPr lang="en-US" alt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085850" lvl="1" indent="-342900" eaLnBrk="1" hangingPunct="1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You provided &lt;Dependent&gt; address.</a:t>
            </a:r>
          </a:p>
          <a:p>
            <a:pPr marL="1085850" lvl="1" indent="-342900" eaLnBrk="1" hangingPunct="1">
              <a:buClr>
                <a:schemeClr val="tx1"/>
              </a:buClr>
              <a:buFont typeface="Arial" panose="020B0604020202020204" pitchFamily="34" charset="0"/>
              <a:buChar char="•"/>
            </a:pPr>
            <a:endParaRPr lang="en-US" alt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085850" lvl="1" indent="-342900" eaLnBrk="1" hangingPunct="1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You provided &lt; Dependent’s Name&gt;’s date of birth.</a:t>
            </a:r>
          </a:p>
          <a:p>
            <a:pPr marL="342900" indent="-342900" eaLnBrk="1" hangingPunct="1">
              <a:buClr>
                <a:schemeClr val="tx1"/>
              </a:buClr>
              <a:buFont typeface="Arial" panose="020B0604020202020204" pitchFamily="34" charset="0"/>
              <a:buChar char="•"/>
            </a:pPr>
            <a:endParaRPr lang="en-US" alt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48900036"/>
      </p:ext>
    </p:extLst>
  </p:cSld>
  <p:clrMapOvr>
    <a:masterClrMapping/>
  </p:clrMapOvr>
  <p:transition spd="slow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2786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xfrm>
            <a:off x="216657" y="773876"/>
            <a:ext cx="8848095" cy="641796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en-US" dirty="0">
                <a:cs typeface="Times New Roman" panose="02020603050405020304" pitchFamily="18" charset="0"/>
              </a:rPr>
              <a:t>Generated Favorable Finding Text (Cont...)</a:t>
            </a:r>
            <a:endParaRPr lang="en-US" dirty="0">
              <a:effectLst/>
            </a:endParaRPr>
          </a:p>
        </p:txBody>
      </p:sp>
      <p:sp>
        <p:nvSpPr>
          <p:cNvPr id="5124" name="Rectangle 6"/>
          <p:cNvSpPr>
            <a:spLocks noGrp="1" noChangeArrowheads="1"/>
          </p:cNvSpPr>
          <p:nvPr>
            <p:ph idx="1"/>
            <p:custDataLst>
              <p:tags r:id="rId2"/>
            </p:custDataLst>
          </p:nvPr>
        </p:nvSpPr>
        <p:spPr>
          <a:xfrm>
            <a:off x="457199" y="1684913"/>
            <a:ext cx="8229600" cy="3916363"/>
          </a:xfrm>
          <a:prstGeom prst="rect">
            <a:avLst/>
          </a:prstGeom>
        </p:spPr>
        <p:txBody>
          <a:bodyPr/>
          <a:lstStyle/>
          <a:p>
            <a:pPr>
              <a:lnSpc>
                <a:spcPct val="90000"/>
              </a:lnSpc>
              <a:buClr>
                <a:srgbClr val="1D3275"/>
              </a:buClr>
              <a:buFont typeface="Wingdings" pitchFamily="2" charset="2"/>
              <a:buNone/>
            </a:pPr>
            <a:endParaRPr lang="en-US" sz="105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buClr>
                <a:srgbClr val="1D3275"/>
              </a:buClr>
              <a:buFont typeface="Wingdings" pitchFamily="2" charset="2"/>
              <a:buChar char="Ø"/>
            </a:pPr>
            <a:endParaRPr lang="en-US" sz="105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90000"/>
              </a:lnSpc>
              <a:buClr>
                <a:srgbClr val="1D3275"/>
              </a:buClr>
              <a:buFont typeface="Wingdings" pitchFamily="2" charset="2"/>
              <a:buNone/>
            </a:pPr>
            <a:endParaRPr lang="en-US" sz="9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F8F282CA-9647-4F77-8C57-40FCFEC03880}"/>
              </a:ext>
            </a:extLst>
          </p:cNvPr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36A6A193-2FDC-48DD-8023-1C75B05EEA9A}" type="slidenum">
              <a:rPr lang="en-US" smtClean="0"/>
              <a:pPr/>
              <a:t>19</a:t>
            </a:fld>
            <a:endParaRPr lang="en-US" dirty="0"/>
          </a:p>
        </p:txBody>
      </p:sp>
      <p:sp>
        <p:nvSpPr>
          <p:cNvPr id="5126" name="Rectangle 6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457199" y="1672838"/>
            <a:ext cx="8229600" cy="49055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marL="1085850" lvl="1" indent="-342900" eaLnBrk="1" hangingPunct="1">
              <a:buClr>
                <a:schemeClr val="tx1"/>
              </a:buClr>
              <a:buFont typeface="Arial" panose="020B0604020202020204" pitchFamily="34" charset="0"/>
              <a:buChar char="•"/>
            </a:pPr>
            <a:endParaRPr lang="en-US" alt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3F49286-DC0E-4925-887B-73E495BC1A5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298556" y="1439251"/>
            <a:ext cx="4684295" cy="51391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2615868"/>
      </p:ext>
    </p:extLst>
  </p:cSld>
  <p:clrMapOvr>
    <a:masterClrMapping/>
  </p:clrMapOvr>
  <p:transition spd="slow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2786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xfrm>
            <a:off x="702379" y="912339"/>
            <a:ext cx="8137290" cy="775864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dirty="0">
                <a:effectLst/>
                <a:cs typeface="Times New Roman" panose="02020603050405020304" pitchFamily="18" charset="0"/>
              </a:rPr>
              <a:t>Lesson Objectives</a:t>
            </a:r>
          </a:p>
        </p:txBody>
      </p:sp>
      <p:sp>
        <p:nvSpPr>
          <p:cNvPr id="4100" name="Rectangle 6"/>
          <p:cNvSpPr>
            <a:spLocks noGrp="1" noChangeArrowheads="1"/>
          </p:cNvSpPr>
          <p:nvPr>
            <p:ph idx="1"/>
            <p:custDataLst>
              <p:tags r:id="rId2"/>
            </p:custDataLst>
          </p:nvPr>
        </p:nvSpPr>
        <p:spPr>
          <a:xfrm>
            <a:off x="457200" y="2020673"/>
            <a:ext cx="8229600" cy="3916363"/>
          </a:xfrm>
        </p:spPr>
        <p:txBody>
          <a:bodyPr>
            <a:normAutofit/>
          </a:bodyPr>
          <a:lstStyle/>
          <a:p>
            <a:pPr hangingPunct="0"/>
            <a:r>
              <a:rPr lang="en-US" sz="2000" dirty="0"/>
              <a:t>Define favorable findings</a:t>
            </a:r>
          </a:p>
          <a:p>
            <a:pPr hangingPunct="0"/>
            <a:r>
              <a:rPr lang="en-US" sz="2000" dirty="0"/>
              <a:t>Explain when to use and input favorable findings</a:t>
            </a:r>
          </a:p>
          <a:p>
            <a:pPr hangingPunct="0"/>
            <a:r>
              <a:rPr lang="en-US" sz="2000" dirty="0"/>
              <a:t>Overturning favorable findings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438A10E-96D8-42B9-8A61-69C716D24061}"/>
              </a:ext>
            </a:extLst>
          </p:cNvPr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36A6A193-2FDC-48DD-8023-1C75B05EEA9A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5572392"/>
      </p:ext>
    </p:extLst>
  </p:cSld>
  <p:clrMapOvr>
    <a:masterClrMapping/>
  </p:clrMapOvr>
  <p:transition spd="slow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2786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xfrm>
            <a:off x="216657" y="773875"/>
            <a:ext cx="8848095" cy="848631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en-US" dirty="0">
                <a:cs typeface="Times New Roman" panose="02020603050405020304" pitchFamily="18" charset="0"/>
              </a:rPr>
              <a:t>Overturning Favorable Findings </a:t>
            </a:r>
            <a:endParaRPr lang="en-US" dirty="0">
              <a:effectLst/>
            </a:endParaRPr>
          </a:p>
        </p:txBody>
      </p:sp>
      <p:sp>
        <p:nvSpPr>
          <p:cNvPr id="5124" name="Rectangle 6"/>
          <p:cNvSpPr>
            <a:spLocks noGrp="1" noChangeArrowheads="1"/>
          </p:cNvSpPr>
          <p:nvPr>
            <p:ph idx="1"/>
            <p:custDataLst>
              <p:tags r:id="rId2"/>
            </p:custDataLst>
          </p:nvPr>
        </p:nvSpPr>
        <p:spPr>
          <a:xfrm>
            <a:off x="457199" y="1684913"/>
            <a:ext cx="8229600" cy="3916363"/>
          </a:xfrm>
          <a:prstGeom prst="rect">
            <a:avLst/>
          </a:prstGeom>
        </p:spPr>
        <p:txBody>
          <a:bodyPr/>
          <a:lstStyle/>
          <a:p>
            <a:pPr>
              <a:lnSpc>
                <a:spcPct val="90000"/>
              </a:lnSpc>
              <a:buClr>
                <a:srgbClr val="1D3275"/>
              </a:buClr>
              <a:buFont typeface="Wingdings" pitchFamily="2" charset="2"/>
              <a:buNone/>
            </a:pPr>
            <a:endParaRPr lang="en-US" sz="105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buClr>
                <a:srgbClr val="1D3275"/>
              </a:buClr>
              <a:buFont typeface="Wingdings" pitchFamily="2" charset="2"/>
              <a:buChar char="Ø"/>
            </a:pPr>
            <a:endParaRPr lang="en-US" sz="105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90000"/>
              </a:lnSpc>
              <a:buClr>
                <a:srgbClr val="1D3275"/>
              </a:buClr>
              <a:buFont typeface="Wingdings" pitchFamily="2" charset="2"/>
              <a:buNone/>
            </a:pPr>
            <a:endParaRPr lang="en-US" sz="9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F8F282CA-9647-4F77-8C57-40FCFEC03880}"/>
              </a:ext>
            </a:extLst>
          </p:cNvPr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36A6A193-2FDC-48DD-8023-1C75B05EEA9A}" type="slidenum">
              <a:rPr lang="en-US" smtClean="0"/>
              <a:pPr/>
              <a:t>20</a:t>
            </a:fld>
            <a:endParaRPr lang="en-US" dirty="0"/>
          </a:p>
        </p:txBody>
      </p:sp>
      <p:sp>
        <p:nvSpPr>
          <p:cNvPr id="5126" name="Rectangle 6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216657" y="1891748"/>
            <a:ext cx="8710684" cy="44409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marL="342900" indent="-342900" eaLnBrk="1" hangingPunct="1"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The veteran may file a new claim to add a previously denied dependent that calls into question a prior favorable finding.</a:t>
            </a:r>
          </a:p>
          <a:p>
            <a:pPr marL="342900" indent="-342900" eaLnBrk="1" hangingPunct="1"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Once it is determined that a prior favorable finding is no longer favorable we must overturn that favorable finding and notify the veteran of the reason why the prior finding was overturned.</a:t>
            </a:r>
          </a:p>
          <a:p>
            <a:pPr marL="342900" indent="-342900" eaLnBrk="1" hangingPunct="1"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We take the same approach as inputting favorable findings to overturn a favorable finding. The only difference is we now take the “</a:t>
            </a:r>
            <a:r>
              <a:rPr lang="en-US" alt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met</a:t>
            </a:r>
            <a:r>
              <a:rPr lang="en-US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” element that was previously favorable and change to “</a:t>
            </a:r>
            <a:r>
              <a:rPr lang="en-US" alt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not met</a:t>
            </a:r>
            <a:r>
              <a:rPr lang="en-US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”. </a:t>
            </a:r>
          </a:p>
          <a:p>
            <a:pPr marL="342900" indent="-342900" eaLnBrk="1" hangingPunct="1"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Once you change the element you will be prompted with the following message:</a:t>
            </a:r>
          </a:p>
          <a:p>
            <a:pPr eaLnBrk="1" hangingPunct="1">
              <a:spcAft>
                <a:spcPts val="600"/>
              </a:spcAft>
              <a:buClr>
                <a:schemeClr val="tx1"/>
              </a:buClr>
            </a:pPr>
            <a:r>
              <a:rPr lang="en-US" altLang="en-US" sz="2000" b="1" i="1" dirty="0">
                <a:latin typeface="Arial" panose="020B0604020202020204" pitchFamily="34" charset="0"/>
                <a:cs typeface="Arial" panose="020B0604020202020204" pitchFamily="34" charset="0"/>
              </a:rPr>
              <a:t>"You are electing to overturn a prior favorable finding. Please provide a justification that meets the clear and unmistakable evidence standard necessary to overturn a favorable finding.” </a:t>
            </a:r>
          </a:p>
          <a:p>
            <a:pPr marL="342900" indent="-342900" eaLnBrk="1" hangingPunct="1"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Char char="•"/>
            </a:pPr>
            <a:endParaRPr lang="en-US" alt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53562293"/>
      </p:ext>
    </p:extLst>
  </p:cSld>
  <p:clrMapOvr>
    <a:masterClrMapping/>
  </p:clrMapOvr>
  <p:transition spd="slow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2786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xfrm>
            <a:off x="431944" y="824261"/>
            <a:ext cx="8254856" cy="86667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dirty="0">
                <a:effectLst/>
                <a:cs typeface="Times New Roman" panose="02020603050405020304" pitchFamily="18" charset="0"/>
              </a:rPr>
              <a:t>Overturning Favorable Findings (Cont...)</a:t>
            </a:r>
          </a:p>
        </p:txBody>
      </p:sp>
      <p:sp>
        <p:nvSpPr>
          <p:cNvPr id="5124" name="Rectangle 6"/>
          <p:cNvSpPr>
            <a:spLocks noGrp="1" noChangeArrowheads="1"/>
          </p:cNvSpPr>
          <p:nvPr>
            <p:ph idx="1"/>
            <p:custDataLst>
              <p:tags r:id="rId2"/>
            </p:custDataLst>
          </p:nvPr>
        </p:nvSpPr>
        <p:spPr>
          <a:xfrm>
            <a:off x="1475397" y="1812758"/>
            <a:ext cx="6218459" cy="4475747"/>
          </a:xfrm>
          <a:prstGeom prst="rect">
            <a:avLst/>
          </a:prstGeom>
        </p:spPr>
        <p:txBody>
          <a:bodyPr/>
          <a:lstStyle/>
          <a:p>
            <a:pPr>
              <a:lnSpc>
                <a:spcPct val="90000"/>
              </a:lnSpc>
              <a:buClr>
                <a:srgbClr val="1D3275"/>
              </a:buClr>
              <a:buFont typeface="Wingdings" pitchFamily="2" charset="2"/>
              <a:buNone/>
            </a:pPr>
            <a:endParaRPr lang="en-US" sz="105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buClr>
                <a:srgbClr val="1D3275"/>
              </a:buClr>
              <a:buFont typeface="Wingdings" pitchFamily="2" charset="2"/>
              <a:buChar char="Ø"/>
            </a:pPr>
            <a:endParaRPr lang="en-US" sz="105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90000"/>
              </a:lnSpc>
              <a:buClr>
                <a:srgbClr val="1D3275"/>
              </a:buClr>
              <a:buFont typeface="Wingdings" pitchFamily="2" charset="2"/>
              <a:buNone/>
            </a:pPr>
            <a:endParaRPr lang="en-US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8353BDB-7171-436C-80D3-3DF3AFA8A2A3}"/>
              </a:ext>
            </a:extLst>
          </p:cNvPr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7C414AED-89CE-4A48-8B2B-1B3A5C68EA2A}" type="slidenum">
              <a:rPr lang="en-US" smtClean="0"/>
              <a:pPr/>
              <a:t>21</a:t>
            </a:fld>
            <a:endParaRPr lang="en-US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BD9D0325-8940-4F31-A644-DBAB4A8A59D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16188" y="1812758"/>
            <a:ext cx="8486368" cy="43712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6660058"/>
      </p:ext>
    </p:extLst>
  </p:cSld>
  <p:clrMapOvr>
    <a:masterClrMapping/>
  </p:clrMapOvr>
  <p:transition spd="slow"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4834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xfrm>
            <a:off x="596410" y="691178"/>
            <a:ext cx="8222923" cy="546977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en-US" dirty="0">
                <a:solidFill>
                  <a:schemeClr val="tx2"/>
                </a:solidFill>
                <a:effectLst/>
                <a:cs typeface="Times New Roman" panose="02020603050405020304" pitchFamily="18" charset="0"/>
              </a:rPr>
              <a:t>Overturning Favorable Findings (Cont...)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4D6891A-7A04-40FB-859B-47D9F58B6368}"/>
              </a:ext>
            </a:extLst>
          </p:cNvPr>
          <p:cNvSpPr>
            <a:spLocks noGrp="1"/>
          </p:cNvSpPr>
          <p:nvPr>
            <p:ph type="sldNum" sz="quarter" idx="12"/>
            <p:custDataLst>
              <p:tags r:id="rId2"/>
            </p:custDataLst>
          </p:nvPr>
        </p:nvSpPr>
        <p:spPr/>
        <p:txBody>
          <a:bodyPr/>
          <a:lstStyle/>
          <a:p>
            <a:fld id="{7C414AED-89CE-4A48-8B2B-1B3A5C68EA2A}" type="slidenum">
              <a:rPr lang="en-US" smtClean="0"/>
              <a:pPr/>
              <a:t>22</a:t>
            </a:fld>
            <a:endParaRPr lang="en-US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A7D5EB5F-922E-4070-8D33-445BF9D9CC1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5"/>
          <a:stretch>
            <a:fillRect/>
          </a:stretch>
        </p:blipFill>
        <p:spPr>
          <a:xfrm>
            <a:off x="964683" y="2057400"/>
            <a:ext cx="7214633" cy="3916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0183560"/>
      </p:ext>
    </p:extLst>
  </p:cSld>
  <p:clrMapOvr>
    <a:masterClrMapping/>
  </p:clrMapOvr>
  <p:transition spd="slow"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4834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xfrm>
            <a:off x="596410" y="691178"/>
            <a:ext cx="8222923" cy="546977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en-US" dirty="0">
                <a:solidFill>
                  <a:schemeClr val="tx2"/>
                </a:solidFill>
                <a:effectLst/>
                <a:cs typeface="Times New Roman" panose="02020603050405020304" pitchFamily="18" charset="0"/>
              </a:rPr>
              <a:t>Overturning Favorable Findings (Cont...)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4D6891A-7A04-40FB-859B-47D9F58B6368}"/>
              </a:ext>
            </a:extLst>
          </p:cNvPr>
          <p:cNvSpPr>
            <a:spLocks noGrp="1"/>
          </p:cNvSpPr>
          <p:nvPr>
            <p:ph type="sldNum" sz="quarter" idx="12"/>
            <p:custDataLst>
              <p:tags r:id="rId2"/>
            </p:custDataLst>
          </p:nvPr>
        </p:nvSpPr>
        <p:spPr/>
        <p:txBody>
          <a:bodyPr/>
          <a:lstStyle/>
          <a:p>
            <a:fld id="{7C414AED-89CE-4A48-8B2B-1B3A5C68EA2A}" type="slidenum">
              <a:rPr lang="en-US" smtClean="0"/>
              <a:pPr/>
              <a:t>23</a:t>
            </a:fld>
            <a:endParaRPr lang="en-US" dirty="0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7A088F5F-167B-40E0-8C36-20FE58FAEF3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5"/>
          <a:stretch>
            <a:fillRect/>
          </a:stretch>
        </p:blipFill>
        <p:spPr>
          <a:xfrm>
            <a:off x="596410" y="1510748"/>
            <a:ext cx="8030755" cy="44630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6200254"/>
      </p:ext>
    </p:extLst>
  </p:cSld>
  <p:clrMapOvr>
    <a:masterClrMapping/>
  </p:clrMapOvr>
  <p:transition spd="slow"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4834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xfrm>
            <a:off x="596410" y="691178"/>
            <a:ext cx="8222923" cy="546977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en-US" dirty="0">
                <a:solidFill>
                  <a:schemeClr val="tx2"/>
                </a:solidFill>
                <a:effectLst/>
                <a:cs typeface="Times New Roman" panose="02020603050405020304" pitchFamily="18" charset="0"/>
              </a:rPr>
              <a:t>Overturning Favorable Findings (Cont...)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4D6891A-7A04-40FB-859B-47D9F58B6368}"/>
              </a:ext>
            </a:extLst>
          </p:cNvPr>
          <p:cNvSpPr>
            <a:spLocks noGrp="1"/>
          </p:cNvSpPr>
          <p:nvPr>
            <p:ph type="sldNum" sz="quarter" idx="12"/>
            <p:custDataLst>
              <p:tags r:id="rId2"/>
            </p:custDataLst>
          </p:nvPr>
        </p:nvSpPr>
        <p:spPr/>
        <p:txBody>
          <a:bodyPr/>
          <a:lstStyle/>
          <a:p>
            <a:fld id="{7C414AED-89CE-4A48-8B2B-1B3A5C68EA2A}" type="slidenum">
              <a:rPr lang="en-US" smtClean="0"/>
              <a:pPr/>
              <a:t>24</a:t>
            </a:fld>
            <a:endParaRPr lang="en-US" dirty="0"/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CC3C63FB-C668-455F-AEC6-8AC543BBBCE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5"/>
          <a:stretch>
            <a:fillRect/>
          </a:stretch>
        </p:blipFill>
        <p:spPr>
          <a:xfrm>
            <a:off x="596410" y="1391478"/>
            <a:ext cx="8222923" cy="4810539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57D42D16-6296-4560-9620-40018490A3D0}"/>
              </a:ext>
            </a:extLst>
          </p:cNvPr>
          <p:cNvSpPr txBox="1"/>
          <p:nvPr/>
        </p:nvSpPr>
        <p:spPr>
          <a:xfrm flipH="1">
            <a:off x="2226366" y="4722125"/>
            <a:ext cx="4963010" cy="369332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r>
              <a:rPr lang="en-US" sz="900" dirty="0">
                <a:latin typeface="Times New Roman" panose="02020603050405020304" pitchFamily="18" charset="0"/>
                <a:ea typeface="Calibri" panose="020F0502020204030204" pitchFamily="34" charset="0"/>
              </a:rPr>
              <a:t>Please provide a justification that meets the </a:t>
            </a:r>
            <a:r>
              <a:rPr lang="en-US" sz="900" dirty="0">
                <a:highlight>
                  <a:srgbClr val="00FF00"/>
                </a:highlight>
                <a:latin typeface="Times New Roman" panose="02020603050405020304" pitchFamily="18" charset="0"/>
                <a:ea typeface="Calibri" panose="020F0502020204030204" pitchFamily="34" charset="0"/>
              </a:rPr>
              <a:t>clear and unmistakable evidence</a:t>
            </a:r>
            <a:r>
              <a:rPr lang="en-US" sz="900" dirty="0">
                <a:latin typeface="Times New Roman" panose="02020603050405020304" pitchFamily="18" charset="0"/>
                <a:ea typeface="Calibri" panose="020F0502020204030204" pitchFamily="34" charset="0"/>
              </a:rPr>
              <a:t> standard necessary to overturn a favorable finding.</a:t>
            </a:r>
            <a:endParaRPr lang="en-US" sz="900" dirty="0"/>
          </a:p>
        </p:txBody>
      </p:sp>
    </p:spTree>
    <p:extLst>
      <p:ext uri="{BB962C8B-B14F-4D97-AF65-F5344CB8AC3E}">
        <p14:creationId xmlns:p14="http://schemas.microsoft.com/office/powerpoint/2010/main" val="872365263"/>
      </p:ext>
    </p:extLst>
  </p:cSld>
  <p:clrMapOvr>
    <a:masterClrMapping/>
  </p:clrMapOvr>
  <p:transition spd="slow"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4834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xfrm>
            <a:off x="457200" y="798842"/>
            <a:ext cx="8418576" cy="621994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en-US" sz="3200" dirty="0">
                <a:solidFill>
                  <a:schemeClr val="tx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Overturned Favorable Finding Generated Text </a:t>
            </a:r>
          </a:p>
        </p:txBody>
      </p:sp>
      <p:sp>
        <p:nvSpPr>
          <p:cNvPr id="6148" name="Rectangle 3"/>
          <p:cNvSpPr>
            <a:spLocks noGrp="1" noChangeArrowheads="1"/>
          </p:cNvSpPr>
          <p:nvPr>
            <p:ph idx="1"/>
            <p:custDataLst>
              <p:tags r:id="rId2"/>
            </p:custDataLst>
          </p:nvPr>
        </p:nvSpPr>
        <p:spPr>
          <a:xfrm>
            <a:off x="457200" y="1684421"/>
            <a:ext cx="8418576" cy="4917554"/>
          </a:xfrm>
          <a:prstGeom prst="rect">
            <a:avLst/>
          </a:prstGeom>
        </p:spPr>
        <p:txBody>
          <a:bodyPr>
            <a:noAutofit/>
          </a:bodyPr>
          <a:lstStyle/>
          <a:p>
            <a:pPr>
              <a:spcAft>
                <a:spcPts val="1200"/>
              </a:spcAft>
            </a:pPr>
            <a:r>
              <a:rPr lang="en-US" dirty="0"/>
              <a:t>“The following text displays in the letter:</a:t>
            </a:r>
          </a:p>
          <a:p>
            <a:pPr>
              <a:spcAft>
                <a:spcPts val="1200"/>
              </a:spcAft>
            </a:pPr>
            <a:r>
              <a:rPr lang="en-US" b="1" dirty="0"/>
              <a:t>Favorable Findings Overturned </a:t>
            </a:r>
            <a:r>
              <a:rPr lang="en-US" dirty="0"/>
              <a:t>(Header)</a:t>
            </a:r>
          </a:p>
          <a:p>
            <a:pPr>
              <a:spcAft>
                <a:spcPts val="1200"/>
              </a:spcAft>
            </a:pPr>
            <a:r>
              <a:rPr lang="en-US" dirty="0"/>
              <a:t>“Based on evidence of record, we have overturned the following finding(s) that we had originally decided in favor of your claim:</a:t>
            </a:r>
          </a:p>
          <a:p>
            <a:pPr>
              <a:spcAft>
                <a:spcPts val="1200"/>
              </a:spcAft>
            </a:pPr>
            <a:r>
              <a:rPr lang="en-US" dirty="0"/>
              <a:t>In the text box you will list the prior favorable finding that is being overturned and then provide justification for overturning.</a:t>
            </a:r>
          </a:p>
          <a:p>
            <a:pPr>
              <a:spcAft>
                <a:spcPts val="1200"/>
              </a:spcAft>
            </a:pPr>
            <a:r>
              <a:rPr lang="en-US" dirty="0"/>
              <a:t>&lt;You are rated 30% or greater service connected.&gt;”</a:t>
            </a:r>
          </a:p>
          <a:p>
            <a:pPr>
              <a:spcAft>
                <a:spcPts val="1200"/>
              </a:spcAft>
            </a:pPr>
            <a:r>
              <a:rPr lang="en-US" dirty="0"/>
              <a:t>“The overturned issue's explanation appears in the letter:</a:t>
            </a:r>
          </a:p>
          <a:p>
            <a:pPr>
              <a:spcAft>
                <a:spcPts val="1200"/>
              </a:spcAft>
            </a:pPr>
            <a:r>
              <a:rPr lang="en-US" dirty="0"/>
              <a:t>“The rating decision dated 2/1/2019 reduced your service connection percentage from 30% to 20% therefore you are no longer eligible for the benefit sought. (38 CFR 3.4)”</a:t>
            </a:r>
          </a:p>
          <a:p>
            <a:pPr>
              <a:spcAft>
                <a:spcPts val="1200"/>
              </a:spcAft>
            </a:pP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4D6891A-7A04-40FB-859B-47D9F58B6368}"/>
              </a:ext>
            </a:extLst>
          </p:cNvPr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7C414AED-89CE-4A48-8B2B-1B3A5C68EA2A}" type="slidenum">
              <a:rPr lang="en-US" smtClean="0"/>
              <a:pPr/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5967416"/>
      </p:ext>
    </p:extLst>
  </p:cSld>
  <p:clrMapOvr>
    <a:masterClrMapping/>
  </p:clrMapOvr>
  <p:transition spd="slow"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4834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xfrm>
            <a:off x="471715" y="744372"/>
            <a:ext cx="8418576" cy="621994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en-US" sz="3200" dirty="0">
                <a:solidFill>
                  <a:schemeClr val="tx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Overturned Favorable Finding Generated Text 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4D6891A-7A04-40FB-859B-47D9F58B6368}"/>
              </a:ext>
            </a:extLst>
          </p:cNvPr>
          <p:cNvSpPr>
            <a:spLocks noGrp="1"/>
          </p:cNvSpPr>
          <p:nvPr>
            <p:ph type="sldNum" sz="quarter" idx="12"/>
            <p:custDataLst>
              <p:tags r:id="rId2"/>
            </p:custDataLst>
          </p:nvPr>
        </p:nvSpPr>
        <p:spPr/>
        <p:txBody>
          <a:bodyPr/>
          <a:lstStyle/>
          <a:p>
            <a:fld id="{7C414AED-89CE-4A48-8B2B-1B3A5C68EA2A}" type="slidenum">
              <a:rPr lang="en-US" smtClean="0"/>
              <a:pPr/>
              <a:t>26</a:t>
            </a:fld>
            <a:endParaRPr lang="en-US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9FD7FB69-36C5-471F-89FE-8890249A3E0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5"/>
          <a:stretch>
            <a:fillRect/>
          </a:stretch>
        </p:blipFill>
        <p:spPr>
          <a:xfrm>
            <a:off x="1944914" y="1524000"/>
            <a:ext cx="4986237" cy="48913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1319626"/>
      </p:ext>
    </p:extLst>
  </p:cSld>
  <p:clrMapOvr>
    <a:masterClrMapping/>
  </p:clrMapOvr>
  <p:transition spd="slow"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 hidden="1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Review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000F0B5-6963-4BC6-B925-C57A3A93257A}"/>
              </a:ext>
            </a:extLst>
          </p:cNvPr>
          <p:cNvSpPr>
            <a:spLocks noGrp="1"/>
          </p:cNvSpPr>
          <p:nvPr>
            <p:ph type="sldNum" sz="quarter" idx="12"/>
            <p:custDataLst>
              <p:tags r:id="rId2"/>
            </p:custDataLst>
          </p:nvPr>
        </p:nvSpPr>
        <p:spPr/>
        <p:txBody>
          <a:bodyPr/>
          <a:lstStyle/>
          <a:p>
            <a:fld id="{7C414AED-89CE-4A48-8B2B-1B3A5C68EA2A}" type="slidenum">
              <a:rPr lang="en-US" smtClean="0"/>
              <a:pPr/>
              <a:t>27</a:t>
            </a:fld>
            <a:endParaRPr lang="en-US" dirty="0"/>
          </a:p>
        </p:txBody>
      </p:sp>
      <p:sp>
        <p:nvSpPr>
          <p:cNvPr id="7172" name="WordArt 4"/>
          <p:cNvSpPr>
            <a:spLocks noChangeArrowheads="1" noChangeShapeType="1" noTextEdit="1"/>
          </p:cNvSpPr>
          <p:nvPr>
            <p:custDataLst>
              <p:tags r:id="rId3"/>
            </p:custDataLst>
          </p:nvPr>
        </p:nvSpPr>
        <p:spPr bwMode="auto">
          <a:xfrm>
            <a:off x="1905000" y="2857500"/>
            <a:ext cx="5943600" cy="138588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legacyPerspectiveBottomRight">
                <a:rot lat="0" lon="21239990" rev="0"/>
              </a:camera>
              <a:lightRig rig="legacyHarsh3" dir="l"/>
            </a:scene3d>
            <a:sp3d extrusionH="430200" prstMaterial="legacyMatte">
              <a:extrusionClr>
                <a:srgbClr val="C0C0C0"/>
              </a:extrusionClr>
            </a:sp3d>
          </a:bodyPr>
          <a:lstStyle/>
          <a:p>
            <a:pPr algn="ctr"/>
            <a:endParaRPr lang="en-US" sz="2700" kern="10" dirty="0">
              <a:ln w="9525">
                <a:round/>
                <a:headEnd/>
                <a:tailEnd/>
              </a:ln>
              <a:gradFill rotWithShape="1">
                <a:gsLst>
                  <a:gs pos="0">
                    <a:srgbClr val="DCEBF5"/>
                  </a:gs>
                  <a:gs pos="8000">
                    <a:srgbClr val="83A7C3"/>
                  </a:gs>
                  <a:gs pos="13000">
                    <a:srgbClr val="768FB9"/>
                  </a:gs>
                  <a:gs pos="21001">
                    <a:srgbClr val="83A7C3"/>
                  </a:gs>
                  <a:gs pos="52000">
                    <a:srgbClr val="FFFFFF"/>
                  </a:gs>
                  <a:gs pos="56000">
                    <a:srgbClr val="9C6563"/>
                  </a:gs>
                  <a:gs pos="58000">
                    <a:srgbClr val="80302D"/>
                  </a:gs>
                  <a:gs pos="71001">
                    <a:srgbClr val="C0524E"/>
                  </a:gs>
                  <a:gs pos="94000">
                    <a:srgbClr val="EBDAD4"/>
                  </a:gs>
                  <a:gs pos="100000">
                    <a:srgbClr val="55261C"/>
                  </a:gs>
                </a:gsLst>
                <a:lin ang="5400000" scaled="1"/>
              </a:gradFill>
              <a:latin typeface="Arial Black"/>
            </a:endParaRPr>
          </a:p>
        </p:txBody>
      </p:sp>
      <p:sp>
        <p:nvSpPr>
          <p:cNvPr id="6" name="WordArt 4"/>
          <p:cNvSpPr>
            <a:spLocks noChangeArrowheads="1" noChangeShapeType="1" noTextEdit="1"/>
          </p:cNvSpPr>
          <p:nvPr>
            <p:custDataLst>
              <p:tags r:id="rId4"/>
            </p:custDataLst>
          </p:nvPr>
        </p:nvSpPr>
        <p:spPr bwMode="auto">
          <a:xfrm>
            <a:off x="1676400" y="2914650"/>
            <a:ext cx="6400800" cy="16573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legacyPerspectiveBottomRight">
                <a:rot lat="0" lon="21239990" rev="0"/>
              </a:camera>
              <a:lightRig rig="legacyHarsh3" dir="l"/>
            </a:scene3d>
            <a:sp3d extrusionH="430200" prstMaterial="legacyMatte">
              <a:extrusionClr>
                <a:srgbClr val="C0C0C0"/>
              </a:extrusionClr>
            </a:sp3d>
          </a:bodyPr>
          <a:lstStyle/>
          <a:p>
            <a:pPr algn="ctr"/>
            <a:endParaRPr lang="en-US" sz="2700" kern="10" dirty="0">
              <a:ln w="9525">
                <a:round/>
                <a:headEnd/>
                <a:tailEnd/>
              </a:ln>
              <a:gradFill rotWithShape="1">
                <a:gsLst>
                  <a:gs pos="0">
                    <a:srgbClr val="DCEBF5"/>
                  </a:gs>
                  <a:gs pos="8000">
                    <a:srgbClr val="83A7C3"/>
                  </a:gs>
                  <a:gs pos="13000">
                    <a:srgbClr val="768FB9"/>
                  </a:gs>
                  <a:gs pos="21001">
                    <a:srgbClr val="83A7C3"/>
                  </a:gs>
                  <a:gs pos="52000">
                    <a:srgbClr val="FFFFFF"/>
                  </a:gs>
                  <a:gs pos="56000">
                    <a:srgbClr val="9C6563"/>
                  </a:gs>
                  <a:gs pos="58000">
                    <a:srgbClr val="80302D"/>
                  </a:gs>
                  <a:gs pos="71001">
                    <a:srgbClr val="C0524E"/>
                  </a:gs>
                  <a:gs pos="94000">
                    <a:srgbClr val="EBDAD4"/>
                  </a:gs>
                  <a:gs pos="100000">
                    <a:srgbClr val="55261C"/>
                  </a:gs>
                </a:gsLst>
                <a:lin ang="5400000" scaled="1"/>
              </a:gradFill>
              <a:latin typeface="Arial Black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3B989EB-37F9-4B5F-95AA-56E0BAE4B166}"/>
              </a:ext>
            </a:extLst>
          </p:cNvPr>
          <p:cNvSpPr txBox="1"/>
          <p:nvPr>
            <p:custDataLst>
              <p:tags r:id="rId5"/>
            </p:custDataLst>
          </p:nvPr>
        </p:nvSpPr>
        <p:spPr>
          <a:xfrm>
            <a:off x="98474" y="2842854"/>
            <a:ext cx="896627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dirty="0">
                <a:solidFill>
                  <a:schemeClr val="tx2"/>
                </a:solidFill>
              </a:rPr>
              <a:t>Questions?</a:t>
            </a:r>
          </a:p>
        </p:txBody>
      </p:sp>
    </p:spTree>
    <p:extLst>
      <p:ext uri="{BB962C8B-B14F-4D97-AF65-F5344CB8AC3E}">
        <p14:creationId xmlns:p14="http://schemas.microsoft.com/office/powerpoint/2010/main" val="3070544420"/>
      </p:ext>
    </p:extLst>
  </p:cSld>
  <p:clrMapOvr>
    <a:masterClrMapping/>
  </p:clrMapOvr>
  <p:transition spd="slow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2786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xfrm>
            <a:off x="524164" y="811705"/>
            <a:ext cx="8189542" cy="736093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dirty="0">
                <a:cs typeface="Times New Roman" panose="02020603050405020304" pitchFamily="18" charset="0"/>
              </a:rPr>
              <a:t>References</a:t>
            </a:r>
          </a:p>
        </p:txBody>
      </p:sp>
      <p:sp>
        <p:nvSpPr>
          <p:cNvPr id="5124" name="Rectangle 6"/>
          <p:cNvSpPr>
            <a:spLocks noGrp="1" noChangeArrowheads="1"/>
          </p:cNvSpPr>
          <p:nvPr>
            <p:ph idx="1"/>
            <p:custDataLst>
              <p:tags r:id="rId2"/>
            </p:custDataLst>
          </p:nvPr>
        </p:nvSpPr>
        <p:spPr>
          <a:prstGeom prst="rect">
            <a:avLst/>
          </a:prstGeom>
        </p:spPr>
        <p:txBody>
          <a:bodyPr/>
          <a:lstStyle/>
          <a:p>
            <a:pPr>
              <a:lnSpc>
                <a:spcPct val="90000"/>
              </a:lnSpc>
              <a:buClr>
                <a:srgbClr val="1D3275"/>
              </a:buClr>
              <a:buFont typeface="Wingdings" pitchFamily="2" charset="2"/>
              <a:buNone/>
            </a:pPr>
            <a:endParaRPr lang="en-US" sz="105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buClr>
                <a:srgbClr val="1D3275"/>
              </a:buClr>
              <a:buFont typeface="Wingdings" pitchFamily="2" charset="2"/>
              <a:buChar char="Ø"/>
            </a:pPr>
            <a:endParaRPr lang="en-US" sz="105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90000"/>
              </a:lnSpc>
              <a:buClr>
                <a:srgbClr val="1D3275"/>
              </a:buClr>
              <a:buFont typeface="Wingdings" pitchFamily="2" charset="2"/>
              <a:buNone/>
            </a:pPr>
            <a:endParaRPr lang="en-US" sz="9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E0B1219-1715-487E-8CC2-823A1EAC8274}"/>
              </a:ext>
            </a:extLst>
          </p:cNvPr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36A6A193-2FDC-48DD-8023-1C75B05EEA9A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5126" name="Rectangle 6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524164" y="2171700"/>
            <a:ext cx="8382000" cy="3314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marL="285750" indent="-285750" eaLnBrk="1" hangingPunct="1"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altLang="en-US" sz="2000" dirty="0">
                <a:latin typeface="+mn-lt"/>
                <a:cs typeface="Arial" panose="020B0604020202020204" pitchFamily="34" charset="0"/>
              </a:rPr>
              <a:t>Public Law 115-55, Veterans Appeals Improvement and Modernization Act 2017</a:t>
            </a:r>
          </a:p>
          <a:p>
            <a:pPr marL="285750" indent="-285750" eaLnBrk="1" hangingPunct="1"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altLang="en-US" sz="2000" dirty="0">
                <a:latin typeface="+mn-lt"/>
                <a:cs typeface="Arial" panose="020B0604020202020204" pitchFamily="34" charset="0"/>
              </a:rPr>
              <a:t>38 CFR 3.103(f), Decision Notices</a:t>
            </a:r>
          </a:p>
          <a:p>
            <a:pPr marL="285750" indent="-285750" eaLnBrk="1" hangingPunct="1"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altLang="en-US" sz="2000" dirty="0">
                <a:latin typeface="+mn-lt"/>
                <a:cs typeface="Arial" panose="020B0604020202020204" pitchFamily="34" charset="0"/>
              </a:rPr>
              <a:t>M21-1, Part III, Subpart v, 2. B, Decision Notices </a:t>
            </a:r>
          </a:p>
          <a:p>
            <a:pPr marL="285750" indent="-285750" eaLnBrk="1" hangingPunct="1"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Char char="•"/>
            </a:pPr>
            <a:endParaRPr lang="en-US" altLang="en-US" sz="2000" dirty="0">
              <a:latin typeface="+mn-lt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65780348"/>
      </p:ext>
    </p:extLst>
  </p:cSld>
  <p:clrMapOvr>
    <a:masterClrMapping/>
  </p:clrMapOvr>
  <p:transition spd="slow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2786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xfrm>
            <a:off x="724485" y="820366"/>
            <a:ext cx="8054422" cy="614539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altLang="en-US" dirty="0">
                <a:cs typeface="Times New Roman" panose="02020603050405020304" pitchFamily="18" charset="0"/>
              </a:rPr>
              <a:t>Define Favorable Finding</a:t>
            </a:r>
            <a:endParaRPr lang="en-US" dirty="0">
              <a:effectLst/>
              <a:cs typeface="Times New Roman" panose="02020603050405020304" pitchFamily="18" charset="0"/>
            </a:endParaRPr>
          </a:p>
        </p:txBody>
      </p:sp>
      <p:sp>
        <p:nvSpPr>
          <p:cNvPr id="5124" name="Rectangle 6"/>
          <p:cNvSpPr>
            <a:spLocks noGrp="1" noChangeArrowheads="1"/>
          </p:cNvSpPr>
          <p:nvPr>
            <p:ph idx="1"/>
            <p:custDataLst>
              <p:tags r:id="rId2"/>
            </p:custDataLst>
          </p:nvPr>
        </p:nvSpPr>
        <p:spPr>
          <a:prstGeom prst="rect">
            <a:avLst/>
          </a:prstGeom>
        </p:spPr>
        <p:txBody>
          <a:bodyPr/>
          <a:lstStyle/>
          <a:p>
            <a:pPr>
              <a:lnSpc>
                <a:spcPct val="90000"/>
              </a:lnSpc>
              <a:buClr>
                <a:srgbClr val="1D3275"/>
              </a:buClr>
              <a:buFont typeface="Wingdings" pitchFamily="2" charset="2"/>
              <a:buNone/>
            </a:pPr>
            <a:endParaRPr lang="en-US" sz="105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buClr>
                <a:srgbClr val="1D3275"/>
              </a:buClr>
              <a:buFont typeface="Wingdings" pitchFamily="2" charset="2"/>
              <a:buChar char="Ø"/>
            </a:pPr>
            <a:endParaRPr lang="en-US" sz="105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90000"/>
              </a:lnSpc>
              <a:buClr>
                <a:srgbClr val="1D3275"/>
              </a:buClr>
              <a:buFont typeface="Wingdings" pitchFamily="2" charset="2"/>
              <a:buNone/>
            </a:pPr>
            <a:endParaRPr lang="en-US" sz="9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D0894518-3D21-423E-9033-4BD0254D2406}"/>
              </a:ext>
            </a:extLst>
          </p:cNvPr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36A6A193-2FDC-48DD-8023-1C75B05EEA9A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5126" name="Rectangle 6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560696" y="1880495"/>
            <a:ext cx="8382000" cy="44384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>
              <a:spcBef>
                <a:spcPts val="600"/>
              </a:spcBef>
            </a:pPr>
            <a:r>
              <a:rPr lang="en-US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A favorable finding is a determination of fact, based on applicable laws and regulations, made by the adjudicator on an issue under review. Favorable findings should relate to a material element that would be required to grant the benefit sought.</a:t>
            </a:r>
          </a:p>
        </p:txBody>
      </p:sp>
    </p:spTree>
    <p:extLst>
      <p:ext uri="{BB962C8B-B14F-4D97-AF65-F5344CB8AC3E}">
        <p14:creationId xmlns:p14="http://schemas.microsoft.com/office/powerpoint/2010/main" val="741574123"/>
      </p:ext>
    </p:extLst>
  </p:cSld>
  <p:clrMapOvr>
    <a:masterClrMapping/>
  </p:clrMapOvr>
  <p:transition spd="slow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2786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xfrm>
            <a:off x="724485" y="820366"/>
            <a:ext cx="8054422" cy="614539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altLang="en-US" dirty="0">
                <a:cs typeface="Times New Roman" panose="02020603050405020304" pitchFamily="18" charset="0"/>
              </a:rPr>
              <a:t>AMA Notice Requirements</a:t>
            </a:r>
            <a:endParaRPr lang="en-US" dirty="0">
              <a:effectLst/>
              <a:cs typeface="Times New Roman" panose="02020603050405020304" pitchFamily="18" charset="0"/>
            </a:endParaRPr>
          </a:p>
        </p:txBody>
      </p:sp>
      <p:sp>
        <p:nvSpPr>
          <p:cNvPr id="5124" name="Rectangle 6"/>
          <p:cNvSpPr>
            <a:spLocks noGrp="1" noChangeArrowheads="1"/>
          </p:cNvSpPr>
          <p:nvPr>
            <p:ph idx="1"/>
            <p:custDataLst>
              <p:tags r:id="rId2"/>
            </p:custDataLst>
          </p:nvPr>
        </p:nvSpPr>
        <p:spPr>
          <a:prstGeom prst="rect">
            <a:avLst/>
          </a:prstGeom>
        </p:spPr>
        <p:txBody>
          <a:bodyPr/>
          <a:lstStyle/>
          <a:p>
            <a:pPr>
              <a:lnSpc>
                <a:spcPct val="90000"/>
              </a:lnSpc>
              <a:buClr>
                <a:srgbClr val="1D3275"/>
              </a:buClr>
              <a:buFont typeface="Wingdings" pitchFamily="2" charset="2"/>
              <a:buNone/>
            </a:pPr>
            <a:endParaRPr lang="en-US" sz="105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buClr>
                <a:srgbClr val="1D3275"/>
              </a:buClr>
              <a:buFont typeface="Wingdings" pitchFamily="2" charset="2"/>
              <a:buChar char="Ø"/>
            </a:pPr>
            <a:endParaRPr lang="en-US" sz="105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90000"/>
              </a:lnSpc>
              <a:buClr>
                <a:srgbClr val="1D3275"/>
              </a:buClr>
              <a:buFont typeface="Wingdings" pitchFamily="2" charset="2"/>
              <a:buNone/>
            </a:pPr>
            <a:endParaRPr lang="en-US" sz="9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D0894518-3D21-423E-9033-4BD0254D2406}"/>
              </a:ext>
            </a:extLst>
          </p:cNvPr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36A6A193-2FDC-48DD-8023-1C75B05EEA9A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5126" name="Rectangle 6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560696" y="1880495"/>
            <a:ext cx="8382000" cy="44384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>
              <a:spcBef>
                <a:spcPts val="600"/>
              </a:spcBef>
            </a:pPr>
            <a:r>
              <a:rPr lang="en-US" alt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IMPORTANT</a:t>
            </a:r>
            <a:r>
              <a:rPr lang="en-US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– AMA notice requirements do not apply to award adjustments (such as drill pay, military retired pay adjustments, incarceration, return to active duty, etc.) </a:t>
            </a:r>
          </a:p>
        </p:txBody>
      </p:sp>
    </p:spTree>
    <p:extLst>
      <p:ext uri="{BB962C8B-B14F-4D97-AF65-F5344CB8AC3E}">
        <p14:creationId xmlns:p14="http://schemas.microsoft.com/office/powerpoint/2010/main" val="1568604400"/>
      </p:ext>
    </p:extLst>
  </p:cSld>
  <p:clrMapOvr>
    <a:masterClrMapping/>
  </p:clrMapOvr>
  <p:transition spd="slow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8B7B6132-FE06-4568-9B59-94B7EDAEBA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3770" y="612175"/>
            <a:ext cx="8223752" cy="588827"/>
          </a:xfrm>
        </p:spPr>
        <p:txBody>
          <a:bodyPr>
            <a:normAutofit/>
          </a:bodyPr>
          <a:lstStyle/>
          <a:p>
            <a:r>
              <a:rPr lang="en-US" dirty="0">
                <a:cs typeface="Times New Roman" panose="02020603050405020304" pitchFamily="18" charset="0"/>
              </a:rPr>
              <a:t>Required Elements of a Decision Notice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425356B9-648F-4769-A89C-A1972403F6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414AED-89CE-4A48-8B2B-1B3A5C68EA2A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BDE7363-C2EA-4535-931F-B0F36BA9EE48}"/>
              </a:ext>
            </a:extLst>
          </p:cNvPr>
          <p:cNvSpPr txBox="1"/>
          <p:nvPr/>
        </p:nvSpPr>
        <p:spPr>
          <a:xfrm>
            <a:off x="609600" y="1338997"/>
            <a:ext cx="8083827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Each decision notice (rating and non-rating issues) must:</a:t>
            </a:r>
          </a:p>
          <a:p>
            <a:endParaRPr lang="en-US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inform the claimant of the issues adjudicated</a:t>
            </a:r>
            <a:endParaRPr lang="en-US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summarize the</a:t>
            </a:r>
            <a:endParaRPr lang="en-US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65760" lvl="1"/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− evidence VA considered</a:t>
            </a:r>
            <a:endParaRPr lang="en-US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65760" lvl="1"/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− laws and regulations applicable to the claim, and</a:t>
            </a:r>
            <a:endParaRPr lang="en-US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65760" lvl="1"/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− applicable review options the claimant may use to seek further review </a:t>
            </a:r>
          </a:p>
          <a:p>
            <a:pPr marL="365760" lvl="1"/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of the decision</a:t>
            </a:r>
            <a:endParaRPr lang="en-US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explain how to obtain or access evidence used in making the decision</a:t>
            </a:r>
            <a:endParaRPr lang="en-US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identify, if applicable, the criteria required to grant SC or the next-higher level of compensation, and/or</a:t>
            </a:r>
            <a:endParaRPr lang="en-US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identify</a:t>
            </a:r>
            <a:endParaRPr lang="en-US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65760" lvl="1"/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− for denied claims, the element(s) required to grant the claim that were </a:t>
            </a:r>
          </a:p>
          <a:p>
            <a:pPr marL="365760" lvl="1"/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not met, and</a:t>
            </a:r>
            <a:endParaRPr lang="en-US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65760" lvl="1"/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− a listing of findings that are favorable to the claimant under 38 CFR </a:t>
            </a:r>
          </a:p>
          <a:p>
            <a:pPr marL="365760" lvl="1"/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3.104(c), if  any</a:t>
            </a:r>
            <a:endParaRPr lang="en-US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6877341"/>
      </p:ext>
    </p:extLst>
  </p:cSld>
  <p:clrMapOvr>
    <a:masterClrMapping/>
  </p:clrMapOvr>
  <p:transition spd="slow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2786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xfrm>
            <a:off x="598881" y="818457"/>
            <a:ext cx="8254855" cy="67188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dirty="0">
                <a:cs typeface="Times New Roman" panose="02020603050405020304" pitchFamily="18" charset="0"/>
              </a:rPr>
              <a:t>Favorable Findings Requirement</a:t>
            </a:r>
          </a:p>
        </p:txBody>
      </p:sp>
      <p:sp>
        <p:nvSpPr>
          <p:cNvPr id="5124" name="Rectangle 6"/>
          <p:cNvSpPr>
            <a:spLocks noGrp="1" noChangeArrowheads="1"/>
          </p:cNvSpPr>
          <p:nvPr>
            <p:ph idx="1"/>
            <p:custDataLst>
              <p:tags r:id="rId2"/>
            </p:custDataLst>
          </p:nvPr>
        </p:nvSpPr>
        <p:spPr>
          <a:prstGeom prst="rect">
            <a:avLst/>
          </a:prstGeom>
        </p:spPr>
        <p:txBody>
          <a:bodyPr/>
          <a:lstStyle/>
          <a:p>
            <a:pPr>
              <a:lnSpc>
                <a:spcPct val="90000"/>
              </a:lnSpc>
              <a:buClr>
                <a:srgbClr val="1D3275"/>
              </a:buClr>
              <a:buFont typeface="Wingdings" pitchFamily="2" charset="2"/>
              <a:buNone/>
            </a:pPr>
            <a:endParaRPr lang="en-US" sz="105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buClr>
                <a:srgbClr val="1D3275"/>
              </a:buClr>
              <a:buFont typeface="Wingdings" pitchFamily="2" charset="2"/>
              <a:buChar char="Ø"/>
            </a:pPr>
            <a:endParaRPr lang="en-US" sz="105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90000"/>
              </a:lnSpc>
              <a:buClr>
                <a:srgbClr val="1D3275"/>
              </a:buClr>
              <a:buFont typeface="Wingdings" pitchFamily="2" charset="2"/>
              <a:buNone/>
            </a:pPr>
            <a:endParaRPr lang="en-US" sz="9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F6F25A6-F27C-4E54-8EDC-1A26BB469E7A}"/>
              </a:ext>
            </a:extLst>
          </p:cNvPr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36A6A193-2FDC-48DD-8023-1C75B05EEA9A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5126" name="Rectangle 6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457200" y="1679358"/>
            <a:ext cx="8229600" cy="4437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spcAft>
                <a:spcPts val="600"/>
              </a:spcAft>
              <a:buClr>
                <a:schemeClr val="tx1"/>
              </a:buClr>
            </a:pP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Each notice of a decision affecting benefits must address any findings made by the adjudicator that are favorable to the claimant. </a:t>
            </a:r>
          </a:p>
          <a:p>
            <a:pPr marL="1085850" lvl="1" indent="-342900" eaLnBrk="1" hangingPunct="1"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altLang="en-US" sz="2000" dirty="0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Not all claims will have favorable findings</a:t>
            </a:r>
          </a:p>
          <a:p>
            <a:pPr marL="1085850" lvl="1" indent="-342900" eaLnBrk="1" hangingPunct="1"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altLang="en-US" sz="2000" dirty="0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Element selection generates favorable finding language</a:t>
            </a:r>
          </a:p>
          <a:p>
            <a:pPr marL="1085850" lvl="1" indent="-342900" eaLnBrk="1" hangingPunct="1"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altLang="en-US" sz="2000" dirty="0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Elements specific to dependent type...for example:</a:t>
            </a:r>
          </a:p>
          <a:p>
            <a:pPr marL="1485900" lvl="2" indent="-342900" eaLnBrk="1" hangingPunct="1"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altLang="en-US" sz="2000" dirty="0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Spouse</a:t>
            </a:r>
          </a:p>
          <a:p>
            <a:pPr marL="1485900" lvl="2" indent="-342900" eaLnBrk="1" hangingPunct="1"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altLang="en-US" sz="2000" dirty="0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Minor Child</a:t>
            </a:r>
          </a:p>
          <a:p>
            <a:pPr marL="1485900" lvl="2" indent="-342900" eaLnBrk="1" hangingPunct="1"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altLang="en-US" sz="2000" dirty="0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Foster child</a:t>
            </a:r>
          </a:p>
          <a:p>
            <a:pPr marL="1485900" lvl="2" indent="-342900" eaLnBrk="1" hangingPunct="1"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altLang="en-US" sz="2000" dirty="0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School child</a:t>
            </a:r>
          </a:p>
          <a:p>
            <a:pPr eaLnBrk="1" hangingPunct="1">
              <a:spcAft>
                <a:spcPts val="600"/>
              </a:spcAft>
              <a:buClr>
                <a:schemeClr val="tx1"/>
              </a:buClr>
            </a:pPr>
            <a:endParaRPr lang="en-US" alt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00791354"/>
      </p:ext>
    </p:extLst>
  </p:cSld>
  <p:clrMapOvr>
    <a:masterClrMapping/>
  </p:clrMapOvr>
  <p:transition spd="slow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2786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xfrm>
            <a:off x="598881" y="818457"/>
            <a:ext cx="8254855" cy="67188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dirty="0">
                <a:cs typeface="Times New Roman" panose="02020603050405020304" pitchFamily="18" charset="0"/>
              </a:rPr>
              <a:t>Favorable Findings Requirement</a:t>
            </a:r>
          </a:p>
        </p:txBody>
      </p:sp>
      <p:sp>
        <p:nvSpPr>
          <p:cNvPr id="5124" name="Rectangle 6"/>
          <p:cNvSpPr>
            <a:spLocks noGrp="1" noChangeArrowheads="1"/>
          </p:cNvSpPr>
          <p:nvPr>
            <p:ph idx="1"/>
            <p:custDataLst>
              <p:tags r:id="rId2"/>
            </p:custDataLst>
          </p:nvPr>
        </p:nvSpPr>
        <p:spPr>
          <a:prstGeom prst="rect">
            <a:avLst/>
          </a:prstGeom>
        </p:spPr>
        <p:txBody>
          <a:bodyPr/>
          <a:lstStyle/>
          <a:p>
            <a:pPr>
              <a:lnSpc>
                <a:spcPct val="90000"/>
              </a:lnSpc>
              <a:buClr>
                <a:srgbClr val="1D3275"/>
              </a:buClr>
              <a:buFont typeface="Wingdings" pitchFamily="2" charset="2"/>
              <a:buNone/>
            </a:pPr>
            <a:endParaRPr lang="en-US" sz="105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buClr>
                <a:srgbClr val="1D3275"/>
              </a:buClr>
              <a:buFont typeface="Wingdings" pitchFamily="2" charset="2"/>
              <a:buChar char="Ø"/>
            </a:pPr>
            <a:endParaRPr lang="en-US" sz="105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90000"/>
              </a:lnSpc>
              <a:buClr>
                <a:srgbClr val="1D3275"/>
              </a:buClr>
              <a:buFont typeface="Wingdings" pitchFamily="2" charset="2"/>
              <a:buNone/>
            </a:pPr>
            <a:endParaRPr lang="en-US" sz="9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F6F25A6-F27C-4E54-8EDC-1A26BB469E7A}"/>
              </a:ext>
            </a:extLst>
          </p:cNvPr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36A6A193-2FDC-48DD-8023-1C75B05EEA9A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5126" name="Rectangle 6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457200" y="1679358"/>
            <a:ext cx="8229600" cy="4437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en-US" sz="2000" b="1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For example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: If we denied a claim to add a dependent spouse the decision notice would identify the element(s) not met with a summary of applicable laws and regulations. Then list the element(s) met that are favorable to the veteran. The decision notice will state:</a:t>
            </a:r>
          </a:p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“We couldn’t pay for &lt;</a:t>
            </a:r>
            <a:r>
              <a:rPr lang="en-US" sz="2000" dirty="0">
                <a:highlight>
                  <a:srgbClr val="FFFF00"/>
                </a:highlight>
                <a:latin typeface="Times New Roman" panose="02020603050405020304" pitchFamily="18" charset="0"/>
                <a:ea typeface="Times New Roman" panose="02020603050405020304" pitchFamily="18" charset="0"/>
              </a:rPr>
              <a:t>Dependent’s Name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&gt; as a dependent, because not all required elements were met. The following list contains an explanation of the elements required to establish entitlement to additional compensation for your dependent:”</a:t>
            </a:r>
          </a:p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“You failed to provide the date and place of the marriage. (38 CFR 3.204).”</a:t>
            </a:r>
          </a:p>
        </p:txBody>
      </p:sp>
    </p:spTree>
    <p:extLst>
      <p:ext uri="{BB962C8B-B14F-4D97-AF65-F5344CB8AC3E}">
        <p14:creationId xmlns:p14="http://schemas.microsoft.com/office/powerpoint/2010/main" val="862557728"/>
      </p:ext>
    </p:extLst>
  </p:cSld>
  <p:clrMapOvr>
    <a:masterClrMapping/>
  </p:clrMapOvr>
  <p:transition spd="slow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2786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xfrm>
            <a:off x="122830" y="813318"/>
            <a:ext cx="8941922" cy="756176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en-US" dirty="0">
                <a:effectLst/>
                <a:cs typeface="Times New Roman" panose="02020603050405020304" pitchFamily="18" charset="0"/>
              </a:rPr>
              <a:t>Favorable Findings: Examples</a:t>
            </a:r>
          </a:p>
        </p:txBody>
      </p:sp>
      <p:sp>
        <p:nvSpPr>
          <p:cNvPr id="5124" name="Rectangle 6"/>
          <p:cNvSpPr>
            <a:spLocks noGrp="1" noChangeArrowheads="1"/>
          </p:cNvSpPr>
          <p:nvPr>
            <p:ph idx="1"/>
            <p:custDataLst>
              <p:tags r:id="rId2"/>
            </p:custDataLst>
          </p:nvPr>
        </p:nvSpPr>
        <p:spPr>
          <a:xfrm>
            <a:off x="717826" y="1733267"/>
            <a:ext cx="7962150" cy="4361252"/>
          </a:xfrm>
          <a:prstGeom prst="rect">
            <a:avLst/>
          </a:prstGeom>
        </p:spPr>
        <p:txBody>
          <a:bodyPr>
            <a:noAutofit/>
          </a:bodyPr>
          <a:lstStyle/>
          <a:p>
            <a:pPr lvl="0" defTabSz="914400">
              <a:spcBef>
                <a:spcPts val="1200"/>
              </a:spcBef>
              <a:spcAft>
                <a:spcPts val="1200"/>
              </a:spcAft>
            </a:pPr>
            <a:r>
              <a:rPr lang="en-US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“Even though we aren’t able to pay additional compensation for your dependent, the following findings were favorable to your claim:”</a:t>
            </a:r>
          </a:p>
          <a:p>
            <a:pPr marL="342900" lvl="0" indent="-342900" defTabSz="914400">
              <a:spcAft>
                <a:spcPts val="0"/>
              </a:spcAft>
              <a:buFont typeface="Symbol" panose="05050102010706020507" pitchFamily="18" charset="2"/>
              <a:buChar char=""/>
            </a:pPr>
            <a:endParaRPr lang="en-US" dirty="0">
              <a:solidFill>
                <a:prstClr val="black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  <a:p>
            <a:pPr marL="342900" lvl="0" indent="-342900" defTabSz="914400"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You are rated 30% or greater service connected</a:t>
            </a:r>
          </a:p>
          <a:p>
            <a:pPr marL="342900" lvl="0" indent="-342900" defTabSz="914400"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You provided &lt; </a:t>
            </a:r>
            <a:r>
              <a:rPr lang="en-US" dirty="0">
                <a:solidFill>
                  <a:prstClr val="black"/>
                </a:solidFill>
                <a:highlight>
                  <a:srgbClr val="FFFF00"/>
                </a:highlight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Dependent’s Name</a:t>
            </a:r>
            <a:r>
              <a:rPr lang="en-US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&gt;’s social security number.</a:t>
            </a:r>
          </a:p>
          <a:p>
            <a:pPr marL="342900" lvl="0" indent="-342900" defTabSz="914400"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Your relationship with &lt; </a:t>
            </a:r>
            <a:r>
              <a:rPr lang="en-US" dirty="0">
                <a:solidFill>
                  <a:prstClr val="black"/>
                </a:solidFill>
                <a:highlight>
                  <a:srgbClr val="FFFF00"/>
                </a:highlight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Dependent’s Name</a:t>
            </a:r>
            <a:r>
              <a:rPr lang="en-US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&gt; has been established.</a:t>
            </a:r>
          </a:p>
          <a:p>
            <a:pPr marL="342900" lvl="0" indent="-342900" defTabSz="914400"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You provided your spouse's name.</a:t>
            </a:r>
          </a:p>
          <a:p>
            <a:pPr marL="342900" lvl="0" indent="-342900" defTabSz="914400"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You provided &lt; </a:t>
            </a:r>
            <a:r>
              <a:rPr lang="en-US" dirty="0">
                <a:solidFill>
                  <a:prstClr val="black"/>
                </a:solidFill>
                <a:highlight>
                  <a:srgbClr val="FFFF00"/>
                </a:highlight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Dependent’s Name</a:t>
            </a:r>
            <a:r>
              <a:rPr lang="en-US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&gt;’s social security number.</a:t>
            </a:r>
          </a:p>
          <a:p>
            <a:pPr marL="342900" lvl="0" indent="-342900" defTabSz="914400"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You provided marital history, as requested.</a:t>
            </a:r>
          </a:p>
          <a:p>
            <a:pPr marL="342900" lvl="0" indent="-342900" defTabSz="914400"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You provided your spouse’s date of birth.</a:t>
            </a:r>
            <a:endParaRPr lang="en-US" altLang="en-US" dirty="0">
              <a:solidFill>
                <a:prstClr val="black"/>
              </a:solidFill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87DCE4D-E3BB-4F57-BFEB-3D73148FC4ED}"/>
              </a:ext>
            </a:extLst>
          </p:cNvPr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7C414AED-89CE-4A48-8B2B-1B3A5C68EA2A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7502604"/>
      </p:ext>
    </p:extLst>
  </p:cSld>
  <p:clrMapOvr>
    <a:masterClrMapping/>
  </p:clrMapOvr>
  <p:transition spd="slow"/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REFERENCE_ID" val="48c204b9-85cf-4293-91f0-ea4e2b879004"/>
  <p:tag name="ARTICULATE_REFERENCE_COUNT" val="0"/>
  <p:tag name="ARTICULATE_PLAYER_GLOSSARY_XML" val="&lt;?xml version=&quot;1.0&quot; encoding=&quot;utf-16&quot;?&gt;&lt;glossary xmlns:xsi=&quot;http://www.w3.org/2001/XMLSchema-instance&quot; xmlns:xsd=&quot;http://www.w3.org/2001/XMLSchema&quot;&gt;&lt;terms /&gt;&lt;/glossary&gt;"/>
  <p:tag name="ARTICULATE_USED_PAGE_ORIENTATION" val="1"/>
  <p:tag name="ARTICULATE_USED_PAGE_SIZE" val="7"/>
  <p:tag name="TAG_BACKING_FORM_KEY" val="3215762-c:\users\lynne\documents\appeals\vsr rvsr lay evidence final.pptx"/>
  <p:tag name="ARTICULATE_PRESENTER_VERSION" val="7"/>
  <p:tag name="ARTICULATE_PROJECT_OPEN" val="0"/>
  <p:tag name="ARTICULATE_SLIDE_COUNT" val="42"/>
  <p:tag name="MMPROD_NEXTUNIQUEID" val="10010"/>
  <p:tag name="MMPROD_UIDATA" val="&lt;database version=&quot;11.0&quot;&gt;&lt;object type=&quot;1&quot; unique_id=&quot;10001&quot;&gt;&lt;object type=&quot;2&quot; unique_id=&quot;11001&quot;&gt;&lt;object type=&quot;3&quot; unique_id=&quot;11002&quot;&gt;&lt;property id=&quot;20148&quot; value=&quot;5&quot;/&gt;&lt;property id=&quot;20300&quot; value=&quot;Slide 1 - &amp;quot;Favorable Findings For Dependency&amp;quot;&quot;/&gt;&lt;property id=&quot;20307&quot; value=&quot;257&quot;/&gt;&lt;/object&gt;&lt;object type=&quot;3&quot; unique_id=&quot;11003&quot;&gt;&lt;property id=&quot;20148&quot; value=&quot;5&quot;/&gt;&lt;property id=&quot;20300&quot; value=&quot;Slide 2 - &amp;quot;Lesson Objectives&amp;quot;&quot;/&gt;&lt;property id=&quot;20307&quot; value=&quot;259&quot;/&gt;&lt;/object&gt;&lt;object type=&quot;3&quot; unique_id=&quot;11004&quot;&gt;&lt;property id=&quot;20148&quot; value=&quot;5&quot;/&gt;&lt;property id=&quot;20300&quot; value=&quot;Slide 3 - &amp;quot;References&amp;quot;&quot;/&gt;&lt;property id=&quot;20307&quot; value=&quot;260&quot;/&gt;&lt;/object&gt;&lt;object type=&quot;3&quot; unique_id=&quot;11005&quot;&gt;&lt;property id=&quot;20148&quot; value=&quot;5&quot;/&gt;&lt;property id=&quot;20300&quot; value=&quot;Slide 4 - &amp;quot;Define Favorable Finding&amp;quot;&quot;/&gt;&lt;property id=&quot;20307&quot; value=&quot;261&quot;/&gt;&lt;/object&gt;&lt;object type=&quot;3&quot; unique_id=&quot;11006&quot;&gt;&lt;property id=&quot;20148&quot; value=&quot;5&quot;/&gt;&lt;property id=&quot;20300&quot; value=&quot;Slide 5 - &amp;quot;Required Elements of a Decision Notice&amp;quot;&quot;/&gt;&lt;property id=&quot;20307&quot; value=&quot;262&quot;/&gt;&lt;/object&gt;&lt;object type=&quot;3&quot; unique_id=&quot;11007&quot;&gt;&lt;property id=&quot;20148&quot; value=&quot;5&quot;/&gt;&lt;property id=&quot;20300&quot; value=&quot;Slide 6 - &amp;quot;Favorable Findings Requirement&amp;quot;&quot;/&gt;&lt;property id=&quot;20307&quot; value=&quot;263&quot;/&gt;&lt;/object&gt;&lt;object type=&quot;3&quot; unique_id=&quot;11008&quot;&gt;&lt;property id=&quot;20148&quot; value=&quot;5&quot;/&gt;&lt;property id=&quot;20300&quot; value=&quot;Slide 8 - &amp;quot;Favorable Findings: Examples&amp;quot;&quot;/&gt;&lt;property id=&quot;20307&quot; value=&quot;264&quot;/&gt;&lt;/object&gt;&lt;object type=&quot;3&quot; unique_id=&quot;11010&quot;&gt;&lt;property id=&quot;20148&quot; value=&quot;5&quot;/&gt;&lt;property id=&quot;20300&quot; value=&quot;Slide 12 - &amp;quot;Dependency Denial Example&amp;quot;&quot;/&gt;&lt;property id=&quot;20307&quot; value=&quot;266&quot;/&gt;&lt;/object&gt;&lt;object type=&quot;3&quot; unique_id=&quot;11013&quot;&gt;&lt;property id=&quot;20148&quot; value=&quot;5&quot;/&gt;&lt;property id=&quot;20300&quot; value=&quot;Slide 24 - &amp;quot;Overturned Favorable Finding Generated Text &amp;quot;&quot;/&gt;&lt;property id=&quot;20307&quot; value=&quot;287&quot;/&gt;&lt;/object&gt;&lt;object type=&quot;3&quot; unique_id=&quot;11020&quot;&gt;&lt;property id=&quot;20148&quot; value=&quot;5&quot;/&gt;&lt;property id=&quot;20300&quot; value=&quot;Slide 26 - &amp;quot;Review&amp;quot;&quot;/&gt;&lt;property id=&quot;20307&quot; value=&quot;283&quot;/&gt;&lt;/object&gt;&lt;object type=&quot;3&quot; unique_id=&quot;11043&quot;&gt;&lt;property id=&quot;20148&quot; value=&quot;5&quot;/&gt;&lt;property id=&quot;20300&quot; value=&quot;Slide 9 - &amp;quot;Inputting Favorable Findings&amp;quot;&quot;/&gt;&lt;property id=&quot;20307&quot; value=&quot;291&quot;/&gt;&lt;/object&gt;&lt;object type=&quot;3&quot; unique_id=&quot;11044&quot;&gt;&lt;property id=&quot;20148&quot; value=&quot;5&quot;/&gt;&lt;property id=&quot;20300&quot; value=&quot;Slide 11 - &amp;quot;Inputting Favorable Findings (Cont...)&amp;quot;&quot;/&gt;&lt;property id=&quot;20307&quot; value=&quot;292&quot;/&gt;&lt;/object&gt;&lt;object type=&quot;3&quot; unique_id=&quot;11045&quot;&gt;&lt;property id=&quot;20148&quot; value=&quot;5&quot;/&gt;&lt;property id=&quot;20300&quot; value=&quot;Slide 14 - &amp;quot;Dependency Denial Example (Cont...) &amp;quot;&quot;/&gt;&lt;property id=&quot;20307&quot; value=&quot;294&quot;/&gt;&lt;/object&gt;&lt;object type=&quot;3&quot; unique_id=&quot;11046&quot;&gt;&lt;property id=&quot;20148&quot; value=&quot;5&quot;/&gt;&lt;property id=&quot;20300&quot; value=&quot;Slide 16 - &amp;quot;Generated Favorable Finding Text &amp;quot;&quot;/&gt;&lt;property id=&quot;20307&quot; value=&quot;290&quot;/&gt;&lt;/object&gt;&lt;object type=&quot;3&quot; unique_id=&quot;11047&quot;&gt;&lt;property id=&quot;20148&quot; value=&quot;5&quot;/&gt;&lt;property id=&quot;20300&quot; value=&quot;Slide 17 - &amp;quot;Generated Favorable Finding Text (Cont...)&amp;quot;&quot;/&gt;&lt;property id=&quot;20307&quot; value=&quot;295&quot;/&gt;&lt;/object&gt;&lt;object type=&quot;3&quot; unique_id=&quot;11048&quot;&gt;&lt;property id=&quot;20148&quot; value=&quot;5&quot;/&gt;&lt;property id=&quot;20300&quot; value=&quot;Slide 18 - &amp;quot;Generated Favorable Finding Text (Cont...)&amp;quot;&quot;/&gt;&lt;property id=&quot;20307&quot; value=&quot;300&quot;/&gt;&lt;/object&gt;&lt;object type=&quot;3&quot; unique_id=&quot;11049&quot;&gt;&lt;property id=&quot;20148&quot; value=&quot;5&quot;/&gt;&lt;property id=&quot;20300&quot; value=&quot;Slide 19 - &amp;quot;Overturning Favorable Findings &amp;quot;&quot;/&gt;&lt;property id=&quot;20307&quot; value=&quot;289&quot;/&gt;&lt;/object&gt;&lt;object type=&quot;3&quot; unique_id=&quot;11050&quot;&gt;&lt;property id=&quot;20148&quot; value=&quot;5&quot;/&gt;&lt;property id=&quot;20300&quot; value=&quot;Slide 20 - &amp;quot;Overturning Favorable Findings (Cont...)&amp;quot;&quot;/&gt;&lt;property id=&quot;20307&quot; value=&quot;293&quot;/&gt;&lt;/object&gt;&lt;object type=&quot;3&quot; unique_id=&quot;11051&quot;&gt;&lt;property id=&quot;20148&quot; value=&quot;5&quot;/&gt;&lt;property id=&quot;20300&quot; value=&quot;Slide 21 - &amp;quot;Overturning Favorable Findings (Cont...)&amp;quot;&quot;/&gt;&lt;property id=&quot;20307&quot; value=&quot;297&quot;/&gt;&lt;/object&gt;&lt;object type=&quot;3&quot; unique_id=&quot;11052&quot;&gt;&lt;property id=&quot;20148&quot; value=&quot;5&quot;/&gt;&lt;property id=&quot;20300&quot; value=&quot;Slide 22 - &amp;quot;Overturning Favorable Findings (Cont...)&amp;quot;&quot;/&gt;&lt;property id=&quot;20307&quot; value=&quot;303&quot;/&gt;&lt;/object&gt;&lt;object type=&quot;3&quot; unique_id=&quot;11053&quot;&gt;&lt;property id=&quot;20148&quot; value=&quot;5&quot;/&gt;&lt;property id=&quot;20300&quot; value=&quot;Slide 23 - &amp;quot;Overturning Favorable Findings (Cont...)&amp;quot;&quot;/&gt;&lt;property id=&quot;20307&quot; value=&quot;304&quot;/&gt;&lt;/object&gt;&lt;object type=&quot;3&quot; unique_id=&quot;11054&quot;&gt;&lt;property id=&quot;20148&quot; value=&quot;5&quot;/&gt;&lt;property id=&quot;20300&quot; value=&quot;Slide 25 - &amp;quot;Overturned Favorable Finding Generated Text &amp;quot;&quot;/&gt;&lt;property id=&quot;20307&quot; value=&quot;302&quot;/&gt;&lt;/object&gt;&lt;object type=&quot;3&quot; unique_id=&quot;11231&quot;&gt;&lt;property id=&quot;20148&quot; value=&quot;5&quot;/&gt;&lt;property id=&quot;20300&quot; value=&quot;Slide 13 - &amp;quot;Dependency Denial Example (Cont...)&amp;quot;&quot;/&gt;&lt;property id=&quot;20307&quot; value=&quot;305&quot;/&gt;&lt;/object&gt;&lt;object type=&quot;3&quot; unique_id=&quot;11368&quot;&gt;&lt;property id=&quot;20148&quot; value=&quot;5&quot;/&gt;&lt;property id=&quot;20300&quot; value=&quot;Slide 10 - &amp;quot;Inputting Favorable Findings (Cont...)&amp;quot;&quot;/&gt;&lt;property id=&quot;20307&quot; value=&quot;307&quot;/&gt;&lt;/object&gt;&lt;object type=&quot;3&quot; unique_id=&quot;11369&quot;&gt;&lt;property id=&quot;20148&quot; value=&quot;5&quot;/&gt;&lt;property id=&quot;20300&quot; value=&quot;Slide 15 - &amp;quot;Dependency Denial Example (Cont...) &amp;quot;&quot;/&gt;&lt;property id=&quot;20307&quot; value=&quot;306&quot;/&gt;&lt;/object&gt;&lt;object type=&quot;3&quot; unique_id=&quot;11451&quot;&gt;&lt;property id=&quot;20148&quot; value=&quot;5&quot;/&gt;&lt;property id=&quot;20300&quot; value=&quot;Slide 7 - &amp;quot;Favorable Findings Requirement&amp;quot;&quot;/&gt;&lt;property id=&quot;20307&quot; value=&quot;308&quot;/&gt;&lt;/object&gt;&lt;/object&gt;&lt;object type=&quot;8&quot; unique_id=&quot;11041&quot;&gt;&lt;/object&gt;&lt;/object&gt;&lt;/database&gt;"/>
  <p:tag name="SECTOMILLISECCONVERTED" val="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3&quot;/&gt;&lt;/TableIndex&gt;&lt;/ShapeTextInfo&gt;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9&quot;/&gt;&lt;/TableIndex&gt;&lt;/ShapeTextInfo&gt;"/>
  <p:tag name="HTML_SHAPEINFO" val="&lt;ThreeDShapeInfo&gt;&lt;uuid val=&quot;{3648F40E-D822-4B7D-9C28-B157D55C9D9F}&quot;/&gt;&lt;isInvalidForFieldText val=&quot;0&quot;/&gt;&lt;Image&gt;&lt;filename val=&quot;C:\Users\User\AppData\Local\Temp\CP3586479362562Session\CPTrustFolder3586479362562\PPTImport3586484156125\data\asimages\{3648F40E-D822-4B7D-9C28-B157D55C9D9F}_25.png&quot;/&gt;&lt;left val=&quot;0&quot;/&gt;&lt;top val=&quot;273&quot;/&gt;&lt;width val=&quot;961&quot;/&gt;&lt;height val=&quot;203&quot;/&gt;&lt;hasText val=&quot;1&quot;/&gt;&lt;/Image&gt;&lt;/ThreeDShapeInfo&gt;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32&quot;/&gt;&lt;/TableIndex&gt;&lt;/ShapeTextInfo&gt;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4&quot;/&gt;&lt;lineCharCount val=&quot;13&quot;/&gt;&lt;lineCharCount val=&quot;12&quot;/&gt;&lt;lineCharCount val=&quot;13&quot;/&gt;&lt;lineCharCount val=&quot;11&quot;/&gt;&lt;/TableIndex&gt;&lt;/ShapeTextInfo&gt;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3&quot;/&gt;&lt;/TableIndex&gt;&lt;/ShapeTextInfo&gt;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23&quot;/&gt;&lt;/TableIndex&gt;&lt;/ShapeTextInfo&gt;"/>
  <p:tag name="PRESENTER_DUMMYTAG" val="&lt;DummyForForceWrite&gt;&lt;/DummyForForceWrite&gt;"/>
  <p:tag name="HTML_SHAPEINFO" val="&lt;ThreeDShapeInfo&gt;&lt;uuid val=&quot;{C3B43972-8065-4A1F-8169-45D08915278F}&quot;/&gt;&lt;isInvalidForFieldText val=&quot;0&quot;/&gt;&lt;Image&gt;&lt;filename val=&quot;C:\Users\User\AppData\Local\Temp\CP3586479362562Session\CPTrustFolder3586479362562\PPTImport3586484156125\data\asimages\{C3B43972-8065-4A1F-8169-45D08915278F}_1.png&quot;/&gt;&lt;left val=&quot;71&quot;/&gt;&lt;top val=&quot;288&quot;/&gt;&lt;width val=&quot;817&quot;/&gt;&lt;height val=&quot;135&quot;/&gt;&lt;hasText val=&quot;1&quot;/&gt;&lt;/Image&gt;&lt;/ThreeDShapeInfo&gt;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2&quot;/&gt;&lt;lineCharCount val=&quot;13&quot;/&gt;&lt;lineCharCount val=&quot;7&quot;/&gt;&lt;/TableIndex&gt;&lt;/ShapeTextInfo&gt;"/>
  <p:tag name="PRESENTER_DUMMYTAG" val="&lt;DummyForForceWrite&gt;&lt;/DummyForForceWrite&gt;"/>
  <p:tag name="HTML_SHAPEINFO" val="&lt;ThreeDShapeInfo&gt;&lt;uuid val=&quot;{17383122-B25A-4B65-B881-4D59986CE05A}&quot;/&gt;&lt;isInvalidForFieldText val=&quot;0&quot;/&gt;&lt;Image&gt;&lt;filename val=&quot;C:\Users\User\AppData\Local\Temp\CP3586479362562Session\CPTrustFolder3586479362562\PPTImport3586484156125\data\asimages\{17383122-B25A-4B65-B881-4D59986CE05A}_1.png&quot;/&gt;&lt;left val=&quot;71&quot;/&gt;&lt;top val=&quot;491&quot;/&gt;&lt;width val=&quot;249&quot;/&gt;&lt;height val=&quot;93&quot;/&gt;&lt;hasText val=&quot;1&quot;/&gt;&lt;/Image&gt;&lt;/ThreeDShapeInfo&gt;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4&quot;/&gt;&lt;/TableIndex&gt;&lt;/ShapeTextInfo&gt;"/>
  <p:tag name="PRESENTER_DUMMYTAG" val="&lt;DummyForForceWrite&gt;&lt;/DummyForForceWrite&gt;"/>
  <p:tag name="HTML_SHAPEINFO" val="&lt;ThreeDShapeInfo&gt;&lt;uuid val=&quot;{3DA300B3-0AFA-416B-89C1-8BFA87F5A93D}&quot;/&gt;&lt;isInvalidForFieldText val=&quot;0&quot;/&gt;&lt;Image&gt;&lt;filename val=&quot;C:\Users\User\AppData\Local\Temp\CP3586479362562Session\CPTrustFolder3586479362562\PPTImport3586484156125\data\asimages\{3DA300B3-0AFA-416B-89C1-8BFA87F5A93D}_1.png&quot;/&gt;&lt;left val=&quot;639&quot;/&gt;&lt;top val=&quot;491&quot;/&gt;&lt;width val=&quot;249&quot;/&gt;&lt;height val=&quot;92&quot;/&gt;&lt;hasText val=&quot;1&quot;/&gt;&lt;/Image&gt;&lt;/ThreeDShapeInfo&gt;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7&quot;/&gt;&lt;/TableIndex&gt;&lt;/ShapeTextInfo&gt;"/>
  <p:tag name="HTML_SHAPEINFO" val="&lt;ThreeDShapeInfo&gt;&lt;uuid val=&quot;{E999E68A-CE48-48F9-9679-ACAC7880B79C}&quot;/&gt;&lt;isInvalidForFieldText val=&quot;0&quot;/&gt;&lt;Image&gt;&lt;filename val=&quot;C:\Users\User\AppData\Local\Temp\CP3586479362562Session\CPTrustFolder3586479362562\PPTImport3586484156125\data\asimages\{E999E68A-CE48-48F9-9679-ACAC7880B79C}_2.png&quot;/&gt;&lt;left val=&quot;0&quot;/&gt;&lt;top val=&quot;76&quot;/&gt;&lt;width val=&quot;961&quot;/&gt;&lt;height val=&quot;122&quot;/&gt;&lt;hasText val=&quot;1&quot;/&gt;&lt;/Image&gt;&lt;/ThreeDShapeInfo&gt;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5&quot;/&gt;&lt;lineCharCount val=&quot;48&quot;/&gt;&lt;lineCharCount val=&quot;1&quot;/&gt;&lt;lineCharCount val=&quot;42&quot;/&gt;&lt;lineCharCount val=&quot;1&quot;/&gt;&lt;lineCharCount val=&quot;45&quot;/&gt;&lt;/TableIndex&gt;&lt;/ShapeTextInfo&gt;"/>
  <p:tag name="HTML_SHAPEINFO" val="&lt;ThreeDShapeInfo&gt;&lt;uuid val=&quot;{341F402A-AFCB-4231-A8C2-4ECF8B675490}&quot;/&gt;&lt;isInvalidForFieldText val=&quot;0&quot;/&gt;&lt;Image&gt;&lt;filename val=&quot;C:\Users\User\AppData\Local\Temp\CP3586479362562Session\CPTrustFolder3586479362562\PPTImport3586484156125\data\asimages\{341F402A-AFCB-4231-A8C2-4ECF8B675490}_2.png&quot;/&gt;&lt;left val=&quot;47&quot;/&gt;&lt;top val=&quot;208&quot;/&gt;&lt;width val=&quot;865&quot;/&gt;&lt;height val=&quot;415&quot;/&gt;&lt;hasText val=&quot;1&quot;/&gt;&lt;/Image&gt;&lt;/ThreeDShapeInfo&gt;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&quot;/&gt;&lt;/TableIndex&gt;&lt;/ShapeTextInfo&gt;"/>
  <p:tag name="HTML_SHAPEINFO" val="&lt;ThreeDShapeInfo&gt;&lt;uuid val=&quot;{85F4F133-157C-49F9-B3F3-C5051BB5AE6C}&quot;/&gt;&lt;isInvalidForFieldText val=&quot;0&quot;/&gt;&lt;Image&gt;&lt;filename val=&quot;C:\Users\User\AppData\Local\Temp\CP3586479362562Session\CPTrustFolder3586479362562\PPTImport3586484156125\data\asimages\{85F4F133-157C-49F9-B3F3-C5051BB5AE6C}_2.png&quot;/&gt;&lt;left val=&quot;727&quot;/&gt;&lt;top val=&quot;687&quot;/&gt;&lt;width val=&quot;226&quot;/&gt;&lt;height val=&quot;45&quot;/&gt;&lt;hasText val=&quot;1&quot;/&gt;&lt;/Image&gt;&lt;/ThreeDShapeInfo&gt;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32&quot;/&gt;&lt;/TableIndex&gt;&lt;/ShapeTextInfo&gt;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0&quot;/&gt;&lt;/TableIndex&gt;&lt;/ShapeTextInfo&gt;"/>
  <p:tag name="HTML_SHAPEINFO" val="&lt;ThreeDShapeInfo&gt;&lt;uuid val=&quot;{EE57C8E6-7076-4733-93BD-4480BDE6753F}&quot;/&gt;&lt;isInvalidForFieldText val=&quot;0&quot;/&gt;&lt;Image&gt;&lt;filename val=&quot;C:\Users\User\AppData\Local\Temp\CP3586479362562Session\CPTrustFolder3586479362562\PPTImport3586484156125\data\asimages\{EE57C8E6-7076-4733-93BD-4480BDE6753F}_3.png&quot;/&gt;&lt;left val=&quot;0&quot;/&gt;&lt;top val=&quot;76&quot;/&gt;&lt;width val=&quot;961&quot;/&gt;&lt;height val=&quot;122&quot;/&gt;&lt;hasText val=&quot;1&quot;/&gt;&lt;/Image&gt;&lt;/ThreeDShapeInfo&gt;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2&quot;/&gt;&lt;lineCharCount val=&quot;1&quot;/&gt;&lt;lineCharCount val=&quot;1&quot;/&gt;&lt;/TableIndex&gt;&lt;/ShapeTextInfo&gt;"/>
  <p:tag name="HTML_SHAPEINFO" val="&lt;ThreeDShapeInfo&gt;&lt;uuid val=&quot;{67A073EE-3E94-48F6-B52B-8997E36B316B}&quot;/&gt;&lt;isInvalidForFieldText val=&quot;0&quot;/&gt;&lt;Image&gt;&lt;filename val=&quot;C:\Users\User\AppData\Local\Temp\CP3586479362562Session\CPTrustFolder3586479362562\PPTImport3586484156125\data\asimages\{67A073EE-3E94-48F6-B52B-8997E36B316B}_3.png&quot;/&gt;&lt;left val=&quot;47&quot;/&gt;&lt;top val=&quot;215&quot;/&gt;&lt;width val=&quot;865&quot;/&gt;&lt;height val=&quot;412&quot;/&gt;&lt;hasText val=&quot;1&quot;/&gt;&lt;/Image&gt;&lt;/ThreeDShapeInfo&gt;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&quot;/&gt;&lt;/TableIndex&gt;&lt;/ShapeTextInfo&gt;"/>
  <p:tag name="HTML_SHAPEINFO" val="&lt;ThreeDShapeInfo&gt;&lt;uuid val=&quot;{C73D6D7D-A1D4-46A6-B431-C5EC407064C3}&quot;/&gt;&lt;isInvalidForFieldText val=&quot;0&quot;/&gt;&lt;Image&gt;&lt;filename val=&quot;C:\Users\User\AppData\Local\Temp\CP3586479362562Session\CPTrustFolder3586479362562\PPTImport3586484156125\data\asimages\{C73D6D7D-A1D4-46A6-B431-C5EC407064C3}_3.png&quot;/&gt;&lt;left val=&quot;727&quot;/&gt;&lt;top val=&quot;687&quot;/&gt;&lt;width val=&quot;226&quot;/&gt;&lt;height val=&quot;45&quot;/&gt;&lt;hasText val=&quot;1&quot;/&gt;&lt;/Image&gt;&lt;/ThreeDShapeInfo&gt;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8&quot;/&gt;&lt;lineCharCount val=&quot;49&quot;/&gt;&lt;lineCharCount val=&quot;1&quot;/&gt;&lt;lineCharCount val=&quot;51&quot;/&gt;&lt;lineCharCount val=&quot;1&quot;/&gt;&lt;lineCharCount val=&quot;53&quot;/&gt;&lt;lineCharCount val=&quot;1&quot;/&gt;&lt;lineCharCount val=&quot;70&quot;/&gt;&lt;lineCharCount val=&quot;31&quot;/&gt;&lt;/TableIndex&gt;&lt;/ShapeTextInfo&gt;"/>
  <p:tag name="HTML_SHAPEINFO" val="&lt;ThreeDShapeInfo&gt;&lt;uuid val=&quot;{0EF6B316-D2C8-4FC1-AE98-786E01774D4B}&quot;/&gt;&lt;isInvalidForFieldText val=&quot;0&quot;/&gt;&lt;Image&gt;&lt;filename val=&quot;C:\Users\User\AppData\Local\Temp\CP3586479362562Session\CPTrustFolder3586479362562\PPTImport3586484156125\data\asimages\{0EF6B316-D2C8-4FC1-AE98-786E01774D4B}_3.png&quot;/&gt;&lt;left val=&quot;48&quot;/&gt;&lt;top val=&quot;224&quot;/&gt;&lt;width val=&quot;886&quot;/&gt;&lt;height val=&quot;352&quot;/&gt;&lt;hasText val=&quot;1&quot;/&gt;&lt;/Image&gt;&lt;/ThreeDShapeInfo&gt;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24&quot;/&gt;&lt;/TableIndex&gt;&lt;/ShapeTextInfo&gt;"/>
  <p:tag name="HTML_SHAPEINFO" val="&lt;ThreeDShapeInfo&gt;&lt;uuid val=&quot;{42D4D814-46F3-4B1E-991A-3198750F3831}&quot;/&gt;&lt;isInvalidForFieldText val=&quot;0&quot;/&gt;&lt;Image&gt;&lt;filename val=&quot;C:\Users\User\AppData\Local\Temp\CP3586479362562Session\CPTrustFolder3586479362562\PPTImport3586484156125\data\asimages\{42D4D814-46F3-4B1E-991A-3198750F3831}_4.png&quot;/&gt;&lt;left val=&quot;0&quot;/&gt;&lt;top val=&quot;76&quot;/&gt;&lt;width val=&quot;961&quot;/&gt;&lt;height val=&quot;122&quot;/&gt;&lt;hasText val=&quot;1&quot;/&gt;&lt;/Image&gt;&lt;/ThreeDShapeInfo&gt;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2&quot;/&gt;&lt;lineCharCount val=&quot;1&quot;/&gt;&lt;lineCharCount val=&quot;1&quot;/&gt;&lt;/TableIndex&gt;&lt;/ShapeTextInfo&gt;"/>
  <p:tag name="HTML_SHAPEINFO" val="&lt;ThreeDShapeInfo&gt;&lt;uuid val=&quot;{A3BE4675-8C9A-4D4F-930F-A3D2C5BCAF2A}&quot;/&gt;&lt;isInvalidForFieldText val=&quot;0&quot;/&gt;&lt;Image&gt;&lt;filename val=&quot;C:\Users\User\AppData\Local\Temp\CP3586479362562Session\CPTrustFolder3586479362562\PPTImport3586484156125\data\asimages\{A3BE4675-8C9A-4D4F-930F-A3D2C5BCAF2A}_4.png&quot;/&gt;&lt;left val=&quot;47&quot;/&gt;&lt;top val=&quot;215&quot;/&gt;&lt;width val=&quot;865&quot;/&gt;&lt;height val=&quot;412&quot;/&gt;&lt;hasText val=&quot;1&quot;/&gt;&lt;/Image&gt;&lt;/ThreeDShapeInfo&gt;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&quot;/&gt;&lt;/TableIndex&gt;&lt;/ShapeTextInfo&gt;"/>
  <p:tag name="HTML_SHAPEINFO" val="&lt;ThreeDShapeInfo&gt;&lt;uuid val=&quot;{99623269-1880-418E-9B08-1001B3942EE4}&quot;/&gt;&lt;isInvalidForFieldText val=&quot;0&quot;/&gt;&lt;Image&gt;&lt;filename val=&quot;C:\Users\User\AppData\Local\Temp\CP3586479362562Session\CPTrustFolder3586479362562\PPTImport3586484156125\data\asimages\{99623269-1880-418E-9B08-1001B3942EE4}_4.png&quot;/&gt;&lt;left val=&quot;727&quot;/&gt;&lt;top val=&quot;687&quot;/&gt;&lt;width val=&quot;226&quot;/&gt;&lt;height val=&quot;45&quot;/&gt;&lt;hasText val=&quot;1&quot;/&gt;&lt;/Image&gt;&lt;/ThreeDShapeInfo&gt;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5&quot;/&gt;&lt;lineCharCount val=&quot;65&quot;/&gt;&lt;lineCharCount val=&quot;22&quot;/&gt;&lt;lineCharCount val=&quot;1&quot;/&gt;&lt;lineCharCount val=&quot;66&quot;/&gt;&lt;lineCharCount val=&quot;21&quot;/&gt;&lt;/TableIndex&gt;&lt;/ShapeTextInfo&gt;"/>
  <p:tag name="HTML_SHAPEINFO" val="&lt;ThreeDShapeInfo&gt;&lt;uuid val=&quot;{E6F5D285-4811-49DD-B596-26B510CBEB5E}&quot;/&gt;&lt;isInvalidForFieldText val=&quot;0&quot;/&gt;&lt;Image&gt;&lt;filename val=&quot;C:\Users\User\AppData\Local\Temp\CP3586479362562Session\CPTrustFolder3586479362562\PPTImport3586484156125\data\asimages\{E6F5D285-4811-49DD-B596-26B510CBEB5E}_4.png&quot;/&gt;&lt;left val=&quot;55&quot;/&gt;&lt;top val=&quot;246&quot;/&gt;&lt;width val=&quot;881&quot;/&gt;&lt;height val=&quot;288&quot;/&gt;&lt;hasText val=&quot;1&quot;/&gt;&lt;/Image&gt;&lt;/ThreeDShapeInfo&gt;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24&quot;/&gt;&lt;/TableIndex&gt;&lt;/ShapeTextInfo&gt;"/>
  <p:tag name="HTML_SHAPEINFO" val="&lt;ThreeDShapeInfo&gt;&lt;uuid val=&quot;{42D4D814-46F3-4B1E-991A-3198750F3831}&quot;/&gt;&lt;isInvalidForFieldText val=&quot;0&quot;/&gt;&lt;Image&gt;&lt;filename val=&quot;C:\Users\User\AppData\Local\Temp\CP3586479362562Session\CPTrustFolder3586479362562\PPTImport3586484156125\data\asimages\{42D4D814-46F3-4B1E-991A-3198750F3831}_4.png&quot;/&gt;&lt;left val=&quot;0&quot;/&gt;&lt;top val=&quot;76&quot;/&gt;&lt;width val=&quot;961&quot;/&gt;&lt;height val=&quot;122&quot;/&gt;&lt;hasText val=&quot;1&quot;/&gt;&lt;/Image&gt;&lt;/ThreeDShapeInfo&gt;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2&quot;/&gt;&lt;lineCharCount val=&quot;1&quot;/&gt;&lt;lineCharCount val=&quot;1&quot;/&gt;&lt;/TableIndex&gt;&lt;/ShapeTextInfo&gt;"/>
  <p:tag name="HTML_SHAPEINFO" val="&lt;ThreeDShapeInfo&gt;&lt;uuid val=&quot;{A3BE4675-8C9A-4D4F-930F-A3D2C5BCAF2A}&quot;/&gt;&lt;isInvalidForFieldText val=&quot;0&quot;/&gt;&lt;Image&gt;&lt;filename val=&quot;C:\Users\User\AppData\Local\Temp\CP3586479362562Session\CPTrustFolder3586479362562\PPTImport3586484156125\data\asimages\{A3BE4675-8C9A-4D4F-930F-A3D2C5BCAF2A}_4.png&quot;/&gt;&lt;left val=&quot;47&quot;/&gt;&lt;top val=&quot;215&quot;/&gt;&lt;width val=&quot;865&quot;/&gt;&lt;height val=&quot;412&quot;/&gt;&lt;hasText val=&quot;1&quot;/&gt;&lt;/Image&gt;&lt;/ThreeDShapeInfo&gt;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&quot;/&gt;&lt;/TableIndex&gt;&lt;/ShapeTextInfo&gt;"/>
  <p:tag name="HTML_SHAPEINFO" val="&lt;ThreeDShapeInfo&gt;&lt;uuid val=&quot;{99623269-1880-418E-9B08-1001B3942EE4}&quot;/&gt;&lt;isInvalidForFieldText val=&quot;0&quot;/&gt;&lt;Image&gt;&lt;filename val=&quot;C:\Users\User\AppData\Local\Temp\CP3586479362562Session\CPTrustFolder3586479362562\PPTImport3586484156125\data\asimages\{99623269-1880-418E-9B08-1001B3942EE4}_4.png&quot;/&gt;&lt;left val=&quot;727&quot;/&gt;&lt;top val=&quot;687&quot;/&gt;&lt;width val=&quot;226&quot;/&gt;&lt;height val=&quot;45&quot;/&gt;&lt;hasText val=&quot;1&quot;/&gt;&lt;/Image&gt;&lt;/ThreeDShapeInfo&gt;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5&quot;/&gt;&lt;lineCharCount val=&quot;65&quot;/&gt;&lt;lineCharCount val=&quot;22&quot;/&gt;&lt;lineCharCount val=&quot;1&quot;/&gt;&lt;lineCharCount val=&quot;66&quot;/&gt;&lt;lineCharCount val=&quot;21&quot;/&gt;&lt;/TableIndex&gt;&lt;/ShapeTextInfo&gt;"/>
  <p:tag name="HTML_SHAPEINFO" val="&lt;ThreeDShapeInfo&gt;&lt;uuid val=&quot;{E6F5D285-4811-49DD-B596-26B510CBEB5E}&quot;/&gt;&lt;isInvalidForFieldText val=&quot;0&quot;/&gt;&lt;Image&gt;&lt;filename val=&quot;C:\Users\User\AppData\Local\Temp\CP3586479362562Session\CPTrustFolder3586479362562\PPTImport3586484156125\data\asimages\{E6F5D285-4811-49DD-B596-26B510CBEB5E}_4.png&quot;/&gt;&lt;left val=&quot;55&quot;/&gt;&lt;top val=&quot;246&quot;/&gt;&lt;width val=&quot;881&quot;/&gt;&lt;height val=&quot;288&quot;/&gt;&lt;hasText val=&quot;1&quot;/&gt;&lt;/Image&gt;&lt;/ThreeDShapeInfo&gt;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22&quot;/&gt;&lt;/TableIndex&gt;&lt;/ShapeTextInfo&gt;"/>
  <p:tag name="HTML_SHAPEINFO" val="&lt;ThreeDShapeInfo&gt;&lt;uuid val=&quot;{D2FE6727-7A20-4DE6-BA8F-577457F8DD8A}&quot;/&gt;&lt;isInvalidForFieldText val=&quot;0&quot;/&gt;&lt;Image&gt;&lt;filename val=&quot;C:\Users\User\AppData\Local\Temp\CP3586479362562Session\CPTrustFolder3586479362562\PPTImport3586484156125\data\asimages\{D2FE6727-7A20-4DE6-BA8F-577457F8DD8A}_6.png&quot;/&gt;&lt;left val=&quot;0&quot;/&gt;&lt;top val=&quot;76&quot;/&gt;&lt;width val=&quot;961&quot;/&gt;&lt;height val=&quot;122&quot;/&gt;&lt;hasText val=&quot;1&quot;/&gt;&lt;/Image&gt;&lt;/ThreeDShapeInfo&gt;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2&quot;/&gt;&lt;lineCharCount val=&quot;1&quot;/&gt;&lt;lineCharCount val=&quot;1&quot;/&gt;&lt;/TableIndex&gt;&lt;/ShapeTextInfo&gt;"/>
  <p:tag name="HTML_SHAPEINFO" val="&lt;ThreeDShapeInfo&gt;&lt;uuid val=&quot;{4817363E-0954-486E-8FFB-1C1B43B39918}&quot;/&gt;&lt;isInvalidForFieldText val=&quot;0&quot;/&gt;&lt;Image&gt;&lt;filename val=&quot;C:\Users\User\AppData\Local\Temp\CP3586479362562Session\CPTrustFolder3586479362562\PPTImport3586484156125\data\asimages\{4817363E-0954-486E-8FFB-1C1B43B39918}_6.png&quot;/&gt;&lt;left val=&quot;47&quot;/&gt;&lt;top val=&quot;215&quot;/&gt;&lt;width val=&quot;865&quot;/&gt;&lt;height val=&quot;412&quot;/&gt;&lt;hasText val=&quot;1&quot;/&gt;&lt;/Image&gt;&lt;/ThreeDShapeInfo&gt;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&quot;/&gt;&lt;/TableIndex&gt;&lt;/ShapeTextInfo&gt;"/>
  <p:tag name="HTML_SHAPEINFO" val="&lt;ThreeDShapeInfo&gt;&lt;uuid val=&quot;{85C53999-14F4-44B5-9ADE-38C5AD220016}&quot;/&gt;&lt;isInvalidForFieldText val=&quot;0&quot;/&gt;&lt;Image&gt;&lt;filename val=&quot;C:\Users\User\AppData\Local\Temp\CP3586479362562Session\CPTrustFolder3586479362562\PPTImport3586484156125\data\asimages\{85C53999-14F4-44B5-9ADE-38C5AD220016}_6.png&quot;/&gt;&lt;left val=&quot;727&quot;/&gt;&lt;top val=&quot;687&quot;/&gt;&lt;width val=&quot;226&quot;/&gt;&lt;height val=&quot;45&quot;/&gt;&lt;hasText val=&quot;1&quot;/&gt;&lt;/Image&gt;&lt;/ThreeDShapeInfo&gt;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1&quot;/&gt;&lt;lineCharCount val=&quot;60&quot;/&gt;&lt;lineCharCount val=&quot;64&quot;/&gt;&lt;lineCharCount val=&quot;27&quot;/&gt;&lt;lineCharCount val=&quot;1&quot;/&gt;&lt;lineCharCount val=&quot;63&quot;/&gt;&lt;lineCharCount val=&quot;30&quot;/&gt;&lt;lineCharCount val=&quot;1&quot;/&gt;&lt;lineCharCount val=&quot;44&quot;/&gt;&lt;lineCharCount val=&quot;1&quot;/&gt;&lt;lineCharCount val=&quot;54&quot;/&gt;&lt;lineCharCount val=&quot;24&quot;/&gt;&lt;/TableIndex&gt;&lt;/ShapeTextInfo&gt;"/>
  <p:tag name="HTML_SHAPEINFO" val="&lt;ThreeDShapeInfo&gt;&lt;uuid val=&quot;{F3F2A411-6B41-414B-B291-86F4DCB4E0E4}&quot;/&gt;&lt;isInvalidForFieldText val=&quot;0&quot;/&gt;&lt;Image&gt;&lt;filename val=&quot;C:\Users\User\AppData\Local\Temp\CP3586479362562Session\CPTrustFolder3586479362562\PPTImport3586484156125\data\asimages\{F3F2A411-6B41-414B-B291-86F4DCB4E0E4}_6.png&quot;/&gt;&lt;left val=&quot;42&quot;/&gt;&lt;top val=&quot;212&quot;/&gt;&lt;width val=&quot;870&quot;/&gt;&lt;height val=&quot;425&quot;/&gt;&lt;hasText val=&quot;1&quot;/&gt;&lt;/Image&gt;&lt;/ThreeDShapeInfo&gt;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22&quot;/&gt;&lt;/TableIndex&gt;&lt;/ShapeTextInfo&gt;"/>
  <p:tag name="HTML_SHAPEINFO" val="&lt;ThreeDShapeInfo&gt;&lt;uuid val=&quot;{D2FE6727-7A20-4DE6-BA8F-577457F8DD8A}&quot;/&gt;&lt;isInvalidForFieldText val=&quot;0&quot;/&gt;&lt;Image&gt;&lt;filename val=&quot;C:\Users\User\AppData\Local\Temp\CP3586479362562Session\CPTrustFolder3586479362562\PPTImport3586484156125\data\asimages\{D2FE6727-7A20-4DE6-BA8F-577457F8DD8A}_6.png&quot;/&gt;&lt;left val=&quot;0&quot;/&gt;&lt;top val=&quot;76&quot;/&gt;&lt;width val=&quot;961&quot;/&gt;&lt;height val=&quot;122&quot;/&gt;&lt;hasText val=&quot;1&quot;/&gt;&lt;/Image&gt;&lt;/ThreeDShapeInfo&gt;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2&quot;/&gt;&lt;lineCharCount val=&quot;1&quot;/&gt;&lt;lineCharCount val=&quot;1&quot;/&gt;&lt;/TableIndex&gt;&lt;/ShapeTextInfo&gt;"/>
  <p:tag name="HTML_SHAPEINFO" val="&lt;ThreeDShapeInfo&gt;&lt;uuid val=&quot;{4817363E-0954-486E-8FFB-1C1B43B39918}&quot;/&gt;&lt;isInvalidForFieldText val=&quot;0&quot;/&gt;&lt;Image&gt;&lt;filename val=&quot;C:\Users\User\AppData\Local\Temp\CP3586479362562Session\CPTrustFolder3586479362562\PPTImport3586484156125\data\asimages\{4817363E-0954-486E-8FFB-1C1B43B39918}_6.png&quot;/&gt;&lt;left val=&quot;47&quot;/&gt;&lt;top val=&quot;215&quot;/&gt;&lt;width val=&quot;865&quot;/&gt;&lt;height val=&quot;412&quot;/&gt;&lt;hasText val=&quot;1&quot;/&gt;&lt;/Image&gt;&lt;/ThreeDShapeInfo&gt;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&quot;/&gt;&lt;/TableIndex&gt;&lt;/ShapeTextInfo&gt;"/>
  <p:tag name="HTML_SHAPEINFO" val="&lt;ThreeDShapeInfo&gt;&lt;uuid val=&quot;{85C53999-14F4-44B5-9ADE-38C5AD220016}&quot;/&gt;&lt;isInvalidForFieldText val=&quot;0&quot;/&gt;&lt;Image&gt;&lt;filename val=&quot;C:\Users\User\AppData\Local\Temp\CP3586479362562Session\CPTrustFolder3586479362562\PPTImport3586484156125\data\asimages\{85C53999-14F4-44B5-9ADE-38C5AD220016}_6.png&quot;/&gt;&lt;left val=&quot;727&quot;/&gt;&lt;top val=&quot;687&quot;/&gt;&lt;width val=&quot;226&quot;/&gt;&lt;height val=&quot;45&quot;/&gt;&lt;hasText val=&quot;1&quot;/&gt;&lt;/Image&gt;&lt;/ThreeDShapeInfo&gt;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1&quot;/&gt;&lt;lineCharCount val=&quot;60&quot;/&gt;&lt;lineCharCount val=&quot;64&quot;/&gt;&lt;lineCharCount val=&quot;27&quot;/&gt;&lt;lineCharCount val=&quot;1&quot;/&gt;&lt;lineCharCount val=&quot;63&quot;/&gt;&lt;lineCharCount val=&quot;30&quot;/&gt;&lt;lineCharCount val=&quot;1&quot;/&gt;&lt;lineCharCount val=&quot;44&quot;/&gt;&lt;lineCharCount val=&quot;1&quot;/&gt;&lt;lineCharCount val=&quot;54&quot;/&gt;&lt;lineCharCount val=&quot;24&quot;/&gt;&lt;/TableIndex&gt;&lt;/ShapeTextInfo&gt;"/>
  <p:tag name="HTML_SHAPEINFO" val="&lt;ThreeDShapeInfo&gt;&lt;uuid val=&quot;{F3F2A411-6B41-414B-B291-86F4DCB4E0E4}&quot;/&gt;&lt;isInvalidForFieldText val=&quot;0&quot;/&gt;&lt;Image&gt;&lt;filename val=&quot;C:\Users\User\AppData\Local\Temp\CP3586479362562Session\CPTrustFolder3586479362562\PPTImport3586484156125\data\asimages\{F3F2A411-6B41-414B-B291-86F4DCB4E0E4}_6.png&quot;/&gt;&lt;left val=&quot;42&quot;/&gt;&lt;top val=&quot;212&quot;/&gt;&lt;width val=&quot;870&quot;/&gt;&lt;height val=&quot;425&quot;/&gt;&lt;hasText val=&quot;1&quot;/&gt;&lt;/Image&gt;&lt;/ThreeDShapeInfo&gt;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3&quot;/&gt;&lt;/TableIndex&gt;&lt;/ShapeTextInfo&gt;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24&quot;/&gt;&lt;/TableIndex&gt;&lt;/ShapeTextInfo&gt;"/>
  <p:tag name="HTML_SHAPEINFO" val="&lt;ThreeDShapeInfo&gt;&lt;uuid val=&quot;{9929D044-DD22-4A2B-8A52-08ED57A2CBDC}&quot;/&gt;&lt;isInvalidForFieldText val=&quot;0&quot;/&gt;&lt;Image&gt;&lt;filename val=&quot;C:\Users\User\AppData\Local\Temp\CP3586479362562Session\CPTrustFolder3586479362562\PPTImport3586484156125\data\asimages\{9929D044-DD22-4A2B-8A52-08ED57A2CBDC}_7.png&quot;/&gt;&lt;left val=&quot;0&quot;/&gt;&lt;top val=&quot;76&quot;/&gt;&lt;width val=&quot;961&quot;/&gt;&lt;height val=&quot;122&quot;/&gt;&lt;hasText val=&quot;1&quot;/&gt;&lt;/Image&gt;&lt;/ThreeDShapeInfo&gt;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2&quot;/&gt;&lt;lineCharCount val=&quot;1&quot;/&gt;&lt;lineCharCount val=&quot;1&quot;/&gt;&lt;/TableIndex&gt;&lt;/ShapeTextInfo&gt;"/>
  <p:tag name="HTML_SHAPEINFO" val="&lt;ThreeDShapeInfo&gt;&lt;uuid val=&quot;{6599790F-1C0B-4E68-B80F-5F92229DBB04}&quot;/&gt;&lt;isInvalidForFieldText val=&quot;0&quot;/&gt;&lt;Image&gt;&lt;filename val=&quot;C:\Users\User\AppData\Local\Temp\CP3586479362562Session\CPTrustFolder3586479362562\PPTImport3586484156125\data\asimages\{6599790F-1C0B-4E68-B80F-5F92229DBB04}_7.png&quot;/&gt;&lt;left val=&quot;47&quot;/&gt;&lt;top val=&quot;215&quot;/&gt;&lt;width val=&quot;865&quot;/&gt;&lt;height val=&quot;412&quot;/&gt;&lt;hasText val=&quot;1&quot;/&gt;&lt;/Image&gt;&lt;/ThreeDShapeInfo&gt;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&quot;/&gt;&lt;/TableIndex&gt;&lt;/ShapeTextInfo&gt;"/>
  <p:tag name="HTML_SHAPEINFO" val="&lt;ThreeDShapeInfo&gt;&lt;uuid val=&quot;{90F122F3-477C-4B85-AE25-50A81D0E34D3}&quot;/&gt;&lt;isInvalidForFieldText val=&quot;0&quot;/&gt;&lt;Image&gt;&lt;filename val=&quot;C:\Users\User\AppData\Local\Temp\CP3586479362562Session\CPTrustFolder3586479362562\PPTImport3586484156125\data\asimages\{90F122F3-477C-4B85-AE25-50A81D0E34D3}_7.png&quot;/&gt;&lt;left val=&quot;727&quot;/&gt;&lt;top val=&quot;687&quot;/&gt;&lt;width val=&quot;226&quot;/&gt;&lt;height val=&quot;45&quot;/&gt;&lt;hasText val=&quot;1&quot;/&gt;&lt;/Image&gt;&lt;/ThreeDShapeInfo&gt;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31&quot;/&gt;&lt;/TableIndex&gt;&lt;/ShapeTextInfo&gt;"/>
  <p:tag name="HTML_SHAPEINFO" val="&lt;ThreeDShapeInfo&gt;&lt;uuid val=&quot;{20767056-695A-4176-9A99-7DE573581F4A}&quot;/&gt;&lt;isInvalidForFieldText val=&quot;0&quot;/&gt;&lt;Image&gt;&lt;filename val=&quot;C:\Users\User\AppData\Local\Temp\CP3586479362562Session\CPTrustFolder3586479362562\PPTImport3586484156125\data\asimages\{20767056-695A-4176-9A99-7DE573581F4A}_8.png&quot;/&gt;&lt;left val=&quot;0&quot;/&gt;&lt;top val=&quot;76&quot;/&gt;&lt;width val=&quot;961&quot;/&gt;&lt;height val=&quot;122&quot;/&gt;&lt;hasText val=&quot;1&quot;/&gt;&lt;/Image&gt;&lt;/ThreeDShapeInfo&gt;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2&quot;/&gt;&lt;lineCharCount val=&quot;1&quot;/&gt;&lt;lineCharCount val=&quot;1&quot;/&gt;&lt;/TableIndex&gt;&lt;/ShapeTextInfo&gt;"/>
  <p:tag name="HTML_SHAPEINFO" val="&lt;ThreeDShapeInfo&gt;&lt;uuid val=&quot;{52593E43-6DC2-41DC-B64B-44D911380DF1}&quot;/&gt;&lt;isInvalidForFieldText val=&quot;0&quot;/&gt;&lt;Image&gt;&lt;filename val=&quot;C:\Users\User\AppData\Local\Temp\CP3586479362562Session\CPTrustFolder3586479362562\PPTImport3586484156125\data\asimages\{52593E43-6DC2-41DC-B64B-44D911380DF1}_8.png&quot;/&gt;&lt;left val=&quot;47&quot;/&gt;&lt;top val=&quot;215&quot;/&gt;&lt;width val=&quot;865&quot;/&gt;&lt;height val=&quot;412&quot;/&gt;&lt;hasText val=&quot;1&quot;/&gt;&lt;/Image&gt;&lt;/ThreeDShapeInfo&gt;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&quot;/&gt;&lt;/TableIndex&gt;&lt;/ShapeTextInfo&gt;"/>
  <p:tag name="HTML_SHAPEINFO" val="&lt;ThreeDShapeInfo&gt;&lt;uuid val=&quot;{D6A32E04-050C-435F-B0FA-3352AA74CA3A}&quot;/&gt;&lt;isInvalidForFieldText val=&quot;0&quot;/&gt;&lt;Image&gt;&lt;filename val=&quot;C:\Users\User\AppData\Local\Temp\CP3586479362562Session\CPTrustFolder3586479362562\PPTImport3586484156125\data\asimages\{D6A32E04-050C-435F-B0FA-3352AA74CA3A}_8.png&quot;/&gt;&lt;left val=&quot;727&quot;/&gt;&lt;top val=&quot;687&quot;/&gt;&lt;width val=&quot;226&quot;/&gt;&lt;height val=&quot;45&quot;/&gt;&lt;hasText val=&quot;1&quot;/&gt;&lt;/Image&gt;&lt;/ThreeDShapeInfo&gt;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31&quot;/&gt;&lt;/TableIndex&gt;&lt;/ShapeTextInfo&gt;"/>
  <p:tag name="HTML_SHAPEINFO" val="&lt;ThreeDShapeInfo&gt;&lt;uuid val=&quot;{20767056-695A-4176-9A99-7DE573581F4A}&quot;/&gt;&lt;isInvalidForFieldText val=&quot;0&quot;/&gt;&lt;Image&gt;&lt;filename val=&quot;C:\Users\User\AppData\Local\Temp\CP3586479362562Session\CPTrustFolder3586479362562\PPTImport3586484156125\data\asimages\{20767056-695A-4176-9A99-7DE573581F4A}_8.png&quot;/&gt;&lt;left val=&quot;0&quot;/&gt;&lt;top val=&quot;76&quot;/&gt;&lt;width val=&quot;961&quot;/&gt;&lt;height val=&quot;122&quot;/&gt;&lt;hasText val=&quot;1&quot;/&gt;&lt;/Image&gt;&lt;/ThreeDShapeInfo&gt;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2&quot;/&gt;&lt;lineCharCount val=&quot;1&quot;/&gt;&lt;lineCharCount val=&quot;1&quot;/&gt;&lt;/TableIndex&gt;&lt;/ShapeTextInfo&gt;"/>
  <p:tag name="HTML_SHAPEINFO" val="&lt;ThreeDShapeInfo&gt;&lt;uuid val=&quot;{52593E43-6DC2-41DC-B64B-44D911380DF1}&quot;/&gt;&lt;isInvalidForFieldText val=&quot;0&quot;/&gt;&lt;Image&gt;&lt;filename val=&quot;C:\Users\User\AppData\Local\Temp\CP3586479362562Session\CPTrustFolder3586479362562\PPTImport3586484156125\data\asimages\{52593E43-6DC2-41DC-B64B-44D911380DF1}_8.png&quot;/&gt;&lt;left val=&quot;47&quot;/&gt;&lt;top val=&quot;215&quot;/&gt;&lt;width val=&quot;865&quot;/&gt;&lt;height val=&quot;412&quot;/&gt;&lt;hasText val=&quot;1&quot;/&gt;&lt;/Image&gt;&lt;/ThreeDShapeInfo&gt;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&quot;/&gt;&lt;/TableIndex&gt;&lt;/ShapeTextInfo&gt;"/>
  <p:tag name="HTML_SHAPEINFO" val="&lt;ThreeDShapeInfo&gt;&lt;uuid val=&quot;{D6A32E04-050C-435F-B0FA-3352AA74CA3A}&quot;/&gt;&lt;isInvalidForFieldText val=&quot;0&quot;/&gt;&lt;Image&gt;&lt;filename val=&quot;C:\Users\User\AppData\Local\Temp\CP3586479362562Session\CPTrustFolder3586479362562\PPTImport3586484156125\data\asimages\{D6A32E04-050C-435F-B0FA-3352AA74CA3A}_8.png&quot;/&gt;&lt;left val=&quot;727&quot;/&gt;&lt;top val=&quot;687&quot;/&gt;&lt;width val=&quot;226&quot;/&gt;&lt;height val=&quot;45&quot;/&gt;&lt;hasText val=&quot;1&quot;/&gt;&lt;/Image&gt;&lt;/ThreeDShapeInfo&gt;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31&quot;/&gt;&lt;/TableIndex&gt;&lt;/ShapeTextInfo&gt;"/>
  <p:tag name="HTML_SHAPEINFO" val="&lt;ThreeDShapeInfo&gt;&lt;uuid val=&quot;{20767056-695A-4176-9A99-7DE573581F4A}&quot;/&gt;&lt;isInvalidForFieldText val=&quot;0&quot;/&gt;&lt;Image&gt;&lt;filename val=&quot;C:\Users\User\AppData\Local\Temp\CP3586479362562Session\CPTrustFolder3586479362562\PPTImport3586484156125\data\asimages\{20767056-695A-4176-9A99-7DE573581F4A}_8.png&quot;/&gt;&lt;left val=&quot;0&quot;/&gt;&lt;top val=&quot;76&quot;/&gt;&lt;width val=&quot;961&quot;/&gt;&lt;height val=&quot;122&quot;/&gt;&lt;hasText val=&quot;1&quot;/&gt;&lt;/Image&gt;&lt;/ThreeDShapeInfo&gt;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32&quot;/&gt;&lt;/TableIndex&gt;&lt;/ShapeTextInfo&gt;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2&quot;/&gt;&lt;lineCharCount val=&quot;1&quot;/&gt;&lt;lineCharCount val=&quot;1&quot;/&gt;&lt;/TableIndex&gt;&lt;/ShapeTextInfo&gt;"/>
  <p:tag name="HTML_SHAPEINFO" val="&lt;ThreeDShapeInfo&gt;&lt;uuid val=&quot;{52593E43-6DC2-41DC-B64B-44D911380DF1}&quot;/&gt;&lt;isInvalidForFieldText val=&quot;0&quot;/&gt;&lt;Image&gt;&lt;filename val=&quot;C:\Users\User\AppData\Local\Temp\CP3586479362562Session\CPTrustFolder3586479362562\PPTImport3586484156125\data\asimages\{52593E43-6DC2-41DC-B64B-44D911380DF1}_8.png&quot;/&gt;&lt;left val=&quot;47&quot;/&gt;&lt;top val=&quot;215&quot;/&gt;&lt;width val=&quot;865&quot;/&gt;&lt;height val=&quot;412&quot;/&gt;&lt;hasText val=&quot;1&quot;/&gt;&lt;/Image&gt;&lt;/ThreeDShapeInfo&gt;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&quot;/&gt;&lt;/TableIndex&gt;&lt;/ShapeTextInfo&gt;"/>
  <p:tag name="HTML_SHAPEINFO" val="&lt;ThreeDShapeInfo&gt;&lt;uuid val=&quot;{D6A32E04-050C-435F-B0FA-3352AA74CA3A}&quot;/&gt;&lt;isInvalidForFieldText val=&quot;0&quot;/&gt;&lt;Image&gt;&lt;filename val=&quot;C:\Users\User\AppData\Local\Temp\CP3586479362562Session\CPTrustFolder3586479362562\PPTImport3586484156125\data\asimages\{D6A32E04-050C-435F-B0FA-3352AA74CA3A}_8.png&quot;/&gt;&lt;left val=&quot;727&quot;/&gt;&lt;top val=&quot;687&quot;/&gt;&lt;width val=&quot;226&quot;/&gt;&lt;height val=&quot;45&quot;/&gt;&lt;hasText val=&quot;1&quot;/&gt;&lt;/Image&gt;&lt;/ThreeDShapeInfo&gt;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1&quot;/&gt;&lt;/TableIndex&gt;&lt;/ShapeTextInfo&gt;"/>
  <p:tag name="HTML_SHAPEINFO" val="&lt;ThreeDShapeInfo&gt;&lt;uuid val=&quot;{A9E687DF-851E-40F6-84EE-3A9B702403D1}&quot;/&gt;&lt;isInvalidForFieldText val=&quot;0&quot;/&gt;&lt;Image&gt;&lt;filename val=&quot;C:\Users\User\AppData\Local\Temp\CP3586479362562Session\CPTrustFolder3586479362562\PPTImport3586484156125\data\asimages\{A9E687DF-851E-40F6-84EE-3A9B702403D1}_9.png&quot;/&gt;&lt;left val=&quot;0&quot;/&gt;&lt;top val=&quot;76&quot;/&gt;&lt;width val=&quot;961&quot;/&gt;&lt;height val=&quot;122&quot;/&gt;&lt;hasText val=&quot;1&quot;/&gt;&lt;/Image&gt;&lt;/ThreeDShapeInfo&gt;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2&quot;/&gt;&lt;lineCharCount val=&quot;1&quot;/&gt;&lt;lineCharCount val=&quot;1&quot;/&gt;&lt;/TableIndex&gt;&lt;/ShapeTextInfo&gt;"/>
  <p:tag name="HTML_SHAPEINFO" val="&lt;ThreeDShapeInfo&gt;&lt;uuid val=&quot;{B3BDDFE4-D0EE-42A1-95D3-E036C5E4343D}&quot;/&gt;&lt;isInvalidForFieldText val=&quot;0&quot;/&gt;&lt;Image&gt;&lt;filename val=&quot;C:\Users\User\AppData\Local\Temp\CP3586479362562Session\CPTrustFolder3586479362562\PPTImport3586484156125\data\asimages\{B3BDDFE4-D0EE-42A1-95D3-E036C5E4343D}_9.png&quot;/&gt;&lt;left val=&quot;47&quot;/&gt;&lt;top val=&quot;215&quot;/&gt;&lt;width val=&quot;865&quot;/&gt;&lt;height val=&quot;412&quot;/&gt;&lt;hasText val=&quot;1&quot;/&gt;&lt;/Image&gt;&lt;/ThreeDShapeInfo&gt;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&quot;/&gt;&lt;/TableIndex&gt;&lt;/ShapeTextInfo&gt;"/>
  <p:tag name="HTML_SHAPEINFO" val="&lt;ThreeDShapeInfo&gt;&lt;uuid val=&quot;{8A48FE97-0260-4D47-B18F-3F42F4A4066D}&quot;/&gt;&lt;isInvalidForFieldText val=&quot;0&quot;/&gt;&lt;Image&gt;&lt;filename val=&quot;C:\Users\User\AppData\Local\Temp\CP3586479362562Session\CPTrustFolder3586479362562\PPTImport3586484156125\data\asimages\{8A48FE97-0260-4D47-B18F-3F42F4A4066D}_9.png&quot;/&gt;&lt;left val=&quot;727&quot;/&gt;&lt;top val=&quot;687&quot;/&gt;&lt;width val=&quot;226&quot;/&gt;&lt;height val=&quot;45&quot;/&gt;&lt;hasText val=&quot;1&quot;/&gt;&lt;/Image&gt;&lt;/ThreeDShapeInfo&gt;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5&quot;/&gt;&lt;lineCharCount val=&quot;65&quot;/&gt;&lt;lineCharCount val=&quot;46&quot;/&gt;&lt;lineCharCount val=&quot;1&quot;/&gt;&lt;lineCharCount val=&quot;61&quot;/&gt;&lt;lineCharCount val=&quot;12&quot;/&gt;&lt;/TableIndex&gt;&lt;/ShapeTextInfo&gt;"/>
  <p:tag name="HTML_SHAPEINFO" val="&lt;ThreeDShapeInfo&gt;&lt;uuid val=&quot;{42982E76-92A3-458B-90EC-763456490D62}&quot;/&gt;&lt;isInvalidForFieldText val=&quot;0&quot;/&gt;&lt;Image&gt;&lt;filename val=&quot;C:\Users\User\AppData\Local\Temp\CP3586479362562Session\CPTrustFolder3586479362562\PPTImport3586484156125\data\asimages\{42982E76-92A3-458B-90EC-763456490D62}_9.png&quot;/&gt;&lt;left val=&quot;50&quot;/&gt;&lt;top val=&quot;242&quot;/&gt;&lt;width val=&quot;886&quot;/&gt;&lt;height val=&quot;340&quot;/&gt;&lt;hasText val=&quot;1&quot;/&gt;&lt;/Image&gt;&lt;/ThreeDShapeInfo&gt;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1&quot;/&gt;&lt;/TableIndex&gt;&lt;/ShapeTextInfo&gt;"/>
  <p:tag name="HTML_SHAPEINFO" val="&lt;ThreeDShapeInfo&gt;&lt;uuid val=&quot;{A9E687DF-851E-40F6-84EE-3A9B702403D1}&quot;/&gt;&lt;isInvalidForFieldText val=&quot;0&quot;/&gt;&lt;Image&gt;&lt;filename val=&quot;C:\Users\User\AppData\Local\Temp\CP3586479362562Session\CPTrustFolder3586479362562\PPTImport3586484156125\data\asimages\{A9E687DF-851E-40F6-84EE-3A9B702403D1}_9.png&quot;/&gt;&lt;left val=&quot;0&quot;/&gt;&lt;top val=&quot;76&quot;/&gt;&lt;width val=&quot;961&quot;/&gt;&lt;height val=&quot;122&quot;/&gt;&lt;hasText val=&quot;1&quot;/&gt;&lt;/Image&gt;&lt;/ThreeDShapeInfo&gt;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2&quot;/&gt;&lt;lineCharCount val=&quot;1&quot;/&gt;&lt;lineCharCount val=&quot;1&quot;/&gt;&lt;/TableIndex&gt;&lt;/ShapeTextInfo&gt;"/>
  <p:tag name="HTML_SHAPEINFO" val="&lt;ThreeDShapeInfo&gt;&lt;uuid val=&quot;{B3BDDFE4-D0EE-42A1-95D3-E036C5E4343D}&quot;/&gt;&lt;isInvalidForFieldText val=&quot;0&quot;/&gt;&lt;Image&gt;&lt;filename val=&quot;C:\Users\User\AppData\Local\Temp\CP3586479362562Session\CPTrustFolder3586479362562\PPTImport3586484156125\data\asimages\{B3BDDFE4-D0EE-42A1-95D3-E036C5E4343D}_9.png&quot;/&gt;&lt;left val=&quot;47&quot;/&gt;&lt;top val=&quot;215&quot;/&gt;&lt;width val=&quot;865&quot;/&gt;&lt;height val=&quot;412&quot;/&gt;&lt;hasText val=&quot;1&quot;/&gt;&lt;/Image&gt;&lt;/ThreeDShapeInfo&gt;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&quot;/&gt;&lt;/TableIndex&gt;&lt;/ShapeTextInfo&gt;"/>
  <p:tag name="HTML_SHAPEINFO" val="&lt;ThreeDShapeInfo&gt;&lt;uuid val=&quot;{8A48FE97-0260-4D47-B18F-3F42F4A4066D}&quot;/&gt;&lt;isInvalidForFieldText val=&quot;0&quot;/&gt;&lt;Image&gt;&lt;filename val=&quot;C:\Users\User\AppData\Local\Temp\CP3586479362562Session\CPTrustFolder3586479362562\PPTImport3586484156125\data\asimages\{8A48FE97-0260-4D47-B18F-3F42F4A4066D}_9.png&quot;/&gt;&lt;left val=&quot;727&quot;/&gt;&lt;top val=&quot;687&quot;/&gt;&lt;width val=&quot;226&quot;/&gt;&lt;height val=&quot;45&quot;/&gt;&lt;hasText val=&quot;1&quot;/&gt;&lt;/Image&gt;&lt;/ThreeDShapeInfo&gt;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5&quot;/&gt;&lt;lineCharCount val=&quot;65&quot;/&gt;&lt;lineCharCount val=&quot;46&quot;/&gt;&lt;lineCharCount val=&quot;1&quot;/&gt;&lt;lineCharCount val=&quot;61&quot;/&gt;&lt;lineCharCount val=&quot;12&quot;/&gt;&lt;/TableIndex&gt;&lt;/ShapeTextInfo&gt;"/>
  <p:tag name="HTML_SHAPEINFO" val="&lt;ThreeDShapeInfo&gt;&lt;uuid val=&quot;{42982E76-92A3-458B-90EC-763456490D62}&quot;/&gt;&lt;isInvalidForFieldText val=&quot;0&quot;/&gt;&lt;Image&gt;&lt;filename val=&quot;C:\Users\User\AppData\Local\Temp\CP3586479362562Session\CPTrustFolder3586479362562\PPTImport3586484156125\data\asimages\{42982E76-92A3-458B-90EC-763456490D62}_9.png&quot;/&gt;&lt;left val=&quot;50&quot;/&gt;&lt;top val=&quot;242&quot;/&gt;&lt;width val=&quot;886&quot;/&gt;&lt;height val=&quot;340&quot;/&gt;&lt;hasText val=&quot;1&quot;/&gt;&lt;/Image&gt;&lt;/ThreeDShapeInfo&gt;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9&quot;/&gt;&lt;/TableIndex&gt;&lt;/ShapeTextInfo&gt;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31&quot;/&gt;&lt;/TableIndex&gt;&lt;/ShapeTextInfo&gt;"/>
  <p:tag name="HTML_SHAPEINFO" val="&lt;ThreeDShapeInfo&gt;&lt;uuid val=&quot;{20767056-695A-4176-9A99-7DE573581F4A}&quot;/&gt;&lt;isInvalidForFieldText val=&quot;0&quot;/&gt;&lt;Image&gt;&lt;filename val=&quot;C:\Users\User\AppData\Local\Temp\CP3586479362562Session\CPTrustFolder3586479362562\PPTImport3586484156125\data\asimages\{20767056-695A-4176-9A99-7DE573581F4A}_8.png&quot;/&gt;&lt;left val=&quot;0&quot;/&gt;&lt;top val=&quot;76&quot;/&gt;&lt;width val=&quot;961&quot;/&gt;&lt;height val=&quot;122&quot;/&gt;&lt;hasText val=&quot;1&quot;/&gt;&lt;/Image&gt;&lt;/ThreeDShapeInfo&gt;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2&quot;/&gt;&lt;lineCharCount val=&quot;1&quot;/&gt;&lt;lineCharCount val=&quot;1&quot;/&gt;&lt;/TableIndex&gt;&lt;/ShapeTextInfo&gt;"/>
  <p:tag name="HTML_SHAPEINFO" val="&lt;ThreeDShapeInfo&gt;&lt;uuid val=&quot;{52593E43-6DC2-41DC-B64B-44D911380DF1}&quot;/&gt;&lt;isInvalidForFieldText val=&quot;0&quot;/&gt;&lt;Image&gt;&lt;filename val=&quot;C:\Users\User\AppData\Local\Temp\CP3586479362562Session\CPTrustFolder3586479362562\PPTImport3586484156125\data\asimages\{52593E43-6DC2-41DC-B64B-44D911380DF1}_8.png&quot;/&gt;&lt;left val=&quot;47&quot;/&gt;&lt;top val=&quot;215&quot;/&gt;&lt;width val=&quot;865&quot;/&gt;&lt;height val=&quot;412&quot;/&gt;&lt;hasText val=&quot;1&quot;/&gt;&lt;/Image&gt;&lt;/ThreeDShapeInfo&gt;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&quot;/&gt;&lt;/TableIndex&gt;&lt;/ShapeTextInfo&gt;"/>
  <p:tag name="HTML_SHAPEINFO" val="&lt;ThreeDShapeInfo&gt;&lt;uuid val=&quot;{D6A32E04-050C-435F-B0FA-3352AA74CA3A}&quot;/&gt;&lt;isInvalidForFieldText val=&quot;0&quot;/&gt;&lt;Image&gt;&lt;filename val=&quot;C:\Users\User\AppData\Local\Temp\CP3586479362562Session\CPTrustFolder3586479362562\PPTImport3586484156125\data\asimages\{D6A32E04-050C-435F-B0FA-3352AA74CA3A}_8.png&quot;/&gt;&lt;left val=&quot;727&quot;/&gt;&lt;top val=&quot;687&quot;/&gt;&lt;width val=&quot;226&quot;/&gt;&lt;height val=&quot;45&quot;/&gt;&lt;hasText val=&quot;1&quot;/&gt;&lt;/Image&gt;&lt;/ThreeDShapeInfo&gt;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31&quot;/&gt;&lt;/TableIndex&gt;&lt;/ShapeTextInfo&gt;"/>
  <p:tag name="HTML_SHAPEINFO" val="&lt;ThreeDShapeInfo&gt;&lt;uuid val=&quot;{20767056-695A-4176-9A99-7DE573581F4A}&quot;/&gt;&lt;isInvalidForFieldText val=&quot;0&quot;/&gt;&lt;Image&gt;&lt;filename val=&quot;C:\Users\User\AppData\Local\Temp\CP3586479362562Session\CPTrustFolder3586479362562\PPTImport3586484156125\data\asimages\{20767056-695A-4176-9A99-7DE573581F4A}_8.png&quot;/&gt;&lt;left val=&quot;0&quot;/&gt;&lt;top val=&quot;76&quot;/&gt;&lt;width val=&quot;961&quot;/&gt;&lt;height val=&quot;122&quot;/&gt;&lt;hasText val=&quot;1&quot;/&gt;&lt;/Image&gt;&lt;/ThreeDShapeInfo&gt;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2&quot;/&gt;&lt;lineCharCount val=&quot;1&quot;/&gt;&lt;lineCharCount val=&quot;1&quot;/&gt;&lt;/TableIndex&gt;&lt;/ShapeTextInfo&gt;"/>
  <p:tag name="HTML_SHAPEINFO" val="&lt;ThreeDShapeInfo&gt;&lt;uuid val=&quot;{52593E43-6DC2-41DC-B64B-44D911380DF1}&quot;/&gt;&lt;isInvalidForFieldText val=&quot;0&quot;/&gt;&lt;Image&gt;&lt;filename val=&quot;C:\Users\User\AppData\Local\Temp\CP3586479362562Session\CPTrustFolder3586479362562\PPTImport3586484156125\data\asimages\{52593E43-6DC2-41DC-B64B-44D911380DF1}_8.png&quot;/&gt;&lt;left val=&quot;47&quot;/&gt;&lt;top val=&quot;215&quot;/&gt;&lt;width val=&quot;865&quot;/&gt;&lt;height val=&quot;412&quot;/&gt;&lt;hasText val=&quot;1&quot;/&gt;&lt;/Image&gt;&lt;/ThreeDShapeInfo&gt;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&quot;/&gt;&lt;/TableIndex&gt;&lt;/ShapeTextInfo&gt;"/>
  <p:tag name="HTML_SHAPEINFO" val="&lt;ThreeDShapeInfo&gt;&lt;uuid val=&quot;{D6A32E04-050C-435F-B0FA-3352AA74CA3A}&quot;/&gt;&lt;isInvalidForFieldText val=&quot;0&quot;/&gt;&lt;Image&gt;&lt;filename val=&quot;C:\Users\User\AppData\Local\Temp\CP3586479362562Session\CPTrustFolder3586479362562\PPTImport3586484156125\data\asimages\{D6A32E04-050C-435F-B0FA-3352AA74CA3A}_8.png&quot;/&gt;&lt;left val=&quot;727&quot;/&gt;&lt;top val=&quot;687&quot;/&gt;&lt;width val=&quot;226&quot;/&gt;&lt;height val=&quot;45&quot;/&gt;&lt;hasText val=&quot;1&quot;/&gt;&lt;/Image&gt;&lt;/ThreeDShapeInfo&gt;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1&quot;/&gt;&lt;/TableIndex&gt;&lt;/ShapeTextInfo&gt;"/>
  <p:tag name="HTML_SHAPEINFO" val="&lt;ThreeDShapeInfo&gt;&lt;uuid val=&quot;{A9E687DF-851E-40F6-84EE-3A9B702403D1}&quot;/&gt;&lt;isInvalidForFieldText val=&quot;0&quot;/&gt;&lt;Image&gt;&lt;filename val=&quot;C:\Users\User\AppData\Local\Temp\CP3586479362562Session\CPTrustFolder3586479362562\PPTImport3586484156125\data\asimages\{A9E687DF-851E-40F6-84EE-3A9B702403D1}_9.png&quot;/&gt;&lt;left val=&quot;0&quot;/&gt;&lt;top val=&quot;76&quot;/&gt;&lt;width val=&quot;961&quot;/&gt;&lt;height val=&quot;122&quot;/&gt;&lt;hasText val=&quot;1&quot;/&gt;&lt;/Image&gt;&lt;/ThreeDShapeInfo&gt;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2&quot;/&gt;&lt;lineCharCount val=&quot;1&quot;/&gt;&lt;lineCharCount val=&quot;1&quot;/&gt;&lt;/TableIndex&gt;&lt;/ShapeTextInfo&gt;"/>
  <p:tag name="HTML_SHAPEINFO" val="&lt;ThreeDShapeInfo&gt;&lt;uuid val=&quot;{B3BDDFE4-D0EE-42A1-95D3-E036C5E4343D}&quot;/&gt;&lt;isInvalidForFieldText val=&quot;0&quot;/&gt;&lt;Image&gt;&lt;filename val=&quot;C:\Users\User\AppData\Local\Temp\CP3586479362562Session\CPTrustFolder3586479362562\PPTImport3586484156125\data\asimages\{B3BDDFE4-D0EE-42A1-95D3-E036C5E4343D}_9.png&quot;/&gt;&lt;left val=&quot;47&quot;/&gt;&lt;top val=&quot;215&quot;/&gt;&lt;width val=&quot;865&quot;/&gt;&lt;height val=&quot;412&quot;/&gt;&lt;hasText val=&quot;1&quot;/&gt;&lt;/Image&gt;&lt;/ThreeDShapeInfo&gt;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&quot;/&gt;&lt;/TableIndex&gt;&lt;/ShapeTextInfo&gt;"/>
  <p:tag name="HTML_SHAPEINFO" val="&lt;ThreeDShapeInfo&gt;&lt;uuid val=&quot;{8A48FE97-0260-4D47-B18F-3F42F4A4066D}&quot;/&gt;&lt;isInvalidForFieldText val=&quot;0&quot;/&gt;&lt;Image&gt;&lt;filename val=&quot;C:\Users\User\AppData\Local\Temp\CP3586479362562Session\CPTrustFolder3586479362562\PPTImport3586484156125\data\asimages\{8A48FE97-0260-4D47-B18F-3F42F4A4066D}_9.png&quot;/&gt;&lt;left val=&quot;727&quot;/&gt;&lt;top val=&quot;687&quot;/&gt;&lt;width val=&quot;226&quot;/&gt;&lt;height val=&quot;45&quot;/&gt;&lt;hasText val=&quot;1&quot;/&gt;&lt;/Image&gt;&lt;/ThreeDShapeInfo&gt;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5&quot;/&gt;&lt;lineCharCount val=&quot;65&quot;/&gt;&lt;lineCharCount val=&quot;46&quot;/&gt;&lt;lineCharCount val=&quot;1&quot;/&gt;&lt;lineCharCount val=&quot;61&quot;/&gt;&lt;lineCharCount val=&quot;12&quot;/&gt;&lt;/TableIndex&gt;&lt;/ShapeTextInfo&gt;"/>
  <p:tag name="HTML_SHAPEINFO" val="&lt;ThreeDShapeInfo&gt;&lt;uuid val=&quot;{42982E76-92A3-458B-90EC-763456490D62}&quot;/&gt;&lt;isInvalidForFieldText val=&quot;0&quot;/&gt;&lt;Image&gt;&lt;filename val=&quot;C:\Users\User\AppData\Local\Temp\CP3586479362562Session\CPTrustFolder3586479362562\PPTImport3586484156125\data\asimages\{42982E76-92A3-458B-90EC-763456490D62}_9.png&quot;/&gt;&lt;left val=&quot;50&quot;/&gt;&lt;top val=&quot;242&quot;/&gt;&lt;width val=&quot;886&quot;/&gt;&lt;height val=&quot;340&quot;/&gt;&lt;hasText val=&quot;1&quot;/&gt;&lt;/Image&gt;&lt;/ThreeDShapeInfo&gt;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4&quot;/&gt;&lt;/TableIndex&gt;&lt;/ShapeTextInfo&gt;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1&quot;/&gt;&lt;/TableIndex&gt;&lt;/ShapeTextInfo&gt;"/>
  <p:tag name="HTML_SHAPEINFO" val="&lt;ThreeDShapeInfo&gt;&lt;uuid val=&quot;{A9E687DF-851E-40F6-84EE-3A9B702403D1}&quot;/&gt;&lt;isInvalidForFieldText val=&quot;0&quot;/&gt;&lt;Image&gt;&lt;filename val=&quot;C:\Users\User\AppData\Local\Temp\CP3586479362562Session\CPTrustFolder3586479362562\PPTImport3586484156125\data\asimages\{A9E687DF-851E-40F6-84EE-3A9B702403D1}_9.png&quot;/&gt;&lt;left val=&quot;0&quot;/&gt;&lt;top val=&quot;76&quot;/&gt;&lt;width val=&quot;961&quot;/&gt;&lt;height val=&quot;122&quot;/&gt;&lt;hasText val=&quot;1&quot;/&gt;&lt;/Image&gt;&lt;/ThreeDShapeInfo&gt;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2&quot;/&gt;&lt;lineCharCount val=&quot;1&quot;/&gt;&lt;lineCharCount val=&quot;1&quot;/&gt;&lt;/TableIndex&gt;&lt;/ShapeTextInfo&gt;"/>
  <p:tag name="HTML_SHAPEINFO" val="&lt;ThreeDShapeInfo&gt;&lt;uuid val=&quot;{B3BDDFE4-D0EE-42A1-95D3-E036C5E4343D}&quot;/&gt;&lt;isInvalidForFieldText val=&quot;0&quot;/&gt;&lt;Image&gt;&lt;filename val=&quot;C:\Users\User\AppData\Local\Temp\CP3586479362562Session\CPTrustFolder3586479362562\PPTImport3586484156125\data\asimages\{B3BDDFE4-D0EE-42A1-95D3-E036C5E4343D}_9.png&quot;/&gt;&lt;left val=&quot;47&quot;/&gt;&lt;top val=&quot;215&quot;/&gt;&lt;width val=&quot;865&quot;/&gt;&lt;height val=&quot;412&quot;/&gt;&lt;hasText val=&quot;1&quot;/&gt;&lt;/Image&gt;&lt;/ThreeDShapeInfo&gt;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&quot;/&gt;&lt;/TableIndex&gt;&lt;/ShapeTextInfo&gt;"/>
  <p:tag name="HTML_SHAPEINFO" val="&lt;ThreeDShapeInfo&gt;&lt;uuid val=&quot;{8A48FE97-0260-4D47-B18F-3F42F4A4066D}&quot;/&gt;&lt;isInvalidForFieldText val=&quot;0&quot;/&gt;&lt;Image&gt;&lt;filename val=&quot;C:\Users\User\AppData\Local\Temp\CP3586479362562Session\CPTrustFolder3586479362562\PPTImport3586484156125\data\asimages\{8A48FE97-0260-4D47-B18F-3F42F4A4066D}_9.png&quot;/&gt;&lt;left val=&quot;727&quot;/&gt;&lt;top val=&quot;687&quot;/&gt;&lt;width val=&quot;226&quot;/&gt;&lt;height val=&quot;45&quot;/&gt;&lt;hasText val=&quot;1&quot;/&gt;&lt;/Image&gt;&lt;/ThreeDShapeInfo&gt;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5&quot;/&gt;&lt;lineCharCount val=&quot;65&quot;/&gt;&lt;lineCharCount val=&quot;46&quot;/&gt;&lt;lineCharCount val=&quot;1&quot;/&gt;&lt;lineCharCount val=&quot;61&quot;/&gt;&lt;lineCharCount val=&quot;12&quot;/&gt;&lt;/TableIndex&gt;&lt;/ShapeTextInfo&gt;"/>
  <p:tag name="HTML_SHAPEINFO" val="&lt;ThreeDShapeInfo&gt;&lt;uuid val=&quot;{42982E76-92A3-458B-90EC-763456490D62}&quot;/&gt;&lt;isInvalidForFieldText val=&quot;0&quot;/&gt;&lt;Image&gt;&lt;filename val=&quot;C:\Users\User\AppData\Local\Temp\CP3586479362562Session\CPTrustFolder3586479362562\PPTImport3586484156125\data\asimages\{42982E76-92A3-458B-90EC-763456490D62}_9.png&quot;/&gt;&lt;left val=&quot;50&quot;/&gt;&lt;top val=&quot;242&quot;/&gt;&lt;width val=&quot;886&quot;/&gt;&lt;height val=&quot;340&quot;/&gt;&lt;hasText val=&quot;1&quot;/&gt;&lt;/Image&gt;&lt;/ThreeDShapeInfo&gt;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1&quot;/&gt;&lt;/TableIndex&gt;&lt;/ShapeTextInfo&gt;"/>
  <p:tag name="HTML_SHAPEINFO" val="&lt;ThreeDShapeInfo&gt;&lt;uuid val=&quot;{A9E687DF-851E-40F6-84EE-3A9B702403D1}&quot;/&gt;&lt;isInvalidForFieldText val=&quot;0&quot;/&gt;&lt;Image&gt;&lt;filename val=&quot;C:\Users\User\AppData\Local\Temp\CP3586479362562Session\CPTrustFolder3586479362562\PPTImport3586484156125\data\asimages\{A9E687DF-851E-40F6-84EE-3A9B702403D1}_9.png&quot;/&gt;&lt;left val=&quot;0&quot;/&gt;&lt;top val=&quot;76&quot;/&gt;&lt;width val=&quot;961&quot;/&gt;&lt;height val=&quot;122&quot;/&gt;&lt;hasText val=&quot;1&quot;/&gt;&lt;/Image&gt;&lt;/ThreeDShapeInfo&gt;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2&quot;/&gt;&lt;lineCharCount val=&quot;1&quot;/&gt;&lt;lineCharCount val=&quot;1&quot;/&gt;&lt;/TableIndex&gt;&lt;/ShapeTextInfo&gt;"/>
  <p:tag name="HTML_SHAPEINFO" val="&lt;ThreeDShapeInfo&gt;&lt;uuid val=&quot;{B3BDDFE4-D0EE-42A1-95D3-E036C5E4343D}&quot;/&gt;&lt;isInvalidForFieldText val=&quot;0&quot;/&gt;&lt;Image&gt;&lt;filename val=&quot;C:\Users\User\AppData\Local\Temp\CP3586479362562Session\CPTrustFolder3586479362562\PPTImport3586484156125\data\asimages\{B3BDDFE4-D0EE-42A1-95D3-E036C5E4343D}_9.png&quot;/&gt;&lt;left val=&quot;47&quot;/&gt;&lt;top val=&quot;215&quot;/&gt;&lt;width val=&quot;865&quot;/&gt;&lt;height val=&quot;412&quot;/&gt;&lt;hasText val=&quot;1&quot;/&gt;&lt;/Image&gt;&lt;/ThreeDShapeInfo&gt;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&quot;/&gt;&lt;/TableIndex&gt;&lt;/ShapeTextInfo&gt;"/>
  <p:tag name="HTML_SHAPEINFO" val="&lt;ThreeDShapeInfo&gt;&lt;uuid val=&quot;{8A48FE97-0260-4D47-B18F-3F42F4A4066D}&quot;/&gt;&lt;isInvalidForFieldText val=&quot;0&quot;/&gt;&lt;Image&gt;&lt;filename val=&quot;C:\Users\User\AppData\Local\Temp\CP3586479362562Session\CPTrustFolder3586479362562\PPTImport3586484156125\data\asimages\{8A48FE97-0260-4D47-B18F-3F42F4A4066D}_9.png&quot;/&gt;&lt;left val=&quot;727&quot;/&gt;&lt;top val=&quot;687&quot;/&gt;&lt;width val=&quot;226&quot;/&gt;&lt;height val=&quot;45&quot;/&gt;&lt;hasText val=&quot;1&quot;/&gt;&lt;/Image&gt;&lt;/ThreeDShapeInfo&gt;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5&quot;/&gt;&lt;lineCharCount val=&quot;65&quot;/&gt;&lt;lineCharCount val=&quot;46&quot;/&gt;&lt;lineCharCount val=&quot;1&quot;/&gt;&lt;lineCharCount val=&quot;61&quot;/&gt;&lt;lineCharCount val=&quot;12&quot;/&gt;&lt;/TableIndex&gt;&lt;/ShapeTextInfo&gt;"/>
  <p:tag name="HTML_SHAPEINFO" val="&lt;ThreeDShapeInfo&gt;&lt;uuid val=&quot;{42982E76-92A3-458B-90EC-763456490D62}&quot;/&gt;&lt;isInvalidForFieldText val=&quot;0&quot;/&gt;&lt;Image&gt;&lt;filename val=&quot;C:\Users\User\AppData\Local\Temp\CP3586479362562Session\CPTrustFolder3586479362562\PPTImport3586484156125\data\asimages\{42982E76-92A3-458B-90EC-763456490D62}_9.png&quot;/&gt;&lt;left val=&quot;50&quot;/&gt;&lt;top val=&quot;242&quot;/&gt;&lt;width val=&quot;886&quot;/&gt;&lt;height val=&quot;340&quot;/&gt;&lt;hasText val=&quot;1&quot;/&gt;&lt;/Image&gt;&lt;/ThreeDShapeInfo&gt;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1&quot;/&gt;&lt;/TableIndex&gt;&lt;/ShapeTextInfo&gt;"/>
  <p:tag name="HTML_SHAPEINFO" val="&lt;ThreeDShapeInfo&gt;&lt;uuid val=&quot;{A9E687DF-851E-40F6-84EE-3A9B702403D1}&quot;/&gt;&lt;isInvalidForFieldText val=&quot;0&quot;/&gt;&lt;Image&gt;&lt;filename val=&quot;C:\Users\User\AppData\Local\Temp\CP3586479362562Session\CPTrustFolder3586479362562\PPTImport3586484156125\data\asimages\{A9E687DF-851E-40F6-84EE-3A9B702403D1}_9.png&quot;/&gt;&lt;left val=&quot;0&quot;/&gt;&lt;top val=&quot;76&quot;/&gt;&lt;width val=&quot;961&quot;/&gt;&lt;height val=&quot;122&quot;/&gt;&lt;hasText val=&quot;1&quot;/&gt;&lt;/Image&gt;&lt;/ThreeDShapeInfo&gt;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2&quot;/&gt;&lt;lineCharCount val=&quot;1&quot;/&gt;&lt;lineCharCount val=&quot;1&quot;/&gt;&lt;/TableIndex&gt;&lt;/ShapeTextInfo&gt;"/>
  <p:tag name="HTML_SHAPEINFO" val="&lt;ThreeDShapeInfo&gt;&lt;uuid val=&quot;{B3BDDFE4-D0EE-42A1-95D3-E036C5E4343D}&quot;/&gt;&lt;isInvalidForFieldText val=&quot;0&quot;/&gt;&lt;Image&gt;&lt;filename val=&quot;C:\Users\User\AppData\Local\Temp\CP3586479362562Session\CPTrustFolder3586479362562\PPTImport3586484156125\data\asimages\{B3BDDFE4-D0EE-42A1-95D3-E036C5E4343D}_9.png&quot;/&gt;&lt;left val=&quot;47&quot;/&gt;&lt;top val=&quot;215&quot;/&gt;&lt;width val=&quot;865&quot;/&gt;&lt;height val=&quot;412&quot;/&gt;&lt;hasText val=&quot;1&quot;/&gt;&lt;/Image&gt;&lt;/ThreeDShapeInfo&gt;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32&quot;/&gt;&lt;/TableIndex&gt;&lt;/ShapeTextInfo&gt;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&quot;/&gt;&lt;/TableIndex&gt;&lt;/ShapeTextInfo&gt;"/>
  <p:tag name="HTML_SHAPEINFO" val="&lt;ThreeDShapeInfo&gt;&lt;uuid val=&quot;{8A48FE97-0260-4D47-B18F-3F42F4A4066D}&quot;/&gt;&lt;isInvalidForFieldText val=&quot;0&quot;/&gt;&lt;Image&gt;&lt;filename val=&quot;C:\Users\User\AppData\Local\Temp\CP3586479362562Session\CPTrustFolder3586479362562\PPTImport3586484156125\data\asimages\{8A48FE97-0260-4D47-B18F-3F42F4A4066D}_9.png&quot;/&gt;&lt;left val=&quot;727&quot;/&gt;&lt;top val=&quot;687&quot;/&gt;&lt;width val=&quot;226&quot;/&gt;&lt;height val=&quot;45&quot;/&gt;&lt;hasText val=&quot;1&quot;/&gt;&lt;/Image&gt;&lt;/ThreeDShapeInfo&gt;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5&quot;/&gt;&lt;lineCharCount val=&quot;65&quot;/&gt;&lt;lineCharCount val=&quot;46&quot;/&gt;&lt;lineCharCount val=&quot;1&quot;/&gt;&lt;lineCharCount val=&quot;61&quot;/&gt;&lt;lineCharCount val=&quot;12&quot;/&gt;&lt;/TableIndex&gt;&lt;/ShapeTextInfo&gt;"/>
  <p:tag name="HTML_SHAPEINFO" val="&lt;ThreeDShapeInfo&gt;&lt;uuid val=&quot;{42982E76-92A3-458B-90EC-763456490D62}&quot;/&gt;&lt;isInvalidForFieldText val=&quot;0&quot;/&gt;&lt;Image&gt;&lt;filename val=&quot;C:\Users\User\AppData\Local\Temp\CP3586479362562Session\CPTrustFolder3586479362562\PPTImport3586484156125\data\asimages\{42982E76-92A3-458B-90EC-763456490D62}_9.png&quot;/&gt;&lt;left val=&quot;50&quot;/&gt;&lt;top val=&quot;242&quot;/&gt;&lt;width val=&quot;886&quot;/&gt;&lt;height val=&quot;340&quot;/&gt;&lt;hasText val=&quot;1&quot;/&gt;&lt;/Image&gt;&lt;/ThreeDShapeInfo&gt;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31&quot;/&gt;&lt;/TableIndex&gt;&lt;/ShapeTextInfo&gt;"/>
  <p:tag name="HTML_SHAPEINFO" val="&lt;ThreeDShapeInfo&gt;&lt;uuid val=&quot;{20767056-695A-4176-9A99-7DE573581F4A}&quot;/&gt;&lt;isInvalidForFieldText val=&quot;0&quot;/&gt;&lt;Image&gt;&lt;filename val=&quot;C:\Users\User\AppData\Local\Temp\CP3586479362562Session\CPTrustFolder3586479362562\PPTImport3586484156125\data\asimages\{20767056-695A-4176-9A99-7DE573581F4A}_8.png&quot;/&gt;&lt;left val=&quot;0&quot;/&gt;&lt;top val=&quot;76&quot;/&gt;&lt;width val=&quot;961&quot;/&gt;&lt;height val=&quot;122&quot;/&gt;&lt;hasText val=&quot;1&quot;/&gt;&lt;/Image&gt;&lt;/ThreeDShapeInfo&gt;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2&quot;/&gt;&lt;lineCharCount val=&quot;1&quot;/&gt;&lt;lineCharCount val=&quot;1&quot;/&gt;&lt;/TableIndex&gt;&lt;/ShapeTextInfo&gt;"/>
  <p:tag name="HTML_SHAPEINFO" val="&lt;ThreeDShapeInfo&gt;&lt;uuid val=&quot;{52593E43-6DC2-41DC-B64B-44D911380DF1}&quot;/&gt;&lt;isInvalidForFieldText val=&quot;0&quot;/&gt;&lt;Image&gt;&lt;filename val=&quot;C:\Users\User\AppData\Local\Temp\CP3586479362562Session\CPTrustFolder3586479362562\PPTImport3586484156125\data\asimages\{52593E43-6DC2-41DC-B64B-44D911380DF1}_8.png&quot;/&gt;&lt;left val=&quot;47&quot;/&gt;&lt;top val=&quot;215&quot;/&gt;&lt;width val=&quot;865&quot;/&gt;&lt;height val=&quot;412&quot;/&gt;&lt;hasText val=&quot;1&quot;/&gt;&lt;/Image&gt;&lt;/ThreeDShapeInfo&gt;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&quot;/&gt;&lt;/TableIndex&gt;&lt;/ShapeTextInfo&gt;"/>
  <p:tag name="HTML_SHAPEINFO" val="&lt;ThreeDShapeInfo&gt;&lt;uuid val=&quot;{D6A32E04-050C-435F-B0FA-3352AA74CA3A}&quot;/&gt;&lt;isInvalidForFieldText val=&quot;0&quot;/&gt;&lt;Image&gt;&lt;filename val=&quot;C:\Users\User\AppData\Local\Temp\CP3586479362562Session\CPTrustFolder3586479362562\PPTImport3586484156125\data\asimages\{D6A32E04-050C-435F-B0FA-3352AA74CA3A}_8.png&quot;/&gt;&lt;left val=&quot;727&quot;/&gt;&lt;top val=&quot;687&quot;/&gt;&lt;width val=&quot;226&quot;/&gt;&lt;height val=&quot;45&quot;/&gt;&lt;hasText val=&quot;1&quot;/&gt;&lt;/Image&gt;&lt;/ThreeDShapeInfo&gt;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26&quot;/&gt;&lt;/TableIndex&gt;&lt;/ShapeTextInfo&gt;"/>
  <p:tag name="HTML_SHAPEINFO" val="&lt;ThreeDShapeInfo&gt;&lt;uuid val=&quot;{C7E3B8AA-0CE2-4607-9984-5D46DEC0B3C2}&quot;/&gt;&lt;isInvalidForFieldText val=&quot;0&quot;/&gt;&lt;Image&gt;&lt;filename val=&quot;C:\Users\User\AppData\Local\Temp\CP3586479362562Session\CPTrustFolder3586479362562\PPTImport3586484156125\data\asimages\{C7E3B8AA-0CE2-4607-9984-5D46DEC0B3C2}_11.png&quot;/&gt;&lt;left val=&quot;0&quot;/&gt;&lt;top val=&quot;76&quot;/&gt;&lt;width val=&quot;961&quot;/&gt;&lt;height val=&quot;122&quot;/&gt;&lt;hasText val=&quot;1&quot;/&gt;&lt;/Image&gt;&lt;/ThreeDShapeInfo&gt;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2&quot;/&gt;&lt;/TableIndex&gt;&lt;/ShapeTextInfo&gt;"/>
  <p:tag name="HTML_SHAPEINFO" val="&lt;ThreeDShapeInfo&gt;&lt;uuid val=&quot;{8989F157-A630-4F99-8635-64BF401B3259}&quot;/&gt;&lt;isInvalidForFieldText val=&quot;0&quot;/&gt;&lt;Image&gt;&lt;filename val=&quot;C:\Users\User\AppData\Local\Temp\CP3586479362562Session\CPTrustFolder3586479362562\PPTImport3586484156125\data\asimages\{8989F157-A630-4F99-8635-64BF401B3259}_11.png&quot;/&gt;&lt;left val=&quot;727&quot;/&gt;&lt;top val=&quot;687&quot;/&gt;&lt;width val=&quot;226&quot;/&gt;&lt;height val=&quot;45&quot;/&gt;&lt;hasText val=&quot;1&quot;/&gt;&lt;/Image&gt;&lt;/ThreeDShapeInfo&gt;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26&quot;/&gt;&lt;/TableIndex&gt;&lt;/ShapeTextInfo&gt;"/>
  <p:tag name="HTML_SHAPEINFO" val="&lt;ThreeDShapeInfo&gt;&lt;uuid val=&quot;{C7E3B8AA-0CE2-4607-9984-5D46DEC0B3C2}&quot;/&gt;&lt;isInvalidForFieldText val=&quot;0&quot;/&gt;&lt;Image&gt;&lt;filename val=&quot;C:\Users\User\AppData\Local\Temp\CP3586479362562Session\CPTrustFolder3586479362562\PPTImport3586484156125\data\asimages\{C7E3B8AA-0CE2-4607-9984-5D46DEC0B3C2}_11.png&quot;/&gt;&lt;left val=&quot;0&quot;/&gt;&lt;top val=&quot;76&quot;/&gt;&lt;width val=&quot;961&quot;/&gt;&lt;height val=&quot;122&quot;/&gt;&lt;hasText val=&quot;1&quot;/&gt;&lt;/Image&gt;&lt;/ThreeDShapeInfo&gt;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2&quot;/&gt;&lt;/TableIndex&gt;&lt;/ShapeTextInfo&gt;"/>
  <p:tag name="HTML_SHAPEINFO" val="&lt;ThreeDShapeInfo&gt;&lt;uuid val=&quot;{8989F157-A630-4F99-8635-64BF401B3259}&quot;/&gt;&lt;isInvalidForFieldText val=&quot;0&quot;/&gt;&lt;Image&gt;&lt;filename val=&quot;C:\Users\User\AppData\Local\Temp\CP3586479362562Session\CPTrustFolder3586479362562\PPTImport3586484156125\data\asimages\{8989F157-A630-4F99-8635-64BF401B3259}_11.png&quot;/&gt;&lt;left val=&quot;727&quot;/&gt;&lt;top val=&quot;687&quot;/&gt;&lt;width val=&quot;226&quot;/&gt;&lt;height val=&quot;45&quot;/&gt;&lt;hasText val=&quot;1&quot;/&gt;&lt;/Image&gt;&lt;/ThreeDShapeInfo&gt;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26&quot;/&gt;&lt;/TableIndex&gt;&lt;/ShapeTextInfo&gt;"/>
  <p:tag name="HTML_SHAPEINFO" val="&lt;ThreeDShapeInfo&gt;&lt;uuid val=&quot;{C7E3B8AA-0CE2-4607-9984-5D46DEC0B3C2}&quot;/&gt;&lt;isInvalidForFieldText val=&quot;0&quot;/&gt;&lt;Image&gt;&lt;filename val=&quot;C:\Users\User\AppData\Local\Temp\CP3586479362562Session\CPTrustFolder3586479362562\PPTImport3586484156125\data\asimages\{C7E3B8AA-0CE2-4607-9984-5D46DEC0B3C2}_11.png&quot;/&gt;&lt;left val=&quot;0&quot;/&gt;&lt;top val=&quot;76&quot;/&gt;&lt;width val=&quot;961&quot;/&gt;&lt;height val=&quot;122&quot;/&gt;&lt;hasText val=&quot;1&quot;/&gt;&lt;/Image&gt;&lt;/ThreeDShapeInfo&gt;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23&quot;/&gt;&lt;/TableIndex&gt;&lt;/ShapeTextInfo&gt;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2&quot;/&gt;&lt;/TableIndex&gt;&lt;/ShapeTextInfo&gt;"/>
  <p:tag name="HTML_SHAPEINFO" val="&lt;ThreeDShapeInfo&gt;&lt;uuid val=&quot;{8989F157-A630-4F99-8635-64BF401B3259}&quot;/&gt;&lt;isInvalidForFieldText val=&quot;0&quot;/&gt;&lt;Image&gt;&lt;filename val=&quot;C:\Users\User\AppData\Local\Temp\CP3586479362562Session\CPTrustFolder3586479362562\PPTImport3586484156125\data\asimages\{8989F157-A630-4F99-8635-64BF401B3259}_11.png&quot;/&gt;&lt;left val=&quot;727&quot;/&gt;&lt;top val=&quot;687&quot;/&gt;&lt;width val=&quot;226&quot;/&gt;&lt;height val=&quot;45&quot;/&gt;&lt;hasText val=&quot;1&quot;/&gt;&lt;/Image&gt;&lt;/ThreeDShapeInfo&gt;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26&quot;/&gt;&lt;/TableIndex&gt;&lt;/ShapeTextInfo&gt;"/>
  <p:tag name="HTML_SHAPEINFO" val="&lt;ThreeDShapeInfo&gt;&lt;uuid val=&quot;{C7E3B8AA-0CE2-4607-9984-5D46DEC0B3C2}&quot;/&gt;&lt;isInvalidForFieldText val=&quot;0&quot;/&gt;&lt;Image&gt;&lt;filename val=&quot;C:\Users\User\AppData\Local\Temp\CP3586479362562Session\CPTrustFolder3586479362562\PPTImport3586484156125\data\asimages\{C7E3B8AA-0CE2-4607-9984-5D46DEC0B3C2}_11.png&quot;/&gt;&lt;left val=&quot;0&quot;/&gt;&lt;top val=&quot;76&quot;/&gt;&lt;width val=&quot;961&quot;/&gt;&lt;height val=&quot;122&quot;/&gt;&lt;hasText val=&quot;1&quot;/&gt;&lt;/Image&gt;&lt;/ThreeDShapeInfo&gt;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35&quot;/&gt;&lt;/TableIndex&gt;&lt;/ShapeTextInfo&gt;"/>
  <p:tag name="HTML_SHAPEINFO" val="&lt;ThreeDShapeInfo&gt;&lt;uuid val=&quot;{06D1FEA5-1718-4A56-8CA4-A9A8A8576D81}&quot;/&gt;&lt;isInvalidForFieldText val=&quot;0&quot;/&gt;&lt;Image&gt;&lt;filename val=&quot;C:\Users\User\AppData\Local\Temp\CP3586479362562Session\CPTrustFolder3586479362562\PPTImport3586484156125\data\asimages\{06D1FEA5-1718-4A56-8CA4-A9A8A8576D81}_11.png&quot;/&gt;&lt;left val=&quot;40&quot;/&gt;&lt;top val=&quot;212&quot;/&gt;&lt;width val=&quot;871&quot;/&gt;&lt;height val=&quot;57&quot;/&gt;&lt;hasText val=&quot;1&quot;/&gt;&lt;/Image&gt;&lt;/ThreeDShapeInfo&gt;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2&quot;/&gt;&lt;/TableIndex&gt;&lt;/ShapeTextInfo&gt;"/>
  <p:tag name="HTML_SHAPEINFO" val="&lt;ThreeDShapeInfo&gt;&lt;uuid val=&quot;{8989F157-A630-4F99-8635-64BF401B3259}&quot;/&gt;&lt;isInvalidForFieldText val=&quot;0&quot;/&gt;&lt;Image&gt;&lt;filename val=&quot;C:\Users\User\AppData\Local\Temp\CP3586479362562Session\CPTrustFolder3586479362562\PPTImport3586484156125\data\asimages\{8989F157-A630-4F99-8635-64BF401B3259}_11.png&quot;/&gt;&lt;left val=&quot;727&quot;/&gt;&lt;top val=&quot;687&quot;/&gt;&lt;width val=&quot;226&quot;/&gt;&lt;height val=&quot;45&quot;/&gt;&lt;hasText val=&quot;1&quot;/&gt;&lt;/Image&gt;&lt;/ThreeDShapeInfo&gt;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26&quot;/&gt;&lt;/TableIndex&gt;&lt;/ShapeTextInfo&gt;"/>
  <p:tag name="HTML_SHAPEINFO" val="&lt;ThreeDShapeInfo&gt;&lt;uuid val=&quot;{C7E3B8AA-0CE2-4607-9984-5D46DEC0B3C2}&quot;/&gt;&lt;isInvalidForFieldText val=&quot;0&quot;/&gt;&lt;Image&gt;&lt;filename val=&quot;C:\Users\User\AppData\Local\Temp\CP3586479362562Session\CPTrustFolder3586479362562\PPTImport3586484156125\data\asimages\{C7E3B8AA-0CE2-4607-9984-5D46DEC0B3C2}_11.png&quot;/&gt;&lt;left val=&quot;0&quot;/&gt;&lt;top val=&quot;76&quot;/&gt;&lt;width val=&quot;961&quot;/&gt;&lt;height val=&quot;122&quot;/&gt;&lt;hasText val=&quot;1&quot;/&gt;&lt;/Image&gt;&lt;/ThreeDShapeInfo&gt;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2&quot;/&gt;&lt;/TableIndex&gt;&lt;/ShapeTextInfo&gt;"/>
  <p:tag name="HTML_SHAPEINFO" val="&lt;ThreeDShapeInfo&gt;&lt;uuid val=&quot;{8989F157-A630-4F99-8635-64BF401B3259}&quot;/&gt;&lt;isInvalidForFieldText val=&quot;0&quot;/&gt;&lt;Image&gt;&lt;filename val=&quot;C:\Users\User\AppData\Local\Temp\CP3586479362562Session\CPTrustFolder3586479362562\PPTImport3586484156125\data\asimages\{8989F157-A630-4F99-8635-64BF401B3259}_11.png&quot;/&gt;&lt;left val=&quot;727&quot;/&gt;&lt;top val=&quot;687&quot;/&gt;&lt;width val=&quot;226&quot;/&gt;&lt;height val=&quot;45&quot;/&gt;&lt;hasText val=&quot;1&quot;/&gt;&lt;/Image&gt;&lt;/ThreeDShapeInfo&gt;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6&quot;/&gt;&lt;/TableIndex&gt;&lt;/ShapeTextInfo&gt;"/>
  <p:tag name="HTML_SHAPEINFO" val="&lt;ThreeDShapeInfo&gt;&lt;uuid val=&quot;{74036653-D1CB-4267-AEA9-58BE16AC425A}&quot;/&gt;&lt;isInvalidForFieldText val=&quot;0&quot;/&gt;&lt;Image&gt;&lt;filename val=&quot;C:\Users\User\AppData\Local\Temp\CP3586479362562Session\CPTrustFolder3586479362562\PPTImport3586484156125\data\asimages\{74036653-D1CB-4267-AEA9-58BE16AC425A}_25.png&quot;/&gt;&lt;left val=&quot;0&quot;/&gt;&lt;top val=&quot;0&quot;/&gt;&lt;width val=&quot;1&quot;/&gt;&lt;height val=&quot;1&quot;/&gt;&lt;hasText val=&quot;1&quot;/&gt;&lt;/Image&gt;&lt;/ThreeDShapeInfo&gt;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2&quot;/&gt;&lt;/TableIndex&gt;&lt;/ShapeTextInfo&gt;"/>
  <p:tag name="HTML_SHAPEINFO" val="&lt;ThreeDShapeInfo&gt;&lt;uuid val=&quot;{155816C1-2046-4A93-AFBE-08533219D21C}&quot;/&gt;&lt;isInvalidForFieldText val=&quot;0&quot;/&gt;&lt;Image&gt;&lt;filename val=&quot;C:\Users\User\AppData\Local\Temp\CP3586479362562Session\CPTrustFolder3586479362562\PPTImport3586484156125\data\asimages\{155816C1-2046-4A93-AFBE-08533219D21C}_25.png&quot;/&gt;&lt;left val=&quot;727&quot;/&gt;&lt;top val=&quot;687&quot;/&gt;&lt;width val=&quot;226&quot;/&gt;&lt;height val=&quot;45&quot;/&gt;&lt;hasText val=&quot;1&quot;/&gt;&lt;/Image&gt;&lt;/ThreeDShapeInfo&gt;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heme/theme1.xml><?xml version="1.0" encoding="utf-8"?>
<a:theme xmlns:a="http://schemas.openxmlformats.org/drawingml/2006/main" name="Theme February">
  <a:themeElements>
    <a:clrScheme name="V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BBE2F2"/>
      </a:accent1>
      <a:accent2>
        <a:srgbClr val="A6192E"/>
      </a:accent2>
      <a:accent3>
        <a:srgbClr val="8A8D4A"/>
      </a:accent3>
      <a:accent4>
        <a:srgbClr val="1D1D1D"/>
      </a:accent4>
      <a:accent5>
        <a:srgbClr val="717171"/>
      </a:accent5>
      <a:accent6>
        <a:srgbClr val="F79646"/>
      </a:accent6>
      <a:hlink>
        <a:srgbClr val="0000FF"/>
      </a:hlink>
      <a:folHlink>
        <a:srgbClr val="800080"/>
      </a:folHlink>
    </a:clrScheme>
    <a:fontScheme name="VA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heme February" id="{D1F4C9E1-2396-4CDD-8CA9-EB944796C043}" vid="{8A04F0C2-259B-4AE6-85B0-EB8C2087D1CC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DB869E3E810774AA7B17315F3F50FE5" ma:contentTypeVersion="3" ma:contentTypeDescription="Create a new document." ma:contentTypeScope="" ma:versionID="a92e5099b9d4665426d5e2f5210929e0">
  <xsd:schema xmlns:xsd="http://www.w3.org/2001/XMLSchema" xmlns:xs="http://www.w3.org/2001/XMLSchema" xmlns:p="http://schemas.microsoft.com/office/2006/metadata/properties" xmlns:ns2="b62c6c12-24c5-4d47-ac4d-c5cc93bcdf7b" targetNamespace="http://schemas.microsoft.com/office/2006/metadata/properties" ma:root="true" ma:fieldsID="f00e8daebf23d3a43a83cbf8cd51dded" ns2:_="">
    <xsd:import namespace="b62c6c12-24c5-4d47-ac4d-c5cc93bcdf7b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62c6c12-24c5-4d47-ac4d-c5cc93bcdf7b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9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Persist ID" ma:description="Keep ID on add." ma:hidden="true" ma:internalName="_dlc_DocIdPersistId" ma:readOnly="true">
      <xsd:simpleType>
        <xsd:restriction base="dms:Boolea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dlc_DocId xmlns="b62c6c12-24c5-4d47-ac4d-c5cc93bcdf7b">RO317-839076992-12968</_dlc_DocId>
    <_dlc_DocIdUrl xmlns="b62c6c12-24c5-4d47-ac4d-c5cc93bcdf7b">
      <Url>https://vaww.vashare.vba.va.gov/sites/SPTNCIO/focusedveterans/training/VSRvirtualtraining/_layouts/15/DocIdRedir.aspx?ID=RO317-839076992-12968</Url>
      <Description>RO317-839076992-12968</Description>
    </_dlc_DocIdUrl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4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Assembly>Microsoft.Office.DocumentManagement, Version=14.0.0.0, Culture=neutral, PublicKeyToken=71e9bce111e9429c</Assembly>
    <Class>Microsoft.Office.DocumentManagement.Internal.DocIdHandler</Class>
    <Data/>
    <Filter/>
  </Receiver>
</spe:Receivers>
</file>

<file path=customXml/itemProps1.xml><?xml version="1.0" encoding="utf-8"?>
<ds:datastoreItem xmlns:ds="http://schemas.openxmlformats.org/officeDocument/2006/customXml" ds:itemID="{01EFD2E8-94B7-4D27-8661-E33FDDA6781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b62c6c12-24c5-4d47-ac4d-c5cc93bcdf7b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A35E050F-F6DD-446A-BC54-722BE857956D}">
  <ds:schemaRefs>
    <ds:schemaRef ds:uri="http://purl.org/dc/elements/1.1/"/>
    <ds:schemaRef ds:uri="http://schemas.microsoft.com/office/2006/metadata/properties"/>
    <ds:schemaRef ds:uri="http://schemas.microsoft.com/office/2006/documentManagement/types"/>
    <ds:schemaRef ds:uri="http://purl.org/dc/terms/"/>
    <ds:schemaRef ds:uri="http://schemas.openxmlformats.org/package/2006/metadata/core-properties"/>
    <ds:schemaRef ds:uri="http://purl.org/dc/dcmitype/"/>
    <ds:schemaRef ds:uri="http://schemas.microsoft.com/office/infopath/2007/PartnerControls"/>
    <ds:schemaRef ds:uri="b62c6c12-24c5-4d47-ac4d-c5cc93bcdf7b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94567239-2D12-4DA4-ACBD-83B3EAAAF41E}">
  <ds:schemaRefs>
    <ds:schemaRef ds:uri="http://schemas.microsoft.com/sharepoint/v3/contenttype/forms"/>
  </ds:schemaRefs>
</ds:datastoreItem>
</file>

<file path=customXml/itemProps4.xml><?xml version="1.0" encoding="utf-8"?>
<ds:datastoreItem xmlns:ds="http://schemas.openxmlformats.org/officeDocument/2006/customXml" ds:itemID="{AE96B4D8-F21C-4F68-8EBA-126496401822}">
  <ds:schemaRefs>
    <ds:schemaRef ds:uri="http://schemas.microsoft.com/sharepoint/event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15198</TotalTime>
  <Words>1173</Words>
  <Application>Microsoft Office PowerPoint</Application>
  <PresentationFormat>On-screen Show (4:3)</PresentationFormat>
  <Paragraphs>177</Paragraphs>
  <Slides>27</Slides>
  <Notes>27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5" baseType="lpstr">
      <vt:lpstr>Arial</vt:lpstr>
      <vt:lpstr>Arial Black</vt:lpstr>
      <vt:lpstr>Calibri</vt:lpstr>
      <vt:lpstr>Symbol</vt:lpstr>
      <vt:lpstr>Tahoma</vt:lpstr>
      <vt:lpstr>Times New Roman</vt:lpstr>
      <vt:lpstr>Wingdings</vt:lpstr>
      <vt:lpstr>Theme February</vt:lpstr>
      <vt:lpstr>Favorable Findings For Dependency</vt:lpstr>
      <vt:lpstr>Lesson Objectives</vt:lpstr>
      <vt:lpstr>References</vt:lpstr>
      <vt:lpstr>Define Favorable Finding</vt:lpstr>
      <vt:lpstr>AMA Notice Requirements</vt:lpstr>
      <vt:lpstr>Required Elements of a Decision Notice</vt:lpstr>
      <vt:lpstr>Favorable Findings Requirement</vt:lpstr>
      <vt:lpstr>Favorable Findings Requirement</vt:lpstr>
      <vt:lpstr>Favorable Findings: Examples</vt:lpstr>
      <vt:lpstr>Inputting Favorable Findings</vt:lpstr>
      <vt:lpstr>Inputting Favorable Findings (Cont...)</vt:lpstr>
      <vt:lpstr>Inputting Favorable Findings (Cont...)</vt:lpstr>
      <vt:lpstr>Dependency Denial Example</vt:lpstr>
      <vt:lpstr>Dependency Denial Example (Cont...)</vt:lpstr>
      <vt:lpstr>Dependency Denial Example (Cont...) </vt:lpstr>
      <vt:lpstr>Dependency Denial Example (Cont...) </vt:lpstr>
      <vt:lpstr>Generated Favorable Finding Text </vt:lpstr>
      <vt:lpstr>Generated Favorable Finding Text (Cont...)</vt:lpstr>
      <vt:lpstr>Generated Favorable Finding Text (Cont...)</vt:lpstr>
      <vt:lpstr>Overturning Favorable Findings </vt:lpstr>
      <vt:lpstr>Overturning Favorable Findings (Cont...)</vt:lpstr>
      <vt:lpstr>Overturning Favorable Findings (Cont...)</vt:lpstr>
      <vt:lpstr>Overturning Favorable Findings (Cont...)</vt:lpstr>
      <vt:lpstr>Overturning Favorable Findings (Cont...)</vt:lpstr>
      <vt:lpstr>Overturned Favorable Finding Generated Text </vt:lpstr>
      <vt:lpstr>Overturned Favorable Finding Generated Text </vt:lpstr>
      <vt:lpstr>Review</vt:lpstr>
    </vt:vector>
  </TitlesOfParts>
  <Company>Veterans Benefits Administration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Favorable Findings for Dependency PowerPoint Presentation</dc:title>
  <dc:subject>VSR, AQRS</dc:subject>
  <dc:creator>Department of Veterans Affairs, Veterans Benefits Administration, Compensation Service, STAFF</dc:creator>
  <cp:keywords>favorable findings, appeals, favorable, findings, VBMS-A, awards, dependency, award dependent, overturning</cp:keywords>
  <dc:description>This lesson provides VSRs detailed training on favorable findings and when they should be utilized in processing dependency claims.</dc:description>
  <cp:lastModifiedBy>Kathy Poole</cp:lastModifiedBy>
  <cp:revision>733</cp:revision>
  <dcterms:created xsi:type="dcterms:W3CDTF">2014-04-30T02:32:11Z</dcterms:created>
  <dcterms:modified xsi:type="dcterms:W3CDTF">2019-02-07T14:58:59Z</dcterms:modified>
  <cp:category>NTC Curriculum</cp:category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rticulatePath">
    <vt:lpwstr>VSR RVSR Lay Evidence</vt:lpwstr>
  </property>
  <property fmtid="{D5CDD505-2E9C-101B-9397-08002B2CF9AE}" pid="3" name="ArticulateUseProject">
    <vt:lpwstr>1</vt:lpwstr>
  </property>
  <property fmtid="{D5CDD505-2E9C-101B-9397-08002B2CF9AE}" pid="4" name="ArticulateProjectVersion">
    <vt:lpwstr>7</vt:lpwstr>
  </property>
  <property fmtid="{D5CDD505-2E9C-101B-9397-08002B2CF9AE}" pid="5" name="ArticulateGUID">
    <vt:lpwstr>C99A1101-545A-4F06-B9B7-341CBA93A72A</vt:lpwstr>
  </property>
  <property fmtid="{D5CDD505-2E9C-101B-9397-08002B2CF9AE}" pid="6" name="ArticulateProjectFull">
    <vt:lpwstr>C:\Users\Lynne\Documents\Appeals\VSR RVSR Lay Evidence Final.ppta</vt:lpwstr>
  </property>
  <property fmtid="{D5CDD505-2E9C-101B-9397-08002B2CF9AE}" pid="7" name="ContentTypeId">
    <vt:lpwstr>0x0101003DB869E3E810774AA7B17315F3F50FE5</vt:lpwstr>
  </property>
  <property fmtid="{D5CDD505-2E9C-101B-9397-08002B2CF9AE}" pid="8" name="Language">
    <vt:lpwstr>en</vt:lpwstr>
  </property>
  <property fmtid="{D5CDD505-2E9C-101B-9397-08002B2CF9AE}" pid="9" name="Type">
    <vt:lpwstr>Presentation</vt:lpwstr>
  </property>
  <property fmtid="{D5CDD505-2E9C-101B-9397-08002B2CF9AE}" pid="10" name="_dlc_DocIdItemGuid">
    <vt:lpwstr>4395b650-2b5f-4ea7-b0f7-cf1920dc780f</vt:lpwstr>
  </property>
</Properties>
</file>