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6.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0" r:id="rId4"/>
    <p:sldMasterId id="2147483651" r:id="rId5"/>
    <p:sldMasterId id="2147483674" r:id="rId6"/>
    <p:sldMasterId id="2147483774" r:id="rId7"/>
    <p:sldMasterId id="2147484383" r:id="rId8"/>
    <p:sldMasterId id="2147484394" r:id="rId9"/>
    <p:sldMasterId id="2147485189" r:id="rId10"/>
  </p:sldMasterIdLst>
  <p:notesMasterIdLst>
    <p:notesMasterId r:id="rId39"/>
  </p:notesMasterIdLst>
  <p:handoutMasterIdLst>
    <p:handoutMasterId r:id="rId40"/>
  </p:handoutMasterIdLst>
  <p:sldIdLst>
    <p:sldId id="285" r:id="rId11"/>
    <p:sldId id="260" r:id="rId12"/>
    <p:sldId id="275" r:id="rId13"/>
    <p:sldId id="278" r:id="rId14"/>
    <p:sldId id="395" r:id="rId15"/>
    <p:sldId id="279" r:id="rId16"/>
    <p:sldId id="280" r:id="rId17"/>
    <p:sldId id="384" r:id="rId18"/>
    <p:sldId id="379" r:id="rId19"/>
    <p:sldId id="380" r:id="rId20"/>
    <p:sldId id="396" r:id="rId21"/>
    <p:sldId id="404" r:id="rId22"/>
    <p:sldId id="397" r:id="rId23"/>
    <p:sldId id="344" r:id="rId24"/>
    <p:sldId id="400" r:id="rId25"/>
    <p:sldId id="341" r:id="rId26"/>
    <p:sldId id="387" r:id="rId27"/>
    <p:sldId id="353" r:id="rId28"/>
    <p:sldId id="354" r:id="rId29"/>
    <p:sldId id="405" r:id="rId30"/>
    <p:sldId id="406" r:id="rId31"/>
    <p:sldId id="374" r:id="rId32"/>
    <p:sldId id="388" r:id="rId33"/>
    <p:sldId id="391" r:id="rId34"/>
    <p:sldId id="403" r:id="rId35"/>
    <p:sldId id="402" r:id="rId36"/>
    <p:sldId id="401" r:id="rId37"/>
    <p:sldId id="265" r:id="rId38"/>
  </p:sldIdLst>
  <p:sldSz cx="9144000" cy="6858000" type="screen4x3"/>
  <p:notesSz cx="7010400" cy="9296400"/>
  <p:custDataLst>
    <p:tags r:id="rId41"/>
  </p:custDataLst>
  <p:defaultTextStyle>
    <a:defPPr>
      <a:defRPr lang="en-US"/>
    </a:defPPr>
    <a:lvl1pPr algn="l" rtl="0" eaLnBrk="0" fontAlgn="base" hangingPunct="0">
      <a:spcBef>
        <a:spcPct val="0"/>
      </a:spcBef>
      <a:spcAft>
        <a:spcPct val="0"/>
      </a:spcAft>
      <a:defRPr sz="2800" kern="1200">
        <a:solidFill>
          <a:schemeClr val="tx2"/>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2800" kern="1200">
        <a:solidFill>
          <a:schemeClr val="tx2"/>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2800" kern="1200">
        <a:solidFill>
          <a:schemeClr val="tx2"/>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2800" kern="1200">
        <a:solidFill>
          <a:schemeClr val="tx2"/>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2800" kern="1200">
        <a:solidFill>
          <a:schemeClr val="tx2"/>
        </a:solidFill>
        <a:latin typeface="Arial" panose="020B0604020202020204" pitchFamily="34" charset="0"/>
        <a:ea typeface="+mn-ea"/>
        <a:cs typeface="Arial" panose="020B0604020202020204" pitchFamily="34" charset="0"/>
      </a:defRPr>
    </a:lvl5pPr>
    <a:lvl6pPr marL="2286000" algn="l" defTabSz="914400" rtl="0" eaLnBrk="1" latinLnBrk="0" hangingPunct="1">
      <a:defRPr sz="2800" kern="1200">
        <a:solidFill>
          <a:schemeClr val="tx2"/>
        </a:solidFill>
        <a:latin typeface="Arial" panose="020B0604020202020204" pitchFamily="34" charset="0"/>
        <a:ea typeface="+mn-ea"/>
        <a:cs typeface="Arial" panose="020B0604020202020204" pitchFamily="34" charset="0"/>
      </a:defRPr>
    </a:lvl6pPr>
    <a:lvl7pPr marL="2743200" algn="l" defTabSz="914400" rtl="0" eaLnBrk="1" latinLnBrk="0" hangingPunct="1">
      <a:defRPr sz="2800" kern="1200">
        <a:solidFill>
          <a:schemeClr val="tx2"/>
        </a:solidFill>
        <a:latin typeface="Arial" panose="020B0604020202020204" pitchFamily="34" charset="0"/>
        <a:ea typeface="+mn-ea"/>
        <a:cs typeface="Arial" panose="020B0604020202020204" pitchFamily="34" charset="0"/>
      </a:defRPr>
    </a:lvl7pPr>
    <a:lvl8pPr marL="3200400" algn="l" defTabSz="914400" rtl="0" eaLnBrk="1" latinLnBrk="0" hangingPunct="1">
      <a:defRPr sz="2800" kern="1200">
        <a:solidFill>
          <a:schemeClr val="tx2"/>
        </a:solidFill>
        <a:latin typeface="Arial" panose="020B0604020202020204" pitchFamily="34" charset="0"/>
        <a:ea typeface="+mn-ea"/>
        <a:cs typeface="Arial" panose="020B0604020202020204" pitchFamily="34" charset="0"/>
      </a:defRPr>
    </a:lvl8pPr>
    <a:lvl9pPr marL="3657600" algn="l" defTabSz="914400" rtl="0" eaLnBrk="1" latinLnBrk="0" hangingPunct="1">
      <a:defRPr sz="2800" kern="1200">
        <a:solidFill>
          <a:schemeClr val="tx2"/>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8053" autoAdjust="0"/>
    <p:restoredTop sz="73481" autoAdjust="0"/>
  </p:normalViewPr>
  <p:slideViewPr>
    <p:cSldViewPr>
      <p:cViewPr varScale="1">
        <p:scale>
          <a:sx n="81" d="100"/>
          <a:sy n="81" d="100"/>
        </p:scale>
        <p:origin x="114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1" d="100"/>
          <a:sy n="81" d="100"/>
        </p:scale>
        <p:origin x="-1998"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580BA83C-F56B-4950-8C1D-744864585E4E}"/>
              </a:ext>
            </a:extLst>
          </p:cNvPr>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defTabSz="931863" eaLnBrk="1" hangingPunct="1">
              <a:defRPr sz="1200">
                <a:solidFill>
                  <a:schemeClr val="tx1"/>
                </a:solidFill>
                <a:latin typeface="Times New Roman" charset="0"/>
                <a:cs typeface="+mn-cs"/>
              </a:defRPr>
            </a:lvl1pPr>
          </a:lstStyle>
          <a:p>
            <a:pPr>
              <a:defRPr/>
            </a:pPr>
            <a:endParaRPr lang="en-US"/>
          </a:p>
        </p:txBody>
      </p:sp>
      <p:sp>
        <p:nvSpPr>
          <p:cNvPr id="6147" name="Rectangle 3">
            <a:extLst>
              <a:ext uri="{FF2B5EF4-FFF2-40B4-BE49-F238E27FC236}">
                <a16:creationId xmlns:a16="http://schemas.microsoft.com/office/drawing/2014/main" id="{DFBB178C-961E-4F8E-9BC6-E404FB7C019B}"/>
              </a:ext>
            </a:extLst>
          </p:cNvPr>
          <p:cNvSpPr>
            <a:spLocks noGrp="1" noChangeArrowheads="1"/>
          </p:cNvSpPr>
          <p:nvPr>
            <p:ph type="dt" sz="quarter" idx="1"/>
          </p:nvPr>
        </p:nvSpPr>
        <p:spPr bwMode="auto">
          <a:xfrm>
            <a:off x="3971925"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defTabSz="931863" eaLnBrk="1" hangingPunct="1">
              <a:defRPr sz="1200">
                <a:solidFill>
                  <a:schemeClr val="tx1"/>
                </a:solidFill>
                <a:latin typeface="Times New Roman" charset="0"/>
                <a:cs typeface="+mn-cs"/>
              </a:defRPr>
            </a:lvl1pPr>
          </a:lstStyle>
          <a:p>
            <a:pPr>
              <a:defRPr/>
            </a:pPr>
            <a:endParaRPr lang="en-US"/>
          </a:p>
        </p:txBody>
      </p:sp>
      <p:sp>
        <p:nvSpPr>
          <p:cNvPr id="6148" name="Rectangle 4">
            <a:extLst>
              <a:ext uri="{FF2B5EF4-FFF2-40B4-BE49-F238E27FC236}">
                <a16:creationId xmlns:a16="http://schemas.microsoft.com/office/drawing/2014/main" id="{8EA538F6-6FFB-46FC-9135-ABB91EAD9F2E}"/>
              </a:ext>
            </a:extLst>
          </p:cNvPr>
          <p:cNvSpPr>
            <a:spLocks noGrp="1" noChangeArrowheads="1"/>
          </p:cNvSpPr>
          <p:nvPr>
            <p:ph type="ftr" sz="quarter" idx="2"/>
          </p:nvPr>
        </p:nvSpPr>
        <p:spPr bwMode="auto">
          <a:xfrm>
            <a:off x="0" y="8831263"/>
            <a:ext cx="303847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defTabSz="931863" eaLnBrk="1" hangingPunct="1">
              <a:defRPr sz="1200">
                <a:solidFill>
                  <a:schemeClr val="tx1"/>
                </a:solidFill>
                <a:latin typeface="Times New Roman" charset="0"/>
                <a:cs typeface="+mn-cs"/>
              </a:defRPr>
            </a:lvl1pPr>
          </a:lstStyle>
          <a:p>
            <a:pPr>
              <a:defRPr/>
            </a:pPr>
            <a:endParaRPr lang="en-US"/>
          </a:p>
        </p:txBody>
      </p:sp>
      <p:sp>
        <p:nvSpPr>
          <p:cNvPr id="6149" name="Rectangle 5">
            <a:extLst>
              <a:ext uri="{FF2B5EF4-FFF2-40B4-BE49-F238E27FC236}">
                <a16:creationId xmlns:a16="http://schemas.microsoft.com/office/drawing/2014/main" id="{302C64CA-23B8-4A19-8FFC-8DC2CBF76E53}"/>
              </a:ext>
            </a:extLst>
          </p:cNvPr>
          <p:cNvSpPr>
            <a:spLocks noGrp="1" noChangeArrowheads="1"/>
          </p:cNvSpPr>
          <p:nvPr>
            <p:ph type="sldNum" sz="quarter" idx="3"/>
          </p:nvPr>
        </p:nvSpPr>
        <p:spPr bwMode="auto">
          <a:xfrm>
            <a:off x="3971925" y="8831263"/>
            <a:ext cx="303847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defTabSz="931863" eaLnBrk="1" hangingPunct="1">
              <a:defRPr sz="1200">
                <a:solidFill>
                  <a:schemeClr val="tx1"/>
                </a:solidFill>
                <a:latin typeface="Times New Roman" panose="02020603050405020304" pitchFamily="18" charset="0"/>
              </a:defRPr>
            </a:lvl1pPr>
          </a:lstStyle>
          <a:p>
            <a:pPr>
              <a:defRPr/>
            </a:pPr>
            <a:fld id="{6DEC30BC-A5D5-4B56-8D47-0D00F4E0A371}"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CFAF1F3F-1557-40BA-96CF-FC45CE105AA4}"/>
              </a:ext>
            </a:extLst>
          </p:cNvPr>
          <p:cNvSpPr>
            <a:spLocks noGrp="1" noChangeArrowheads="1"/>
          </p:cNvSpPr>
          <p:nvPr>
            <p:ph type="hdr" sz="quarter"/>
          </p:nvPr>
        </p:nvSpPr>
        <p:spPr bwMode="auto">
          <a:xfrm>
            <a:off x="0" y="0"/>
            <a:ext cx="304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cs typeface="+mn-cs"/>
              </a:defRPr>
            </a:lvl1pPr>
          </a:lstStyle>
          <a:p>
            <a:pPr>
              <a:defRPr/>
            </a:pPr>
            <a:endParaRPr lang="en-US"/>
          </a:p>
        </p:txBody>
      </p:sp>
      <p:sp>
        <p:nvSpPr>
          <p:cNvPr id="60419" name="Rectangle 3">
            <a:extLst>
              <a:ext uri="{FF2B5EF4-FFF2-40B4-BE49-F238E27FC236}">
                <a16:creationId xmlns:a16="http://schemas.microsoft.com/office/drawing/2014/main" id="{5611C786-1DF4-4BF7-B20E-D5186A5F7C46}"/>
              </a:ext>
            </a:extLst>
          </p:cNvPr>
          <p:cNvSpPr>
            <a:spLocks noGrp="1" noChangeArrowheads="1"/>
          </p:cNvSpPr>
          <p:nvPr>
            <p:ph type="dt" idx="1"/>
          </p:nvPr>
        </p:nvSpPr>
        <p:spPr bwMode="auto">
          <a:xfrm>
            <a:off x="3962400" y="0"/>
            <a:ext cx="304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mn-cs"/>
              </a:defRPr>
            </a:lvl1pPr>
          </a:lstStyle>
          <a:p>
            <a:pPr>
              <a:defRPr/>
            </a:pPr>
            <a:endParaRPr lang="en-US"/>
          </a:p>
        </p:txBody>
      </p:sp>
      <p:sp>
        <p:nvSpPr>
          <p:cNvPr id="55300" name="Rectangle 4">
            <a:extLst>
              <a:ext uri="{FF2B5EF4-FFF2-40B4-BE49-F238E27FC236}">
                <a16:creationId xmlns:a16="http://schemas.microsoft.com/office/drawing/2014/main" id="{16EF9EEA-59A4-4435-BF8E-77DF2BF1C244}"/>
              </a:ext>
            </a:extLst>
          </p:cNvPr>
          <p:cNvSpPr>
            <a:spLocks noGrp="1" noRot="1" noChangeAspect="1" noChangeArrowheads="1" noTextEdit="1"/>
          </p:cNvSpPr>
          <p:nvPr>
            <p:ph type="sldImg" idx="2"/>
          </p:nvPr>
        </p:nvSpPr>
        <p:spPr bwMode="auto">
          <a:xfrm>
            <a:off x="1168400" y="685800"/>
            <a:ext cx="4673600" cy="35052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0421" name="Rectangle 5">
            <a:extLst>
              <a:ext uri="{FF2B5EF4-FFF2-40B4-BE49-F238E27FC236}">
                <a16:creationId xmlns:a16="http://schemas.microsoft.com/office/drawing/2014/main" id="{0DB773E2-DA8E-40CD-807E-DFE970F5C833}"/>
              </a:ext>
            </a:extLst>
          </p:cNvPr>
          <p:cNvSpPr>
            <a:spLocks noGrp="1" noChangeArrowheads="1"/>
          </p:cNvSpPr>
          <p:nvPr>
            <p:ph type="body" sz="quarter" idx="3"/>
          </p:nvPr>
        </p:nvSpPr>
        <p:spPr bwMode="auto">
          <a:xfrm>
            <a:off x="914400" y="4419600"/>
            <a:ext cx="51816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0422" name="Rectangle 6">
            <a:extLst>
              <a:ext uri="{FF2B5EF4-FFF2-40B4-BE49-F238E27FC236}">
                <a16:creationId xmlns:a16="http://schemas.microsoft.com/office/drawing/2014/main" id="{F0E59664-5746-4D38-8814-174EDBE0DE32}"/>
              </a:ext>
            </a:extLst>
          </p:cNvPr>
          <p:cNvSpPr>
            <a:spLocks noGrp="1" noChangeArrowheads="1"/>
          </p:cNvSpPr>
          <p:nvPr>
            <p:ph type="ftr" sz="quarter" idx="4"/>
          </p:nvPr>
        </p:nvSpPr>
        <p:spPr bwMode="auto">
          <a:xfrm>
            <a:off x="0" y="8839200"/>
            <a:ext cx="304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mn-cs"/>
              </a:defRPr>
            </a:lvl1pPr>
          </a:lstStyle>
          <a:p>
            <a:pPr>
              <a:defRPr/>
            </a:pPr>
            <a:endParaRPr lang="en-US"/>
          </a:p>
        </p:txBody>
      </p:sp>
      <p:sp>
        <p:nvSpPr>
          <p:cNvPr id="60423" name="Rectangle 7">
            <a:extLst>
              <a:ext uri="{FF2B5EF4-FFF2-40B4-BE49-F238E27FC236}">
                <a16:creationId xmlns:a16="http://schemas.microsoft.com/office/drawing/2014/main" id="{E04B0C08-C07A-4756-945D-E44F0FF67CB0}"/>
              </a:ext>
            </a:extLst>
          </p:cNvPr>
          <p:cNvSpPr>
            <a:spLocks noGrp="1" noChangeArrowheads="1"/>
          </p:cNvSpPr>
          <p:nvPr>
            <p:ph type="sldNum" sz="quarter" idx="5"/>
          </p:nvPr>
        </p:nvSpPr>
        <p:spPr bwMode="auto">
          <a:xfrm>
            <a:off x="3962400" y="8839200"/>
            <a:ext cx="304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81A7CEF8-28AD-48CB-A8AC-748BB87DD644}"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870D7FD9-87C1-4DDD-AF89-45405D9F2B3F}"/>
              </a:ext>
            </a:extLst>
          </p:cNvPr>
          <p:cNvSpPr>
            <a:spLocks noGrp="1" noRot="1" noChangeAspect="1" noChangeArrowheads="1" noTextEdit="1"/>
          </p:cNvSpPr>
          <p:nvPr>
            <p:ph type="sldImg"/>
          </p:nvPr>
        </p:nvSpPr>
        <p:spPr>
          <a:ln/>
        </p:spPr>
      </p:sp>
      <p:sp>
        <p:nvSpPr>
          <p:cNvPr id="58371" name="Notes Placeholder 2">
            <a:extLst>
              <a:ext uri="{FF2B5EF4-FFF2-40B4-BE49-F238E27FC236}">
                <a16:creationId xmlns:a16="http://schemas.microsoft.com/office/drawing/2014/main" id="{C9F96AE2-B3FA-4731-9E80-F9A2FF1AEBA0}"/>
              </a:ext>
            </a:extLst>
          </p:cNvPr>
          <p:cNvSpPr>
            <a:spLocks noGrp="1" noChangeArrowheads="1"/>
          </p:cNvSpPr>
          <p:nvPr>
            <p:ph type="body" idx="1"/>
          </p:nvPr>
        </p:nvSpPr>
        <p:spPr>
          <a:noFill/>
        </p:spPr>
        <p:txBody>
          <a:bodyPr/>
          <a:lstStyle/>
          <a:p>
            <a:r>
              <a:rPr lang="en-US" altLang="en-US">
                <a:latin typeface="Times New Roman" panose="02020603050405020304" pitchFamily="18" charset="0"/>
              </a:rPr>
              <a:t>Presenter’s Bio:</a:t>
            </a:r>
          </a:p>
          <a:p>
            <a:endParaRPr lang="en-US" altLang="en-US">
              <a:latin typeface="Times New Roman" panose="02020603050405020304" pitchFamily="18" charset="0"/>
            </a:endParaRPr>
          </a:p>
          <a:p>
            <a:r>
              <a:rPr lang="en-US" altLang="en-US">
                <a:latin typeface="Times New Roman" panose="02020603050405020304" pitchFamily="18" charset="0"/>
              </a:rPr>
              <a:t>Ms. Jennifer Snyder</a:t>
            </a:r>
          </a:p>
          <a:p>
            <a:r>
              <a:rPr lang="en-US" altLang="en-US">
                <a:latin typeface="Times New Roman" panose="02020603050405020304" pitchFamily="18" charset="0"/>
              </a:rPr>
              <a:t>Senior Vocational Rehabilitation Counselor-QA</a:t>
            </a:r>
          </a:p>
          <a:p>
            <a:r>
              <a:rPr lang="en-US" altLang="en-US">
                <a:latin typeface="Times New Roman" panose="02020603050405020304" pitchFamily="18" charset="0"/>
              </a:rPr>
              <a:t> </a:t>
            </a:r>
          </a:p>
          <a:p>
            <a:r>
              <a:rPr lang="en-US" altLang="en-US">
                <a:latin typeface="Times New Roman" panose="02020603050405020304" pitchFamily="18" charset="0"/>
              </a:rPr>
              <a:t>Jennifer Snyder joined the Vocational Rehabilitation and Employment (VR&amp;E) Systematic Technical Accuracy Review (STAR) Team as a Vocational Rehabilitation Counselor (VRC) in March 2007.  Prior to her current position, she was a VRC with the Cleveland Regional Office.  Ms. Snyder began her career with the Department of Veteran Affairs in 2003.</a:t>
            </a:r>
          </a:p>
          <a:p>
            <a:r>
              <a:rPr lang="en-US" altLang="en-US">
                <a:latin typeface="Times New Roman" panose="02020603050405020304" pitchFamily="18" charset="0"/>
              </a:rPr>
              <a:t> </a:t>
            </a:r>
          </a:p>
          <a:p>
            <a:r>
              <a:rPr lang="en-US" altLang="en-US">
                <a:latin typeface="Times New Roman" panose="02020603050405020304" pitchFamily="18" charset="0"/>
              </a:rPr>
              <a:t>Ms. Snyder is a Certified Rehabilitation Counselor.  She attended Kent State University and Notre Dame College.  She has over 19  years of experience in vocational rehabilitation. </a:t>
            </a:r>
          </a:p>
          <a:p>
            <a:r>
              <a:rPr lang="en-US" altLang="en-US">
                <a:latin typeface="Times New Roman" panose="02020603050405020304" pitchFamily="18" charset="0"/>
              </a:rPr>
              <a:t> </a:t>
            </a:r>
          </a:p>
          <a:p>
            <a:endParaRPr lang="en-US" altLang="en-US">
              <a:latin typeface="Times New Roman" panose="02020603050405020304" pitchFamily="18" charset="0"/>
            </a:endParaRPr>
          </a:p>
          <a:p>
            <a:endParaRPr lang="en-US" altLang="en-US">
              <a:latin typeface="Times New Roman" panose="02020603050405020304" pitchFamily="18" charset="0"/>
            </a:endParaRPr>
          </a:p>
        </p:txBody>
      </p:sp>
      <p:sp>
        <p:nvSpPr>
          <p:cNvPr id="56324" name="Slide Number Placeholder 3">
            <a:extLst>
              <a:ext uri="{FF2B5EF4-FFF2-40B4-BE49-F238E27FC236}">
                <a16:creationId xmlns:a16="http://schemas.microsoft.com/office/drawing/2014/main" id="{F30EA223-F2D4-4B72-9AEF-3B380E490B5B}"/>
              </a:ext>
            </a:extLst>
          </p:cNvPr>
          <p:cNvSpPr>
            <a:spLocks noGrp="1"/>
          </p:cNvSpPr>
          <p:nvPr>
            <p:ph type="sldNum" sz="quarter" idx="5"/>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F7608E2C-568A-4A1B-99CD-0531B0BFCA3D}" type="slidenum">
              <a:rPr lang="en-US" altLang="en-US" smtClean="0">
                <a:solidFill>
                  <a:srgbClr val="000000"/>
                </a:solidFill>
                <a:latin typeface="Calibri" panose="020F0502020204030204" pitchFamily="34" charset="0"/>
                <a:cs typeface="+mn-cs"/>
              </a:rPr>
              <a:pPr>
                <a:defRPr/>
              </a:pPr>
              <a:t>1</a:t>
            </a:fld>
            <a:endParaRPr lang="en-US" altLang="en-US" dirty="0">
              <a:solidFill>
                <a:srgbClr val="000000"/>
              </a:solidFill>
              <a:latin typeface="Calibri" panose="020F0502020204030204" pitchFamily="34" charset="0"/>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a:extLst>
              <a:ext uri="{FF2B5EF4-FFF2-40B4-BE49-F238E27FC236}">
                <a16:creationId xmlns:a16="http://schemas.microsoft.com/office/drawing/2014/main" id="{828ACCA4-8D12-4555-9C2A-9BB64900C757}"/>
              </a:ext>
            </a:extLst>
          </p:cNvPr>
          <p:cNvSpPr>
            <a:spLocks noGrp="1" noRot="1" noChangeAspect="1" noChangeArrowheads="1" noTextEdit="1"/>
          </p:cNvSpPr>
          <p:nvPr>
            <p:ph type="sldImg"/>
          </p:nvPr>
        </p:nvSpPr>
        <p:spPr>
          <a:ln/>
        </p:spPr>
      </p:sp>
      <p:sp>
        <p:nvSpPr>
          <p:cNvPr id="60419" name="Notes Placeholder 2">
            <a:extLst>
              <a:ext uri="{FF2B5EF4-FFF2-40B4-BE49-F238E27FC236}">
                <a16:creationId xmlns:a16="http://schemas.microsoft.com/office/drawing/2014/main" id="{FBF7AB79-052E-4C9F-9EED-FBB19A5F0902}"/>
              </a:ext>
            </a:extLst>
          </p:cNvPr>
          <p:cNvSpPr>
            <a:spLocks noGrp="1" noChangeArrowheads="1"/>
          </p:cNvSpPr>
          <p:nvPr>
            <p:ph type="body" idx="1"/>
          </p:nvPr>
        </p:nvSpPr>
        <p:spPr>
          <a:noFill/>
        </p:spPr>
        <p:txBody>
          <a:bodyPr/>
          <a:lstStyle/>
          <a:p>
            <a:endParaRPr lang="en-US" altLang="en-US">
              <a:latin typeface="Times New Roman" panose="02020603050405020304" pitchFamily="18" charset="0"/>
            </a:endParaRPr>
          </a:p>
        </p:txBody>
      </p:sp>
      <p:sp>
        <p:nvSpPr>
          <p:cNvPr id="60420" name="Slide Number Placeholder 3">
            <a:extLst>
              <a:ext uri="{FF2B5EF4-FFF2-40B4-BE49-F238E27FC236}">
                <a16:creationId xmlns:a16="http://schemas.microsoft.com/office/drawing/2014/main" id="{E4074133-6292-47E8-9A72-3896AEB61828}"/>
              </a:ext>
            </a:extLst>
          </p:cNvPr>
          <p:cNvSpPr>
            <a:spLocks noGrp="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25CE75C-66C4-4FF1-96DD-42B5095D8A63}" type="slidenum">
              <a:rPr lang="en-US" altLang="en-US" smtClean="0">
                <a:solidFill>
                  <a:schemeClr val="tx2"/>
                </a:solidFill>
                <a:latin typeface="Arial" panose="020B0604020202020204" pitchFamily="34" charset="0"/>
              </a:rPr>
              <a:pPr>
                <a:spcBef>
                  <a:spcPct val="0"/>
                </a:spcBef>
              </a:pPr>
              <a:t>2</a:t>
            </a:fld>
            <a:endParaRPr lang="en-US" altLang="en-US">
              <a:solidFill>
                <a:schemeClr val="tx2"/>
              </a:solidFill>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a:extLst>
              <a:ext uri="{FF2B5EF4-FFF2-40B4-BE49-F238E27FC236}">
                <a16:creationId xmlns:a16="http://schemas.microsoft.com/office/drawing/2014/main" id="{719D2AD0-801B-417A-BBEB-50EB4577B69A}"/>
              </a:ext>
            </a:extLst>
          </p:cNvPr>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BFF41AC8-5EF4-449C-9FD2-36DA047ED147}"/>
              </a:ext>
            </a:extLst>
          </p:cNvPr>
          <p:cNvSpPr>
            <a:spLocks noGrp="1"/>
          </p:cNvSpPr>
          <p:nvPr>
            <p:ph type="body" idx="1"/>
          </p:nvPr>
        </p:nvSpPr>
        <p:spPr/>
        <p:txBody>
          <a:bodyPr/>
          <a:lstStyle/>
          <a:p>
            <a:pPr>
              <a:defRPr/>
            </a:pPr>
            <a:r>
              <a:rPr lang="en-US" dirty="0"/>
              <a:t>For an RSDA review, the case is currently in EE, IL, RTE, JR, or INT status, and has been in one or more of these statuses for at least 10 months.  </a:t>
            </a:r>
          </a:p>
          <a:p>
            <a:pPr>
              <a:defRPr/>
            </a:pPr>
            <a:r>
              <a:rPr lang="en-US" dirty="0"/>
              <a:t>These reviews focus on Case Management and Service Delivery.</a:t>
            </a:r>
          </a:p>
          <a:p>
            <a:pPr>
              <a:defRPr/>
            </a:pPr>
            <a:endParaRPr lang="en-US" dirty="0"/>
          </a:p>
          <a:p>
            <a:pPr>
              <a:defRPr/>
            </a:pPr>
            <a:r>
              <a:rPr lang="en-US" dirty="0"/>
              <a:t>Categories of questions in the RSDA instrument are:</a:t>
            </a:r>
          </a:p>
          <a:p>
            <a:pPr marL="285750" indent="-285750">
              <a:buFont typeface="Arial" panose="020B0604020202020204" pitchFamily="34" charset="0"/>
              <a:buChar char="•"/>
              <a:defRPr/>
            </a:pPr>
            <a:r>
              <a:rPr lang="en-US" dirty="0"/>
              <a:t>General</a:t>
            </a:r>
          </a:p>
          <a:p>
            <a:pPr marL="285750" indent="-285750">
              <a:buFont typeface="Arial" panose="020B0604020202020204" pitchFamily="34" charset="0"/>
              <a:buChar char="•"/>
              <a:defRPr/>
            </a:pPr>
            <a:r>
              <a:rPr lang="en-US" dirty="0"/>
              <a:t>Extended Evaluation Status</a:t>
            </a:r>
          </a:p>
          <a:p>
            <a:pPr marL="285750" indent="-285750">
              <a:buFont typeface="Arial" panose="020B0604020202020204" pitchFamily="34" charset="0"/>
              <a:buChar char="•"/>
              <a:defRPr/>
            </a:pPr>
            <a:r>
              <a:rPr lang="en-US" dirty="0"/>
              <a:t>Independent Living Status</a:t>
            </a:r>
          </a:p>
          <a:p>
            <a:pPr marL="285750" indent="-285750">
              <a:buFont typeface="Arial" panose="020B0604020202020204" pitchFamily="34" charset="0"/>
              <a:buChar char="•"/>
              <a:defRPr/>
            </a:pPr>
            <a:r>
              <a:rPr lang="en-US" dirty="0"/>
              <a:t>Job Ready Status</a:t>
            </a:r>
          </a:p>
          <a:p>
            <a:pPr marL="285750" indent="-285750">
              <a:buFont typeface="Arial" panose="020B0604020202020204" pitchFamily="34" charset="0"/>
              <a:buChar char="•"/>
              <a:defRPr/>
            </a:pPr>
            <a:r>
              <a:rPr lang="en-US" dirty="0"/>
              <a:t>Reviews</a:t>
            </a:r>
          </a:p>
          <a:p>
            <a:pPr marL="285750" indent="-285750">
              <a:buFont typeface="Arial" panose="020B0604020202020204" pitchFamily="34" charset="0"/>
              <a:buChar char="•"/>
              <a:defRPr/>
            </a:pPr>
            <a:r>
              <a:rPr lang="en-US" dirty="0"/>
              <a:t>General Comments</a:t>
            </a:r>
          </a:p>
          <a:p>
            <a:pPr>
              <a:defRPr/>
            </a:pPr>
            <a:endParaRPr lang="en-US" dirty="0"/>
          </a:p>
          <a:p>
            <a:pPr>
              <a:defRPr/>
            </a:pPr>
            <a:r>
              <a:rPr lang="en-US" dirty="0"/>
              <a:t>In RSDA reviews we look at:</a:t>
            </a:r>
          </a:p>
          <a:p>
            <a:pPr>
              <a:buFont typeface="Arial" panose="020B0604020202020204" pitchFamily="34" charset="0"/>
              <a:buChar char="•"/>
              <a:defRPr/>
            </a:pPr>
            <a:r>
              <a:rPr lang="en-US" dirty="0"/>
              <a:t>Is the data correct and consistent in the  in CWINRS and CER/eFolder</a:t>
            </a:r>
          </a:p>
          <a:p>
            <a:pPr lvl="1">
              <a:buFont typeface="Arial" panose="020B0604020202020204" pitchFamily="34" charset="0"/>
              <a:buChar char="•"/>
              <a:defRPr/>
            </a:pPr>
            <a:r>
              <a:rPr lang="en-US" dirty="0"/>
              <a:t>SEH Indicator, Pre-CH31 salary, case status movement, etc.</a:t>
            </a:r>
          </a:p>
          <a:p>
            <a:pPr>
              <a:buFont typeface="Arial" panose="020B0604020202020204" pitchFamily="34" charset="0"/>
              <a:buChar char="•"/>
              <a:defRPr/>
            </a:pPr>
            <a:r>
              <a:rPr lang="en-US" dirty="0"/>
              <a:t>Are required documents signed, dated and filed correctly</a:t>
            </a:r>
          </a:p>
          <a:p>
            <a:pPr lvl="2">
              <a:buFont typeface="Arial" panose="020B0604020202020204" pitchFamily="34" charset="0"/>
              <a:buChar char="•"/>
              <a:defRPr/>
            </a:pPr>
            <a:r>
              <a:rPr lang="en-US" dirty="0"/>
              <a:t>28-1902b, counseling narrative, rehab plan – no services should be provided if there is no documentation that the Veteran is entitled an</a:t>
            </a:r>
          </a:p>
          <a:p>
            <a:pPr>
              <a:buFont typeface="Arial" panose="020B0604020202020204" pitchFamily="34" charset="0"/>
              <a:buChar char="•"/>
              <a:defRPr/>
            </a:pPr>
            <a:r>
              <a:rPr lang="en-US" dirty="0"/>
              <a:t>Does the case comply with regulatory limits</a:t>
            </a:r>
          </a:p>
          <a:p>
            <a:pPr lvl="2">
              <a:buFont typeface="Arial" panose="020B0604020202020204" pitchFamily="34" charset="0"/>
              <a:buChar char="•"/>
              <a:defRPr/>
            </a:pPr>
            <a:r>
              <a:rPr lang="en-US" dirty="0"/>
              <a:t>18 months for JR, 24 months for IL (extension requires concurrence), 12 months for EE (extension requires concurrence)</a:t>
            </a:r>
          </a:p>
          <a:p>
            <a:pPr>
              <a:buFont typeface="Arial" panose="020B0604020202020204" pitchFamily="34" charset="0"/>
              <a:buChar char="•"/>
              <a:defRPr/>
            </a:pPr>
            <a:r>
              <a:rPr lang="en-US" dirty="0"/>
              <a:t>Are all required concurrences documented (extensions, cost approval, etc.)</a:t>
            </a:r>
          </a:p>
          <a:p>
            <a:pPr>
              <a:buFont typeface="Arial" panose="020B0604020202020204" pitchFamily="34" charset="0"/>
              <a:buChar char="•"/>
              <a:defRPr/>
            </a:pPr>
            <a:r>
              <a:rPr lang="en-US" dirty="0"/>
              <a:t>Are case management appointments and contacts maintained and documented at the required frequency and do they show the Veteran’s progress.  </a:t>
            </a:r>
          </a:p>
          <a:p>
            <a:pPr lvl="1">
              <a:buFont typeface="Arial" panose="020B0604020202020204" pitchFamily="34" charset="0"/>
              <a:buChar char="•"/>
              <a:defRPr/>
            </a:pPr>
            <a:r>
              <a:rPr lang="en-US" dirty="0"/>
              <a:t>Note:  simply stating “Phone call to Veteran.  No issues reported.” is not sufficient.  </a:t>
            </a:r>
          </a:p>
          <a:p>
            <a:pPr lvl="2">
              <a:buFont typeface="Arial" panose="020B0604020202020204" pitchFamily="34" charset="0"/>
              <a:buChar char="•"/>
              <a:defRPr/>
            </a:pPr>
            <a:r>
              <a:rPr lang="en-US" dirty="0"/>
              <a:t>Explain what was discussed.  </a:t>
            </a:r>
          </a:p>
          <a:p>
            <a:pPr lvl="3">
              <a:buFont typeface="Arial" panose="020B0604020202020204" pitchFamily="34" charset="0"/>
              <a:buChar char="•"/>
              <a:defRPr/>
            </a:pPr>
            <a:r>
              <a:rPr lang="en-US" dirty="0"/>
              <a:t>How are they progressing in their plan? </a:t>
            </a:r>
          </a:p>
          <a:p>
            <a:pPr lvl="3">
              <a:buFont typeface="Arial" panose="020B0604020202020204" pitchFamily="34" charset="0"/>
              <a:buChar char="•"/>
              <a:defRPr/>
            </a:pPr>
            <a:r>
              <a:rPr lang="en-US" dirty="0"/>
              <a:t>Any issues with school?  How are their classes?</a:t>
            </a:r>
          </a:p>
          <a:p>
            <a:pPr lvl="3">
              <a:buFont typeface="Arial" panose="020B0604020202020204" pitchFamily="34" charset="0"/>
              <a:buChar char="•"/>
              <a:defRPr/>
            </a:pPr>
            <a:r>
              <a:rPr lang="en-US" dirty="0"/>
              <a:t>Any issues with their disabilities?   </a:t>
            </a:r>
          </a:p>
          <a:p>
            <a:pPr lvl="3">
              <a:buFont typeface="Arial" panose="020B0604020202020204" pitchFamily="34" charset="0"/>
              <a:buChar char="•"/>
              <a:defRPr/>
            </a:pPr>
            <a:r>
              <a:rPr lang="en-US" dirty="0"/>
              <a:t>Are finances, transportation,  and housing stable?</a:t>
            </a:r>
          </a:p>
          <a:p>
            <a:pPr lvl="3">
              <a:buFont typeface="Arial" panose="020B0604020202020204" pitchFamily="34" charset="0"/>
              <a:buChar char="•"/>
              <a:defRPr/>
            </a:pPr>
            <a:r>
              <a:rPr lang="en-US" dirty="0"/>
              <a:t>Any other issues impacting progress?  </a:t>
            </a:r>
          </a:p>
          <a:p>
            <a:pPr>
              <a:buFont typeface="Arial" panose="020B0604020202020204" pitchFamily="34" charset="0"/>
              <a:buChar char="•"/>
              <a:defRPr/>
            </a:pPr>
            <a:r>
              <a:rPr lang="en-US" dirty="0"/>
              <a:t>Documentation in the case </a:t>
            </a:r>
          </a:p>
          <a:p>
            <a:pPr lvl="1">
              <a:buFont typeface="Arial" panose="020B0604020202020204" pitchFamily="34" charset="0"/>
              <a:buChar char="•"/>
              <a:defRPr/>
            </a:pPr>
            <a:r>
              <a:rPr lang="en-US" dirty="0"/>
              <a:t>Should give a chronological progression of services.  </a:t>
            </a:r>
          </a:p>
          <a:p>
            <a:pPr lvl="1">
              <a:buFont typeface="Arial" panose="020B0604020202020204" pitchFamily="34" charset="0"/>
              <a:buChar char="•"/>
              <a:defRPr/>
            </a:pPr>
            <a:r>
              <a:rPr lang="en-US" dirty="0"/>
              <a:t>Should paint a picture of what happens in the case.</a:t>
            </a:r>
          </a:p>
          <a:p>
            <a:pPr>
              <a:buFont typeface="Arial" panose="020B0604020202020204" pitchFamily="34" charset="0"/>
              <a:buChar char="•"/>
              <a:defRPr/>
            </a:pPr>
            <a:r>
              <a:rPr lang="en-US" dirty="0"/>
              <a:t>Was an Annual review of the plan documented.</a:t>
            </a:r>
          </a:p>
          <a:p>
            <a:pPr lvl="1">
              <a:buFont typeface="Arial" panose="020B0604020202020204" pitchFamily="34" charset="0"/>
              <a:buChar char="•"/>
              <a:defRPr/>
            </a:pPr>
            <a:r>
              <a:rPr lang="en-US" dirty="0"/>
              <a:t>If you do your annual review of the plan, you should be able to prevent errors related to expired plans.  </a:t>
            </a:r>
          </a:p>
          <a:p>
            <a:pPr lvl="2">
              <a:buFont typeface="Arial" panose="020B0604020202020204" pitchFamily="34" charset="0"/>
              <a:buChar char="•"/>
              <a:defRPr/>
            </a:pPr>
            <a:r>
              <a:rPr lang="en-US" dirty="0"/>
              <a:t>During the annual review, look at the Anticipated Completion Date and Service Duration Dates with the Veteran to determine if any changes need to be made.</a:t>
            </a:r>
          </a:p>
          <a:p>
            <a:pPr>
              <a:buFont typeface="Arial" panose="020B0604020202020204" pitchFamily="34" charset="0"/>
              <a:buChar char="•"/>
              <a:defRPr/>
            </a:pPr>
            <a:r>
              <a:rPr lang="en-US" dirty="0"/>
              <a:t>Was the plan amended when required?  </a:t>
            </a:r>
          </a:p>
          <a:p>
            <a:pPr lvl="1">
              <a:buFont typeface="Arial" panose="020B0604020202020204" pitchFamily="34" charset="0"/>
              <a:buChar char="•"/>
              <a:defRPr/>
            </a:pPr>
            <a:r>
              <a:rPr lang="en-US" dirty="0"/>
              <a:t>Additional needs arise</a:t>
            </a:r>
          </a:p>
          <a:p>
            <a:pPr lvl="1">
              <a:buFont typeface="Arial" panose="020B0604020202020204" pitchFamily="34" charset="0"/>
              <a:buChar char="•"/>
              <a:defRPr/>
            </a:pPr>
            <a:r>
              <a:rPr lang="en-US" dirty="0"/>
              <a:t>Goal changed</a:t>
            </a:r>
          </a:p>
          <a:p>
            <a:pPr lvl="1">
              <a:buFont typeface="Arial" panose="020B0604020202020204" pitchFamily="34" charset="0"/>
              <a:buChar char="•"/>
              <a:defRPr/>
            </a:pPr>
            <a:r>
              <a:rPr lang="en-US" dirty="0"/>
              <a:t>Objectives expired, new ones added or old ones removed due to other changes</a:t>
            </a:r>
          </a:p>
          <a:p>
            <a:pPr>
              <a:buFont typeface="Arial" panose="020B0604020202020204" pitchFamily="34" charset="0"/>
              <a:buChar char="•"/>
              <a:defRPr/>
            </a:pPr>
            <a:r>
              <a:rPr lang="en-US" dirty="0"/>
              <a:t>Referrals made when needed</a:t>
            </a:r>
          </a:p>
          <a:p>
            <a:pPr lvl="1">
              <a:buFont typeface="Arial" panose="020B0604020202020204" pitchFamily="34" charset="0"/>
              <a:buChar char="•"/>
              <a:defRPr/>
            </a:pPr>
            <a:r>
              <a:rPr lang="en-US" dirty="0"/>
              <a:t>VHA</a:t>
            </a:r>
          </a:p>
          <a:p>
            <a:pPr lvl="1">
              <a:buFont typeface="Arial" panose="020B0604020202020204" pitchFamily="34" charset="0"/>
              <a:buChar char="•"/>
              <a:defRPr/>
            </a:pPr>
            <a:r>
              <a:rPr lang="en-US" dirty="0"/>
              <a:t>Other VA resources</a:t>
            </a:r>
          </a:p>
          <a:p>
            <a:pPr lvl="1">
              <a:buFont typeface="Arial" panose="020B0604020202020204" pitchFamily="34" charset="0"/>
              <a:buChar char="•"/>
              <a:defRPr/>
            </a:pPr>
            <a:r>
              <a:rPr lang="en-US" dirty="0"/>
              <a:t>VRP</a:t>
            </a:r>
          </a:p>
          <a:p>
            <a:pPr lvl="1">
              <a:buFont typeface="Arial" panose="020B0604020202020204" pitchFamily="34" charset="0"/>
              <a:buChar char="•"/>
              <a:defRPr/>
            </a:pPr>
            <a:r>
              <a:rPr lang="en-US" dirty="0"/>
              <a:t>Campus or community resources</a:t>
            </a:r>
          </a:p>
          <a:p>
            <a:pPr lvl="1">
              <a:buFont typeface="Arial" panose="020B0604020202020204" pitchFamily="34" charset="0"/>
              <a:buChar char="•"/>
              <a:defRPr/>
            </a:pPr>
            <a:r>
              <a:rPr lang="en-US" dirty="0"/>
              <a:t>DOL</a:t>
            </a:r>
          </a:p>
          <a:p>
            <a:pPr>
              <a:buFont typeface="Arial" panose="020B0604020202020204" pitchFamily="34" charset="0"/>
              <a:buChar char="•"/>
              <a:defRPr/>
            </a:pPr>
            <a:r>
              <a:rPr lang="en-US" dirty="0"/>
              <a:t>Documentation of Interruption</a:t>
            </a:r>
          </a:p>
          <a:p>
            <a:pPr lvl="1">
              <a:buFont typeface="Arial" panose="020B0604020202020204" pitchFamily="34" charset="0"/>
              <a:buChar char="•"/>
              <a:defRPr/>
            </a:pPr>
            <a:r>
              <a:rPr lang="en-US" dirty="0"/>
              <a:t>Reasons, expected outcome, actions to be completed, expected date of return.</a:t>
            </a:r>
          </a:p>
          <a:p>
            <a:pPr lvl="1">
              <a:buFont typeface="Arial" panose="020B0604020202020204" pitchFamily="34" charset="0"/>
              <a:buChar char="•"/>
              <a:defRPr/>
            </a:pPr>
            <a:r>
              <a:rPr lang="en-US" dirty="0"/>
              <a:t>Extensive efforts to contact prior to Interruption? </a:t>
            </a:r>
          </a:p>
          <a:p>
            <a:pPr lvl="2">
              <a:buFont typeface="Arial" panose="020B0604020202020204" pitchFamily="34" charset="0"/>
              <a:buChar char="•"/>
              <a:defRPr/>
            </a:pPr>
            <a:r>
              <a:rPr lang="en-US" dirty="0"/>
              <a:t>Extensive efforts means by all methods:  </a:t>
            </a:r>
          </a:p>
          <a:p>
            <a:pPr lvl="3">
              <a:buFont typeface="Arial" panose="020B0604020202020204" pitchFamily="34" charset="0"/>
              <a:buChar char="•"/>
              <a:defRPr/>
            </a:pPr>
            <a:r>
              <a:rPr lang="en-US" dirty="0"/>
              <a:t>Letter</a:t>
            </a:r>
          </a:p>
          <a:p>
            <a:pPr lvl="3">
              <a:buFont typeface="Arial" panose="020B0604020202020204" pitchFamily="34" charset="0"/>
              <a:buChar char="•"/>
              <a:defRPr/>
            </a:pPr>
            <a:r>
              <a:rPr lang="en-US" dirty="0"/>
              <a:t>Email</a:t>
            </a:r>
          </a:p>
          <a:p>
            <a:pPr lvl="3">
              <a:buFont typeface="Arial" panose="020B0604020202020204" pitchFamily="34" charset="0"/>
              <a:buChar char="•"/>
              <a:defRPr/>
            </a:pPr>
            <a:r>
              <a:rPr lang="en-US" dirty="0"/>
              <a:t>Phone</a:t>
            </a:r>
          </a:p>
          <a:p>
            <a:pPr lvl="3">
              <a:buFont typeface="Arial" panose="020B0604020202020204" pitchFamily="34" charset="0"/>
              <a:buChar char="•"/>
              <a:defRPr/>
            </a:pPr>
            <a:r>
              <a:rPr lang="en-US" dirty="0"/>
              <a:t>Check CAPRI for alternate contact</a:t>
            </a:r>
          </a:p>
          <a:p>
            <a:pPr lvl="1">
              <a:buFont typeface="Arial" panose="020B0604020202020204" pitchFamily="34" charset="0"/>
              <a:buChar char="•"/>
              <a:defRPr/>
            </a:pPr>
            <a:r>
              <a:rPr lang="en-US" dirty="0"/>
              <a:t>Was the Veteran informed of Interruption in writing?</a:t>
            </a:r>
          </a:p>
          <a:p>
            <a:pPr>
              <a:buFont typeface="Arial" panose="020B0604020202020204" pitchFamily="34" charset="0"/>
              <a:buChar char="•"/>
              <a:defRPr/>
            </a:pPr>
            <a:endParaRPr lang="en-US" dirty="0"/>
          </a:p>
          <a:p>
            <a:pPr>
              <a:buFont typeface="Arial" panose="020B0604020202020204" pitchFamily="34" charset="0"/>
              <a:buChar char="•"/>
              <a:defRPr/>
            </a:pPr>
            <a:r>
              <a:rPr lang="en-US" dirty="0"/>
              <a:t>For specific statues we will look at:</a:t>
            </a:r>
          </a:p>
          <a:p>
            <a:pPr lvl="1">
              <a:buFont typeface="Arial" panose="020B0604020202020204" pitchFamily="34" charset="0"/>
              <a:buChar char="•"/>
              <a:defRPr/>
            </a:pPr>
            <a:r>
              <a:rPr lang="en-US" dirty="0"/>
              <a:t>EE:  </a:t>
            </a:r>
          </a:p>
          <a:p>
            <a:pPr lvl="2">
              <a:buFont typeface="Arial" panose="020B0604020202020204" pitchFamily="34" charset="0"/>
              <a:buChar char="•"/>
              <a:defRPr/>
            </a:pPr>
            <a:r>
              <a:rPr lang="en-US" dirty="0"/>
              <a:t>Were services designed to resolve the question of feasibility of the achievement of a vocational goal.  </a:t>
            </a:r>
          </a:p>
          <a:p>
            <a:pPr>
              <a:buFont typeface="Arial" panose="020B0604020202020204" pitchFamily="34" charset="0"/>
              <a:buChar char="•"/>
              <a:defRPr/>
            </a:pPr>
            <a:endParaRPr lang="en-US" dirty="0"/>
          </a:p>
          <a:p>
            <a:pPr lvl="1">
              <a:buFont typeface="Arial" panose="020B0604020202020204" pitchFamily="34" charset="0"/>
              <a:buChar char="•"/>
              <a:defRPr/>
            </a:pPr>
            <a:r>
              <a:rPr lang="en-US" dirty="0"/>
              <a:t>IL:  </a:t>
            </a:r>
          </a:p>
          <a:p>
            <a:pPr lvl="2">
              <a:buFont typeface="Arial" panose="020B0604020202020204" pitchFamily="34" charset="0"/>
              <a:buChar char="•"/>
              <a:defRPr/>
            </a:pPr>
            <a:r>
              <a:rPr lang="en-US" dirty="0"/>
              <a:t>Was there collaboration with other VA entities when needed? </a:t>
            </a:r>
          </a:p>
          <a:p>
            <a:pPr lvl="2">
              <a:buFont typeface="Arial" panose="020B0604020202020204" pitchFamily="34" charset="0"/>
              <a:buChar char="•"/>
              <a:defRPr/>
            </a:pPr>
            <a:r>
              <a:rPr lang="en-US" dirty="0"/>
              <a:t>Was referral made to SAH when needed?</a:t>
            </a:r>
          </a:p>
          <a:p>
            <a:pPr>
              <a:buFont typeface="Arial" panose="020B0604020202020204" pitchFamily="34" charset="0"/>
              <a:buChar char="•"/>
              <a:defRPr/>
            </a:pPr>
            <a:endParaRPr lang="en-US" dirty="0"/>
          </a:p>
          <a:p>
            <a:pPr lvl="1">
              <a:buFont typeface="Arial" panose="020B0604020202020204" pitchFamily="34" charset="0"/>
              <a:buChar char="•"/>
              <a:defRPr/>
            </a:pPr>
            <a:r>
              <a:rPr lang="en-US" dirty="0"/>
              <a:t>JR:  </a:t>
            </a:r>
          </a:p>
          <a:p>
            <a:pPr lvl="2">
              <a:buFont typeface="Arial" panose="020B0604020202020204" pitchFamily="34" charset="0"/>
              <a:buChar char="•"/>
              <a:defRPr/>
            </a:pPr>
            <a:r>
              <a:rPr lang="en-US" dirty="0"/>
              <a:t>Was the IEAP developed at least 60 days prior to completion of training? </a:t>
            </a:r>
          </a:p>
          <a:p>
            <a:pPr lvl="2">
              <a:buFont typeface="Arial" panose="020B0604020202020204" pitchFamily="34" charset="0"/>
              <a:buChar char="•"/>
              <a:defRPr/>
            </a:pPr>
            <a:r>
              <a:rPr lang="en-US" dirty="0"/>
              <a:t>Was the Job Ready declaration documented?</a:t>
            </a:r>
          </a:p>
          <a:p>
            <a:pPr>
              <a:buFont typeface="Arial" panose="020B0604020202020204" pitchFamily="34" charset="0"/>
              <a:buChar char="•"/>
              <a:defRPr/>
            </a:pPr>
            <a:endParaRPr lang="en-US" dirty="0"/>
          </a:p>
          <a:p>
            <a:pPr>
              <a:buFont typeface="Arial" panose="020B0604020202020204" pitchFamily="34" charset="0"/>
              <a:buChar char="•"/>
              <a:defRPr/>
            </a:pPr>
            <a:endParaRPr lang="en-US" dirty="0"/>
          </a:p>
          <a:p>
            <a:pPr>
              <a:buFont typeface="Arial" panose="020B0604020202020204" pitchFamily="34" charset="0"/>
              <a:buChar char="•"/>
              <a:defRPr/>
            </a:pPr>
            <a:endParaRPr lang="en-US" dirty="0"/>
          </a:p>
          <a:p>
            <a:pPr lvl="1">
              <a:buFont typeface="Arial" panose="020B0604020202020204" pitchFamily="34" charset="0"/>
              <a:buChar char="•"/>
              <a:defRPr/>
            </a:pPr>
            <a:endParaRPr lang="en-US" dirty="0"/>
          </a:p>
          <a:p>
            <a:pPr>
              <a:defRPr/>
            </a:pPr>
            <a:endParaRPr lang="en-US" dirty="0"/>
          </a:p>
        </p:txBody>
      </p:sp>
      <p:sp>
        <p:nvSpPr>
          <p:cNvPr id="73732" name="Slide Number Placeholder 3">
            <a:extLst>
              <a:ext uri="{FF2B5EF4-FFF2-40B4-BE49-F238E27FC236}">
                <a16:creationId xmlns:a16="http://schemas.microsoft.com/office/drawing/2014/main" id="{ADE350C9-392B-4491-9BD8-7E0E07704054}"/>
              </a:ext>
            </a:extLst>
          </p:cNvPr>
          <p:cNvSpPr>
            <a:spLocks noGrp="1"/>
          </p:cNvSpPr>
          <p:nvPr>
            <p:ph type="sldNum" sz="quarter" idx="5"/>
          </p:nvPr>
        </p:nvSpPr>
        <p:spPr>
          <a:noFill/>
        </p:spPr>
        <p:txBody>
          <a:bodyPr/>
          <a:lstStyle>
            <a:lvl1pPr>
              <a:defRPr sz="2800">
                <a:solidFill>
                  <a:schemeClr val="tx2"/>
                </a:solidFill>
                <a:latin typeface="Arial" panose="020B0604020202020204" pitchFamily="34" charset="0"/>
                <a:cs typeface="Arial" panose="020B0604020202020204" pitchFamily="34" charset="0"/>
              </a:defRPr>
            </a:lvl1pPr>
            <a:lvl2pPr marL="742950" indent="-285750">
              <a:defRPr sz="2800">
                <a:solidFill>
                  <a:schemeClr val="tx2"/>
                </a:solidFill>
                <a:latin typeface="Arial" panose="020B0604020202020204" pitchFamily="34" charset="0"/>
                <a:cs typeface="Arial" panose="020B0604020202020204" pitchFamily="34" charset="0"/>
              </a:defRPr>
            </a:lvl2pPr>
            <a:lvl3pPr marL="1143000" indent="-228600">
              <a:defRPr sz="2800">
                <a:solidFill>
                  <a:schemeClr val="tx2"/>
                </a:solidFill>
                <a:latin typeface="Arial" panose="020B0604020202020204" pitchFamily="34" charset="0"/>
                <a:cs typeface="Arial" panose="020B0604020202020204" pitchFamily="34" charset="0"/>
              </a:defRPr>
            </a:lvl3pPr>
            <a:lvl4pPr marL="1600200" indent="-228600">
              <a:defRPr sz="2800">
                <a:solidFill>
                  <a:schemeClr val="tx2"/>
                </a:solidFill>
                <a:latin typeface="Arial" panose="020B0604020202020204" pitchFamily="34" charset="0"/>
                <a:cs typeface="Arial" panose="020B0604020202020204" pitchFamily="34" charset="0"/>
              </a:defRPr>
            </a:lvl4pPr>
            <a:lvl5pPr marL="2057400" indent="-228600">
              <a:defRPr sz="2800">
                <a:solidFill>
                  <a:schemeClr val="tx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2"/>
                </a:solidFill>
                <a:latin typeface="Arial" panose="020B0604020202020204" pitchFamily="34" charset="0"/>
                <a:cs typeface="Arial" panose="020B0604020202020204" pitchFamily="34" charset="0"/>
              </a:defRPr>
            </a:lvl9pPr>
          </a:lstStyle>
          <a:p>
            <a:fld id="{AC95398A-2EEB-4EB4-9E70-39EF175C6E89}" type="slidenum">
              <a:rPr lang="en-US" altLang="en-US" sz="1200" smtClean="0"/>
              <a:pPr/>
              <a:t>14</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a:extLst>
              <a:ext uri="{FF2B5EF4-FFF2-40B4-BE49-F238E27FC236}">
                <a16:creationId xmlns:a16="http://schemas.microsoft.com/office/drawing/2014/main" id="{E1087913-D168-4C0B-A3CE-E5BEB2FCAE6E}"/>
              </a:ext>
            </a:extLst>
          </p:cNvPr>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705103CD-5454-4F45-A224-917F3F05151B}"/>
              </a:ext>
            </a:extLst>
          </p:cNvPr>
          <p:cNvSpPr>
            <a:spLocks noGrp="1"/>
          </p:cNvSpPr>
          <p:nvPr>
            <p:ph type="body" idx="1"/>
          </p:nvPr>
        </p:nvSpPr>
        <p:spPr/>
        <p:txBody>
          <a:bodyPr/>
          <a:lstStyle/>
          <a:p>
            <a:pPr>
              <a:defRPr/>
            </a:pPr>
            <a:r>
              <a:rPr lang="en-US" dirty="0"/>
              <a:t>To be selected for a Fiscal Accuracy review, there must have been a Subsistence Allowance or EAA payment in the month prior to selection for review.  All fiscal activity (awards, purchases, beneficiary travel, etc.) during the 6-month period prior to the date selected for review will be included in the review. </a:t>
            </a:r>
          </a:p>
          <a:p>
            <a:pPr>
              <a:defRPr/>
            </a:pPr>
            <a:endParaRPr lang="en-US" dirty="0"/>
          </a:p>
          <a:p>
            <a:pPr eaLnBrk="1" fontAlgn="auto" hangingPunct="1">
              <a:spcBef>
                <a:spcPts val="0"/>
              </a:spcBef>
              <a:spcAft>
                <a:spcPts val="0"/>
              </a:spcAft>
              <a:defRPr/>
            </a:pPr>
            <a:r>
              <a:rPr lang="en-US" dirty="0"/>
              <a:t>Categories of questions in the FA instrument are:</a:t>
            </a:r>
          </a:p>
          <a:p>
            <a:pPr marL="285750" indent="-285750">
              <a:buFont typeface="Arial" panose="020B0604020202020204" pitchFamily="34" charset="0"/>
              <a:buChar char="•"/>
              <a:defRPr/>
            </a:pPr>
            <a:r>
              <a:rPr lang="en-US" dirty="0"/>
              <a:t>Supporting Documentation</a:t>
            </a:r>
          </a:p>
          <a:p>
            <a:pPr marL="285750" indent="-285750">
              <a:buFont typeface="Arial" panose="020B0604020202020204" pitchFamily="34" charset="0"/>
              <a:buChar char="•"/>
              <a:defRPr/>
            </a:pPr>
            <a:r>
              <a:rPr lang="en-US" dirty="0"/>
              <a:t>Subsistence Allowance</a:t>
            </a:r>
          </a:p>
          <a:p>
            <a:pPr marL="285750" indent="-285750">
              <a:buFont typeface="Arial" panose="020B0604020202020204" pitchFamily="34" charset="0"/>
              <a:buChar char="•"/>
              <a:defRPr/>
            </a:pPr>
            <a:r>
              <a:rPr lang="en-US" dirty="0"/>
              <a:t>Employment Adjustment Allowance</a:t>
            </a:r>
          </a:p>
          <a:p>
            <a:pPr marL="285750" indent="-285750">
              <a:buFont typeface="Arial" panose="020B0604020202020204" pitchFamily="34" charset="0"/>
              <a:buChar char="•"/>
              <a:defRPr/>
            </a:pPr>
            <a:r>
              <a:rPr lang="en-US" dirty="0"/>
              <a:t>Other Expenditures</a:t>
            </a:r>
          </a:p>
          <a:p>
            <a:pPr marL="285750" indent="-285750">
              <a:buFont typeface="Arial" panose="020B0604020202020204" pitchFamily="34" charset="0"/>
              <a:buChar char="•"/>
              <a:defRPr/>
            </a:pPr>
            <a:r>
              <a:rPr lang="en-US" dirty="0"/>
              <a:t>Reviews</a:t>
            </a:r>
          </a:p>
          <a:p>
            <a:pPr marL="285750" indent="-285750">
              <a:buFont typeface="Arial" panose="020B0604020202020204" pitchFamily="34" charset="0"/>
              <a:buChar char="•"/>
              <a:defRPr/>
            </a:pPr>
            <a:r>
              <a:rPr lang="en-US" dirty="0"/>
              <a:t>IPERA</a:t>
            </a:r>
          </a:p>
          <a:p>
            <a:pPr marL="285750" indent="-285750">
              <a:buFont typeface="Arial" panose="020B0604020202020204" pitchFamily="34" charset="0"/>
              <a:buChar char="•"/>
              <a:defRPr/>
            </a:pPr>
            <a:r>
              <a:rPr lang="en-US" dirty="0"/>
              <a:t>General Comments</a:t>
            </a:r>
          </a:p>
          <a:p>
            <a:pPr>
              <a:defRPr/>
            </a:pPr>
            <a:endParaRPr lang="en-US" dirty="0"/>
          </a:p>
          <a:p>
            <a:pPr>
              <a:defRPr/>
            </a:pPr>
            <a:r>
              <a:rPr lang="en-US" dirty="0"/>
              <a:t>FA reviews look at:</a:t>
            </a:r>
          </a:p>
          <a:p>
            <a:pPr marL="457200" indent="-457200">
              <a:buFont typeface="Arial" panose="020B0604020202020204" pitchFamily="34" charset="0"/>
              <a:buChar char="•"/>
              <a:defRPr/>
            </a:pPr>
            <a:r>
              <a:rPr lang="en-US" sz="3100" dirty="0"/>
              <a:t>Are required documents signed, dated, and filed correctly</a:t>
            </a:r>
          </a:p>
          <a:p>
            <a:pPr marL="914400" lvl="1" indent="-457200">
              <a:buFont typeface="Arial" panose="020B0604020202020204" pitchFamily="34" charset="0"/>
              <a:buChar char="•"/>
              <a:defRPr/>
            </a:pPr>
            <a:r>
              <a:rPr lang="en-US" sz="2600" dirty="0"/>
              <a:t>VAF 28-1902b, Rehab plan, VAF 28-1905, VAF 28-1905m</a:t>
            </a:r>
          </a:p>
          <a:p>
            <a:pPr marL="1371600" lvl="2" indent="-457200">
              <a:buFont typeface="Arial" panose="020B0604020202020204" pitchFamily="34" charset="0"/>
              <a:buChar char="•"/>
              <a:defRPr/>
            </a:pPr>
            <a:r>
              <a:rPr lang="en-US" sz="2600" dirty="0"/>
              <a:t>Without these documents, authorization and payment are not allowed.</a:t>
            </a:r>
          </a:p>
          <a:p>
            <a:pPr marL="457200" indent="-457200">
              <a:buFont typeface="Arial" panose="020B0604020202020204" pitchFamily="34" charset="0"/>
              <a:buChar char="•"/>
              <a:defRPr/>
            </a:pPr>
            <a:r>
              <a:rPr lang="en-US" sz="3100" dirty="0"/>
              <a:t>Is concurrence for expenditures documented when required</a:t>
            </a:r>
          </a:p>
          <a:p>
            <a:pPr marL="914400" lvl="1" indent="-457200">
              <a:buFont typeface="Arial" panose="020B0604020202020204" pitchFamily="34" charset="0"/>
              <a:buChar char="•"/>
              <a:defRPr/>
            </a:pPr>
            <a:r>
              <a:rPr lang="en-US" sz="3100" dirty="0"/>
              <a:t>If concurrence is required, but not documented in the file, authorization and payment are not allowed.</a:t>
            </a:r>
          </a:p>
          <a:p>
            <a:pPr marL="457200" indent="-457200">
              <a:buFont typeface="Arial" panose="020B0604020202020204" pitchFamily="34" charset="0"/>
              <a:buChar char="•"/>
              <a:defRPr/>
            </a:pPr>
            <a:r>
              <a:rPr lang="en-US" sz="3100" dirty="0"/>
              <a:t>Is the rate election and effective date documented?</a:t>
            </a:r>
          </a:p>
          <a:p>
            <a:pPr marL="457200" indent="-457200">
              <a:buFont typeface="Arial" panose="020B0604020202020204" pitchFamily="34" charset="0"/>
              <a:buChar char="•"/>
              <a:defRPr/>
            </a:pPr>
            <a:r>
              <a:rPr lang="en-US" sz="3100" dirty="0"/>
              <a:t>Does documentation support enrollment</a:t>
            </a:r>
          </a:p>
          <a:p>
            <a:pPr marL="914400" lvl="1" indent="-457200">
              <a:buFont typeface="Arial" panose="020B0604020202020204" pitchFamily="34" charset="0"/>
              <a:buChar char="•"/>
              <a:defRPr/>
            </a:pPr>
            <a:r>
              <a:rPr lang="en-US" sz="3100" dirty="0"/>
              <a:t>Certification from the training facility in VA-ONCE, 28-1905c, monthly report of wages, etc.</a:t>
            </a:r>
          </a:p>
          <a:p>
            <a:pPr marL="457200" indent="-457200">
              <a:buFont typeface="Arial" panose="020B0604020202020204" pitchFamily="34" charset="0"/>
              <a:buChar char="•"/>
              <a:defRPr/>
            </a:pPr>
            <a:r>
              <a:rPr lang="en-US" sz="3100" dirty="0"/>
              <a:t>Is each facility is listed in the rehab plan</a:t>
            </a:r>
          </a:p>
          <a:p>
            <a:pPr marL="457200" indent="-457200">
              <a:buFont typeface="Arial" panose="020B0604020202020204" pitchFamily="34" charset="0"/>
              <a:buChar char="•"/>
              <a:defRPr/>
            </a:pPr>
            <a:r>
              <a:rPr lang="en-US" sz="3100" dirty="0"/>
              <a:t>Is the enrollment period correct</a:t>
            </a:r>
          </a:p>
          <a:p>
            <a:pPr marL="457200" indent="-457200">
              <a:buFont typeface="Arial" panose="020B0604020202020204" pitchFamily="34" charset="0"/>
              <a:buChar char="•"/>
              <a:defRPr/>
            </a:pPr>
            <a:r>
              <a:rPr lang="en-US" sz="3100" dirty="0"/>
              <a:t>Was the rate of pursuit correct for standard, non-standard, overlapping terms, etc.?  </a:t>
            </a:r>
          </a:p>
          <a:p>
            <a:pPr marL="914400" lvl="1" indent="-457200">
              <a:buFont typeface="Arial" panose="020B0604020202020204" pitchFamily="34" charset="0"/>
              <a:buChar char="•"/>
              <a:defRPr/>
            </a:pPr>
            <a:r>
              <a:rPr lang="en-US" sz="3100" dirty="0"/>
              <a:t>Equivalent formula:  #of credits x 18 for semester (12 for quarter) / # of weeks</a:t>
            </a:r>
          </a:p>
          <a:p>
            <a:pPr marL="457200" indent="-457200">
              <a:buFont typeface="Arial" panose="020B0604020202020204" pitchFamily="34" charset="0"/>
              <a:buChar char="•"/>
              <a:defRPr/>
            </a:pPr>
            <a:r>
              <a:rPr lang="en-US" sz="3100" dirty="0"/>
              <a:t>Does the award reflect correct number of dependents</a:t>
            </a:r>
          </a:p>
          <a:p>
            <a:pPr marL="457200" indent="-457200">
              <a:buFont typeface="Arial" panose="020B0604020202020204" pitchFamily="34" charset="0"/>
              <a:buChar char="•"/>
              <a:defRPr/>
            </a:pPr>
            <a:r>
              <a:rPr lang="en-US" sz="3100" dirty="0"/>
              <a:t>Was the correct P911SA rate used?</a:t>
            </a:r>
          </a:p>
          <a:p>
            <a:pPr marL="914400" lvl="1" indent="-457200">
              <a:buFont typeface="Arial" panose="020B0604020202020204" pitchFamily="34" charset="0"/>
              <a:buChar char="•"/>
              <a:defRPr/>
            </a:pPr>
            <a:r>
              <a:rPr lang="en-US" sz="3100" dirty="0"/>
              <a:t>Rate for correct zip code</a:t>
            </a:r>
          </a:p>
          <a:p>
            <a:pPr marL="914400" lvl="1" indent="-457200">
              <a:buFont typeface="Arial" panose="020B0604020202020204" pitchFamily="34" charset="0"/>
              <a:buChar char="•"/>
              <a:defRPr/>
            </a:pPr>
            <a:r>
              <a:rPr lang="en-US" sz="3100" dirty="0"/>
              <a:t>On-line training </a:t>
            </a:r>
          </a:p>
          <a:p>
            <a:pPr marL="914400" lvl="1" indent="-457200">
              <a:buFont typeface="Arial" panose="020B0604020202020204" pitchFamily="34" charset="0"/>
              <a:buChar char="•"/>
              <a:defRPr/>
            </a:pPr>
            <a:r>
              <a:rPr lang="en-US" sz="3100" dirty="0"/>
              <a:t>More than one facility</a:t>
            </a:r>
          </a:p>
          <a:p>
            <a:pPr marL="914400" lvl="1" indent="-457200">
              <a:buFont typeface="Arial" panose="020B0604020202020204" pitchFamily="34" charset="0"/>
              <a:buChar char="•"/>
              <a:defRPr/>
            </a:pPr>
            <a:r>
              <a:rPr lang="en-US" sz="3100" dirty="0"/>
              <a:t>Overseas Housing Allowance (OHA) rate</a:t>
            </a:r>
          </a:p>
          <a:p>
            <a:pPr marL="914400" lvl="1" indent="-457200">
              <a:buFont typeface="Arial" panose="020B0604020202020204" pitchFamily="34" charset="0"/>
              <a:buChar char="•"/>
              <a:defRPr/>
            </a:pPr>
            <a:r>
              <a:rPr lang="en-US" sz="3100" dirty="0"/>
              <a:t>Foreign institutions</a:t>
            </a:r>
          </a:p>
          <a:p>
            <a:pPr marL="914400" lvl="1" indent="-457200">
              <a:buFont typeface="Arial" panose="020B0604020202020204" pitchFamily="34" charset="0"/>
              <a:buChar char="•"/>
              <a:defRPr/>
            </a:pPr>
            <a:r>
              <a:rPr lang="en-US" sz="3100" dirty="0"/>
              <a:t>Capped or uncapped</a:t>
            </a:r>
          </a:p>
          <a:p>
            <a:pPr marL="457200" indent="-457200">
              <a:buFont typeface="Arial" panose="020B0604020202020204" pitchFamily="34" charset="0"/>
              <a:buChar char="•"/>
              <a:defRPr/>
            </a:pPr>
            <a:r>
              <a:rPr lang="en-US" sz="3100" dirty="0"/>
              <a:t>Was the award amended correctly when the Veteran reduced or withdrew from training?</a:t>
            </a:r>
          </a:p>
          <a:p>
            <a:pPr marL="914400" lvl="1" indent="-457200">
              <a:buFont typeface="Arial" panose="020B0604020202020204" pitchFamily="34" charset="0"/>
              <a:buChar char="•"/>
              <a:defRPr/>
            </a:pPr>
            <a:r>
              <a:rPr lang="en-US" sz="3100" dirty="0"/>
              <a:t>Reductions</a:t>
            </a:r>
          </a:p>
          <a:p>
            <a:pPr marL="914400" lvl="1" indent="-457200">
              <a:buFont typeface="Arial" panose="020B0604020202020204" pitchFamily="34" charset="0"/>
              <a:buChar char="•"/>
              <a:defRPr/>
            </a:pPr>
            <a:r>
              <a:rPr lang="en-US" sz="3100" dirty="0"/>
              <a:t>Withdrawals</a:t>
            </a:r>
          </a:p>
          <a:p>
            <a:pPr marL="914400" lvl="1" indent="-457200">
              <a:buFont typeface="Arial" panose="020B0604020202020204" pitchFamily="34" charset="0"/>
              <a:buChar char="•"/>
              <a:defRPr/>
            </a:pPr>
            <a:r>
              <a:rPr lang="en-US" sz="3100" dirty="0"/>
              <a:t>6-credit hour exclusions</a:t>
            </a:r>
          </a:p>
          <a:p>
            <a:pPr marL="914400" lvl="1" indent="-457200">
              <a:buFont typeface="Arial" panose="020B0604020202020204" pitchFamily="34" charset="0"/>
              <a:buChar char="•"/>
              <a:defRPr/>
            </a:pPr>
            <a:r>
              <a:rPr lang="en-US" sz="3100" dirty="0"/>
              <a:t>Mitigating circumstances</a:t>
            </a:r>
          </a:p>
          <a:p>
            <a:pPr marL="914400" lvl="1" indent="-457200">
              <a:buFont typeface="Arial" panose="020B0604020202020204" pitchFamily="34" charset="0"/>
              <a:buChar char="•"/>
              <a:defRPr/>
            </a:pPr>
            <a:r>
              <a:rPr lang="en-US" sz="3100" dirty="0"/>
              <a:t>Punitive grades for non-attendance </a:t>
            </a:r>
          </a:p>
          <a:p>
            <a:pPr marL="1371600" lvl="2" indent="-457200">
              <a:buFont typeface="Arial" panose="020B0604020202020204" pitchFamily="34" charset="0"/>
              <a:buChar char="•"/>
              <a:defRPr/>
            </a:pPr>
            <a:r>
              <a:rPr lang="en-US" sz="3100" dirty="0"/>
              <a:t>This is a common error.</a:t>
            </a:r>
          </a:p>
          <a:p>
            <a:pPr marL="1828800" lvl="3" indent="-457200">
              <a:buFont typeface="Arial" panose="020B0604020202020204" pitchFamily="34" charset="0"/>
              <a:buChar char="•"/>
              <a:defRPr/>
            </a:pPr>
            <a:r>
              <a:rPr lang="en-US" sz="3100" dirty="0"/>
              <a:t>Award must stop last date of attendance.  </a:t>
            </a:r>
          </a:p>
          <a:p>
            <a:pPr marL="1828800" lvl="3" indent="-457200">
              <a:buFont typeface="Arial" panose="020B0604020202020204" pitchFamily="34" charset="0"/>
              <a:buChar char="•"/>
              <a:defRPr/>
            </a:pPr>
            <a:r>
              <a:rPr lang="en-US" sz="3100" dirty="0"/>
              <a:t>You don’t have to establish mitigating circumstances because they are getting a punitive grade, but they can’t keep receiving subsistence when they did not attend.</a:t>
            </a:r>
          </a:p>
          <a:p>
            <a:pPr marL="457200" indent="-457200">
              <a:buFont typeface="Arial" panose="020B0604020202020204" pitchFamily="34" charset="0"/>
              <a:buChar char="•"/>
              <a:defRPr/>
            </a:pPr>
            <a:r>
              <a:rPr lang="en-US" sz="3100" dirty="0"/>
              <a:t>Was the Veteran eligible for EAA payment </a:t>
            </a:r>
          </a:p>
          <a:p>
            <a:pPr marL="914400" lvl="1" indent="-457200">
              <a:buFont typeface="Arial" panose="020B0604020202020204" pitchFamily="34" charset="0"/>
              <a:buChar char="•"/>
              <a:defRPr/>
            </a:pPr>
            <a:r>
              <a:rPr lang="en-US" sz="3100" dirty="0"/>
              <a:t>In JR status</a:t>
            </a:r>
          </a:p>
          <a:p>
            <a:pPr marL="914400" lvl="1" indent="-457200">
              <a:buFont typeface="Arial" panose="020B0604020202020204" pitchFamily="34" charset="0"/>
              <a:buChar char="•"/>
              <a:defRPr/>
            </a:pPr>
            <a:r>
              <a:rPr lang="en-US" sz="3100" dirty="0"/>
              <a:t>Participated in at least 30 days of employment services</a:t>
            </a:r>
          </a:p>
          <a:p>
            <a:pPr marL="1371600" lvl="2" indent="-457200">
              <a:buFont typeface="Arial" panose="020B0604020202020204" pitchFamily="34" charset="0"/>
              <a:buChar char="•"/>
              <a:defRPr/>
            </a:pPr>
            <a:r>
              <a:rPr lang="en-US" sz="3100" dirty="0"/>
              <a:t>This is a common error.  </a:t>
            </a:r>
          </a:p>
          <a:p>
            <a:pPr marL="2286000" lvl="4" indent="-457200">
              <a:buFont typeface="Arial" panose="020B0604020202020204" pitchFamily="34" charset="0"/>
              <a:buChar char="•"/>
              <a:defRPr/>
            </a:pPr>
            <a:r>
              <a:rPr lang="en-US" sz="3100" dirty="0"/>
              <a:t>Make sure contact to verify participation is ON or AFTER the 30</a:t>
            </a:r>
            <a:r>
              <a:rPr lang="en-US" sz="3100" baseline="30000" dirty="0"/>
              <a:t>th</a:t>
            </a:r>
            <a:r>
              <a:rPr lang="en-US" sz="3100" dirty="0"/>
              <a:t> day.  </a:t>
            </a:r>
          </a:p>
          <a:p>
            <a:pPr marL="2286000" lvl="4" indent="-457200">
              <a:buFont typeface="Arial" panose="020B0604020202020204" pitchFamily="34" charset="0"/>
              <a:buChar char="•"/>
              <a:defRPr/>
            </a:pPr>
            <a:r>
              <a:rPr lang="en-US" sz="3100" dirty="0"/>
              <a:t>It must verify 30 days of participation and you can’t verify that if you contact them before.  </a:t>
            </a:r>
          </a:p>
          <a:p>
            <a:pPr marL="2286000" lvl="4" indent="-457200">
              <a:buFont typeface="Arial" panose="020B0604020202020204" pitchFamily="34" charset="0"/>
              <a:buChar char="•"/>
              <a:defRPr/>
            </a:pPr>
            <a:r>
              <a:rPr lang="en-US" sz="3100" dirty="0"/>
              <a:t>The contact must be documented and must discuss their participation.</a:t>
            </a:r>
          </a:p>
          <a:p>
            <a:pPr marL="457200" indent="-457200">
              <a:buFont typeface="Arial" panose="020B0604020202020204" pitchFamily="34" charset="0"/>
              <a:buChar char="•"/>
              <a:defRPr/>
            </a:pPr>
            <a:r>
              <a:rPr lang="en-US" sz="3100" dirty="0"/>
              <a:t>Was the correct amount paid for each EAA award?</a:t>
            </a:r>
          </a:p>
          <a:p>
            <a:pPr marL="457200" indent="-457200">
              <a:buFont typeface="Arial" panose="020B0604020202020204" pitchFamily="34" charset="0"/>
              <a:buChar char="•"/>
              <a:defRPr/>
            </a:pPr>
            <a:r>
              <a:rPr lang="en-US" sz="3100" dirty="0"/>
              <a:t>Other expenditures are also reviewed</a:t>
            </a:r>
          </a:p>
          <a:p>
            <a:pPr marL="914400" lvl="1" indent="-457200">
              <a:buFont typeface="Arial" panose="020B0604020202020204" pitchFamily="34" charset="0"/>
              <a:buChar char="•"/>
              <a:defRPr/>
            </a:pPr>
            <a:r>
              <a:rPr lang="en-US" sz="3100" dirty="0"/>
              <a:t>Retroactive inductions</a:t>
            </a:r>
          </a:p>
          <a:p>
            <a:pPr marL="914400" lvl="1" indent="-457200">
              <a:buFont typeface="Arial" panose="020B0604020202020204" pitchFamily="34" charset="0"/>
              <a:buChar char="•"/>
              <a:defRPr/>
            </a:pPr>
            <a:r>
              <a:rPr lang="en-US" sz="3100" dirty="0"/>
              <a:t>Retroactive reimbursements </a:t>
            </a:r>
          </a:p>
          <a:p>
            <a:pPr marL="914400" lvl="1" indent="-457200">
              <a:buFont typeface="Arial" panose="020B0604020202020204" pitchFamily="34" charset="0"/>
              <a:buChar char="•"/>
              <a:defRPr/>
            </a:pPr>
            <a:r>
              <a:rPr lang="en-US" sz="3100" dirty="0"/>
              <a:t>Revolving fund loans</a:t>
            </a:r>
          </a:p>
          <a:p>
            <a:pPr marL="914400" lvl="1" indent="-457200">
              <a:buFont typeface="Arial" panose="020B0604020202020204" pitchFamily="34" charset="0"/>
              <a:buChar char="•"/>
              <a:defRPr/>
            </a:pPr>
            <a:r>
              <a:rPr lang="en-US" sz="3100" dirty="0"/>
              <a:t>Beneficiary travel</a:t>
            </a:r>
          </a:p>
          <a:p>
            <a:pPr marL="914400" lvl="1" indent="-457200">
              <a:buFont typeface="Arial" panose="020B0604020202020204" pitchFamily="34" charset="0"/>
              <a:buChar char="•"/>
              <a:defRPr/>
            </a:pPr>
            <a:endParaRPr lang="en-US" sz="3100" dirty="0"/>
          </a:p>
          <a:p>
            <a:pPr>
              <a:defRPr/>
            </a:pPr>
            <a:endParaRPr lang="en-US" dirty="0"/>
          </a:p>
        </p:txBody>
      </p:sp>
      <p:sp>
        <p:nvSpPr>
          <p:cNvPr id="75780" name="Slide Number Placeholder 3">
            <a:extLst>
              <a:ext uri="{FF2B5EF4-FFF2-40B4-BE49-F238E27FC236}">
                <a16:creationId xmlns:a16="http://schemas.microsoft.com/office/drawing/2014/main" id="{875D31A8-05FA-469A-9654-AC604A6C641B}"/>
              </a:ext>
            </a:extLst>
          </p:cNvPr>
          <p:cNvSpPr>
            <a:spLocks noGrp="1"/>
          </p:cNvSpPr>
          <p:nvPr>
            <p:ph type="sldNum" sz="quarter" idx="5"/>
          </p:nvPr>
        </p:nvSpPr>
        <p:spPr>
          <a:noFill/>
        </p:spPr>
        <p:txBody>
          <a:bodyPr/>
          <a:lstStyle>
            <a:lvl1pPr>
              <a:defRPr sz="2800">
                <a:solidFill>
                  <a:schemeClr val="tx2"/>
                </a:solidFill>
                <a:latin typeface="Arial" panose="020B0604020202020204" pitchFamily="34" charset="0"/>
                <a:cs typeface="Arial" panose="020B0604020202020204" pitchFamily="34" charset="0"/>
              </a:defRPr>
            </a:lvl1pPr>
            <a:lvl2pPr marL="742950" indent="-285750">
              <a:defRPr sz="2800">
                <a:solidFill>
                  <a:schemeClr val="tx2"/>
                </a:solidFill>
                <a:latin typeface="Arial" panose="020B0604020202020204" pitchFamily="34" charset="0"/>
                <a:cs typeface="Arial" panose="020B0604020202020204" pitchFamily="34" charset="0"/>
              </a:defRPr>
            </a:lvl2pPr>
            <a:lvl3pPr marL="1143000" indent="-228600">
              <a:defRPr sz="2800">
                <a:solidFill>
                  <a:schemeClr val="tx2"/>
                </a:solidFill>
                <a:latin typeface="Arial" panose="020B0604020202020204" pitchFamily="34" charset="0"/>
                <a:cs typeface="Arial" panose="020B0604020202020204" pitchFamily="34" charset="0"/>
              </a:defRPr>
            </a:lvl3pPr>
            <a:lvl4pPr marL="1600200" indent="-228600">
              <a:defRPr sz="2800">
                <a:solidFill>
                  <a:schemeClr val="tx2"/>
                </a:solidFill>
                <a:latin typeface="Arial" panose="020B0604020202020204" pitchFamily="34" charset="0"/>
                <a:cs typeface="Arial" panose="020B0604020202020204" pitchFamily="34" charset="0"/>
              </a:defRPr>
            </a:lvl4pPr>
            <a:lvl5pPr marL="2057400" indent="-228600">
              <a:defRPr sz="2800">
                <a:solidFill>
                  <a:schemeClr val="tx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2"/>
                </a:solidFill>
                <a:latin typeface="Arial" panose="020B0604020202020204" pitchFamily="34" charset="0"/>
                <a:cs typeface="Arial" panose="020B0604020202020204" pitchFamily="34" charset="0"/>
              </a:defRPr>
            </a:lvl9pPr>
          </a:lstStyle>
          <a:p>
            <a:fld id="{7299F7FA-1C9C-4AF0-A954-CEDBABECB447}" type="slidenum">
              <a:rPr lang="en-US" altLang="en-US" sz="1200" smtClean="0"/>
              <a:pPr/>
              <a:t>15</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a:extLst>
              <a:ext uri="{FF2B5EF4-FFF2-40B4-BE49-F238E27FC236}">
                <a16:creationId xmlns:a16="http://schemas.microsoft.com/office/drawing/2014/main" id="{51059BDB-6197-418A-AFB6-F7778D38F901}"/>
              </a:ext>
            </a:extLst>
          </p:cNvPr>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8BE5BF80-AF22-4CD4-AB5A-F69E47DA4C46}"/>
              </a:ext>
            </a:extLst>
          </p:cNvPr>
          <p:cNvSpPr>
            <a:spLocks noGrp="1"/>
          </p:cNvSpPr>
          <p:nvPr>
            <p:ph type="body" idx="1"/>
          </p:nvPr>
        </p:nvSpPr>
        <p:spPr/>
        <p:txBody>
          <a:bodyPr/>
          <a:lstStyle/>
          <a:p>
            <a:pPr>
              <a:defRPr/>
            </a:pPr>
            <a:r>
              <a:rPr lang="en-US" dirty="0"/>
              <a:t>CH-36 Accuracy reviews are conducted on cases that entered Completed with Counseling or Closed without Counseling in the month prior to selection for review.  </a:t>
            </a:r>
          </a:p>
          <a:p>
            <a:pPr>
              <a:defRPr/>
            </a:pPr>
            <a:endParaRPr lang="en-US" sz="500" dirty="0"/>
          </a:p>
          <a:p>
            <a:pPr>
              <a:defRPr/>
            </a:pPr>
            <a:r>
              <a:rPr lang="en-US" dirty="0"/>
              <a:t>The review includes all activity from receipt of application until case closure.  </a:t>
            </a:r>
          </a:p>
          <a:p>
            <a:pPr>
              <a:defRPr/>
            </a:pPr>
            <a:endParaRPr lang="en-US" dirty="0"/>
          </a:p>
          <a:p>
            <a:pPr eaLnBrk="1" fontAlgn="auto" hangingPunct="1">
              <a:spcBef>
                <a:spcPts val="0"/>
              </a:spcBef>
              <a:spcAft>
                <a:spcPts val="0"/>
              </a:spcAft>
              <a:defRPr/>
            </a:pPr>
            <a:r>
              <a:rPr lang="en-US" dirty="0"/>
              <a:t>Categories of questions in the CH-36A instrument are:</a:t>
            </a:r>
          </a:p>
          <a:p>
            <a:pPr marL="285750" indent="-285750">
              <a:buFont typeface="Arial" panose="020B0604020202020204" pitchFamily="34" charset="0"/>
              <a:buChar char="•"/>
              <a:defRPr/>
            </a:pPr>
            <a:r>
              <a:rPr lang="en-US" dirty="0"/>
              <a:t>All Chapter 36 Cases</a:t>
            </a:r>
          </a:p>
          <a:p>
            <a:pPr marL="285750" indent="-285750">
              <a:buFont typeface="Arial" panose="020B0604020202020204" pitchFamily="34" charset="0"/>
              <a:buChar char="•"/>
              <a:defRPr/>
            </a:pPr>
            <a:r>
              <a:rPr lang="en-US" dirty="0"/>
              <a:t>CH36A – Completed With Counseling</a:t>
            </a:r>
          </a:p>
          <a:p>
            <a:pPr marL="285750" indent="-285750">
              <a:buFont typeface="Arial" panose="020B0604020202020204" pitchFamily="34" charset="0"/>
              <a:buChar char="•"/>
              <a:defRPr/>
            </a:pPr>
            <a:r>
              <a:rPr lang="en-US" dirty="0"/>
              <a:t>CH36B – Closed without Counseling</a:t>
            </a:r>
          </a:p>
          <a:p>
            <a:pPr marL="285750" indent="-285750">
              <a:buFont typeface="Arial" panose="020B0604020202020204" pitchFamily="34" charset="0"/>
              <a:buChar char="•"/>
              <a:defRPr/>
            </a:pPr>
            <a:r>
              <a:rPr lang="en-US" dirty="0"/>
              <a:t>Reviews</a:t>
            </a:r>
          </a:p>
          <a:p>
            <a:pPr marL="285750" indent="-285750">
              <a:buFont typeface="Arial" panose="020B0604020202020204" pitchFamily="34" charset="0"/>
              <a:buChar char="•"/>
              <a:defRPr/>
            </a:pPr>
            <a:r>
              <a:rPr lang="en-US" dirty="0"/>
              <a:t>General Comments</a:t>
            </a:r>
          </a:p>
          <a:p>
            <a:pPr>
              <a:defRPr/>
            </a:pPr>
            <a:endParaRPr lang="en-US" dirty="0"/>
          </a:p>
          <a:p>
            <a:pPr>
              <a:defRPr/>
            </a:pPr>
            <a:r>
              <a:rPr lang="en-US" dirty="0"/>
              <a:t>CH36 reviews include:</a:t>
            </a:r>
          </a:p>
          <a:p>
            <a:pPr marL="342900" indent="-342900">
              <a:buFont typeface="Arial" panose="020B0604020202020204" pitchFamily="34" charset="0"/>
              <a:buChar char="•"/>
              <a:defRPr/>
            </a:pPr>
            <a:r>
              <a:rPr lang="en-US" sz="2400" dirty="0"/>
              <a:t>Was eligibility determined prior to opening record?</a:t>
            </a:r>
          </a:p>
          <a:p>
            <a:pPr marL="342900" indent="-342900">
              <a:buFont typeface="Arial" panose="020B0604020202020204" pitchFamily="34" charset="0"/>
              <a:buChar char="•"/>
              <a:defRPr/>
            </a:pPr>
            <a:r>
              <a:rPr lang="en-US" sz="2400" dirty="0"/>
              <a:t>Is the application included in the file/eFolder?</a:t>
            </a:r>
          </a:p>
          <a:p>
            <a:pPr marL="342900" indent="-342900">
              <a:buFont typeface="Arial" panose="020B0604020202020204" pitchFamily="34" charset="0"/>
              <a:buChar char="•"/>
              <a:defRPr/>
            </a:pPr>
            <a:endParaRPr lang="en-US" sz="2400" dirty="0"/>
          </a:p>
          <a:p>
            <a:pPr marL="342900" indent="-342900">
              <a:buFont typeface="Arial" panose="020B0604020202020204" pitchFamily="34" charset="0"/>
              <a:buChar char="•"/>
              <a:defRPr/>
            </a:pPr>
            <a:r>
              <a:rPr lang="en-US" sz="2400" dirty="0"/>
              <a:t>Completed with Counseling</a:t>
            </a:r>
          </a:p>
          <a:p>
            <a:pPr marL="800100" lvl="1" indent="-342900">
              <a:buFont typeface="Arial" panose="020B0604020202020204" pitchFamily="34" charset="0"/>
              <a:buChar char="•"/>
              <a:defRPr/>
            </a:pPr>
            <a:r>
              <a:rPr lang="en-US" sz="2000" dirty="0"/>
              <a:t>Was the Servicemember/Veteran (SM/V) provided with an individual counseling session?</a:t>
            </a:r>
          </a:p>
          <a:p>
            <a:pPr marL="800100" lvl="1" indent="-342900">
              <a:buFont typeface="Arial" panose="020B0604020202020204" pitchFamily="34" charset="0"/>
              <a:buChar char="•"/>
              <a:defRPr/>
            </a:pPr>
            <a:r>
              <a:rPr lang="en-US" sz="2000" dirty="0"/>
              <a:t>SM/V provided with an assessment</a:t>
            </a:r>
          </a:p>
          <a:p>
            <a:pPr marL="800100" lvl="1" indent="-342900">
              <a:buFont typeface="Arial" panose="020B0604020202020204" pitchFamily="34" charset="0"/>
              <a:buChar char="•"/>
              <a:defRPr/>
            </a:pPr>
            <a:r>
              <a:rPr lang="en-US" sz="2000" dirty="0"/>
              <a:t>Results of assessment summarized into a comprehensive report</a:t>
            </a:r>
          </a:p>
          <a:p>
            <a:pPr marL="800100" lvl="1" indent="-342900">
              <a:buFont typeface="Arial" panose="020B0604020202020204" pitchFamily="34" charset="0"/>
              <a:buChar char="•"/>
              <a:defRPr/>
            </a:pPr>
            <a:r>
              <a:rPr lang="en-US" sz="2000" dirty="0"/>
              <a:t>CH36 Checklist Job Aid, Notes from Counseling and Next Steps, Vocational Assessment Summary, etc. are documented in the file/eFolder</a:t>
            </a:r>
          </a:p>
          <a:p>
            <a:pPr marL="342900" indent="-342900">
              <a:buFont typeface="Arial" panose="020B0604020202020204" pitchFamily="34" charset="0"/>
              <a:buChar char="•"/>
              <a:defRPr/>
            </a:pPr>
            <a:r>
              <a:rPr lang="en-US" sz="2400" dirty="0"/>
              <a:t>Closed without Counseling</a:t>
            </a:r>
          </a:p>
          <a:p>
            <a:pPr marL="800100" lvl="1" indent="-342900">
              <a:buFont typeface="Arial" panose="020B0604020202020204" pitchFamily="34" charset="0"/>
              <a:buChar char="•"/>
              <a:defRPr/>
            </a:pPr>
            <a:r>
              <a:rPr lang="en-US" sz="2000" dirty="0"/>
              <a:t>10-day letter sent when the SM/V misses the appointment and contact is not established</a:t>
            </a:r>
          </a:p>
          <a:p>
            <a:pPr marL="800100" lvl="1" indent="-342900">
              <a:buFont typeface="Arial" panose="020B0604020202020204" pitchFamily="34" charset="0"/>
              <a:buChar char="•"/>
              <a:defRPr/>
            </a:pPr>
            <a:r>
              <a:rPr lang="en-US" sz="2000" dirty="0"/>
              <a:t>If the SM/V declined services via phone or email, was the contact documented in a case note prior to closing the case</a:t>
            </a:r>
          </a:p>
          <a:p>
            <a:pPr>
              <a:defRPr/>
            </a:pPr>
            <a:endParaRPr lang="en-US" dirty="0"/>
          </a:p>
        </p:txBody>
      </p:sp>
      <p:sp>
        <p:nvSpPr>
          <p:cNvPr id="77828" name="Slide Number Placeholder 3">
            <a:extLst>
              <a:ext uri="{FF2B5EF4-FFF2-40B4-BE49-F238E27FC236}">
                <a16:creationId xmlns:a16="http://schemas.microsoft.com/office/drawing/2014/main" id="{3E97FA4E-6E32-4557-837C-AB43A8D4492F}"/>
              </a:ext>
            </a:extLst>
          </p:cNvPr>
          <p:cNvSpPr>
            <a:spLocks noGrp="1"/>
          </p:cNvSpPr>
          <p:nvPr>
            <p:ph type="sldNum" sz="quarter" idx="5"/>
          </p:nvPr>
        </p:nvSpPr>
        <p:spPr>
          <a:noFill/>
        </p:spPr>
        <p:txBody>
          <a:bodyPr/>
          <a:lstStyle>
            <a:lvl1pPr>
              <a:defRPr sz="2800">
                <a:solidFill>
                  <a:schemeClr val="tx2"/>
                </a:solidFill>
                <a:latin typeface="Arial" panose="020B0604020202020204" pitchFamily="34" charset="0"/>
                <a:cs typeface="Arial" panose="020B0604020202020204" pitchFamily="34" charset="0"/>
              </a:defRPr>
            </a:lvl1pPr>
            <a:lvl2pPr marL="742950" indent="-285750">
              <a:defRPr sz="2800">
                <a:solidFill>
                  <a:schemeClr val="tx2"/>
                </a:solidFill>
                <a:latin typeface="Arial" panose="020B0604020202020204" pitchFamily="34" charset="0"/>
                <a:cs typeface="Arial" panose="020B0604020202020204" pitchFamily="34" charset="0"/>
              </a:defRPr>
            </a:lvl2pPr>
            <a:lvl3pPr marL="1143000" indent="-228600">
              <a:defRPr sz="2800">
                <a:solidFill>
                  <a:schemeClr val="tx2"/>
                </a:solidFill>
                <a:latin typeface="Arial" panose="020B0604020202020204" pitchFamily="34" charset="0"/>
                <a:cs typeface="Arial" panose="020B0604020202020204" pitchFamily="34" charset="0"/>
              </a:defRPr>
            </a:lvl3pPr>
            <a:lvl4pPr marL="1600200" indent="-228600">
              <a:defRPr sz="2800">
                <a:solidFill>
                  <a:schemeClr val="tx2"/>
                </a:solidFill>
                <a:latin typeface="Arial" panose="020B0604020202020204" pitchFamily="34" charset="0"/>
                <a:cs typeface="Arial" panose="020B0604020202020204" pitchFamily="34" charset="0"/>
              </a:defRPr>
            </a:lvl4pPr>
            <a:lvl5pPr marL="2057400" indent="-228600">
              <a:defRPr sz="2800">
                <a:solidFill>
                  <a:schemeClr val="tx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2"/>
                </a:solidFill>
                <a:latin typeface="Arial" panose="020B0604020202020204" pitchFamily="34" charset="0"/>
                <a:cs typeface="Arial" panose="020B0604020202020204" pitchFamily="34" charset="0"/>
              </a:defRPr>
            </a:lvl9pPr>
          </a:lstStyle>
          <a:p>
            <a:fld id="{AB372EDB-B689-4AB3-A9D7-5E19929E42B6}" type="slidenum">
              <a:rPr lang="en-US" altLang="en-US" sz="1200" smtClean="0"/>
              <a:pPr/>
              <a:t>16</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a:extLst>
              <a:ext uri="{FF2B5EF4-FFF2-40B4-BE49-F238E27FC236}">
                <a16:creationId xmlns:a16="http://schemas.microsoft.com/office/drawing/2014/main" id="{5DDDF540-2307-4C51-BCB3-CA0E73AA8A2C}"/>
              </a:ext>
            </a:extLst>
          </p:cNvPr>
          <p:cNvSpPr>
            <a:spLocks noGrp="1" noRot="1" noChangeAspect="1" noChangeArrowheads="1" noTextEdit="1"/>
          </p:cNvSpPr>
          <p:nvPr>
            <p:ph type="sldImg"/>
          </p:nvPr>
        </p:nvSpPr>
        <p:spPr>
          <a:ln/>
        </p:spPr>
      </p:sp>
      <p:sp>
        <p:nvSpPr>
          <p:cNvPr id="91139" name="Notes Placeholder 2">
            <a:extLst>
              <a:ext uri="{FF2B5EF4-FFF2-40B4-BE49-F238E27FC236}">
                <a16:creationId xmlns:a16="http://schemas.microsoft.com/office/drawing/2014/main" id="{247A5C25-2E97-4CB5-9057-E6905B212003}"/>
              </a:ext>
            </a:extLst>
          </p:cNvPr>
          <p:cNvSpPr>
            <a:spLocks noGrp="1" noChangeArrowheads="1"/>
          </p:cNvSpPr>
          <p:nvPr>
            <p:ph type="body" idx="1"/>
          </p:nvPr>
        </p:nvSpPr>
        <p:spPr>
          <a:noFill/>
        </p:spPr>
        <p:txBody>
          <a:bodyPr/>
          <a:lstStyle/>
          <a:p>
            <a:r>
              <a:rPr lang="en-US" altLang="en-US">
                <a:latin typeface="Times New Roman" panose="02020603050405020304" pitchFamily="18" charset="0"/>
              </a:rPr>
              <a:t>Any questions. </a:t>
            </a:r>
          </a:p>
          <a:p>
            <a:endParaRPr lang="en-US" altLang="en-US">
              <a:latin typeface="Times New Roman" panose="02020603050405020304" pitchFamily="18" charset="0"/>
            </a:endParaRPr>
          </a:p>
          <a:p>
            <a:r>
              <a:rPr lang="en-US" altLang="en-US">
                <a:latin typeface="Times New Roman" panose="02020603050405020304" pitchFamily="18" charset="0"/>
              </a:rPr>
              <a:t>TMS Info: Please complete the feedback survey. </a:t>
            </a:r>
          </a:p>
        </p:txBody>
      </p:sp>
      <p:sp>
        <p:nvSpPr>
          <p:cNvPr id="130052" name="Slide Number Placeholder 3">
            <a:extLst>
              <a:ext uri="{FF2B5EF4-FFF2-40B4-BE49-F238E27FC236}">
                <a16:creationId xmlns:a16="http://schemas.microsoft.com/office/drawing/2014/main" id="{6F0A8FBE-890D-44FE-A4DC-08D91F5BA957}"/>
              </a:ext>
            </a:extLst>
          </p:cNvPr>
          <p:cNvSpPr>
            <a:spLocks noGrp="1"/>
          </p:cNvSpPr>
          <p:nvPr>
            <p:ph type="sldNum" sz="quarter" idx="5"/>
          </p:nvPr>
        </p:nvSpPr>
        <p:spPr/>
        <p:txBody>
          <a:bodyPr/>
          <a:lstStyle>
            <a:lvl1pPr defTabSz="917575">
              <a:defRPr sz="4400">
                <a:solidFill>
                  <a:schemeClr val="tx2"/>
                </a:solidFill>
                <a:latin typeface="Arial" panose="020B0604020202020204" pitchFamily="34" charset="0"/>
              </a:defRPr>
            </a:lvl1pPr>
            <a:lvl2pPr marL="742950" indent="-285750" defTabSz="917575">
              <a:defRPr sz="4400">
                <a:solidFill>
                  <a:schemeClr val="tx2"/>
                </a:solidFill>
                <a:latin typeface="Arial" panose="020B0604020202020204" pitchFamily="34" charset="0"/>
              </a:defRPr>
            </a:lvl2pPr>
            <a:lvl3pPr marL="1143000" indent="-228600" defTabSz="917575">
              <a:defRPr sz="4400">
                <a:solidFill>
                  <a:schemeClr val="tx2"/>
                </a:solidFill>
                <a:latin typeface="Arial" panose="020B0604020202020204" pitchFamily="34" charset="0"/>
              </a:defRPr>
            </a:lvl3pPr>
            <a:lvl4pPr marL="1600200" indent="-228600" defTabSz="917575">
              <a:defRPr sz="4400">
                <a:solidFill>
                  <a:schemeClr val="tx2"/>
                </a:solidFill>
                <a:latin typeface="Arial" panose="020B0604020202020204" pitchFamily="34" charset="0"/>
              </a:defRPr>
            </a:lvl4pPr>
            <a:lvl5pPr marL="2057400" indent="-228600" defTabSz="917575">
              <a:defRPr sz="4400">
                <a:solidFill>
                  <a:schemeClr val="tx2"/>
                </a:solidFill>
                <a:latin typeface="Arial" panose="020B0604020202020204" pitchFamily="34" charset="0"/>
              </a:defRPr>
            </a:lvl5pPr>
            <a:lvl6pPr marL="2514600" indent="-228600" defTabSz="917575" eaLnBrk="0" fontAlgn="base" hangingPunct="0">
              <a:spcBef>
                <a:spcPct val="0"/>
              </a:spcBef>
              <a:spcAft>
                <a:spcPct val="0"/>
              </a:spcAft>
              <a:defRPr sz="4400">
                <a:solidFill>
                  <a:schemeClr val="tx2"/>
                </a:solidFill>
                <a:latin typeface="Arial" panose="020B0604020202020204" pitchFamily="34" charset="0"/>
              </a:defRPr>
            </a:lvl6pPr>
            <a:lvl7pPr marL="2971800" indent="-228600" defTabSz="917575" eaLnBrk="0" fontAlgn="base" hangingPunct="0">
              <a:spcBef>
                <a:spcPct val="0"/>
              </a:spcBef>
              <a:spcAft>
                <a:spcPct val="0"/>
              </a:spcAft>
              <a:defRPr sz="4400">
                <a:solidFill>
                  <a:schemeClr val="tx2"/>
                </a:solidFill>
                <a:latin typeface="Arial" panose="020B0604020202020204" pitchFamily="34" charset="0"/>
              </a:defRPr>
            </a:lvl7pPr>
            <a:lvl8pPr marL="3429000" indent="-228600" defTabSz="917575" eaLnBrk="0" fontAlgn="base" hangingPunct="0">
              <a:spcBef>
                <a:spcPct val="0"/>
              </a:spcBef>
              <a:spcAft>
                <a:spcPct val="0"/>
              </a:spcAft>
              <a:defRPr sz="4400">
                <a:solidFill>
                  <a:schemeClr val="tx2"/>
                </a:solidFill>
                <a:latin typeface="Arial" panose="020B0604020202020204" pitchFamily="34" charset="0"/>
              </a:defRPr>
            </a:lvl8pPr>
            <a:lvl9pPr marL="3886200" indent="-228600" defTabSz="917575" eaLnBrk="0" fontAlgn="base" hangingPunct="0">
              <a:spcBef>
                <a:spcPct val="0"/>
              </a:spcBef>
              <a:spcAft>
                <a:spcPct val="0"/>
              </a:spcAft>
              <a:defRPr sz="4400">
                <a:solidFill>
                  <a:schemeClr val="tx2"/>
                </a:solidFill>
                <a:latin typeface="Arial" panose="020B0604020202020204" pitchFamily="34" charset="0"/>
              </a:defRPr>
            </a:lvl9pPr>
          </a:lstStyle>
          <a:p>
            <a:pPr>
              <a:defRPr/>
            </a:pPr>
            <a:fld id="{3287A71A-EA91-41D0-8B0F-41ED258A6515}" type="slidenum">
              <a:rPr lang="en-US" altLang="en-US" sz="1100" smtClean="0">
                <a:solidFill>
                  <a:srgbClr val="000000"/>
                </a:solidFill>
                <a:cs typeface="+mn-cs"/>
              </a:rPr>
              <a:pPr>
                <a:defRPr/>
              </a:pPr>
              <a:t>28</a:t>
            </a:fld>
            <a:endParaRPr lang="en-US" altLang="en-US" sz="1100">
              <a:solidFill>
                <a:srgbClr val="000000"/>
              </a:solidFill>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630E35AB-299E-433F-BEC5-61532BC2020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79E1477-1A98-478D-8D55-FB107E87ADA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629D78D-7BAD-421B-9E6E-50FAD11794A6}"/>
              </a:ext>
            </a:extLst>
          </p:cNvPr>
          <p:cNvSpPr>
            <a:spLocks noGrp="1" noChangeArrowheads="1"/>
          </p:cNvSpPr>
          <p:nvPr>
            <p:ph type="sldNum" sz="quarter" idx="12"/>
          </p:nvPr>
        </p:nvSpPr>
        <p:spPr>
          <a:ln/>
        </p:spPr>
        <p:txBody>
          <a:bodyPr/>
          <a:lstStyle>
            <a:lvl1pPr>
              <a:defRPr/>
            </a:lvl1pPr>
          </a:lstStyle>
          <a:p>
            <a:pPr>
              <a:defRPr/>
            </a:pPr>
            <a:fld id="{213128EA-39E6-4933-97C1-9828331A8A7C}" type="slidenum">
              <a:rPr lang="en-US" altLang="en-US"/>
              <a:pPr>
                <a:defRPr/>
              </a:pPr>
              <a:t>‹#›</a:t>
            </a:fld>
            <a:endParaRPr lang="en-US" altLang="en-US" dirty="0"/>
          </a:p>
        </p:txBody>
      </p:sp>
    </p:spTree>
    <p:extLst>
      <p:ext uri="{BB962C8B-B14F-4D97-AF65-F5344CB8AC3E}">
        <p14:creationId xmlns:p14="http://schemas.microsoft.com/office/powerpoint/2010/main" val="7900127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6911158-924D-48FF-A0C3-75A718EFFC6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C2DDDCE-EEA7-4531-8CA7-B3B8CC010C2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450EC72-A16A-4CE8-B2E1-1C339D047917}"/>
              </a:ext>
            </a:extLst>
          </p:cNvPr>
          <p:cNvSpPr>
            <a:spLocks noGrp="1" noChangeArrowheads="1"/>
          </p:cNvSpPr>
          <p:nvPr>
            <p:ph type="sldNum" sz="quarter" idx="12"/>
          </p:nvPr>
        </p:nvSpPr>
        <p:spPr>
          <a:ln/>
        </p:spPr>
        <p:txBody>
          <a:bodyPr/>
          <a:lstStyle>
            <a:lvl1pPr>
              <a:defRPr/>
            </a:lvl1pPr>
          </a:lstStyle>
          <a:p>
            <a:pPr>
              <a:defRPr/>
            </a:pPr>
            <a:fld id="{044D7CEA-3C20-4380-B1EF-14E4F06B6389}" type="slidenum">
              <a:rPr lang="en-US" altLang="en-US"/>
              <a:pPr>
                <a:defRPr/>
              </a:pPr>
              <a:t>‹#›</a:t>
            </a:fld>
            <a:endParaRPr lang="en-US" altLang="en-US" dirty="0"/>
          </a:p>
        </p:txBody>
      </p:sp>
    </p:spTree>
    <p:extLst>
      <p:ext uri="{BB962C8B-B14F-4D97-AF65-F5344CB8AC3E}">
        <p14:creationId xmlns:p14="http://schemas.microsoft.com/office/powerpoint/2010/main" val="20766710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41363"/>
            <a:ext cx="2057400" cy="5384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741363"/>
            <a:ext cx="6019800" cy="53848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A4472BF-8E2A-4CC5-BE7E-F1EDEA2A711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29E3927-A0F9-4F90-ABCC-4D12F913119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9EB46EF-89A8-45B8-9650-D4664EE00081}"/>
              </a:ext>
            </a:extLst>
          </p:cNvPr>
          <p:cNvSpPr>
            <a:spLocks noGrp="1" noChangeArrowheads="1"/>
          </p:cNvSpPr>
          <p:nvPr>
            <p:ph type="sldNum" sz="quarter" idx="12"/>
          </p:nvPr>
        </p:nvSpPr>
        <p:spPr>
          <a:ln/>
        </p:spPr>
        <p:txBody>
          <a:bodyPr/>
          <a:lstStyle>
            <a:lvl1pPr>
              <a:defRPr/>
            </a:lvl1pPr>
          </a:lstStyle>
          <a:p>
            <a:pPr>
              <a:defRPr/>
            </a:pPr>
            <a:fld id="{059CD6C9-9ACF-4875-9EE9-6D893EAEF0BC}" type="slidenum">
              <a:rPr lang="en-US" altLang="en-US"/>
              <a:pPr>
                <a:defRPr/>
              </a:pPr>
              <a:t>‹#›</a:t>
            </a:fld>
            <a:endParaRPr lang="en-US" altLang="en-US" dirty="0"/>
          </a:p>
        </p:txBody>
      </p:sp>
    </p:spTree>
    <p:extLst>
      <p:ext uri="{BB962C8B-B14F-4D97-AF65-F5344CB8AC3E}">
        <p14:creationId xmlns:p14="http://schemas.microsoft.com/office/powerpoint/2010/main" val="9661818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3"/>
          </p:nvPr>
        </p:nvSpPr>
        <p:spPr/>
        <p:txBody>
          <a:bodyPr/>
          <a:lstStyle>
            <a:lvl1pPr>
              <a:defRPr>
                <a:latin typeface="Arial" charset="0"/>
                <a:cs typeface="+mn-cs"/>
              </a:defRPr>
            </a:lvl1pPr>
          </a:lstStyle>
          <a:p>
            <a:pPr>
              <a:defRPr/>
            </a:pPr>
            <a:fld id="{2C8A9BEC-84E6-4399-B222-532C42DCEC11}" type="slidenum">
              <a:rPr lang="en-US"/>
              <a:pPr>
                <a:defRPr/>
              </a:pPr>
              <a:t>‹#›</a:t>
            </a:fld>
            <a:endParaRPr lang="en-US" dirty="0"/>
          </a:p>
        </p:txBody>
      </p:sp>
      <p:sp>
        <p:nvSpPr>
          <p:cNvPr id="8" name="Footer Placeholder 2"/>
          <p:cNvSpPr>
            <a:spLocks noGrp="1"/>
          </p:cNvSpPr>
          <p:nvPr>
            <p:ph type="ftr" sz="quarter" idx="15"/>
          </p:nvPr>
        </p:nvSpPr>
        <p:spPr>
          <a:ln/>
        </p:spPr>
        <p:txBody>
          <a:bodyPr/>
          <a:lstStyle>
            <a:lvl1pPr>
              <a:defRPr/>
            </a:lvl1pPr>
          </a:lstStyle>
          <a:p>
            <a:pPr>
              <a:defRPr/>
            </a:pPr>
            <a:endParaRPr lang="en-US"/>
          </a:p>
        </p:txBody>
      </p:sp>
      <p:sp>
        <p:nvSpPr>
          <p:cNvPr id="10" name="Slide Number Placeholder 4"/>
          <p:cNvSpPr>
            <a:spLocks noGrp="1"/>
          </p:cNvSpPr>
          <p:nvPr>
            <p:ph type="sldNum" sz="quarter" idx="17"/>
          </p:nvPr>
        </p:nvSpPr>
        <p:spPr>
          <a:ln/>
        </p:spPr>
        <p:txBody>
          <a:bodyPr/>
          <a:lstStyle>
            <a:lvl1pPr>
              <a:defRPr>
                <a:latin typeface="Arial" charset="0"/>
                <a:cs typeface="+mn-cs"/>
              </a:defRPr>
            </a:lvl1pPr>
          </a:lstStyle>
          <a:p>
            <a:pPr>
              <a:defRPr/>
            </a:pPr>
            <a:fld id="{29C9E39A-9226-47C2-8EF9-310FB77756B1}" type="slidenum">
              <a:rPr lang="en-US"/>
              <a:pPr>
                <a:defRPr/>
              </a:pPr>
              <a:t>‹#›</a:t>
            </a:fld>
            <a:endParaRPr lang="en-US" dirty="0"/>
          </a:p>
        </p:txBody>
      </p:sp>
      <p:sp>
        <p:nvSpPr>
          <p:cNvPr id="11" name="Footer Placeholder 2"/>
          <p:cNvSpPr>
            <a:spLocks noGrp="1"/>
          </p:cNvSpPr>
          <p:nvPr>
            <p:ph type="ftr" sz="quarter" idx="19"/>
          </p:nvPr>
        </p:nvSpPr>
        <p:spPr>
          <a:ln/>
        </p:spPr>
        <p:txBody>
          <a:bodyPr/>
          <a:lstStyle>
            <a:lvl1pPr>
              <a:defRPr/>
            </a:lvl1pPr>
          </a:lstStyle>
          <a:p>
            <a:pPr>
              <a:defRPr/>
            </a:pPr>
            <a:endParaRPr lang="en-US"/>
          </a:p>
        </p:txBody>
      </p:sp>
      <p:sp>
        <p:nvSpPr>
          <p:cNvPr id="13" name="Slide Number Placeholder 4"/>
          <p:cNvSpPr>
            <a:spLocks noGrp="1"/>
          </p:cNvSpPr>
          <p:nvPr>
            <p:ph type="sldNum" sz="quarter" idx="21"/>
          </p:nvPr>
        </p:nvSpPr>
        <p:spPr>
          <a:ln/>
        </p:spPr>
        <p:txBody>
          <a:bodyPr/>
          <a:lstStyle>
            <a:lvl1pPr>
              <a:defRPr>
                <a:latin typeface="Arial" charset="0"/>
                <a:cs typeface="+mn-cs"/>
              </a:defRPr>
            </a:lvl1pPr>
          </a:lstStyle>
          <a:p>
            <a:pPr>
              <a:defRPr/>
            </a:pPr>
            <a:fld id="{E155374C-B746-4AA4-B29F-ECD99E6B9A6B}" type="slidenum">
              <a:rPr lang="en-US"/>
              <a:pPr>
                <a:defRPr/>
              </a:pPr>
              <a:t>‹#›</a:t>
            </a:fld>
            <a:endParaRPr lang="en-US" dirty="0"/>
          </a:p>
        </p:txBody>
      </p:sp>
      <p:sp>
        <p:nvSpPr>
          <p:cNvPr id="14" name="Footer Placeholder 2"/>
          <p:cNvSpPr>
            <a:spLocks noGrp="1"/>
          </p:cNvSpPr>
          <p:nvPr>
            <p:ph type="ftr" sz="quarter" idx="23"/>
          </p:nvPr>
        </p:nvSpPr>
        <p:spPr>
          <a:ln/>
        </p:spPr>
        <p:txBody>
          <a:bodyPr/>
          <a:lstStyle>
            <a:lvl1pPr>
              <a:defRPr/>
            </a:lvl1pPr>
          </a:lstStyle>
          <a:p>
            <a:pPr>
              <a:defRPr/>
            </a:pPr>
            <a:endParaRPr lang="en-US"/>
          </a:p>
        </p:txBody>
      </p:sp>
      <p:sp>
        <p:nvSpPr>
          <p:cNvPr id="16" name="Slide Number Placeholder 4"/>
          <p:cNvSpPr>
            <a:spLocks noGrp="1"/>
          </p:cNvSpPr>
          <p:nvPr>
            <p:ph type="sldNum" sz="quarter" idx="25"/>
          </p:nvPr>
        </p:nvSpPr>
        <p:spPr>
          <a:ln/>
        </p:spPr>
        <p:txBody>
          <a:bodyPr/>
          <a:lstStyle>
            <a:lvl1pPr>
              <a:defRPr>
                <a:latin typeface="Arial" charset="0"/>
                <a:cs typeface="+mn-cs"/>
              </a:defRPr>
            </a:lvl1pPr>
          </a:lstStyle>
          <a:p>
            <a:pPr>
              <a:defRPr/>
            </a:pPr>
            <a:fld id="{1D043588-0ACB-4194-9FD6-1B22AE890C85}" type="slidenum">
              <a:rPr lang="en-US"/>
              <a:pPr>
                <a:defRPr/>
              </a:pPr>
              <a:t>‹#›</a:t>
            </a:fld>
            <a:endParaRPr lang="en-US" dirty="0"/>
          </a:p>
        </p:txBody>
      </p:sp>
      <p:sp>
        <p:nvSpPr>
          <p:cNvPr id="15" name="Footer Placeholder 2"/>
          <p:cNvSpPr>
            <a:spLocks noGrp="1"/>
          </p:cNvSpPr>
          <p:nvPr>
            <p:ph type="ftr" sz="quarter" idx="27"/>
          </p:nvPr>
        </p:nvSpPr>
        <p:spPr>
          <a:ln/>
        </p:spPr>
        <p:txBody>
          <a:bodyPr/>
          <a:lstStyle>
            <a:lvl1pPr>
              <a:defRPr/>
            </a:lvl1pPr>
          </a:lstStyle>
          <a:p>
            <a:pPr>
              <a:defRPr/>
            </a:pPr>
            <a:endParaRPr lang="en-US"/>
          </a:p>
        </p:txBody>
      </p:sp>
      <p:sp>
        <p:nvSpPr>
          <p:cNvPr id="18" name="Slide Number Placeholder 4"/>
          <p:cNvSpPr>
            <a:spLocks noGrp="1"/>
          </p:cNvSpPr>
          <p:nvPr>
            <p:ph type="sldNum" sz="quarter" idx="29"/>
          </p:nvPr>
        </p:nvSpPr>
        <p:spPr>
          <a:ln/>
        </p:spPr>
        <p:txBody>
          <a:bodyPr/>
          <a:lstStyle>
            <a:lvl1pPr>
              <a:defRPr>
                <a:latin typeface="Arial" charset="0"/>
                <a:cs typeface="+mn-cs"/>
              </a:defRPr>
            </a:lvl1pPr>
          </a:lstStyle>
          <a:p>
            <a:pPr>
              <a:defRPr/>
            </a:pPr>
            <a:fld id="{575AF8D7-69EF-45E9-B4A9-D7A916E9569C}" type="slidenum">
              <a:rPr lang="en-US"/>
              <a:pPr>
                <a:defRPr/>
              </a:pPr>
              <a:t>‹#›</a:t>
            </a:fld>
            <a:endParaRPr lang="en-US" dirty="0"/>
          </a:p>
        </p:txBody>
      </p:sp>
      <p:sp>
        <p:nvSpPr>
          <p:cNvPr id="19" name="Footer Placeholder 2"/>
          <p:cNvSpPr>
            <a:spLocks noGrp="1"/>
          </p:cNvSpPr>
          <p:nvPr>
            <p:ph type="ftr" sz="quarter" idx="31"/>
          </p:nvPr>
        </p:nvSpPr>
        <p:spPr>
          <a:ln/>
        </p:spPr>
        <p:txBody>
          <a:bodyPr/>
          <a:lstStyle>
            <a:lvl1pPr>
              <a:defRPr/>
            </a:lvl1pPr>
          </a:lstStyle>
          <a:p>
            <a:pPr>
              <a:defRPr/>
            </a:pPr>
            <a:endParaRPr lang="en-US"/>
          </a:p>
        </p:txBody>
      </p:sp>
      <p:sp>
        <p:nvSpPr>
          <p:cNvPr id="21" name="Slide Number Placeholder 4"/>
          <p:cNvSpPr>
            <a:spLocks noGrp="1"/>
          </p:cNvSpPr>
          <p:nvPr>
            <p:ph type="sldNum" sz="quarter" idx="33"/>
          </p:nvPr>
        </p:nvSpPr>
        <p:spPr>
          <a:ln/>
        </p:spPr>
        <p:txBody>
          <a:bodyPr/>
          <a:lstStyle>
            <a:lvl1pPr>
              <a:defRPr>
                <a:latin typeface="Arial" charset="0"/>
                <a:cs typeface="+mn-cs"/>
              </a:defRPr>
            </a:lvl1pPr>
          </a:lstStyle>
          <a:p>
            <a:pPr>
              <a:defRPr/>
            </a:pPr>
            <a:fld id="{95320A7C-FD91-422E-B234-B9348C1757D0}" type="slidenum">
              <a:rPr lang="en-US"/>
              <a:pPr>
                <a:defRPr/>
              </a:pPr>
              <a:t>‹#›</a:t>
            </a:fld>
            <a:endParaRPr lang="en-US" dirty="0"/>
          </a:p>
        </p:txBody>
      </p:sp>
      <p:sp>
        <p:nvSpPr>
          <p:cNvPr id="20" name="Footer Placeholder 2"/>
          <p:cNvSpPr>
            <a:spLocks noGrp="1"/>
          </p:cNvSpPr>
          <p:nvPr>
            <p:ph type="ftr" sz="quarter" idx="35"/>
          </p:nvPr>
        </p:nvSpPr>
        <p:spPr>
          <a:ln/>
        </p:spPr>
        <p:txBody>
          <a:bodyPr/>
          <a:lstStyle>
            <a:lvl1pPr>
              <a:defRPr/>
            </a:lvl1pPr>
          </a:lstStyle>
          <a:p>
            <a:pPr>
              <a:defRPr/>
            </a:pPr>
            <a:endParaRPr lang="en-US"/>
          </a:p>
        </p:txBody>
      </p:sp>
      <p:sp>
        <p:nvSpPr>
          <p:cNvPr id="23" name="Slide Number Placeholder 4"/>
          <p:cNvSpPr>
            <a:spLocks noGrp="1"/>
          </p:cNvSpPr>
          <p:nvPr>
            <p:ph type="sldNum" sz="quarter" idx="37"/>
          </p:nvPr>
        </p:nvSpPr>
        <p:spPr>
          <a:ln/>
        </p:spPr>
        <p:txBody>
          <a:bodyPr/>
          <a:lstStyle>
            <a:lvl1pPr>
              <a:defRPr>
                <a:latin typeface="Arial" charset="0"/>
                <a:cs typeface="+mn-cs"/>
              </a:defRPr>
            </a:lvl1pPr>
          </a:lstStyle>
          <a:p>
            <a:pPr>
              <a:defRPr/>
            </a:pPr>
            <a:fld id="{942AB41F-D9DB-479E-ACFD-13984EF67DBB}" type="slidenum">
              <a:rPr lang="en-US"/>
              <a:pPr>
                <a:defRPr/>
              </a:pPr>
              <a:t>‹#›</a:t>
            </a:fld>
            <a:endParaRPr lang="en-US" dirty="0"/>
          </a:p>
        </p:txBody>
      </p:sp>
      <p:sp>
        <p:nvSpPr>
          <p:cNvPr id="24" name="Footer Placeholder 2"/>
          <p:cNvSpPr>
            <a:spLocks noGrp="1"/>
          </p:cNvSpPr>
          <p:nvPr>
            <p:ph type="ftr" sz="quarter" idx="39"/>
          </p:nvPr>
        </p:nvSpPr>
        <p:spPr>
          <a:ln/>
        </p:spPr>
        <p:txBody>
          <a:bodyPr/>
          <a:lstStyle>
            <a:lvl1pPr>
              <a:defRPr/>
            </a:lvl1pPr>
          </a:lstStyle>
          <a:p>
            <a:pPr>
              <a:defRPr/>
            </a:pPr>
            <a:endParaRPr lang="en-US"/>
          </a:p>
        </p:txBody>
      </p:sp>
      <p:sp>
        <p:nvSpPr>
          <p:cNvPr id="26" name="Slide Number Placeholder 4"/>
          <p:cNvSpPr>
            <a:spLocks noGrp="1"/>
          </p:cNvSpPr>
          <p:nvPr>
            <p:ph type="sldNum" sz="quarter" idx="41"/>
          </p:nvPr>
        </p:nvSpPr>
        <p:spPr>
          <a:ln/>
        </p:spPr>
        <p:txBody>
          <a:bodyPr/>
          <a:lstStyle>
            <a:lvl1pPr>
              <a:defRPr>
                <a:latin typeface="Arial" charset="0"/>
                <a:cs typeface="+mn-cs"/>
              </a:defRPr>
            </a:lvl1pPr>
          </a:lstStyle>
          <a:p>
            <a:pPr>
              <a:defRPr/>
            </a:pPr>
            <a:fld id="{68CBA8B3-A024-40A8-B2E1-239C95338228}" type="slidenum">
              <a:rPr lang="en-US"/>
              <a:pPr>
                <a:defRPr/>
              </a:pPr>
              <a:t>‹#›</a:t>
            </a:fld>
            <a:endParaRPr lang="en-US" dirty="0"/>
          </a:p>
        </p:txBody>
      </p:sp>
      <p:sp>
        <p:nvSpPr>
          <p:cNvPr id="25" name="Footer Placeholder 2"/>
          <p:cNvSpPr>
            <a:spLocks noGrp="1"/>
          </p:cNvSpPr>
          <p:nvPr>
            <p:ph type="ftr" sz="quarter" idx="43"/>
          </p:nvPr>
        </p:nvSpPr>
        <p:spPr>
          <a:ln/>
        </p:spPr>
        <p:txBody>
          <a:bodyPr/>
          <a:lstStyle>
            <a:lvl1pPr>
              <a:defRPr/>
            </a:lvl1pPr>
          </a:lstStyle>
          <a:p>
            <a:pPr>
              <a:defRPr/>
            </a:pPr>
            <a:endParaRPr lang="en-US"/>
          </a:p>
        </p:txBody>
      </p:sp>
      <p:sp>
        <p:nvSpPr>
          <p:cNvPr id="28" name="Slide Number Placeholder 4"/>
          <p:cNvSpPr>
            <a:spLocks noGrp="1"/>
          </p:cNvSpPr>
          <p:nvPr>
            <p:ph type="sldNum" sz="quarter" idx="45"/>
          </p:nvPr>
        </p:nvSpPr>
        <p:spPr>
          <a:ln/>
        </p:spPr>
        <p:txBody>
          <a:bodyPr/>
          <a:lstStyle>
            <a:lvl1pPr>
              <a:defRPr>
                <a:latin typeface="Arial" charset="0"/>
                <a:cs typeface="+mn-cs"/>
              </a:defRPr>
            </a:lvl1pPr>
          </a:lstStyle>
          <a:p>
            <a:pPr>
              <a:defRPr/>
            </a:pPr>
            <a:fld id="{0F214A07-BF72-4853-8AE3-20337DBBA323}" type="slidenum">
              <a:rPr lang="en-US"/>
              <a:pPr>
                <a:defRPr/>
              </a:pPr>
              <a:t>‹#›</a:t>
            </a:fld>
            <a:endParaRPr lang="en-US" dirty="0"/>
          </a:p>
        </p:txBody>
      </p:sp>
      <p:sp>
        <p:nvSpPr>
          <p:cNvPr id="27" name="Footer Placeholder 2"/>
          <p:cNvSpPr>
            <a:spLocks noGrp="1"/>
          </p:cNvSpPr>
          <p:nvPr>
            <p:ph type="ftr" sz="quarter" idx="47"/>
          </p:nvPr>
        </p:nvSpPr>
        <p:spPr>
          <a:ln/>
        </p:spPr>
        <p:txBody>
          <a:bodyPr/>
          <a:lstStyle>
            <a:lvl1pPr>
              <a:defRPr/>
            </a:lvl1pPr>
          </a:lstStyle>
          <a:p>
            <a:pPr>
              <a:defRPr/>
            </a:pPr>
            <a:endParaRPr lang="en-US"/>
          </a:p>
        </p:txBody>
      </p:sp>
      <p:sp>
        <p:nvSpPr>
          <p:cNvPr id="30" name="Slide Number Placeholder 4"/>
          <p:cNvSpPr>
            <a:spLocks noGrp="1"/>
          </p:cNvSpPr>
          <p:nvPr>
            <p:ph type="sldNum" sz="quarter" idx="49"/>
          </p:nvPr>
        </p:nvSpPr>
        <p:spPr>
          <a:ln/>
        </p:spPr>
        <p:txBody>
          <a:bodyPr/>
          <a:lstStyle>
            <a:lvl1pPr>
              <a:defRPr>
                <a:latin typeface="Arial" charset="0"/>
                <a:cs typeface="+mn-cs"/>
              </a:defRPr>
            </a:lvl1pPr>
          </a:lstStyle>
          <a:p>
            <a:pPr>
              <a:defRPr/>
            </a:pPr>
            <a:fld id="{D600F8B3-C415-4F46-995C-C58457C0B9D3}" type="slidenum">
              <a:rPr lang="en-US"/>
              <a:pPr>
                <a:defRPr/>
              </a:pPr>
              <a:t>‹#›</a:t>
            </a:fld>
            <a:endParaRPr lang="en-US" dirty="0"/>
          </a:p>
        </p:txBody>
      </p:sp>
      <p:sp>
        <p:nvSpPr>
          <p:cNvPr id="31" name="Footer Placeholder 2"/>
          <p:cNvSpPr>
            <a:spLocks noGrp="1"/>
          </p:cNvSpPr>
          <p:nvPr>
            <p:ph type="ftr" sz="quarter" idx="51"/>
          </p:nvPr>
        </p:nvSpPr>
        <p:spPr>
          <a:ln/>
        </p:spPr>
        <p:txBody>
          <a:bodyPr/>
          <a:lstStyle>
            <a:lvl1pPr>
              <a:defRPr/>
            </a:lvl1pPr>
          </a:lstStyle>
          <a:p>
            <a:pPr>
              <a:defRPr/>
            </a:pPr>
            <a:r>
              <a:rPr lang="en-US"/>
              <a:t>VRC Diagnostic Assessment Pilot – Labor Management Forum Brief</a:t>
            </a:r>
          </a:p>
        </p:txBody>
      </p:sp>
      <p:sp>
        <p:nvSpPr>
          <p:cNvPr id="33" name="Slide Number Placeholder 4"/>
          <p:cNvSpPr>
            <a:spLocks noGrp="1"/>
          </p:cNvSpPr>
          <p:nvPr>
            <p:ph type="sldNum" sz="quarter" idx="53"/>
          </p:nvPr>
        </p:nvSpPr>
        <p:spPr>
          <a:ln/>
        </p:spPr>
        <p:txBody>
          <a:bodyPr/>
          <a:lstStyle>
            <a:lvl1pPr>
              <a:defRPr>
                <a:latin typeface="Arial" charset="0"/>
                <a:cs typeface="+mn-cs"/>
              </a:defRPr>
            </a:lvl1pPr>
          </a:lstStyle>
          <a:p>
            <a:pPr>
              <a:defRPr/>
            </a:pPr>
            <a:fld id="{6E068C08-EA0F-4305-BF83-45A14E318D71}" type="slidenum">
              <a:rPr lang="en-US"/>
              <a:pPr>
                <a:defRPr/>
              </a:pPr>
              <a:t>‹#›</a:t>
            </a:fld>
            <a:endParaRPr lang="en-US" dirty="0"/>
          </a:p>
        </p:txBody>
      </p:sp>
      <p:sp>
        <p:nvSpPr>
          <p:cNvPr id="32" name="Footer Placeholder 2"/>
          <p:cNvSpPr>
            <a:spLocks noGrp="1"/>
          </p:cNvSpPr>
          <p:nvPr>
            <p:ph type="ftr" sz="quarter" idx="55"/>
          </p:nvPr>
        </p:nvSpPr>
        <p:spPr>
          <a:ln/>
        </p:spPr>
        <p:txBody>
          <a:bodyPr/>
          <a:lstStyle>
            <a:lvl1pPr>
              <a:defRPr/>
            </a:lvl1pPr>
          </a:lstStyle>
          <a:p>
            <a:pPr>
              <a:defRPr/>
            </a:pPr>
            <a:r>
              <a:rPr lang="en-US"/>
              <a:t>VRC Diagnostic Assessment Pilot – Labor Management Forum Brief</a:t>
            </a:r>
          </a:p>
        </p:txBody>
      </p:sp>
      <p:sp>
        <p:nvSpPr>
          <p:cNvPr id="35" name="Slide Number Placeholder 4"/>
          <p:cNvSpPr>
            <a:spLocks noGrp="1"/>
          </p:cNvSpPr>
          <p:nvPr>
            <p:ph type="sldNum" sz="quarter" idx="57"/>
          </p:nvPr>
        </p:nvSpPr>
        <p:spPr>
          <a:ln/>
        </p:spPr>
        <p:txBody>
          <a:bodyPr/>
          <a:lstStyle>
            <a:lvl1pPr>
              <a:defRPr>
                <a:latin typeface="Arial" charset="0"/>
                <a:cs typeface="+mn-cs"/>
              </a:defRPr>
            </a:lvl1pPr>
          </a:lstStyle>
          <a:p>
            <a:pPr>
              <a:defRPr/>
            </a:pPr>
            <a:fld id="{AA42B30B-7C44-4E32-8826-4FAAC1B7680F}" type="slidenum">
              <a:rPr lang="en-US"/>
              <a:pPr>
                <a:defRPr/>
              </a:pPr>
              <a:t>‹#›</a:t>
            </a:fld>
            <a:endParaRPr lang="en-US" dirty="0"/>
          </a:p>
        </p:txBody>
      </p:sp>
      <p:sp>
        <p:nvSpPr>
          <p:cNvPr id="34" name="Footer Placeholder 2"/>
          <p:cNvSpPr>
            <a:spLocks noGrp="1"/>
          </p:cNvSpPr>
          <p:nvPr>
            <p:ph type="ftr" sz="quarter" idx="59"/>
          </p:nvPr>
        </p:nvSpPr>
        <p:spPr>
          <a:ln/>
        </p:spPr>
        <p:txBody>
          <a:bodyPr/>
          <a:lstStyle>
            <a:lvl1pPr>
              <a:defRPr/>
            </a:lvl1pPr>
          </a:lstStyle>
          <a:p>
            <a:pPr>
              <a:defRPr/>
            </a:pPr>
            <a:r>
              <a:rPr lang="en-US"/>
              <a:t>VRC Diagnostic Assessment Pilot – Labor Management Forum Brief</a:t>
            </a:r>
          </a:p>
        </p:txBody>
      </p:sp>
      <p:sp>
        <p:nvSpPr>
          <p:cNvPr id="37" name="Slide Number Placeholder 4"/>
          <p:cNvSpPr>
            <a:spLocks noGrp="1"/>
          </p:cNvSpPr>
          <p:nvPr>
            <p:ph type="sldNum" sz="quarter" idx="61"/>
          </p:nvPr>
        </p:nvSpPr>
        <p:spPr>
          <a:ln/>
        </p:spPr>
        <p:txBody>
          <a:bodyPr/>
          <a:lstStyle>
            <a:lvl1pPr>
              <a:defRPr>
                <a:latin typeface="Arial" charset="0"/>
                <a:cs typeface="+mn-cs"/>
              </a:defRPr>
            </a:lvl1pPr>
          </a:lstStyle>
          <a:p>
            <a:pPr>
              <a:defRPr/>
            </a:pPr>
            <a:fld id="{9202DDC3-E75B-424C-A302-0AD42146666B}" type="slidenum">
              <a:rPr lang="en-US"/>
              <a:pPr>
                <a:defRPr/>
              </a:pPr>
              <a:t>‹#›</a:t>
            </a:fld>
            <a:endParaRPr lang="en-US" dirty="0"/>
          </a:p>
        </p:txBody>
      </p:sp>
      <p:sp>
        <p:nvSpPr>
          <p:cNvPr id="38" name="Footer Placeholder 2"/>
          <p:cNvSpPr>
            <a:spLocks noGrp="1"/>
          </p:cNvSpPr>
          <p:nvPr>
            <p:ph type="ftr" sz="quarter" idx="63"/>
          </p:nvPr>
        </p:nvSpPr>
        <p:spPr>
          <a:ln/>
        </p:spPr>
        <p:txBody>
          <a:bodyPr/>
          <a:lstStyle>
            <a:lvl1pPr>
              <a:defRPr/>
            </a:lvl1pPr>
          </a:lstStyle>
          <a:p>
            <a:pPr>
              <a:defRPr/>
            </a:pPr>
            <a:r>
              <a:rPr lang="en-US"/>
              <a:t>VRC Diagnostic Assessment Pilot – Labor Management Forum Brief</a:t>
            </a:r>
          </a:p>
        </p:txBody>
      </p:sp>
      <p:sp>
        <p:nvSpPr>
          <p:cNvPr id="40" name="Slide Number Placeholder 4"/>
          <p:cNvSpPr>
            <a:spLocks noGrp="1"/>
          </p:cNvSpPr>
          <p:nvPr>
            <p:ph type="sldNum" sz="quarter" idx="65"/>
          </p:nvPr>
        </p:nvSpPr>
        <p:spPr>
          <a:ln/>
        </p:spPr>
        <p:txBody>
          <a:bodyPr/>
          <a:lstStyle>
            <a:lvl1pPr>
              <a:defRPr>
                <a:latin typeface="Arial" charset="0"/>
                <a:cs typeface="+mn-cs"/>
              </a:defRPr>
            </a:lvl1pPr>
          </a:lstStyle>
          <a:p>
            <a:pPr>
              <a:defRPr/>
            </a:pPr>
            <a:fld id="{96AB2E25-80F7-4FB1-9B54-07A1565DD0F8}" type="slidenum">
              <a:rPr lang="en-US"/>
              <a:pPr>
                <a:defRPr/>
              </a:pPr>
              <a:t>‹#›</a:t>
            </a:fld>
            <a:endParaRPr lang="en-US" dirty="0"/>
          </a:p>
        </p:txBody>
      </p:sp>
      <p:sp>
        <p:nvSpPr>
          <p:cNvPr id="39" name="Footer Placeholder 2"/>
          <p:cNvSpPr>
            <a:spLocks noGrp="1"/>
          </p:cNvSpPr>
          <p:nvPr>
            <p:ph type="ftr" sz="quarter" idx="67"/>
          </p:nvPr>
        </p:nvSpPr>
        <p:spPr>
          <a:ln/>
        </p:spPr>
        <p:txBody>
          <a:bodyPr/>
          <a:lstStyle>
            <a:lvl1pPr>
              <a:defRPr/>
            </a:lvl1pPr>
          </a:lstStyle>
          <a:p>
            <a:pPr>
              <a:defRPr/>
            </a:pPr>
            <a:r>
              <a:rPr lang="en-US"/>
              <a:t>VRC Diagnostic Assessment Pilot – Labor Management Forum Brief</a:t>
            </a:r>
          </a:p>
        </p:txBody>
      </p:sp>
      <p:sp>
        <p:nvSpPr>
          <p:cNvPr id="42" name="Slide Number Placeholder 4"/>
          <p:cNvSpPr>
            <a:spLocks noGrp="1"/>
          </p:cNvSpPr>
          <p:nvPr>
            <p:ph type="sldNum" sz="quarter" idx="69"/>
          </p:nvPr>
        </p:nvSpPr>
        <p:spPr>
          <a:ln/>
        </p:spPr>
        <p:txBody>
          <a:bodyPr/>
          <a:lstStyle>
            <a:lvl1pPr>
              <a:defRPr>
                <a:latin typeface="Arial" charset="0"/>
                <a:cs typeface="+mn-cs"/>
              </a:defRPr>
            </a:lvl1pPr>
          </a:lstStyle>
          <a:p>
            <a:pPr>
              <a:defRPr/>
            </a:pPr>
            <a:fld id="{5D467F81-1F0F-4AF9-A622-43D2DE6F45BD}" type="slidenum">
              <a:rPr lang="en-US"/>
              <a:pPr>
                <a:defRPr/>
              </a:pPr>
              <a:t>‹#›</a:t>
            </a:fld>
            <a:endParaRPr lang="en-US" dirty="0"/>
          </a:p>
        </p:txBody>
      </p:sp>
      <p:sp>
        <p:nvSpPr>
          <p:cNvPr id="41" name="Footer Placeholder 2"/>
          <p:cNvSpPr>
            <a:spLocks noGrp="1"/>
          </p:cNvSpPr>
          <p:nvPr>
            <p:ph type="ftr" sz="quarter" idx="71"/>
          </p:nvPr>
        </p:nvSpPr>
        <p:spPr>
          <a:ln/>
        </p:spPr>
        <p:txBody>
          <a:bodyPr/>
          <a:lstStyle>
            <a:lvl1pPr>
              <a:defRPr/>
            </a:lvl1pPr>
          </a:lstStyle>
          <a:p>
            <a:pPr>
              <a:defRPr/>
            </a:pPr>
            <a:endParaRPr lang="en-US"/>
          </a:p>
        </p:txBody>
      </p:sp>
      <p:sp>
        <p:nvSpPr>
          <p:cNvPr id="44" name="Slide Number Placeholder 4"/>
          <p:cNvSpPr>
            <a:spLocks noGrp="1"/>
          </p:cNvSpPr>
          <p:nvPr>
            <p:ph type="sldNum" sz="quarter" idx="73"/>
          </p:nvPr>
        </p:nvSpPr>
        <p:spPr>
          <a:ln/>
        </p:spPr>
        <p:txBody>
          <a:bodyPr/>
          <a:lstStyle>
            <a:lvl1pPr>
              <a:defRPr>
                <a:latin typeface="Arial" charset="0"/>
                <a:cs typeface="+mn-cs"/>
              </a:defRPr>
            </a:lvl1pPr>
          </a:lstStyle>
          <a:p>
            <a:pPr>
              <a:defRPr/>
            </a:pPr>
            <a:fld id="{8F177513-02F5-4EEC-9499-28D586006F5C}" type="slidenum">
              <a:rPr lang="en-US"/>
              <a:pPr>
                <a:defRPr/>
              </a:pPr>
              <a:t>‹#›</a:t>
            </a:fld>
            <a:endParaRPr lang="en-US" dirty="0"/>
          </a:p>
        </p:txBody>
      </p:sp>
      <p:sp>
        <p:nvSpPr>
          <p:cNvPr id="43" name="Footer Placeholder 2"/>
          <p:cNvSpPr>
            <a:spLocks noGrp="1"/>
          </p:cNvSpPr>
          <p:nvPr>
            <p:ph type="ftr" sz="quarter" idx="75"/>
          </p:nvPr>
        </p:nvSpPr>
        <p:spPr>
          <a:ln/>
        </p:spPr>
        <p:txBody>
          <a:bodyPr/>
          <a:lstStyle>
            <a:lvl1pPr>
              <a:defRPr/>
            </a:lvl1pPr>
          </a:lstStyle>
          <a:p>
            <a:pPr>
              <a:defRPr/>
            </a:pPr>
            <a:endParaRPr lang="en-US"/>
          </a:p>
        </p:txBody>
      </p:sp>
      <p:sp>
        <p:nvSpPr>
          <p:cNvPr id="46" name="Slide Number Placeholder 4"/>
          <p:cNvSpPr>
            <a:spLocks noGrp="1"/>
          </p:cNvSpPr>
          <p:nvPr>
            <p:ph type="sldNum" sz="quarter" idx="77"/>
          </p:nvPr>
        </p:nvSpPr>
        <p:spPr>
          <a:ln/>
        </p:spPr>
        <p:txBody>
          <a:bodyPr/>
          <a:lstStyle>
            <a:lvl1pPr>
              <a:defRPr>
                <a:latin typeface="Arial" charset="0"/>
                <a:cs typeface="+mn-cs"/>
              </a:defRPr>
            </a:lvl1pPr>
          </a:lstStyle>
          <a:p>
            <a:pPr>
              <a:defRPr/>
            </a:pPr>
            <a:fld id="{57E0B21E-C060-47BA-A764-A5B36EDE90F8}" type="slidenum">
              <a:rPr lang="en-US"/>
              <a:pPr>
                <a:defRPr/>
              </a:pPr>
              <a:t>‹#›</a:t>
            </a:fld>
            <a:endParaRPr lang="en-US" dirty="0"/>
          </a:p>
        </p:txBody>
      </p:sp>
      <p:sp>
        <p:nvSpPr>
          <p:cNvPr id="47" name="Footer Placeholder 2"/>
          <p:cNvSpPr>
            <a:spLocks noGrp="1"/>
          </p:cNvSpPr>
          <p:nvPr>
            <p:ph type="ftr" sz="quarter" idx="79"/>
          </p:nvPr>
        </p:nvSpPr>
        <p:spPr>
          <a:ln/>
        </p:spPr>
        <p:txBody>
          <a:bodyPr/>
          <a:lstStyle>
            <a:lvl1pPr>
              <a:defRPr/>
            </a:lvl1pPr>
          </a:lstStyle>
          <a:p>
            <a:pPr>
              <a:defRPr/>
            </a:pPr>
            <a:endParaRPr lang="en-US"/>
          </a:p>
        </p:txBody>
      </p:sp>
      <p:sp>
        <p:nvSpPr>
          <p:cNvPr id="49" name="Slide Number Placeholder 4"/>
          <p:cNvSpPr>
            <a:spLocks noGrp="1"/>
          </p:cNvSpPr>
          <p:nvPr>
            <p:ph type="sldNum" sz="quarter" idx="81"/>
          </p:nvPr>
        </p:nvSpPr>
        <p:spPr>
          <a:ln/>
        </p:spPr>
        <p:txBody>
          <a:bodyPr/>
          <a:lstStyle>
            <a:lvl1pPr>
              <a:defRPr>
                <a:latin typeface="Arial" charset="0"/>
                <a:cs typeface="+mn-cs"/>
              </a:defRPr>
            </a:lvl1pPr>
          </a:lstStyle>
          <a:p>
            <a:pPr>
              <a:defRPr/>
            </a:pPr>
            <a:fld id="{AF3B06B5-BDC6-4228-A10F-6382F06B38C0}" type="slidenum">
              <a:rPr lang="en-US"/>
              <a:pPr>
                <a:defRPr/>
              </a:pPr>
              <a:t>‹#›</a:t>
            </a:fld>
            <a:endParaRPr lang="en-US" dirty="0"/>
          </a:p>
        </p:txBody>
      </p:sp>
      <p:sp>
        <p:nvSpPr>
          <p:cNvPr id="48" name="Footer Placeholder 2"/>
          <p:cNvSpPr>
            <a:spLocks noGrp="1"/>
          </p:cNvSpPr>
          <p:nvPr>
            <p:ph type="ftr" sz="quarter" idx="83"/>
          </p:nvPr>
        </p:nvSpPr>
        <p:spPr>
          <a:ln/>
        </p:spPr>
        <p:txBody>
          <a:bodyPr/>
          <a:lstStyle>
            <a:lvl1pPr>
              <a:defRPr/>
            </a:lvl1pPr>
          </a:lstStyle>
          <a:p>
            <a:pPr>
              <a:defRPr/>
            </a:pPr>
            <a:endParaRPr lang="en-US"/>
          </a:p>
        </p:txBody>
      </p:sp>
      <p:sp>
        <p:nvSpPr>
          <p:cNvPr id="51" name="Slide Number Placeholder 4"/>
          <p:cNvSpPr>
            <a:spLocks noGrp="1"/>
          </p:cNvSpPr>
          <p:nvPr>
            <p:ph type="sldNum" sz="quarter" idx="85"/>
          </p:nvPr>
        </p:nvSpPr>
        <p:spPr>
          <a:ln/>
        </p:spPr>
        <p:txBody>
          <a:bodyPr/>
          <a:lstStyle>
            <a:lvl1pPr>
              <a:defRPr>
                <a:latin typeface="Arial" charset="0"/>
                <a:cs typeface="+mn-cs"/>
              </a:defRPr>
            </a:lvl1pPr>
          </a:lstStyle>
          <a:p>
            <a:pPr>
              <a:defRPr/>
            </a:pPr>
            <a:fld id="{5B380B99-FBB7-48F7-84CA-8112E39CEFF4}" type="slidenum">
              <a:rPr lang="en-US"/>
              <a:pPr>
                <a:defRPr/>
              </a:pPr>
              <a:t>‹#›</a:t>
            </a:fld>
            <a:endParaRPr lang="en-US" dirty="0"/>
          </a:p>
        </p:txBody>
      </p:sp>
      <p:sp>
        <p:nvSpPr>
          <p:cNvPr id="50" name="Footer Placeholder 2"/>
          <p:cNvSpPr>
            <a:spLocks noGrp="1"/>
          </p:cNvSpPr>
          <p:nvPr>
            <p:ph type="ftr" sz="quarter" idx="87"/>
          </p:nvPr>
        </p:nvSpPr>
        <p:spPr>
          <a:ln/>
        </p:spPr>
        <p:txBody>
          <a:bodyPr/>
          <a:lstStyle>
            <a:lvl1pPr>
              <a:defRPr/>
            </a:lvl1pPr>
          </a:lstStyle>
          <a:p>
            <a:pPr>
              <a:defRPr/>
            </a:pPr>
            <a:endParaRPr lang="en-US"/>
          </a:p>
        </p:txBody>
      </p:sp>
      <p:sp>
        <p:nvSpPr>
          <p:cNvPr id="53" name="Slide Number Placeholder 4"/>
          <p:cNvSpPr>
            <a:spLocks noGrp="1"/>
          </p:cNvSpPr>
          <p:nvPr>
            <p:ph type="sldNum" sz="quarter" idx="89"/>
          </p:nvPr>
        </p:nvSpPr>
        <p:spPr>
          <a:ln/>
        </p:spPr>
        <p:txBody>
          <a:bodyPr/>
          <a:lstStyle>
            <a:lvl1pPr>
              <a:defRPr>
                <a:latin typeface="Arial" charset="0"/>
                <a:cs typeface="+mn-cs"/>
              </a:defRPr>
            </a:lvl1pPr>
          </a:lstStyle>
          <a:p>
            <a:pPr>
              <a:defRPr/>
            </a:pPr>
            <a:fld id="{E48D566C-5490-44C6-BE28-3FB2A46C93B2}" type="slidenum">
              <a:rPr lang="en-US"/>
              <a:pPr>
                <a:defRPr/>
              </a:pPr>
              <a:t>‹#›</a:t>
            </a:fld>
            <a:endParaRPr lang="en-US" dirty="0"/>
          </a:p>
        </p:txBody>
      </p:sp>
      <p:sp>
        <p:nvSpPr>
          <p:cNvPr id="52" name="Footer Placeholder 2"/>
          <p:cNvSpPr>
            <a:spLocks noGrp="1"/>
          </p:cNvSpPr>
          <p:nvPr>
            <p:ph type="ftr" sz="quarter" idx="91"/>
          </p:nvPr>
        </p:nvSpPr>
        <p:spPr>
          <a:ln/>
        </p:spPr>
        <p:txBody>
          <a:bodyPr/>
          <a:lstStyle>
            <a:lvl1pPr>
              <a:defRPr/>
            </a:lvl1pPr>
          </a:lstStyle>
          <a:p>
            <a:pPr>
              <a:defRPr/>
            </a:pPr>
            <a:endParaRPr lang="en-US"/>
          </a:p>
        </p:txBody>
      </p:sp>
      <p:sp>
        <p:nvSpPr>
          <p:cNvPr id="55" name="Slide Number Placeholder 4"/>
          <p:cNvSpPr>
            <a:spLocks noGrp="1"/>
          </p:cNvSpPr>
          <p:nvPr>
            <p:ph type="sldNum" sz="quarter" idx="93"/>
          </p:nvPr>
        </p:nvSpPr>
        <p:spPr>
          <a:ln/>
        </p:spPr>
        <p:txBody>
          <a:bodyPr/>
          <a:lstStyle>
            <a:lvl1pPr>
              <a:defRPr>
                <a:latin typeface="Arial" charset="0"/>
                <a:cs typeface="+mn-cs"/>
              </a:defRPr>
            </a:lvl1pPr>
          </a:lstStyle>
          <a:p>
            <a:pPr>
              <a:defRPr/>
            </a:pPr>
            <a:fld id="{D827FE7B-D2C8-4C6C-97DD-1F91450B535A}" type="slidenum">
              <a:rPr lang="en-US"/>
              <a:pPr>
                <a:defRPr/>
              </a:pPr>
              <a:t>‹#›</a:t>
            </a:fld>
            <a:endParaRPr lang="en-US" dirty="0"/>
          </a:p>
        </p:txBody>
      </p:sp>
      <p:sp>
        <p:nvSpPr>
          <p:cNvPr id="56" name="Footer Placeholder 2">
            <a:extLst>
              <a:ext uri="{FF2B5EF4-FFF2-40B4-BE49-F238E27FC236}">
                <a16:creationId xmlns:a16="http://schemas.microsoft.com/office/drawing/2014/main" id="{2D4720EE-3DDE-40B6-A0ED-C2AE9FDE7114}"/>
              </a:ext>
            </a:extLst>
          </p:cNvPr>
          <p:cNvSpPr>
            <a:spLocks noGrp="1"/>
          </p:cNvSpPr>
          <p:nvPr>
            <p:ph type="ftr" sz="quarter" idx="95"/>
          </p:nvPr>
        </p:nvSpPr>
        <p:spPr>
          <a:ln/>
        </p:spPr>
        <p:txBody>
          <a:bodyPr/>
          <a:lstStyle>
            <a:lvl1pPr>
              <a:defRPr/>
            </a:lvl1pPr>
          </a:lstStyle>
          <a:p>
            <a:pPr>
              <a:defRPr/>
            </a:pPr>
            <a:endParaRPr lang="en-US"/>
          </a:p>
        </p:txBody>
      </p:sp>
      <p:sp>
        <p:nvSpPr>
          <p:cNvPr id="58" name="Slide Number Placeholder 4">
            <a:extLst>
              <a:ext uri="{FF2B5EF4-FFF2-40B4-BE49-F238E27FC236}">
                <a16:creationId xmlns:a16="http://schemas.microsoft.com/office/drawing/2014/main" id="{7826D6B8-BD40-43C8-B667-E9EA540D3216}"/>
              </a:ext>
            </a:extLst>
          </p:cNvPr>
          <p:cNvSpPr>
            <a:spLocks noGrp="1"/>
          </p:cNvSpPr>
          <p:nvPr>
            <p:ph type="sldNum" sz="quarter" idx="97"/>
          </p:nvPr>
        </p:nvSpPr>
        <p:spPr>
          <a:ln/>
        </p:spPr>
        <p:txBody>
          <a:bodyPr/>
          <a:lstStyle>
            <a:lvl1pPr>
              <a:defRPr/>
            </a:lvl1pPr>
          </a:lstStyle>
          <a:p>
            <a:pPr>
              <a:defRPr/>
            </a:pPr>
            <a:fld id="{EB2CC241-229B-41C9-BE21-88DE0A73EFE3}" type="slidenum">
              <a:rPr lang="en-US" altLang="en-US"/>
              <a:pPr>
                <a:defRPr/>
              </a:pPr>
              <a:t>‹#›</a:t>
            </a:fld>
            <a:endParaRPr lang="en-US" altLang="en-US" dirty="0"/>
          </a:p>
        </p:txBody>
      </p:sp>
      <p:sp>
        <p:nvSpPr>
          <p:cNvPr id="57" name="Footer Placeholder 2">
            <a:extLst>
              <a:ext uri="{FF2B5EF4-FFF2-40B4-BE49-F238E27FC236}">
                <a16:creationId xmlns:a16="http://schemas.microsoft.com/office/drawing/2014/main" id="{1D56D428-641F-46CF-9EFF-A00A1B31F81F}"/>
              </a:ext>
            </a:extLst>
          </p:cNvPr>
          <p:cNvSpPr>
            <a:spLocks noGrp="1"/>
          </p:cNvSpPr>
          <p:nvPr>
            <p:ph type="ftr" sz="quarter" idx="99"/>
          </p:nvPr>
        </p:nvSpPr>
        <p:spPr>
          <a:ln/>
        </p:spPr>
        <p:txBody>
          <a:bodyPr/>
          <a:lstStyle>
            <a:lvl1pPr>
              <a:defRPr/>
            </a:lvl1pPr>
          </a:lstStyle>
          <a:p>
            <a:pPr>
              <a:defRPr/>
            </a:pPr>
            <a:endParaRPr lang="en-US"/>
          </a:p>
        </p:txBody>
      </p:sp>
      <p:sp>
        <p:nvSpPr>
          <p:cNvPr id="60" name="Slide Number Placeholder 4">
            <a:extLst>
              <a:ext uri="{FF2B5EF4-FFF2-40B4-BE49-F238E27FC236}">
                <a16:creationId xmlns:a16="http://schemas.microsoft.com/office/drawing/2014/main" id="{78AAA848-A736-42C7-AE55-914B81810EF2}"/>
              </a:ext>
            </a:extLst>
          </p:cNvPr>
          <p:cNvSpPr>
            <a:spLocks noGrp="1"/>
          </p:cNvSpPr>
          <p:nvPr>
            <p:ph type="sldNum" sz="quarter" idx="101"/>
          </p:nvPr>
        </p:nvSpPr>
        <p:spPr>
          <a:ln/>
        </p:spPr>
        <p:txBody>
          <a:bodyPr/>
          <a:lstStyle>
            <a:lvl1pPr>
              <a:defRPr/>
            </a:lvl1pPr>
          </a:lstStyle>
          <a:p>
            <a:pPr>
              <a:defRPr/>
            </a:pPr>
            <a:fld id="{7BE5358C-0FAF-4F0B-BA4B-F773858E55C6}" type="slidenum">
              <a:rPr lang="en-US" altLang="en-US"/>
              <a:pPr>
                <a:defRPr/>
              </a:pPr>
              <a:t>‹#›</a:t>
            </a:fld>
            <a:endParaRPr lang="en-US" altLang="en-US" dirty="0"/>
          </a:p>
        </p:txBody>
      </p:sp>
      <p:sp>
        <p:nvSpPr>
          <p:cNvPr id="59" name="Footer Placeholder 2">
            <a:extLst>
              <a:ext uri="{FF2B5EF4-FFF2-40B4-BE49-F238E27FC236}">
                <a16:creationId xmlns:a16="http://schemas.microsoft.com/office/drawing/2014/main" id="{DCA38859-B5D4-4F9B-BDED-B115A47596B1}"/>
              </a:ext>
            </a:extLst>
          </p:cNvPr>
          <p:cNvSpPr>
            <a:spLocks noGrp="1"/>
          </p:cNvSpPr>
          <p:nvPr>
            <p:ph type="ftr" sz="quarter" idx="103"/>
          </p:nvPr>
        </p:nvSpPr>
        <p:spPr>
          <a:ln/>
        </p:spPr>
        <p:txBody>
          <a:bodyPr/>
          <a:lstStyle>
            <a:lvl1pPr>
              <a:defRPr/>
            </a:lvl1pPr>
          </a:lstStyle>
          <a:p>
            <a:pPr>
              <a:defRPr/>
            </a:pPr>
            <a:endParaRPr lang="en-US"/>
          </a:p>
        </p:txBody>
      </p:sp>
      <p:sp>
        <p:nvSpPr>
          <p:cNvPr id="62" name="Slide Number Placeholder 4">
            <a:extLst>
              <a:ext uri="{FF2B5EF4-FFF2-40B4-BE49-F238E27FC236}">
                <a16:creationId xmlns:a16="http://schemas.microsoft.com/office/drawing/2014/main" id="{0A04B9B4-D6CB-46CF-881E-C6399D991699}"/>
              </a:ext>
            </a:extLst>
          </p:cNvPr>
          <p:cNvSpPr>
            <a:spLocks noGrp="1"/>
          </p:cNvSpPr>
          <p:nvPr>
            <p:ph type="sldNum" sz="quarter" idx="105"/>
          </p:nvPr>
        </p:nvSpPr>
        <p:spPr>
          <a:ln/>
        </p:spPr>
        <p:txBody>
          <a:bodyPr/>
          <a:lstStyle>
            <a:lvl1pPr>
              <a:defRPr/>
            </a:lvl1pPr>
          </a:lstStyle>
          <a:p>
            <a:pPr>
              <a:defRPr/>
            </a:pPr>
            <a:fld id="{5FF0C9D5-AAB2-43E6-9606-702209D96CED}" type="slidenum">
              <a:rPr lang="en-US" altLang="en-US"/>
              <a:pPr>
                <a:defRPr/>
              </a:pPr>
              <a:t>‹#›</a:t>
            </a:fld>
            <a:endParaRPr lang="en-US" altLang="en-US" dirty="0"/>
          </a:p>
        </p:txBody>
      </p:sp>
      <p:sp>
        <p:nvSpPr>
          <p:cNvPr id="61" name="Footer Placeholder 2">
            <a:extLst>
              <a:ext uri="{FF2B5EF4-FFF2-40B4-BE49-F238E27FC236}">
                <a16:creationId xmlns:a16="http://schemas.microsoft.com/office/drawing/2014/main" id="{2A40C2A9-1E50-4730-B785-49B30D8D013D}"/>
              </a:ext>
            </a:extLst>
          </p:cNvPr>
          <p:cNvSpPr>
            <a:spLocks noGrp="1"/>
          </p:cNvSpPr>
          <p:nvPr>
            <p:ph type="ftr" sz="quarter" idx="107"/>
          </p:nvPr>
        </p:nvSpPr>
        <p:spPr>
          <a:ln/>
        </p:spPr>
        <p:txBody>
          <a:bodyPr/>
          <a:lstStyle>
            <a:lvl1pPr>
              <a:defRPr/>
            </a:lvl1pPr>
          </a:lstStyle>
          <a:p>
            <a:pPr>
              <a:defRPr/>
            </a:pPr>
            <a:endParaRPr lang="en-US"/>
          </a:p>
        </p:txBody>
      </p:sp>
      <p:sp>
        <p:nvSpPr>
          <p:cNvPr id="64" name="Slide Number Placeholder 4">
            <a:extLst>
              <a:ext uri="{FF2B5EF4-FFF2-40B4-BE49-F238E27FC236}">
                <a16:creationId xmlns:a16="http://schemas.microsoft.com/office/drawing/2014/main" id="{1462E605-23A4-4995-9BFA-064B4B3AF664}"/>
              </a:ext>
            </a:extLst>
          </p:cNvPr>
          <p:cNvSpPr>
            <a:spLocks noGrp="1"/>
          </p:cNvSpPr>
          <p:nvPr>
            <p:ph type="sldNum" sz="quarter" idx="109"/>
          </p:nvPr>
        </p:nvSpPr>
        <p:spPr>
          <a:ln/>
        </p:spPr>
        <p:txBody>
          <a:bodyPr/>
          <a:lstStyle>
            <a:lvl1pPr>
              <a:defRPr/>
            </a:lvl1pPr>
          </a:lstStyle>
          <a:p>
            <a:pPr>
              <a:defRPr/>
            </a:pPr>
            <a:fld id="{E9433C49-F0EE-4F55-9C6F-194866D9D575}" type="slidenum">
              <a:rPr lang="en-US" altLang="en-US"/>
              <a:pPr>
                <a:defRPr/>
              </a:pPr>
              <a:t>‹#›</a:t>
            </a:fld>
            <a:endParaRPr lang="en-US" altLang="en-US" dirty="0"/>
          </a:p>
        </p:txBody>
      </p:sp>
      <p:sp>
        <p:nvSpPr>
          <p:cNvPr id="63" name="Footer Placeholder 2">
            <a:extLst>
              <a:ext uri="{FF2B5EF4-FFF2-40B4-BE49-F238E27FC236}">
                <a16:creationId xmlns:a16="http://schemas.microsoft.com/office/drawing/2014/main" id="{20D72375-CFAD-4663-AC63-8626148E895E}"/>
              </a:ext>
            </a:extLst>
          </p:cNvPr>
          <p:cNvSpPr>
            <a:spLocks noGrp="1"/>
          </p:cNvSpPr>
          <p:nvPr>
            <p:ph type="ftr" sz="quarter" idx="111"/>
          </p:nvPr>
        </p:nvSpPr>
        <p:spPr>
          <a:ln/>
        </p:spPr>
        <p:txBody>
          <a:bodyPr/>
          <a:lstStyle>
            <a:lvl1pPr>
              <a:defRPr/>
            </a:lvl1pPr>
          </a:lstStyle>
          <a:p>
            <a:pPr>
              <a:defRPr/>
            </a:pPr>
            <a:endParaRPr lang="en-US"/>
          </a:p>
        </p:txBody>
      </p:sp>
      <p:sp>
        <p:nvSpPr>
          <p:cNvPr id="66" name="Slide Number Placeholder 4">
            <a:extLst>
              <a:ext uri="{FF2B5EF4-FFF2-40B4-BE49-F238E27FC236}">
                <a16:creationId xmlns:a16="http://schemas.microsoft.com/office/drawing/2014/main" id="{064DD8B6-3D4C-4900-B550-ACA48E9CD65E}"/>
              </a:ext>
            </a:extLst>
          </p:cNvPr>
          <p:cNvSpPr>
            <a:spLocks noGrp="1"/>
          </p:cNvSpPr>
          <p:nvPr>
            <p:ph type="sldNum" sz="quarter" idx="113"/>
          </p:nvPr>
        </p:nvSpPr>
        <p:spPr>
          <a:ln/>
        </p:spPr>
        <p:txBody>
          <a:bodyPr/>
          <a:lstStyle>
            <a:lvl1pPr>
              <a:defRPr/>
            </a:lvl1pPr>
          </a:lstStyle>
          <a:p>
            <a:pPr>
              <a:defRPr/>
            </a:pPr>
            <a:fld id="{B8470913-8138-4EB2-8981-5CCA6EB2816E}" type="slidenum">
              <a:rPr lang="en-US" altLang="en-US"/>
              <a:pPr>
                <a:defRPr/>
              </a:pPr>
              <a:t>‹#›</a:t>
            </a:fld>
            <a:endParaRPr lang="en-US" altLang="en-US" dirty="0"/>
          </a:p>
        </p:txBody>
      </p:sp>
      <p:sp>
        <p:nvSpPr>
          <p:cNvPr id="67" name="Footer Placeholder 2">
            <a:extLst>
              <a:ext uri="{FF2B5EF4-FFF2-40B4-BE49-F238E27FC236}">
                <a16:creationId xmlns:a16="http://schemas.microsoft.com/office/drawing/2014/main" id="{5108F20F-65DE-4A30-83FB-19F6A0DCE482}"/>
              </a:ext>
            </a:extLst>
          </p:cNvPr>
          <p:cNvSpPr>
            <a:spLocks noGrp="1"/>
          </p:cNvSpPr>
          <p:nvPr>
            <p:ph type="ftr" sz="quarter" idx="115"/>
          </p:nvPr>
        </p:nvSpPr>
        <p:spPr>
          <a:ln/>
        </p:spPr>
        <p:txBody>
          <a:bodyPr/>
          <a:lstStyle>
            <a:lvl1pPr>
              <a:defRPr/>
            </a:lvl1pPr>
          </a:lstStyle>
          <a:p>
            <a:pPr>
              <a:defRPr/>
            </a:pPr>
            <a:endParaRPr lang="en-US"/>
          </a:p>
        </p:txBody>
      </p:sp>
      <p:sp>
        <p:nvSpPr>
          <p:cNvPr id="69" name="Slide Number Placeholder 4">
            <a:extLst>
              <a:ext uri="{FF2B5EF4-FFF2-40B4-BE49-F238E27FC236}">
                <a16:creationId xmlns:a16="http://schemas.microsoft.com/office/drawing/2014/main" id="{2BB8FABD-E38C-4D85-A1E9-D4ABAF3C1D12}"/>
              </a:ext>
            </a:extLst>
          </p:cNvPr>
          <p:cNvSpPr>
            <a:spLocks noGrp="1"/>
          </p:cNvSpPr>
          <p:nvPr>
            <p:ph type="sldNum" sz="quarter" idx="117"/>
          </p:nvPr>
        </p:nvSpPr>
        <p:spPr>
          <a:ln/>
        </p:spPr>
        <p:txBody>
          <a:bodyPr/>
          <a:lstStyle>
            <a:lvl1pPr>
              <a:defRPr/>
            </a:lvl1pPr>
          </a:lstStyle>
          <a:p>
            <a:pPr>
              <a:defRPr/>
            </a:pPr>
            <a:fld id="{51CC675F-9C41-453C-8F4E-706355B0C018}" type="slidenum">
              <a:rPr lang="en-US" altLang="en-US"/>
              <a:pPr>
                <a:defRPr/>
              </a:pPr>
              <a:t>‹#›</a:t>
            </a:fld>
            <a:endParaRPr lang="en-US" altLang="en-US" dirty="0"/>
          </a:p>
        </p:txBody>
      </p:sp>
      <p:sp>
        <p:nvSpPr>
          <p:cNvPr id="68" name="Footer Placeholder 2">
            <a:extLst>
              <a:ext uri="{FF2B5EF4-FFF2-40B4-BE49-F238E27FC236}">
                <a16:creationId xmlns:a16="http://schemas.microsoft.com/office/drawing/2014/main" id="{E5C66794-C8C8-409F-929E-551546EEACCF}"/>
              </a:ext>
            </a:extLst>
          </p:cNvPr>
          <p:cNvSpPr>
            <a:spLocks noGrp="1"/>
          </p:cNvSpPr>
          <p:nvPr>
            <p:ph type="ftr" sz="quarter" idx="119"/>
          </p:nvPr>
        </p:nvSpPr>
        <p:spPr>
          <a:ln/>
        </p:spPr>
        <p:txBody>
          <a:bodyPr/>
          <a:lstStyle>
            <a:lvl1pPr>
              <a:defRPr/>
            </a:lvl1pPr>
          </a:lstStyle>
          <a:p>
            <a:pPr>
              <a:defRPr/>
            </a:pPr>
            <a:endParaRPr lang="en-US"/>
          </a:p>
        </p:txBody>
      </p:sp>
      <p:sp>
        <p:nvSpPr>
          <p:cNvPr id="71" name="Slide Number Placeholder 4">
            <a:extLst>
              <a:ext uri="{FF2B5EF4-FFF2-40B4-BE49-F238E27FC236}">
                <a16:creationId xmlns:a16="http://schemas.microsoft.com/office/drawing/2014/main" id="{40B16F9D-2FD4-4BFD-975F-238469B71826}"/>
              </a:ext>
            </a:extLst>
          </p:cNvPr>
          <p:cNvSpPr>
            <a:spLocks noGrp="1"/>
          </p:cNvSpPr>
          <p:nvPr>
            <p:ph type="sldNum" sz="quarter" idx="121"/>
          </p:nvPr>
        </p:nvSpPr>
        <p:spPr>
          <a:ln/>
        </p:spPr>
        <p:txBody>
          <a:bodyPr/>
          <a:lstStyle>
            <a:lvl1pPr>
              <a:defRPr/>
            </a:lvl1pPr>
          </a:lstStyle>
          <a:p>
            <a:pPr>
              <a:defRPr/>
            </a:pPr>
            <a:fld id="{EB473899-9E72-44B8-A997-BE87C133DBD8}" type="slidenum">
              <a:rPr lang="en-US" altLang="en-US"/>
              <a:pPr>
                <a:defRPr/>
              </a:pPr>
              <a:t>‹#›</a:t>
            </a:fld>
            <a:endParaRPr lang="en-US" altLang="en-US" dirty="0"/>
          </a:p>
        </p:txBody>
      </p:sp>
      <p:sp>
        <p:nvSpPr>
          <p:cNvPr id="70" name="Footer Placeholder 2">
            <a:extLst>
              <a:ext uri="{FF2B5EF4-FFF2-40B4-BE49-F238E27FC236}">
                <a16:creationId xmlns:a16="http://schemas.microsoft.com/office/drawing/2014/main" id="{CD98D7DE-7BD3-46B2-8A51-AF43B9020164}"/>
              </a:ext>
            </a:extLst>
          </p:cNvPr>
          <p:cNvSpPr>
            <a:spLocks noGrp="1"/>
          </p:cNvSpPr>
          <p:nvPr>
            <p:ph type="ftr" sz="quarter" idx="123"/>
          </p:nvPr>
        </p:nvSpPr>
        <p:spPr>
          <a:ln/>
        </p:spPr>
        <p:txBody>
          <a:bodyPr/>
          <a:lstStyle>
            <a:lvl1pPr>
              <a:defRPr/>
            </a:lvl1pPr>
          </a:lstStyle>
          <a:p>
            <a:pPr>
              <a:defRPr/>
            </a:pPr>
            <a:endParaRPr lang="en-US"/>
          </a:p>
        </p:txBody>
      </p:sp>
      <p:sp>
        <p:nvSpPr>
          <p:cNvPr id="73" name="Slide Number Placeholder 4">
            <a:extLst>
              <a:ext uri="{FF2B5EF4-FFF2-40B4-BE49-F238E27FC236}">
                <a16:creationId xmlns:a16="http://schemas.microsoft.com/office/drawing/2014/main" id="{F8A97149-FD20-48DA-B573-7C939B930120}"/>
              </a:ext>
            </a:extLst>
          </p:cNvPr>
          <p:cNvSpPr>
            <a:spLocks noGrp="1"/>
          </p:cNvSpPr>
          <p:nvPr>
            <p:ph type="sldNum" sz="quarter" idx="125"/>
          </p:nvPr>
        </p:nvSpPr>
        <p:spPr>
          <a:ln/>
        </p:spPr>
        <p:txBody>
          <a:bodyPr/>
          <a:lstStyle>
            <a:lvl1pPr>
              <a:defRPr/>
            </a:lvl1pPr>
          </a:lstStyle>
          <a:p>
            <a:pPr>
              <a:defRPr/>
            </a:pPr>
            <a:fld id="{0D40430B-A155-4C63-A9C2-1D680BCFCA2D}" type="slidenum">
              <a:rPr lang="en-US" altLang="en-US"/>
              <a:pPr>
                <a:defRPr/>
              </a:pPr>
              <a:t>‹#›</a:t>
            </a:fld>
            <a:endParaRPr lang="en-US" altLang="en-US" dirty="0"/>
          </a:p>
        </p:txBody>
      </p:sp>
      <p:sp>
        <p:nvSpPr>
          <p:cNvPr id="72" name="Footer Placeholder 2">
            <a:extLst>
              <a:ext uri="{FF2B5EF4-FFF2-40B4-BE49-F238E27FC236}">
                <a16:creationId xmlns:a16="http://schemas.microsoft.com/office/drawing/2014/main" id="{DF9E0D9B-33D6-44C8-BA6C-38A56F020C1F}"/>
              </a:ext>
            </a:extLst>
          </p:cNvPr>
          <p:cNvSpPr>
            <a:spLocks noGrp="1"/>
          </p:cNvSpPr>
          <p:nvPr>
            <p:ph type="ftr" sz="quarter" idx="127"/>
          </p:nvPr>
        </p:nvSpPr>
        <p:spPr>
          <a:ln/>
        </p:spPr>
        <p:txBody>
          <a:bodyPr/>
          <a:lstStyle>
            <a:lvl1pPr>
              <a:defRPr/>
            </a:lvl1pPr>
          </a:lstStyle>
          <a:p>
            <a:pPr>
              <a:defRPr/>
            </a:pPr>
            <a:endParaRPr lang="en-US"/>
          </a:p>
        </p:txBody>
      </p:sp>
      <p:sp>
        <p:nvSpPr>
          <p:cNvPr id="75" name="Slide Number Placeholder 4">
            <a:extLst>
              <a:ext uri="{FF2B5EF4-FFF2-40B4-BE49-F238E27FC236}">
                <a16:creationId xmlns:a16="http://schemas.microsoft.com/office/drawing/2014/main" id="{C5284C36-F06A-4FF7-BFDE-AA1E7FC0E94E}"/>
              </a:ext>
            </a:extLst>
          </p:cNvPr>
          <p:cNvSpPr>
            <a:spLocks noGrp="1"/>
          </p:cNvSpPr>
          <p:nvPr>
            <p:ph type="sldNum" sz="quarter" idx="129"/>
          </p:nvPr>
        </p:nvSpPr>
        <p:spPr>
          <a:ln/>
        </p:spPr>
        <p:txBody>
          <a:bodyPr/>
          <a:lstStyle>
            <a:lvl1pPr>
              <a:defRPr/>
            </a:lvl1pPr>
          </a:lstStyle>
          <a:p>
            <a:pPr>
              <a:defRPr/>
            </a:pPr>
            <a:fld id="{3E4A53D1-5018-4C9F-AEF2-F6EC45F1E076}" type="slidenum">
              <a:rPr lang="en-US" altLang="en-US"/>
              <a:pPr>
                <a:defRPr/>
              </a:pPr>
              <a:t>‹#›</a:t>
            </a:fld>
            <a:endParaRPr lang="en-US" altLang="en-US" dirty="0"/>
          </a:p>
        </p:txBody>
      </p:sp>
      <p:sp>
        <p:nvSpPr>
          <p:cNvPr id="74" name="Footer Placeholder 2">
            <a:extLst>
              <a:ext uri="{FF2B5EF4-FFF2-40B4-BE49-F238E27FC236}">
                <a16:creationId xmlns:a16="http://schemas.microsoft.com/office/drawing/2014/main" id="{07A4424C-C730-4784-90EE-B370CF267193}"/>
              </a:ext>
            </a:extLst>
          </p:cNvPr>
          <p:cNvSpPr>
            <a:spLocks noGrp="1"/>
          </p:cNvSpPr>
          <p:nvPr>
            <p:ph type="ftr" sz="quarter" idx="131"/>
          </p:nvPr>
        </p:nvSpPr>
        <p:spPr>
          <a:ln/>
        </p:spPr>
        <p:txBody>
          <a:bodyPr/>
          <a:lstStyle>
            <a:lvl1pPr>
              <a:defRPr/>
            </a:lvl1pPr>
          </a:lstStyle>
          <a:p>
            <a:pPr>
              <a:defRPr/>
            </a:pPr>
            <a:endParaRPr lang="en-US"/>
          </a:p>
        </p:txBody>
      </p:sp>
      <p:sp>
        <p:nvSpPr>
          <p:cNvPr id="77" name="Slide Number Placeholder 4">
            <a:extLst>
              <a:ext uri="{FF2B5EF4-FFF2-40B4-BE49-F238E27FC236}">
                <a16:creationId xmlns:a16="http://schemas.microsoft.com/office/drawing/2014/main" id="{261D8BA1-9759-49DB-9CC9-6417CC41D178}"/>
              </a:ext>
            </a:extLst>
          </p:cNvPr>
          <p:cNvSpPr>
            <a:spLocks noGrp="1"/>
          </p:cNvSpPr>
          <p:nvPr>
            <p:ph type="sldNum" sz="quarter" idx="133"/>
          </p:nvPr>
        </p:nvSpPr>
        <p:spPr>
          <a:ln/>
        </p:spPr>
        <p:txBody>
          <a:bodyPr/>
          <a:lstStyle>
            <a:lvl1pPr>
              <a:defRPr/>
            </a:lvl1pPr>
          </a:lstStyle>
          <a:p>
            <a:pPr>
              <a:defRPr/>
            </a:pPr>
            <a:fld id="{BCD853E2-C532-4F56-939E-55EEFC8E17BA}" type="slidenum">
              <a:rPr lang="en-US" altLang="en-US"/>
              <a:pPr>
                <a:defRPr/>
              </a:pPr>
              <a:t>‹#›</a:t>
            </a:fld>
            <a:endParaRPr lang="en-US" altLang="en-US" dirty="0"/>
          </a:p>
        </p:txBody>
      </p:sp>
      <p:sp>
        <p:nvSpPr>
          <p:cNvPr id="78" name="Footer Placeholder 2">
            <a:extLst>
              <a:ext uri="{FF2B5EF4-FFF2-40B4-BE49-F238E27FC236}">
                <a16:creationId xmlns:a16="http://schemas.microsoft.com/office/drawing/2014/main" id="{9FD055AE-7F48-4989-BB6C-E6D212277800}"/>
              </a:ext>
            </a:extLst>
          </p:cNvPr>
          <p:cNvSpPr>
            <a:spLocks noGrp="1"/>
          </p:cNvSpPr>
          <p:nvPr>
            <p:ph type="ftr" sz="quarter" idx="135"/>
          </p:nvPr>
        </p:nvSpPr>
        <p:spPr>
          <a:ln/>
        </p:spPr>
        <p:txBody>
          <a:bodyPr/>
          <a:lstStyle>
            <a:lvl1pPr>
              <a:defRPr/>
            </a:lvl1pPr>
          </a:lstStyle>
          <a:p>
            <a:pPr>
              <a:defRPr/>
            </a:pPr>
            <a:endParaRPr lang="en-US"/>
          </a:p>
        </p:txBody>
      </p:sp>
      <p:sp>
        <p:nvSpPr>
          <p:cNvPr id="80" name="Slide Number Placeholder 4">
            <a:extLst>
              <a:ext uri="{FF2B5EF4-FFF2-40B4-BE49-F238E27FC236}">
                <a16:creationId xmlns:a16="http://schemas.microsoft.com/office/drawing/2014/main" id="{3C367985-71D0-4F73-80C1-9EBC2F5085E6}"/>
              </a:ext>
            </a:extLst>
          </p:cNvPr>
          <p:cNvSpPr>
            <a:spLocks noGrp="1"/>
          </p:cNvSpPr>
          <p:nvPr>
            <p:ph type="sldNum" sz="quarter" idx="137"/>
          </p:nvPr>
        </p:nvSpPr>
        <p:spPr>
          <a:ln/>
        </p:spPr>
        <p:txBody>
          <a:bodyPr/>
          <a:lstStyle>
            <a:lvl1pPr>
              <a:defRPr/>
            </a:lvl1pPr>
          </a:lstStyle>
          <a:p>
            <a:pPr>
              <a:defRPr/>
            </a:pPr>
            <a:fld id="{8A710D5F-8E01-4E58-A5C3-106CC0E8E954}" type="slidenum">
              <a:rPr lang="en-US" altLang="en-US"/>
              <a:pPr>
                <a:defRPr/>
              </a:pPr>
              <a:t>‹#›</a:t>
            </a:fld>
            <a:endParaRPr lang="en-US" altLang="en-US" dirty="0"/>
          </a:p>
        </p:txBody>
      </p:sp>
      <p:sp>
        <p:nvSpPr>
          <p:cNvPr id="79" name="Footer Placeholder 2">
            <a:extLst>
              <a:ext uri="{FF2B5EF4-FFF2-40B4-BE49-F238E27FC236}">
                <a16:creationId xmlns:a16="http://schemas.microsoft.com/office/drawing/2014/main" id="{13703FB7-77C4-4E08-A731-16E5A1B6EBC8}"/>
              </a:ext>
            </a:extLst>
          </p:cNvPr>
          <p:cNvSpPr>
            <a:spLocks noGrp="1"/>
          </p:cNvSpPr>
          <p:nvPr>
            <p:ph type="ftr" sz="quarter" idx="139"/>
          </p:nvPr>
        </p:nvSpPr>
        <p:spPr>
          <a:ln/>
        </p:spPr>
        <p:txBody>
          <a:bodyPr/>
          <a:lstStyle>
            <a:lvl1pPr>
              <a:defRPr/>
            </a:lvl1pPr>
          </a:lstStyle>
          <a:p>
            <a:pPr>
              <a:defRPr/>
            </a:pPr>
            <a:endParaRPr lang="en-US"/>
          </a:p>
        </p:txBody>
      </p:sp>
      <p:sp>
        <p:nvSpPr>
          <p:cNvPr id="82" name="Slide Number Placeholder 4">
            <a:extLst>
              <a:ext uri="{FF2B5EF4-FFF2-40B4-BE49-F238E27FC236}">
                <a16:creationId xmlns:a16="http://schemas.microsoft.com/office/drawing/2014/main" id="{BF976167-3133-49AD-A48B-78401DA2CB4F}"/>
              </a:ext>
            </a:extLst>
          </p:cNvPr>
          <p:cNvSpPr>
            <a:spLocks noGrp="1"/>
          </p:cNvSpPr>
          <p:nvPr>
            <p:ph type="sldNum" sz="quarter" idx="141"/>
          </p:nvPr>
        </p:nvSpPr>
        <p:spPr>
          <a:ln/>
        </p:spPr>
        <p:txBody>
          <a:bodyPr/>
          <a:lstStyle>
            <a:lvl1pPr>
              <a:defRPr/>
            </a:lvl1pPr>
          </a:lstStyle>
          <a:p>
            <a:pPr>
              <a:defRPr/>
            </a:pPr>
            <a:fld id="{18D3B50B-F8D9-47A8-8451-D17E7249989B}" type="slidenum">
              <a:rPr lang="en-US" altLang="en-US"/>
              <a:pPr>
                <a:defRPr/>
              </a:pPr>
              <a:t>‹#›</a:t>
            </a:fld>
            <a:endParaRPr lang="en-US" altLang="en-US" dirty="0"/>
          </a:p>
        </p:txBody>
      </p:sp>
      <p:sp>
        <p:nvSpPr>
          <p:cNvPr id="76" name="Date Placeholder 1">
            <a:extLst>
              <a:ext uri="{FF2B5EF4-FFF2-40B4-BE49-F238E27FC236}">
                <a16:creationId xmlns:a16="http://schemas.microsoft.com/office/drawing/2014/main" id="{157490D8-CB6B-434D-A8DE-7E47CBFFF0B7}"/>
              </a:ext>
            </a:extLst>
          </p:cNvPr>
          <p:cNvSpPr>
            <a:spLocks noGrp="1"/>
          </p:cNvSpPr>
          <p:nvPr>
            <p:ph type="dt" sz="half" idx="142"/>
          </p:nvPr>
        </p:nvSpPr>
        <p:spPr>
          <a:ln/>
        </p:spPr>
        <p:txBody>
          <a:bodyPr/>
          <a:lstStyle>
            <a:lvl1pPr>
              <a:defRPr/>
            </a:lvl1pPr>
          </a:lstStyle>
          <a:p>
            <a:pPr>
              <a:defRPr/>
            </a:pPr>
            <a:endParaRPr lang="en-US"/>
          </a:p>
        </p:txBody>
      </p:sp>
      <p:sp>
        <p:nvSpPr>
          <p:cNvPr id="81" name="Footer Placeholder 2">
            <a:extLst>
              <a:ext uri="{FF2B5EF4-FFF2-40B4-BE49-F238E27FC236}">
                <a16:creationId xmlns:a16="http://schemas.microsoft.com/office/drawing/2014/main" id="{47F2CB8D-F9B4-4C2E-AF7C-12AF459D0AA2}"/>
              </a:ext>
            </a:extLst>
          </p:cNvPr>
          <p:cNvSpPr>
            <a:spLocks noGrp="1"/>
          </p:cNvSpPr>
          <p:nvPr>
            <p:ph type="ftr" sz="quarter" idx="143"/>
          </p:nvPr>
        </p:nvSpPr>
        <p:spPr>
          <a:ln/>
        </p:spPr>
        <p:txBody>
          <a:bodyPr/>
          <a:lstStyle>
            <a:lvl1pPr>
              <a:defRPr/>
            </a:lvl1pPr>
          </a:lstStyle>
          <a:p>
            <a:pPr>
              <a:defRPr/>
            </a:pPr>
            <a:endParaRPr lang="en-US"/>
          </a:p>
        </p:txBody>
      </p:sp>
      <p:sp>
        <p:nvSpPr>
          <p:cNvPr id="83" name="Footer Placeholder 3">
            <a:extLst>
              <a:ext uri="{FF2B5EF4-FFF2-40B4-BE49-F238E27FC236}">
                <a16:creationId xmlns:a16="http://schemas.microsoft.com/office/drawing/2014/main" id="{61587FEA-FC59-4E83-B913-C93D9F3EFB97}"/>
              </a:ext>
            </a:extLst>
          </p:cNvPr>
          <p:cNvSpPr>
            <a:spLocks noGrp="1"/>
          </p:cNvSpPr>
          <p:nvPr>
            <p:ph type="ftr" sz="quarter" idx="144"/>
          </p:nvPr>
        </p:nvSpPr>
        <p:spPr>
          <a:ln/>
        </p:spPr>
        <p:txBody>
          <a:bodyPr/>
          <a:lstStyle>
            <a:lvl1pPr>
              <a:defRPr/>
            </a:lvl1pPr>
          </a:lstStyle>
          <a:p>
            <a:pPr>
              <a:defRPr/>
            </a:pPr>
            <a:endParaRPr lang="en-US"/>
          </a:p>
        </p:txBody>
      </p:sp>
      <p:sp>
        <p:nvSpPr>
          <p:cNvPr id="84" name="Slide Number Placeholder 4">
            <a:extLst>
              <a:ext uri="{FF2B5EF4-FFF2-40B4-BE49-F238E27FC236}">
                <a16:creationId xmlns:a16="http://schemas.microsoft.com/office/drawing/2014/main" id="{E5E1274D-E87C-41FA-B0BB-17F4ECE608CE}"/>
              </a:ext>
            </a:extLst>
          </p:cNvPr>
          <p:cNvSpPr>
            <a:spLocks noGrp="1"/>
          </p:cNvSpPr>
          <p:nvPr>
            <p:ph type="sldNum" sz="quarter" idx="145"/>
          </p:nvPr>
        </p:nvSpPr>
        <p:spPr>
          <a:ln/>
        </p:spPr>
        <p:txBody>
          <a:bodyPr/>
          <a:lstStyle>
            <a:lvl1pPr>
              <a:defRPr/>
            </a:lvl1pPr>
          </a:lstStyle>
          <a:p>
            <a:pPr>
              <a:defRPr/>
            </a:pPr>
            <a:fld id="{CB9ABAD6-E97A-495D-BDED-D141F5A9778B}" type="slidenum">
              <a:rPr lang="en-US" altLang="en-US"/>
              <a:pPr>
                <a:defRPr/>
              </a:pPr>
              <a:t>‹#›</a:t>
            </a:fld>
            <a:endParaRPr lang="en-US" altLang="en-US" dirty="0"/>
          </a:p>
        </p:txBody>
      </p:sp>
      <p:sp>
        <p:nvSpPr>
          <p:cNvPr id="85" name="Slide Number Placeholder 5">
            <a:extLst>
              <a:ext uri="{FF2B5EF4-FFF2-40B4-BE49-F238E27FC236}">
                <a16:creationId xmlns:a16="http://schemas.microsoft.com/office/drawing/2014/main" id="{3A7387A5-F46A-4054-A509-28F78A83DA0E}"/>
              </a:ext>
            </a:extLst>
          </p:cNvPr>
          <p:cNvSpPr>
            <a:spLocks noGrp="1"/>
          </p:cNvSpPr>
          <p:nvPr>
            <p:ph type="sldNum" sz="quarter" idx="146"/>
          </p:nvPr>
        </p:nvSpPr>
        <p:spPr>
          <a:ln/>
        </p:spPr>
        <p:txBody>
          <a:bodyPr/>
          <a:lstStyle>
            <a:lvl1pPr>
              <a:defRPr/>
            </a:lvl1pPr>
          </a:lstStyle>
          <a:p>
            <a:pPr>
              <a:defRPr/>
            </a:pPr>
            <a:fld id="{F3AB2BDA-2CE2-4451-A008-8CA1636AE06C}" type="slidenum">
              <a:rPr lang="en-US" altLang="en-US"/>
              <a:pPr>
                <a:defRPr/>
              </a:pPr>
              <a:t>‹#›</a:t>
            </a:fld>
            <a:endParaRPr lang="en-US" altLang="en-US" dirty="0"/>
          </a:p>
        </p:txBody>
      </p:sp>
    </p:spTree>
    <p:extLst>
      <p:ext uri="{BB962C8B-B14F-4D97-AF65-F5344CB8AC3E}">
        <p14:creationId xmlns:p14="http://schemas.microsoft.com/office/powerpoint/2010/main" val="26935680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3"/>
          </p:nvPr>
        </p:nvSpPr>
        <p:spPr/>
        <p:txBody>
          <a:bodyPr/>
          <a:lstStyle>
            <a:lvl1pPr>
              <a:defRPr>
                <a:latin typeface="Arial" charset="0"/>
                <a:cs typeface="+mn-cs"/>
              </a:defRPr>
            </a:lvl1pPr>
          </a:lstStyle>
          <a:p>
            <a:pPr>
              <a:defRPr/>
            </a:pPr>
            <a:fld id="{B51E487D-4205-4941-9C81-752AF124B540}" type="slidenum">
              <a:rPr lang="en-US"/>
              <a:pPr>
                <a:defRPr/>
              </a:pPr>
              <a:t>‹#›</a:t>
            </a:fld>
            <a:endParaRPr lang="en-US" dirty="0"/>
          </a:p>
        </p:txBody>
      </p:sp>
      <p:sp>
        <p:nvSpPr>
          <p:cNvPr id="8" name="Footer Placeholder 2"/>
          <p:cNvSpPr>
            <a:spLocks noGrp="1"/>
          </p:cNvSpPr>
          <p:nvPr>
            <p:ph type="ftr" sz="quarter" idx="15"/>
          </p:nvPr>
        </p:nvSpPr>
        <p:spPr>
          <a:ln/>
        </p:spPr>
        <p:txBody>
          <a:bodyPr/>
          <a:lstStyle>
            <a:lvl1pPr>
              <a:defRPr/>
            </a:lvl1pPr>
          </a:lstStyle>
          <a:p>
            <a:pPr>
              <a:defRPr/>
            </a:pPr>
            <a:endParaRPr lang="en-US"/>
          </a:p>
        </p:txBody>
      </p:sp>
      <p:sp>
        <p:nvSpPr>
          <p:cNvPr id="10" name="Slide Number Placeholder 4"/>
          <p:cNvSpPr>
            <a:spLocks noGrp="1"/>
          </p:cNvSpPr>
          <p:nvPr>
            <p:ph type="sldNum" sz="quarter" idx="17"/>
          </p:nvPr>
        </p:nvSpPr>
        <p:spPr>
          <a:ln/>
        </p:spPr>
        <p:txBody>
          <a:bodyPr/>
          <a:lstStyle>
            <a:lvl1pPr>
              <a:defRPr>
                <a:latin typeface="Arial" charset="0"/>
                <a:cs typeface="+mn-cs"/>
              </a:defRPr>
            </a:lvl1pPr>
          </a:lstStyle>
          <a:p>
            <a:pPr>
              <a:defRPr/>
            </a:pPr>
            <a:fld id="{10FABED0-47D6-4E6D-B562-9FA983E98A6F}" type="slidenum">
              <a:rPr lang="en-US"/>
              <a:pPr>
                <a:defRPr/>
              </a:pPr>
              <a:t>‹#›</a:t>
            </a:fld>
            <a:endParaRPr lang="en-US" dirty="0"/>
          </a:p>
        </p:txBody>
      </p:sp>
      <p:sp>
        <p:nvSpPr>
          <p:cNvPr id="11" name="Footer Placeholder 2"/>
          <p:cNvSpPr>
            <a:spLocks noGrp="1"/>
          </p:cNvSpPr>
          <p:nvPr>
            <p:ph type="ftr" sz="quarter" idx="19"/>
          </p:nvPr>
        </p:nvSpPr>
        <p:spPr>
          <a:ln/>
        </p:spPr>
        <p:txBody>
          <a:bodyPr/>
          <a:lstStyle>
            <a:lvl1pPr>
              <a:defRPr/>
            </a:lvl1pPr>
          </a:lstStyle>
          <a:p>
            <a:pPr>
              <a:defRPr/>
            </a:pPr>
            <a:endParaRPr lang="en-US"/>
          </a:p>
        </p:txBody>
      </p:sp>
      <p:sp>
        <p:nvSpPr>
          <p:cNvPr id="13" name="Slide Number Placeholder 4"/>
          <p:cNvSpPr>
            <a:spLocks noGrp="1"/>
          </p:cNvSpPr>
          <p:nvPr>
            <p:ph type="sldNum" sz="quarter" idx="21"/>
          </p:nvPr>
        </p:nvSpPr>
        <p:spPr>
          <a:ln/>
        </p:spPr>
        <p:txBody>
          <a:bodyPr/>
          <a:lstStyle>
            <a:lvl1pPr>
              <a:defRPr>
                <a:latin typeface="Arial" charset="0"/>
                <a:cs typeface="+mn-cs"/>
              </a:defRPr>
            </a:lvl1pPr>
          </a:lstStyle>
          <a:p>
            <a:pPr>
              <a:defRPr/>
            </a:pPr>
            <a:fld id="{C9E49634-FB18-4CB5-89D9-BD8F3568C272}" type="slidenum">
              <a:rPr lang="en-US"/>
              <a:pPr>
                <a:defRPr/>
              </a:pPr>
              <a:t>‹#›</a:t>
            </a:fld>
            <a:endParaRPr lang="en-US" dirty="0"/>
          </a:p>
        </p:txBody>
      </p:sp>
      <p:sp>
        <p:nvSpPr>
          <p:cNvPr id="14" name="Footer Placeholder 2"/>
          <p:cNvSpPr>
            <a:spLocks noGrp="1"/>
          </p:cNvSpPr>
          <p:nvPr>
            <p:ph type="ftr" sz="quarter" idx="23"/>
          </p:nvPr>
        </p:nvSpPr>
        <p:spPr>
          <a:ln/>
        </p:spPr>
        <p:txBody>
          <a:bodyPr/>
          <a:lstStyle>
            <a:lvl1pPr>
              <a:defRPr/>
            </a:lvl1pPr>
          </a:lstStyle>
          <a:p>
            <a:pPr>
              <a:defRPr/>
            </a:pPr>
            <a:endParaRPr lang="en-US"/>
          </a:p>
        </p:txBody>
      </p:sp>
      <p:sp>
        <p:nvSpPr>
          <p:cNvPr id="16" name="Slide Number Placeholder 4"/>
          <p:cNvSpPr>
            <a:spLocks noGrp="1"/>
          </p:cNvSpPr>
          <p:nvPr>
            <p:ph type="sldNum" sz="quarter" idx="25"/>
          </p:nvPr>
        </p:nvSpPr>
        <p:spPr>
          <a:ln/>
        </p:spPr>
        <p:txBody>
          <a:bodyPr/>
          <a:lstStyle>
            <a:lvl1pPr>
              <a:defRPr>
                <a:latin typeface="Arial" charset="0"/>
                <a:cs typeface="+mn-cs"/>
              </a:defRPr>
            </a:lvl1pPr>
          </a:lstStyle>
          <a:p>
            <a:pPr>
              <a:defRPr/>
            </a:pPr>
            <a:fld id="{748A6FE4-FABF-435F-916D-04B05D2F4DE1}" type="slidenum">
              <a:rPr lang="en-US"/>
              <a:pPr>
                <a:defRPr/>
              </a:pPr>
              <a:t>‹#›</a:t>
            </a:fld>
            <a:endParaRPr lang="en-US" dirty="0"/>
          </a:p>
        </p:txBody>
      </p:sp>
      <p:sp>
        <p:nvSpPr>
          <p:cNvPr id="15" name="Footer Placeholder 2"/>
          <p:cNvSpPr>
            <a:spLocks noGrp="1"/>
          </p:cNvSpPr>
          <p:nvPr>
            <p:ph type="ftr" sz="quarter" idx="27"/>
          </p:nvPr>
        </p:nvSpPr>
        <p:spPr>
          <a:ln/>
        </p:spPr>
        <p:txBody>
          <a:bodyPr/>
          <a:lstStyle>
            <a:lvl1pPr>
              <a:defRPr/>
            </a:lvl1pPr>
          </a:lstStyle>
          <a:p>
            <a:pPr>
              <a:defRPr/>
            </a:pPr>
            <a:endParaRPr lang="en-US"/>
          </a:p>
        </p:txBody>
      </p:sp>
      <p:sp>
        <p:nvSpPr>
          <p:cNvPr id="18" name="Slide Number Placeholder 4"/>
          <p:cNvSpPr>
            <a:spLocks noGrp="1"/>
          </p:cNvSpPr>
          <p:nvPr>
            <p:ph type="sldNum" sz="quarter" idx="29"/>
          </p:nvPr>
        </p:nvSpPr>
        <p:spPr>
          <a:ln/>
        </p:spPr>
        <p:txBody>
          <a:bodyPr/>
          <a:lstStyle>
            <a:lvl1pPr>
              <a:defRPr>
                <a:latin typeface="Arial" charset="0"/>
                <a:cs typeface="+mn-cs"/>
              </a:defRPr>
            </a:lvl1pPr>
          </a:lstStyle>
          <a:p>
            <a:pPr>
              <a:defRPr/>
            </a:pPr>
            <a:fld id="{30D2A490-6DF8-455C-A375-00AF8EEFAAF9}" type="slidenum">
              <a:rPr lang="en-US"/>
              <a:pPr>
                <a:defRPr/>
              </a:pPr>
              <a:t>‹#›</a:t>
            </a:fld>
            <a:endParaRPr lang="en-US" dirty="0"/>
          </a:p>
        </p:txBody>
      </p:sp>
      <p:sp>
        <p:nvSpPr>
          <p:cNvPr id="19" name="Footer Placeholder 2"/>
          <p:cNvSpPr>
            <a:spLocks noGrp="1"/>
          </p:cNvSpPr>
          <p:nvPr>
            <p:ph type="ftr" sz="quarter" idx="31"/>
          </p:nvPr>
        </p:nvSpPr>
        <p:spPr>
          <a:ln/>
        </p:spPr>
        <p:txBody>
          <a:bodyPr/>
          <a:lstStyle>
            <a:lvl1pPr>
              <a:defRPr/>
            </a:lvl1pPr>
          </a:lstStyle>
          <a:p>
            <a:pPr>
              <a:defRPr/>
            </a:pPr>
            <a:endParaRPr lang="en-US"/>
          </a:p>
        </p:txBody>
      </p:sp>
      <p:sp>
        <p:nvSpPr>
          <p:cNvPr id="21" name="Slide Number Placeholder 4"/>
          <p:cNvSpPr>
            <a:spLocks noGrp="1"/>
          </p:cNvSpPr>
          <p:nvPr>
            <p:ph type="sldNum" sz="quarter" idx="33"/>
          </p:nvPr>
        </p:nvSpPr>
        <p:spPr>
          <a:ln/>
        </p:spPr>
        <p:txBody>
          <a:bodyPr/>
          <a:lstStyle>
            <a:lvl1pPr>
              <a:defRPr>
                <a:latin typeface="Arial" charset="0"/>
                <a:cs typeface="+mn-cs"/>
              </a:defRPr>
            </a:lvl1pPr>
          </a:lstStyle>
          <a:p>
            <a:pPr>
              <a:defRPr/>
            </a:pPr>
            <a:fld id="{6CD52D6F-84B8-4897-B6A1-042935810CB7}" type="slidenum">
              <a:rPr lang="en-US"/>
              <a:pPr>
                <a:defRPr/>
              </a:pPr>
              <a:t>‹#›</a:t>
            </a:fld>
            <a:endParaRPr lang="en-US" dirty="0"/>
          </a:p>
        </p:txBody>
      </p:sp>
      <p:sp>
        <p:nvSpPr>
          <p:cNvPr id="20" name="Footer Placeholder 2"/>
          <p:cNvSpPr>
            <a:spLocks noGrp="1"/>
          </p:cNvSpPr>
          <p:nvPr>
            <p:ph type="ftr" sz="quarter" idx="35"/>
          </p:nvPr>
        </p:nvSpPr>
        <p:spPr>
          <a:ln/>
        </p:spPr>
        <p:txBody>
          <a:bodyPr/>
          <a:lstStyle>
            <a:lvl1pPr>
              <a:defRPr/>
            </a:lvl1pPr>
          </a:lstStyle>
          <a:p>
            <a:pPr>
              <a:defRPr/>
            </a:pPr>
            <a:endParaRPr lang="en-US"/>
          </a:p>
        </p:txBody>
      </p:sp>
      <p:sp>
        <p:nvSpPr>
          <p:cNvPr id="23" name="Slide Number Placeholder 4"/>
          <p:cNvSpPr>
            <a:spLocks noGrp="1"/>
          </p:cNvSpPr>
          <p:nvPr>
            <p:ph type="sldNum" sz="quarter" idx="37"/>
          </p:nvPr>
        </p:nvSpPr>
        <p:spPr>
          <a:ln/>
        </p:spPr>
        <p:txBody>
          <a:bodyPr/>
          <a:lstStyle>
            <a:lvl1pPr>
              <a:defRPr>
                <a:latin typeface="Arial" charset="0"/>
                <a:cs typeface="+mn-cs"/>
              </a:defRPr>
            </a:lvl1pPr>
          </a:lstStyle>
          <a:p>
            <a:pPr>
              <a:defRPr/>
            </a:pPr>
            <a:fld id="{25BBB140-203C-4A96-ABEB-FF01E61DEFD6}" type="slidenum">
              <a:rPr lang="en-US"/>
              <a:pPr>
                <a:defRPr/>
              </a:pPr>
              <a:t>‹#›</a:t>
            </a:fld>
            <a:endParaRPr lang="en-US" dirty="0"/>
          </a:p>
        </p:txBody>
      </p:sp>
      <p:sp>
        <p:nvSpPr>
          <p:cNvPr id="24" name="Footer Placeholder 2"/>
          <p:cNvSpPr>
            <a:spLocks noGrp="1"/>
          </p:cNvSpPr>
          <p:nvPr>
            <p:ph type="ftr" sz="quarter" idx="39"/>
          </p:nvPr>
        </p:nvSpPr>
        <p:spPr>
          <a:ln/>
        </p:spPr>
        <p:txBody>
          <a:bodyPr/>
          <a:lstStyle>
            <a:lvl1pPr>
              <a:defRPr/>
            </a:lvl1pPr>
          </a:lstStyle>
          <a:p>
            <a:pPr>
              <a:defRPr/>
            </a:pPr>
            <a:endParaRPr lang="en-US"/>
          </a:p>
        </p:txBody>
      </p:sp>
      <p:sp>
        <p:nvSpPr>
          <p:cNvPr id="26" name="Slide Number Placeholder 4"/>
          <p:cNvSpPr>
            <a:spLocks noGrp="1"/>
          </p:cNvSpPr>
          <p:nvPr>
            <p:ph type="sldNum" sz="quarter" idx="41"/>
          </p:nvPr>
        </p:nvSpPr>
        <p:spPr>
          <a:ln/>
        </p:spPr>
        <p:txBody>
          <a:bodyPr/>
          <a:lstStyle>
            <a:lvl1pPr>
              <a:defRPr>
                <a:latin typeface="Arial" charset="0"/>
                <a:cs typeface="+mn-cs"/>
              </a:defRPr>
            </a:lvl1pPr>
          </a:lstStyle>
          <a:p>
            <a:pPr>
              <a:defRPr/>
            </a:pPr>
            <a:fld id="{9763975A-0BF4-418D-B432-19AE989C61F5}" type="slidenum">
              <a:rPr lang="en-US"/>
              <a:pPr>
                <a:defRPr/>
              </a:pPr>
              <a:t>‹#›</a:t>
            </a:fld>
            <a:endParaRPr lang="en-US" dirty="0"/>
          </a:p>
        </p:txBody>
      </p:sp>
      <p:sp>
        <p:nvSpPr>
          <p:cNvPr id="25" name="Footer Placeholder 2"/>
          <p:cNvSpPr>
            <a:spLocks noGrp="1"/>
          </p:cNvSpPr>
          <p:nvPr>
            <p:ph type="ftr" sz="quarter" idx="43"/>
          </p:nvPr>
        </p:nvSpPr>
        <p:spPr>
          <a:ln/>
        </p:spPr>
        <p:txBody>
          <a:bodyPr/>
          <a:lstStyle>
            <a:lvl1pPr>
              <a:defRPr/>
            </a:lvl1pPr>
          </a:lstStyle>
          <a:p>
            <a:pPr>
              <a:defRPr/>
            </a:pPr>
            <a:endParaRPr lang="en-US"/>
          </a:p>
        </p:txBody>
      </p:sp>
      <p:sp>
        <p:nvSpPr>
          <p:cNvPr id="28" name="Slide Number Placeholder 4"/>
          <p:cNvSpPr>
            <a:spLocks noGrp="1"/>
          </p:cNvSpPr>
          <p:nvPr>
            <p:ph type="sldNum" sz="quarter" idx="45"/>
          </p:nvPr>
        </p:nvSpPr>
        <p:spPr>
          <a:ln/>
        </p:spPr>
        <p:txBody>
          <a:bodyPr/>
          <a:lstStyle>
            <a:lvl1pPr>
              <a:defRPr>
                <a:latin typeface="Arial" charset="0"/>
                <a:cs typeface="+mn-cs"/>
              </a:defRPr>
            </a:lvl1pPr>
          </a:lstStyle>
          <a:p>
            <a:pPr>
              <a:defRPr/>
            </a:pPr>
            <a:fld id="{1D011E2E-35A5-453B-8C02-50697C59A663}" type="slidenum">
              <a:rPr lang="en-US"/>
              <a:pPr>
                <a:defRPr/>
              </a:pPr>
              <a:t>‹#›</a:t>
            </a:fld>
            <a:endParaRPr lang="en-US" dirty="0"/>
          </a:p>
        </p:txBody>
      </p:sp>
      <p:sp>
        <p:nvSpPr>
          <p:cNvPr id="27" name="Footer Placeholder 2"/>
          <p:cNvSpPr>
            <a:spLocks noGrp="1"/>
          </p:cNvSpPr>
          <p:nvPr>
            <p:ph type="ftr" sz="quarter" idx="47"/>
          </p:nvPr>
        </p:nvSpPr>
        <p:spPr>
          <a:ln/>
        </p:spPr>
        <p:txBody>
          <a:bodyPr/>
          <a:lstStyle>
            <a:lvl1pPr>
              <a:defRPr/>
            </a:lvl1pPr>
          </a:lstStyle>
          <a:p>
            <a:pPr>
              <a:defRPr/>
            </a:pPr>
            <a:endParaRPr lang="en-US"/>
          </a:p>
        </p:txBody>
      </p:sp>
      <p:sp>
        <p:nvSpPr>
          <p:cNvPr id="30" name="Slide Number Placeholder 4"/>
          <p:cNvSpPr>
            <a:spLocks noGrp="1"/>
          </p:cNvSpPr>
          <p:nvPr>
            <p:ph type="sldNum" sz="quarter" idx="49"/>
          </p:nvPr>
        </p:nvSpPr>
        <p:spPr>
          <a:ln/>
        </p:spPr>
        <p:txBody>
          <a:bodyPr/>
          <a:lstStyle>
            <a:lvl1pPr>
              <a:defRPr>
                <a:latin typeface="Arial" charset="0"/>
                <a:cs typeface="+mn-cs"/>
              </a:defRPr>
            </a:lvl1pPr>
          </a:lstStyle>
          <a:p>
            <a:pPr>
              <a:defRPr/>
            </a:pPr>
            <a:fld id="{993255AD-D6EE-452C-9169-7DBDA5BA4F92}" type="slidenum">
              <a:rPr lang="en-US"/>
              <a:pPr>
                <a:defRPr/>
              </a:pPr>
              <a:t>‹#›</a:t>
            </a:fld>
            <a:endParaRPr lang="en-US" dirty="0"/>
          </a:p>
        </p:txBody>
      </p:sp>
      <p:sp>
        <p:nvSpPr>
          <p:cNvPr id="31" name="Footer Placeholder 2"/>
          <p:cNvSpPr>
            <a:spLocks noGrp="1"/>
          </p:cNvSpPr>
          <p:nvPr>
            <p:ph type="ftr" sz="quarter" idx="51"/>
          </p:nvPr>
        </p:nvSpPr>
        <p:spPr>
          <a:ln/>
        </p:spPr>
        <p:txBody>
          <a:bodyPr/>
          <a:lstStyle>
            <a:lvl1pPr>
              <a:defRPr/>
            </a:lvl1pPr>
          </a:lstStyle>
          <a:p>
            <a:pPr>
              <a:defRPr/>
            </a:pPr>
            <a:r>
              <a:rPr lang="en-US"/>
              <a:t>VRC Diagnostic Assessment Pilot – Labor Management Forum Brief</a:t>
            </a:r>
          </a:p>
        </p:txBody>
      </p:sp>
      <p:sp>
        <p:nvSpPr>
          <p:cNvPr id="33" name="Slide Number Placeholder 4"/>
          <p:cNvSpPr>
            <a:spLocks noGrp="1"/>
          </p:cNvSpPr>
          <p:nvPr>
            <p:ph type="sldNum" sz="quarter" idx="53"/>
          </p:nvPr>
        </p:nvSpPr>
        <p:spPr>
          <a:ln/>
        </p:spPr>
        <p:txBody>
          <a:bodyPr/>
          <a:lstStyle>
            <a:lvl1pPr>
              <a:defRPr>
                <a:latin typeface="Arial" charset="0"/>
                <a:cs typeface="+mn-cs"/>
              </a:defRPr>
            </a:lvl1pPr>
          </a:lstStyle>
          <a:p>
            <a:pPr>
              <a:defRPr/>
            </a:pPr>
            <a:fld id="{ED6A337B-7C06-4D7A-9CC0-5556AD24061F}" type="slidenum">
              <a:rPr lang="en-US"/>
              <a:pPr>
                <a:defRPr/>
              </a:pPr>
              <a:t>‹#›</a:t>
            </a:fld>
            <a:endParaRPr lang="en-US" dirty="0"/>
          </a:p>
        </p:txBody>
      </p:sp>
      <p:sp>
        <p:nvSpPr>
          <p:cNvPr id="32" name="Footer Placeholder 2"/>
          <p:cNvSpPr>
            <a:spLocks noGrp="1"/>
          </p:cNvSpPr>
          <p:nvPr>
            <p:ph type="ftr" sz="quarter" idx="55"/>
          </p:nvPr>
        </p:nvSpPr>
        <p:spPr>
          <a:ln/>
        </p:spPr>
        <p:txBody>
          <a:bodyPr/>
          <a:lstStyle>
            <a:lvl1pPr>
              <a:defRPr/>
            </a:lvl1pPr>
          </a:lstStyle>
          <a:p>
            <a:pPr>
              <a:defRPr/>
            </a:pPr>
            <a:r>
              <a:rPr lang="en-US"/>
              <a:t>VRC Diagnostic Assessment Pilot – Labor Management Forum Brief</a:t>
            </a:r>
          </a:p>
        </p:txBody>
      </p:sp>
      <p:sp>
        <p:nvSpPr>
          <p:cNvPr id="35" name="Slide Number Placeholder 4"/>
          <p:cNvSpPr>
            <a:spLocks noGrp="1"/>
          </p:cNvSpPr>
          <p:nvPr>
            <p:ph type="sldNum" sz="quarter" idx="57"/>
          </p:nvPr>
        </p:nvSpPr>
        <p:spPr>
          <a:ln/>
        </p:spPr>
        <p:txBody>
          <a:bodyPr/>
          <a:lstStyle>
            <a:lvl1pPr>
              <a:defRPr>
                <a:latin typeface="Arial" charset="0"/>
                <a:cs typeface="+mn-cs"/>
              </a:defRPr>
            </a:lvl1pPr>
          </a:lstStyle>
          <a:p>
            <a:pPr>
              <a:defRPr/>
            </a:pPr>
            <a:fld id="{0140231C-CFEC-4F1F-A93A-80B6A94A0782}" type="slidenum">
              <a:rPr lang="en-US"/>
              <a:pPr>
                <a:defRPr/>
              </a:pPr>
              <a:t>‹#›</a:t>
            </a:fld>
            <a:endParaRPr lang="en-US" dirty="0"/>
          </a:p>
        </p:txBody>
      </p:sp>
      <p:sp>
        <p:nvSpPr>
          <p:cNvPr id="34" name="Footer Placeholder 2"/>
          <p:cNvSpPr>
            <a:spLocks noGrp="1"/>
          </p:cNvSpPr>
          <p:nvPr>
            <p:ph type="ftr" sz="quarter" idx="59"/>
          </p:nvPr>
        </p:nvSpPr>
        <p:spPr>
          <a:ln/>
        </p:spPr>
        <p:txBody>
          <a:bodyPr/>
          <a:lstStyle>
            <a:lvl1pPr>
              <a:defRPr/>
            </a:lvl1pPr>
          </a:lstStyle>
          <a:p>
            <a:pPr>
              <a:defRPr/>
            </a:pPr>
            <a:r>
              <a:rPr lang="en-US"/>
              <a:t>VRC Diagnostic Assessment Pilot – Labor Management Forum Brief</a:t>
            </a:r>
          </a:p>
        </p:txBody>
      </p:sp>
      <p:sp>
        <p:nvSpPr>
          <p:cNvPr id="37" name="Slide Number Placeholder 4"/>
          <p:cNvSpPr>
            <a:spLocks noGrp="1"/>
          </p:cNvSpPr>
          <p:nvPr>
            <p:ph type="sldNum" sz="quarter" idx="61"/>
          </p:nvPr>
        </p:nvSpPr>
        <p:spPr>
          <a:ln/>
        </p:spPr>
        <p:txBody>
          <a:bodyPr/>
          <a:lstStyle>
            <a:lvl1pPr>
              <a:defRPr>
                <a:latin typeface="Arial" charset="0"/>
                <a:cs typeface="+mn-cs"/>
              </a:defRPr>
            </a:lvl1pPr>
          </a:lstStyle>
          <a:p>
            <a:pPr>
              <a:defRPr/>
            </a:pPr>
            <a:fld id="{58551640-8DA8-433B-B56E-EA450354DC15}" type="slidenum">
              <a:rPr lang="en-US"/>
              <a:pPr>
                <a:defRPr/>
              </a:pPr>
              <a:t>‹#›</a:t>
            </a:fld>
            <a:endParaRPr lang="en-US" dirty="0"/>
          </a:p>
        </p:txBody>
      </p:sp>
      <p:sp>
        <p:nvSpPr>
          <p:cNvPr id="38" name="Footer Placeholder 2"/>
          <p:cNvSpPr>
            <a:spLocks noGrp="1"/>
          </p:cNvSpPr>
          <p:nvPr>
            <p:ph type="ftr" sz="quarter" idx="63"/>
          </p:nvPr>
        </p:nvSpPr>
        <p:spPr>
          <a:ln/>
        </p:spPr>
        <p:txBody>
          <a:bodyPr/>
          <a:lstStyle>
            <a:lvl1pPr>
              <a:defRPr/>
            </a:lvl1pPr>
          </a:lstStyle>
          <a:p>
            <a:pPr>
              <a:defRPr/>
            </a:pPr>
            <a:r>
              <a:rPr lang="en-US"/>
              <a:t>VRC Diagnostic Assessment Pilot – Labor Management Forum Brief</a:t>
            </a:r>
          </a:p>
        </p:txBody>
      </p:sp>
      <p:sp>
        <p:nvSpPr>
          <p:cNvPr id="40" name="Slide Number Placeholder 4"/>
          <p:cNvSpPr>
            <a:spLocks noGrp="1"/>
          </p:cNvSpPr>
          <p:nvPr>
            <p:ph type="sldNum" sz="quarter" idx="65"/>
          </p:nvPr>
        </p:nvSpPr>
        <p:spPr>
          <a:ln/>
        </p:spPr>
        <p:txBody>
          <a:bodyPr/>
          <a:lstStyle>
            <a:lvl1pPr>
              <a:defRPr>
                <a:latin typeface="Arial" charset="0"/>
                <a:cs typeface="+mn-cs"/>
              </a:defRPr>
            </a:lvl1pPr>
          </a:lstStyle>
          <a:p>
            <a:pPr>
              <a:defRPr/>
            </a:pPr>
            <a:fld id="{1A7443AA-1818-422C-98B6-C7718744AD8E}" type="slidenum">
              <a:rPr lang="en-US"/>
              <a:pPr>
                <a:defRPr/>
              </a:pPr>
              <a:t>‹#›</a:t>
            </a:fld>
            <a:endParaRPr lang="en-US" dirty="0"/>
          </a:p>
        </p:txBody>
      </p:sp>
      <p:sp>
        <p:nvSpPr>
          <p:cNvPr id="39" name="Footer Placeholder 2"/>
          <p:cNvSpPr>
            <a:spLocks noGrp="1"/>
          </p:cNvSpPr>
          <p:nvPr>
            <p:ph type="ftr" sz="quarter" idx="67"/>
          </p:nvPr>
        </p:nvSpPr>
        <p:spPr>
          <a:ln/>
        </p:spPr>
        <p:txBody>
          <a:bodyPr/>
          <a:lstStyle>
            <a:lvl1pPr>
              <a:defRPr/>
            </a:lvl1pPr>
          </a:lstStyle>
          <a:p>
            <a:pPr>
              <a:defRPr/>
            </a:pPr>
            <a:r>
              <a:rPr lang="en-US"/>
              <a:t>VRC Diagnostic Assessment Pilot – Labor Management Forum Brief</a:t>
            </a:r>
          </a:p>
        </p:txBody>
      </p:sp>
      <p:sp>
        <p:nvSpPr>
          <p:cNvPr id="42" name="Slide Number Placeholder 4"/>
          <p:cNvSpPr>
            <a:spLocks noGrp="1"/>
          </p:cNvSpPr>
          <p:nvPr>
            <p:ph type="sldNum" sz="quarter" idx="69"/>
          </p:nvPr>
        </p:nvSpPr>
        <p:spPr>
          <a:ln/>
        </p:spPr>
        <p:txBody>
          <a:bodyPr/>
          <a:lstStyle>
            <a:lvl1pPr>
              <a:defRPr>
                <a:latin typeface="Arial" charset="0"/>
                <a:cs typeface="+mn-cs"/>
              </a:defRPr>
            </a:lvl1pPr>
          </a:lstStyle>
          <a:p>
            <a:pPr>
              <a:defRPr/>
            </a:pPr>
            <a:fld id="{51873712-991B-4D04-920F-85AFFB6A730E}" type="slidenum">
              <a:rPr lang="en-US"/>
              <a:pPr>
                <a:defRPr/>
              </a:pPr>
              <a:t>‹#›</a:t>
            </a:fld>
            <a:endParaRPr lang="en-US" dirty="0"/>
          </a:p>
        </p:txBody>
      </p:sp>
      <p:sp>
        <p:nvSpPr>
          <p:cNvPr id="41" name="Footer Placeholder 2"/>
          <p:cNvSpPr>
            <a:spLocks noGrp="1"/>
          </p:cNvSpPr>
          <p:nvPr>
            <p:ph type="ftr" sz="quarter" idx="71"/>
          </p:nvPr>
        </p:nvSpPr>
        <p:spPr>
          <a:ln/>
        </p:spPr>
        <p:txBody>
          <a:bodyPr/>
          <a:lstStyle>
            <a:lvl1pPr>
              <a:defRPr/>
            </a:lvl1pPr>
          </a:lstStyle>
          <a:p>
            <a:pPr>
              <a:defRPr/>
            </a:pPr>
            <a:endParaRPr lang="en-US"/>
          </a:p>
        </p:txBody>
      </p:sp>
      <p:sp>
        <p:nvSpPr>
          <p:cNvPr id="44" name="Slide Number Placeholder 4"/>
          <p:cNvSpPr>
            <a:spLocks noGrp="1"/>
          </p:cNvSpPr>
          <p:nvPr>
            <p:ph type="sldNum" sz="quarter" idx="73"/>
          </p:nvPr>
        </p:nvSpPr>
        <p:spPr>
          <a:ln/>
        </p:spPr>
        <p:txBody>
          <a:bodyPr/>
          <a:lstStyle>
            <a:lvl1pPr>
              <a:defRPr>
                <a:latin typeface="Arial" charset="0"/>
                <a:cs typeface="+mn-cs"/>
              </a:defRPr>
            </a:lvl1pPr>
          </a:lstStyle>
          <a:p>
            <a:pPr>
              <a:defRPr/>
            </a:pPr>
            <a:fld id="{76CF6887-7BB1-41B9-A623-FDE39DDF1107}" type="slidenum">
              <a:rPr lang="en-US"/>
              <a:pPr>
                <a:defRPr/>
              </a:pPr>
              <a:t>‹#›</a:t>
            </a:fld>
            <a:endParaRPr lang="en-US" dirty="0"/>
          </a:p>
        </p:txBody>
      </p:sp>
      <p:sp>
        <p:nvSpPr>
          <p:cNvPr id="43" name="Footer Placeholder 2"/>
          <p:cNvSpPr>
            <a:spLocks noGrp="1"/>
          </p:cNvSpPr>
          <p:nvPr>
            <p:ph type="ftr" sz="quarter" idx="75"/>
          </p:nvPr>
        </p:nvSpPr>
        <p:spPr>
          <a:ln/>
        </p:spPr>
        <p:txBody>
          <a:bodyPr/>
          <a:lstStyle>
            <a:lvl1pPr>
              <a:defRPr/>
            </a:lvl1pPr>
          </a:lstStyle>
          <a:p>
            <a:pPr>
              <a:defRPr/>
            </a:pPr>
            <a:endParaRPr lang="en-US"/>
          </a:p>
        </p:txBody>
      </p:sp>
      <p:sp>
        <p:nvSpPr>
          <p:cNvPr id="46" name="Slide Number Placeholder 4"/>
          <p:cNvSpPr>
            <a:spLocks noGrp="1"/>
          </p:cNvSpPr>
          <p:nvPr>
            <p:ph type="sldNum" sz="quarter" idx="77"/>
          </p:nvPr>
        </p:nvSpPr>
        <p:spPr>
          <a:ln/>
        </p:spPr>
        <p:txBody>
          <a:bodyPr/>
          <a:lstStyle>
            <a:lvl1pPr>
              <a:defRPr>
                <a:latin typeface="Arial" charset="0"/>
                <a:cs typeface="+mn-cs"/>
              </a:defRPr>
            </a:lvl1pPr>
          </a:lstStyle>
          <a:p>
            <a:pPr>
              <a:defRPr/>
            </a:pPr>
            <a:fld id="{CE9EB90B-8906-48ED-9AB9-5785B95EA1DA}" type="slidenum">
              <a:rPr lang="en-US"/>
              <a:pPr>
                <a:defRPr/>
              </a:pPr>
              <a:t>‹#›</a:t>
            </a:fld>
            <a:endParaRPr lang="en-US" dirty="0"/>
          </a:p>
        </p:txBody>
      </p:sp>
      <p:sp>
        <p:nvSpPr>
          <p:cNvPr id="47" name="Footer Placeholder 2"/>
          <p:cNvSpPr>
            <a:spLocks noGrp="1"/>
          </p:cNvSpPr>
          <p:nvPr>
            <p:ph type="ftr" sz="quarter" idx="79"/>
          </p:nvPr>
        </p:nvSpPr>
        <p:spPr>
          <a:ln/>
        </p:spPr>
        <p:txBody>
          <a:bodyPr/>
          <a:lstStyle>
            <a:lvl1pPr>
              <a:defRPr/>
            </a:lvl1pPr>
          </a:lstStyle>
          <a:p>
            <a:pPr>
              <a:defRPr/>
            </a:pPr>
            <a:endParaRPr lang="en-US"/>
          </a:p>
        </p:txBody>
      </p:sp>
      <p:sp>
        <p:nvSpPr>
          <p:cNvPr id="49" name="Slide Number Placeholder 4"/>
          <p:cNvSpPr>
            <a:spLocks noGrp="1"/>
          </p:cNvSpPr>
          <p:nvPr>
            <p:ph type="sldNum" sz="quarter" idx="81"/>
          </p:nvPr>
        </p:nvSpPr>
        <p:spPr>
          <a:ln/>
        </p:spPr>
        <p:txBody>
          <a:bodyPr/>
          <a:lstStyle>
            <a:lvl1pPr>
              <a:defRPr>
                <a:latin typeface="Arial" charset="0"/>
                <a:cs typeface="+mn-cs"/>
              </a:defRPr>
            </a:lvl1pPr>
          </a:lstStyle>
          <a:p>
            <a:pPr>
              <a:defRPr/>
            </a:pPr>
            <a:fld id="{544BBC50-1362-48D4-9E48-B4227F43524C}" type="slidenum">
              <a:rPr lang="en-US"/>
              <a:pPr>
                <a:defRPr/>
              </a:pPr>
              <a:t>‹#›</a:t>
            </a:fld>
            <a:endParaRPr lang="en-US" dirty="0"/>
          </a:p>
        </p:txBody>
      </p:sp>
      <p:sp>
        <p:nvSpPr>
          <p:cNvPr id="48" name="Footer Placeholder 2"/>
          <p:cNvSpPr>
            <a:spLocks noGrp="1"/>
          </p:cNvSpPr>
          <p:nvPr>
            <p:ph type="ftr" sz="quarter" idx="83"/>
          </p:nvPr>
        </p:nvSpPr>
        <p:spPr>
          <a:ln/>
        </p:spPr>
        <p:txBody>
          <a:bodyPr/>
          <a:lstStyle>
            <a:lvl1pPr>
              <a:defRPr/>
            </a:lvl1pPr>
          </a:lstStyle>
          <a:p>
            <a:pPr>
              <a:defRPr/>
            </a:pPr>
            <a:endParaRPr lang="en-US"/>
          </a:p>
        </p:txBody>
      </p:sp>
      <p:sp>
        <p:nvSpPr>
          <p:cNvPr id="51" name="Slide Number Placeholder 4"/>
          <p:cNvSpPr>
            <a:spLocks noGrp="1"/>
          </p:cNvSpPr>
          <p:nvPr>
            <p:ph type="sldNum" sz="quarter" idx="85"/>
          </p:nvPr>
        </p:nvSpPr>
        <p:spPr>
          <a:ln/>
        </p:spPr>
        <p:txBody>
          <a:bodyPr/>
          <a:lstStyle>
            <a:lvl1pPr>
              <a:defRPr>
                <a:latin typeface="Arial" charset="0"/>
                <a:cs typeface="+mn-cs"/>
              </a:defRPr>
            </a:lvl1pPr>
          </a:lstStyle>
          <a:p>
            <a:pPr>
              <a:defRPr/>
            </a:pPr>
            <a:fld id="{B9AE00F5-DDB4-4202-BA34-5AB4D6D0AC6B}" type="slidenum">
              <a:rPr lang="en-US"/>
              <a:pPr>
                <a:defRPr/>
              </a:pPr>
              <a:t>‹#›</a:t>
            </a:fld>
            <a:endParaRPr lang="en-US" dirty="0"/>
          </a:p>
        </p:txBody>
      </p:sp>
      <p:sp>
        <p:nvSpPr>
          <p:cNvPr id="50" name="Footer Placeholder 2"/>
          <p:cNvSpPr>
            <a:spLocks noGrp="1"/>
          </p:cNvSpPr>
          <p:nvPr>
            <p:ph type="ftr" sz="quarter" idx="87"/>
          </p:nvPr>
        </p:nvSpPr>
        <p:spPr>
          <a:ln/>
        </p:spPr>
        <p:txBody>
          <a:bodyPr/>
          <a:lstStyle>
            <a:lvl1pPr>
              <a:defRPr/>
            </a:lvl1pPr>
          </a:lstStyle>
          <a:p>
            <a:pPr>
              <a:defRPr/>
            </a:pPr>
            <a:endParaRPr lang="en-US"/>
          </a:p>
        </p:txBody>
      </p:sp>
      <p:sp>
        <p:nvSpPr>
          <p:cNvPr id="53" name="Slide Number Placeholder 4"/>
          <p:cNvSpPr>
            <a:spLocks noGrp="1"/>
          </p:cNvSpPr>
          <p:nvPr>
            <p:ph type="sldNum" sz="quarter" idx="89"/>
          </p:nvPr>
        </p:nvSpPr>
        <p:spPr>
          <a:ln/>
        </p:spPr>
        <p:txBody>
          <a:bodyPr/>
          <a:lstStyle>
            <a:lvl1pPr>
              <a:defRPr>
                <a:latin typeface="Arial" charset="0"/>
                <a:cs typeface="+mn-cs"/>
              </a:defRPr>
            </a:lvl1pPr>
          </a:lstStyle>
          <a:p>
            <a:pPr>
              <a:defRPr/>
            </a:pPr>
            <a:fld id="{8A1E3DE9-FE85-46B1-876F-9580F6819E66}" type="slidenum">
              <a:rPr lang="en-US"/>
              <a:pPr>
                <a:defRPr/>
              </a:pPr>
              <a:t>‹#›</a:t>
            </a:fld>
            <a:endParaRPr lang="en-US" dirty="0"/>
          </a:p>
        </p:txBody>
      </p:sp>
      <p:sp>
        <p:nvSpPr>
          <p:cNvPr id="52" name="Footer Placeholder 2"/>
          <p:cNvSpPr>
            <a:spLocks noGrp="1"/>
          </p:cNvSpPr>
          <p:nvPr>
            <p:ph type="ftr" sz="quarter" idx="91"/>
          </p:nvPr>
        </p:nvSpPr>
        <p:spPr>
          <a:ln/>
        </p:spPr>
        <p:txBody>
          <a:bodyPr/>
          <a:lstStyle>
            <a:lvl1pPr>
              <a:defRPr/>
            </a:lvl1pPr>
          </a:lstStyle>
          <a:p>
            <a:pPr>
              <a:defRPr/>
            </a:pPr>
            <a:endParaRPr lang="en-US"/>
          </a:p>
        </p:txBody>
      </p:sp>
      <p:sp>
        <p:nvSpPr>
          <p:cNvPr id="55" name="Slide Number Placeholder 4"/>
          <p:cNvSpPr>
            <a:spLocks noGrp="1"/>
          </p:cNvSpPr>
          <p:nvPr>
            <p:ph type="sldNum" sz="quarter" idx="93"/>
          </p:nvPr>
        </p:nvSpPr>
        <p:spPr>
          <a:ln/>
        </p:spPr>
        <p:txBody>
          <a:bodyPr/>
          <a:lstStyle>
            <a:lvl1pPr>
              <a:defRPr>
                <a:latin typeface="Arial" charset="0"/>
                <a:cs typeface="+mn-cs"/>
              </a:defRPr>
            </a:lvl1pPr>
          </a:lstStyle>
          <a:p>
            <a:pPr>
              <a:defRPr/>
            </a:pPr>
            <a:fld id="{6E0A406F-3FF4-4560-AF3D-861F31DB94DB}" type="slidenum">
              <a:rPr lang="en-US"/>
              <a:pPr>
                <a:defRPr/>
              </a:pPr>
              <a:t>‹#›</a:t>
            </a:fld>
            <a:endParaRPr lang="en-US" dirty="0"/>
          </a:p>
        </p:txBody>
      </p:sp>
      <p:sp>
        <p:nvSpPr>
          <p:cNvPr id="56" name="Footer Placeholder 2">
            <a:extLst>
              <a:ext uri="{FF2B5EF4-FFF2-40B4-BE49-F238E27FC236}">
                <a16:creationId xmlns:a16="http://schemas.microsoft.com/office/drawing/2014/main" id="{87255ECC-2E6D-4C06-9FF9-AE61B0069FA5}"/>
              </a:ext>
            </a:extLst>
          </p:cNvPr>
          <p:cNvSpPr>
            <a:spLocks noGrp="1"/>
          </p:cNvSpPr>
          <p:nvPr>
            <p:ph type="ftr" sz="quarter" idx="95"/>
          </p:nvPr>
        </p:nvSpPr>
        <p:spPr>
          <a:ln/>
        </p:spPr>
        <p:txBody>
          <a:bodyPr/>
          <a:lstStyle>
            <a:lvl1pPr>
              <a:defRPr/>
            </a:lvl1pPr>
          </a:lstStyle>
          <a:p>
            <a:pPr>
              <a:defRPr/>
            </a:pPr>
            <a:endParaRPr lang="en-US"/>
          </a:p>
        </p:txBody>
      </p:sp>
      <p:sp>
        <p:nvSpPr>
          <p:cNvPr id="58" name="Slide Number Placeholder 4">
            <a:extLst>
              <a:ext uri="{FF2B5EF4-FFF2-40B4-BE49-F238E27FC236}">
                <a16:creationId xmlns:a16="http://schemas.microsoft.com/office/drawing/2014/main" id="{54C5DA22-6881-4768-8B61-9620336720A2}"/>
              </a:ext>
            </a:extLst>
          </p:cNvPr>
          <p:cNvSpPr>
            <a:spLocks noGrp="1"/>
          </p:cNvSpPr>
          <p:nvPr>
            <p:ph type="sldNum" sz="quarter" idx="97"/>
          </p:nvPr>
        </p:nvSpPr>
        <p:spPr>
          <a:ln/>
        </p:spPr>
        <p:txBody>
          <a:bodyPr/>
          <a:lstStyle>
            <a:lvl1pPr>
              <a:defRPr/>
            </a:lvl1pPr>
          </a:lstStyle>
          <a:p>
            <a:pPr>
              <a:defRPr/>
            </a:pPr>
            <a:fld id="{3A07ADE9-8A62-4E3D-BB77-710DC633BF84}" type="slidenum">
              <a:rPr lang="en-US" altLang="en-US"/>
              <a:pPr>
                <a:defRPr/>
              </a:pPr>
              <a:t>‹#›</a:t>
            </a:fld>
            <a:endParaRPr lang="en-US" altLang="en-US" dirty="0"/>
          </a:p>
        </p:txBody>
      </p:sp>
      <p:sp>
        <p:nvSpPr>
          <p:cNvPr id="57" name="Footer Placeholder 2">
            <a:extLst>
              <a:ext uri="{FF2B5EF4-FFF2-40B4-BE49-F238E27FC236}">
                <a16:creationId xmlns:a16="http://schemas.microsoft.com/office/drawing/2014/main" id="{C26F239D-D2F9-440B-97B4-C1343650042F}"/>
              </a:ext>
            </a:extLst>
          </p:cNvPr>
          <p:cNvSpPr>
            <a:spLocks noGrp="1"/>
          </p:cNvSpPr>
          <p:nvPr>
            <p:ph type="ftr" sz="quarter" idx="99"/>
          </p:nvPr>
        </p:nvSpPr>
        <p:spPr>
          <a:ln/>
        </p:spPr>
        <p:txBody>
          <a:bodyPr/>
          <a:lstStyle>
            <a:lvl1pPr>
              <a:defRPr/>
            </a:lvl1pPr>
          </a:lstStyle>
          <a:p>
            <a:pPr>
              <a:defRPr/>
            </a:pPr>
            <a:endParaRPr lang="en-US"/>
          </a:p>
        </p:txBody>
      </p:sp>
      <p:sp>
        <p:nvSpPr>
          <p:cNvPr id="60" name="Slide Number Placeholder 4">
            <a:extLst>
              <a:ext uri="{FF2B5EF4-FFF2-40B4-BE49-F238E27FC236}">
                <a16:creationId xmlns:a16="http://schemas.microsoft.com/office/drawing/2014/main" id="{6FBF5D55-280D-44FE-A292-5D06563BCA68}"/>
              </a:ext>
            </a:extLst>
          </p:cNvPr>
          <p:cNvSpPr>
            <a:spLocks noGrp="1"/>
          </p:cNvSpPr>
          <p:nvPr>
            <p:ph type="sldNum" sz="quarter" idx="101"/>
          </p:nvPr>
        </p:nvSpPr>
        <p:spPr>
          <a:ln/>
        </p:spPr>
        <p:txBody>
          <a:bodyPr/>
          <a:lstStyle>
            <a:lvl1pPr>
              <a:defRPr/>
            </a:lvl1pPr>
          </a:lstStyle>
          <a:p>
            <a:pPr>
              <a:defRPr/>
            </a:pPr>
            <a:fld id="{C2AFF284-9BCB-4D3E-B58B-405AB15D0004}" type="slidenum">
              <a:rPr lang="en-US" altLang="en-US"/>
              <a:pPr>
                <a:defRPr/>
              </a:pPr>
              <a:t>‹#›</a:t>
            </a:fld>
            <a:endParaRPr lang="en-US" altLang="en-US" dirty="0"/>
          </a:p>
        </p:txBody>
      </p:sp>
      <p:sp>
        <p:nvSpPr>
          <p:cNvPr id="59" name="Footer Placeholder 2">
            <a:extLst>
              <a:ext uri="{FF2B5EF4-FFF2-40B4-BE49-F238E27FC236}">
                <a16:creationId xmlns:a16="http://schemas.microsoft.com/office/drawing/2014/main" id="{B06B95E0-AEAF-4635-AE94-C451B6FBCAC7}"/>
              </a:ext>
            </a:extLst>
          </p:cNvPr>
          <p:cNvSpPr>
            <a:spLocks noGrp="1"/>
          </p:cNvSpPr>
          <p:nvPr>
            <p:ph type="ftr" sz="quarter" idx="103"/>
          </p:nvPr>
        </p:nvSpPr>
        <p:spPr>
          <a:ln/>
        </p:spPr>
        <p:txBody>
          <a:bodyPr/>
          <a:lstStyle>
            <a:lvl1pPr>
              <a:defRPr/>
            </a:lvl1pPr>
          </a:lstStyle>
          <a:p>
            <a:pPr>
              <a:defRPr/>
            </a:pPr>
            <a:endParaRPr lang="en-US"/>
          </a:p>
        </p:txBody>
      </p:sp>
      <p:sp>
        <p:nvSpPr>
          <p:cNvPr id="62" name="Slide Number Placeholder 4">
            <a:extLst>
              <a:ext uri="{FF2B5EF4-FFF2-40B4-BE49-F238E27FC236}">
                <a16:creationId xmlns:a16="http://schemas.microsoft.com/office/drawing/2014/main" id="{CABFF348-2A16-40B9-9103-EA5149823CDE}"/>
              </a:ext>
            </a:extLst>
          </p:cNvPr>
          <p:cNvSpPr>
            <a:spLocks noGrp="1"/>
          </p:cNvSpPr>
          <p:nvPr>
            <p:ph type="sldNum" sz="quarter" idx="105"/>
          </p:nvPr>
        </p:nvSpPr>
        <p:spPr>
          <a:ln/>
        </p:spPr>
        <p:txBody>
          <a:bodyPr/>
          <a:lstStyle>
            <a:lvl1pPr>
              <a:defRPr/>
            </a:lvl1pPr>
          </a:lstStyle>
          <a:p>
            <a:pPr>
              <a:defRPr/>
            </a:pPr>
            <a:fld id="{4E6DBC6F-EC0B-4C6B-81FA-BD061CDDD5E2}" type="slidenum">
              <a:rPr lang="en-US" altLang="en-US"/>
              <a:pPr>
                <a:defRPr/>
              </a:pPr>
              <a:t>‹#›</a:t>
            </a:fld>
            <a:endParaRPr lang="en-US" altLang="en-US" dirty="0"/>
          </a:p>
        </p:txBody>
      </p:sp>
      <p:sp>
        <p:nvSpPr>
          <p:cNvPr id="61" name="Footer Placeholder 2">
            <a:extLst>
              <a:ext uri="{FF2B5EF4-FFF2-40B4-BE49-F238E27FC236}">
                <a16:creationId xmlns:a16="http://schemas.microsoft.com/office/drawing/2014/main" id="{500AE6C8-573B-4165-98A0-7590EADC71B3}"/>
              </a:ext>
            </a:extLst>
          </p:cNvPr>
          <p:cNvSpPr>
            <a:spLocks noGrp="1"/>
          </p:cNvSpPr>
          <p:nvPr>
            <p:ph type="ftr" sz="quarter" idx="107"/>
          </p:nvPr>
        </p:nvSpPr>
        <p:spPr>
          <a:ln/>
        </p:spPr>
        <p:txBody>
          <a:bodyPr/>
          <a:lstStyle>
            <a:lvl1pPr>
              <a:defRPr/>
            </a:lvl1pPr>
          </a:lstStyle>
          <a:p>
            <a:pPr>
              <a:defRPr/>
            </a:pPr>
            <a:endParaRPr lang="en-US"/>
          </a:p>
        </p:txBody>
      </p:sp>
      <p:sp>
        <p:nvSpPr>
          <p:cNvPr id="64" name="Slide Number Placeholder 4">
            <a:extLst>
              <a:ext uri="{FF2B5EF4-FFF2-40B4-BE49-F238E27FC236}">
                <a16:creationId xmlns:a16="http://schemas.microsoft.com/office/drawing/2014/main" id="{81DDDC71-6DF9-4050-9D61-D9A1D9174807}"/>
              </a:ext>
            </a:extLst>
          </p:cNvPr>
          <p:cNvSpPr>
            <a:spLocks noGrp="1"/>
          </p:cNvSpPr>
          <p:nvPr>
            <p:ph type="sldNum" sz="quarter" idx="109"/>
          </p:nvPr>
        </p:nvSpPr>
        <p:spPr>
          <a:ln/>
        </p:spPr>
        <p:txBody>
          <a:bodyPr/>
          <a:lstStyle>
            <a:lvl1pPr>
              <a:defRPr/>
            </a:lvl1pPr>
          </a:lstStyle>
          <a:p>
            <a:pPr>
              <a:defRPr/>
            </a:pPr>
            <a:fld id="{37A28615-5E23-495D-9F84-A4FB9B59C54D}" type="slidenum">
              <a:rPr lang="en-US" altLang="en-US"/>
              <a:pPr>
                <a:defRPr/>
              </a:pPr>
              <a:t>‹#›</a:t>
            </a:fld>
            <a:endParaRPr lang="en-US" altLang="en-US" dirty="0"/>
          </a:p>
        </p:txBody>
      </p:sp>
      <p:sp>
        <p:nvSpPr>
          <p:cNvPr id="63" name="Footer Placeholder 2">
            <a:extLst>
              <a:ext uri="{FF2B5EF4-FFF2-40B4-BE49-F238E27FC236}">
                <a16:creationId xmlns:a16="http://schemas.microsoft.com/office/drawing/2014/main" id="{BE1D391B-D397-49A0-9989-B0BB1A2BA4F2}"/>
              </a:ext>
            </a:extLst>
          </p:cNvPr>
          <p:cNvSpPr>
            <a:spLocks noGrp="1"/>
          </p:cNvSpPr>
          <p:nvPr>
            <p:ph type="ftr" sz="quarter" idx="111"/>
          </p:nvPr>
        </p:nvSpPr>
        <p:spPr>
          <a:ln/>
        </p:spPr>
        <p:txBody>
          <a:bodyPr/>
          <a:lstStyle>
            <a:lvl1pPr>
              <a:defRPr/>
            </a:lvl1pPr>
          </a:lstStyle>
          <a:p>
            <a:pPr>
              <a:defRPr/>
            </a:pPr>
            <a:endParaRPr lang="en-US"/>
          </a:p>
        </p:txBody>
      </p:sp>
      <p:sp>
        <p:nvSpPr>
          <p:cNvPr id="66" name="Slide Number Placeholder 4">
            <a:extLst>
              <a:ext uri="{FF2B5EF4-FFF2-40B4-BE49-F238E27FC236}">
                <a16:creationId xmlns:a16="http://schemas.microsoft.com/office/drawing/2014/main" id="{E3D17385-F643-4B51-8959-8FD9DEECA8F4}"/>
              </a:ext>
            </a:extLst>
          </p:cNvPr>
          <p:cNvSpPr>
            <a:spLocks noGrp="1"/>
          </p:cNvSpPr>
          <p:nvPr>
            <p:ph type="sldNum" sz="quarter" idx="113"/>
          </p:nvPr>
        </p:nvSpPr>
        <p:spPr>
          <a:ln/>
        </p:spPr>
        <p:txBody>
          <a:bodyPr/>
          <a:lstStyle>
            <a:lvl1pPr>
              <a:defRPr/>
            </a:lvl1pPr>
          </a:lstStyle>
          <a:p>
            <a:pPr>
              <a:defRPr/>
            </a:pPr>
            <a:fld id="{FB5B6ADC-826F-42D3-ADB9-B802B1FFD285}" type="slidenum">
              <a:rPr lang="en-US" altLang="en-US"/>
              <a:pPr>
                <a:defRPr/>
              </a:pPr>
              <a:t>‹#›</a:t>
            </a:fld>
            <a:endParaRPr lang="en-US" altLang="en-US" dirty="0"/>
          </a:p>
        </p:txBody>
      </p:sp>
      <p:sp>
        <p:nvSpPr>
          <p:cNvPr id="67" name="Footer Placeholder 2">
            <a:extLst>
              <a:ext uri="{FF2B5EF4-FFF2-40B4-BE49-F238E27FC236}">
                <a16:creationId xmlns:a16="http://schemas.microsoft.com/office/drawing/2014/main" id="{3C928018-5881-4810-A950-61073869B73D}"/>
              </a:ext>
            </a:extLst>
          </p:cNvPr>
          <p:cNvSpPr>
            <a:spLocks noGrp="1"/>
          </p:cNvSpPr>
          <p:nvPr>
            <p:ph type="ftr" sz="quarter" idx="115"/>
          </p:nvPr>
        </p:nvSpPr>
        <p:spPr>
          <a:ln/>
        </p:spPr>
        <p:txBody>
          <a:bodyPr/>
          <a:lstStyle>
            <a:lvl1pPr>
              <a:defRPr/>
            </a:lvl1pPr>
          </a:lstStyle>
          <a:p>
            <a:pPr>
              <a:defRPr/>
            </a:pPr>
            <a:endParaRPr lang="en-US"/>
          </a:p>
        </p:txBody>
      </p:sp>
      <p:sp>
        <p:nvSpPr>
          <p:cNvPr id="69" name="Slide Number Placeholder 4">
            <a:extLst>
              <a:ext uri="{FF2B5EF4-FFF2-40B4-BE49-F238E27FC236}">
                <a16:creationId xmlns:a16="http://schemas.microsoft.com/office/drawing/2014/main" id="{E280A433-9383-4CAA-8251-5F299A6D72F1}"/>
              </a:ext>
            </a:extLst>
          </p:cNvPr>
          <p:cNvSpPr>
            <a:spLocks noGrp="1"/>
          </p:cNvSpPr>
          <p:nvPr>
            <p:ph type="sldNum" sz="quarter" idx="117"/>
          </p:nvPr>
        </p:nvSpPr>
        <p:spPr>
          <a:ln/>
        </p:spPr>
        <p:txBody>
          <a:bodyPr/>
          <a:lstStyle>
            <a:lvl1pPr>
              <a:defRPr/>
            </a:lvl1pPr>
          </a:lstStyle>
          <a:p>
            <a:pPr>
              <a:defRPr/>
            </a:pPr>
            <a:fld id="{59F6F0A7-D4A4-4CCE-A2E1-1005ED922A97}" type="slidenum">
              <a:rPr lang="en-US" altLang="en-US"/>
              <a:pPr>
                <a:defRPr/>
              </a:pPr>
              <a:t>‹#›</a:t>
            </a:fld>
            <a:endParaRPr lang="en-US" altLang="en-US" dirty="0"/>
          </a:p>
        </p:txBody>
      </p:sp>
      <p:sp>
        <p:nvSpPr>
          <p:cNvPr id="68" name="Footer Placeholder 2">
            <a:extLst>
              <a:ext uri="{FF2B5EF4-FFF2-40B4-BE49-F238E27FC236}">
                <a16:creationId xmlns:a16="http://schemas.microsoft.com/office/drawing/2014/main" id="{DB59EE38-5338-4520-9656-F453F925BD07}"/>
              </a:ext>
            </a:extLst>
          </p:cNvPr>
          <p:cNvSpPr>
            <a:spLocks noGrp="1"/>
          </p:cNvSpPr>
          <p:nvPr>
            <p:ph type="ftr" sz="quarter" idx="119"/>
          </p:nvPr>
        </p:nvSpPr>
        <p:spPr>
          <a:ln/>
        </p:spPr>
        <p:txBody>
          <a:bodyPr/>
          <a:lstStyle>
            <a:lvl1pPr>
              <a:defRPr/>
            </a:lvl1pPr>
          </a:lstStyle>
          <a:p>
            <a:pPr>
              <a:defRPr/>
            </a:pPr>
            <a:endParaRPr lang="en-US"/>
          </a:p>
        </p:txBody>
      </p:sp>
      <p:sp>
        <p:nvSpPr>
          <p:cNvPr id="71" name="Slide Number Placeholder 4">
            <a:extLst>
              <a:ext uri="{FF2B5EF4-FFF2-40B4-BE49-F238E27FC236}">
                <a16:creationId xmlns:a16="http://schemas.microsoft.com/office/drawing/2014/main" id="{43E16A4B-A2AF-4574-B3A6-326F4672539F}"/>
              </a:ext>
            </a:extLst>
          </p:cNvPr>
          <p:cNvSpPr>
            <a:spLocks noGrp="1"/>
          </p:cNvSpPr>
          <p:nvPr>
            <p:ph type="sldNum" sz="quarter" idx="121"/>
          </p:nvPr>
        </p:nvSpPr>
        <p:spPr>
          <a:ln/>
        </p:spPr>
        <p:txBody>
          <a:bodyPr/>
          <a:lstStyle>
            <a:lvl1pPr>
              <a:defRPr/>
            </a:lvl1pPr>
          </a:lstStyle>
          <a:p>
            <a:pPr>
              <a:defRPr/>
            </a:pPr>
            <a:fld id="{41F2F01F-CF43-4862-8D4A-73284EB6C626}" type="slidenum">
              <a:rPr lang="en-US" altLang="en-US"/>
              <a:pPr>
                <a:defRPr/>
              </a:pPr>
              <a:t>‹#›</a:t>
            </a:fld>
            <a:endParaRPr lang="en-US" altLang="en-US" dirty="0"/>
          </a:p>
        </p:txBody>
      </p:sp>
      <p:sp>
        <p:nvSpPr>
          <p:cNvPr id="70" name="Footer Placeholder 2">
            <a:extLst>
              <a:ext uri="{FF2B5EF4-FFF2-40B4-BE49-F238E27FC236}">
                <a16:creationId xmlns:a16="http://schemas.microsoft.com/office/drawing/2014/main" id="{50BD0779-B631-4B05-AF1E-DDD9F23B30E0}"/>
              </a:ext>
            </a:extLst>
          </p:cNvPr>
          <p:cNvSpPr>
            <a:spLocks noGrp="1"/>
          </p:cNvSpPr>
          <p:nvPr>
            <p:ph type="ftr" sz="quarter" idx="123"/>
          </p:nvPr>
        </p:nvSpPr>
        <p:spPr>
          <a:ln/>
        </p:spPr>
        <p:txBody>
          <a:bodyPr/>
          <a:lstStyle>
            <a:lvl1pPr>
              <a:defRPr/>
            </a:lvl1pPr>
          </a:lstStyle>
          <a:p>
            <a:pPr>
              <a:defRPr/>
            </a:pPr>
            <a:endParaRPr lang="en-US"/>
          </a:p>
        </p:txBody>
      </p:sp>
      <p:sp>
        <p:nvSpPr>
          <p:cNvPr id="73" name="Slide Number Placeholder 4">
            <a:extLst>
              <a:ext uri="{FF2B5EF4-FFF2-40B4-BE49-F238E27FC236}">
                <a16:creationId xmlns:a16="http://schemas.microsoft.com/office/drawing/2014/main" id="{3AAED1E3-FBA5-44EC-9056-7A4907B13FE3}"/>
              </a:ext>
            </a:extLst>
          </p:cNvPr>
          <p:cNvSpPr>
            <a:spLocks noGrp="1"/>
          </p:cNvSpPr>
          <p:nvPr>
            <p:ph type="sldNum" sz="quarter" idx="125"/>
          </p:nvPr>
        </p:nvSpPr>
        <p:spPr>
          <a:ln/>
        </p:spPr>
        <p:txBody>
          <a:bodyPr/>
          <a:lstStyle>
            <a:lvl1pPr>
              <a:defRPr/>
            </a:lvl1pPr>
          </a:lstStyle>
          <a:p>
            <a:pPr>
              <a:defRPr/>
            </a:pPr>
            <a:fld id="{58A0163B-8EBF-4F91-AE5B-82CE02E83696}" type="slidenum">
              <a:rPr lang="en-US" altLang="en-US"/>
              <a:pPr>
                <a:defRPr/>
              </a:pPr>
              <a:t>‹#›</a:t>
            </a:fld>
            <a:endParaRPr lang="en-US" altLang="en-US" dirty="0"/>
          </a:p>
        </p:txBody>
      </p:sp>
      <p:sp>
        <p:nvSpPr>
          <p:cNvPr id="72" name="Footer Placeholder 2">
            <a:extLst>
              <a:ext uri="{FF2B5EF4-FFF2-40B4-BE49-F238E27FC236}">
                <a16:creationId xmlns:a16="http://schemas.microsoft.com/office/drawing/2014/main" id="{85B6B182-3F90-4A6A-B691-9C289606A319}"/>
              </a:ext>
            </a:extLst>
          </p:cNvPr>
          <p:cNvSpPr>
            <a:spLocks noGrp="1"/>
          </p:cNvSpPr>
          <p:nvPr>
            <p:ph type="ftr" sz="quarter" idx="127"/>
          </p:nvPr>
        </p:nvSpPr>
        <p:spPr>
          <a:ln/>
        </p:spPr>
        <p:txBody>
          <a:bodyPr/>
          <a:lstStyle>
            <a:lvl1pPr>
              <a:defRPr/>
            </a:lvl1pPr>
          </a:lstStyle>
          <a:p>
            <a:pPr>
              <a:defRPr/>
            </a:pPr>
            <a:endParaRPr lang="en-US"/>
          </a:p>
        </p:txBody>
      </p:sp>
      <p:sp>
        <p:nvSpPr>
          <p:cNvPr id="75" name="Slide Number Placeholder 4">
            <a:extLst>
              <a:ext uri="{FF2B5EF4-FFF2-40B4-BE49-F238E27FC236}">
                <a16:creationId xmlns:a16="http://schemas.microsoft.com/office/drawing/2014/main" id="{0E199CF4-FCF3-4B32-BFF8-3F935B5D5BC2}"/>
              </a:ext>
            </a:extLst>
          </p:cNvPr>
          <p:cNvSpPr>
            <a:spLocks noGrp="1"/>
          </p:cNvSpPr>
          <p:nvPr>
            <p:ph type="sldNum" sz="quarter" idx="129"/>
          </p:nvPr>
        </p:nvSpPr>
        <p:spPr>
          <a:ln/>
        </p:spPr>
        <p:txBody>
          <a:bodyPr/>
          <a:lstStyle>
            <a:lvl1pPr>
              <a:defRPr/>
            </a:lvl1pPr>
          </a:lstStyle>
          <a:p>
            <a:pPr>
              <a:defRPr/>
            </a:pPr>
            <a:fld id="{1DAB9E24-9004-409E-993E-D19F43B98B74}" type="slidenum">
              <a:rPr lang="en-US" altLang="en-US"/>
              <a:pPr>
                <a:defRPr/>
              </a:pPr>
              <a:t>‹#›</a:t>
            </a:fld>
            <a:endParaRPr lang="en-US" altLang="en-US" dirty="0"/>
          </a:p>
        </p:txBody>
      </p:sp>
      <p:sp>
        <p:nvSpPr>
          <p:cNvPr id="74" name="Footer Placeholder 2">
            <a:extLst>
              <a:ext uri="{FF2B5EF4-FFF2-40B4-BE49-F238E27FC236}">
                <a16:creationId xmlns:a16="http://schemas.microsoft.com/office/drawing/2014/main" id="{6F22BD41-59E4-4101-9C8F-A76EB488C0BE}"/>
              </a:ext>
            </a:extLst>
          </p:cNvPr>
          <p:cNvSpPr>
            <a:spLocks noGrp="1"/>
          </p:cNvSpPr>
          <p:nvPr>
            <p:ph type="ftr" sz="quarter" idx="131"/>
          </p:nvPr>
        </p:nvSpPr>
        <p:spPr>
          <a:ln/>
        </p:spPr>
        <p:txBody>
          <a:bodyPr/>
          <a:lstStyle>
            <a:lvl1pPr>
              <a:defRPr/>
            </a:lvl1pPr>
          </a:lstStyle>
          <a:p>
            <a:pPr>
              <a:defRPr/>
            </a:pPr>
            <a:endParaRPr lang="en-US"/>
          </a:p>
        </p:txBody>
      </p:sp>
      <p:sp>
        <p:nvSpPr>
          <p:cNvPr id="77" name="Slide Number Placeholder 4">
            <a:extLst>
              <a:ext uri="{FF2B5EF4-FFF2-40B4-BE49-F238E27FC236}">
                <a16:creationId xmlns:a16="http://schemas.microsoft.com/office/drawing/2014/main" id="{B1FB3AE5-5158-4F8B-83CC-09BFCCBB1E3A}"/>
              </a:ext>
            </a:extLst>
          </p:cNvPr>
          <p:cNvSpPr>
            <a:spLocks noGrp="1"/>
          </p:cNvSpPr>
          <p:nvPr>
            <p:ph type="sldNum" sz="quarter" idx="133"/>
          </p:nvPr>
        </p:nvSpPr>
        <p:spPr>
          <a:ln/>
        </p:spPr>
        <p:txBody>
          <a:bodyPr/>
          <a:lstStyle>
            <a:lvl1pPr>
              <a:defRPr/>
            </a:lvl1pPr>
          </a:lstStyle>
          <a:p>
            <a:pPr>
              <a:defRPr/>
            </a:pPr>
            <a:fld id="{C038FC61-FED8-460A-BC58-670EC83371B2}" type="slidenum">
              <a:rPr lang="en-US" altLang="en-US"/>
              <a:pPr>
                <a:defRPr/>
              </a:pPr>
              <a:t>‹#›</a:t>
            </a:fld>
            <a:endParaRPr lang="en-US" altLang="en-US" dirty="0"/>
          </a:p>
        </p:txBody>
      </p:sp>
      <p:sp>
        <p:nvSpPr>
          <p:cNvPr id="78" name="Footer Placeholder 2">
            <a:extLst>
              <a:ext uri="{FF2B5EF4-FFF2-40B4-BE49-F238E27FC236}">
                <a16:creationId xmlns:a16="http://schemas.microsoft.com/office/drawing/2014/main" id="{8213620E-1EEA-4041-BFDA-3A8031E2C6EE}"/>
              </a:ext>
            </a:extLst>
          </p:cNvPr>
          <p:cNvSpPr>
            <a:spLocks noGrp="1"/>
          </p:cNvSpPr>
          <p:nvPr>
            <p:ph type="ftr" sz="quarter" idx="135"/>
          </p:nvPr>
        </p:nvSpPr>
        <p:spPr>
          <a:ln/>
        </p:spPr>
        <p:txBody>
          <a:bodyPr/>
          <a:lstStyle>
            <a:lvl1pPr>
              <a:defRPr/>
            </a:lvl1pPr>
          </a:lstStyle>
          <a:p>
            <a:pPr>
              <a:defRPr/>
            </a:pPr>
            <a:endParaRPr lang="en-US"/>
          </a:p>
        </p:txBody>
      </p:sp>
      <p:sp>
        <p:nvSpPr>
          <p:cNvPr id="80" name="Slide Number Placeholder 4">
            <a:extLst>
              <a:ext uri="{FF2B5EF4-FFF2-40B4-BE49-F238E27FC236}">
                <a16:creationId xmlns:a16="http://schemas.microsoft.com/office/drawing/2014/main" id="{B5DE29F1-ED17-46FF-80E7-67A97AB0F554}"/>
              </a:ext>
            </a:extLst>
          </p:cNvPr>
          <p:cNvSpPr>
            <a:spLocks noGrp="1"/>
          </p:cNvSpPr>
          <p:nvPr>
            <p:ph type="sldNum" sz="quarter" idx="137"/>
          </p:nvPr>
        </p:nvSpPr>
        <p:spPr>
          <a:ln/>
        </p:spPr>
        <p:txBody>
          <a:bodyPr/>
          <a:lstStyle>
            <a:lvl1pPr>
              <a:defRPr/>
            </a:lvl1pPr>
          </a:lstStyle>
          <a:p>
            <a:pPr>
              <a:defRPr/>
            </a:pPr>
            <a:fld id="{108AD8E9-8D23-419E-81C9-E431CD40BBF9}" type="slidenum">
              <a:rPr lang="en-US" altLang="en-US"/>
              <a:pPr>
                <a:defRPr/>
              </a:pPr>
              <a:t>‹#›</a:t>
            </a:fld>
            <a:endParaRPr lang="en-US" altLang="en-US" dirty="0"/>
          </a:p>
        </p:txBody>
      </p:sp>
      <p:sp>
        <p:nvSpPr>
          <p:cNvPr id="79" name="Footer Placeholder 2">
            <a:extLst>
              <a:ext uri="{FF2B5EF4-FFF2-40B4-BE49-F238E27FC236}">
                <a16:creationId xmlns:a16="http://schemas.microsoft.com/office/drawing/2014/main" id="{B30F7CA7-55EF-4B93-9C40-6412437F069E}"/>
              </a:ext>
            </a:extLst>
          </p:cNvPr>
          <p:cNvSpPr>
            <a:spLocks noGrp="1"/>
          </p:cNvSpPr>
          <p:nvPr>
            <p:ph type="ftr" sz="quarter" idx="139"/>
          </p:nvPr>
        </p:nvSpPr>
        <p:spPr>
          <a:ln/>
        </p:spPr>
        <p:txBody>
          <a:bodyPr/>
          <a:lstStyle>
            <a:lvl1pPr>
              <a:defRPr/>
            </a:lvl1pPr>
          </a:lstStyle>
          <a:p>
            <a:pPr>
              <a:defRPr/>
            </a:pPr>
            <a:endParaRPr lang="en-US"/>
          </a:p>
        </p:txBody>
      </p:sp>
      <p:sp>
        <p:nvSpPr>
          <p:cNvPr id="82" name="Slide Number Placeholder 4">
            <a:extLst>
              <a:ext uri="{FF2B5EF4-FFF2-40B4-BE49-F238E27FC236}">
                <a16:creationId xmlns:a16="http://schemas.microsoft.com/office/drawing/2014/main" id="{E221496D-C697-4CF8-B1AF-EF56FBB607A3}"/>
              </a:ext>
            </a:extLst>
          </p:cNvPr>
          <p:cNvSpPr>
            <a:spLocks noGrp="1"/>
          </p:cNvSpPr>
          <p:nvPr>
            <p:ph type="sldNum" sz="quarter" idx="141"/>
          </p:nvPr>
        </p:nvSpPr>
        <p:spPr>
          <a:ln/>
        </p:spPr>
        <p:txBody>
          <a:bodyPr/>
          <a:lstStyle>
            <a:lvl1pPr>
              <a:defRPr/>
            </a:lvl1pPr>
          </a:lstStyle>
          <a:p>
            <a:pPr>
              <a:defRPr/>
            </a:pPr>
            <a:fld id="{DA1B53B3-67B6-46EB-8078-B64DC502BDBA}" type="slidenum">
              <a:rPr lang="en-US" altLang="en-US"/>
              <a:pPr>
                <a:defRPr/>
              </a:pPr>
              <a:t>‹#›</a:t>
            </a:fld>
            <a:endParaRPr lang="en-US" altLang="en-US" dirty="0"/>
          </a:p>
        </p:txBody>
      </p:sp>
      <p:sp>
        <p:nvSpPr>
          <p:cNvPr id="76" name="Date Placeholder 1">
            <a:extLst>
              <a:ext uri="{FF2B5EF4-FFF2-40B4-BE49-F238E27FC236}">
                <a16:creationId xmlns:a16="http://schemas.microsoft.com/office/drawing/2014/main" id="{85F54072-EFF5-4601-AE9F-431438C78A5D}"/>
              </a:ext>
            </a:extLst>
          </p:cNvPr>
          <p:cNvSpPr>
            <a:spLocks noGrp="1"/>
          </p:cNvSpPr>
          <p:nvPr>
            <p:ph type="dt" sz="half" idx="142"/>
          </p:nvPr>
        </p:nvSpPr>
        <p:spPr>
          <a:ln/>
        </p:spPr>
        <p:txBody>
          <a:bodyPr/>
          <a:lstStyle>
            <a:lvl1pPr>
              <a:defRPr/>
            </a:lvl1pPr>
          </a:lstStyle>
          <a:p>
            <a:pPr>
              <a:defRPr/>
            </a:pPr>
            <a:endParaRPr lang="en-US"/>
          </a:p>
        </p:txBody>
      </p:sp>
      <p:sp>
        <p:nvSpPr>
          <p:cNvPr id="81" name="Footer Placeholder 2">
            <a:extLst>
              <a:ext uri="{FF2B5EF4-FFF2-40B4-BE49-F238E27FC236}">
                <a16:creationId xmlns:a16="http://schemas.microsoft.com/office/drawing/2014/main" id="{0A434A64-24D4-4F25-9C57-31519A4818E8}"/>
              </a:ext>
            </a:extLst>
          </p:cNvPr>
          <p:cNvSpPr>
            <a:spLocks noGrp="1"/>
          </p:cNvSpPr>
          <p:nvPr>
            <p:ph type="ftr" sz="quarter" idx="143"/>
          </p:nvPr>
        </p:nvSpPr>
        <p:spPr>
          <a:ln/>
        </p:spPr>
        <p:txBody>
          <a:bodyPr/>
          <a:lstStyle>
            <a:lvl1pPr>
              <a:defRPr/>
            </a:lvl1pPr>
          </a:lstStyle>
          <a:p>
            <a:pPr>
              <a:defRPr/>
            </a:pPr>
            <a:endParaRPr lang="en-US"/>
          </a:p>
        </p:txBody>
      </p:sp>
      <p:sp>
        <p:nvSpPr>
          <p:cNvPr id="83" name="Footer Placeholder 3">
            <a:extLst>
              <a:ext uri="{FF2B5EF4-FFF2-40B4-BE49-F238E27FC236}">
                <a16:creationId xmlns:a16="http://schemas.microsoft.com/office/drawing/2014/main" id="{6A853CC5-1D64-46B8-AC00-A1F31838416A}"/>
              </a:ext>
            </a:extLst>
          </p:cNvPr>
          <p:cNvSpPr>
            <a:spLocks noGrp="1"/>
          </p:cNvSpPr>
          <p:nvPr>
            <p:ph type="ftr" sz="quarter" idx="144"/>
          </p:nvPr>
        </p:nvSpPr>
        <p:spPr>
          <a:ln/>
        </p:spPr>
        <p:txBody>
          <a:bodyPr/>
          <a:lstStyle>
            <a:lvl1pPr>
              <a:defRPr/>
            </a:lvl1pPr>
          </a:lstStyle>
          <a:p>
            <a:pPr>
              <a:defRPr/>
            </a:pPr>
            <a:endParaRPr lang="en-US"/>
          </a:p>
        </p:txBody>
      </p:sp>
      <p:sp>
        <p:nvSpPr>
          <p:cNvPr id="84" name="Slide Number Placeholder 4">
            <a:extLst>
              <a:ext uri="{FF2B5EF4-FFF2-40B4-BE49-F238E27FC236}">
                <a16:creationId xmlns:a16="http://schemas.microsoft.com/office/drawing/2014/main" id="{C886EFF3-71D5-48B0-87BE-767907DBC66C}"/>
              </a:ext>
            </a:extLst>
          </p:cNvPr>
          <p:cNvSpPr>
            <a:spLocks noGrp="1"/>
          </p:cNvSpPr>
          <p:nvPr>
            <p:ph type="sldNum" sz="quarter" idx="145"/>
          </p:nvPr>
        </p:nvSpPr>
        <p:spPr>
          <a:ln/>
        </p:spPr>
        <p:txBody>
          <a:bodyPr/>
          <a:lstStyle>
            <a:lvl1pPr>
              <a:defRPr/>
            </a:lvl1pPr>
          </a:lstStyle>
          <a:p>
            <a:pPr>
              <a:defRPr/>
            </a:pPr>
            <a:fld id="{F35F7028-A89E-47D7-81FD-BF3DE779C4A2}" type="slidenum">
              <a:rPr lang="en-US" altLang="en-US"/>
              <a:pPr>
                <a:defRPr/>
              </a:pPr>
              <a:t>‹#›</a:t>
            </a:fld>
            <a:endParaRPr lang="en-US" altLang="en-US" dirty="0"/>
          </a:p>
        </p:txBody>
      </p:sp>
      <p:sp>
        <p:nvSpPr>
          <p:cNvPr id="85" name="Slide Number Placeholder 5">
            <a:extLst>
              <a:ext uri="{FF2B5EF4-FFF2-40B4-BE49-F238E27FC236}">
                <a16:creationId xmlns:a16="http://schemas.microsoft.com/office/drawing/2014/main" id="{5400706C-79A9-4522-A201-A36930189D86}"/>
              </a:ext>
            </a:extLst>
          </p:cNvPr>
          <p:cNvSpPr>
            <a:spLocks noGrp="1"/>
          </p:cNvSpPr>
          <p:nvPr>
            <p:ph type="sldNum" sz="quarter" idx="146"/>
          </p:nvPr>
        </p:nvSpPr>
        <p:spPr>
          <a:ln/>
        </p:spPr>
        <p:txBody>
          <a:bodyPr/>
          <a:lstStyle>
            <a:lvl1pPr>
              <a:defRPr/>
            </a:lvl1pPr>
          </a:lstStyle>
          <a:p>
            <a:pPr>
              <a:defRPr/>
            </a:pPr>
            <a:fld id="{0A2B96DA-B2D1-4632-981C-9C8358ACCF8A}" type="slidenum">
              <a:rPr lang="en-US" altLang="en-US"/>
              <a:pPr>
                <a:defRPr/>
              </a:pPr>
              <a:t>‹#›</a:t>
            </a:fld>
            <a:endParaRPr lang="en-US" altLang="en-US" dirty="0"/>
          </a:p>
        </p:txBody>
      </p:sp>
    </p:spTree>
    <p:extLst>
      <p:ext uri="{BB962C8B-B14F-4D97-AF65-F5344CB8AC3E}">
        <p14:creationId xmlns:p14="http://schemas.microsoft.com/office/powerpoint/2010/main" val="23251980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3"/>
          </p:nvPr>
        </p:nvSpPr>
        <p:spPr/>
        <p:txBody>
          <a:bodyPr/>
          <a:lstStyle>
            <a:lvl1pPr>
              <a:defRPr>
                <a:latin typeface="Arial" charset="0"/>
                <a:cs typeface="+mn-cs"/>
              </a:defRPr>
            </a:lvl1pPr>
          </a:lstStyle>
          <a:p>
            <a:pPr>
              <a:defRPr/>
            </a:pPr>
            <a:fld id="{C23028A3-1C81-4C57-A99A-1779C2C7D932}" type="slidenum">
              <a:rPr lang="en-US"/>
              <a:pPr>
                <a:defRPr/>
              </a:pPr>
              <a:t>‹#›</a:t>
            </a:fld>
            <a:endParaRPr lang="en-US" dirty="0"/>
          </a:p>
        </p:txBody>
      </p:sp>
      <p:sp>
        <p:nvSpPr>
          <p:cNvPr id="8" name="Footer Placeholder 2"/>
          <p:cNvSpPr>
            <a:spLocks noGrp="1"/>
          </p:cNvSpPr>
          <p:nvPr>
            <p:ph type="ftr" sz="quarter" idx="15"/>
          </p:nvPr>
        </p:nvSpPr>
        <p:spPr>
          <a:ln/>
        </p:spPr>
        <p:txBody>
          <a:bodyPr/>
          <a:lstStyle>
            <a:lvl1pPr>
              <a:defRPr/>
            </a:lvl1pPr>
          </a:lstStyle>
          <a:p>
            <a:pPr>
              <a:defRPr/>
            </a:pPr>
            <a:endParaRPr lang="en-US"/>
          </a:p>
        </p:txBody>
      </p:sp>
      <p:sp>
        <p:nvSpPr>
          <p:cNvPr id="10" name="Slide Number Placeholder 4"/>
          <p:cNvSpPr>
            <a:spLocks noGrp="1"/>
          </p:cNvSpPr>
          <p:nvPr>
            <p:ph type="sldNum" sz="quarter" idx="17"/>
          </p:nvPr>
        </p:nvSpPr>
        <p:spPr>
          <a:ln/>
        </p:spPr>
        <p:txBody>
          <a:bodyPr/>
          <a:lstStyle>
            <a:lvl1pPr>
              <a:defRPr>
                <a:latin typeface="Arial" charset="0"/>
                <a:cs typeface="+mn-cs"/>
              </a:defRPr>
            </a:lvl1pPr>
          </a:lstStyle>
          <a:p>
            <a:pPr>
              <a:defRPr/>
            </a:pPr>
            <a:fld id="{FA54AE36-B022-4687-BA8E-90722392D5D1}" type="slidenum">
              <a:rPr lang="en-US"/>
              <a:pPr>
                <a:defRPr/>
              </a:pPr>
              <a:t>‹#›</a:t>
            </a:fld>
            <a:endParaRPr lang="en-US" dirty="0"/>
          </a:p>
        </p:txBody>
      </p:sp>
      <p:sp>
        <p:nvSpPr>
          <p:cNvPr id="11" name="Footer Placeholder 2"/>
          <p:cNvSpPr>
            <a:spLocks noGrp="1"/>
          </p:cNvSpPr>
          <p:nvPr>
            <p:ph type="ftr" sz="quarter" idx="19"/>
          </p:nvPr>
        </p:nvSpPr>
        <p:spPr>
          <a:ln/>
        </p:spPr>
        <p:txBody>
          <a:bodyPr/>
          <a:lstStyle>
            <a:lvl1pPr>
              <a:defRPr/>
            </a:lvl1pPr>
          </a:lstStyle>
          <a:p>
            <a:pPr>
              <a:defRPr/>
            </a:pPr>
            <a:endParaRPr lang="en-US"/>
          </a:p>
        </p:txBody>
      </p:sp>
      <p:sp>
        <p:nvSpPr>
          <p:cNvPr id="13" name="Slide Number Placeholder 4"/>
          <p:cNvSpPr>
            <a:spLocks noGrp="1"/>
          </p:cNvSpPr>
          <p:nvPr>
            <p:ph type="sldNum" sz="quarter" idx="21"/>
          </p:nvPr>
        </p:nvSpPr>
        <p:spPr>
          <a:ln/>
        </p:spPr>
        <p:txBody>
          <a:bodyPr/>
          <a:lstStyle>
            <a:lvl1pPr>
              <a:defRPr>
                <a:latin typeface="Arial" charset="0"/>
                <a:cs typeface="+mn-cs"/>
              </a:defRPr>
            </a:lvl1pPr>
          </a:lstStyle>
          <a:p>
            <a:pPr>
              <a:defRPr/>
            </a:pPr>
            <a:fld id="{EA8D41AE-3D0D-4A88-9896-B70AD49CFADB}" type="slidenum">
              <a:rPr lang="en-US"/>
              <a:pPr>
                <a:defRPr/>
              </a:pPr>
              <a:t>‹#›</a:t>
            </a:fld>
            <a:endParaRPr lang="en-US" dirty="0"/>
          </a:p>
        </p:txBody>
      </p:sp>
      <p:sp>
        <p:nvSpPr>
          <p:cNvPr id="14" name="Footer Placeholder 2"/>
          <p:cNvSpPr>
            <a:spLocks noGrp="1"/>
          </p:cNvSpPr>
          <p:nvPr>
            <p:ph type="ftr" sz="quarter" idx="23"/>
          </p:nvPr>
        </p:nvSpPr>
        <p:spPr>
          <a:ln/>
        </p:spPr>
        <p:txBody>
          <a:bodyPr/>
          <a:lstStyle>
            <a:lvl1pPr>
              <a:defRPr/>
            </a:lvl1pPr>
          </a:lstStyle>
          <a:p>
            <a:pPr>
              <a:defRPr/>
            </a:pPr>
            <a:endParaRPr lang="en-US"/>
          </a:p>
        </p:txBody>
      </p:sp>
      <p:sp>
        <p:nvSpPr>
          <p:cNvPr id="16" name="Slide Number Placeholder 4"/>
          <p:cNvSpPr>
            <a:spLocks noGrp="1"/>
          </p:cNvSpPr>
          <p:nvPr>
            <p:ph type="sldNum" sz="quarter" idx="25"/>
          </p:nvPr>
        </p:nvSpPr>
        <p:spPr>
          <a:ln/>
        </p:spPr>
        <p:txBody>
          <a:bodyPr/>
          <a:lstStyle>
            <a:lvl1pPr>
              <a:defRPr>
                <a:latin typeface="Arial" charset="0"/>
                <a:cs typeface="+mn-cs"/>
              </a:defRPr>
            </a:lvl1pPr>
          </a:lstStyle>
          <a:p>
            <a:pPr>
              <a:defRPr/>
            </a:pPr>
            <a:fld id="{9655AD0F-870E-4A71-8942-F442B2906F08}" type="slidenum">
              <a:rPr lang="en-US"/>
              <a:pPr>
                <a:defRPr/>
              </a:pPr>
              <a:t>‹#›</a:t>
            </a:fld>
            <a:endParaRPr lang="en-US" dirty="0"/>
          </a:p>
        </p:txBody>
      </p:sp>
      <p:sp>
        <p:nvSpPr>
          <p:cNvPr id="15" name="Footer Placeholder 2"/>
          <p:cNvSpPr>
            <a:spLocks noGrp="1"/>
          </p:cNvSpPr>
          <p:nvPr>
            <p:ph type="ftr" sz="quarter" idx="27"/>
          </p:nvPr>
        </p:nvSpPr>
        <p:spPr>
          <a:ln/>
        </p:spPr>
        <p:txBody>
          <a:bodyPr/>
          <a:lstStyle>
            <a:lvl1pPr>
              <a:defRPr/>
            </a:lvl1pPr>
          </a:lstStyle>
          <a:p>
            <a:pPr>
              <a:defRPr/>
            </a:pPr>
            <a:endParaRPr lang="en-US"/>
          </a:p>
        </p:txBody>
      </p:sp>
      <p:sp>
        <p:nvSpPr>
          <p:cNvPr id="18" name="Slide Number Placeholder 4"/>
          <p:cNvSpPr>
            <a:spLocks noGrp="1"/>
          </p:cNvSpPr>
          <p:nvPr>
            <p:ph type="sldNum" sz="quarter" idx="29"/>
          </p:nvPr>
        </p:nvSpPr>
        <p:spPr>
          <a:ln/>
        </p:spPr>
        <p:txBody>
          <a:bodyPr/>
          <a:lstStyle>
            <a:lvl1pPr>
              <a:defRPr>
                <a:latin typeface="Arial" charset="0"/>
                <a:cs typeface="+mn-cs"/>
              </a:defRPr>
            </a:lvl1pPr>
          </a:lstStyle>
          <a:p>
            <a:pPr>
              <a:defRPr/>
            </a:pPr>
            <a:fld id="{5C3C84CD-2B74-4244-8DE3-2F743E7B2FE7}" type="slidenum">
              <a:rPr lang="en-US"/>
              <a:pPr>
                <a:defRPr/>
              </a:pPr>
              <a:t>‹#›</a:t>
            </a:fld>
            <a:endParaRPr lang="en-US" dirty="0"/>
          </a:p>
        </p:txBody>
      </p:sp>
      <p:sp>
        <p:nvSpPr>
          <p:cNvPr id="19" name="Footer Placeholder 2"/>
          <p:cNvSpPr>
            <a:spLocks noGrp="1"/>
          </p:cNvSpPr>
          <p:nvPr>
            <p:ph type="ftr" sz="quarter" idx="31"/>
          </p:nvPr>
        </p:nvSpPr>
        <p:spPr>
          <a:ln/>
        </p:spPr>
        <p:txBody>
          <a:bodyPr/>
          <a:lstStyle>
            <a:lvl1pPr>
              <a:defRPr/>
            </a:lvl1pPr>
          </a:lstStyle>
          <a:p>
            <a:pPr>
              <a:defRPr/>
            </a:pPr>
            <a:endParaRPr lang="en-US"/>
          </a:p>
        </p:txBody>
      </p:sp>
      <p:sp>
        <p:nvSpPr>
          <p:cNvPr id="21" name="Slide Number Placeholder 4"/>
          <p:cNvSpPr>
            <a:spLocks noGrp="1"/>
          </p:cNvSpPr>
          <p:nvPr>
            <p:ph type="sldNum" sz="quarter" idx="33"/>
          </p:nvPr>
        </p:nvSpPr>
        <p:spPr>
          <a:ln/>
        </p:spPr>
        <p:txBody>
          <a:bodyPr/>
          <a:lstStyle>
            <a:lvl1pPr>
              <a:defRPr>
                <a:latin typeface="Arial" charset="0"/>
                <a:cs typeface="+mn-cs"/>
              </a:defRPr>
            </a:lvl1pPr>
          </a:lstStyle>
          <a:p>
            <a:pPr>
              <a:defRPr/>
            </a:pPr>
            <a:fld id="{F0293059-9D44-4FA2-B691-68EFE56E87DB}" type="slidenum">
              <a:rPr lang="en-US"/>
              <a:pPr>
                <a:defRPr/>
              </a:pPr>
              <a:t>‹#›</a:t>
            </a:fld>
            <a:endParaRPr lang="en-US" dirty="0"/>
          </a:p>
        </p:txBody>
      </p:sp>
      <p:sp>
        <p:nvSpPr>
          <p:cNvPr id="20" name="Footer Placeholder 2"/>
          <p:cNvSpPr>
            <a:spLocks noGrp="1"/>
          </p:cNvSpPr>
          <p:nvPr>
            <p:ph type="ftr" sz="quarter" idx="35"/>
          </p:nvPr>
        </p:nvSpPr>
        <p:spPr>
          <a:ln/>
        </p:spPr>
        <p:txBody>
          <a:bodyPr/>
          <a:lstStyle>
            <a:lvl1pPr>
              <a:defRPr/>
            </a:lvl1pPr>
          </a:lstStyle>
          <a:p>
            <a:pPr>
              <a:defRPr/>
            </a:pPr>
            <a:endParaRPr lang="en-US"/>
          </a:p>
        </p:txBody>
      </p:sp>
      <p:sp>
        <p:nvSpPr>
          <p:cNvPr id="23" name="Slide Number Placeholder 4"/>
          <p:cNvSpPr>
            <a:spLocks noGrp="1"/>
          </p:cNvSpPr>
          <p:nvPr>
            <p:ph type="sldNum" sz="quarter" idx="37"/>
          </p:nvPr>
        </p:nvSpPr>
        <p:spPr>
          <a:ln/>
        </p:spPr>
        <p:txBody>
          <a:bodyPr/>
          <a:lstStyle>
            <a:lvl1pPr>
              <a:defRPr>
                <a:latin typeface="Arial" charset="0"/>
                <a:cs typeface="+mn-cs"/>
              </a:defRPr>
            </a:lvl1pPr>
          </a:lstStyle>
          <a:p>
            <a:pPr>
              <a:defRPr/>
            </a:pPr>
            <a:fld id="{B82BEB95-FA1F-44D6-99D4-ABC686E84B11}" type="slidenum">
              <a:rPr lang="en-US"/>
              <a:pPr>
                <a:defRPr/>
              </a:pPr>
              <a:t>‹#›</a:t>
            </a:fld>
            <a:endParaRPr lang="en-US" dirty="0"/>
          </a:p>
        </p:txBody>
      </p:sp>
      <p:sp>
        <p:nvSpPr>
          <p:cNvPr id="24" name="Footer Placeholder 2"/>
          <p:cNvSpPr>
            <a:spLocks noGrp="1"/>
          </p:cNvSpPr>
          <p:nvPr>
            <p:ph type="ftr" sz="quarter" idx="39"/>
          </p:nvPr>
        </p:nvSpPr>
        <p:spPr>
          <a:ln/>
        </p:spPr>
        <p:txBody>
          <a:bodyPr/>
          <a:lstStyle>
            <a:lvl1pPr>
              <a:defRPr/>
            </a:lvl1pPr>
          </a:lstStyle>
          <a:p>
            <a:pPr>
              <a:defRPr/>
            </a:pPr>
            <a:endParaRPr lang="en-US"/>
          </a:p>
        </p:txBody>
      </p:sp>
      <p:sp>
        <p:nvSpPr>
          <p:cNvPr id="26" name="Slide Number Placeholder 4"/>
          <p:cNvSpPr>
            <a:spLocks noGrp="1"/>
          </p:cNvSpPr>
          <p:nvPr>
            <p:ph type="sldNum" sz="quarter" idx="41"/>
          </p:nvPr>
        </p:nvSpPr>
        <p:spPr>
          <a:ln/>
        </p:spPr>
        <p:txBody>
          <a:bodyPr/>
          <a:lstStyle>
            <a:lvl1pPr>
              <a:defRPr>
                <a:latin typeface="Arial" charset="0"/>
                <a:cs typeface="+mn-cs"/>
              </a:defRPr>
            </a:lvl1pPr>
          </a:lstStyle>
          <a:p>
            <a:pPr>
              <a:defRPr/>
            </a:pPr>
            <a:fld id="{E9978E3F-169A-407D-AA9E-92D7B01268CA}" type="slidenum">
              <a:rPr lang="en-US"/>
              <a:pPr>
                <a:defRPr/>
              </a:pPr>
              <a:t>‹#›</a:t>
            </a:fld>
            <a:endParaRPr lang="en-US" dirty="0"/>
          </a:p>
        </p:txBody>
      </p:sp>
      <p:sp>
        <p:nvSpPr>
          <p:cNvPr id="25" name="Footer Placeholder 2"/>
          <p:cNvSpPr>
            <a:spLocks noGrp="1"/>
          </p:cNvSpPr>
          <p:nvPr>
            <p:ph type="ftr" sz="quarter" idx="43"/>
          </p:nvPr>
        </p:nvSpPr>
        <p:spPr>
          <a:ln/>
        </p:spPr>
        <p:txBody>
          <a:bodyPr/>
          <a:lstStyle>
            <a:lvl1pPr>
              <a:defRPr/>
            </a:lvl1pPr>
          </a:lstStyle>
          <a:p>
            <a:pPr>
              <a:defRPr/>
            </a:pPr>
            <a:endParaRPr lang="en-US"/>
          </a:p>
        </p:txBody>
      </p:sp>
      <p:sp>
        <p:nvSpPr>
          <p:cNvPr id="28" name="Slide Number Placeholder 4"/>
          <p:cNvSpPr>
            <a:spLocks noGrp="1"/>
          </p:cNvSpPr>
          <p:nvPr>
            <p:ph type="sldNum" sz="quarter" idx="45"/>
          </p:nvPr>
        </p:nvSpPr>
        <p:spPr>
          <a:ln/>
        </p:spPr>
        <p:txBody>
          <a:bodyPr/>
          <a:lstStyle>
            <a:lvl1pPr>
              <a:defRPr>
                <a:latin typeface="Arial" charset="0"/>
                <a:cs typeface="+mn-cs"/>
              </a:defRPr>
            </a:lvl1pPr>
          </a:lstStyle>
          <a:p>
            <a:pPr>
              <a:defRPr/>
            </a:pPr>
            <a:fld id="{87AC3356-03D0-458E-9FCD-B144E70C36BE}" type="slidenum">
              <a:rPr lang="en-US"/>
              <a:pPr>
                <a:defRPr/>
              </a:pPr>
              <a:t>‹#›</a:t>
            </a:fld>
            <a:endParaRPr lang="en-US" dirty="0"/>
          </a:p>
        </p:txBody>
      </p:sp>
      <p:sp>
        <p:nvSpPr>
          <p:cNvPr id="27" name="Footer Placeholder 2"/>
          <p:cNvSpPr>
            <a:spLocks noGrp="1"/>
          </p:cNvSpPr>
          <p:nvPr>
            <p:ph type="ftr" sz="quarter" idx="47"/>
          </p:nvPr>
        </p:nvSpPr>
        <p:spPr>
          <a:ln/>
        </p:spPr>
        <p:txBody>
          <a:bodyPr/>
          <a:lstStyle>
            <a:lvl1pPr>
              <a:defRPr/>
            </a:lvl1pPr>
          </a:lstStyle>
          <a:p>
            <a:pPr>
              <a:defRPr/>
            </a:pPr>
            <a:endParaRPr lang="en-US"/>
          </a:p>
        </p:txBody>
      </p:sp>
      <p:sp>
        <p:nvSpPr>
          <p:cNvPr id="30" name="Slide Number Placeholder 4"/>
          <p:cNvSpPr>
            <a:spLocks noGrp="1"/>
          </p:cNvSpPr>
          <p:nvPr>
            <p:ph type="sldNum" sz="quarter" idx="49"/>
          </p:nvPr>
        </p:nvSpPr>
        <p:spPr>
          <a:ln/>
        </p:spPr>
        <p:txBody>
          <a:bodyPr/>
          <a:lstStyle>
            <a:lvl1pPr>
              <a:defRPr>
                <a:latin typeface="Arial" charset="0"/>
                <a:cs typeface="+mn-cs"/>
              </a:defRPr>
            </a:lvl1pPr>
          </a:lstStyle>
          <a:p>
            <a:pPr>
              <a:defRPr/>
            </a:pPr>
            <a:fld id="{DDC77D9B-B8F6-4B11-9393-A483B6E01D6C}" type="slidenum">
              <a:rPr lang="en-US"/>
              <a:pPr>
                <a:defRPr/>
              </a:pPr>
              <a:t>‹#›</a:t>
            </a:fld>
            <a:endParaRPr lang="en-US" dirty="0"/>
          </a:p>
        </p:txBody>
      </p:sp>
      <p:sp>
        <p:nvSpPr>
          <p:cNvPr id="31" name="Footer Placeholder 2"/>
          <p:cNvSpPr>
            <a:spLocks noGrp="1"/>
          </p:cNvSpPr>
          <p:nvPr>
            <p:ph type="ftr" sz="quarter" idx="51"/>
          </p:nvPr>
        </p:nvSpPr>
        <p:spPr>
          <a:ln/>
        </p:spPr>
        <p:txBody>
          <a:bodyPr/>
          <a:lstStyle>
            <a:lvl1pPr>
              <a:defRPr/>
            </a:lvl1pPr>
          </a:lstStyle>
          <a:p>
            <a:pPr>
              <a:defRPr/>
            </a:pPr>
            <a:r>
              <a:rPr lang="en-US"/>
              <a:t>VRC Diagnostic Assessment Pilot – Labor Management Forum Brief</a:t>
            </a:r>
          </a:p>
        </p:txBody>
      </p:sp>
      <p:sp>
        <p:nvSpPr>
          <p:cNvPr id="33" name="Slide Number Placeholder 4"/>
          <p:cNvSpPr>
            <a:spLocks noGrp="1"/>
          </p:cNvSpPr>
          <p:nvPr>
            <p:ph type="sldNum" sz="quarter" idx="53"/>
          </p:nvPr>
        </p:nvSpPr>
        <p:spPr>
          <a:ln/>
        </p:spPr>
        <p:txBody>
          <a:bodyPr/>
          <a:lstStyle>
            <a:lvl1pPr>
              <a:defRPr>
                <a:latin typeface="Arial" charset="0"/>
                <a:cs typeface="+mn-cs"/>
              </a:defRPr>
            </a:lvl1pPr>
          </a:lstStyle>
          <a:p>
            <a:pPr>
              <a:defRPr/>
            </a:pPr>
            <a:fld id="{993CEA12-DBFF-4F70-9451-9103C5508C5E}" type="slidenum">
              <a:rPr lang="en-US"/>
              <a:pPr>
                <a:defRPr/>
              </a:pPr>
              <a:t>‹#›</a:t>
            </a:fld>
            <a:endParaRPr lang="en-US" dirty="0"/>
          </a:p>
        </p:txBody>
      </p:sp>
      <p:sp>
        <p:nvSpPr>
          <p:cNvPr id="32" name="Footer Placeholder 2"/>
          <p:cNvSpPr>
            <a:spLocks noGrp="1"/>
          </p:cNvSpPr>
          <p:nvPr>
            <p:ph type="ftr" sz="quarter" idx="55"/>
          </p:nvPr>
        </p:nvSpPr>
        <p:spPr>
          <a:ln/>
        </p:spPr>
        <p:txBody>
          <a:bodyPr/>
          <a:lstStyle>
            <a:lvl1pPr>
              <a:defRPr/>
            </a:lvl1pPr>
          </a:lstStyle>
          <a:p>
            <a:pPr>
              <a:defRPr/>
            </a:pPr>
            <a:r>
              <a:rPr lang="en-US"/>
              <a:t>VRC Diagnostic Assessment Pilot – Labor Management Forum Brief</a:t>
            </a:r>
          </a:p>
        </p:txBody>
      </p:sp>
      <p:sp>
        <p:nvSpPr>
          <p:cNvPr id="35" name="Slide Number Placeholder 4"/>
          <p:cNvSpPr>
            <a:spLocks noGrp="1"/>
          </p:cNvSpPr>
          <p:nvPr>
            <p:ph type="sldNum" sz="quarter" idx="57"/>
          </p:nvPr>
        </p:nvSpPr>
        <p:spPr>
          <a:ln/>
        </p:spPr>
        <p:txBody>
          <a:bodyPr/>
          <a:lstStyle>
            <a:lvl1pPr>
              <a:defRPr>
                <a:latin typeface="Arial" charset="0"/>
                <a:cs typeface="+mn-cs"/>
              </a:defRPr>
            </a:lvl1pPr>
          </a:lstStyle>
          <a:p>
            <a:pPr>
              <a:defRPr/>
            </a:pPr>
            <a:fld id="{73FB40C4-417D-4B09-8178-7F13FA82B186}" type="slidenum">
              <a:rPr lang="en-US"/>
              <a:pPr>
                <a:defRPr/>
              </a:pPr>
              <a:t>‹#›</a:t>
            </a:fld>
            <a:endParaRPr lang="en-US" dirty="0"/>
          </a:p>
        </p:txBody>
      </p:sp>
      <p:sp>
        <p:nvSpPr>
          <p:cNvPr id="34" name="Footer Placeholder 2"/>
          <p:cNvSpPr>
            <a:spLocks noGrp="1"/>
          </p:cNvSpPr>
          <p:nvPr>
            <p:ph type="ftr" sz="quarter" idx="59"/>
          </p:nvPr>
        </p:nvSpPr>
        <p:spPr>
          <a:ln/>
        </p:spPr>
        <p:txBody>
          <a:bodyPr/>
          <a:lstStyle>
            <a:lvl1pPr>
              <a:defRPr/>
            </a:lvl1pPr>
          </a:lstStyle>
          <a:p>
            <a:pPr>
              <a:defRPr/>
            </a:pPr>
            <a:r>
              <a:rPr lang="en-US"/>
              <a:t>VRC Diagnostic Assessment Pilot – Labor Management Forum Brief</a:t>
            </a:r>
          </a:p>
        </p:txBody>
      </p:sp>
      <p:sp>
        <p:nvSpPr>
          <p:cNvPr id="37" name="Slide Number Placeholder 4"/>
          <p:cNvSpPr>
            <a:spLocks noGrp="1"/>
          </p:cNvSpPr>
          <p:nvPr>
            <p:ph type="sldNum" sz="quarter" idx="61"/>
          </p:nvPr>
        </p:nvSpPr>
        <p:spPr>
          <a:ln/>
        </p:spPr>
        <p:txBody>
          <a:bodyPr/>
          <a:lstStyle>
            <a:lvl1pPr>
              <a:defRPr>
                <a:latin typeface="Arial" charset="0"/>
                <a:cs typeface="+mn-cs"/>
              </a:defRPr>
            </a:lvl1pPr>
          </a:lstStyle>
          <a:p>
            <a:pPr>
              <a:defRPr/>
            </a:pPr>
            <a:fld id="{6BEAB966-FA32-4C26-8AEE-57D93D6BF91D}" type="slidenum">
              <a:rPr lang="en-US"/>
              <a:pPr>
                <a:defRPr/>
              </a:pPr>
              <a:t>‹#›</a:t>
            </a:fld>
            <a:endParaRPr lang="en-US" dirty="0"/>
          </a:p>
        </p:txBody>
      </p:sp>
      <p:sp>
        <p:nvSpPr>
          <p:cNvPr id="38" name="Footer Placeholder 2"/>
          <p:cNvSpPr>
            <a:spLocks noGrp="1"/>
          </p:cNvSpPr>
          <p:nvPr>
            <p:ph type="ftr" sz="quarter" idx="63"/>
          </p:nvPr>
        </p:nvSpPr>
        <p:spPr>
          <a:ln/>
        </p:spPr>
        <p:txBody>
          <a:bodyPr/>
          <a:lstStyle>
            <a:lvl1pPr>
              <a:defRPr/>
            </a:lvl1pPr>
          </a:lstStyle>
          <a:p>
            <a:pPr>
              <a:defRPr/>
            </a:pPr>
            <a:r>
              <a:rPr lang="en-US"/>
              <a:t>VRC Diagnostic Assessment Pilot – Labor Management Forum Brief</a:t>
            </a:r>
          </a:p>
        </p:txBody>
      </p:sp>
      <p:sp>
        <p:nvSpPr>
          <p:cNvPr id="40" name="Slide Number Placeholder 4"/>
          <p:cNvSpPr>
            <a:spLocks noGrp="1"/>
          </p:cNvSpPr>
          <p:nvPr>
            <p:ph type="sldNum" sz="quarter" idx="65"/>
          </p:nvPr>
        </p:nvSpPr>
        <p:spPr>
          <a:ln/>
        </p:spPr>
        <p:txBody>
          <a:bodyPr/>
          <a:lstStyle>
            <a:lvl1pPr>
              <a:defRPr>
                <a:latin typeface="Arial" charset="0"/>
                <a:cs typeface="+mn-cs"/>
              </a:defRPr>
            </a:lvl1pPr>
          </a:lstStyle>
          <a:p>
            <a:pPr>
              <a:defRPr/>
            </a:pPr>
            <a:fld id="{925582A4-16FA-4AA0-AB64-F2077650C8B5}" type="slidenum">
              <a:rPr lang="en-US"/>
              <a:pPr>
                <a:defRPr/>
              </a:pPr>
              <a:t>‹#›</a:t>
            </a:fld>
            <a:endParaRPr lang="en-US" dirty="0"/>
          </a:p>
        </p:txBody>
      </p:sp>
      <p:sp>
        <p:nvSpPr>
          <p:cNvPr id="39" name="Footer Placeholder 2"/>
          <p:cNvSpPr>
            <a:spLocks noGrp="1"/>
          </p:cNvSpPr>
          <p:nvPr>
            <p:ph type="ftr" sz="quarter" idx="67"/>
          </p:nvPr>
        </p:nvSpPr>
        <p:spPr>
          <a:ln/>
        </p:spPr>
        <p:txBody>
          <a:bodyPr/>
          <a:lstStyle>
            <a:lvl1pPr>
              <a:defRPr/>
            </a:lvl1pPr>
          </a:lstStyle>
          <a:p>
            <a:pPr>
              <a:defRPr/>
            </a:pPr>
            <a:r>
              <a:rPr lang="en-US"/>
              <a:t>VRC Diagnostic Assessment Pilot – Labor Management Forum Brief</a:t>
            </a:r>
          </a:p>
        </p:txBody>
      </p:sp>
      <p:sp>
        <p:nvSpPr>
          <p:cNvPr id="42" name="Slide Number Placeholder 4"/>
          <p:cNvSpPr>
            <a:spLocks noGrp="1"/>
          </p:cNvSpPr>
          <p:nvPr>
            <p:ph type="sldNum" sz="quarter" idx="69"/>
          </p:nvPr>
        </p:nvSpPr>
        <p:spPr>
          <a:ln/>
        </p:spPr>
        <p:txBody>
          <a:bodyPr/>
          <a:lstStyle>
            <a:lvl1pPr>
              <a:defRPr>
                <a:latin typeface="Arial" charset="0"/>
                <a:cs typeface="+mn-cs"/>
              </a:defRPr>
            </a:lvl1pPr>
          </a:lstStyle>
          <a:p>
            <a:pPr>
              <a:defRPr/>
            </a:pPr>
            <a:fld id="{D0F74AF4-1E41-44C5-B49B-F2556309EEB2}" type="slidenum">
              <a:rPr lang="en-US"/>
              <a:pPr>
                <a:defRPr/>
              </a:pPr>
              <a:t>‹#›</a:t>
            </a:fld>
            <a:endParaRPr lang="en-US" dirty="0"/>
          </a:p>
        </p:txBody>
      </p:sp>
      <p:sp>
        <p:nvSpPr>
          <p:cNvPr id="41" name="Footer Placeholder 2"/>
          <p:cNvSpPr>
            <a:spLocks noGrp="1"/>
          </p:cNvSpPr>
          <p:nvPr>
            <p:ph type="ftr" sz="quarter" idx="71"/>
          </p:nvPr>
        </p:nvSpPr>
        <p:spPr>
          <a:ln/>
        </p:spPr>
        <p:txBody>
          <a:bodyPr/>
          <a:lstStyle>
            <a:lvl1pPr>
              <a:defRPr/>
            </a:lvl1pPr>
          </a:lstStyle>
          <a:p>
            <a:pPr>
              <a:defRPr/>
            </a:pPr>
            <a:endParaRPr lang="en-US"/>
          </a:p>
        </p:txBody>
      </p:sp>
      <p:sp>
        <p:nvSpPr>
          <p:cNvPr id="44" name="Slide Number Placeholder 4"/>
          <p:cNvSpPr>
            <a:spLocks noGrp="1"/>
          </p:cNvSpPr>
          <p:nvPr>
            <p:ph type="sldNum" sz="quarter" idx="73"/>
          </p:nvPr>
        </p:nvSpPr>
        <p:spPr>
          <a:ln/>
        </p:spPr>
        <p:txBody>
          <a:bodyPr/>
          <a:lstStyle>
            <a:lvl1pPr>
              <a:defRPr>
                <a:latin typeface="Arial" charset="0"/>
                <a:cs typeface="+mn-cs"/>
              </a:defRPr>
            </a:lvl1pPr>
          </a:lstStyle>
          <a:p>
            <a:pPr>
              <a:defRPr/>
            </a:pPr>
            <a:fld id="{75C60ABC-5E69-4564-ACA7-90D569588348}" type="slidenum">
              <a:rPr lang="en-US"/>
              <a:pPr>
                <a:defRPr/>
              </a:pPr>
              <a:t>‹#›</a:t>
            </a:fld>
            <a:endParaRPr lang="en-US" dirty="0"/>
          </a:p>
        </p:txBody>
      </p:sp>
      <p:sp>
        <p:nvSpPr>
          <p:cNvPr id="43" name="Footer Placeholder 2"/>
          <p:cNvSpPr>
            <a:spLocks noGrp="1"/>
          </p:cNvSpPr>
          <p:nvPr>
            <p:ph type="ftr" sz="quarter" idx="75"/>
          </p:nvPr>
        </p:nvSpPr>
        <p:spPr>
          <a:ln/>
        </p:spPr>
        <p:txBody>
          <a:bodyPr/>
          <a:lstStyle>
            <a:lvl1pPr>
              <a:defRPr/>
            </a:lvl1pPr>
          </a:lstStyle>
          <a:p>
            <a:pPr>
              <a:defRPr/>
            </a:pPr>
            <a:endParaRPr lang="en-US"/>
          </a:p>
        </p:txBody>
      </p:sp>
      <p:sp>
        <p:nvSpPr>
          <p:cNvPr id="46" name="Slide Number Placeholder 4"/>
          <p:cNvSpPr>
            <a:spLocks noGrp="1"/>
          </p:cNvSpPr>
          <p:nvPr>
            <p:ph type="sldNum" sz="quarter" idx="77"/>
          </p:nvPr>
        </p:nvSpPr>
        <p:spPr>
          <a:ln/>
        </p:spPr>
        <p:txBody>
          <a:bodyPr/>
          <a:lstStyle>
            <a:lvl1pPr>
              <a:defRPr>
                <a:latin typeface="Arial" charset="0"/>
                <a:cs typeface="+mn-cs"/>
              </a:defRPr>
            </a:lvl1pPr>
          </a:lstStyle>
          <a:p>
            <a:pPr>
              <a:defRPr/>
            </a:pPr>
            <a:fld id="{C02ED695-E1AB-47CE-9FF9-0232884A65E6}" type="slidenum">
              <a:rPr lang="en-US"/>
              <a:pPr>
                <a:defRPr/>
              </a:pPr>
              <a:t>‹#›</a:t>
            </a:fld>
            <a:endParaRPr lang="en-US" dirty="0"/>
          </a:p>
        </p:txBody>
      </p:sp>
      <p:sp>
        <p:nvSpPr>
          <p:cNvPr id="47" name="Footer Placeholder 2"/>
          <p:cNvSpPr>
            <a:spLocks noGrp="1"/>
          </p:cNvSpPr>
          <p:nvPr>
            <p:ph type="ftr" sz="quarter" idx="79"/>
          </p:nvPr>
        </p:nvSpPr>
        <p:spPr>
          <a:ln/>
        </p:spPr>
        <p:txBody>
          <a:bodyPr/>
          <a:lstStyle>
            <a:lvl1pPr>
              <a:defRPr/>
            </a:lvl1pPr>
          </a:lstStyle>
          <a:p>
            <a:pPr>
              <a:defRPr/>
            </a:pPr>
            <a:endParaRPr lang="en-US"/>
          </a:p>
        </p:txBody>
      </p:sp>
      <p:sp>
        <p:nvSpPr>
          <p:cNvPr id="49" name="Slide Number Placeholder 4"/>
          <p:cNvSpPr>
            <a:spLocks noGrp="1"/>
          </p:cNvSpPr>
          <p:nvPr>
            <p:ph type="sldNum" sz="quarter" idx="81"/>
          </p:nvPr>
        </p:nvSpPr>
        <p:spPr>
          <a:ln/>
        </p:spPr>
        <p:txBody>
          <a:bodyPr/>
          <a:lstStyle>
            <a:lvl1pPr>
              <a:defRPr>
                <a:latin typeface="Arial" charset="0"/>
                <a:cs typeface="+mn-cs"/>
              </a:defRPr>
            </a:lvl1pPr>
          </a:lstStyle>
          <a:p>
            <a:pPr>
              <a:defRPr/>
            </a:pPr>
            <a:fld id="{A1B990C5-44DB-44B8-8CAD-5DE1348DA0B0}" type="slidenum">
              <a:rPr lang="en-US"/>
              <a:pPr>
                <a:defRPr/>
              </a:pPr>
              <a:t>‹#›</a:t>
            </a:fld>
            <a:endParaRPr lang="en-US" dirty="0"/>
          </a:p>
        </p:txBody>
      </p:sp>
      <p:sp>
        <p:nvSpPr>
          <p:cNvPr id="48" name="Footer Placeholder 2"/>
          <p:cNvSpPr>
            <a:spLocks noGrp="1"/>
          </p:cNvSpPr>
          <p:nvPr>
            <p:ph type="ftr" sz="quarter" idx="83"/>
          </p:nvPr>
        </p:nvSpPr>
        <p:spPr>
          <a:ln/>
        </p:spPr>
        <p:txBody>
          <a:bodyPr/>
          <a:lstStyle>
            <a:lvl1pPr>
              <a:defRPr/>
            </a:lvl1pPr>
          </a:lstStyle>
          <a:p>
            <a:pPr>
              <a:defRPr/>
            </a:pPr>
            <a:endParaRPr lang="en-US"/>
          </a:p>
        </p:txBody>
      </p:sp>
      <p:sp>
        <p:nvSpPr>
          <p:cNvPr id="51" name="Slide Number Placeholder 4"/>
          <p:cNvSpPr>
            <a:spLocks noGrp="1"/>
          </p:cNvSpPr>
          <p:nvPr>
            <p:ph type="sldNum" sz="quarter" idx="85"/>
          </p:nvPr>
        </p:nvSpPr>
        <p:spPr>
          <a:ln/>
        </p:spPr>
        <p:txBody>
          <a:bodyPr/>
          <a:lstStyle>
            <a:lvl1pPr>
              <a:defRPr>
                <a:latin typeface="Arial" charset="0"/>
                <a:cs typeface="+mn-cs"/>
              </a:defRPr>
            </a:lvl1pPr>
          </a:lstStyle>
          <a:p>
            <a:pPr>
              <a:defRPr/>
            </a:pPr>
            <a:fld id="{58BF57DA-B254-4A4E-9F51-D52E7CA85AB4}" type="slidenum">
              <a:rPr lang="en-US"/>
              <a:pPr>
                <a:defRPr/>
              </a:pPr>
              <a:t>‹#›</a:t>
            </a:fld>
            <a:endParaRPr lang="en-US" dirty="0"/>
          </a:p>
        </p:txBody>
      </p:sp>
      <p:sp>
        <p:nvSpPr>
          <p:cNvPr id="50" name="Footer Placeholder 2"/>
          <p:cNvSpPr>
            <a:spLocks noGrp="1"/>
          </p:cNvSpPr>
          <p:nvPr>
            <p:ph type="ftr" sz="quarter" idx="87"/>
          </p:nvPr>
        </p:nvSpPr>
        <p:spPr>
          <a:ln/>
        </p:spPr>
        <p:txBody>
          <a:bodyPr/>
          <a:lstStyle>
            <a:lvl1pPr>
              <a:defRPr/>
            </a:lvl1pPr>
          </a:lstStyle>
          <a:p>
            <a:pPr>
              <a:defRPr/>
            </a:pPr>
            <a:endParaRPr lang="en-US"/>
          </a:p>
        </p:txBody>
      </p:sp>
      <p:sp>
        <p:nvSpPr>
          <p:cNvPr id="53" name="Slide Number Placeholder 4"/>
          <p:cNvSpPr>
            <a:spLocks noGrp="1"/>
          </p:cNvSpPr>
          <p:nvPr>
            <p:ph type="sldNum" sz="quarter" idx="89"/>
          </p:nvPr>
        </p:nvSpPr>
        <p:spPr>
          <a:ln/>
        </p:spPr>
        <p:txBody>
          <a:bodyPr/>
          <a:lstStyle>
            <a:lvl1pPr>
              <a:defRPr>
                <a:latin typeface="Arial" charset="0"/>
                <a:cs typeface="+mn-cs"/>
              </a:defRPr>
            </a:lvl1pPr>
          </a:lstStyle>
          <a:p>
            <a:pPr>
              <a:defRPr/>
            </a:pPr>
            <a:fld id="{97037757-7771-4813-90F7-0C0E60A0130E}" type="slidenum">
              <a:rPr lang="en-US"/>
              <a:pPr>
                <a:defRPr/>
              </a:pPr>
              <a:t>‹#›</a:t>
            </a:fld>
            <a:endParaRPr lang="en-US" dirty="0"/>
          </a:p>
        </p:txBody>
      </p:sp>
      <p:sp>
        <p:nvSpPr>
          <p:cNvPr id="52" name="Footer Placeholder 2"/>
          <p:cNvSpPr>
            <a:spLocks noGrp="1"/>
          </p:cNvSpPr>
          <p:nvPr>
            <p:ph type="ftr" sz="quarter" idx="91"/>
          </p:nvPr>
        </p:nvSpPr>
        <p:spPr>
          <a:ln/>
        </p:spPr>
        <p:txBody>
          <a:bodyPr/>
          <a:lstStyle>
            <a:lvl1pPr>
              <a:defRPr/>
            </a:lvl1pPr>
          </a:lstStyle>
          <a:p>
            <a:pPr>
              <a:defRPr/>
            </a:pPr>
            <a:endParaRPr lang="en-US"/>
          </a:p>
        </p:txBody>
      </p:sp>
      <p:sp>
        <p:nvSpPr>
          <p:cNvPr id="55" name="Slide Number Placeholder 4"/>
          <p:cNvSpPr>
            <a:spLocks noGrp="1"/>
          </p:cNvSpPr>
          <p:nvPr>
            <p:ph type="sldNum" sz="quarter" idx="93"/>
          </p:nvPr>
        </p:nvSpPr>
        <p:spPr>
          <a:ln/>
        </p:spPr>
        <p:txBody>
          <a:bodyPr/>
          <a:lstStyle>
            <a:lvl1pPr>
              <a:defRPr>
                <a:latin typeface="Arial" charset="0"/>
                <a:cs typeface="+mn-cs"/>
              </a:defRPr>
            </a:lvl1pPr>
          </a:lstStyle>
          <a:p>
            <a:pPr>
              <a:defRPr/>
            </a:pPr>
            <a:fld id="{99B08765-9D36-4710-A381-697B61278ADE}" type="slidenum">
              <a:rPr lang="en-US"/>
              <a:pPr>
                <a:defRPr/>
              </a:pPr>
              <a:t>‹#›</a:t>
            </a:fld>
            <a:endParaRPr lang="en-US" dirty="0"/>
          </a:p>
        </p:txBody>
      </p:sp>
      <p:sp>
        <p:nvSpPr>
          <p:cNvPr id="56" name="Footer Placeholder 2">
            <a:extLst>
              <a:ext uri="{FF2B5EF4-FFF2-40B4-BE49-F238E27FC236}">
                <a16:creationId xmlns:a16="http://schemas.microsoft.com/office/drawing/2014/main" id="{FC1AFF21-F226-4FB1-9D55-028F85C974B5}"/>
              </a:ext>
            </a:extLst>
          </p:cNvPr>
          <p:cNvSpPr>
            <a:spLocks noGrp="1"/>
          </p:cNvSpPr>
          <p:nvPr>
            <p:ph type="ftr" sz="quarter" idx="95"/>
          </p:nvPr>
        </p:nvSpPr>
        <p:spPr>
          <a:ln/>
        </p:spPr>
        <p:txBody>
          <a:bodyPr/>
          <a:lstStyle>
            <a:lvl1pPr>
              <a:defRPr/>
            </a:lvl1pPr>
          </a:lstStyle>
          <a:p>
            <a:pPr>
              <a:defRPr/>
            </a:pPr>
            <a:endParaRPr lang="en-US"/>
          </a:p>
        </p:txBody>
      </p:sp>
      <p:sp>
        <p:nvSpPr>
          <p:cNvPr id="58" name="Slide Number Placeholder 4">
            <a:extLst>
              <a:ext uri="{FF2B5EF4-FFF2-40B4-BE49-F238E27FC236}">
                <a16:creationId xmlns:a16="http://schemas.microsoft.com/office/drawing/2014/main" id="{548D8B41-8255-48ED-A3D1-B2C0932140BE}"/>
              </a:ext>
            </a:extLst>
          </p:cNvPr>
          <p:cNvSpPr>
            <a:spLocks noGrp="1"/>
          </p:cNvSpPr>
          <p:nvPr>
            <p:ph type="sldNum" sz="quarter" idx="97"/>
          </p:nvPr>
        </p:nvSpPr>
        <p:spPr>
          <a:ln/>
        </p:spPr>
        <p:txBody>
          <a:bodyPr/>
          <a:lstStyle>
            <a:lvl1pPr>
              <a:defRPr/>
            </a:lvl1pPr>
          </a:lstStyle>
          <a:p>
            <a:pPr>
              <a:defRPr/>
            </a:pPr>
            <a:fld id="{53095A58-F575-4D97-823C-4DF06FB5F121}" type="slidenum">
              <a:rPr lang="en-US" altLang="en-US"/>
              <a:pPr>
                <a:defRPr/>
              </a:pPr>
              <a:t>‹#›</a:t>
            </a:fld>
            <a:endParaRPr lang="en-US" altLang="en-US" dirty="0"/>
          </a:p>
        </p:txBody>
      </p:sp>
      <p:sp>
        <p:nvSpPr>
          <p:cNvPr id="57" name="Footer Placeholder 2">
            <a:extLst>
              <a:ext uri="{FF2B5EF4-FFF2-40B4-BE49-F238E27FC236}">
                <a16:creationId xmlns:a16="http://schemas.microsoft.com/office/drawing/2014/main" id="{94749593-6CCA-420F-B3E5-657251C3E0BA}"/>
              </a:ext>
            </a:extLst>
          </p:cNvPr>
          <p:cNvSpPr>
            <a:spLocks noGrp="1"/>
          </p:cNvSpPr>
          <p:nvPr>
            <p:ph type="ftr" sz="quarter" idx="99"/>
          </p:nvPr>
        </p:nvSpPr>
        <p:spPr>
          <a:ln/>
        </p:spPr>
        <p:txBody>
          <a:bodyPr/>
          <a:lstStyle>
            <a:lvl1pPr>
              <a:defRPr/>
            </a:lvl1pPr>
          </a:lstStyle>
          <a:p>
            <a:pPr>
              <a:defRPr/>
            </a:pPr>
            <a:endParaRPr lang="en-US"/>
          </a:p>
        </p:txBody>
      </p:sp>
      <p:sp>
        <p:nvSpPr>
          <p:cNvPr id="60" name="Slide Number Placeholder 4">
            <a:extLst>
              <a:ext uri="{FF2B5EF4-FFF2-40B4-BE49-F238E27FC236}">
                <a16:creationId xmlns:a16="http://schemas.microsoft.com/office/drawing/2014/main" id="{892B5A4C-AC8E-415C-80CC-FFE0428AD8EA}"/>
              </a:ext>
            </a:extLst>
          </p:cNvPr>
          <p:cNvSpPr>
            <a:spLocks noGrp="1"/>
          </p:cNvSpPr>
          <p:nvPr>
            <p:ph type="sldNum" sz="quarter" idx="101"/>
          </p:nvPr>
        </p:nvSpPr>
        <p:spPr>
          <a:ln/>
        </p:spPr>
        <p:txBody>
          <a:bodyPr/>
          <a:lstStyle>
            <a:lvl1pPr>
              <a:defRPr/>
            </a:lvl1pPr>
          </a:lstStyle>
          <a:p>
            <a:pPr>
              <a:defRPr/>
            </a:pPr>
            <a:fld id="{8F6FA082-FF0A-40C5-A67D-D77C0DCE06A6}" type="slidenum">
              <a:rPr lang="en-US" altLang="en-US"/>
              <a:pPr>
                <a:defRPr/>
              </a:pPr>
              <a:t>‹#›</a:t>
            </a:fld>
            <a:endParaRPr lang="en-US" altLang="en-US" dirty="0"/>
          </a:p>
        </p:txBody>
      </p:sp>
      <p:sp>
        <p:nvSpPr>
          <p:cNvPr id="59" name="Footer Placeholder 2">
            <a:extLst>
              <a:ext uri="{FF2B5EF4-FFF2-40B4-BE49-F238E27FC236}">
                <a16:creationId xmlns:a16="http://schemas.microsoft.com/office/drawing/2014/main" id="{17FFCCCD-C1C4-4A59-AF63-8CAC1D938193}"/>
              </a:ext>
            </a:extLst>
          </p:cNvPr>
          <p:cNvSpPr>
            <a:spLocks noGrp="1"/>
          </p:cNvSpPr>
          <p:nvPr>
            <p:ph type="ftr" sz="quarter" idx="103"/>
          </p:nvPr>
        </p:nvSpPr>
        <p:spPr>
          <a:ln/>
        </p:spPr>
        <p:txBody>
          <a:bodyPr/>
          <a:lstStyle>
            <a:lvl1pPr>
              <a:defRPr/>
            </a:lvl1pPr>
          </a:lstStyle>
          <a:p>
            <a:pPr>
              <a:defRPr/>
            </a:pPr>
            <a:endParaRPr lang="en-US"/>
          </a:p>
        </p:txBody>
      </p:sp>
      <p:sp>
        <p:nvSpPr>
          <p:cNvPr id="62" name="Slide Number Placeholder 4">
            <a:extLst>
              <a:ext uri="{FF2B5EF4-FFF2-40B4-BE49-F238E27FC236}">
                <a16:creationId xmlns:a16="http://schemas.microsoft.com/office/drawing/2014/main" id="{0C2A697D-49B6-433C-A5CB-3C8E500AEE88}"/>
              </a:ext>
            </a:extLst>
          </p:cNvPr>
          <p:cNvSpPr>
            <a:spLocks noGrp="1"/>
          </p:cNvSpPr>
          <p:nvPr>
            <p:ph type="sldNum" sz="quarter" idx="105"/>
          </p:nvPr>
        </p:nvSpPr>
        <p:spPr>
          <a:ln/>
        </p:spPr>
        <p:txBody>
          <a:bodyPr/>
          <a:lstStyle>
            <a:lvl1pPr>
              <a:defRPr/>
            </a:lvl1pPr>
          </a:lstStyle>
          <a:p>
            <a:pPr>
              <a:defRPr/>
            </a:pPr>
            <a:fld id="{8F4B9125-F0A4-4AFB-AC68-36B253BC6656}" type="slidenum">
              <a:rPr lang="en-US" altLang="en-US"/>
              <a:pPr>
                <a:defRPr/>
              </a:pPr>
              <a:t>‹#›</a:t>
            </a:fld>
            <a:endParaRPr lang="en-US" altLang="en-US" dirty="0"/>
          </a:p>
        </p:txBody>
      </p:sp>
      <p:sp>
        <p:nvSpPr>
          <p:cNvPr id="61" name="Footer Placeholder 2">
            <a:extLst>
              <a:ext uri="{FF2B5EF4-FFF2-40B4-BE49-F238E27FC236}">
                <a16:creationId xmlns:a16="http://schemas.microsoft.com/office/drawing/2014/main" id="{67C8778C-5A67-4FA0-93D7-67BAABE2ACB1}"/>
              </a:ext>
            </a:extLst>
          </p:cNvPr>
          <p:cNvSpPr>
            <a:spLocks noGrp="1"/>
          </p:cNvSpPr>
          <p:nvPr>
            <p:ph type="ftr" sz="quarter" idx="107"/>
          </p:nvPr>
        </p:nvSpPr>
        <p:spPr>
          <a:ln/>
        </p:spPr>
        <p:txBody>
          <a:bodyPr/>
          <a:lstStyle>
            <a:lvl1pPr>
              <a:defRPr/>
            </a:lvl1pPr>
          </a:lstStyle>
          <a:p>
            <a:pPr>
              <a:defRPr/>
            </a:pPr>
            <a:endParaRPr lang="en-US"/>
          </a:p>
        </p:txBody>
      </p:sp>
      <p:sp>
        <p:nvSpPr>
          <p:cNvPr id="64" name="Slide Number Placeholder 4">
            <a:extLst>
              <a:ext uri="{FF2B5EF4-FFF2-40B4-BE49-F238E27FC236}">
                <a16:creationId xmlns:a16="http://schemas.microsoft.com/office/drawing/2014/main" id="{887DC77E-A82E-4506-9833-1B89428E3E0C}"/>
              </a:ext>
            </a:extLst>
          </p:cNvPr>
          <p:cNvSpPr>
            <a:spLocks noGrp="1"/>
          </p:cNvSpPr>
          <p:nvPr>
            <p:ph type="sldNum" sz="quarter" idx="109"/>
          </p:nvPr>
        </p:nvSpPr>
        <p:spPr>
          <a:ln/>
        </p:spPr>
        <p:txBody>
          <a:bodyPr/>
          <a:lstStyle>
            <a:lvl1pPr>
              <a:defRPr/>
            </a:lvl1pPr>
          </a:lstStyle>
          <a:p>
            <a:pPr>
              <a:defRPr/>
            </a:pPr>
            <a:fld id="{51E42169-72BC-41B8-A3E6-7CC0CE94BE4A}" type="slidenum">
              <a:rPr lang="en-US" altLang="en-US"/>
              <a:pPr>
                <a:defRPr/>
              </a:pPr>
              <a:t>‹#›</a:t>
            </a:fld>
            <a:endParaRPr lang="en-US" altLang="en-US" dirty="0"/>
          </a:p>
        </p:txBody>
      </p:sp>
      <p:sp>
        <p:nvSpPr>
          <p:cNvPr id="63" name="Footer Placeholder 2">
            <a:extLst>
              <a:ext uri="{FF2B5EF4-FFF2-40B4-BE49-F238E27FC236}">
                <a16:creationId xmlns:a16="http://schemas.microsoft.com/office/drawing/2014/main" id="{1A153FC9-8D92-445C-96BA-3E05D8EB54F9}"/>
              </a:ext>
            </a:extLst>
          </p:cNvPr>
          <p:cNvSpPr>
            <a:spLocks noGrp="1"/>
          </p:cNvSpPr>
          <p:nvPr>
            <p:ph type="ftr" sz="quarter" idx="111"/>
          </p:nvPr>
        </p:nvSpPr>
        <p:spPr>
          <a:ln/>
        </p:spPr>
        <p:txBody>
          <a:bodyPr/>
          <a:lstStyle>
            <a:lvl1pPr>
              <a:defRPr/>
            </a:lvl1pPr>
          </a:lstStyle>
          <a:p>
            <a:pPr>
              <a:defRPr/>
            </a:pPr>
            <a:endParaRPr lang="en-US"/>
          </a:p>
        </p:txBody>
      </p:sp>
      <p:sp>
        <p:nvSpPr>
          <p:cNvPr id="66" name="Slide Number Placeholder 4">
            <a:extLst>
              <a:ext uri="{FF2B5EF4-FFF2-40B4-BE49-F238E27FC236}">
                <a16:creationId xmlns:a16="http://schemas.microsoft.com/office/drawing/2014/main" id="{530D3540-993C-43E9-ACAD-8C628C1DEA85}"/>
              </a:ext>
            </a:extLst>
          </p:cNvPr>
          <p:cNvSpPr>
            <a:spLocks noGrp="1"/>
          </p:cNvSpPr>
          <p:nvPr>
            <p:ph type="sldNum" sz="quarter" idx="113"/>
          </p:nvPr>
        </p:nvSpPr>
        <p:spPr>
          <a:ln/>
        </p:spPr>
        <p:txBody>
          <a:bodyPr/>
          <a:lstStyle>
            <a:lvl1pPr>
              <a:defRPr/>
            </a:lvl1pPr>
          </a:lstStyle>
          <a:p>
            <a:pPr>
              <a:defRPr/>
            </a:pPr>
            <a:fld id="{2AABDDFF-EDBC-4BE3-BB0A-BDA158C35DBF}" type="slidenum">
              <a:rPr lang="en-US" altLang="en-US"/>
              <a:pPr>
                <a:defRPr/>
              </a:pPr>
              <a:t>‹#›</a:t>
            </a:fld>
            <a:endParaRPr lang="en-US" altLang="en-US" dirty="0"/>
          </a:p>
        </p:txBody>
      </p:sp>
      <p:sp>
        <p:nvSpPr>
          <p:cNvPr id="67" name="Footer Placeholder 2">
            <a:extLst>
              <a:ext uri="{FF2B5EF4-FFF2-40B4-BE49-F238E27FC236}">
                <a16:creationId xmlns:a16="http://schemas.microsoft.com/office/drawing/2014/main" id="{377F7EE2-EE69-4280-B615-ACD6AE8DD5FE}"/>
              </a:ext>
            </a:extLst>
          </p:cNvPr>
          <p:cNvSpPr>
            <a:spLocks noGrp="1"/>
          </p:cNvSpPr>
          <p:nvPr>
            <p:ph type="ftr" sz="quarter" idx="115"/>
          </p:nvPr>
        </p:nvSpPr>
        <p:spPr>
          <a:ln/>
        </p:spPr>
        <p:txBody>
          <a:bodyPr/>
          <a:lstStyle>
            <a:lvl1pPr>
              <a:defRPr/>
            </a:lvl1pPr>
          </a:lstStyle>
          <a:p>
            <a:pPr>
              <a:defRPr/>
            </a:pPr>
            <a:endParaRPr lang="en-US"/>
          </a:p>
        </p:txBody>
      </p:sp>
      <p:sp>
        <p:nvSpPr>
          <p:cNvPr id="69" name="Slide Number Placeholder 4">
            <a:extLst>
              <a:ext uri="{FF2B5EF4-FFF2-40B4-BE49-F238E27FC236}">
                <a16:creationId xmlns:a16="http://schemas.microsoft.com/office/drawing/2014/main" id="{A8E15617-2C5E-4762-8A1C-2F246DBD1C4D}"/>
              </a:ext>
            </a:extLst>
          </p:cNvPr>
          <p:cNvSpPr>
            <a:spLocks noGrp="1"/>
          </p:cNvSpPr>
          <p:nvPr>
            <p:ph type="sldNum" sz="quarter" idx="117"/>
          </p:nvPr>
        </p:nvSpPr>
        <p:spPr>
          <a:ln/>
        </p:spPr>
        <p:txBody>
          <a:bodyPr/>
          <a:lstStyle>
            <a:lvl1pPr>
              <a:defRPr/>
            </a:lvl1pPr>
          </a:lstStyle>
          <a:p>
            <a:pPr>
              <a:defRPr/>
            </a:pPr>
            <a:fld id="{FCB16CFA-ACFE-4813-A0E2-BFD90849890F}" type="slidenum">
              <a:rPr lang="en-US" altLang="en-US"/>
              <a:pPr>
                <a:defRPr/>
              </a:pPr>
              <a:t>‹#›</a:t>
            </a:fld>
            <a:endParaRPr lang="en-US" altLang="en-US" dirty="0"/>
          </a:p>
        </p:txBody>
      </p:sp>
      <p:sp>
        <p:nvSpPr>
          <p:cNvPr id="68" name="Footer Placeholder 2">
            <a:extLst>
              <a:ext uri="{FF2B5EF4-FFF2-40B4-BE49-F238E27FC236}">
                <a16:creationId xmlns:a16="http://schemas.microsoft.com/office/drawing/2014/main" id="{491D5CB0-9777-450E-B129-E1B6612C5218}"/>
              </a:ext>
            </a:extLst>
          </p:cNvPr>
          <p:cNvSpPr>
            <a:spLocks noGrp="1"/>
          </p:cNvSpPr>
          <p:nvPr>
            <p:ph type="ftr" sz="quarter" idx="119"/>
          </p:nvPr>
        </p:nvSpPr>
        <p:spPr>
          <a:ln/>
        </p:spPr>
        <p:txBody>
          <a:bodyPr/>
          <a:lstStyle>
            <a:lvl1pPr>
              <a:defRPr/>
            </a:lvl1pPr>
          </a:lstStyle>
          <a:p>
            <a:pPr>
              <a:defRPr/>
            </a:pPr>
            <a:endParaRPr lang="en-US"/>
          </a:p>
        </p:txBody>
      </p:sp>
      <p:sp>
        <p:nvSpPr>
          <p:cNvPr id="71" name="Slide Number Placeholder 4">
            <a:extLst>
              <a:ext uri="{FF2B5EF4-FFF2-40B4-BE49-F238E27FC236}">
                <a16:creationId xmlns:a16="http://schemas.microsoft.com/office/drawing/2014/main" id="{5DDFF7AE-3846-47BE-B2B6-ACBA71574572}"/>
              </a:ext>
            </a:extLst>
          </p:cNvPr>
          <p:cNvSpPr>
            <a:spLocks noGrp="1"/>
          </p:cNvSpPr>
          <p:nvPr>
            <p:ph type="sldNum" sz="quarter" idx="121"/>
          </p:nvPr>
        </p:nvSpPr>
        <p:spPr>
          <a:ln/>
        </p:spPr>
        <p:txBody>
          <a:bodyPr/>
          <a:lstStyle>
            <a:lvl1pPr>
              <a:defRPr/>
            </a:lvl1pPr>
          </a:lstStyle>
          <a:p>
            <a:pPr>
              <a:defRPr/>
            </a:pPr>
            <a:fld id="{EE522836-4669-47BF-A69D-9ED96AF56894}" type="slidenum">
              <a:rPr lang="en-US" altLang="en-US"/>
              <a:pPr>
                <a:defRPr/>
              </a:pPr>
              <a:t>‹#›</a:t>
            </a:fld>
            <a:endParaRPr lang="en-US" altLang="en-US" dirty="0"/>
          </a:p>
        </p:txBody>
      </p:sp>
      <p:sp>
        <p:nvSpPr>
          <p:cNvPr id="70" name="Footer Placeholder 2">
            <a:extLst>
              <a:ext uri="{FF2B5EF4-FFF2-40B4-BE49-F238E27FC236}">
                <a16:creationId xmlns:a16="http://schemas.microsoft.com/office/drawing/2014/main" id="{B451D384-6A1B-4DFA-B987-45362C245B90}"/>
              </a:ext>
            </a:extLst>
          </p:cNvPr>
          <p:cNvSpPr>
            <a:spLocks noGrp="1"/>
          </p:cNvSpPr>
          <p:nvPr>
            <p:ph type="ftr" sz="quarter" idx="123"/>
          </p:nvPr>
        </p:nvSpPr>
        <p:spPr>
          <a:ln/>
        </p:spPr>
        <p:txBody>
          <a:bodyPr/>
          <a:lstStyle>
            <a:lvl1pPr>
              <a:defRPr/>
            </a:lvl1pPr>
          </a:lstStyle>
          <a:p>
            <a:pPr>
              <a:defRPr/>
            </a:pPr>
            <a:endParaRPr lang="en-US"/>
          </a:p>
        </p:txBody>
      </p:sp>
      <p:sp>
        <p:nvSpPr>
          <p:cNvPr id="73" name="Slide Number Placeholder 4">
            <a:extLst>
              <a:ext uri="{FF2B5EF4-FFF2-40B4-BE49-F238E27FC236}">
                <a16:creationId xmlns:a16="http://schemas.microsoft.com/office/drawing/2014/main" id="{9B8FC1D8-1396-4CC6-9FC8-9E14F85B9503}"/>
              </a:ext>
            </a:extLst>
          </p:cNvPr>
          <p:cNvSpPr>
            <a:spLocks noGrp="1"/>
          </p:cNvSpPr>
          <p:nvPr>
            <p:ph type="sldNum" sz="quarter" idx="125"/>
          </p:nvPr>
        </p:nvSpPr>
        <p:spPr>
          <a:ln/>
        </p:spPr>
        <p:txBody>
          <a:bodyPr/>
          <a:lstStyle>
            <a:lvl1pPr>
              <a:defRPr/>
            </a:lvl1pPr>
          </a:lstStyle>
          <a:p>
            <a:pPr>
              <a:defRPr/>
            </a:pPr>
            <a:fld id="{684581AB-2F7D-45B3-B2EB-E7A3D1D9731F}" type="slidenum">
              <a:rPr lang="en-US" altLang="en-US"/>
              <a:pPr>
                <a:defRPr/>
              </a:pPr>
              <a:t>‹#›</a:t>
            </a:fld>
            <a:endParaRPr lang="en-US" altLang="en-US" dirty="0"/>
          </a:p>
        </p:txBody>
      </p:sp>
      <p:sp>
        <p:nvSpPr>
          <p:cNvPr id="72" name="Footer Placeholder 2">
            <a:extLst>
              <a:ext uri="{FF2B5EF4-FFF2-40B4-BE49-F238E27FC236}">
                <a16:creationId xmlns:a16="http://schemas.microsoft.com/office/drawing/2014/main" id="{C1CD4574-A54B-4BFC-9722-40ECE7471685}"/>
              </a:ext>
            </a:extLst>
          </p:cNvPr>
          <p:cNvSpPr>
            <a:spLocks noGrp="1"/>
          </p:cNvSpPr>
          <p:nvPr>
            <p:ph type="ftr" sz="quarter" idx="127"/>
          </p:nvPr>
        </p:nvSpPr>
        <p:spPr>
          <a:ln/>
        </p:spPr>
        <p:txBody>
          <a:bodyPr/>
          <a:lstStyle>
            <a:lvl1pPr>
              <a:defRPr/>
            </a:lvl1pPr>
          </a:lstStyle>
          <a:p>
            <a:pPr>
              <a:defRPr/>
            </a:pPr>
            <a:endParaRPr lang="en-US"/>
          </a:p>
        </p:txBody>
      </p:sp>
      <p:sp>
        <p:nvSpPr>
          <p:cNvPr id="75" name="Slide Number Placeholder 4">
            <a:extLst>
              <a:ext uri="{FF2B5EF4-FFF2-40B4-BE49-F238E27FC236}">
                <a16:creationId xmlns:a16="http://schemas.microsoft.com/office/drawing/2014/main" id="{EDCBE5DF-D8B5-43E1-BAF6-208533E8D72A}"/>
              </a:ext>
            </a:extLst>
          </p:cNvPr>
          <p:cNvSpPr>
            <a:spLocks noGrp="1"/>
          </p:cNvSpPr>
          <p:nvPr>
            <p:ph type="sldNum" sz="quarter" idx="129"/>
          </p:nvPr>
        </p:nvSpPr>
        <p:spPr>
          <a:ln/>
        </p:spPr>
        <p:txBody>
          <a:bodyPr/>
          <a:lstStyle>
            <a:lvl1pPr>
              <a:defRPr/>
            </a:lvl1pPr>
          </a:lstStyle>
          <a:p>
            <a:pPr>
              <a:defRPr/>
            </a:pPr>
            <a:fld id="{03E05A63-0F5E-471D-876B-4B88276F4182}" type="slidenum">
              <a:rPr lang="en-US" altLang="en-US"/>
              <a:pPr>
                <a:defRPr/>
              </a:pPr>
              <a:t>‹#›</a:t>
            </a:fld>
            <a:endParaRPr lang="en-US" altLang="en-US" dirty="0"/>
          </a:p>
        </p:txBody>
      </p:sp>
      <p:sp>
        <p:nvSpPr>
          <p:cNvPr id="74" name="Footer Placeholder 2">
            <a:extLst>
              <a:ext uri="{FF2B5EF4-FFF2-40B4-BE49-F238E27FC236}">
                <a16:creationId xmlns:a16="http://schemas.microsoft.com/office/drawing/2014/main" id="{7CE3E972-0D2C-4FEB-BB59-E6F1D6144FA3}"/>
              </a:ext>
            </a:extLst>
          </p:cNvPr>
          <p:cNvSpPr>
            <a:spLocks noGrp="1"/>
          </p:cNvSpPr>
          <p:nvPr>
            <p:ph type="ftr" sz="quarter" idx="131"/>
          </p:nvPr>
        </p:nvSpPr>
        <p:spPr>
          <a:ln/>
        </p:spPr>
        <p:txBody>
          <a:bodyPr/>
          <a:lstStyle>
            <a:lvl1pPr>
              <a:defRPr/>
            </a:lvl1pPr>
          </a:lstStyle>
          <a:p>
            <a:pPr>
              <a:defRPr/>
            </a:pPr>
            <a:endParaRPr lang="en-US"/>
          </a:p>
        </p:txBody>
      </p:sp>
      <p:sp>
        <p:nvSpPr>
          <p:cNvPr id="77" name="Slide Number Placeholder 4">
            <a:extLst>
              <a:ext uri="{FF2B5EF4-FFF2-40B4-BE49-F238E27FC236}">
                <a16:creationId xmlns:a16="http://schemas.microsoft.com/office/drawing/2014/main" id="{21E01E04-C875-4579-AB75-330480180494}"/>
              </a:ext>
            </a:extLst>
          </p:cNvPr>
          <p:cNvSpPr>
            <a:spLocks noGrp="1"/>
          </p:cNvSpPr>
          <p:nvPr>
            <p:ph type="sldNum" sz="quarter" idx="133"/>
          </p:nvPr>
        </p:nvSpPr>
        <p:spPr>
          <a:ln/>
        </p:spPr>
        <p:txBody>
          <a:bodyPr/>
          <a:lstStyle>
            <a:lvl1pPr>
              <a:defRPr/>
            </a:lvl1pPr>
          </a:lstStyle>
          <a:p>
            <a:pPr>
              <a:defRPr/>
            </a:pPr>
            <a:fld id="{4CCE6154-4F7D-47AE-902A-7EE8AC146D87}" type="slidenum">
              <a:rPr lang="en-US" altLang="en-US"/>
              <a:pPr>
                <a:defRPr/>
              </a:pPr>
              <a:t>‹#›</a:t>
            </a:fld>
            <a:endParaRPr lang="en-US" altLang="en-US" dirty="0"/>
          </a:p>
        </p:txBody>
      </p:sp>
      <p:sp>
        <p:nvSpPr>
          <p:cNvPr id="78" name="Footer Placeholder 2">
            <a:extLst>
              <a:ext uri="{FF2B5EF4-FFF2-40B4-BE49-F238E27FC236}">
                <a16:creationId xmlns:a16="http://schemas.microsoft.com/office/drawing/2014/main" id="{2BDFFA79-2A8D-48E2-B1F7-74B4AAC7D38B}"/>
              </a:ext>
            </a:extLst>
          </p:cNvPr>
          <p:cNvSpPr>
            <a:spLocks noGrp="1"/>
          </p:cNvSpPr>
          <p:nvPr>
            <p:ph type="ftr" sz="quarter" idx="135"/>
          </p:nvPr>
        </p:nvSpPr>
        <p:spPr>
          <a:ln/>
        </p:spPr>
        <p:txBody>
          <a:bodyPr/>
          <a:lstStyle>
            <a:lvl1pPr>
              <a:defRPr/>
            </a:lvl1pPr>
          </a:lstStyle>
          <a:p>
            <a:pPr>
              <a:defRPr/>
            </a:pPr>
            <a:endParaRPr lang="en-US"/>
          </a:p>
        </p:txBody>
      </p:sp>
      <p:sp>
        <p:nvSpPr>
          <p:cNvPr id="80" name="Slide Number Placeholder 4">
            <a:extLst>
              <a:ext uri="{FF2B5EF4-FFF2-40B4-BE49-F238E27FC236}">
                <a16:creationId xmlns:a16="http://schemas.microsoft.com/office/drawing/2014/main" id="{897094E3-2976-4DD8-828E-C45E907A76E3}"/>
              </a:ext>
            </a:extLst>
          </p:cNvPr>
          <p:cNvSpPr>
            <a:spLocks noGrp="1"/>
          </p:cNvSpPr>
          <p:nvPr>
            <p:ph type="sldNum" sz="quarter" idx="137"/>
          </p:nvPr>
        </p:nvSpPr>
        <p:spPr>
          <a:ln/>
        </p:spPr>
        <p:txBody>
          <a:bodyPr/>
          <a:lstStyle>
            <a:lvl1pPr>
              <a:defRPr/>
            </a:lvl1pPr>
          </a:lstStyle>
          <a:p>
            <a:pPr>
              <a:defRPr/>
            </a:pPr>
            <a:fld id="{BD088152-FE52-4D79-A683-F4210D692AEC}" type="slidenum">
              <a:rPr lang="en-US" altLang="en-US"/>
              <a:pPr>
                <a:defRPr/>
              </a:pPr>
              <a:t>‹#›</a:t>
            </a:fld>
            <a:endParaRPr lang="en-US" altLang="en-US" dirty="0"/>
          </a:p>
        </p:txBody>
      </p:sp>
      <p:sp>
        <p:nvSpPr>
          <p:cNvPr id="79" name="Footer Placeholder 2">
            <a:extLst>
              <a:ext uri="{FF2B5EF4-FFF2-40B4-BE49-F238E27FC236}">
                <a16:creationId xmlns:a16="http://schemas.microsoft.com/office/drawing/2014/main" id="{D17A554B-3792-449A-B55D-199ACC9EDDA6}"/>
              </a:ext>
            </a:extLst>
          </p:cNvPr>
          <p:cNvSpPr>
            <a:spLocks noGrp="1"/>
          </p:cNvSpPr>
          <p:nvPr>
            <p:ph type="ftr" sz="quarter" idx="139"/>
          </p:nvPr>
        </p:nvSpPr>
        <p:spPr>
          <a:ln/>
        </p:spPr>
        <p:txBody>
          <a:bodyPr/>
          <a:lstStyle>
            <a:lvl1pPr>
              <a:defRPr/>
            </a:lvl1pPr>
          </a:lstStyle>
          <a:p>
            <a:pPr>
              <a:defRPr/>
            </a:pPr>
            <a:endParaRPr lang="en-US"/>
          </a:p>
        </p:txBody>
      </p:sp>
      <p:sp>
        <p:nvSpPr>
          <p:cNvPr id="82" name="Slide Number Placeholder 4">
            <a:extLst>
              <a:ext uri="{FF2B5EF4-FFF2-40B4-BE49-F238E27FC236}">
                <a16:creationId xmlns:a16="http://schemas.microsoft.com/office/drawing/2014/main" id="{A74A293F-3F92-419C-98E1-0D70A1248D70}"/>
              </a:ext>
            </a:extLst>
          </p:cNvPr>
          <p:cNvSpPr>
            <a:spLocks noGrp="1"/>
          </p:cNvSpPr>
          <p:nvPr>
            <p:ph type="sldNum" sz="quarter" idx="141"/>
          </p:nvPr>
        </p:nvSpPr>
        <p:spPr>
          <a:ln/>
        </p:spPr>
        <p:txBody>
          <a:bodyPr/>
          <a:lstStyle>
            <a:lvl1pPr>
              <a:defRPr/>
            </a:lvl1pPr>
          </a:lstStyle>
          <a:p>
            <a:pPr>
              <a:defRPr/>
            </a:pPr>
            <a:fld id="{E5EA5144-49C4-47E3-937E-1ED5655BA58D}" type="slidenum">
              <a:rPr lang="en-US" altLang="en-US"/>
              <a:pPr>
                <a:defRPr/>
              </a:pPr>
              <a:t>‹#›</a:t>
            </a:fld>
            <a:endParaRPr lang="en-US" altLang="en-US" dirty="0"/>
          </a:p>
        </p:txBody>
      </p:sp>
      <p:sp>
        <p:nvSpPr>
          <p:cNvPr id="76" name="Date Placeholder 1">
            <a:extLst>
              <a:ext uri="{FF2B5EF4-FFF2-40B4-BE49-F238E27FC236}">
                <a16:creationId xmlns:a16="http://schemas.microsoft.com/office/drawing/2014/main" id="{B481652D-32B2-41B5-A5BE-96FCFF8348CB}"/>
              </a:ext>
            </a:extLst>
          </p:cNvPr>
          <p:cNvSpPr>
            <a:spLocks noGrp="1"/>
          </p:cNvSpPr>
          <p:nvPr>
            <p:ph type="dt" sz="half" idx="142"/>
          </p:nvPr>
        </p:nvSpPr>
        <p:spPr>
          <a:ln/>
        </p:spPr>
        <p:txBody>
          <a:bodyPr/>
          <a:lstStyle>
            <a:lvl1pPr>
              <a:defRPr/>
            </a:lvl1pPr>
          </a:lstStyle>
          <a:p>
            <a:pPr>
              <a:defRPr/>
            </a:pPr>
            <a:endParaRPr lang="en-US"/>
          </a:p>
        </p:txBody>
      </p:sp>
      <p:sp>
        <p:nvSpPr>
          <p:cNvPr id="81" name="Footer Placeholder 2">
            <a:extLst>
              <a:ext uri="{FF2B5EF4-FFF2-40B4-BE49-F238E27FC236}">
                <a16:creationId xmlns:a16="http://schemas.microsoft.com/office/drawing/2014/main" id="{FF4B201F-3B4B-4A6D-A574-658568E8CB87}"/>
              </a:ext>
            </a:extLst>
          </p:cNvPr>
          <p:cNvSpPr>
            <a:spLocks noGrp="1"/>
          </p:cNvSpPr>
          <p:nvPr>
            <p:ph type="ftr" sz="quarter" idx="143"/>
          </p:nvPr>
        </p:nvSpPr>
        <p:spPr>
          <a:ln/>
        </p:spPr>
        <p:txBody>
          <a:bodyPr/>
          <a:lstStyle>
            <a:lvl1pPr>
              <a:defRPr/>
            </a:lvl1pPr>
          </a:lstStyle>
          <a:p>
            <a:pPr>
              <a:defRPr/>
            </a:pPr>
            <a:endParaRPr lang="en-US"/>
          </a:p>
        </p:txBody>
      </p:sp>
      <p:sp>
        <p:nvSpPr>
          <p:cNvPr id="83" name="Footer Placeholder 3">
            <a:extLst>
              <a:ext uri="{FF2B5EF4-FFF2-40B4-BE49-F238E27FC236}">
                <a16:creationId xmlns:a16="http://schemas.microsoft.com/office/drawing/2014/main" id="{C6286200-5919-434F-8F4B-F912148FD46A}"/>
              </a:ext>
            </a:extLst>
          </p:cNvPr>
          <p:cNvSpPr>
            <a:spLocks noGrp="1"/>
          </p:cNvSpPr>
          <p:nvPr>
            <p:ph type="ftr" sz="quarter" idx="144"/>
          </p:nvPr>
        </p:nvSpPr>
        <p:spPr>
          <a:ln/>
        </p:spPr>
        <p:txBody>
          <a:bodyPr/>
          <a:lstStyle>
            <a:lvl1pPr>
              <a:defRPr/>
            </a:lvl1pPr>
          </a:lstStyle>
          <a:p>
            <a:pPr>
              <a:defRPr/>
            </a:pPr>
            <a:endParaRPr lang="en-US"/>
          </a:p>
        </p:txBody>
      </p:sp>
      <p:sp>
        <p:nvSpPr>
          <p:cNvPr id="84" name="Slide Number Placeholder 4">
            <a:extLst>
              <a:ext uri="{FF2B5EF4-FFF2-40B4-BE49-F238E27FC236}">
                <a16:creationId xmlns:a16="http://schemas.microsoft.com/office/drawing/2014/main" id="{9BFC1897-6097-4ED7-BC04-8331B93C264D}"/>
              </a:ext>
            </a:extLst>
          </p:cNvPr>
          <p:cNvSpPr>
            <a:spLocks noGrp="1"/>
          </p:cNvSpPr>
          <p:nvPr>
            <p:ph type="sldNum" sz="quarter" idx="145"/>
          </p:nvPr>
        </p:nvSpPr>
        <p:spPr>
          <a:ln/>
        </p:spPr>
        <p:txBody>
          <a:bodyPr/>
          <a:lstStyle>
            <a:lvl1pPr>
              <a:defRPr/>
            </a:lvl1pPr>
          </a:lstStyle>
          <a:p>
            <a:pPr>
              <a:defRPr/>
            </a:pPr>
            <a:fld id="{4A567D93-6BB8-4303-A222-A0D90BD647DA}" type="slidenum">
              <a:rPr lang="en-US" altLang="en-US"/>
              <a:pPr>
                <a:defRPr/>
              </a:pPr>
              <a:t>‹#›</a:t>
            </a:fld>
            <a:endParaRPr lang="en-US" altLang="en-US" dirty="0"/>
          </a:p>
        </p:txBody>
      </p:sp>
      <p:sp>
        <p:nvSpPr>
          <p:cNvPr id="85" name="Slide Number Placeholder 5">
            <a:extLst>
              <a:ext uri="{FF2B5EF4-FFF2-40B4-BE49-F238E27FC236}">
                <a16:creationId xmlns:a16="http://schemas.microsoft.com/office/drawing/2014/main" id="{095C0273-D13E-44E9-B28C-D5F914BEF82F}"/>
              </a:ext>
            </a:extLst>
          </p:cNvPr>
          <p:cNvSpPr>
            <a:spLocks noGrp="1"/>
          </p:cNvSpPr>
          <p:nvPr>
            <p:ph type="sldNum" sz="quarter" idx="146"/>
          </p:nvPr>
        </p:nvSpPr>
        <p:spPr>
          <a:ln/>
        </p:spPr>
        <p:txBody>
          <a:bodyPr/>
          <a:lstStyle>
            <a:lvl1pPr>
              <a:defRPr/>
            </a:lvl1pPr>
          </a:lstStyle>
          <a:p>
            <a:pPr>
              <a:defRPr/>
            </a:pPr>
            <a:fld id="{8A0B60C3-5F99-4872-8180-527BF7BFB49E}" type="slidenum">
              <a:rPr lang="en-US" altLang="en-US"/>
              <a:pPr>
                <a:defRPr/>
              </a:pPr>
              <a:t>‹#›</a:t>
            </a:fld>
            <a:endParaRPr lang="en-US" altLang="en-US" dirty="0"/>
          </a:p>
        </p:txBody>
      </p:sp>
    </p:spTree>
    <p:extLst>
      <p:ext uri="{BB962C8B-B14F-4D97-AF65-F5344CB8AC3E}">
        <p14:creationId xmlns:p14="http://schemas.microsoft.com/office/powerpoint/2010/main" val="4356951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447800"/>
            <a:ext cx="4038600" cy="4949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47800"/>
            <a:ext cx="4038600" cy="4949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7"/>
          <p:cNvSpPr>
            <a:spLocks noGrp="1"/>
          </p:cNvSpPr>
          <p:nvPr>
            <p:ph type="sldNum" sz="quarter" idx="13"/>
          </p:nvPr>
        </p:nvSpPr>
        <p:spPr/>
        <p:txBody>
          <a:bodyPr/>
          <a:lstStyle>
            <a:lvl1pPr>
              <a:defRPr>
                <a:latin typeface="Arial" charset="0"/>
                <a:cs typeface="+mn-cs"/>
              </a:defRPr>
            </a:lvl1pPr>
          </a:lstStyle>
          <a:p>
            <a:pPr>
              <a:defRPr/>
            </a:pPr>
            <a:fld id="{650EF171-22B9-4E13-94F5-DEAFFD976639}" type="slidenum">
              <a:rPr lang="en-US"/>
              <a:pPr>
                <a:defRPr/>
              </a:pPr>
              <a:t>‹#›</a:t>
            </a:fld>
            <a:endParaRPr lang="en-US" dirty="0"/>
          </a:p>
        </p:txBody>
      </p:sp>
      <p:sp>
        <p:nvSpPr>
          <p:cNvPr id="9" name="Footer Placeholder 2"/>
          <p:cNvSpPr>
            <a:spLocks noGrp="1"/>
          </p:cNvSpPr>
          <p:nvPr>
            <p:ph type="ftr" sz="quarter" idx="15"/>
          </p:nvPr>
        </p:nvSpPr>
        <p:spPr>
          <a:ln/>
        </p:spPr>
        <p:txBody>
          <a:bodyPr/>
          <a:lstStyle>
            <a:lvl1pPr>
              <a:defRPr/>
            </a:lvl1pPr>
          </a:lstStyle>
          <a:p>
            <a:pPr>
              <a:defRPr/>
            </a:pPr>
            <a:endParaRPr lang="en-US"/>
          </a:p>
        </p:txBody>
      </p:sp>
      <p:sp>
        <p:nvSpPr>
          <p:cNvPr id="11" name="Slide Number Placeholder 4"/>
          <p:cNvSpPr>
            <a:spLocks noGrp="1"/>
          </p:cNvSpPr>
          <p:nvPr>
            <p:ph type="sldNum" sz="quarter" idx="17"/>
          </p:nvPr>
        </p:nvSpPr>
        <p:spPr>
          <a:ln/>
        </p:spPr>
        <p:txBody>
          <a:bodyPr/>
          <a:lstStyle>
            <a:lvl1pPr>
              <a:defRPr>
                <a:latin typeface="Arial" charset="0"/>
                <a:cs typeface="+mn-cs"/>
              </a:defRPr>
            </a:lvl1pPr>
          </a:lstStyle>
          <a:p>
            <a:pPr>
              <a:defRPr/>
            </a:pPr>
            <a:fld id="{E15438F7-EC78-4007-9B4C-1D08825514AB}" type="slidenum">
              <a:rPr lang="en-US"/>
              <a:pPr>
                <a:defRPr/>
              </a:pPr>
              <a:t>‹#›</a:t>
            </a:fld>
            <a:endParaRPr lang="en-US" dirty="0"/>
          </a:p>
        </p:txBody>
      </p:sp>
      <p:sp>
        <p:nvSpPr>
          <p:cNvPr id="12" name="Footer Placeholder 2"/>
          <p:cNvSpPr>
            <a:spLocks noGrp="1"/>
          </p:cNvSpPr>
          <p:nvPr>
            <p:ph type="ftr" sz="quarter" idx="19"/>
          </p:nvPr>
        </p:nvSpPr>
        <p:spPr>
          <a:ln/>
        </p:spPr>
        <p:txBody>
          <a:bodyPr/>
          <a:lstStyle>
            <a:lvl1pPr>
              <a:defRPr/>
            </a:lvl1pPr>
          </a:lstStyle>
          <a:p>
            <a:pPr>
              <a:defRPr/>
            </a:pPr>
            <a:endParaRPr lang="en-US"/>
          </a:p>
        </p:txBody>
      </p:sp>
      <p:sp>
        <p:nvSpPr>
          <p:cNvPr id="14" name="Slide Number Placeholder 4"/>
          <p:cNvSpPr>
            <a:spLocks noGrp="1"/>
          </p:cNvSpPr>
          <p:nvPr>
            <p:ph type="sldNum" sz="quarter" idx="21"/>
          </p:nvPr>
        </p:nvSpPr>
        <p:spPr>
          <a:ln/>
        </p:spPr>
        <p:txBody>
          <a:bodyPr/>
          <a:lstStyle>
            <a:lvl1pPr>
              <a:defRPr>
                <a:latin typeface="Arial" charset="0"/>
                <a:cs typeface="+mn-cs"/>
              </a:defRPr>
            </a:lvl1pPr>
          </a:lstStyle>
          <a:p>
            <a:pPr>
              <a:defRPr/>
            </a:pPr>
            <a:fld id="{24988F08-7185-422F-95CE-CDA271416326}" type="slidenum">
              <a:rPr lang="en-US"/>
              <a:pPr>
                <a:defRPr/>
              </a:pPr>
              <a:t>‹#›</a:t>
            </a:fld>
            <a:endParaRPr lang="en-US" dirty="0"/>
          </a:p>
        </p:txBody>
      </p:sp>
      <p:sp>
        <p:nvSpPr>
          <p:cNvPr id="15" name="Footer Placeholder 2"/>
          <p:cNvSpPr>
            <a:spLocks noGrp="1"/>
          </p:cNvSpPr>
          <p:nvPr>
            <p:ph type="ftr" sz="quarter" idx="23"/>
          </p:nvPr>
        </p:nvSpPr>
        <p:spPr>
          <a:ln/>
        </p:spPr>
        <p:txBody>
          <a:bodyPr/>
          <a:lstStyle>
            <a:lvl1pPr>
              <a:defRPr/>
            </a:lvl1pPr>
          </a:lstStyle>
          <a:p>
            <a:pPr>
              <a:defRPr/>
            </a:pPr>
            <a:endParaRPr lang="en-US"/>
          </a:p>
        </p:txBody>
      </p:sp>
      <p:sp>
        <p:nvSpPr>
          <p:cNvPr id="17" name="Slide Number Placeholder 4"/>
          <p:cNvSpPr>
            <a:spLocks noGrp="1"/>
          </p:cNvSpPr>
          <p:nvPr>
            <p:ph type="sldNum" sz="quarter" idx="25"/>
          </p:nvPr>
        </p:nvSpPr>
        <p:spPr>
          <a:ln/>
        </p:spPr>
        <p:txBody>
          <a:bodyPr/>
          <a:lstStyle>
            <a:lvl1pPr>
              <a:defRPr>
                <a:latin typeface="Arial" charset="0"/>
                <a:cs typeface="+mn-cs"/>
              </a:defRPr>
            </a:lvl1pPr>
          </a:lstStyle>
          <a:p>
            <a:pPr>
              <a:defRPr/>
            </a:pPr>
            <a:fld id="{80411679-63F6-4AD6-BB7D-AA09A68C069F}" type="slidenum">
              <a:rPr lang="en-US"/>
              <a:pPr>
                <a:defRPr/>
              </a:pPr>
              <a:t>‹#›</a:t>
            </a:fld>
            <a:endParaRPr lang="en-US" dirty="0"/>
          </a:p>
        </p:txBody>
      </p:sp>
      <p:sp>
        <p:nvSpPr>
          <p:cNvPr id="16" name="Footer Placeholder 2"/>
          <p:cNvSpPr>
            <a:spLocks noGrp="1"/>
          </p:cNvSpPr>
          <p:nvPr>
            <p:ph type="ftr" sz="quarter" idx="27"/>
          </p:nvPr>
        </p:nvSpPr>
        <p:spPr>
          <a:ln/>
        </p:spPr>
        <p:txBody>
          <a:bodyPr/>
          <a:lstStyle>
            <a:lvl1pPr>
              <a:defRPr/>
            </a:lvl1pPr>
          </a:lstStyle>
          <a:p>
            <a:pPr>
              <a:defRPr/>
            </a:pPr>
            <a:endParaRPr lang="en-US"/>
          </a:p>
        </p:txBody>
      </p:sp>
      <p:sp>
        <p:nvSpPr>
          <p:cNvPr id="19" name="Slide Number Placeholder 4"/>
          <p:cNvSpPr>
            <a:spLocks noGrp="1"/>
          </p:cNvSpPr>
          <p:nvPr>
            <p:ph type="sldNum" sz="quarter" idx="29"/>
          </p:nvPr>
        </p:nvSpPr>
        <p:spPr>
          <a:ln/>
        </p:spPr>
        <p:txBody>
          <a:bodyPr/>
          <a:lstStyle>
            <a:lvl1pPr>
              <a:defRPr>
                <a:latin typeface="Arial" charset="0"/>
                <a:cs typeface="+mn-cs"/>
              </a:defRPr>
            </a:lvl1pPr>
          </a:lstStyle>
          <a:p>
            <a:pPr>
              <a:defRPr/>
            </a:pPr>
            <a:fld id="{54BDE7D1-DCB5-41D2-B65D-AC5D55B32823}" type="slidenum">
              <a:rPr lang="en-US"/>
              <a:pPr>
                <a:defRPr/>
              </a:pPr>
              <a:t>‹#›</a:t>
            </a:fld>
            <a:endParaRPr lang="en-US" dirty="0"/>
          </a:p>
        </p:txBody>
      </p:sp>
      <p:sp>
        <p:nvSpPr>
          <p:cNvPr id="20" name="Footer Placeholder 2"/>
          <p:cNvSpPr>
            <a:spLocks noGrp="1"/>
          </p:cNvSpPr>
          <p:nvPr>
            <p:ph type="ftr" sz="quarter" idx="31"/>
          </p:nvPr>
        </p:nvSpPr>
        <p:spPr>
          <a:ln/>
        </p:spPr>
        <p:txBody>
          <a:bodyPr/>
          <a:lstStyle>
            <a:lvl1pPr>
              <a:defRPr/>
            </a:lvl1pPr>
          </a:lstStyle>
          <a:p>
            <a:pPr>
              <a:defRPr/>
            </a:pPr>
            <a:endParaRPr lang="en-US"/>
          </a:p>
        </p:txBody>
      </p:sp>
      <p:sp>
        <p:nvSpPr>
          <p:cNvPr id="22" name="Slide Number Placeholder 4"/>
          <p:cNvSpPr>
            <a:spLocks noGrp="1"/>
          </p:cNvSpPr>
          <p:nvPr>
            <p:ph type="sldNum" sz="quarter" idx="33"/>
          </p:nvPr>
        </p:nvSpPr>
        <p:spPr>
          <a:ln/>
        </p:spPr>
        <p:txBody>
          <a:bodyPr/>
          <a:lstStyle>
            <a:lvl1pPr>
              <a:defRPr>
                <a:latin typeface="Arial" charset="0"/>
                <a:cs typeface="+mn-cs"/>
              </a:defRPr>
            </a:lvl1pPr>
          </a:lstStyle>
          <a:p>
            <a:pPr>
              <a:defRPr/>
            </a:pPr>
            <a:fld id="{906B29E8-5A94-43DC-BFD8-D5B42706BC0A}" type="slidenum">
              <a:rPr lang="en-US"/>
              <a:pPr>
                <a:defRPr/>
              </a:pPr>
              <a:t>‹#›</a:t>
            </a:fld>
            <a:endParaRPr lang="en-US" dirty="0"/>
          </a:p>
        </p:txBody>
      </p:sp>
      <p:sp>
        <p:nvSpPr>
          <p:cNvPr id="21" name="Footer Placeholder 2"/>
          <p:cNvSpPr>
            <a:spLocks noGrp="1"/>
          </p:cNvSpPr>
          <p:nvPr>
            <p:ph type="ftr" sz="quarter" idx="35"/>
          </p:nvPr>
        </p:nvSpPr>
        <p:spPr>
          <a:ln/>
        </p:spPr>
        <p:txBody>
          <a:bodyPr/>
          <a:lstStyle>
            <a:lvl1pPr>
              <a:defRPr/>
            </a:lvl1pPr>
          </a:lstStyle>
          <a:p>
            <a:pPr>
              <a:defRPr/>
            </a:pPr>
            <a:endParaRPr lang="en-US"/>
          </a:p>
        </p:txBody>
      </p:sp>
      <p:sp>
        <p:nvSpPr>
          <p:cNvPr id="24" name="Slide Number Placeholder 4"/>
          <p:cNvSpPr>
            <a:spLocks noGrp="1"/>
          </p:cNvSpPr>
          <p:nvPr>
            <p:ph type="sldNum" sz="quarter" idx="37"/>
          </p:nvPr>
        </p:nvSpPr>
        <p:spPr>
          <a:ln/>
        </p:spPr>
        <p:txBody>
          <a:bodyPr/>
          <a:lstStyle>
            <a:lvl1pPr>
              <a:defRPr>
                <a:latin typeface="Arial" charset="0"/>
                <a:cs typeface="+mn-cs"/>
              </a:defRPr>
            </a:lvl1pPr>
          </a:lstStyle>
          <a:p>
            <a:pPr>
              <a:defRPr/>
            </a:pPr>
            <a:fld id="{1B37FF1C-77C1-4A1D-A499-E8CE6C8D3725}" type="slidenum">
              <a:rPr lang="en-US"/>
              <a:pPr>
                <a:defRPr/>
              </a:pPr>
              <a:t>‹#›</a:t>
            </a:fld>
            <a:endParaRPr lang="en-US" dirty="0"/>
          </a:p>
        </p:txBody>
      </p:sp>
      <p:sp>
        <p:nvSpPr>
          <p:cNvPr id="25" name="Footer Placeholder 2"/>
          <p:cNvSpPr>
            <a:spLocks noGrp="1"/>
          </p:cNvSpPr>
          <p:nvPr>
            <p:ph type="ftr" sz="quarter" idx="39"/>
          </p:nvPr>
        </p:nvSpPr>
        <p:spPr>
          <a:ln/>
        </p:spPr>
        <p:txBody>
          <a:bodyPr/>
          <a:lstStyle>
            <a:lvl1pPr>
              <a:defRPr/>
            </a:lvl1pPr>
          </a:lstStyle>
          <a:p>
            <a:pPr>
              <a:defRPr/>
            </a:pPr>
            <a:endParaRPr lang="en-US"/>
          </a:p>
        </p:txBody>
      </p:sp>
      <p:sp>
        <p:nvSpPr>
          <p:cNvPr id="27" name="Slide Number Placeholder 4"/>
          <p:cNvSpPr>
            <a:spLocks noGrp="1"/>
          </p:cNvSpPr>
          <p:nvPr>
            <p:ph type="sldNum" sz="quarter" idx="41"/>
          </p:nvPr>
        </p:nvSpPr>
        <p:spPr>
          <a:ln/>
        </p:spPr>
        <p:txBody>
          <a:bodyPr/>
          <a:lstStyle>
            <a:lvl1pPr>
              <a:defRPr>
                <a:latin typeface="Arial" charset="0"/>
                <a:cs typeface="+mn-cs"/>
              </a:defRPr>
            </a:lvl1pPr>
          </a:lstStyle>
          <a:p>
            <a:pPr>
              <a:defRPr/>
            </a:pPr>
            <a:fld id="{8263CD23-BF12-443C-B7D8-6A9AA9EF3AD8}" type="slidenum">
              <a:rPr lang="en-US"/>
              <a:pPr>
                <a:defRPr/>
              </a:pPr>
              <a:t>‹#›</a:t>
            </a:fld>
            <a:endParaRPr lang="en-US" dirty="0"/>
          </a:p>
        </p:txBody>
      </p:sp>
      <p:sp>
        <p:nvSpPr>
          <p:cNvPr id="26" name="Footer Placeholder 2"/>
          <p:cNvSpPr>
            <a:spLocks noGrp="1"/>
          </p:cNvSpPr>
          <p:nvPr>
            <p:ph type="ftr" sz="quarter" idx="43"/>
          </p:nvPr>
        </p:nvSpPr>
        <p:spPr>
          <a:ln/>
        </p:spPr>
        <p:txBody>
          <a:bodyPr/>
          <a:lstStyle>
            <a:lvl1pPr>
              <a:defRPr/>
            </a:lvl1pPr>
          </a:lstStyle>
          <a:p>
            <a:pPr>
              <a:defRPr/>
            </a:pPr>
            <a:endParaRPr lang="en-US"/>
          </a:p>
        </p:txBody>
      </p:sp>
      <p:sp>
        <p:nvSpPr>
          <p:cNvPr id="29" name="Slide Number Placeholder 4"/>
          <p:cNvSpPr>
            <a:spLocks noGrp="1"/>
          </p:cNvSpPr>
          <p:nvPr>
            <p:ph type="sldNum" sz="quarter" idx="45"/>
          </p:nvPr>
        </p:nvSpPr>
        <p:spPr>
          <a:ln/>
        </p:spPr>
        <p:txBody>
          <a:bodyPr/>
          <a:lstStyle>
            <a:lvl1pPr>
              <a:defRPr>
                <a:latin typeface="Arial" charset="0"/>
                <a:cs typeface="+mn-cs"/>
              </a:defRPr>
            </a:lvl1pPr>
          </a:lstStyle>
          <a:p>
            <a:pPr>
              <a:defRPr/>
            </a:pPr>
            <a:fld id="{007F186B-E7E6-4452-8E99-37916CA42504}" type="slidenum">
              <a:rPr lang="en-US"/>
              <a:pPr>
                <a:defRPr/>
              </a:pPr>
              <a:t>‹#›</a:t>
            </a:fld>
            <a:endParaRPr lang="en-US" dirty="0"/>
          </a:p>
        </p:txBody>
      </p:sp>
      <p:sp>
        <p:nvSpPr>
          <p:cNvPr id="28" name="Footer Placeholder 2"/>
          <p:cNvSpPr>
            <a:spLocks noGrp="1"/>
          </p:cNvSpPr>
          <p:nvPr>
            <p:ph type="ftr" sz="quarter" idx="47"/>
          </p:nvPr>
        </p:nvSpPr>
        <p:spPr>
          <a:ln/>
        </p:spPr>
        <p:txBody>
          <a:bodyPr/>
          <a:lstStyle>
            <a:lvl1pPr>
              <a:defRPr/>
            </a:lvl1pPr>
          </a:lstStyle>
          <a:p>
            <a:pPr>
              <a:defRPr/>
            </a:pPr>
            <a:endParaRPr lang="en-US"/>
          </a:p>
        </p:txBody>
      </p:sp>
      <p:sp>
        <p:nvSpPr>
          <p:cNvPr id="31" name="Slide Number Placeholder 4"/>
          <p:cNvSpPr>
            <a:spLocks noGrp="1"/>
          </p:cNvSpPr>
          <p:nvPr>
            <p:ph type="sldNum" sz="quarter" idx="49"/>
          </p:nvPr>
        </p:nvSpPr>
        <p:spPr>
          <a:ln/>
        </p:spPr>
        <p:txBody>
          <a:bodyPr/>
          <a:lstStyle>
            <a:lvl1pPr>
              <a:defRPr>
                <a:latin typeface="Arial" charset="0"/>
                <a:cs typeface="+mn-cs"/>
              </a:defRPr>
            </a:lvl1pPr>
          </a:lstStyle>
          <a:p>
            <a:pPr>
              <a:defRPr/>
            </a:pPr>
            <a:fld id="{D024E6FB-A887-45B2-B4DA-B0B2B59F836D}" type="slidenum">
              <a:rPr lang="en-US"/>
              <a:pPr>
                <a:defRPr/>
              </a:pPr>
              <a:t>‹#›</a:t>
            </a:fld>
            <a:endParaRPr lang="en-US" dirty="0"/>
          </a:p>
        </p:txBody>
      </p:sp>
      <p:sp>
        <p:nvSpPr>
          <p:cNvPr id="32" name="Footer Placeholder 2"/>
          <p:cNvSpPr>
            <a:spLocks noGrp="1"/>
          </p:cNvSpPr>
          <p:nvPr>
            <p:ph type="ftr" sz="quarter" idx="51"/>
          </p:nvPr>
        </p:nvSpPr>
        <p:spPr>
          <a:ln/>
        </p:spPr>
        <p:txBody>
          <a:bodyPr/>
          <a:lstStyle>
            <a:lvl1pPr>
              <a:defRPr/>
            </a:lvl1pPr>
          </a:lstStyle>
          <a:p>
            <a:pPr>
              <a:defRPr/>
            </a:pPr>
            <a:r>
              <a:rPr lang="en-US"/>
              <a:t>VRC Diagnostic Assessment Pilot – Labor Management Forum Brief</a:t>
            </a:r>
          </a:p>
        </p:txBody>
      </p:sp>
      <p:sp>
        <p:nvSpPr>
          <p:cNvPr id="34" name="Slide Number Placeholder 4"/>
          <p:cNvSpPr>
            <a:spLocks noGrp="1"/>
          </p:cNvSpPr>
          <p:nvPr>
            <p:ph type="sldNum" sz="quarter" idx="53"/>
          </p:nvPr>
        </p:nvSpPr>
        <p:spPr>
          <a:ln/>
        </p:spPr>
        <p:txBody>
          <a:bodyPr/>
          <a:lstStyle>
            <a:lvl1pPr>
              <a:defRPr>
                <a:latin typeface="Arial" charset="0"/>
                <a:cs typeface="+mn-cs"/>
              </a:defRPr>
            </a:lvl1pPr>
          </a:lstStyle>
          <a:p>
            <a:pPr>
              <a:defRPr/>
            </a:pPr>
            <a:fld id="{01195992-409F-4DD5-90BC-4A1F539329EB}" type="slidenum">
              <a:rPr lang="en-US"/>
              <a:pPr>
                <a:defRPr/>
              </a:pPr>
              <a:t>‹#›</a:t>
            </a:fld>
            <a:endParaRPr lang="en-US" dirty="0"/>
          </a:p>
        </p:txBody>
      </p:sp>
      <p:sp>
        <p:nvSpPr>
          <p:cNvPr id="33" name="Footer Placeholder 2"/>
          <p:cNvSpPr>
            <a:spLocks noGrp="1"/>
          </p:cNvSpPr>
          <p:nvPr>
            <p:ph type="ftr" sz="quarter" idx="55"/>
          </p:nvPr>
        </p:nvSpPr>
        <p:spPr>
          <a:ln/>
        </p:spPr>
        <p:txBody>
          <a:bodyPr/>
          <a:lstStyle>
            <a:lvl1pPr>
              <a:defRPr/>
            </a:lvl1pPr>
          </a:lstStyle>
          <a:p>
            <a:pPr>
              <a:defRPr/>
            </a:pPr>
            <a:r>
              <a:rPr lang="en-US"/>
              <a:t>VRC Diagnostic Assessment Pilot – Labor Management Forum Brief</a:t>
            </a:r>
          </a:p>
        </p:txBody>
      </p:sp>
      <p:sp>
        <p:nvSpPr>
          <p:cNvPr id="36" name="Slide Number Placeholder 4"/>
          <p:cNvSpPr>
            <a:spLocks noGrp="1"/>
          </p:cNvSpPr>
          <p:nvPr>
            <p:ph type="sldNum" sz="quarter" idx="57"/>
          </p:nvPr>
        </p:nvSpPr>
        <p:spPr>
          <a:ln/>
        </p:spPr>
        <p:txBody>
          <a:bodyPr/>
          <a:lstStyle>
            <a:lvl1pPr>
              <a:defRPr>
                <a:latin typeface="Arial" charset="0"/>
                <a:cs typeface="+mn-cs"/>
              </a:defRPr>
            </a:lvl1pPr>
          </a:lstStyle>
          <a:p>
            <a:pPr>
              <a:defRPr/>
            </a:pPr>
            <a:fld id="{CA9E7AEE-80BB-498C-89C7-DA04A3015101}" type="slidenum">
              <a:rPr lang="en-US"/>
              <a:pPr>
                <a:defRPr/>
              </a:pPr>
              <a:t>‹#›</a:t>
            </a:fld>
            <a:endParaRPr lang="en-US" dirty="0"/>
          </a:p>
        </p:txBody>
      </p:sp>
      <p:sp>
        <p:nvSpPr>
          <p:cNvPr id="35" name="Footer Placeholder 2"/>
          <p:cNvSpPr>
            <a:spLocks noGrp="1"/>
          </p:cNvSpPr>
          <p:nvPr>
            <p:ph type="ftr" sz="quarter" idx="59"/>
          </p:nvPr>
        </p:nvSpPr>
        <p:spPr>
          <a:ln/>
        </p:spPr>
        <p:txBody>
          <a:bodyPr/>
          <a:lstStyle>
            <a:lvl1pPr>
              <a:defRPr/>
            </a:lvl1pPr>
          </a:lstStyle>
          <a:p>
            <a:pPr>
              <a:defRPr/>
            </a:pPr>
            <a:r>
              <a:rPr lang="en-US"/>
              <a:t>VRC Diagnostic Assessment Pilot – Labor Management Forum Brief</a:t>
            </a:r>
          </a:p>
        </p:txBody>
      </p:sp>
      <p:sp>
        <p:nvSpPr>
          <p:cNvPr id="38" name="Slide Number Placeholder 4"/>
          <p:cNvSpPr>
            <a:spLocks noGrp="1"/>
          </p:cNvSpPr>
          <p:nvPr>
            <p:ph type="sldNum" sz="quarter" idx="61"/>
          </p:nvPr>
        </p:nvSpPr>
        <p:spPr>
          <a:ln/>
        </p:spPr>
        <p:txBody>
          <a:bodyPr/>
          <a:lstStyle>
            <a:lvl1pPr>
              <a:defRPr>
                <a:latin typeface="Arial" charset="0"/>
                <a:cs typeface="+mn-cs"/>
              </a:defRPr>
            </a:lvl1pPr>
          </a:lstStyle>
          <a:p>
            <a:pPr>
              <a:defRPr/>
            </a:pPr>
            <a:fld id="{260C5F01-DB5E-4231-9F11-6E3D1270E23F}" type="slidenum">
              <a:rPr lang="en-US"/>
              <a:pPr>
                <a:defRPr/>
              </a:pPr>
              <a:t>‹#›</a:t>
            </a:fld>
            <a:endParaRPr lang="en-US" dirty="0"/>
          </a:p>
        </p:txBody>
      </p:sp>
      <p:sp>
        <p:nvSpPr>
          <p:cNvPr id="39" name="Footer Placeholder 2"/>
          <p:cNvSpPr>
            <a:spLocks noGrp="1"/>
          </p:cNvSpPr>
          <p:nvPr>
            <p:ph type="ftr" sz="quarter" idx="63"/>
          </p:nvPr>
        </p:nvSpPr>
        <p:spPr>
          <a:ln/>
        </p:spPr>
        <p:txBody>
          <a:bodyPr/>
          <a:lstStyle>
            <a:lvl1pPr>
              <a:defRPr/>
            </a:lvl1pPr>
          </a:lstStyle>
          <a:p>
            <a:pPr>
              <a:defRPr/>
            </a:pPr>
            <a:r>
              <a:rPr lang="en-US"/>
              <a:t>VRC Diagnostic Assessment Pilot – Labor Management Forum Brief</a:t>
            </a:r>
          </a:p>
        </p:txBody>
      </p:sp>
      <p:sp>
        <p:nvSpPr>
          <p:cNvPr id="41" name="Slide Number Placeholder 4"/>
          <p:cNvSpPr>
            <a:spLocks noGrp="1"/>
          </p:cNvSpPr>
          <p:nvPr>
            <p:ph type="sldNum" sz="quarter" idx="65"/>
          </p:nvPr>
        </p:nvSpPr>
        <p:spPr>
          <a:ln/>
        </p:spPr>
        <p:txBody>
          <a:bodyPr/>
          <a:lstStyle>
            <a:lvl1pPr>
              <a:defRPr>
                <a:latin typeface="Arial" charset="0"/>
                <a:cs typeface="+mn-cs"/>
              </a:defRPr>
            </a:lvl1pPr>
          </a:lstStyle>
          <a:p>
            <a:pPr>
              <a:defRPr/>
            </a:pPr>
            <a:fld id="{62905D9E-204E-492A-8774-9A9163B5A219}" type="slidenum">
              <a:rPr lang="en-US"/>
              <a:pPr>
                <a:defRPr/>
              </a:pPr>
              <a:t>‹#›</a:t>
            </a:fld>
            <a:endParaRPr lang="en-US" dirty="0"/>
          </a:p>
        </p:txBody>
      </p:sp>
      <p:sp>
        <p:nvSpPr>
          <p:cNvPr id="40" name="Footer Placeholder 2"/>
          <p:cNvSpPr>
            <a:spLocks noGrp="1"/>
          </p:cNvSpPr>
          <p:nvPr>
            <p:ph type="ftr" sz="quarter" idx="67"/>
          </p:nvPr>
        </p:nvSpPr>
        <p:spPr>
          <a:ln/>
        </p:spPr>
        <p:txBody>
          <a:bodyPr/>
          <a:lstStyle>
            <a:lvl1pPr>
              <a:defRPr/>
            </a:lvl1pPr>
          </a:lstStyle>
          <a:p>
            <a:pPr>
              <a:defRPr/>
            </a:pPr>
            <a:r>
              <a:rPr lang="en-US"/>
              <a:t>VRC Diagnostic Assessment Pilot – Labor Management Forum Brief</a:t>
            </a:r>
          </a:p>
        </p:txBody>
      </p:sp>
      <p:sp>
        <p:nvSpPr>
          <p:cNvPr id="43" name="Slide Number Placeholder 4"/>
          <p:cNvSpPr>
            <a:spLocks noGrp="1"/>
          </p:cNvSpPr>
          <p:nvPr>
            <p:ph type="sldNum" sz="quarter" idx="69"/>
          </p:nvPr>
        </p:nvSpPr>
        <p:spPr>
          <a:ln/>
        </p:spPr>
        <p:txBody>
          <a:bodyPr/>
          <a:lstStyle>
            <a:lvl1pPr>
              <a:defRPr>
                <a:latin typeface="Arial" charset="0"/>
                <a:cs typeface="+mn-cs"/>
              </a:defRPr>
            </a:lvl1pPr>
          </a:lstStyle>
          <a:p>
            <a:pPr>
              <a:defRPr/>
            </a:pPr>
            <a:fld id="{E59E88E9-AC57-453C-AB67-8365219D1151}" type="slidenum">
              <a:rPr lang="en-US"/>
              <a:pPr>
                <a:defRPr/>
              </a:pPr>
              <a:t>‹#›</a:t>
            </a:fld>
            <a:endParaRPr lang="en-US" dirty="0"/>
          </a:p>
        </p:txBody>
      </p:sp>
      <p:sp>
        <p:nvSpPr>
          <p:cNvPr id="42" name="Footer Placeholder 2"/>
          <p:cNvSpPr>
            <a:spLocks noGrp="1"/>
          </p:cNvSpPr>
          <p:nvPr>
            <p:ph type="ftr" sz="quarter" idx="71"/>
          </p:nvPr>
        </p:nvSpPr>
        <p:spPr>
          <a:ln/>
        </p:spPr>
        <p:txBody>
          <a:bodyPr/>
          <a:lstStyle>
            <a:lvl1pPr>
              <a:defRPr/>
            </a:lvl1pPr>
          </a:lstStyle>
          <a:p>
            <a:pPr>
              <a:defRPr/>
            </a:pPr>
            <a:endParaRPr lang="en-US"/>
          </a:p>
        </p:txBody>
      </p:sp>
      <p:sp>
        <p:nvSpPr>
          <p:cNvPr id="45" name="Slide Number Placeholder 4"/>
          <p:cNvSpPr>
            <a:spLocks noGrp="1"/>
          </p:cNvSpPr>
          <p:nvPr>
            <p:ph type="sldNum" sz="quarter" idx="73"/>
          </p:nvPr>
        </p:nvSpPr>
        <p:spPr>
          <a:ln/>
        </p:spPr>
        <p:txBody>
          <a:bodyPr/>
          <a:lstStyle>
            <a:lvl1pPr>
              <a:defRPr>
                <a:latin typeface="Arial" charset="0"/>
                <a:cs typeface="+mn-cs"/>
              </a:defRPr>
            </a:lvl1pPr>
          </a:lstStyle>
          <a:p>
            <a:pPr>
              <a:defRPr/>
            </a:pPr>
            <a:fld id="{9B74FD0E-F097-4E86-8F39-C09E82E13E1A}" type="slidenum">
              <a:rPr lang="en-US"/>
              <a:pPr>
                <a:defRPr/>
              </a:pPr>
              <a:t>‹#›</a:t>
            </a:fld>
            <a:endParaRPr lang="en-US" dirty="0"/>
          </a:p>
        </p:txBody>
      </p:sp>
      <p:sp>
        <p:nvSpPr>
          <p:cNvPr id="44" name="Footer Placeholder 2"/>
          <p:cNvSpPr>
            <a:spLocks noGrp="1"/>
          </p:cNvSpPr>
          <p:nvPr>
            <p:ph type="ftr" sz="quarter" idx="75"/>
          </p:nvPr>
        </p:nvSpPr>
        <p:spPr>
          <a:ln/>
        </p:spPr>
        <p:txBody>
          <a:bodyPr/>
          <a:lstStyle>
            <a:lvl1pPr>
              <a:defRPr/>
            </a:lvl1pPr>
          </a:lstStyle>
          <a:p>
            <a:pPr>
              <a:defRPr/>
            </a:pPr>
            <a:endParaRPr lang="en-US"/>
          </a:p>
        </p:txBody>
      </p:sp>
      <p:sp>
        <p:nvSpPr>
          <p:cNvPr id="47" name="Slide Number Placeholder 4"/>
          <p:cNvSpPr>
            <a:spLocks noGrp="1"/>
          </p:cNvSpPr>
          <p:nvPr>
            <p:ph type="sldNum" sz="quarter" idx="77"/>
          </p:nvPr>
        </p:nvSpPr>
        <p:spPr>
          <a:ln/>
        </p:spPr>
        <p:txBody>
          <a:bodyPr/>
          <a:lstStyle>
            <a:lvl1pPr>
              <a:defRPr>
                <a:latin typeface="Arial" charset="0"/>
                <a:cs typeface="+mn-cs"/>
              </a:defRPr>
            </a:lvl1pPr>
          </a:lstStyle>
          <a:p>
            <a:pPr>
              <a:defRPr/>
            </a:pPr>
            <a:fld id="{D2EE000B-EE3E-412A-8765-7A9BBAA06887}" type="slidenum">
              <a:rPr lang="en-US"/>
              <a:pPr>
                <a:defRPr/>
              </a:pPr>
              <a:t>‹#›</a:t>
            </a:fld>
            <a:endParaRPr lang="en-US" dirty="0"/>
          </a:p>
        </p:txBody>
      </p:sp>
      <p:sp>
        <p:nvSpPr>
          <p:cNvPr id="48" name="Footer Placeholder 2"/>
          <p:cNvSpPr>
            <a:spLocks noGrp="1"/>
          </p:cNvSpPr>
          <p:nvPr>
            <p:ph type="ftr" sz="quarter" idx="79"/>
          </p:nvPr>
        </p:nvSpPr>
        <p:spPr>
          <a:ln/>
        </p:spPr>
        <p:txBody>
          <a:bodyPr/>
          <a:lstStyle>
            <a:lvl1pPr>
              <a:defRPr/>
            </a:lvl1pPr>
          </a:lstStyle>
          <a:p>
            <a:pPr>
              <a:defRPr/>
            </a:pPr>
            <a:endParaRPr lang="en-US"/>
          </a:p>
        </p:txBody>
      </p:sp>
      <p:sp>
        <p:nvSpPr>
          <p:cNvPr id="50" name="Slide Number Placeholder 4"/>
          <p:cNvSpPr>
            <a:spLocks noGrp="1"/>
          </p:cNvSpPr>
          <p:nvPr>
            <p:ph type="sldNum" sz="quarter" idx="81"/>
          </p:nvPr>
        </p:nvSpPr>
        <p:spPr>
          <a:ln/>
        </p:spPr>
        <p:txBody>
          <a:bodyPr/>
          <a:lstStyle>
            <a:lvl1pPr>
              <a:defRPr>
                <a:latin typeface="Arial" charset="0"/>
                <a:cs typeface="+mn-cs"/>
              </a:defRPr>
            </a:lvl1pPr>
          </a:lstStyle>
          <a:p>
            <a:pPr>
              <a:defRPr/>
            </a:pPr>
            <a:fld id="{0CC580CD-EB2B-4550-B4EC-95515C156542}" type="slidenum">
              <a:rPr lang="en-US"/>
              <a:pPr>
                <a:defRPr/>
              </a:pPr>
              <a:t>‹#›</a:t>
            </a:fld>
            <a:endParaRPr lang="en-US" dirty="0"/>
          </a:p>
        </p:txBody>
      </p:sp>
      <p:sp>
        <p:nvSpPr>
          <p:cNvPr id="49" name="Footer Placeholder 2"/>
          <p:cNvSpPr>
            <a:spLocks noGrp="1"/>
          </p:cNvSpPr>
          <p:nvPr>
            <p:ph type="ftr" sz="quarter" idx="83"/>
          </p:nvPr>
        </p:nvSpPr>
        <p:spPr>
          <a:ln/>
        </p:spPr>
        <p:txBody>
          <a:bodyPr/>
          <a:lstStyle>
            <a:lvl1pPr>
              <a:defRPr/>
            </a:lvl1pPr>
          </a:lstStyle>
          <a:p>
            <a:pPr>
              <a:defRPr/>
            </a:pPr>
            <a:endParaRPr lang="en-US"/>
          </a:p>
        </p:txBody>
      </p:sp>
      <p:sp>
        <p:nvSpPr>
          <p:cNvPr id="52" name="Slide Number Placeholder 4"/>
          <p:cNvSpPr>
            <a:spLocks noGrp="1"/>
          </p:cNvSpPr>
          <p:nvPr>
            <p:ph type="sldNum" sz="quarter" idx="85"/>
          </p:nvPr>
        </p:nvSpPr>
        <p:spPr>
          <a:ln/>
        </p:spPr>
        <p:txBody>
          <a:bodyPr/>
          <a:lstStyle>
            <a:lvl1pPr>
              <a:defRPr>
                <a:latin typeface="Arial" charset="0"/>
                <a:cs typeface="+mn-cs"/>
              </a:defRPr>
            </a:lvl1pPr>
          </a:lstStyle>
          <a:p>
            <a:pPr>
              <a:defRPr/>
            </a:pPr>
            <a:fld id="{2BF5B2E3-64DA-4D06-8FAC-A652B12EA1EF}" type="slidenum">
              <a:rPr lang="en-US"/>
              <a:pPr>
                <a:defRPr/>
              </a:pPr>
              <a:t>‹#›</a:t>
            </a:fld>
            <a:endParaRPr lang="en-US" dirty="0"/>
          </a:p>
        </p:txBody>
      </p:sp>
      <p:sp>
        <p:nvSpPr>
          <p:cNvPr id="51" name="Footer Placeholder 2"/>
          <p:cNvSpPr>
            <a:spLocks noGrp="1"/>
          </p:cNvSpPr>
          <p:nvPr>
            <p:ph type="ftr" sz="quarter" idx="87"/>
          </p:nvPr>
        </p:nvSpPr>
        <p:spPr>
          <a:ln/>
        </p:spPr>
        <p:txBody>
          <a:bodyPr/>
          <a:lstStyle>
            <a:lvl1pPr>
              <a:defRPr/>
            </a:lvl1pPr>
          </a:lstStyle>
          <a:p>
            <a:pPr>
              <a:defRPr/>
            </a:pPr>
            <a:endParaRPr lang="en-US"/>
          </a:p>
        </p:txBody>
      </p:sp>
      <p:sp>
        <p:nvSpPr>
          <p:cNvPr id="54" name="Slide Number Placeholder 4"/>
          <p:cNvSpPr>
            <a:spLocks noGrp="1"/>
          </p:cNvSpPr>
          <p:nvPr>
            <p:ph type="sldNum" sz="quarter" idx="89"/>
          </p:nvPr>
        </p:nvSpPr>
        <p:spPr>
          <a:ln/>
        </p:spPr>
        <p:txBody>
          <a:bodyPr/>
          <a:lstStyle>
            <a:lvl1pPr>
              <a:defRPr>
                <a:latin typeface="Arial" charset="0"/>
                <a:cs typeface="+mn-cs"/>
              </a:defRPr>
            </a:lvl1pPr>
          </a:lstStyle>
          <a:p>
            <a:pPr>
              <a:defRPr/>
            </a:pPr>
            <a:fld id="{C9B0FB10-1546-4F52-87CE-EA166BE62E62}" type="slidenum">
              <a:rPr lang="en-US"/>
              <a:pPr>
                <a:defRPr/>
              </a:pPr>
              <a:t>‹#›</a:t>
            </a:fld>
            <a:endParaRPr lang="en-US" dirty="0"/>
          </a:p>
        </p:txBody>
      </p:sp>
      <p:sp>
        <p:nvSpPr>
          <p:cNvPr id="53" name="Footer Placeholder 2"/>
          <p:cNvSpPr>
            <a:spLocks noGrp="1"/>
          </p:cNvSpPr>
          <p:nvPr>
            <p:ph type="ftr" sz="quarter" idx="91"/>
          </p:nvPr>
        </p:nvSpPr>
        <p:spPr>
          <a:ln/>
        </p:spPr>
        <p:txBody>
          <a:bodyPr/>
          <a:lstStyle>
            <a:lvl1pPr>
              <a:defRPr/>
            </a:lvl1pPr>
          </a:lstStyle>
          <a:p>
            <a:pPr>
              <a:defRPr/>
            </a:pPr>
            <a:endParaRPr lang="en-US"/>
          </a:p>
        </p:txBody>
      </p:sp>
      <p:sp>
        <p:nvSpPr>
          <p:cNvPr id="56" name="Slide Number Placeholder 4"/>
          <p:cNvSpPr>
            <a:spLocks noGrp="1"/>
          </p:cNvSpPr>
          <p:nvPr>
            <p:ph type="sldNum" sz="quarter" idx="93"/>
          </p:nvPr>
        </p:nvSpPr>
        <p:spPr>
          <a:ln/>
        </p:spPr>
        <p:txBody>
          <a:bodyPr/>
          <a:lstStyle>
            <a:lvl1pPr>
              <a:defRPr>
                <a:latin typeface="Arial" charset="0"/>
                <a:cs typeface="+mn-cs"/>
              </a:defRPr>
            </a:lvl1pPr>
          </a:lstStyle>
          <a:p>
            <a:pPr>
              <a:defRPr/>
            </a:pPr>
            <a:fld id="{2F9A7FF0-487F-4E30-9656-31ED05C624CA}" type="slidenum">
              <a:rPr lang="en-US"/>
              <a:pPr>
                <a:defRPr/>
              </a:pPr>
              <a:t>‹#›</a:t>
            </a:fld>
            <a:endParaRPr lang="en-US" dirty="0"/>
          </a:p>
        </p:txBody>
      </p:sp>
      <p:sp>
        <p:nvSpPr>
          <p:cNvPr id="57" name="Footer Placeholder 2">
            <a:extLst>
              <a:ext uri="{FF2B5EF4-FFF2-40B4-BE49-F238E27FC236}">
                <a16:creationId xmlns:a16="http://schemas.microsoft.com/office/drawing/2014/main" id="{468D743E-6610-44B2-B5BE-AA25E8CD1376}"/>
              </a:ext>
            </a:extLst>
          </p:cNvPr>
          <p:cNvSpPr>
            <a:spLocks noGrp="1"/>
          </p:cNvSpPr>
          <p:nvPr>
            <p:ph type="ftr" sz="quarter" idx="95"/>
          </p:nvPr>
        </p:nvSpPr>
        <p:spPr>
          <a:ln/>
        </p:spPr>
        <p:txBody>
          <a:bodyPr/>
          <a:lstStyle>
            <a:lvl1pPr>
              <a:defRPr/>
            </a:lvl1pPr>
          </a:lstStyle>
          <a:p>
            <a:pPr>
              <a:defRPr/>
            </a:pPr>
            <a:endParaRPr lang="en-US"/>
          </a:p>
        </p:txBody>
      </p:sp>
      <p:sp>
        <p:nvSpPr>
          <p:cNvPr id="59" name="Slide Number Placeholder 4">
            <a:extLst>
              <a:ext uri="{FF2B5EF4-FFF2-40B4-BE49-F238E27FC236}">
                <a16:creationId xmlns:a16="http://schemas.microsoft.com/office/drawing/2014/main" id="{A644E505-0589-4636-A6DA-E00814D1E7C8}"/>
              </a:ext>
            </a:extLst>
          </p:cNvPr>
          <p:cNvSpPr>
            <a:spLocks noGrp="1"/>
          </p:cNvSpPr>
          <p:nvPr>
            <p:ph type="sldNum" sz="quarter" idx="97"/>
          </p:nvPr>
        </p:nvSpPr>
        <p:spPr>
          <a:ln/>
        </p:spPr>
        <p:txBody>
          <a:bodyPr/>
          <a:lstStyle>
            <a:lvl1pPr>
              <a:defRPr/>
            </a:lvl1pPr>
          </a:lstStyle>
          <a:p>
            <a:pPr>
              <a:defRPr/>
            </a:pPr>
            <a:fld id="{63240CF6-BA46-4824-9A61-EE53E990A74C}" type="slidenum">
              <a:rPr lang="en-US" altLang="en-US"/>
              <a:pPr>
                <a:defRPr/>
              </a:pPr>
              <a:t>‹#›</a:t>
            </a:fld>
            <a:endParaRPr lang="en-US" altLang="en-US" dirty="0"/>
          </a:p>
        </p:txBody>
      </p:sp>
      <p:sp>
        <p:nvSpPr>
          <p:cNvPr id="58" name="Footer Placeholder 2">
            <a:extLst>
              <a:ext uri="{FF2B5EF4-FFF2-40B4-BE49-F238E27FC236}">
                <a16:creationId xmlns:a16="http://schemas.microsoft.com/office/drawing/2014/main" id="{1BEDC6F3-14E7-40B7-A0A6-5E0E35500131}"/>
              </a:ext>
            </a:extLst>
          </p:cNvPr>
          <p:cNvSpPr>
            <a:spLocks noGrp="1"/>
          </p:cNvSpPr>
          <p:nvPr>
            <p:ph type="ftr" sz="quarter" idx="99"/>
          </p:nvPr>
        </p:nvSpPr>
        <p:spPr>
          <a:ln/>
        </p:spPr>
        <p:txBody>
          <a:bodyPr/>
          <a:lstStyle>
            <a:lvl1pPr>
              <a:defRPr/>
            </a:lvl1pPr>
          </a:lstStyle>
          <a:p>
            <a:pPr>
              <a:defRPr/>
            </a:pPr>
            <a:endParaRPr lang="en-US"/>
          </a:p>
        </p:txBody>
      </p:sp>
      <p:sp>
        <p:nvSpPr>
          <p:cNvPr id="61" name="Slide Number Placeholder 4">
            <a:extLst>
              <a:ext uri="{FF2B5EF4-FFF2-40B4-BE49-F238E27FC236}">
                <a16:creationId xmlns:a16="http://schemas.microsoft.com/office/drawing/2014/main" id="{F79BD912-0110-4A66-8BA7-19EC19B5400A}"/>
              </a:ext>
            </a:extLst>
          </p:cNvPr>
          <p:cNvSpPr>
            <a:spLocks noGrp="1"/>
          </p:cNvSpPr>
          <p:nvPr>
            <p:ph type="sldNum" sz="quarter" idx="101"/>
          </p:nvPr>
        </p:nvSpPr>
        <p:spPr>
          <a:ln/>
        </p:spPr>
        <p:txBody>
          <a:bodyPr/>
          <a:lstStyle>
            <a:lvl1pPr>
              <a:defRPr/>
            </a:lvl1pPr>
          </a:lstStyle>
          <a:p>
            <a:pPr>
              <a:defRPr/>
            </a:pPr>
            <a:fld id="{B34EE5F3-EB91-4BBD-B412-511BED5A226B}" type="slidenum">
              <a:rPr lang="en-US" altLang="en-US"/>
              <a:pPr>
                <a:defRPr/>
              </a:pPr>
              <a:t>‹#›</a:t>
            </a:fld>
            <a:endParaRPr lang="en-US" altLang="en-US" dirty="0"/>
          </a:p>
        </p:txBody>
      </p:sp>
      <p:sp>
        <p:nvSpPr>
          <p:cNvPr id="60" name="Footer Placeholder 2">
            <a:extLst>
              <a:ext uri="{FF2B5EF4-FFF2-40B4-BE49-F238E27FC236}">
                <a16:creationId xmlns:a16="http://schemas.microsoft.com/office/drawing/2014/main" id="{DC48DEB9-E474-4E69-9117-FE30E2EE6FDA}"/>
              </a:ext>
            </a:extLst>
          </p:cNvPr>
          <p:cNvSpPr>
            <a:spLocks noGrp="1"/>
          </p:cNvSpPr>
          <p:nvPr>
            <p:ph type="ftr" sz="quarter" idx="103"/>
          </p:nvPr>
        </p:nvSpPr>
        <p:spPr>
          <a:ln/>
        </p:spPr>
        <p:txBody>
          <a:bodyPr/>
          <a:lstStyle>
            <a:lvl1pPr>
              <a:defRPr/>
            </a:lvl1pPr>
          </a:lstStyle>
          <a:p>
            <a:pPr>
              <a:defRPr/>
            </a:pPr>
            <a:endParaRPr lang="en-US"/>
          </a:p>
        </p:txBody>
      </p:sp>
      <p:sp>
        <p:nvSpPr>
          <p:cNvPr id="63" name="Slide Number Placeholder 4">
            <a:extLst>
              <a:ext uri="{FF2B5EF4-FFF2-40B4-BE49-F238E27FC236}">
                <a16:creationId xmlns:a16="http://schemas.microsoft.com/office/drawing/2014/main" id="{C1CE7E03-5777-4BAE-9BA8-CA5165790E4F}"/>
              </a:ext>
            </a:extLst>
          </p:cNvPr>
          <p:cNvSpPr>
            <a:spLocks noGrp="1"/>
          </p:cNvSpPr>
          <p:nvPr>
            <p:ph type="sldNum" sz="quarter" idx="105"/>
          </p:nvPr>
        </p:nvSpPr>
        <p:spPr>
          <a:ln/>
        </p:spPr>
        <p:txBody>
          <a:bodyPr/>
          <a:lstStyle>
            <a:lvl1pPr>
              <a:defRPr/>
            </a:lvl1pPr>
          </a:lstStyle>
          <a:p>
            <a:pPr>
              <a:defRPr/>
            </a:pPr>
            <a:fld id="{BC46DFFC-51A7-4CC1-A9F9-E9A4B5A276ED}" type="slidenum">
              <a:rPr lang="en-US" altLang="en-US"/>
              <a:pPr>
                <a:defRPr/>
              </a:pPr>
              <a:t>‹#›</a:t>
            </a:fld>
            <a:endParaRPr lang="en-US" altLang="en-US" dirty="0"/>
          </a:p>
        </p:txBody>
      </p:sp>
      <p:sp>
        <p:nvSpPr>
          <p:cNvPr id="62" name="Footer Placeholder 2">
            <a:extLst>
              <a:ext uri="{FF2B5EF4-FFF2-40B4-BE49-F238E27FC236}">
                <a16:creationId xmlns:a16="http://schemas.microsoft.com/office/drawing/2014/main" id="{2E7D22C6-C814-48EB-AD70-122FCCF21EBD}"/>
              </a:ext>
            </a:extLst>
          </p:cNvPr>
          <p:cNvSpPr>
            <a:spLocks noGrp="1"/>
          </p:cNvSpPr>
          <p:nvPr>
            <p:ph type="ftr" sz="quarter" idx="107"/>
          </p:nvPr>
        </p:nvSpPr>
        <p:spPr>
          <a:ln/>
        </p:spPr>
        <p:txBody>
          <a:bodyPr/>
          <a:lstStyle>
            <a:lvl1pPr>
              <a:defRPr/>
            </a:lvl1pPr>
          </a:lstStyle>
          <a:p>
            <a:pPr>
              <a:defRPr/>
            </a:pPr>
            <a:endParaRPr lang="en-US"/>
          </a:p>
        </p:txBody>
      </p:sp>
      <p:sp>
        <p:nvSpPr>
          <p:cNvPr id="65" name="Slide Number Placeholder 4">
            <a:extLst>
              <a:ext uri="{FF2B5EF4-FFF2-40B4-BE49-F238E27FC236}">
                <a16:creationId xmlns:a16="http://schemas.microsoft.com/office/drawing/2014/main" id="{FC2EB734-D6A8-432E-A972-D53A059ABD50}"/>
              </a:ext>
            </a:extLst>
          </p:cNvPr>
          <p:cNvSpPr>
            <a:spLocks noGrp="1"/>
          </p:cNvSpPr>
          <p:nvPr>
            <p:ph type="sldNum" sz="quarter" idx="109"/>
          </p:nvPr>
        </p:nvSpPr>
        <p:spPr>
          <a:ln/>
        </p:spPr>
        <p:txBody>
          <a:bodyPr/>
          <a:lstStyle>
            <a:lvl1pPr>
              <a:defRPr/>
            </a:lvl1pPr>
          </a:lstStyle>
          <a:p>
            <a:pPr>
              <a:defRPr/>
            </a:pPr>
            <a:fld id="{3D030B21-8793-4666-9D89-6CC569108D01}" type="slidenum">
              <a:rPr lang="en-US" altLang="en-US"/>
              <a:pPr>
                <a:defRPr/>
              </a:pPr>
              <a:t>‹#›</a:t>
            </a:fld>
            <a:endParaRPr lang="en-US" altLang="en-US" dirty="0"/>
          </a:p>
        </p:txBody>
      </p:sp>
      <p:sp>
        <p:nvSpPr>
          <p:cNvPr id="64" name="Footer Placeholder 2">
            <a:extLst>
              <a:ext uri="{FF2B5EF4-FFF2-40B4-BE49-F238E27FC236}">
                <a16:creationId xmlns:a16="http://schemas.microsoft.com/office/drawing/2014/main" id="{B41E6E45-F603-4BE8-BC9B-E87573340E86}"/>
              </a:ext>
            </a:extLst>
          </p:cNvPr>
          <p:cNvSpPr>
            <a:spLocks noGrp="1"/>
          </p:cNvSpPr>
          <p:nvPr>
            <p:ph type="ftr" sz="quarter" idx="111"/>
          </p:nvPr>
        </p:nvSpPr>
        <p:spPr>
          <a:ln/>
        </p:spPr>
        <p:txBody>
          <a:bodyPr/>
          <a:lstStyle>
            <a:lvl1pPr>
              <a:defRPr/>
            </a:lvl1pPr>
          </a:lstStyle>
          <a:p>
            <a:pPr>
              <a:defRPr/>
            </a:pPr>
            <a:endParaRPr lang="en-US"/>
          </a:p>
        </p:txBody>
      </p:sp>
      <p:sp>
        <p:nvSpPr>
          <p:cNvPr id="67" name="Slide Number Placeholder 4">
            <a:extLst>
              <a:ext uri="{FF2B5EF4-FFF2-40B4-BE49-F238E27FC236}">
                <a16:creationId xmlns:a16="http://schemas.microsoft.com/office/drawing/2014/main" id="{41CB2766-69CA-475A-AF51-C837B80A0001}"/>
              </a:ext>
            </a:extLst>
          </p:cNvPr>
          <p:cNvSpPr>
            <a:spLocks noGrp="1"/>
          </p:cNvSpPr>
          <p:nvPr>
            <p:ph type="sldNum" sz="quarter" idx="113"/>
          </p:nvPr>
        </p:nvSpPr>
        <p:spPr>
          <a:ln/>
        </p:spPr>
        <p:txBody>
          <a:bodyPr/>
          <a:lstStyle>
            <a:lvl1pPr>
              <a:defRPr/>
            </a:lvl1pPr>
          </a:lstStyle>
          <a:p>
            <a:pPr>
              <a:defRPr/>
            </a:pPr>
            <a:fld id="{429E8DCC-AF47-4B64-9E34-BE96C15B49EF}" type="slidenum">
              <a:rPr lang="en-US" altLang="en-US"/>
              <a:pPr>
                <a:defRPr/>
              </a:pPr>
              <a:t>‹#›</a:t>
            </a:fld>
            <a:endParaRPr lang="en-US" altLang="en-US" dirty="0"/>
          </a:p>
        </p:txBody>
      </p:sp>
      <p:sp>
        <p:nvSpPr>
          <p:cNvPr id="68" name="Footer Placeholder 2">
            <a:extLst>
              <a:ext uri="{FF2B5EF4-FFF2-40B4-BE49-F238E27FC236}">
                <a16:creationId xmlns:a16="http://schemas.microsoft.com/office/drawing/2014/main" id="{9B74EB0D-320D-44B8-B566-FE3C4476299A}"/>
              </a:ext>
            </a:extLst>
          </p:cNvPr>
          <p:cNvSpPr>
            <a:spLocks noGrp="1"/>
          </p:cNvSpPr>
          <p:nvPr>
            <p:ph type="ftr" sz="quarter" idx="115"/>
          </p:nvPr>
        </p:nvSpPr>
        <p:spPr>
          <a:ln/>
        </p:spPr>
        <p:txBody>
          <a:bodyPr/>
          <a:lstStyle>
            <a:lvl1pPr>
              <a:defRPr/>
            </a:lvl1pPr>
          </a:lstStyle>
          <a:p>
            <a:pPr>
              <a:defRPr/>
            </a:pPr>
            <a:endParaRPr lang="en-US"/>
          </a:p>
        </p:txBody>
      </p:sp>
      <p:sp>
        <p:nvSpPr>
          <p:cNvPr id="70" name="Slide Number Placeholder 4">
            <a:extLst>
              <a:ext uri="{FF2B5EF4-FFF2-40B4-BE49-F238E27FC236}">
                <a16:creationId xmlns:a16="http://schemas.microsoft.com/office/drawing/2014/main" id="{4920AB5E-05B6-4E1F-8A18-FF78533D500C}"/>
              </a:ext>
            </a:extLst>
          </p:cNvPr>
          <p:cNvSpPr>
            <a:spLocks noGrp="1"/>
          </p:cNvSpPr>
          <p:nvPr>
            <p:ph type="sldNum" sz="quarter" idx="117"/>
          </p:nvPr>
        </p:nvSpPr>
        <p:spPr>
          <a:ln/>
        </p:spPr>
        <p:txBody>
          <a:bodyPr/>
          <a:lstStyle>
            <a:lvl1pPr>
              <a:defRPr/>
            </a:lvl1pPr>
          </a:lstStyle>
          <a:p>
            <a:pPr>
              <a:defRPr/>
            </a:pPr>
            <a:fld id="{052759C9-0B0B-4D6C-86FB-CFA4A37BD102}" type="slidenum">
              <a:rPr lang="en-US" altLang="en-US"/>
              <a:pPr>
                <a:defRPr/>
              </a:pPr>
              <a:t>‹#›</a:t>
            </a:fld>
            <a:endParaRPr lang="en-US" altLang="en-US" dirty="0"/>
          </a:p>
        </p:txBody>
      </p:sp>
      <p:sp>
        <p:nvSpPr>
          <p:cNvPr id="69" name="Footer Placeholder 2">
            <a:extLst>
              <a:ext uri="{FF2B5EF4-FFF2-40B4-BE49-F238E27FC236}">
                <a16:creationId xmlns:a16="http://schemas.microsoft.com/office/drawing/2014/main" id="{7C671423-B183-4333-A3A7-0B62DBA72998}"/>
              </a:ext>
            </a:extLst>
          </p:cNvPr>
          <p:cNvSpPr>
            <a:spLocks noGrp="1"/>
          </p:cNvSpPr>
          <p:nvPr>
            <p:ph type="ftr" sz="quarter" idx="119"/>
          </p:nvPr>
        </p:nvSpPr>
        <p:spPr>
          <a:ln/>
        </p:spPr>
        <p:txBody>
          <a:bodyPr/>
          <a:lstStyle>
            <a:lvl1pPr>
              <a:defRPr/>
            </a:lvl1pPr>
          </a:lstStyle>
          <a:p>
            <a:pPr>
              <a:defRPr/>
            </a:pPr>
            <a:endParaRPr lang="en-US"/>
          </a:p>
        </p:txBody>
      </p:sp>
      <p:sp>
        <p:nvSpPr>
          <p:cNvPr id="72" name="Slide Number Placeholder 4">
            <a:extLst>
              <a:ext uri="{FF2B5EF4-FFF2-40B4-BE49-F238E27FC236}">
                <a16:creationId xmlns:a16="http://schemas.microsoft.com/office/drawing/2014/main" id="{EE3A36F6-D0D7-4CD6-906B-F7C8C74E5DD9}"/>
              </a:ext>
            </a:extLst>
          </p:cNvPr>
          <p:cNvSpPr>
            <a:spLocks noGrp="1"/>
          </p:cNvSpPr>
          <p:nvPr>
            <p:ph type="sldNum" sz="quarter" idx="121"/>
          </p:nvPr>
        </p:nvSpPr>
        <p:spPr>
          <a:ln/>
        </p:spPr>
        <p:txBody>
          <a:bodyPr/>
          <a:lstStyle>
            <a:lvl1pPr>
              <a:defRPr/>
            </a:lvl1pPr>
          </a:lstStyle>
          <a:p>
            <a:pPr>
              <a:defRPr/>
            </a:pPr>
            <a:fld id="{0EB06165-35F0-4D3B-AFA4-A09A0ECA4DE6}" type="slidenum">
              <a:rPr lang="en-US" altLang="en-US"/>
              <a:pPr>
                <a:defRPr/>
              </a:pPr>
              <a:t>‹#›</a:t>
            </a:fld>
            <a:endParaRPr lang="en-US" altLang="en-US" dirty="0"/>
          </a:p>
        </p:txBody>
      </p:sp>
      <p:sp>
        <p:nvSpPr>
          <p:cNvPr id="71" name="Footer Placeholder 2">
            <a:extLst>
              <a:ext uri="{FF2B5EF4-FFF2-40B4-BE49-F238E27FC236}">
                <a16:creationId xmlns:a16="http://schemas.microsoft.com/office/drawing/2014/main" id="{4904CE9B-3CE9-43CA-89D5-DD0B3F08341E}"/>
              </a:ext>
            </a:extLst>
          </p:cNvPr>
          <p:cNvSpPr>
            <a:spLocks noGrp="1"/>
          </p:cNvSpPr>
          <p:nvPr>
            <p:ph type="ftr" sz="quarter" idx="123"/>
          </p:nvPr>
        </p:nvSpPr>
        <p:spPr>
          <a:ln/>
        </p:spPr>
        <p:txBody>
          <a:bodyPr/>
          <a:lstStyle>
            <a:lvl1pPr>
              <a:defRPr/>
            </a:lvl1pPr>
          </a:lstStyle>
          <a:p>
            <a:pPr>
              <a:defRPr/>
            </a:pPr>
            <a:endParaRPr lang="en-US"/>
          </a:p>
        </p:txBody>
      </p:sp>
      <p:sp>
        <p:nvSpPr>
          <p:cNvPr id="74" name="Slide Number Placeholder 4">
            <a:extLst>
              <a:ext uri="{FF2B5EF4-FFF2-40B4-BE49-F238E27FC236}">
                <a16:creationId xmlns:a16="http://schemas.microsoft.com/office/drawing/2014/main" id="{BF84A828-6C81-4E40-829E-3F8BDEC30DA7}"/>
              </a:ext>
            </a:extLst>
          </p:cNvPr>
          <p:cNvSpPr>
            <a:spLocks noGrp="1"/>
          </p:cNvSpPr>
          <p:nvPr>
            <p:ph type="sldNum" sz="quarter" idx="125"/>
          </p:nvPr>
        </p:nvSpPr>
        <p:spPr>
          <a:ln/>
        </p:spPr>
        <p:txBody>
          <a:bodyPr/>
          <a:lstStyle>
            <a:lvl1pPr>
              <a:defRPr/>
            </a:lvl1pPr>
          </a:lstStyle>
          <a:p>
            <a:pPr>
              <a:defRPr/>
            </a:pPr>
            <a:fld id="{F123F7F2-A622-49F7-A877-8AE3F1BB9769}" type="slidenum">
              <a:rPr lang="en-US" altLang="en-US"/>
              <a:pPr>
                <a:defRPr/>
              </a:pPr>
              <a:t>‹#›</a:t>
            </a:fld>
            <a:endParaRPr lang="en-US" altLang="en-US" dirty="0"/>
          </a:p>
        </p:txBody>
      </p:sp>
      <p:sp>
        <p:nvSpPr>
          <p:cNvPr id="73" name="Footer Placeholder 2">
            <a:extLst>
              <a:ext uri="{FF2B5EF4-FFF2-40B4-BE49-F238E27FC236}">
                <a16:creationId xmlns:a16="http://schemas.microsoft.com/office/drawing/2014/main" id="{7E0967C9-09A6-4F75-9FDA-F9C80BE98DEA}"/>
              </a:ext>
            </a:extLst>
          </p:cNvPr>
          <p:cNvSpPr>
            <a:spLocks noGrp="1"/>
          </p:cNvSpPr>
          <p:nvPr>
            <p:ph type="ftr" sz="quarter" idx="127"/>
          </p:nvPr>
        </p:nvSpPr>
        <p:spPr>
          <a:ln/>
        </p:spPr>
        <p:txBody>
          <a:bodyPr/>
          <a:lstStyle>
            <a:lvl1pPr>
              <a:defRPr/>
            </a:lvl1pPr>
          </a:lstStyle>
          <a:p>
            <a:pPr>
              <a:defRPr/>
            </a:pPr>
            <a:endParaRPr lang="en-US"/>
          </a:p>
        </p:txBody>
      </p:sp>
      <p:sp>
        <p:nvSpPr>
          <p:cNvPr id="76" name="Slide Number Placeholder 4">
            <a:extLst>
              <a:ext uri="{FF2B5EF4-FFF2-40B4-BE49-F238E27FC236}">
                <a16:creationId xmlns:a16="http://schemas.microsoft.com/office/drawing/2014/main" id="{D5EE6B06-C7C5-42B7-A43C-0593E4B20DC5}"/>
              </a:ext>
            </a:extLst>
          </p:cNvPr>
          <p:cNvSpPr>
            <a:spLocks noGrp="1"/>
          </p:cNvSpPr>
          <p:nvPr>
            <p:ph type="sldNum" sz="quarter" idx="129"/>
          </p:nvPr>
        </p:nvSpPr>
        <p:spPr>
          <a:ln/>
        </p:spPr>
        <p:txBody>
          <a:bodyPr/>
          <a:lstStyle>
            <a:lvl1pPr>
              <a:defRPr/>
            </a:lvl1pPr>
          </a:lstStyle>
          <a:p>
            <a:pPr>
              <a:defRPr/>
            </a:pPr>
            <a:fld id="{106C2059-631C-4B34-933D-EAD72B8E1982}" type="slidenum">
              <a:rPr lang="en-US" altLang="en-US"/>
              <a:pPr>
                <a:defRPr/>
              </a:pPr>
              <a:t>‹#›</a:t>
            </a:fld>
            <a:endParaRPr lang="en-US" altLang="en-US" dirty="0"/>
          </a:p>
        </p:txBody>
      </p:sp>
      <p:sp>
        <p:nvSpPr>
          <p:cNvPr id="75" name="Footer Placeholder 2">
            <a:extLst>
              <a:ext uri="{FF2B5EF4-FFF2-40B4-BE49-F238E27FC236}">
                <a16:creationId xmlns:a16="http://schemas.microsoft.com/office/drawing/2014/main" id="{F933C2D4-2677-4534-A174-8254F1631E50}"/>
              </a:ext>
            </a:extLst>
          </p:cNvPr>
          <p:cNvSpPr>
            <a:spLocks noGrp="1"/>
          </p:cNvSpPr>
          <p:nvPr>
            <p:ph type="ftr" sz="quarter" idx="131"/>
          </p:nvPr>
        </p:nvSpPr>
        <p:spPr>
          <a:ln/>
        </p:spPr>
        <p:txBody>
          <a:bodyPr/>
          <a:lstStyle>
            <a:lvl1pPr>
              <a:defRPr/>
            </a:lvl1pPr>
          </a:lstStyle>
          <a:p>
            <a:pPr>
              <a:defRPr/>
            </a:pPr>
            <a:endParaRPr lang="en-US"/>
          </a:p>
        </p:txBody>
      </p:sp>
      <p:sp>
        <p:nvSpPr>
          <p:cNvPr id="78" name="Slide Number Placeholder 4">
            <a:extLst>
              <a:ext uri="{FF2B5EF4-FFF2-40B4-BE49-F238E27FC236}">
                <a16:creationId xmlns:a16="http://schemas.microsoft.com/office/drawing/2014/main" id="{5FDE1FE2-EDD8-4767-B0F2-11BE80C472E2}"/>
              </a:ext>
            </a:extLst>
          </p:cNvPr>
          <p:cNvSpPr>
            <a:spLocks noGrp="1"/>
          </p:cNvSpPr>
          <p:nvPr>
            <p:ph type="sldNum" sz="quarter" idx="133"/>
          </p:nvPr>
        </p:nvSpPr>
        <p:spPr>
          <a:ln/>
        </p:spPr>
        <p:txBody>
          <a:bodyPr/>
          <a:lstStyle>
            <a:lvl1pPr>
              <a:defRPr/>
            </a:lvl1pPr>
          </a:lstStyle>
          <a:p>
            <a:pPr>
              <a:defRPr/>
            </a:pPr>
            <a:fld id="{5B175B62-0943-48E8-BB3F-0A10F9A1238C}" type="slidenum">
              <a:rPr lang="en-US" altLang="en-US"/>
              <a:pPr>
                <a:defRPr/>
              </a:pPr>
              <a:t>‹#›</a:t>
            </a:fld>
            <a:endParaRPr lang="en-US" altLang="en-US" dirty="0"/>
          </a:p>
        </p:txBody>
      </p:sp>
      <p:sp>
        <p:nvSpPr>
          <p:cNvPr id="79" name="Footer Placeholder 2">
            <a:extLst>
              <a:ext uri="{FF2B5EF4-FFF2-40B4-BE49-F238E27FC236}">
                <a16:creationId xmlns:a16="http://schemas.microsoft.com/office/drawing/2014/main" id="{6E6CD866-BAD4-4C60-A2EF-025898582CE8}"/>
              </a:ext>
            </a:extLst>
          </p:cNvPr>
          <p:cNvSpPr>
            <a:spLocks noGrp="1"/>
          </p:cNvSpPr>
          <p:nvPr>
            <p:ph type="ftr" sz="quarter" idx="135"/>
          </p:nvPr>
        </p:nvSpPr>
        <p:spPr>
          <a:ln/>
        </p:spPr>
        <p:txBody>
          <a:bodyPr/>
          <a:lstStyle>
            <a:lvl1pPr>
              <a:defRPr/>
            </a:lvl1pPr>
          </a:lstStyle>
          <a:p>
            <a:pPr>
              <a:defRPr/>
            </a:pPr>
            <a:endParaRPr lang="en-US"/>
          </a:p>
        </p:txBody>
      </p:sp>
      <p:sp>
        <p:nvSpPr>
          <p:cNvPr id="81" name="Slide Number Placeholder 4">
            <a:extLst>
              <a:ext uri="{FF2B5EF4-FFF2-40B4-BE49-F238E27FC236}">
                <a16:creationId xmlns:a16="http://schemas.microsoft.com/office/drawing/2014/main" id="{DC91AF88-894E-4124-BAA5-D48067953EDC}"/>
              </a:ext>
            </a:extLst>
          </p:cNvPr>
          <p:cNvSpPr>
            <a:spLocks noGrp="1"/>
          </p:cNvSpPr>
          <p:nvPr>
            <p:ph type="sldNum" sz="quarter" idx="137"/>
          </p:nvPr>
        </p:nvSpPr>
        <p:spPr>
          <a:ln/>
        </p:spPr>
        <p:txBody>
          <a:bodyPr/>
          <a:lstStyle>
            <a:lvl1pPr>
              <a:defRPr/>
            </a:lvl1pPr>
          </a:lstStyle>
          <a:p>
            <a:pPr>
              <a:defRPr/>
            </a:pPr>
            <a:fld id="{A519FB68-53BF-4A46-B701-F63CCE3A794F}" type="slidenum">
              <a:rPr lang="en-US" altLang="en-US"/>
              <a:pPr>
                <a:defRPr/>
              </a:pPr>
              <a:t>‹#›</a:t>
            </a:fld>
            <a:endParaRPr lang="en-US" altLang="en-US" dirty="0"/>
          </a:p>
        </p:txBody>
      </p:sp>
      <p:sp>
        <p:nvSpPr>
          <p:cNvPr id="80" name="Footer Placeholder 2">
            <a:extLst>
              <a:ext uri="{FF2B5EF4-FFF2-40B4-BE49-F238E27FC236}">
                <a16:creationId xmlns:a16="http://schemas.microsoft.com/office/drawing/2014/main" id="{9AFA5552-45B9-4259-A34C-2838312CF2A6}"/>
              </a:ext>
            </a:extLst>
          </p:cNvPr>
          <p:cNvSpPr>
            <a:spLocks noGrp="1"/>
          </p:cNvSpPr>
          <p:nvPr>
            <p:ph type="ftr" sz="quarter" idx="139"/>
          </p:nvPr>
        </p:nvSpPr>
        <p:spPr>
          <a:ln/>
        </p:spPr>
        <p:txBody>
          <a:bodyPr/>
          <a:lstStyle>
            <a:lvl1pPr>
              <a:defRPr/>
            </a:lvl1pPr>
          </a:lstStyle>
          <a:p>
            <a:pPr>
              <a:defRPr/>
            </a:pPr>
            <a:endParaRPr lang="en-US"/>
          </a:p>
        </p:txBody>
      </p:sp>
      <p:sp>
        <p:nvSpPr>
          <p:cNvPr id="83" name="Slide Number Placeholder 4">
            <a:extLst>
              <a:ext uri="{FF2B5EF4-FFF2-40B4-BE49-F238E27FC236}">
                <a16:creationId xmlns:a16="http://schemas.microsoft.com/office/drawing/2014/main" id="{E0F8E8AF-8543-436D-879D-E150564E2287}"/>
              </a:ext>
            </a:extLst>
          </p:cNvPr>
          <p:cNvSpPr>
            <a:spLocks noGrp="1"/>
          </p:cNvSpPr>
          <p:nvPr>
            <p:ph type="sldNum" sz="quarter" idx="141"/>
          </p:nvPr>
        </p:nvSpPr>
        <p:spPr>
          <a:ln/>
        </p:spPr>
        <p:txBody>
          <a:bodyPr/>
          <a:lstStyle>
            <a:lvl1pPr>
              <a:defRPr/>
            </a:lvl1pPr>
          </a:lstStyle>
          <a:p>
            <a:pPr>
              <a:defRPr/>
            </a:pPr>
            <a:fld id="{63DAB1C0-8756-41EA-B71E-702154632CD2}" type="slidenum">
              <a:rPr lang="en-US" altLang="en-US"/>
              <a:pPr>
                <a:defRPr/>
              </a:pPr>
              <a:t>‹#›</a:t>
            </a:fld>
            <a:endParaRPr lang="en-US" altLang="en-US" dirty="0"/>
          </a:p>
        </p:txBody>
      </p:sp>
      <p:sp>
        <p:nvSpPr>
          <p:cNvPr id="77" name="Date Placeholder 1">
            <a:extLst>
              <a:ext uri="{FF2B5EF4-FFF2-40B4-BE49-F238E27FC236}">
                <a16:creationId xmlns:a16="http://schemas.microsoft.com/office/drawing/2014/main" id="{F85067F8-4FDE-4014-9E15-D905DD1BF74F}"/>
              </a:ext>
            </a:extLst>
          </p:cNvPr>
          <p:cNvSpPr>
            <a:spLocks noGrp="1"/>
          </p:cNvSpPr>
          <p:nvPr>
            <p:ph type="dt" sz="half" idx="142"/>
          </p:nvPr>
        </p:nvSpPr>
        <p:spPr>
          <a:ln/>
        </p:spPr>
        <p:txBody>
          <a:bodyPr/>
          <a:lstStyle>
            <a:lvl1pPr>
              <a:defRPr/>
            </a:lvl1pPr>
          </a:lstStyle>
          <a:p>
            <a:pPr>
              <a:defRPr/>
            </a:pPr>
            <a:endParaRPr lang="en-US"/>
          </a:p>
        </p:txBody>
      </p:sp>
      <p:sp>
        <p:nvSpPr>
          <p:cNvPr id="82" name="Footer Placeholder 2">
            <a:extLst>
              <a:ext uri="{FF2B5EF4-FFF2-40B4-BE49-F238E27FC236}">
                <a16:creationId xmlns:a16="http://schemas.microsoft.com/office/drawing/2014/main" id="{79CED4CB-1C33-4AEB-A57A-899767BE40CD}"/>
              </a:ext>
            </a:extLst>
          </p:cNvPr>
          <p:cNvSpPr>
            <a:spLocks noGrp="1"/>
          </p:cNvSpPr>
          <p:nvPr>
            <p:ph type="ftr" sz="quarter" idx="143"/>
          </p:nvPr>
        </p:nvSpPr>
        <p:spPr>
          <a:ln/>
        </p:spPr>
        <p:txBody>
          <a:bodyPr/>
          <a:lstStyle>
            <a:lvl1pPr>
              <a:defRPr/>
            </a:lvl1pPr>
          </a:lstStyle>
          <a:p>
            <a:pPr>
              <a:defRPr/>
            </a:pPr>
            <a:endParaRPr lang="en-US"/>
          </a:p>
        </p:txBody>
      </p:sp>
      <p:sp>
        <p:nvSpPr>
          <p:cNvPr id="84" name="Footer Placeholder 3">
            <a:extLst>
              <a:ext uri="{FF2B5EF4-FFF2-40B4-BE49-F238E27FC236}">
                <a16:creationId xmlns:a16="http://schemas.microsoft.com/office/drawing/2014/main" id="{054C9EE8-54F4-4CA8-A707-F3E9372F51EE}"/>
              </a:ext>
            </a:extLst>
          </p:cNvPr>
          <p:cNvSpPr>
            <a:spLocks noGrp="1"/>
          </p:cNvSpPr>
          <p:nvPr>
            <p:ph type="ftr" sz="quarter" idx="144"/>
          </p:nvPr>
        </p:nvSpPr>
        <p:spPr>
          <a:ln/>
        </p:spPr>
        <p:txBody>
          <a:bodyPr/>
          <a:lstStyle>
            <a:lvl1pPr>
              <a:defRPr/>
            </a:lvl1pPr>
          </a:lstStyle>
          <a:p>
            <a:pPr>
              <a:defRPr/>
            </a:pPr>
            <a:endParaRPr lang="en-US"/>
          </a:p>
        </p:txBody>
      </p:sp>
      <p:sp>
        <p:nvSpPr>
          <p:cNvPr id="85" name="Slide Number Placeholder 4">
            <a:extLst>
              <a:ext uri="{FF2B5EF4-FFF2-40B4-BE49-F238E27FC236}">
                <a16:creationId xmlns:a16="http://schemas.microsoft.com/office/drawing/2014/main" id="{BFBA50DC-097B-42F0-9C5C-DA53C00BB361}"/>
              </a:ext>
            </a:extLst>
          </p:cNvPr>
          <p:cNvSpPr>
            <a:spLocks noGrp="1"/>
          </p:cNvSpPr>
          <p:nvPr>
            <p:ph type="sldNum" sz="quarter" idx="145"/>
          </p:nvPr>
        </p:nvSpPr>
        <p:spPr>
          <a:ln/>
        </p:spPr>
        <p:txBody>
          <a:bodyPr/>
          <a:lstStyle>
            <a:lvl1pPr>
              <a:defRPr/>
            </a:lvl1pPr>
          </a:lstStyle>
          <a:p>
            <a:pPr>
              <a:defRPr/>
            </a:pPr>
            <a:fld id="{CD2039AE-824E-42AB-9C19-3131C1163B35}" type="slidenum">
              <a:rPr lang="en-US" altLang="en-US"/>
              <a:pPr>
                <a:defRPr/>
              </a:pPr>
              <a:t>‹#›</a:t>
            </a:fld>
            <a:endParaRPr lang="en-US" altLang="en-US" dirty="0"/>
          </a:p>
        </p:txBody>
      </p:sp>
      <p:sp>
        <p:nvSpPr>
          <p:cNvPr id="86" name="Slide Number Placeholder 5">
            <a:extLst>
              <a:ext uri="{FF2B5EF4-FFF2-40B4-BE49-F238E27FC236}">
                <a16:creationId xmlns:a16="http://schemas.microsoft.com/office/drawing/2014/main" id="{F29EAF11-3B2E-4190-9CBA-6B8382D6D4EC}"/>
              </a:ext>
            </a:extLst>
          </p:cNvPr>
          <p:cNvSpPr>
            <a:spLocks noGrp="1"/>
          </p:cNvSpPr>
          <p:nvPr>
            <p:ph type="sldNum" sz="quarter" idx="146"/>
          </p:nvPr>
        </p:nvSpPr>
        <p:spPr>
          <a:ln/>
        </p:spPr>
        <p:txBody>
          <a:bodyPr/>
          <a:lstStyle>
            <a:lvl1pPr>
              <a:defRPr/>
            </a:lvl1pPr>
          </a:lstStyle>
          <a:p>
            <a:pPr>
              <a:defRPr/>
            </a:pPr>
            <a:fld id="{F87DD3BA-1F34-4DAA-B2A0-47ABE03FC739}" type="slidenum">
              <a:rPr lang="en-US" altLang="en-US"/>
              <a:pPr>
                <a:defRPr/>
              </a:pPr>
              <a:t>‹#›</a:t>
            </a:fld>
            <a:endParaRPr lang="en-US" altLang="en-US" dirty="0"/>
          </a:p>
        </p:txBody>
      </p:sp>
    </p:spTree>
    <p:extLst>
      <p:ext uri="{BB962C8B-B14F-4D97-AF65-F5344CB8AC3E}">
        <p14:creationId xmlns:p14="http://schemas.microsoft.com/office/powerpoint/2010/main" val="8947355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10" name="Slide Number Placeholder 9"/>
          <p:cNvSpPr>
            <a:spLocks noGrp="1"/>
          </p:cNvSpPr>
          <p:nvPr>
            <p:ph type="sldNum" sz="quarter" idx="13"/>
          </p:nvPr>
        </p:nvSpPr>
        <p:spPr/>
        <p:txBody>
          <a:bodyPr/>
          <a:lstStyle>
            <a:lvl1pPr>
              <a:defRPr>
                <a:latin typeface="Arial" charset="0"/>
                <a:cs typeface="+mn-cs"/>
              </a:defRPr>
            </a:lvl1pPr>
          </a:lstStyle>
          <a:p>
            <a:pPr>
              <a:defRPr/>
            </a:pPr>
            <a:fld id="{BC03DC4C-8684-45A2-B8F5-B6A13013ACDB}" type="slidenum">
              <a:rPr lang="en-US"/>
              <a:pPr>
                <a:defRPr/>
              </a:pPr>
              <a:t>‹#›</a:t>
            </a:fld>
            <a:endParaRPr lang="en-US" dirty="0"/>
          </a:p>
        </p:txBody>
      </p:sp>
      <p:sp>
        <p:nvSpPr>
          <p:cNvPr id="11" name="Footer Placeholder 2"/>
          <p:cNvSpPr>
            <a:spLocks noGrp="1"/>
          </p:cNvSpPr>
          <p:nvPr>
            <p:ph type="ftr" sz="quarter" idx="15"/>
          </p:nvPr>
        </p:nvSpPr>
        <p:spPr>
          <a:ln/>
        </p:spPr>
        <p:txBody>
          <a:bodyPr/>
          <a:lstStyle>
            <a:lvl1pPr>
              <a:defRPr/>
            </a:lvl1pPr>
          </a:lstStyle>
          <a:p>
            <a:pPr>
              <a:defRPr/>
            </a:pPr>
            <a:endParaRPr lang="en-US"/>
          </a:p>
        </p:txBody>
      </p:sp>
      <p:sp>
        <p:nvSpPr>
          <p:cNvPr id="13" name="Slide Number Placeholder 4"/>
          <p:cNvSpPr>
            <a:spLocks noGrp="1"/>
          </p:cNvSpPr>
          <p:nvPr>
            <p:ph type="sldNum" sz="quarter" idx="17"/>
          </p:nvPr>
        </p:nvSpPr>
        <p:spPr>
          <a:ln/>
        </p:spPr>
        <p:txBody>
          <a:bodyPr/>
          <a:lstStyle>
            <a:lvl1pPr>
              <a:defRPr>
                <a:latin typeface="Arial" charset="0"/>
                <a:cs typeface="+mn-cs"/>
              </a:defRPr>
            </a:lvl1pPr>
          </a:lstStyle>
          <a:p>
            <a:pPr>
              <a:defRPr/>
            </a:pPr>
            <a:fld id="{FC8EFE69-EAC6-45F1-BDD0-FB49AF9D0B18}" type="slidenum">
              <a:rPr lang="en-US"/>
              <a:pPr>
                <a:defRPr/>
              </a:pPr>
              <a:t>‹#›</a:t>
            </a:fld>
            <a:endParaRPr lang="en-US" dirty="0"/>
          </a:p>
        </p:txBody>
      </p:sp>
      <p:sp>
        <p:nvSpPr>
          <p:cNvPr id="14" name="Footer Placeholder 2"/>
          <p:cNvSpPr>
            <a:spLocks noGrp="1"/>
          </p:cNvSpPr>
          <p:nvPr>
            <p:ph type="ftr" sz="quarter" idx="19"/>
          </p:nvPr>
        </p:nvSpPr>
        <p:spPr>
          <a:ln/>
        </p:spPr>
        <p:txBody>
          <a:bodyPr/>
          <a:lstStyle>
            <a:lvl1pPr>
              <a:defRPr/>
            </a:lvl1pPr>
          </a:lstStyle>
          <a:p>
            <a:pPr>
              <a:defRPr/>
            </a:pPr>
            <a:endParaRPr lang="en-US"/>
          </a:p>
        </p:txBody>
      </p:sp>
      <p:sp>
        <p:nvSpPr>
          <p:cNvPr id="16" name="Slide Number Placeholder 4"/>
          <p:cNvSpPr>
            <a:spLocks noGrp="1"/>
          </p:cNvSpPr>
          <p:nvPr>
            <p:ph type="sldNum" sz="quarter" idx="21"/>
          </p:nvPr>
        </p:nvSpPr>
        <p:spPr>
          <a:ln/>
        </p:spPr>
        <p:txBody>
          <a:bodyPr/>
          <a:lstStyle>
            <a:lvl1pPr>
              <a:defRPr>
                <a:latin typeface="Arial" charset="0"/>
                <a:cs typeface="+mn-cs"/>
              </a:defRPr>
            </a:lvl1pPr>
          </a:lstStyle>
          <a:p>
            <a:pPr>
              <a:defRPr/>
            </a:pPr>
            <a:fld id="{38A6CC63-94E1-41E5-A144-3356C1EABF13}" type="slidenum">
              <a:rPr lang="en-US"/>
              <a:pPr>
                <a:defRPr/>
              </a:pPr>
              <a:t>‹#›</a:t>
            </a:fld>
            <a:endParaRPr lang="en-US" dirty="0"/>
          </a:p>
        </p:txBody>
      </p:sp>
      <p:sp>
        <p:nvSpPr>
          <p:cNvPr id="17" name="Footer Placeholder 2"/>
          <p:cNvSpPr>
            <a:spLocks noGrp="1"/>
          </p:cNvSpPr>
          <p:nvPr>
            <p:ph type="ftr" sz="quarter" idx="23"/>
          </p:nvPr>
        </p:nvSpPr>
        <p:spPr>
          <a:ln/>
        </p:spPr>
        <p:txBody>
          <a:bodyPr/>
          <a:lstStyle>
            <a:lvl1pPr>
              <a:defRPr/>
            </a:lvl1pPr>
          </a:lstStyle>
          <a:p>
            <a:pPr>
              <a:defRPr/>
            </a:pPr>
            <a:endParaRPr lang="en-US"/>
          </a:p>
        </p:txBody>
      </p:sp>
      <p:sp>
        <p:nvSpPr>
          <p:cNvPr id="19" name="Slide Number Placeholder 4"/>
          <p:cNvSpPr>
            <a:spLocks noGrp="1"/>
          </p:cNvSpPr>
          <p:nvPr>
            <p:ph type="sldNum" sz="quarter" idx="25"/>
          </p:nvPr>
        </p:nvSpPr>
        <p:spPr>
          <a:ln/>
        </p:spPr>
        <p:txBody>
          <a:bodyPr/>
          <a:lstStyle>
            <a:lvl1pPr>
              <a:defRPr>
                <a:latin typeface="Arial" charset="0"/>
                <a:cs typeface="+mn-cs"/>
              </a:defRPr>
            </a:lvl1pPr>
          </a:lstStyle>
          <a:p>
            <a:pPr>
              <a:defRPr/>
            </a:pPr>
            <a:fld id="{A6FF8EA9-178C-491F-B297-0867A0F42E0B}" type="slidenum">
              <a:rPr lang="en-US"/>
              <a:pPr>
                <a:defRPr/>
              </a:pPr>
              <a:t>‹#›</a:t>
            </a:fld>
            <a:endParaRPr lang="en-US" dirty="0"/>
          </a:p>
        </p:txBody>
      </p:sp>
      <p:sp>
        <p:nvSpPr>
          <p:cNvPr id="18" name="Footer Placeholder 2"/>
          <p:cNvSpPr>
            <a:spLocks noGrp="1"/>
          </p:cNvSpPr>
          <p:nvPr>
            <p:ph type="ftr" sz="quarter" idx="27"/>
          </p:nvPr>
        </p:nvSpPr>
        <p:spPr>
          <a:ln/>
        </p:spPr>
        <p:txBody>
          <a:bodyPr/>
          <a:lstStyle>
            <a:lvl1pPr>
              <a:defRPr/>
            </a:lvl1pPr>
          </a:lstStyle>
          <a:p>
            <a:pPr>
              <a:defRPr/>
            </a:pPr>
            <a:endParaRPr lang="en-US"/>
          </a:p>
        </p:txBody>
      </p:sp>
      <p:sp>
        <p:nvSpPr>
          <p:cNvPr id="21" name="Slide Number Placeholder 4"/>
          <p:cNvSpPr>
            <a:spLocks noGrp="1"/>
          </p:cNvSpPr>
          <p:nvPr>
            <p:ph type="sldNum" sz="quarter" idx="29"/>
          </p:nvPr>
        </p:nvSpPr>
        <p:spPr>
          <a:ln/>
        </p:spPr>
        <p:txBody>
          <a:bodyPr/>
          <a:lstStyle>
            <a:lvl1pPr>
              <a:defRPr>
                <a:latin typeface="Arial" charset="0"/>
                <a:cs typeface="+mn-cs"/>
              </a:defRPr>
            </a:lvl1pPr>
          </a:lstStyle>
          <a:p>
            <a:pPr>
              <a:defRPr/>
            </a:pPr>
            <a:fld id="{2927B540-BDC9-475B-816A-CBAB39C2CA3C}" type="slidenum">
              <a:rPr lang="en-US"/>
              <a:pPr>
                <a:defRPr/>
              </a:pPr>
              <a:t>‹#›</a:t>
            </a:fld>
            <a:endParaRPr lang="en-US" dirty="0"/>
          </a:p>
        </p:txBody>
      </p:sp>
      <p:sp>
        <p:nvSpPr>
          <p:cNvPr id="22" name="Footer Placeholder 2"/>
          <p:cNvSpPr>
            <a:spLocks noGrp="1"/>
          </p:cNvSpPr>
          <p:nvPr>
            <p:ph type="ftr" sz="quarter" idx="31"/>
          </p:nvPr>
        </p:nvSpPr>
        <p:spPr>
          <a:ln/>
        </p:spPr>
        <p:txBody>
          <a:bodyPr/>
          <a:lstStyle>
            <a:lvl1pPr>
              <a:defRPr/>
            </a:lvl1pPr>
          </a:lstStyle>
          <a:p>
            <a:pPr>
              <a:defRPr/>
            </a:pPr>
            <a:endParaRPr lang="en-US"/>
          </a:p>
        </p:txBody>
      </p:sp>
      <p:sp>
        <p:nvSpPr>
          <p:cNvPr id="24" name="Slide Number Placeholder 4"/>
          <p:cNvSpPr>
            <a:spLocks noGrp="1"/>
          </p:cNvSpPr>
          <p:nvPr>
            <p:ph type="sldNum" sz="quarter" idx="33"/>
          </p:nvPr>
        </p:nvSpPr>
        <p:spPr>
          <a:ln/>
        </p:spPr>
        <p:txBody>
          <a:bodyPr/>
          <a:lstStyle>
            <a:lvl1pPr>
              <a:defRPr>
                <a:latin typeface="Arial" charset="0"/>
                <a:cs typeface="+mn-cs"/>
              </a:defRPr>
            </a:lvl1pPr>
          </a:lstStyle>
          <a:p>
            <a:pPr>
              <a:defRPr/>
            </a:pPr>
            <a:fld id="{37E392F9-8D01-4190-B4E5-1852F87B5F17}" type="slidenum">
              <a:rPr lang="en-US"/>
              <a:pPr>
                <a:defRPr/>
              </a:pPr>
              <a:t>‹#›</a:t>
            </a:fld>
            <a:endParaRPr lang="en-US" dirty="0"/>
          </a:p>
        </p:txBody>
      </p:sp>
      <p:sp>
        <p:nvSpPr>
          <p:cNvPr id="23" name="Footer Placeholder 2"/>
          <p:cNvSpPr>
            <a:spLocks noGrp="1"/>
          </p:cNvSpPr>
          <p:nvPr>
            <p:ph type="ftr" sz="quarter" idx="35"/>
          </p:nvPr>
        </p:nvSpPr>
        <p:spPr>
          <a:ln/>
        </p:spPr>
        <p:txBody>
          <a:bodyPr/>
          <a:lstStyle>
            <a:lvl1pPr>
              <a:defRPr/>
            </a:lvl1pPr>
          </a:lstStyle>
          <a:p>
            <a:pPr>
              <a:defRPr/>
            </a:pPr>
            <a:endParaRPr lang="en-US"/>
          </a:p>
        </p:txBody>
      </p:sp>
      <p:sp>
        <p:nvSpPr>
          <p:cNvPr id="26" name="Slide Number Placeholder 4"/>
          <p:cNvSpPr>
            <a:spLocks noGrp="1"/>
          </p:cNvSpPr>
          <p:nvPr>
            <p:ph type="sldNum" sz="quarter" idx="37"/>
          </p:nvPr>
        </p:nvSpPr>
        <p:spPr>
          <a:ln/>
        </p:spPr>
        <p:txBody>
          <a:bodyPr/>
          <a:lstStyle>
            <a:lvl1pPr>
              <a:defRPr>
                <a:latin typeface="Arial" charset="0"/>
                <a:cs typeface="+mn-cs"/>
              </a:defRPr>
            </a:lvl1pPr>
          </a:lstStyle>
          <a:p>
            <a:pPr>
              <a:defRPr/>
            </a:pPr>
            <a:fld id="{01BCAE85-B875-4DA4-9A5C-C425A1B61556}" type="slidenum">
              <a:rPr lang="en-US"/>
              <a:pPr>
                <a:defRPr/>
              </a:pPr>
              <a:t>‹#›</a:t>
            </a:fld>
            <a:endParaRPr lang="en-US" dirty="0"/>
          </a:p>
        </p:txBody>
      </p:sp>
      <p:sp>
        <p:nvSpPr>
          <p:cNvPr id="27" name="Footer Placeholder 2"/>
          <p:cNvSpPr>
            <a:spLocks noGrp="1"/>
          </p:cNvSpPr>
          <p:nvPr>
            <p:ph type="ftr" sz="quarter" idx="39"/>
          </p:nvPr>
        </p:nvSpPr>
        <p:spPr>
          <a:ln/>
        </p:spPr>
        <p:txBody>
          <a:bodyPr/>
          <a:lstStyle>
            <a:lvl1pPr>
              <a:defRPr/>
            </a:lvl1pPr>
          </a:lstStyle>
          <a:p>
            <a:pPr>
              <a:defRPr/>
            </a:pPr>
            <a:endParaRPr lang="en-US"/>
          </a:p>
        </p:txBody>
      </p:sp>
      <p:sp>
        <p:nvSpPr>
          <p:cNvPr id="29" name="Slide Number Placeholder 4"/>
          <p:cNvSpPr>
            <a:spLocks noGrp="1"/>
          </p:cNvSpPr>
          <p:nvPr>
            <p:ph type="sldNum" sz="quarter" idx="41"/>
          </p:nvPr>
        </p:nvSpPr>
        <p:spPr>
          <a:ln/>
        </p:spPr>
        <p:txBody>
          <a:bodyPr/>
          <a:lstStyle>
            <a:lvl1pPr>
              <a:defRPr>
                <a:latin typeface="Arial" charset="0"/>
                <a:cs typeface="+mn-cs"/>
              </a:defRPr>
            </a:lvl1pPr>
          </a:lstStyle>
          <a:p>
            <a:pPr>
              <a:defRPr/>
            </a:pPr>
            <a:fld id="{AE1F4BFF-8A58-4FDF-976E-33CBF0CCFBE4}" type="slidenum">
              <a:rPr lang="en-US"/>
              <a:pPr>
                <a:defRPr/>
              </a:pPr>
              <a:t>‹#›</a:t>
            </a:fld>
            <a:endParaRPr lang="en-US" dirty="0"/>
          </a:p>
        </p:txBody>
      </p:sp>
      <p:sp>
        <p:nvSpPr>
          <p:cNvPr id="28" name="Footer Placeholder 2"/>
          <p:cNvSpPr>
            <a:spLocks noGrp="1"/>
          </p:cNvSpPr>
          <p:nvPr>
            <p:ph type="ftr" sz="quarter" idx="43"/>
          </p:nvPr>
        </p:nvSpPr>
        <p:spPr>
          <a:ln/>
        </p:spPr>
        <p:txBody>
          <a:bodyPr/>
          <a:lstStyle>
            <a:lvl1pPr>
              <a:defRPr/>
            </a:lvl1pPr>
          </a:lstStyle>
          <a:p>
            <a:pPr>
              <a:defRPr/>
            </a:pPr>
            <a:endParaRPr lang="en-US"/>
          </a:p>
        </p:txBody>
      </p:sp>
      <p:sp>
        <p:nvSpPr>
          <p:cNvPr id="31" name="Slide Number Placeholder 4"/>
          <p:cNvSpPr>
            <a:spLocks noGrp="1"/>
          </p:cNvSpPr>
          <p:nvPr>
            <p:ph type="sldNum" sz="quarter" idx="45"/>
          </p:nvPr>
        </p:nvSpPr>
        <p:spPr>
          <a:ln/>
        </p:spPr>
        <p:txBody>
          <a:bodyPr/>
          <a:lstStyle>
            <a:lvl1pPr>
              <a:defRPr>
                <a:latin typeface="Arial" charset="0"/>
                <a:cs typeface="+mn-cs"/>
              </a:defRPr>
            </a:lvl1pPr>
          </a:lstStyle>
          <a:p>
            <a:pPr>
              <a:defRPr/>
            </a:pPr>
            <a:fld id="{126D6A09-A854-4265-A002-21FDC2BCDC0B}" type="slidenum">
              <a:rPr lang="en-US"/>
              <a:pPr>
                <a:defRPr/>
              </a:pPr>
              <a:t>‹#›</a:t>
            </a:fld>
            <a:endParaRPr lang="en-US" dirty="0"/>
          </a:p>
        </p:txBody>
      </p:sp>
      <p:sp>
        <p:nvSpPr>
          <p:cNvPr id="30" name="Footer Placeholder 2"/>
          <p:cNvSpPr>
            <a:spLocks noGrp="1"/>
          </p:cNvSpPr>
          <p:nvPr>
            <p:ph type="ftr" sz="quarter" idx="47"/>
          </p:nvPr>
        </p:nvSpPr>
        <p:spPr>
          <a:ln/>
        </p:spPr>
        <p:txBody>
          <a:bodyPr/>
          <a:lstStyle>
            <a:lvl1pPr>
              <a:defRPr/>
            </a:lvl1pPr>
          </a:lstStyle>
          <a:p>
            <a:pPr>
              <a:defRPr/>
            </a:pPr>
            <a:endParaRPr lang="en-US"/>
          </a:p>
        </p:txBody>
      </p:sp>
      <p:sp>
        <p:nvSpPr>
          <p:cNvPr id="33" name="Slide Number Placeholder 4"/>
          <p:cNvSpPr>
            <a:spLocks noGrp="1"/>
          </p:cNvSpPr>
          <p:nvPr>
            <p:ph type="sldNum" sz="quarter" idx="49"/>
          </p:nvPr>
        </p:nvSpPr>
        <p:spPr>
          <a:ln/>
        </p:spPr>
        <p:txBody>
          <a:bodyPr/>
          <a:lstStyle>
            <a:lvl1pPr>
              <a:defRPr>
                <a:latin typeface="Arial" charset="0"/>
                <a:cs typeface="+mn-cs"/>
              </a:defRPr>
            </a:lvl1pPr>
          </a:lstStyle>
          <a:p>
            <a:pPr>
              <a:defRPr/>
            </a:pPr>
            <a:fld id="{5523F7C1-2382-475A-BE59-0C4202EB43A7}" type="slidenum">
              <a:rPr lang="en-US"/>
              <a:pPr>
                <a:defRPr/>
              </a:pPr>
              <a:t>‹#›</a:t>
            </a:fld>
            <a:endParaRPr lang="en-US" dirty="0"/>
          </a:p>
        </p:txBody>
      </p:sp>
      <p:sp>
        <p:nvSpPr>
          <p:cNvPr id="34" name="Footer Placeholder 2"/>
          <p:cNvSpPr>
            <a:spLocks noGrp="1"/>
          </p:cNvSpPr>
          <p:nvPr>
            <p:ph type="ftr" sz="quarter" idx="51"/>
          </p:nvPr>
        </p:nvSpPr>
        <p:spPr>
          <a:ln/>
        </p:spPr>
        <p:txBody>
          <a:bodyPr/>
          <a:lstStyle>
            <a:lvl1pPr>
              <a:defRPr/>
            </a:lvl1pPr>
          </a:lstStyle>
          <a:p>
            <a:pPr>
              <a:defRPr/>
            </a:pPr>
            <a:r>
              <a:rPr lang="en-US"/>
              <a:t>VRC Diagnostic Assessment Pilot – Labor Management Forum Brief</a:t>
            </a:r>
          </a:p>
        </p:txBody>
      </p:sp>
      <p:sp>
        <p:nvSpPr>
          <p:cNvPr id="36" name="Slide Number Placeholder 4"/>
          <p:cNvSpPr>
            <a:spLocks noGrp="1"/>
          </p:cNvSpPr>
          <p:nvPr>
            <p:ph type="sldNum" sz="quarter" idx="53"/>
          </p:nvPr>
        </p:nvSpPr>
        <p:spPr>
          <a:ln/>
        </p:spPr>
        <p:txBody>
          <a:bodyPr/>
          <a:lstStyle>
            <a:lvl1pPr>
              <a:defRPr>
                <a:latin typeface="Arial" charset="0"/>
                <a:cs typeface="+mn-cs"/>
              </a:defRPr>
            </a:lvl1pPr>
          </a:lstStyle>
          <a:p>
            <a:pPr>
              <a:defRPr/>
            </a:pPr>
            <a:fld id="{3520FD67-EA88-4684-9D8B-F5FDF7DF21F2}" type="slidenum">
              <a:rPr lang="en-US"/>
              <a:pPr>
                <a:defRPr/>
              </a:pPr>
              <a:t>‹#›</a:t>
            </a:fld>
            <a:endParaRPr lang="en-US" dirty="0"/>
          </a:p>
        </p:txBody>
      </p:sp>
      <p:sp>
        <p:nvSpPr>
          <p:cNvPr id="35" name="Footer Placeholder 2"/>
          <p:cNvSpPr>
            <a:spLocks noGrp="1"/>
          </p:cNvSpPr>
          <p:nvPr>
            <p:ph type="ftr" sz="quarter" idx="55"/>
          </p:nvPr>
        </p:nvSpPr>
        <p:spPr>
          <a:ln/>
        </p:spPr>
        <p:txBody>
          <a:bodyPr/>
          <a:lstStyle>
            <a:lvl1pPr>
              <a:defRPr/>
            </a:lvl1pPr>
          </a:lstStyle>
          <a:p>
            <a:pPr>
              <a:defRPr/>
            </a:pPr>
            <a:r>
              <a:rPr lang="en-US"/>
              <a:t>VRC Diagnostic Assessment Pilot – Labor Management Forum Brief</a:t>
            </a:r>
          </a:p>
        </p:txBody>
      </p:sp>
      <p:sp>
        <p:nvSpPr>
          <p:cNvPr id="38" name="Slide Number Placeholder 4"/>
          <p:cNvSpPr>
            <a:spLocks noGrp="1"/>
          </p:cNvSpPr>
          <p:nvPr>
            <p:ph type="sldNum" sz="quarter" idx="57"/>
          </p:nvPr>
        </p:nvSpPr>
        <p:spPr>
          <a:ln/>
        </p:spPr>
        <p:txBody>
          <a:bodyPr/>
          <a:lstStyle>
            <a:lvl1pPr>
              <a:defRPr>
                <a:latin typeface="Arial" charset="0"/>
                <a:cs typeface="+mn-cs"/>
              </a:defRPr>
            </a:lvl1pPr>
          </a:lstStyle>
          <a:p>
            <a:pPr>
              <a:defRPr/>
            </a:pPr>
            <a:fld id="{AB5E1F12-CE37-48F1-A6D2-9A1FD757CAAE}" type="slidenum">
              <a:rPr lang="en-US"/>
              <a:pPr>
                <a:defRPr/>
              </a:pPr>
              <a:t>‹#›</a:t>
            </a:fld>
            <a:endParaRPr lang="en-US" dirty="0"/>
          </a:p>
        </p:txBody>
      </p:sp>
      <p:sp>
        <p:nvSpPr>
          <p:cNvPr id="37" name="Footer Placeholder 2"/>
          <p:cNvSpPr>
            <a:spLocks noGrp="1"/>
          </p:cNvSpPr>
          <p:nvPr>
            <p:ph type="ftr" sz="quarter" idx="59"/>
          </p:nvPr>
        </p:nvSpPr>
        <p:spPr>
          <a:ln/>
        </p:spPr>
        <p:txBody>
          <a:bodyPr/>
          <a:lstStyle>
            <a:lvl1pPr>
              <a:defRPr/>
            </a:lvl1pPr>
          </a:lstStyle>
          <a:p>
            <a:pPr>
              <a:defRPr/>
            </a:pPr>
            <a:r>
              <a:rPr lang="en-US"/>
              <a:t>VRC Diagnostic Assessment Pilot – Labor Management Forum Brief</a:t>
            </a:r>
          </a:p>
        </p:txBody>
      </p:sp>
      <p:sp>
        <p:nvSpPr>
          <p:cNvPr id="40" name="Slide Number Placeholder 4"/>
          <p:cNvSpPr>
            <a:spLocks noGrp="1"/>
          </p:cNvSpPr>
          <p:nvPr>
            <p:ph type="sldNum" sz="quarter" idx="61"/>
          </p:nvPr>
        </p:nvSpPr>
        <p:spPr>
          <a:ln/>
        </p:spPr>
        <p:txBody>
          <a:bodyPr/>
          <a:lstStyle>
            <a:lvl1pPr>
              <a:defRPr>
                <a:latin typeface="Arial" charset="0"/>
                <a:cs typeface="+mn-cs"/>
              </a:defRPr>
            </a:lvl1pPr>
          </a:lstStyle>
          <a:p>
            <a:pPr>
              <a:defRPr/>
            </a:pPr>
            <a:fld id="{608F0EF2-8383-40DE-897D-312EB525DF15}" type="slidenum">
              <a:rPr lang="en-US"/>
              <a:pPr>
                <a:defRPr/>
              </a:pPr>
              <a:t>‹#›</a:t>
            </a:fld>
            <a:endParaRPr lang="en-US" dirty="0"/>
          </a:p>
        </p:txBody>
      </p:sp>
      <p:sp>
        <p:nvSpPr>
          <p:cNvPr id="41" name="Footer Placeholder 2"/>
          <p:cNvSpPr>
            <a:spLocks noGrp="1"/>
          </p:cNvSpPr>
          <p:nvPr>
            <p:ph type="ftr" sz="quarter" idx="63"/>
          </p:nvPr>
        </p:nvSpPr>
        <p:spPr>
          <a:ln/>
        </p:spPr>
        <p:txBody>
          <a:bodyPr/>
          <a:lstStyle>
            <a:lvl1pPr>
              <a:defRPr/>
            </a:lvl1pPr>
          </a:lstStyle>
          <a:p>
            <a:pPr>
              <a:defRPr/>
            </a:pPr>
            <a:r>
              <a:rPr lang="en-US"/>
              <a:t>VRC Diagnostic Assessment Pilot – Labor Management Forum Brief</a:t>
            </a:r>
          </a:p>
        </p:txBody>
      </p:sp>
      <p:sp>
        <p:nvSpPr>
          <p:cNvPr id="43" name="Slide Number Placeholder 4"/>
          <p:cNvSpPr>
            <a:spLocks noGrp="1"/>
          </p:cNvSpPr>
          <p:nvPr>
            <p:ph type="sldNum" sz="quarter" idx="65"/>
          </p:nvPr>
        </p:nvSpPr>
        <p:spPr>
          <a:ln/>
        </p:spPr>
        <p:txBody>
          <a:bodyPr/>
          <a:lstStyle>
            <a:lvl1pPr>
              <a:defRPr>
                <a:latin typeface="Arial" charset="0"/>
                <a:cs typeface="+mn-cs"/>
              </a:defRPr>
            </a:lvl1pPr>
          </a:lstStyle>
          <a:p>
            <a:pPr>
              <a:defRPr/>
            </a:pPr>
            <a:fld id="{0085A961-CFF8-4D71-A586-F38724A4CF4C}" type="slidenum">
              <a:rPr lang="en-US"/>
              <a:pPr>
                <a:defRPr/>
              </a:pPr>
              <a:t>‹#›</a:t>
            </a:fld>
            <a:endParaRPr lang="en-US" dirty="0"/>
          </a:p>
        </p:txBody>
      </p:sp>
      <p:sp>
        <p:nvSpPr>
          <p:cNvPr id="42" name="Footer Placeholder 2"/>
          <p:cNvSpPr>
            <a:spLocks noGrp="1"/>
          </p:cNvSpPr>
          <p:nvPr>
            <p:ph type="ftr" sz="quarter" idx="67"/>
          </p:nvPr>
        </p:nvSpPr>
        <p:spPr>
          <a:ln/>
        </p:spPr>
        <p:txBody>
          <a:bodyPr/>
          <a:lstStyle>
            <a:lvl1pPr>
              <a:defRPr/>
            </a:lvl1pPr>
          </a:lstStyle>
          <a:p>
            <a:pPr>
              <a:defRPr/>
            </a:pPr>
            <a:r>
              <a:rPr lang="en-US"/>
              <a:t>VRC Diagnostic Assessment Pilot – Labor Management Forum Brief</a:t>
            </a:r>
          </a:p>
        </p:txBody>
      </p:sp>
      <p:sp>
        <p:nvSpPr>
          <p:cNvPr id="45" name="Slide Number Placeholder 4"/>
          <p:cNvSpPr>
            <a:spLocks noGrp="1"/>
          </p:cNvSpPr>
          <p:nvPr>
            <p:ph type="sldNum" sz="quarter" idx="69"/>
          </p:nvPr>
        </p:nvSpPr>
        <p:spPr>
          <a:ln/>
        </p:spPr>
        <p:txBody>
          <a:bodyPr/>
          <a:lstStyle>
            <a:lvl1pPr>
              <a:defRPr>
                <a:latin typeface="Arial" charset="0"/>
                <a:cs typeface="+mn-cs"/>
              </a:defRPr>
            </a:lvl1pPr>
          </a:lstStyle>
          <a:p>
            <a:pPr>
              <a:defRPr/>
            </a:pPr>
            <a:fld id="{1FCD95B0-047E-4EE8-A313-C0F59325FD68}" type="slidenum">
              <a:rPr lang="en-US"/>
              <a:pPr>
                <a:defRPr/>
              </a:pPr>
              <a:t>‹#›</a:t>
            </a:fld>
            <a:endParaRPr lang="en-US" dirty="0"/>
          </a:p>
        </p:txBody>
      </p:sp>
      <p:sp>
        <p:nvSpPr>
          <p:cNvPr id="44" name="Footer Placeholder 2"/>
          <p:cNvSpPr>
            <a:spLocks noGrp="1"/>
          </p:cNvSpPr>
          <p:nvPr>
            <p:ph type="ftr" sz="quarter" idx="71"/>
          </p:nvPr>
        </p:nvSpPr>
        <p:spPr>
          <a:ln/>
        </p:spPr>
        <p:txBody>
          <a:bodyPr/>
          <a:lstStyle>
            <a:lvl1pPr>
              <a:defRPr/>
            </a:lvl1pPr>
          </a:lstStyle>
          <a:p>
            <a:pPr>
              <a:defRPr/>
            </a:pPr>
            <a:endParaRPr lang="en-US"/>
          </a:p>
        </p:txBody>
      </p:sp>
      <p:sp>
        <p:nvSpPr>
          <p:cNvPr id="47" name="Slide Number Placeholder 4"/>
          <p:cNvSpPr>
            <a:spLocks noGrp="1"/>
          </p:cNvSpPr>
          <p:nvPr>
            <p:ph type="sldNum" sz="quarter" idx="73"/>
          </p:nvPr>
        </p:nvSpPr>
        <p:spPr>
          <a:ln/>
        </p:spPr>
        <p:txBody>
          <a:bodyPr/>
          <a:lstStyle>
            <a:lvl1pPr>
              <a:defRPr>
                <a:latin typeface="Arial" charset="0"/>
                <a:cs typeface="+mn-cs"/>
              </a:defRPr>
            </a:lvl1pPr>
          </a:lstStyle>
          <a:p>
            <a:pPr>
              <a:defRPr/>
            </a:pPr>
            <a:fld id="{8159829E-8349-41FB-8CD8-D288CDB62B49}" type="slidenum">
              <a:rPr lang="en-US"/>
              <a:pPr>
                <a:defRPr/>
              </a:pPr>
              <a:t>‹#›</a:t>
            </a:fld>
            <a:endParaRPr lang="en-US" dirty="0"/>
          </a:p>
        </p:txBody>
      </p:sp>
      <p:sp>
        <p:nvSpPr>
          <p:cNvPr id="46" name="Footer Placeholder 2"/>
          <p:cNvSpPr>
            <a:spLocks noGrp="1"/>
          </p:cNvSpPr>
          <p:nvPr>
            <p:ph type="ftr" sz="quarter" idx="75"/>
          </p:nvPr>
        </p:nvSpPr>
        <p:spPr>
          <a:ln/>
        </p:spPr>
        <p:txBody>
          <a:bodyPr/>
          <a:lstStyle>
            <a:lvl1pPr>
              <a:defRPr/>
            </a:lvl1pPr>
          </a:lstStyle>
          <a:p>
            <a:pPr>
              <a:defRPr/>
            </a:pPr>
            <a:endParaRPr lang="en-US"/>
          </a:p>
        </p:txBody>
      </p:sp>
      <p:sp>
        <p:nvSpPr>
          <p:cNvPr id="49" name="Slide Number Placeholder 4"/>
          <p:cNvSpPr>
            <a:spLocks noGrp="1"/>
          </p:cNvSpPr>
          <p:nvPr>
            <p:ph type="sldNum" sz="quarter" idx="77"/>
          </p:nvPr>
        </p:nvSpPr>
        <p:spPr>
          <a:ln/>
        </p:spPr>
        <p:txBody>
          <a:bodyPr/>
          <a:lstStyle>
            <a:lvl1pPr>
              <a:defRPr>
                <a:latin typeface="Arial" charset="0"/>
                <a:cs typeface="+mn-cs"/>
              </a:defRPr>
            </a:lvl1pPr>
          </a:lstStyle>
          <a:p>
            <a:pPr>
              <a:defRPr/>
            </a:pPr>
            <a:fld id="{DBF56FAD-9CC1-4100-B003-C187BB581B20}" type="slidenum">
              <a:rPr lang="en-US"/>
              <a:pPr>
                <a:defRPr/>
              </a:pPr>
              <a:t>‹#›</a:t>
            </a:fld>
            <a:endParaRPr lang="en-US" dirty="0"/>
          </a:p>
        </p:txBody>
      </p:sp>
      <p:sp>
        <p:nvSpPr>
          <p:cNvPr id="50" name="Footer Placeholder 2"/>
          <p:cNvSpPr>
            <a:spLocks noGrp="1"/>
          </p:cNvSpPr>
          <p:nvPr>
            <p:ph type="ftr" sz="quarter" idx="79"/>
          </p:nvPr>
        </p:nvSpPr>
        <p:spPr>
          <a:ln/>
        </p:spPr>
        <p:txBody>
          <a:bodyPr/>
          <a:lstStyle>
            <a:lvl1pPr>
              <a:defRPr/>
            </a:lvl1pPr>
          </a:lstStyle>
          <a:p>
            <a:pPr>
              <a:defRPr/>
            </a:pPr>
            <a:endParaRPr lang="en-US"/>
          </a:p>
        </p:txBody>
      </p:sp>
      <p:sp>
        <p:nvSpPr>
          <p:cNvPr id="52" name="Slide Number Placeholder 4"/>
          <p:cNvSpPr>
            <a:spLocks noGrp="1"/>
          </p:cNvSpPr>
          <p:nvPr>
            <p:ph type="sldNum" sz="quarter" idx="81"/>
          </p:nvPr>
        </p:nvSpPr>
        <p:spPr>
          <a:ln/>
        </p:spPr>
        <p:txBody>
          <a:bodyPr/>
          <a:lstStyle>
            <a:lvl1pPr>
              <a:defRPr>
                <a:latin typeface="Arial" charset="0"/>
                <a:cs typeface="+mn-cs"/>
              </a:defRPr>
            </a:lvl1pPr>
          </a:lstStyle>
          <a:p>
            <a:pPr>
              <a:defRPr/>
            </a:pPr>
            <a:fld id="{F62D5C30-F94C-4F4E-A277-09B8C05B5A6A}" type="slidenum">
              <a:rPr lang="en-US"/>
              <a:pPr>
                <a:defRPr/>
              </a:pPr>
              <a:t>‹#›</a:t>
            </a:fld>
            <a:endParaRPr lang="en-US" dirty="0"/>
          </a:p>
        </p:txBody>
      </p:sp>
      <p:sp>
        <p:nvSpPr>
          <p:cNvPr id="51" name="Footer Placeholder 2"/>
          <p:cNvSpPr>
            <a:spLocks noGrp="1"/>
          </p:cNvSpPr>
          <p:nvPr>
            <p:ph type="ftr" sz="quarter" idx="83"/>
          </p:nvPr>
        </p:nvSpPr>
        <p:spPr>
          <a:ln/>
        </p:spPr>
        <p:txBody>
          <a:bodyPr/>
          <a:lstStyle>
            <a:lvl1pPr>
              <a:defRPr/>
            </a:lvl1pPr>
          </a:lstStyle>
          <a:p>
            <a:pPr>
              <a:defRPr/>
            </a:pPr>
            <a:endParaRPr lang="en-US"/>
          </a:p>
        </p:txBody>
      </p:sp>
      <p:sp>
        <p:nvSpPr>
          <p:cNvPr id="54" name="Slide Number Placeholder 4"/>
          <p:cNvSpPr>
            <a:spLocks noGrp="1"/>
          </p:cNvSpPr>
          <p:nvPr>
            <p:ph type="sldNum" sz="quarter" idx="85"/>
          </p:nvPr>
        </p:nvSpPr>
        <p:spPr>
          <a:ln/>
        </p:spPr>
        <p:txBody>
          <a:bodyPr/>
          <a:lstStyle>
            <a:lvl1pPr>
              <a:defRPr>
                <a:latin typeface="Arial" charset="0"/>
                <a:cs typeface="+mn-cs"/>
              </a:defRPr>
            </a:lvl1pPr>
          </a:lstStyle>
          <a:p>
            <a:pPr>
              <a:defRPr/>
            </a:pPr>
            <a:fld id="{F3E220CC-5F47-4E57-95F8-F07B3ABAE9B5}" type="slidenum">
              <a:rPr lang="en-US"/>
              <a:pPr>
                <a:defRPr/>
              </a:pPr>
              <a:t>‹#›</a:t>
            </a:fld>
            <a:endParaRPr lang="en-US" dirty="0"/>
          </a:p>
        </p:txBody>
      </p:sp>
      <p:sp>
        <p:nvSpPr>
          <p:cNvPr id="53" name="Footer Placeholder 2"/>
          <p:cNvSpPr>
            <a:spLocks noGrp="1"/>
          </p:cNvSpPr>
          <p:nvPr>
            <p:ph type="ftr" sz="quarter" idx="87"/>
          </p:nvPr>
        </p:nvSpPr>
        <p:spPr>
          <a:ln/>
        </p:spPr>
        <p:txBody>
          <a:bodyPr/>
          <a:lstStyle>
            <a:lvl1pPr>
              <a:defRPr/>
            </a:lvl1pPr>
          </a:lstStyle>
          <a:p>
            <a:pPr>
              <a:defRPr/>
            </a:pPr>
            <a:endParaRPr lang="en-US"/>
          </a:p>
        </p:txBody>
      </p:sp>
      <p:sp>
        <p:nvSpPr>
          <p:cNvPr id="56" name="Slide Number Placeholder 4"/>
          <p:cNvSpPr>
            <a:spLocks noGrp="1"/>
          </p:cNvSpPr>
          <p:nvPr>
            <p:ph type="sldNum" sz="quarter" idx="89"/>
          </p:nvPr>
        </p:nvSpPr>
        <p:spPr>
          <a:ln/>
        </p:spPr>
        <p:txBody>
          <a:bodyPr/>
          <a:lstStyle>
            <a:lvl1pPr>
              <a:defRPr>
                <a:latin typeface="Arial" charset="0"/>
                <a:cs typeface="+mn-cs"/>
              </a:defRPr>
            </a:lvl1pPr>
          </a:lstStyle>
          <a:p>
            <a:pPr>
              <a:defRPr/>
            </a:pPr>
            <a:fld id="{FA5F33B7-A915-429F-86EC-B812E1F96281}" type="slidenum">
              <a:rPr lang="en-US"/>
              <a:pPr>
                <a:defRPr/>
              </a:pPr>
              <a:t>‹#›</a:t>
            </a:fld>
            <a:endParaRPr lang="en-US" dirty="0"/>
          </a:p>
        </p:txBody>
      </p:sp>
      <p:sp>
        <p:nvSpPr>
          <p:cNvPr id="55" name="Footer Placeholder 2"/>
          <p:cNvSpPr>
            <a:spLocks noGrp="1"/>
          </p:cNvSpPr>
          <p:nvPr>
            <p:ph type="ftr" sz="quarter" idx="91"/>
          </p:nvPr>
        </p:nvSpPr>
        <p:spPr>
          <a:ln/>
        </p:spPr>
        <p:txBody>
          <a:bodyPr/>
          <a:lstStyle>
            <a:lvl1pPr>
              <a:defRPr/>
            </a:lvl1pPr>
          </a:lstStyle>
          <a:p>
            <a:pPr>
              <a:defRPr/>
            </a:pPr>
            <a:endParaRPr lang="en-US"/>
          </a:p>
        </p:txBody>
      </p:sp>
      <p:sp>
        <p:nvSpPr>
          <p:cNvPr id="58" name="Slide Number Placeholder 4"/>
          <p:cNvSpPr>
            <a:spLocks noGrp="1"/>
          </p:cNvSpPr>
          <p:nvPr>
            <p:ph type="sldNum" sz="quarter" idx="93"/>
          </p:nvPr>
        </p:nvSpPr>
        <p:spPr>
          <a:ln/>
        </p:spPr>
        <p:txBody>
          <a:bodyPr/>
          <a:lstStyle>
            <a:lvl1pPr>
              <a:defRPr>
                <a:latin typeface="Arial" charset="0"/>
                <a:cs typeface="+mn-cs"/>
              </a:defRPr>
            </a:lvl1pPr>
          </a:lstStyle>
          <a:p>
            <a:pPr>
              <a:defRPr/>
            </a:pPr>
            <a:fld id="{64CA3ABD-E8BE-499F-93D4-6888FC4BA844}" type="slidenum">
              <a:rPr lang="en-US"/>
              <a:pPr>
                <a:defRPr/>
              </a:pPr>
              <a:t>‹#›</a:t>
            </a:fld>
            <a:endParaRPr lang="en-US" dirty="0"/>
          </a:p>
        </p:txBody>
      </p:sp>
      <p:sp>
        <p:nvSpPr>
          <p:cNvPr id="59" name="Footer Placeholder 2">
            <a:extLst>
              <a:ext uri="{FF2B5EF4-FFF2-40B4-BE49-F238E27FC236}">
                <a16:creationId xmlns:a16="http://schemas.microsoft.com/office/drawing/2014/main" id="{DA1CD15F-74D9-487B-8FA8-503EC784BD43}"/>
              </a:ext>
            </a:extLst>
          </p:cNvPr>
          <p:cNvSpPr>
            <a:spLocks noGrp="1"/>
          </p:cNvSpPr>
          <p:nvPr>
            <p:ph type="ftr" sz="quarter" idx="95"/>
          </p:nvPr>
        </p:nvSpPr>
        <p:spPr>
          <a:ln/>
        </p:spPr>
        <p:txBody>
          <a:bodyPr/>
          <a:lstStyle>
            <a:lvl1pPr>
              <a:defRPr/>
            </a:lvl1pPr>
          </a:lstStyle>
          <a:p>
            <a:pPr>
              <a:defRPr/>
            </a:pPr>
            <a:endParaRPr lang="en-US"/>
          </a:p>
        </p:txBody>
      </p:sp>
      <p:sp>
        <p:nvSpPr>
          <p:cNvPr id="61" name="Slide Number Placeholder 4">
            <a:extLst>
              <a:ext uri="{FF2B5EF4-FFF2-40B4-BE49-F238E27FC236}">
                <a16:creationId xmlns:a16="http://schemas.microsoft.com/office/drawing/2014/main" id="{F3653A0C-0753-401A-AE63-7B3A78C54AF8}"/>
              </a:ext>
            </a:extLst>
          </p:cNvPr>
          <p:cNvSpPr>
            <a:spLocks noGrp="1"/>
          </p:cNvSpPr>
          <p:nvPr>
            <p:ph type="sldNum" sz="quarter" idx="97"/>
          </p:nvPr>
        </p:nvSpPr>
        <p:spPr>
          <a:ln/>
        </p:spPr>
        <p:txBody>
          <a:bodyPr/>
          <a:lstStyle>
            <a:lvl1pPr>
              <a:defRPr/>
            </a:lvl1pPr>
          </a:lstStyle>
          <a:p>
            <a:pPr>
              <a:defRPr/>
            </a:pPr>
            <a:fld id="{CE82F721-4171-4907-9387-5A020637163A}" type="slidenum">
              <a:rPr lang="en-US" altLang="en-US"/>
              <a:pPr>
                <a:defRPr/>
              </a:pPr>
              <a:t>‹#›</a:t>
            </a:fld>
            <a:endParaRPr lang="en-US" altLang="en-US" dirty="0"/>
          </a:p>
        </p:txBody>
      </p:sp>
      <p:sp>
        <p:nvSpPr>
          <p:cNvPr id="60" name="Footer Placeholder 2">
            <a:extLst>
              <a:ext uri="{FF2B5EF4-FFF2-40B4-BE49-F238E27FC236}">
                <a16:creationId xmlns:a16="http://schemas.microsoft.com/office/drawing/2014/main" id="{1E6B8CAB-8B8F-4210-92AC-45EDF11A9A0C}"/>
              </a:ext>
            </a:extLst>
          </p:cNvPr>
          <p:cNvSpPr>
            <a:spLocks noGrp="1"/>
          </p:cNvSpPr>
          <p:nvPr>
            <p:ph type="ftr" sz="quarter" idx="99"/>
          </p:nvPr>
        </p:nvSpPr>
        <p:spPr>
          <a:ln/>
        </p:spPr>
        <p:txBody>
          <a:bodyPr/>
          <a:lstStyle>
            <a:lvl1pPr>
              <a:defRPr/>
            </a:lvl1pPr>
          </a:lstStyle>
          <a:p>
            <a:pPr>
              <a:defRPr/>
            </a:pPr>
            <a:endParaRPr lang="en-US"/>
          </a:p>
        </p:txBody>
      </p:sp>
      <p:sp>
        <p:nvSpPr>
          <p:cNvPr id="63" name="Slide Number Placeholder 4">
            <a:extLst>
              <a:ext uri="{FF2B5EF4-FFF2-40B4-BE49-F238E27FC236}">
                <a16:creationId xmlns:a16="http://schemas.microsoft.com/office/drawing/2014/main" id="{43212111-13A0-4E05-86A5-DE429A4145F6}"/>
              </a:ext>
            </a:extLst>
          </p:cNvPr>
          <p:cNvSpPr>
            <a:spLocks noGrp="1"/>
          </p:cNvSpPr>
          <p:nvPr>
            <p:ph type="sldNum" sz="quarter" idx="101"/>
          </p:nvPr>
        </p:nvSpPr>
        <p:spPr>
          <a:ln/>
        </p:spPr>
        <p:txBody>
          <a:bodyPr/>
          <a:lstStyle>
            <a:lvl1pPr>
              <a:defRPr/>
            </a:lvl1pPr>
          </a:lstStyle>
          <a:p>
            <a:pPr>
              <a:defRPr/>
            </a:pPr>
            <a:fld id="{D04D9E0B-5EAF-4969-90A9-B757E51E07F8}" type="slidenum">
              <a:rPr lang="en-US" altLang="en-US"/>
              <a:pPr>
                <a:defRPr/>
              </a:pPr>
              <a:t>‹#›</a:t>
            </a:fld>
            <a:endParaRPr lang="en-US" altLang="en-US" dirty="0"/>
          </a:p>
        </p:txBody>
      </p:sp>
      <p:sp>
        <p:nvSpPr>
          <p:cNvPr id="62" name="Footer Placeholder 2">
            <a:extLst>
              <a:ext uri="{FF2B5EF4-FFF2-40B4-BE49-F238E27FC236}">
                <a16:creationId xmlns:a16="http://schemas.microsoft.com/office/drawing/2014/main" id="{88A55858-8CF8-4A2D-86BB-4D850AA731BF}"/>
              </a:ext>
            </a:extLst>
          </p:cNvPr>
          <p:cNvSpPr>
            <a:spLocks noGrp="1"/>
          </p:cNvSpPr>
          <p:nvPr>
            <p:ph type="ftr" sz="quarter" idx="103"/>
          </p:nvPr>
        </p:nvSpPr>
        <p:spPr>
          <a:ln/>
        </p:spPr>
        <p:txBody>
          <a:bodyPr/>
          <a:lstStyle>
            <a:lvl1pPr>
              <a:defRPr/>
            </a:lvl1pPr>
          </a:lstStyle>
          <a:p>
            <a:pPr>
              <a:defRPr/>
            </a:pPr>
            <a:endParaRPr lang="en-US"/>
          </a:p>
        </p:txBody>
      </p:sp>
      <p:sp>
        <p:nvSpPr>
          <p:cNvPr id="65" name="Slide Number Placeholder 4">
            <a:extLst>
              <a:ext uri="{FF2B5EF4-FFF2-40B4-BE49-F238E27FC236}">
                <a16:creationId xmlns:a16="http://schemas.microsoft.com/office/drawing/2014/main" id="{BDD7CCA3-2147-4C23-BBCD-80D96412D628}"/>
              </a:ext>
            </a:extLst>
          </p:cNvPr>
          <p:cNvSpPr>
            <a:spLocks noGrp="1"/>
          </p:cNvSpPr>
          <p:nvPr>
            <p:ph type="sldNum" sz="quarter" idx="105"/>
          </p:nvPr>
        </p:nvSpPr>
        <p:spPr>
          <a:ln/>
        </p:spPr>
        <p:txBody>
          <a:bodyPr/>
          <a:lstStyle>
            <a:lvl1pPr>
              <a:defRPr/>
            </a:lvl1pPr>
          </a:lstStyle>
          <a:p>
            <a:pPr>
              <a:defRPr/>
            </a:pPr>
            <a:fld id="{B3418446-045A-40AB-9FE8-3D47975AC221}" type="slidenum">
              <a:rPr lang="en-US" altLang="en-US"/>
              <a:pPr>
                <a:defRPr/>
              </a:pPr>
              <a:t>‹#›</a:t>
            </a:fld>
            <a:endParaRPr lang="en-US" altLang="en-US" dirty="0"/>
          </a:p>
        </p:txBody>
      </p:sp>
      <p:sp>
        <p:nvSpPr>
          <p:cNvPr id="64" name="Footer Placeholder 2">
            <a:extLst>
              <a:ext uri="{FF2B5EF4-FFF2-40B4-BE49-F238E27FC236}">
                <a16:creationId xmlns:a16="http://schemas.microsoft.com/office/drawing/2014/main" id="{3A68DA53-02ED-4772-B58B-DF73E54907B6}"/>
              </a:ext>
            </a:extLst>
          </p:cNvPr>
          <p:cNvSpPr>
            <a:spLocks noGrp="1"/>
          </p:cNvSpPr>
          <p:nvPr>
            <p:ph type="ftr" sz="quarter" idx="107"/>
          </p:nvPr>
        </p:nvSpPr>
        <p:spPr>
          <a:ln/>
        </p:spPr>
        <p:txBody>
          <a:bodyPr/>
          <a:lstStyle>
            <a:lvl1pPr>
              <a:defRPr/>
            </a:lvl1pPr>
          </a:lstStyle>
          <a:p>
            <a:pPr>
              <a:defRPr/>
            </a:pPr>
            <a:endParaRPr lang="en-US"/>
          </a:p>
        </p:txBody>
      </p:sp>
      <p:sp>
        <p:nvSpPr>
          <p:cNvPr id="67" name="Slide Number Placeholder 4">
            <a:extLst>
              <a:ext uri="{FF2B5EF4-FFF2-40B4-BE49-F238E27FC236}">
                <a16:creationId xmlns:a16="http://schemas.microsoft.com/office/drawing/2014/main" id="{D7B23092-3E70-4F14-8189-D2AFFCB0FB4A}"/>
              </a:ext>
            </a:extLst>
          </p:cNvPr>
          <p:cNvSpPr>
            <a:spLocks noGrp="1"/>
          </p:cNvSpPr>
          <p:nvPr>
            <p:ph type="sldNum" sz="quarter" idx="109"/>
          </p:nvPr>
        </p:nvSpPr>
        <p:spPr>
          <a:ln/>
        </p:spPr>
        <p:txBody>
          <a:bodyPr/>
          <a:lstStyle>
            <a:lvl1pPr>
              <a:defRPr/>
            </a:lvl1pPr>
          </a:lstStyle>
          <a:p>
            <a:pPr>
              <a:defRPr/>
            </a:pPr>
            <a:fld id="{DDB052F9-B9F5-4502-B6CA-201EE98688AD}" type="slidenum">
              <a:rPr lang="en-US" altLang="en-US"/>
              <a:pPr>
                <a:defRPr/>
              </a:pPr>
              <a:t>‹#›</a:t>
            </a:fld>
            <a:endParaRPr lang="en-US" altLang="en-US" dirty="0"/>
          </a:p>
        </p:txBody>
      </p:sp>
      <p:sp>
        <p:nvSpPr>
          <p:cNvPr id="66" name="Footer Placeholder 2">
            <a:extLst>
              <a:ext uri="{FF2B5EF4-FFF2-40B4-BE49-F238E27FC236}">
                <a16:creationId xmlns:a16="http://schemas.microsoft.com/office/drawing/2014/main" id="{FFE8CAE6-34EC-4BCB-A61D-CFD1D8EC9988}"/>
              </a:ext>
            </a:extLst>
          </p:cNvPr>
          <p:cNvSpPr>
            <a:spLocks noGrp="1"/>
          </p:cNvSpPr>
          <p:nvPr>
            <p:ph type="ftr" sz="quarter" idx="111"/>
          </p:nvPr>
        </p:nvSpPr>
        <p:spPr>
          <a:ln/>
        </p:spPr>
        <p:txBody>
          <a:bodyPr/>
          <a:lstStyle>
            <a:lvl1pPr>
              <a:defRPr/>
            </a:lvl1pPr>
          </a:lstStyle>
          <a:p>
            <a:pPr>
              <a:defRPr/>
            </a:pPr>
            <a:endParaRPr lang="en-US"/>
          </a:p>
        </p:txBody>
      </p:sp>
      <p:sp>
        <p:nvSpPr>
          <p:cNvPr id="69" name="Slide Number Placeholder 4">
            <a:extLst>
              <a:ext uri="{FF2B5EF4-FFF2-40B4-BE49-F238E27FC236}">
                <a16:creationId xmlns:a16="http://schemas.microsoft.com/office/drawing/2014/main" id="{C3CC4CB9-0633-4F15-8A90-16458BA90BDB}"/>
              </a:ext>
            </a:extLst>
          </p:cNvPr>
          <p:cNvSpPr>
            <a:spLocks noGrp="1"/>
          </p:cNvSpPr>
          <p:nvPr>
            <p:ph type="sldNum" sz="quarter" idx="113"/>
          </p:nvPr>
        </p:nvSpPr>
        <p:spPr>
          <a:ln/>
        </p:spPr>
        <p:txBody>
          <a:bodyPr/>
          <a:lstStyle>
            <a:lvl1pPr>
              <a:defRPr/>
            </a:lvl1pPr>
          </a:lstStyle>
          <a:p>
            <a:pPr>
              <a:defRPr/>
            </a:pPr>
            <a:fld id="{7078F597-64B4-4825-BBEF-107C2BD19F41}" type="slidenum">
              <a:rPr lang="en-US" altLang="en-US"/>
              <a:pPr>
                <a:defRPr/>
              </a:pPr>
              <a:t>‹#›</a:t>
            </a:fld>
            <a:endParaRPr lang="en-US" altLang="en-US" dirty="0"/>
          </a:p>
        </p:txBody>
      </p:sp>
      <p:sp>
        <p:nvSpPr>
          <p:cNvPr id="70" name="Footer Placeholder 2">
            <a:extLst>
              <a:ext uri="{FF2B5EF4-FFF2-40B4-BE49-F238E27FC236}">
                <a16:creationId xmlns:a16="http://schemas.microsoft.com/office/drawing/2014/main" id="{AF54E8BD-8427-4981-B6D7-EFD4534F4598}"/>
              </a:ext>
            </a:extLst>
          </p:cNvPr>
          <p:cNvSpPr>
            <a:spLocks noGrp="1"/>
          </p:cNvSpPr>
          <p:nvPr>
            <p:ph type="ftr" sz="quarter" idx="115"/>
          </p:nvPr>
        </p:nvSpPr>
        <p:spPr>
          <a:ln/>
        </p:spPr>
        <p:txBody>
          <a:bodyPr/>
          <a:lstStyle>
            <a:lvl1pPr>
              <a:defRPr/>
            </a:lvl1pPr>
          </a:lstStyle>
          <a:p>
            <a:pPr>
              <a:defRPr/>
            </a:pPr>
            <a:endParaRPr lang="en-US"/>
          </a:p>
        </p:txBody>
      </p:sp>
      <p:sp>
        <p:nvSpPr>
          <p:cNvPr id="72" name="Slide Number Placeholder 4">
            <a:extLst>
              <a:ext uri="{FF2B5EF4-FFF2-40B4-BE49-F238E27FC236}">
                <a16:creationId xmlns:a16="http://schemas.microsoft.com/office/drawing/2014/main" id="{68FB15E2-7CD3-454D-967A-94D5404183F8}"/>
              </a:ext>
            </a:extLst>
          </p:cNvPr>
          <p:cNvSpPr>
            <a:spLocks noGrp="1"/>
          </p:cNvSpPr>
          <p:nvPr>
            <p:ph type="sldNum" sz="quarter" idx="117"/>
          </p:nvPr>
        </p:nvSpPr>
        <p:spPr>
          <a:ln/>
        </p:spPr>
        <p:txBody>
          <a:bodyPr/>
          <a:lstStyle>
            <a:lvl1pPr>
              <a:defRPr/>
            </a:lvl1pPr>
          </a:lstStyle>
          <a:p>
            <a:pPr>
              <a:defRPr/>
            </a:pPr>
            <a:fld id="{9AA42A72-AFF4-44EA-A19B-49A4962ACBB3}" type="slidenum">
              <a:rPr lang="en-US" altLang="en-US"/>
              <a:pPr>
                <a:defRPr/>
              </a:pPr>
              <a:t>‹#›</a:t>
            </a:fld>
            <a:endParaRPr lang="en-US" altLang="en-US" dirty="0"/>
          </a:p>
        </p:txBody>
      </p:sp>
      <p:sp>
        <p:nvSpPr>
          <p:cNvPr id="71" name="Footer Placeholder 2">
            <a:extLst>
              <a:ext uri="{FF2B5EF4-FFF2-40B4-BE49-F238E27FC236}">
                <a16:creationId xmlns:a16="http://schemas.microsoft.com/office/drawing/2014/main" id="{F804171A-8FF7-4FBE-8F48-58FA55622DF0}"/>
              </a:ext>
            </a:extLst>
          </p:cNvPr>
          <p:cNvSpPr>
            <a:spLocks noGrp="1"/>
          </p:cNvSpPr>
          <p:nvPr>
            <p:ph type="ftr" sz="quarter" idx="119"/>
          </p:nvPr>
        </p:nvSpPr>
        <p:spPr>
          <a:ln/>
        </p:spPr>
        <p:txBody>
          <a:bodyPr/>
          <a:lstStyle>
            <a:lvl1pPr>
              <a:defRPr/>
            </a:lvl1pPr>
          </a:lstStyle>
          <a:p>
            <a:pPr>
              <a:defRPr/>
            </a:pPr>
            <a:endParaRPr lang="en-US"/>
          </a:p>
        </p:txBody>
      </p:sp>
      <p:sp>
        <p:nvSpPr>
          <p:cNvPr id="74" name="Slide Number Placeholder 4">
            <a:extLst>
              <a:ext uri="{FF2B5EF4-FFF2-40B4-BE49-F238E27FC236}">
                <a16:creationId xmlns:a16="http://schemas.microsoft.com/office/drawing/2014/main" id="{50868E99-8E50-489C-AC80-60600DEF61AF}"/>
              </a:ext>
            </a:extLst>
          </p:cNvPr>
          <p:cNvSpPr>
            <a:spLocks noGrp="1"/>
          </p:cNvSpPr>
          <p:nvPr>
            <p:ph type="sldNum" sz="quarter" idx="121"/>
          </p:nvPr>
        </p:nvSpPr>
        <p:spPr>
          <a:ln/>
        </p:spPr>
        <p:txBody>
          <a:bodyPr/>
          <a:lstStyle>
            <a:lvl1pPr>
              <a:defRPr/>
            </a:lvl1pPr>
          </a:lstStyle>
          <a:p>
            <a:pPr>
              <a:defRPr/>
            </a:pPr>
            <a:fld id="{06451249-1AC9-4342-9928-17AF2D2BADD1}" type="slidenum">
              <a:rPr lang="en-US" altLang="en-US"/>
              <a:pPr>
                <a:defRPr/>
              </a:pPr>
              <a:t>‹#›</a:t>
            </a:fld>
            <a:endParaRPr lang="en-US" altLang="en-US" dirty="0"/>
          </a:p>
        </p:txBody>
      </p:sp>
      <p:sp>
        <p:nvSpPr>
          <p:cNvPr id="73" name="Footer Placeholder 2">
            <a:extLst>
              <a:ext uri="{FF2B5EF4-FFF2-40B4-BE49-F238E27FC236}">
                <a16:creationId xmlns:a16="http://schemas.microsoft.com/office/drawing/2014/main" id="{150CBE06-A129-43EF-AE87-D9500A916FA5}"/>
              </a:ext>
            </a:extLst>
          </p:cNvPr>
          <p:cNvSpPr>
            <a:spLocks noGrp="1"/>
          </p:cNvSpPr>
          <p:nvPr>
            <p:ph type="ftr" sz="quarter" idx="123"/>
          </p:nvPr>
        </p:nvSpPr>
        <p:spPr>
          <a:ln/>
        </p:spPr>
        <p:txBody>
          <a:bodyPr/>
          <a:lstStyle>
            <a:lvl1pPr>
              <a:defRPr/>
            </a:lvl1pPr>
          </a:lstStyle>
          <a:p>
            <a:pPr>
              <a:defRPr/>
            </a:pPr>
            <a:endParaRPr lang="en-US"/>
          </a:p>
        </p:txBody>
      </p:sp>
      <p:sp>
        <p:nvSpPr>
          <p:cNvPr id="76" name="Slide Number Placeholder 4">
            <a:extLst>
              <a:ext uri="{FF2B5EF4-FFF2-40B4-BE49-F238E27FC236}">
                <a16:creationId xmlns:a16="http://schemas.microsoft.com/office/drawing/2014/main" id="{2BCE1057-58C6-42F4-A9E1-233AAE82FE9E}"/>
              </a:ext>
            </a:extLst>
          </p:cNvPr>
          <p:cNvSpPr>
            <a:spLocks noGrp="1"/>
          </p:cNvSpPr>
          <p:nvPr>
            <p:ph type="sldNum" sz="quarter" idx="125"/>
          </p:nvPr>
        </p:nvSpPr>
        <p:spPr>
          <a:ln/>
        </p:spPr>
        <p:txBody>
          <a:bodyPr/>
          <a:lstStyle>
            <a:lvl1pPr>
              <a:defRPr/>
            </a:lvl1pPr>
          </a:lstStyle>
          <a:p>
            <a:pPr>
              <a:defRPr/>
            </a:pPr>
            <a:fld id="{8F10AD20-648C-470E-ABA5-EED2A7B0C2DE}" type="slidenum">
              <a:rPr lang="en-US" altLang="en-US"/>
              <a:pPr>
                <a:defRPr/>
              </a:pPr>
              <a:t>‹#›</a:t>
            </a:fld>
            <a:endParaRPr lang="en-US" altLang="en-US" dirty="0"/>
          </a:p>
        </p:txBody>
      </p:sp>
      <p:sp>
        <p:nvSpPr>
          <p:cNvPr id="75" name="Footer Placeholder 2">
            <a:extLst>
              <a:ext uri="{FF2B5EF4-FFF2-40B4-BE49-F238E27FC236}">
                <a16:creationId xmlns:a16="http://schemas.microsoft.com/office/drawing/2014/main" id="{C94767EA-E932-4A74-A807-AE27B3946FBD}"/>
              </a:ext>
            </a:extLst>
          </p:cNvPr>
          <p:cNvSpPr>
            <a:spLocks noGrp="1"/>
          </p:cNvSpPr>
          <p:nvPr>
            <p:ph type="ftr" sz="quarter" idx="127"/>
          </p:nvPr>
        </p:nvSpPr>
        <p:spPr>
          <a:ln/>
        </p:spPr>
        <p:txBody>
          <a:bodyPr/>
          <a:lstStyle>
            <a:lvl1pPr>
              <a:defRPr/>
            </a:lvl1pPr>
          </a:lstStyle>
          <a:p>
            <a:pPr>
              <a:defRPr/>
            </a:pPr>
            <a:endParaRPr lang="en-US"/>
          </a:p>
        </p:txBody>
      </p:sp>
      <p:sp>
        <p:nvSpPr>
          <p:cNvPr id="78" name="Slide Number Placeholder 4">
            <a:extLst>
              <a:ext uri="{FF2B5EF4-FFF2-40B4-BE49-F238E27FC236}">
                <a16:creationId xmlns:a16="http://schemas.microsoft.com/office/drawing/2014/main" id="{8B2B46AB-F69B-46E9-B331-2AD05D2D920E}"/>
              </a:ext>
            </a:extLst>
          </p:cNvPr>
          <p:cNvSpPr>
            <a:spLocks noGrp="1"/>
          </p:cNvSpPr>
          <p:nvPr>
            <p:ph type="sldNum" sz="quarter" idx="129"/>
          </p:nvPr>
        </p:nvSpPr>
        <p:spPr>
          <a:ln/>
        </p:spPr>
        <p:txBody>
          <a:bodyPr/>
          <a:lstStyle>
            <a:lvl1pPr>
              <a:defRPr/>
            </a:lvl1pPr>
          </a:lstStyle>
          <a:p>
            <a:pPr>
              <a:defRPr/>
            </a:pPr>
            <a:fld id="{7939BDC5-6619-469F-A4D4-B71160D3A7D3}" type="slidenum">
              <a:rPr lang="en-US" altLang="en-US"/>
              <a:pPr>
                <a:defRPr/>
              </a:pPr>
              <a:t>‹#›</a:t>
            </a:fld>
            <a:endParaRPr lang="en-US" altLang="en-US" dirty="0"/>
          </a:p>
        </p:txBody>
      </p:sp>
      <p:sp>
        <p:nvSpPr>
          <p:cNvPr id="77" name="Footer Placeholder 2">
            <a:extLst>
              <a:ext uri="{FF2B5EF4-FFF2-40B4-BE49-F238E27FC236}">
                <a16:creationId xmlns:a16="http://schemas.microsoft.com/office/drawing/2014/main" id="{A090B047-82F1-4C97-90FE-1062FF4CEB50}"/>
              </a:ext>
            </a:extLst>
          </p:cNvPr>
          <p:cNvSpPr>
            <a:spLocks noGrp="1"/>
          </p:cNvSpPr>
          <p:nvPr>
            <p:ph type="ftr" sz="quarter" idx="131"/>
          </p:nvPr>
        </p:nvSpPr>
        <p:spPr>
          <a:ln/>
        </p:spPr>
        <p:txBody>
          <a:bodyPr/>
          <a:lstStyle>
            <a:lvl1pPr>
              <a:defRPr/>
            </a:lvl1pPr>
          </a:lstStyle>
          <a:p>
            <a:pPr>
              <a:defRPr/>
            </a:pPr>
            <a:endParaRPr lang="en-US"/>
          </a:p>
        </p:txBody>
      </p:sp>
      <p:sp>
        <p:nvSpPr>
          <p:cNvPr id="80" name="Slide Number Placeholder 4">
            <a:extLst>
              <a:ext uri="{FF2B5EF4-FFF2-40B4-BE49-F238E27FC236}">
                <a16:creationId xmlns:a16="http://schemas.microsoft.com/office/drawing/2014/main" id="{049546A4-5FBD-4916-B7C0-023729263A66}"/>
              </a:ext>
            </a:extLst>
          </p:cNvPr>
          <p:cNvSpPr>
            <a:spLocks noGrp="1"/>
          </p:cNvSpPr>
          <p:nvPr>
            <p:ph type="sldNum" sz="quarter" idx="133"/>
          </p:nvPr>
        </p:nvSpPr>
        <p:spPr>
          <a:ln/>
        </p:spPr>
        <p:txBody>
          <a:bodyPr/>
          <a:lstStyle>
            <a:lvl1pPr>
              <a:defRPr/>
            </a:lvl1pPr>
          </a:lstStyle>
          <a:p>
            <a:pPr>
              <a:defRPr/>
            </a:pPr>
            <a:fld id="{A740692C-00CF-4875-ADE1-CFA83015201F}" type="slidenum">
              <a:rPr lang="en-US" altLang="en-US"/>
              <a:pPr>
                <a:defRPr/>
              </a:pPr>
              <a:t>‹#›</a:t>
            </a:fld>
            <a:endParaRPr lang="en-US" altLang="en-US" dirty="0"/>
          </a:p>
        </p:txBody>
      </p:sp>
      <p:sp>
        <p:nvSpPr>
          <p:cNvPr id="81" name="Footer Placeholder 2">
            <a:extLst>
              <a:ext uri="{FF2B5EF4-FFF2-40B4-BE49-F238E27FC236}">
                <a16:creationId xmlns:a16="http://schemas.microsoft.com/office/drawing/2014/main" id="{872F02BE-1334-45C0-AE23-286934E1E9CB}"/>
              </a:ext>
            </a:extLst>
          </p:cNvPr>
          <p:cNvSpPr>
            <a:spLocks noGrp="1"/>
          </p:cNvSpPr>
          <p:nvPr>
            <p:ph type="ftr" sz="quarter" idx="135"/>
          </p:nvPr>
        </p:nvSpPr>
        <p:spPr>
          <a:ln/>
        </p:spPr>
        <p:txBody>
          <a:bodyPr/>
          <a:lstStyle>
            <a:lvl1pPr>
              <a:defRPr/>
            </a:lvl1pPr>
          </a:lstStyle>
          <a:p>
            <a:pPr>
              <a:defRPr/>
            </a:pPr>
            <a:endParaRPr lang="en-US"/>
          </a:p>
        </p:txBody>
      </p:sp>
      <p:sp>
        <p:nvSpPr>
          <p:cNvPr id="83" name="Slide Number Placeholder 4">
            <a:extLst>
              <a:ext uri="{FF2B5EF4-FFF2-40B4-BE49-F238E27FC236}">
                <a16:creationId xmlns:a16="http://schemas.microsoft.com/office/drawing/2014/main" id="{1E99AEF1-F485-4F32-B5DF-CA6CE9C53B30}"/>
              </a:ext>
            </a:extLst>
          </p:cNvPr>
          <p:cNvSpPr>
            <a:spLocks noGrp="1"/>
          </p:cNvSpPr>
          <p:nvPr>
            <p:ph type="sldNum" sz="quarter" idx="137"/>
          </p:nvPr>
        </p:nvSpPr>
        <p:spPr>
          <a:ln/>
        </p:spPr>
        <p:txBody>
          <a:bodyPr/>
          <a:lstStyle>
            <a:lvl1pPr>
              <a:defRPr/>
            </a:lvl1pPr>
          </a:lstStyle>
          <a:p>
            <a:pPr>
              <a:defRPr/>
            </a:pPr>
            <a:fld id="{65C2774C-7A54-47D0-8CB4-6CD24054C886}" type="slidenum">
              <a:rPr lang="en-US" altLang="en-US"/>
              <a:pPr>
                <a:defRPr/>
              </a:pPr>
              <a:t>‹#›</a:t>
            </a:fld>
            <a:endParaRPr lang="en-US" altLang="en-US" dirty="0"/>
          </a:p>
        </p:txBody>
      </p:sp>
      <p:sp>
        <p:nvSpPr>
          <p:cNvPr id="82" name="Footer Placeholder 2">
            <a:extLst>
              <a:ext uri="{FF2B5EF4-FFF2-40B4-BE49-F238E27FC236}">
                <a16:creationId xmlns:a16="http://schemas.microsoft.com/office/drawing/2014/main" id="{FFDE9405-54CE-4BC9-8381-74BB62D5FFE9}"/>
              </a:ext>
            </a:extLst>
          </p:cNvPr>
          <p:cNvSpPr>
            <a:spLocks noGrp="1"/>
          </p:cNvSpPr>
          <p:nvPr>
            <p:ph type="ftr" sz="quarter" idx="139"/>
          </p:nvPr>
        </p:nvSpPr>
        <p:spPr>
          <a:ln/>
        </p:spPr>
        <p:txBody>
          <a:bodyPr/>
          <a:lstStyle>
            <a:lvl1pPr>
              <a:defRPr/>
            </a:lvl1pPr>
          </a:lstStyle>
          <a:p>
            <a:pPr>
              <a:defRPr/>
            </a:pPr>
            <a:endParaRPr lang="en-US"/>
          </a:p>
        </p:txBody>
      </p:sp>
      <p:sp>
        <p:nvSpPr>
          <p:cNvPr id="85" name="Slide Number Placeholder 4">
            <a:extLst>
              <a:ext uri="{FF2B5EF4-FFF2-40B4-BE49-F238E27FC236}">
                <a16:creationId xmlns:a16="http://schemas.microsoft.com/office/drawing/2014/main" id="{F893D2A4-349B-4D4D-9895-4EE292B61837}"/>
              </a:ext>
            </a:extLst>
          </p:cNvPr>
          <p:cNvSpPr>
            <a:spLocks noGrp="1"/>
          </p:cNvSpPr>
          <p:nvPr>
            <p:ph type="sldNum" sz="quarter" idx="141"/>
          </p:nvPr>
        </p:nvSpPr>
        <p:spPr>
          <a:ln/>
        </p:spPr>
        <p:txBody>
          <a:bodyPr/>
          <a:lstStyle>
            <a:lvl1pPr>
              <a:defRPr/>
            </a:lvl1pPr>
          </a:lstStyle>
          <a:p>
            <a:pPr>
              <a:defRPr/>
            </a:pPr>
            <a:fld id="{9E4B9426-8625-4D42-B2E3-57D3EA051D45}" type="slidenum">
              <a:rPr lang="en-US" altLang="en-US"/>
              <a:pPr>
                <a:defRPr/>
              </a:pPr>
              <a:t>‹#›</a:t>
            </a:fld>
            <a:endParaRPr lang="en-US" altLang="en-US" dirty="0"/>
          </a:p>
        </p:txBody>
      </p:sp>
      <p:sp>
        <p:nvSpPr>
          <p:cNvPr id="79" name="Date Placeholder 1">
            <a:extLst>
              <a:ext uri="{FF2B5EF4-FFF2-40B4-BE49-F238E27FC236}">
                <a16:creationId xmlns:a16="http://schemas.microsoft.com/office/drawing/2014/main" id="{0CD48702-F6CE-4234-ADB8-7B56D5D35FD8}"/>
              </a:ext>
            </a:extLst>
          </p:cNvPr>
          <p:cNvSpPr>
            <a:spLocks noGrp="1"/>
          </p:cNvSpPr>
          <p:nvPr>
            <p:ph type="dt" sz="half" idx="142"/>
          </p:nvPr>
        </p:nvSpPr>
        <p:spPr>
          <a:ln/>
        </p:spPr>
        <p:txBody>
          <a:bodyPr/>
          <a:lstStyle>
            <a:lvl1pPr>
              <a:defRPr/>
            </a:lvl1pPr>
          </a:lstStyle>
          <a:p>
            <a:pPr>
              <a:defRPr/>
            </a:pPr>
            <a:endParaRPr lang="en-US"/>
          </a:p>
        </p:txBody>
      </p:sp>
      <p:sp>
        <p:nvSpPr>
          <p:cNvPr id="84" name="Footer Placeholder 2">
            <a:extLst>
              <a:ext uri="{FF2B5EF4-FFF2-40B4-BE49-F238E27FC236}">
                <a16:creationId xmlns:a16="http://schemas.microsoft.com/office/drawing/2014/main" id="{D547D556-7273-455C-990E-C94235DD0EC4}"/>
              </a:ext>
            </a:extLst>
          </p:cNvPr>
          <p:cNvSpPr>
            <a:spLocks noGrp="1"/>
          </p:cNvSpPr>
          <p:nvPr>
            <p:ph type="ftr" sz="quarter" idx="143"/>
          </p:nvPr>
        </p:nvSpPr>
        <p:spPr>
          <a:ln/>
        </p:spPr>
        <p:txBody>
          <a:bodyPr/>
          <a:lstStyle>
            <a:lvl1pPr>
              <a:defRPr/>
            </a:lvl1pPr>
          </a:lstStyle>
          <a:p>
            <a:pPr>
              <a:defRPr/>
            </a:pPr>
            <a:endParaRPr lang="en-US"/>
          </a:p>
        </p:txBody>
      </p:sp>
      <p:sp>
        <p:nvSpPr>
          <p:cNvPr id="86" name="Footer Placeholder 3">
            <a:extLst>
              <a:ext uri="{FF2B5EF4-FFF2-40B4-BE49-F238E27FC236}">
                <a16:creationId xmlns:a16="http://schemas.microsoft.com/office/drawing/2014/main" id="{6876E50F-370A-4006-98C7-7AD1410C720A}"/>
              </a:ext>
            </a:extLst>
          </p:cNvPr>
          <p:cNvSpPr>
            <a:spLocks noGrp="1"/>
          </p:cNvSpPr>
          <p:nvPr>
            <p:ph type="ftr" sz="quarter" idx="144"/>
          </p:nvPr>
        </p:nvSpPr>
        <p:spPr>
          <a:ln/>
        </p:spPr>
        <p:txBody>
          <a:bodyPr/>
          <a:lstStyle>
            <a:lvl1pPr>
              <a:defRPr/>
            </a:lvl1pPr>
          </a:lstStyle>
          <a:p>
            <a:pPr>
              <a:defRPr/>
            </a:pPr>
            <a:endParaRPr lang="en-US"/>
          </a:p>
        </p:txBody>
      </p:sp>
      <p:sp>
        <p:nvSpPr>
          <p:cNvPr id="87" name="Slide Number Placeholder 4">
            <a:extLst>
              <a:ext uri="{FF2B5EF4-FFF2-40B4-BE49-F238E27FC236}">
                <a16:creationId xmlns:a16="http://schemas.microsoft.com/office/drawing/2014/main" id="{1A479A82-7378-4E02-81AA-D3AAFDE7C7B7}"/>
              </a:ext>
            </a:extLst>
          </p:cNvPr>
          <p:cNvSpPr>
            <a:spLocks noGrp="1"/>
          </p:cNvSpPr>
          <p:nvPr>
            <p:ph type="sldNum" sz="quarter" idx="145"/>
          </p:nvPr>
        </p:nvSpPr>
        <p:spPr>
          <a:ln/>
        </p:spPr>
        <p:txBody>
          <a:bodyPr/>
          <a:lstStyle>
            <a:lvl1pPr>
              <a:defRPr/>
            </a:lvl1pPr>
          </a:lstStyle>
          <a:p>
            <a:pPr>
              <a:defRPr/>
            </a:pPr>
            <a:fld id="{BEC17CF0-928C-44FC-8336-2C30666C510F}" type="slidenum">
              <a:rPr lang="en-US" altLang="en-US"/>
              <a:pPr>
                <a:defRPr/>
              </a:pPr>
              <a:t>‹#›</a:t>
            </a:fld>
            <a:endParaRPr lang="en-US" altLang="en-US" dirty="0"/>
          </a:p>
        </p:txBody>
      </p:sp>
      <p:sp>
        <p:nvSpPr>
          <p:cNvPr id="88" name="Slide Number Placeholder 5">
            <a:extLst>
              <a:ext uri="{FF2B5EF4-FFF2-40B4-BE49-F238E27FC236}">
                <a16:creationId xmlns:a16="http://schemas.microsoft.com/office/drawing/2014/main" id="{6A739E47-CCCD-4382-84D2-F603631F04B6}"/>
              </a:ext>
            </a:extLst>
          </p:cNvPr>
          <p:cNvSpPr>
            <a:spLocks noGrp="1"/>
          </p:cNvSpPr>
          <p:nvPr>
            <p:ph type="sldNum" sz="quarter" idx="146"/>
          </p:nvPr>
        </p:nvSpPr>
        <p:spPr>
          <a:ln/>
        </p:spPr>
        <p:txBody>
          <a:bodyPr/>
          <a:lstStyle>
            <a:lvl1pPr>
              <a:defRPr/>
            </a:lvl1pPr>
          </a:lstStyle>
          <a:p>
            <a:pPr>
              <a:defRPr/>
            </a:pPr>
            <a:fld id="{E615C541-3571-41E5-B6EE-F9610AB9274C}" type="slidenum">
              <a:rPr lang="en-US" altLang="en-US"/>
              <a:pPr>
                <a:defRPr/>
              </a:pPr>
              <a:t>‹#›</a:t>
            </a:fld>
            <a:endParaRPr lang="en-US" altLang="en-US" dirty="0"/>
          </a:p>
        </p:txBody>
      </p:sp>
    </p:spTree>
    <p:extLst>
      <p:ext uri="{BB962C8B-B14F-4D97-AF65-F5344CB8AC3E}">
        <p14:creationId xmlns:p14="http://schemas.microsoft.com/office/powerpoint/2010/main" val="25246511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3"/>
          </p:nvPr>
        </p:nvSpPr>
        <p:spPr/>
        <p:txBody>
          <a:bodyPr/>
          <a:lstStyle>
            <a:lvl1pPr>
              <a:defRPr>
                <a:latin typeface="Arial" charset="0"/>
                <a:cs typeface="+mn-cs"/>
              </a:defRPr>
            </a:lvl1pPr>
          </a:lstStyle>
          <a:p>
            <a:pPr>
              <a:defRPr/>
            </a:pPr>
            <a:fld id="{D99F7B81-40B5-4D9C-85DD-E08D1C4DC868}" type="slidenum">
              <a:rPr lang="en-US"/>
              <a:pPr>
                <a:defRPr/>
              </a:pPr>
              <a:t>‹#›</a:t>
            </a:fld>
            <a:endParaRPr lang="en-US" dirty="0"/>
          </a:p>
        </p:txBody>
      </p:sp>
      <p:sp>
        <p:nvSpPr>
          <p:cNvPr id="7" name="Footer Placeholder 2"/>
          <p:cNvSpPr>
            <a:spLocks noGrp="1"/>
          </p:cNvSpPr>
          <p:nvPr>
            <p:ph type="ftr" sz="quarter" idx="15"/>
          </p:nvPr>
        </p:nvSpPr>
        <p:spPr>
          <a:ln/>
        </p:spPr>
        <p:txBody>
          <a:bodyPr/>
          <a:lstStyle>
            <a:lvl1pPr>
              <a:defRPr/>
            </a:lvl1pPr>
          </a:lstStyle>
          <a:p>
            <a:pPr>
              <a:defRPr/>
            </a:pPr>
            <a:endParaRPr lang="en-US"/>
          </a:p>
        </p:txBody>
      </p:sp>
      <p:sp>
        <p:nvSpPr>
          <p:cNvPr id="9" name="Slide Number Placeholder 4"/>
          <p:cNvSpPr>
            <a:spLocks noGrp="1"/>
          </p:cNvSpPr>
          <p:nvPr>
            <p:ph type="sldNum" sz="quarter" idx="17"/>
          </p:nvPr>
        </p:nvSpPr>
        <p:spPr>
          <a:ln/>
        </p:spPr>
        <p:txBody>
          <a:bodyPr/>
          <a:lstStyle>
            <a:lvl1pPr>
              <a:defRPr>
                <a:latin typeface="Arial" charset="0"/>
                <a:cs typeface="+mn-cs"/>
              </a:defRPr>
            </a:lvl1pPr>
          </a:lstStyle>
          <a:p>
            <a:pPr>
              <a:defRPr/>
            </a:pPr>
            <a:fld id="{55115290-6302-42F2-859A-927489CF7C20}" type="slidenum">
              <a:rPr lang="en-US"/>
              <a:pPr>
                <a:defRPr/>
              </a:pPr>
              <a:t>‹#›</a:t>
            </a:fld>
            <a:endParaRPr lang="en-US" dirty="0"/>
          </a:p>
        </p:txBody>
      </p:sp>
      <p:sp>
        <p:nvSpPr>
          <p:cNvPr id="10" name="Footer Placeholder 2"/>
          <p:cNvSpPr>
            <a:spLocks noGrp="1"/>
          </p:cNvSpPr>
          <p:nvPr>
            <p:ph type="ftr" sz="quarter" idx="19"/>
          </p:nvPr>
        </p:nvSpPr>
        <p:spPr>
          <a:ln/>
        </p:spPr>
        <p:txBody>
          <a:bodyPr/>
          <a:lstStyle>
            <a:lvl1pPr>
              <a:defRPr/>
            </a:lvl1pPr>
          </a:lstStyle>
          <a:p>
            <a:pPr>
              <a:defRPr/>
            </a:pPr>
            <a:endParaRPr lang="en-US"/>
          </a:p>
        </p:txBody>
      </p:sp>
      <p:sp>
        <p:nvSpPr>
          <p:cNvPr id="12" name="Slide Number Placeholder 4"/>
          <p:cNvSpPr>
            <a:spLocks noGrp="1"/>
          </p:cNvSpPr>
          <p:nvPr>
            <p:ph type="sldNum" sz="quarter" idx="21"/>
          </p:nvPr>
        </p:nvSpPr>
        <p:spPr>
          <a:ln/>
        </p:spPr>
        <p:txBody>
          <a:bodyPr/>
          <a:lstStyle>
            <a:lvl1pPr>
              <a:defRPr>
                <a:latin typeface="Arial" charset="0"/>
                <a:cs typeface="+mn-cs"/>
              </a:defRPr>
            </a:lvl1pPr>
          </a:lstStyle>
          <a:p>
            <a:pPr>
              <a:defRPr/>
            </a:pPr>
            <a:fld id="{30D79023-51F4-4A7E-B000-BC4CC38A4B6C}" type="slidenum">
              <a:rPr lang="en-US"/>
              <a:pPr>
                <a:defRPr/>
              </a:pPr>
              <a:t>‹#›</a:t>
            </a:fld>
            <a:endParaRPr lang="en-US" dirty="0"/>
          </a:p>
        </p:txBody>
      </p:sp>
      <p:sp>
        <p:nvSpPr>
          <p:cNvPr id="13" name="Footer Placeholder 2"/>
          <p:cNvSpPr>
            <a:spLocks noGrp="1"/>
          </p:cNvSpPr>
          <p:nvPr>
            <p:ph type="ftr" sz="quarter" idx="23"/>
          </p:nvPr>
        </p:nvSpPr>
        <p:spPr>
          <a:ln/>
        </p:spPr>
        <p:txBody>
          <a:bodyPr/>
          <a:lstStyle>
            <a:lvl1pPr>
              <a:defRPr/>
            </a:lvl1pPr>
          </a:lstStyle>
          <a:p>
            <a:pPr>
              <a:defRPr/>
            </a:pPr>
            <a:endParaRPr lang="en-US"/>
          </a:p>
        </p:txBody>
      </p:sp>
      <p:sp>
        <p:nvSpPr>
          <p:cNvPr id="15" name="Slide Number Placeholder 4"/>
          <p:cNvSpPr>
            <a:spLocks noGrp="1"/>
          </p:cNvSpPr>
          <p:nvPr>
            <p:ph type="sldNum" sz="quarter" idx="25"/>
          </p:nvPr>
        </p:nvSpPr>
        <p:spPr>
          <a:ln/>
        </p:spPr>
        <p:txBody>
          <a:bodyPr/>
          <a:lstStyle>
            <a:lvl1pPr>
              <a:defRPr>
                <a:latin typeface="Arial" charset="0"/>
                <a:cs typeface="+mn-cs"/>
              </a:defRPr>
            </a:lvl1pPr>
          </a:lstStyle>
          <a:p>
            <a:pPr>
              <a:defRPr/>
            </a:pPr>
            <a:fld id="{A79DAC83-9DC3-4AEF-8AD7-8C10E37C921B}" type="slidenum">
              <a:rPr lang="en-US"/>
              <a:pPr>
                <a:defRPr/>
              </a:pPr>
              <a:t>‹#›</a:t>
            </a:fld>
            <a:endParaRPr lang="en-US" dirty="0"/>
          </a:p>
        </p:txBody>
      </p:sp>
      <p:sp>
        <p:nvSpPr>
          <p:cNvPr id="14" name="Footer Placeholder 2"/>
          <p:cNvSpPr>
            <a:spLocks noGrp="1"/>
          </p:cNvSpPr>
          <p:nvPr>
            <p:ph type="ftr" sz="quarter" idx="27"/>
          </p:nvPr>
        </p:nvSpPr>
        <p:spPr>
          <a:ln/>
        </p:spPr>
        <p:txBody>
          <a:bodyPr/>
          <a:lstStyle>
            <a:lvl1pPr>
              <a:defRPr/>
            </a:lvl1pPr>
          </a:lstStyle>
          <a:p>
            <a:pPr>
              <a:defRPr/>
            </a:pPr>
            <a:endParaRPr lang="en-US"/>
          </a:p>
        </p:txBody>
      </p:sp>
      <p:sp>
        <p:nvSpPr>
          <p:cNvPr id="17" name="Slide Number Placeholder 4"/>
          <p:cNvSpPr>
            <a:spLocks noGrp="1"/>
          </p:cNvSpPr>
          <p:nvPr>
            <p:ph type="sldNum" sz="quarter" idx="29"/>
          </p:nvPr>
        </p:nvSpPr>
        <p:spPr>
          <a:ln/>
        </p:spPr>
        <p:txBody>
          <a:bodyPr/>
          <a:lstStyle>
            <a:lvl1pPr>
              <a:defRPr>
                <a:latin typeface="Arial" charset="0"/>
                <a:cs typeface="+mn-cs"/>
              </a:defRPr>
            </a:lvl1pPr>
          </a:lstStyle>
          <a:p>
            <a:pPr>
              <a:defRPr/>
            </a:pPr>
            <a:fld id="{332F1234-12B3-482A-B543-BFC57735587E}" type="slidenum">
              <a:rPr lang="en-US"/>
              <a:pPr>
                <a:defRPr/>
              </a:pPr>
              <a:t>‹#›</a:t>
            </a:fld>
            <a:endParaRPr lang="en-US" dirty="0"/>
          </a:p>
        </p:txBody>
      </p:sp>
      <p:sp>
        <p:nvSpPr>
          <p:cNvPr id="18" name="Footer Placeholder 2"/>
          <p:cNvSpPr>
            <a:spLocks noGrp="1"/>
          </p:cNvSpPr>
          <p:nvPr>
            <p:ph type="ftr" sz="quarter" idx="31"/>
          </p:nvPr>
        </p:nvSpPr>
        <p:spPr>
          <a:ln/>
        </p:spPr>
        <p:txBody>
          <a:bodyPr/>
          <a:lstStyle>
            <a:lvl1pPr>
              <a:defRPr/>
            </a:lvl1pPr>
          </a:lstStyle>
          <a:p>
            <a:pPr>
              <a:defRPr/>
            </a:pPr>
            <a:endParaRPr lang="en-US"/>
          </a:p>
        </p:txBody>
      </p:sp>
      <p:sp>
        <p:nvSpPr>
          <p:cNvPr id="20" name="Slide Number Placeholder 4"/>
          <p:cNvSpPr>
            <a:spLocks noGrp="1"/>
          </p:cNvSpPr>
          <p:nvPr>
            <p:ph type="sldNum" sz="quarter" idx="33"/>
          </p:nvPr>
        </p:nvSpPr>
        <p:spPr>
          <a:ln/>
        </p:spPr>
        <p:txBody>
          <a:bodyPr/>
          <a:lstStyle>
            <a:lvl1pPr>
              <a:defRPr>
                <a:latin typeface="Arial" charset="0"/>
                <a:cs typeface="+mn-cs"/>
              </a:defRPr>
            </a:lvl1pPr>
          </a:lstStyle>
          <a:p>
            <a:pPr>
              <a:defRPr/>
            </a:pPr>
            <a:fld id="{44949856-FB50-4A5C-ABD1-1B74C6B665AC}" type="slidenum">
              <a:rPr lang="en-US"/>
              <a:pPr>
                <a:defRPr/>
              </a:pPr>
              <a:t>‹#›</a:t>
            </a:fld>
            <a:endParaRPr lang="en-US" dirty="0"/>
          </a:p>
        </p:txBody>
      </p:sp>
      <p:sp>
        <p:nvSpPr>
          <p:cNvPr id="19" name="Footer Placeholder 2"/>
          <p:cNvSpPr>
            <a:spLocks noGrp="1"/>
          </p:cNvSpPr>
          <p:nvPr>
            <p:ph type="ftr" sz="quarter" idx="35"/>
          </p:nvPr>
        </p:nvSpPr>
        <p:spPr>
          <a:ln/>
        </p:spPr>
        <p:txBody>
          <a:bodyPr/>
          <a:lstStyle>
            <a:lvl1pPr>
              <a:defRPr/>
            </a:lvl1pPr>
          </a:lstStyle>
          <a:p>
            <a:pPr>
              <a:defRPr/>
            </a:pPr>
            <a:endParaRPr lang="en-US"/>
          </a:p>
        </p:txBody>
      </p:sp>
      <p:sp>
        <p:nvSpPr>
          <p:cNvPr id="22" name="Slide Number Placeholder 4"/>
          <p:cNvSpPr>
            <a:spLocks noGrp="1"/>
          </p:cNvSpPr>
          <p:nvPr>
            <p:ph type="sldNum" sz="quarter" idx="37"/>
          </p:nvPr>
        </p:nvSpPr>
        <p:spPr>
          <a:ln/>
        </p:spPr>
        <p:txBody>
          <a:bodyPr/>
          <a:lstStyle>
            <a:lvl1pPr>
              <a:defRPr>
                <a:latin typeface="Arial" charset="0"/>
                <a:cs typeface="+mn-cs"/>
              </a:defRPr>
            </a:lvl1pPr>
          </a:lstStyle>
          <a:p>
            <a:pPr>
              <a:defRPr/>
            </a:pPr>
            <a:fld id="{B8F513DC-EF26-49D3-9681-A3B54AFB1E6F}" type="slidenum">
              <a:rPr lang="en-US"/>
              <a:pPr>
                <a:defRPr/>
              </a:pPr>
              <a:t>‹#›</a:t>
            </a:fld>
            <a:endParaRPr lang="en-US" dirty="0"/>
          </a:p>
        </p:txBody>
      </p:sp>
      <p:sp>
        <p:nvSpPr>
          <p:cNvPr id="23" name="Footer Placeholder 2"/>
          <p:cNvSpPr>
            <a:spLocks noGrp="1"/>
          </p:cNvSpPr>
          <p:nvPr>
            <p:ph type="ftr" sz="quarter" idx="39"/>
          </p:nvPr>
        </p:nvSpPr>
        <p:spPr>
          <a:ln/>
        </p:spPr>
        <p:txBody>
          <a:bodyPr/>
          <a:lstStyle>
            <a:lvl1pPr>
              <a:defRPr/>
            </a:lvl1pPr>
          </a:lstStyle>
          <a:p>
            <a:pPr>
              <a:defRPr/>
            </a:pPr>
            <a:endParaRPr lang="en-US"/>
          </a:p>
        </p:txBody>
      </p:sp>
      <p:sp>
        <p:nvSpPr>
          <p:cNvPr id="25" name="Slide Number Placeholder 4"/>
          <p:cNvSpPr>
            <a:spLocks noGrp="1"/>
          </p:cNvSpPr>
          <p:nvPr>
            <p:ph type="sldNum" sz="quarter" idx="41"/>
          </p:nvPr>
        </p:nvSpPr>
        <p:spPr>
          <a:ln/>
        </p:spPr>
        <p:txBody>
          <a:bodyPr/>
          <a:lstStyle>
            <a:lvl1pPr>
              <a:defRPr>
                <a:latin typeface="Arial" charset="0"/>
                <a:cs typeface="+mn-cs"/>
              </a:defRPr>
            </a:lvl1pPr>
          </a:lstStyle>
          <a:p>
            <a:pPr>
              <a:defRPr/>
            </a:pPr>
            <a:fld id="{BFDD7E6F-87B1-4D97-8B07-E83ADBC37B95}" type="slidenum">
              <a:rPr lang="en-US"/>
              <a:pPr>
                <a:defRPr/>
              </a:pPr>
              <a:t>‹#›</a:t>
            </a:fld>
            <a:endParaRPr lang="en-US" dirty="0"/>
          </a:p>
        </p:txBody>
      </p:sp>
      <p:sp>
        <p:nvSpPr>
          <p:cNvPr id="24" name="Footer Placeholder 2"/>
          <p:cNvSpPr>
            <a:spLocks noGrp="1"/>
          </p:cNvSpPr>
          <p:nvPr>
            <p:ph type="ftr" sz="quarter" idx="43"/>
          </p:nvPr>
        </p:nvSpPr>
        <p:spPr>
          <a:ln/>
        </p:spPr>
        <p:txBody>
          <a:bodyPr/>
          <a:lstStyle>
            <a:lvl1pPr>
              <a:defRPr/>
            </a:lvl1pPr>
          </a:lstStyle>
          <a:p>
            <a:pPr>
              <a:defRPr/>
            </a:pPr>
            <a:endParaRPr lang="en-US"/>
          </a:p>
        </p:txBody>
      </p:sp>
      <p:sp>
        <p:nvSpPr>
          <p:cNvPr id="27" name="Slide Number Placeholder 4"/>
          <p:cNvSpPr>
            <a:spLocks noGrp="1"/>
          </p:cNvSpPr>
          <p:nvPr>
            <p:ph type="sldNum" sz="quarter" idx="45"/>
          </p:nvPr>
        </p:nvSpPr>
        <p:spPr>
          <a:ln/>
        </p:spPr>
        <p:txBody>
          <a:bodyPr/>
          <a:lstStyle>
            <a:lvl1pPr>
              <a:defRPr>
                <a:latin typeface="Arial" charset="0"/>
                <a:cs typeface="+mn-cs"/>
              </a:defRPr>
            </a:lvl1pPr>
          </a:lstStyle>
          <a:p>
            <a:pPr>
              <a:defRPr/>
            </a:pPr>
            <a:fld id="{7D2F58D5-45BE-4EE8-B0F8-4CCA6FC09A81}" type="slidenum">
              <a:rPr lang="en-US"/>
              <a:pPr>
                <a:defRPr/>
              </a:pPr>
              <a:t>‹#›</a:t>
            </a:fld>
            <a:endParaRPr lang="en-US" dirty="0"/>
          </a:p>
        </p:txBody>
      </p:sp>
      <p:sp>
        <p:nvSpPr>
          <p:cNvPr id="26" name="Footer Placeholder 2"/>
          <p:cNvSpPr>
            <a:spLocks noGrp="1"/>
          </p:cNvSpPr>
          <p:nvPr>
            <p:ph type="ftr" sz="quarter" idx="47"/>
          </p:nvPr>
        </p:nvSpPr>
        <p:spPr>
          <a:ln/>
        </p:spPr>
        <p:txBody>
          <a:bodyPr/>
          <a:lstStyle>
            <a:lvl1pPr>
              <a:defRPr/>
            </a:lvl1pPr>
          </a:lstStyle>
          <a:p>
            <a:pPr>
              <a:defRPr/>
            </a:pPr>
            <a:endParaRPr lang="en-US"/>
          </a:p>
        </p:txBody>
      </p:sp>
      <p:sp>
        <p:nvSpPr>
          <p:cNvPr id="29" name="Slide Number Placeholder 4"/>
          <p:cNvSpPr>
            <a:spLocks noGrp="1"/>
          </p:cNvSpPr>
          <p:nvPr>
            <p:ph type="sldNum" sz="quarter" idx="49"/>
          </p:nvPr>
        </p:nvSpPr>
        <p:spPr>
          <a:ln/>
        </p:spPr>
        <p:txBody>
          <a:bodyPr/>
          <a:lstStyle>
            <a:lvl1pPr>
              <a:defRPr>
                <a:latin typeface="Arial" charset="0"/>
                <a:cs typeface="+mn-cs"/>
              </a:defRPr>
            </a:lvl1pPr>
          </a:lstStyle>
          <a:p>
            <a:pPr>
              <a:defRPr/>
            </a:pPr>
            <a:fld id="{91CA3044-C039-4B56-AA54-1B87BFA1546B}" type="slidenum">
              <a:rPr lang="en-US"/>
              <a:pPr>
                <a:defRPr/>
              </a:pPr>
              <a:t>‹#›</a:t>
            </a:fld>
            <a:endParaRPr lang="en-US" dirty="0"/>
          </a:p>
        </p:txBody>
      </p:sp>
      <p:sp>
        <p:nvSpPr>
          <p:cNvPr id="30" name="Footer Placeholder 2"/>
          <p:cNvSpPr>
            <a:spLocks noGrp="1"/>
          </p:cNvSpPr>
          <p:nvPr>
            <p:ph type="ftr" sz="quarter" idx="51"/>
          </p:nvPr>
        </p:nvSpPr>
        <p:spPr>
          <a:ln/>
        </p:spPr>
        <p:txBody>
          <a:bodyPr/>
          <a:lstStyle>
            <a:lvl1pPr>
              <a:defRPr/>
            </a:lvl1pPr>
          </a:lstStyle>
          <a:p>
            <a:pPr>
              <a:defRPr/>
            </a:pPr>
            <a:r>
              <a:rPr lang="en-US"/>
              <a:t>VRC Diagnostic Assessment Pilot – Labor Management Forum Brief</a:t>
            </a:r>
          </a:p>
        </p:txBody>
      </p:sp>
      <p:sp>
        <p:nvSpPr>
          <p:cNvPr id="32" name="Slide Number Placeholder 4"/>
          <p:cNvSpPr>
            <a:spLocks noGrp="1"/>
          </p:cNvSpPr>
          <p:nvPr>
            <p:ph type="sldNum" sz="quarter" idx="53"/>
          </p:nvPr>
        </p:nvSpPr>
        <p:spPr>
          <a:ln/>
        </p:spPr>
        <p:txBody>
          <a:bodyPr/>
          <a:lstStyle>
            <a:lvl1pPr>
              <a:defRPr>
                <a:latin typeface="Arial" charset="0"/>
                <a:cs typeface="+mn-cs"/>
              </a:defRPr>
            </a:lvl1pPr>
          </a:lstStyle>
          <a:p>
            <a:pPr>
              <a:defRPr/>
            </a:pPr>
            <a:fld id="{94AC1EFA-DCF6-4E2B-A775-E494399FB925}" type="slidenum">
              <a:rPr lang="en-US"/>
              <a:pPr>
                <a:defRPr/>
              </a:pPr>
              <a:t>‹#›</a:t>
            </a:fld>
            <a:endParaRPr lang="en-US" dirty="0"/>
          </a:p>
        </p:txBody>
      </p:sp>
      <p:sp>
        <p:nvSpPr>
          <p:cNvPr id="31" name="Footer Placeholder 2"/>
          <p:cNvSpPr>
            <a:spLocks noGrp="1"/>
          </p:cNvSpPr>
          <p:nvPr>
            <p:ph type="ftr" sz="quarter" idx="55"/>
          </p:nvPr>
        </p:nvSpPr>
        <p:spPr>
          <a:ln/>
        </p:spPr>
        <p:txBody>
          <a:bodyPr/>
          <a:lstStyle>
            <a:lvl1pPr>
              <a:defRPr/>
            </a:lvl1pPr>
          </a:lstStyle>
          <a:p>
            <a:pPr>
              <a:defRPr/>
            </a:pPr>
            <a:r>
              <a:rPr lang="en-US"/>
              <a:t>VRC Diagnostic Assessment Pilot – Labor Management Forum Brief</a:t>
            </a:r>
          </a:p>
        </p:txBody>
      </p:sp>
      <p:sp>
        <p:nvSpPr>
          <p:cNvPr id="34" name="Slide Number Placeholder 4"/>
          <p:cNvSpPr>
            <a:spLocks noGrp="1"/>
          </p:cNvSpPr>
          <p:nvPr>
            <p:ph type="sldNum" sz="quarter" idx="57"/>
          </p:nvPr>
        </p:nvSpPr>
        <p:spPr>
          <a:ln/>
        </p:spPr>
        <p:txBody>
          <a:bodyPr/>
          <a:lstStyle>
            <a:lvl1pPr>
              <a:defRPr>
                <a:latin typeface="Arial" charset="0"/>
                <a:cs typeface="+mn-cs"/>
              </a:defRPr>
            </a:lvl1pPr>
          </a:lstStyle>
          <a:p>
            <a:pPr>
              <a:defRPr/>
            </a:pPr>
            <a:fld id="{88D3D66E-4491-437D-A5BE-A4274BA43D23}" type="slidenum">
              <a:rPr lang="en-US"/>
              <a:pPr>
                <a:defRPr/>
              </a:pPr>
              <a:t>‹#›</a:t>
            </a:fld>
            <a:endParaRPr lang="en-US" dirty="0"/>
          </a:p>
        </p:txBody>
      </p:sp>
      <p:sp>
        <p:nvSpPr>
          <p:cNvPr id="33" name="Footer Placeholder 2"/>
          <p:cNvSpPr>
            <a:spLocks noGrp="1"/>
          </p:cNvSpPr>
          <p:nvPr>
            <p:ph type="ftr" sz="quarter" idx="59"/>
          </p:nvPr>
        </p:nvSpPr>
        <p:spPr>
          <a:ln/>
        </p:spPr>
        <p:txBody>
          <a:bodyPr/>
          <a:lstStyle>
            <a:lvl1pPr>
              <a:defRPr/>
            </a:lvl1pPr>
          </a:lstStyle>
          <a:p>
            <a:pPr>
              <a:defRPr/>
            </a:pPr>
            <a:r>
              <a:rPr lang="en-US"/>
              <a:t>VRC Diagnostic Assessment Pilot – Labor Management Forum Brief</a:t>
            </a:r>
          </a:p>
        </p:txBody>
      </p:sp>
      <p:sp>
        <p:nvSpPr>
          <p:cNvPr id="36" name="Slide Number Placeholder 4"/>
          <p:cNvSpPr>
            <a:spLocks noGrp="1"/>
          </p:cNvSpPr>
          <p:nvPr>
            <p:ph type="sldNum" sz="quarter" idx="61"/>
          </p:nvPr>
        </p:nvSpPr>
        <p:spPr>
          <a:ln/>
        </p:spPr>
        <p:txBody>
          <a:bodyPr/>
          <a:lstStyle>
            <a:lvl1pPr>
              <a:defRPr>
                <a:latin typeface="Arial" charset="0"/>
                <a:cs typeface="+mn-cs"/>
              </a:defRPr>
            </a:lvl1pPr>
          </a:lstStyle>
          <a:p>
            <a:pPr>
              <a:defRPr/>
            </a:pPr>
            <a:fld id="{68F4DEEB-ABAF-4062-ACBD-1D958F45D6EE}" type="slidenum">
              <a:rPr lang="en-US"/>
              <a:pPr>
                <a:defRPr/>
              </a:pPr>
              <a:t>‹#›</a:t>
            </a:fld>
            <a:endParaRPr lang="en-US" dirty="0"/>
          </a:p>
        </p:txBody>
      </p:sp>
      <p:sp>
        <p:nvSpPr>
          <p:cNvPr id="37" name="Footer Placeholder 2"/>
          <p:cNvSpPr>
            <a:spLocks noGrp="1"/>
          </p:cNvSpPr>
          <p:nvPr>
            <p:ph type="ftr" sz="quarter" idx="63"/>
          </p:nvPr>
        </p:nvSpPr>
        <p:spPr>
          <a:ln/>
        </p:spPr>
        <p:txBody>
          <a:bodyPr/>
          <a:lstStyle>
            <a:lvl1pPr>
              <a:defRPr/>
            </a:lvl1pPr>
          </a:lstStyle>
          <a:p>
            <a:pPr>
              <a:defRPr/>
            </a:pPr>
            <a:r>
              <a:rPr lang="en-US"/>
              <a:t>VRC Diagnostic Assessment Pilot – Labor Management Forum Brief</a:t>
            </a:r>
          </a:p>
        </p:txBody>
      </p:sp>
      <p:sp>
        <p:nvSpPr>
          <p:cNvPr id="39" name="Slide Number Placeholder 4"/>
          <p:cNvSpPr>
            <a:spLocks noGrp="1"/>
          </p:cNvSpPr>
          <p:nvPr>
            <p:ph type="sldNum" sz="quarter" idx="65"/>
          </p:nvPr>
        </p:nvSpPr>
        <p:spPr>
          <a:ln/>
        </p:spPr>
        <p:txBody>
          <a:bodyPr/>
          <a:lstStyle>
            <a:lvl1pPr>
              <a:defRPr>
                <a:latin typeface="Arial" charset="0"/>
                <a:cs typeface="+mn-cs"/>
              </a:defRPr>
            </a:lvl1pPr>
          </a:lstStyle>
          <a:p>
            <a:pPr>
              <a:defRPr/>
            </a:pPr>
            <a:fld id="{3C8DE744-6889-4749-A5FE-AF8A039EDCBF}" type="slidenum">
              <a:rPr lang="en-US"/>
              <a:pPr>
                <a:defRPr/>
              </a:pPr>
              <a:t>‹#›</a:t>
            </a:fld>
            <a:endParaRPr lang="en-US" dirty="0"/>
          </a:p>
        </p:txBody>
      </p:sp>
      <p:sp>
        <p:nvSpPr>
          <p:cNvPr id="38" name="Footer Placeholder 2"/>
          <p:cNvSpPr>
            <a:spLocks noGrp="1"/>
          </p:cNvSpPr>
          <p:nvPr>
            <p:ph type="ftr" sz="quarter" idx="67"/>
          </p:nvPr>
        </p:nvSpPr>
        <p:spPr>
          <a:ln/>
        </p:spPr>
        <p:txBody>
          <a:bodyPr/>
          <a:lstStyle>
            <a:lvl1pPr>
              <a:defRPr/>
            </a:lvl1pPr>
          </a:lstStyle>
          <a:p>
            <a:pPr>
              <a:defRPr/>
            </a:pPr>
            <a:r>
              <a:rPr lang="en-US"/>
              <a:t>VRC Diagnostic Assessment Pilot – Labor Management Forum Brief</a:t>
            </a:r>
          </a:p>
        </p:txBody>
      </p:sp>
      <p:sp>
        <p:nvSpPr>
          <p:cNvPr id="41" name="Slide Number Placeholder 4"/>
          <p:cNvSpPr>
            <a:spLocks noGrp="1"/>
          </p:cNvSpPr>
          <p:nvPr>
            <p:ph type="sldNum" sz="quarter" idx="69"/>
          </p:nvPr>
        </p:nvSpPr>
        <p:spPr>
          <a:ln/>
        </p:spPr>
        <p:txBody>
          <a:bodyPr/>
          <a:lstStyle>
            <a:lvl1pPr>
              <a:defRPr>
                <a:latin typeface="Arial" charset="0"/>
                <a:cs typeface="+mn-cs"/>
              </a:defRPr>
            </a:lvl1pPr>
          </a:lstStyle>
          <a:p>
            <a:pPr>
              <a:defRPr/>
            </a:pPr>
            <a:fld id="{D2C60F2E-4EFC-438A-AA29-4512B4C84C36}" type="slidenum">
              <a:rPr lang="en-US"/>
              <a:pPr>
                <a:defRPr/>
              </a:pPr>
              <a:t>‹#›</a:t>
            </a:fld>
            <a:endParaRPr lang="en-US" dirty="0"/>
          </a:p>
        </p:txBody>
      </p:sp>
      <p:sp>
        <p:nvSpPr>
          <p:cNvPr id="40" name="Footer Placeholder 2"/>
          <p:cNvSpPr>
            <a:spLocks noGrp="1"/>
          </p:cNvSpPr>
          <p:nvPr>
            <p:ph type="ftr" sz="quarter" idx="71"/>
          </p:nvPr>
        </p:nvSpPr>
        <p:spPr>
          <a:ln/>
        </p:spPr>
        <p:txBody>
          <a:bodyPr/>
          <a:lstStyle>
            <a:lvl1pPr>
              <a:defRPr/>
            </a:lvl1pPr>
          </a:lstStyle>
          <a:p>
            <a:pPr>
              <a:defRPr/>
            </a:pPr>
            <a:endParaRPr lang="en-US"/>
          </a:p>
        </p:txBody>
      </p:sp>
      <p:sp>
        <p:nvSpPr>
          <p:cNvPr id="43" name="Slide Number Placeholder 4"/>
          <p:cNvSpPr>
            <a:spLocks noGrp="1"/>
          </p:cNvSpPr>
          <p:nvPr>
            <p:ph type="sldNum" sz="quarter" idx="73"/>
          </p:nvPr>
        </p:nvSpPr>
        <p:spPr>
          <a:ln/>
        </p:spPr>
        <p:txBody>
          <a:bodyPr/>
          <a:lstStyle>
            <a:lvl1pPr>
              <a:defRPr>
                <a:latin typeface="Arial" charset="0"/>
                <a:cs typeface="+mn-cs"/>
              </a:defRPr>
            </a:lvl1pPr>
          </a:lstStyle>
          <a:p>
            <a:pPr>
              <a:defRPr/>
            </a:pPr>
            <a:fld id="{689B72ED-4B74-4394-9707-EDF35AEE7DD4}" type="slidenum">
              <a:rPr lang="en-US"/>
              <a:pPr>
                <a:defRPr/>
              </a:pPr>
              <a:t>‹#›</a:t>
            </a:fld>
            <a:endParaRPr lang="en-US" dirty="0"/>
          </a:p>
        </p:txBody>
      </p:sp>
      <p:sp>
        <p:nvSpPr>
          <p:cNvPr id="42" name="Footer Placeholder 2"/>
          <p:cNvSpPr>
            <a:spLocks noGrp="1"/>
          </p:cNvSpPr>
          <p:nvPr>
            <p:ph type="ftr" sz="quarter" idx="75"/>
          </p:nvPr>
        </p:nvSpPr>
        <p:spPr>
          <a:ln/>
        </p:spPr>
        <p:txBody>
          <a:bodyPr/>
          <a:lstStyle>
            <a:lvl1pPr>
              <a:defRPr/>
            </a:lvl1pPr>
          </a:lstStyle>
          <a:p>
            <a:pPr>
              <a:defRPr/>
            </a:pPr>
            <a:endParaRPr lang="en-US"/>
          </a:p>
        </p:txBody>
      </p:sp>
      <p:sp>
        <p:nvSpPr>
          <p:cNvPr id="45" name="Slide Number Placeholder 4"/>
          <p:cNvSpPr>
            <a:spLocks noGrp="1"/>
          </p:cNvSpPr>
          <p:nvPr>
            <p:ph type="sldNum" sz="quarter" idx="77"/>
          </p:nvPr>
        </p:nvSpPr>
        <p:spPr>
          <a:ln/>
        </p:spPr>
        <p:txBody>
          <a:bodyPr/>
          <a:lstStyle>
            <a:lvl1pPr>
              <a:defRPr>
                <a:latin typeface="Arial" charset="0"/>
                <a:cs typeface="+mn-cs"/>
              </a:defRPr>
            </a:lvl1pPr>
          </a:lstStyle>
          <a:p>
            <a:pPr>
              <a:defRPr/>
            </a:pPr>
            <a:fld id="{1EB83A30-D6FA-4839-A9B2-B2C71764890A}" type="slidenum">
              <a:rPr lang="en-US"/>
              <a:pPr>
                <a:defRPr/>
              </a:pPr>
              <a:t>‹#›</a:t>
            </a:fld>
            <a:endParaRPr lang="en-US" dirty="0"/>
          </a:p>
        </p:txBody>
      </p:sp>
      <p:sp>
        <p:nvSpPr>
          <p:cNvPr id="46" name="Footer Placeholder 2"/>
          <p:cNvSpPr>
            <a:spLocks noGrp="1"/>
          </p:cNvSpPr>
          <p:nvPr>
            <p:ph type="ftr" sz="quarter" idx="79"/>
          </p:nvPr>
        </p:nvSpPr>
        <p:spPr>
          <a:ln/>
        </p:spPr>
        <p:txBody>
          <a:bodyPr/>
          <a:lstStyle>
            <a:lvl1pPr>
              <a:defRPr/>
            </a:lvl1pPr>
          </a:lstStyle>
          <a:p>
            <a:pPr>
              <a:defRPr/>
            </a:pPr>
            <a:endParaRPr lang="en-US"/>
          </a:p>
        </p:txBody>
      </p:sp>
      <p:sp>
        <p:nvSpPr>
          <p:cNvPr id="48" name="Slide Number Placeholder 4"/>
          <p:cNvSpPr>
            <a:spLocks noGrp="1"/>
          </p:cNvSpPr>
          <p:nvPr>
            <p:ph type="sldNum" sz="quarter" idx="81"/>
          </p:nvPr>
        </p:nvSpPr>
        <p:spPr>
          <a:ln/>
        </p:spPr>
        <p:txBody>
          <a:bodyPr/>
          <a:lstStyle>
            <a:lvl1pPr>
              <a:defRPr>
                <a:latin typeface="Arial" charset="0"/>
                <a:cs typeface="+mn-cs"/>
              </a:defRPr>
            </a:lvl1pPr>
          </a:lstStyle>
          <a:p>
            <a:pPr>
              <a:defRPr/>
            </a:pPr>
            <a:fld id="{5D26B464-2B3F-4CCF-A2ED-D351B1ED3EF2}" type="slidenum">
              <a:rPr lang="en-US"/>
              <a:pPr>
                <a:defRPr/>
              </a:pPr>
              <a:t>‹#›</a:t>
            </a:fld>
            <a:endParaRPr lang="en-US" dirty="0"/>
          </a:p>
        </p:txBody>
      </p:sp>
      <p:sp>
        <p:nvSpPr>
          <p:cNvPr id="47" name="Footer Placeholder 2"/>
          <p:cNvSpPr>
            <a:spLocks noGrp="1"/>
          </p:cNvSpPr>
          <p:nvPr>
            <p:ph type="ftr" sz="quarter" idx="83"/>
          </p:nvPr>
        </p:nvSpPr>
        <p:spPr>
          <a:ln/>
        </p:spPr>
        <p:txBody>
          <a:bodyPr/>
          <a:lstStyle>
            <a:lvl1pPr>
              <a:defRPr/>
            </a:lvl1pPr>
          </a:lstStyle>
          <a:p>
            <a:pPr>
              <a:defRPr/>
            </a:pPr>
            <a:endParaRPr lang="en-US"/>
          </a:p>
        </p:txBody>
      </p:sp>
      <p:sp>
        <p:nvSpPr>
          <p:cNvPr id="50" name="Slide Number Placeholder 4"/>
          <p:cNvSpPr>
            <a:spLocks noGrp="1"/>
          </p:cNvSpPr>
          <p:nvPr>
            <p:ph type="sldNum" sz="quarter" idx="85"/>
          </p:nvPr>
        </p:nvSpPr>
        <p:spPr>
          <a:ln/>
        </p:spPr>
        <p:txBody>
          <a:bodyPr/>
          <a:lstStyle>
            <a:lvl1pPr>
              <a:defRPr>
                <a:latin typeface="Arial" charset="0"/>
                <a:cs typeface="+mn-cs"/>
              </a:defRPr>
            </a:lvl1pPr>
          </a:lstStyle>
          <a:p>
            <a:pPr>
              <a:defRPr/>
            </a:pPr>
            <a:fld id="{B3D24FE2-CDCC-4BEF-AB14-006D26F4840A}" type="slidenum">
              <a:rPr lang="en-US"/>
              <a:pPr>
                <a:defRPr/>
              </a:pPr>
              <a:t>‹#›</a:t>
            </a:fld>
            <a:endParaRPr lang="en-US" dirty="0"/>
          </a:p>
        </p:txBody>
      </p:sp>
      <p:sp>
        <p:nvSpPr>
          <p:cNvPr id="49" name="Footer Placeholder 2"/>
          <p:cNvSpPr>
            <a:spLocks noGrp="1"/>
          </p:cNvSpPr>
          <p:nvPr>
            <p:ph type="ftr" sz="quarter" idx="87"/>
          </p:nvPr>
        </p:nvSpPr>
        <p:spPr>
          <a:ln/>
        </p:spPr>
        <p:txBody>
          <a:bodyPr/>
          <a:lstStyle>
            <a:lvl1pPr>
              <a:defRPr/>
            </a:lvl1pPr>
          </a:lstStyle>
          <a:p>
            <a:pPr>
              <a:defRPr/>
            </a:pPr>
            <a:endParaRPr lang="en-US"/>
          </a:p>
        </p:txBody>
      </p:sp>
      <p:sp>
        <p:nvSpPr>
          <p:cNvPr id="52" name="Slide Number Placeholder 4"/>
          <p:cNvSpPr>
            <a:spLocks noGrp="1"/>
          </p:cNvSpPr>
          <p:nvPr>
            <p:ph type="sldNum" sz="quarter" idx="89"/>
          </p:nvPr>
        </p:nvSpPr>
        <p:spPr>
          <a:ln/>
        </p:spPr>
        <p:txBody>
          <a:bodyPr/>
          <a:lstStyle>
            <a:lvl1pPr>
              <a:defRPr>
                <a:latin typeface="Arial" charset="0"/>
                <a:cs typeface="+mn-cs"/>
              </a:defRPr>
            </a:lvl1pPr>
          </a:lstStyle>
          <a:p>
            <a:pPr>
              <a:defRPr/>
            </a:pPr>
            <a:fld id="{1CF130DE-077D-45F3-B218-9FE297591421}" type="slidenum">
              <a:rPr lang="en-US"/>
              <a:pPr>
                <a:defRPr/>
              </a:pPr>
              <a:t>‹#›</a:t>
            </a:fld>
            <a:endParaRPr lang="en-US" dirty="0"/>
          </a:p>
        </p:txBody>
      </p:sp>
      <p:sp>
        <p:nvSpPr>
          <p:cNvPr id="51" name="Footer Placeholder 2"/>
          <p:cNvSpPr>
            <a:spLocks noGrp="1"/>
          </p:cNvSpPr>
          <p:nvPr>
            <p:ph type="ftr" sz="quarter" idx="91"/>
          </p:nvPr>
        </p:nvSpPr>
        <p:spPr>
          <a:ln/>
        </p:spPr>
        <p:txBody>
          <a:bodyPr/>
          <a:lstStyle>
            <a:lvl1pPr>
              <a:defRPr/>
            </a:lvl1pPr>
          </a:lstStyle>
          <a:p>
            <a:pPr>
              <a:defRPr/>
            </a:pPr>
            <a:endParaRPr lang="en-US"/>
          </a:p>
        </p:txBody>
      </p:sp>
      <p:sp>
        <p:nvSpPr>
          <p:cNvPr id="54" name="Slide Number Placeholder 4"/>
          <p:cNvSpPr>
            <a:spLocks noGrp="1"/>
          </p:cNvSpPr>
          <p:nvPr>
            <p:ph type="sldNum" sz="quarter" idx="93"/>
          </p:nvPr>
        </p:nvSpPr>
        <p:spPr>
          <a:ln/>
        </p:spPr>
        <p:txBody>
          <a:bodyPr/>
          <a:lstStyle>
            <a:lvl1pPr>
              <a:defRPr>
                <a:latin typeface="Arial" charset="0"/>
                <a:cs typeface="+mn-cs"/>
              </a:defRPr>
            </a:lvl1pPr>
          </a:lstStyle>
          <a:p>
            <a:pPr>
              <a:defRPr/>
            </a:pPr>
            <a:fld id="{FBC19520-8BBC-4800-A165-B806587AE0FB}" type="slidenum">
              <a:rPr lang="en-US"/>
              <a:pPr>
                <a:defRPr/>
              </a:pPr>
              <a:t>‹#›</a:t>
            </a:fld>
            <a:endParaRPr lang="en-US" dirty="0"/>
          </a:p>
        </p:txBody>
      </p:sp>
      <p:sp>
        <p:nvSpPr>
          <p:cNvPr id="55" name="Footer Placeholder 2">
            <a:extLst>
              <a:ext uri="{FF2B5EF4-FFF2-40B4-BE49-F238E27FC236}">
                <a16:creationId xmlns:a16="http://schemas.microsoft.com/office/drawing/2014/main" id="{2AC0ABBD-1067-464C-A6E0-49E300A4D0C7}"/>
              </a:ext>
            </a:extLst>
          </p:cNvPr>
          <p:cNvSpPr>
            <a:spLocks noGrp="1"/>
          </p:cNvSpPr>
          <p:nvPr>
            <p:ph type="ftr" sz="quarter" idx="95"/>
          </p:nvPr>
        </p:nvSpPr>
        <p:spPr>
          <a:ln/>
        </p:spPr>
        <p:txBody>
          <a:bodyPr/>
          <a:lstStyle>
            <a:lvl1pPr>
              <a:defRPr/>
            </a:lvl1pPr>
          </a:lstStyle>
          <a:p>
            <a:pPr>
              <a:defRPr/>
            </a:pPr>
            <a:endParaRPr lang="en-US"/>
          </a:p>
        </p:txBody>
      </p:sp>
      <p:sp>
        <p:nvSpPr>
          <p:cNvPr id="57" name="Slide Number Placeholder 4">
            <a:extLst>
              <a:ext uri="{FF2B5EF4-FFF2-40B4-BE49-F238E27FC236}">
                <a16:creationId xmlns:a16="http://schemas.microsoft.com/office/drawing/2014/main" id="{00A7C248-101C-4F7F-BA95-2653D79CF5DC}"/>
              </a:ext>
            </a:extLst>
          </p:cNvPr>
          <p:cNvSpPr>
            <a:spLocks noGrp="1"/>
          </p:cNvSpPr>
          <p:nvPr>
            <p:ph type="sldNum" sz="quarter" idx="97"/>
          </p:nvPr>
        </p:nvSpPr>
        <p:spPr>
          <a:ln/>
        </p:spPr>
        <p:txBody>
          <a:bodyPr/>
          <a:lstStyle>
            <a:lvl1pPr>
              <a:defRPr/>
            </a:lvl1pPr>
          </a:lstStyle>
          <a:p>
            <a:pPr>
              <a:defRPr/>
            </a:pPr>
            <a:fld id="{E63CDE7F-4E63-4726-A568-EB0C1E04C69C}" type="slidenum">
              <a:rPr lang="en-US" altLang="en-US"/>
              <a:pPr>
                <a:defRPr/>
              </a:pPr>
              <a:t>‹#›</a:t>
            </a:fld>
            <a:endParaRPr lang="en-US" altLang="en-US" dirty="0"/>
          </a:p>
        </p:txBody>
      </p:sp>
      <p:sp>
        <p:nvSpPr>
          <p:cNvPr id="56" name="Footer Placeholder 2">
            <a:extLst>
              <a:ext uri="{FF2B5EF4-FFF2-40B4-BE49-F238E27FC236}">
                <a16:creationId xmlns:a16="http://schemas.microsoft.com/office/drawing/2014/main" id="{9CD7352B-F841-4554-9130-D4075DAA4A57}"/>
              </a:ext>
            </a:extLst>
          </p:cNvPr>
          <p:cNvSpPr>
            <a:spLocks noGrp="1"/>
          </p:cNvSpPr>
          <p:nvPr>
            <p:ph type="ftr" sz="quarter" idx="99"/>
          </p:nvPr>
        </p:nvSpPr>
        <p:spPr>
          <a:ln/>
        </p:spPr>
        <p:txBody>
          <a:bodyPr/>
          <a:lstStyle>
            <a:lvl1pPr>
              <a:defRPr/>
            </a:lvl1pPr>
          </a:lstStyle>
          <a:p>
            <a:pPr>
              <a:defRPr/>
            </a:pPr>
            <a:endParaRPr lang="en-US"/>
          </a:p>
        </p:txBody>
      </p:sp>
      <p:sp>
        <p:nvSpPr>
          <p:cNvPr id="59" name="Slide Number Placeholder 4">
            <a:extLst>
              <a:ext uri="{FF2B5EF4-FFF2-40B4-BE49-F238E27FC236}">
                <a16:creationId xmlns:a16="http://schemas.microsoft.com/office/drawing/2014/main" id="{10CDE54C-6B88-4587-86D5-D06E9D57E50C}"/>
              </a:ext>
            </a:extLst>
          </p:cNvPr>
          <p:cNvSpPr>
            <a:spLocks noGrp="1"/>
          </p:cNvSpPr>
          <p:nvPr>
            <p:ph type="sldNum" sz="quarter" idx="101"/>
          </p:nvPr>
        </p:nvSpPr>
        <p:spPr>
          <a:ln/>
        </p:spPr>
        <p:txBody>
          <a:bodyPr/>
          <a:lstStyle>
            <a:lvl1pPr>
              <a:defRPr/>
            </a:lvl1pPr>
          </a:lstStyle>
          <a:p>
            <a:pPr>
              <a:defRPr/>
            </a:pPr>
            <a:fld id="{7BDD4C98-E33A-464E-A63C-DFF9FAB63182}" type="slidenum">
              <a:rPr lang="en-US" altLang="en-US"/>
              <a:pPr>
                <a:defRPr/>
              </a:pPr>
              <a:t>‹#›</a:t>
            </a:fld>
            <a:endParaRPr lang="en-US" altLang="en-US" dirty="0"/>
          </a:p>
        </p:txBody>
      </p:sp>
      <p:sp>
        <p:nvSpPr>
          <p:cNvPr id="58" name="Footer Placeholder 2">
            <a:extLst>
              <a:ext uri="{FF2B5EF4-FFF2-40B4-BE49-F238E27FC236}">
                <a16:creationId xmlns:a16="http://schemas.microsoft.com/office/drawing/2014/main" id="{29632924-83F6-4B1C-9518-E906773C924D}"/>
              </a:ext>
            </a:extLst>
          </p:cNvPr>
          <p:cNvSpPr>
            <a:spLocks noGrp="1"/>
          </p:cNvSpPr>
          <p:nvPr>
            <p:ph type="ftr" sz="quarter" idx="103"/>
          </p:nvPr>
        </p:nvSpPr>
        <p:spPr>
          <a:ln/>
        </p:spPr>
        <p:txBody>
          <a:bodyPr/>
          <a:lstStyle>
            <a:lvl1pPr>
              <a:defRPr/>
            </a:lvl1pPr>
          </a:lstStyle>
          <a:p>
            <a:pPr>
              <a:defRPr/>
            </a:pPr>
            <a:endParaRPr lang="en-US"/>
          </a:p>
        </p:txBody>
      </p:sp>
      <p:sp>
        <p:nvSpPr>
          <p:cNvPr id="61" name="Slide Number Placeholder 4">
            <a:extLst>
              <a:ext uri="{FF2B5EF4-FFF2-40B4-BE49-F238E27FC236}">
                <a16:creationId xmlns:a16="http://schemas.microsoft.com/office/drawing/2014/main" id="{5ABFD713-FBA4-4437-9D0C-5DC855908D6F}"/>
              </a:ext>
            </a:extLst>
          </p:cNvPr>
          <p:cNvSpPr>
            <a:spLocks noGrp="1"/>
          </p:cNvSpPr>
          <p:nvPr>
            <p:ph type="sldNum" sz="quarter" idx="105"/>
          </p:nvPr>
        </p:nvSpPr>
        <p:spPr>
          <a:ln/>
        </p:spPr>
        <p:txBody>
          <a:bodyPr/>
          <a:lstStyle>
            <a:lvl1pPr>
              <a:defRPr/>
            </a:lvl1pPr>
          </a:lstStyle>
          <a:p>
            <a:pPr>
              <a:defRPr/>
            </a:pPr>
            <a:fld id="{CC5025DA-6F12-4BA4-AF9E-1AF5B91A00E2}" type="slidenum">
              <a:rPr lang="en-US" altLang="en-US"/>
              <a:pPr>
                <a:defRPr/>
              </a:pPr>
              <a:t>‹#›</a:t>
            </a:fld>
            <a:endParaRPr lang="en-US" altLang="en-US" dirty="0"/>
          </a:p>
        </p:txBody>
      </p:sp>
      <p:sp>
        <p:nvSpPr>
          <p:cNvPr id="60" name="Footer Placeholder 2">
            <a:extLst>
              <a:ext uri="{FF2B5EF4-FFF2-40B4-BE49-F238E27FC236}">
                <a16:creationId xmlns:a16="http://schemas.microsoft.com/office/drawing/2014/main" id="{FF4B136B-9BBC-459D-8B19-93D7B9A125D8}"/>
              </a:ext>
            </a:extLst>
          </p:cNvPr>
          <p:cNvSpPr>
            <a:spLocks noGrp="1"/>
          </p:cNvSpPr>
          <p:nvPr>
            <p:ph type="ftr" sz="quarter" idx="107"/>
          </p:nvPr>
        </p:nvSpPr>
        <p:spPr>
          <a:ln/>
        </p:spPr>
        <p:txBody>
          <a:bodyPr/>
          <a:lstStyle>
            <a:lvl1pPr>
              <a:defRPr/>
            </a:lvl1pPr>
          </a:lstStyle>
          <a:p>
            <a:pPr>
              <a:defRPr/>
            </a:pPr>
            <a:endParaRPr lang="en-US"/>
          </a:p>
        </p:txBody>
      </p:sp>
      <p:sp>
        <p:nvSpPr>
          <p:cNvPr id="63" name="Slide Number Placeholder 4">
            <a:extLst>
              <a:ext uri="{FF2B5EF4-FFF2-40B4-BE49-F238E27FC236}">
                <a16:creationId xmlns:a16="http://schemas.microsoft.com/office/drawing/2014/main" id="{C7CE0A45-99DA-4E70-98BA-FD30D182DE48}"/>
              </a:ext>
            </a:extLst>
          </p:cNvPr>
          <p:cNvSpPr>
            <a:spLocks noGrp="1"/>
          </p:cNvSpPr>
          <p:nvPr>
            <p:ph type="sldNum" sz="quarter" idx="109"/>
          </p:nvPr>
        </p:nvSpPr>
        <p:spPr>
          <a:ln/>
        </p:spPr>
        <p:txBody>
          <a:bodyPr/>
          <a:lstStyle>
            <a:lvl1pPr>
              <a:defRPr/>
            </a:lvl1pPr>
          </a:lstStyle>
          <a:p>
            <a:pPr>
              <a:defRPr/>
            </a:pPr>
            <a:fld id="{9BFE3ABE-D095-42B4-B241-7B4470E5347E}" type="slidenum">
              <a:rPr lang="en-US" altLang="en-US"/>
              <a:pPr>
                <a:defRPr/>
              </a:pPr>
              <a:t>‹#›</a:t>
            </a:fld>
            <a:endParaRPr lang="en-US" altLang="en-US" dirty="0"/>
          </a:p>
        </p:txBody>
      </p:sp>
      <p:sp>
        <p:nvSpPr>
          <p:cNvPr id="62" name="Footer Placeholder 2">
            <a:extLst>
              <a:ext uri="{FF2B5EF4-FFF2-40B4-BE49-F238E27FC236}">
                <a16:creationId xmlns:a16="http://schemas.microsoft.com/office/drawing/2014/main" id="{A1C2FBFE-C6C5-4326-9F6F-9659EF6877E6}"/>
              </a:ext>
            </a:extLst>
          </p:cNvPr>
          <p:cNvSpPr>
            <a:spLocks noGrp="1"/>
          </p:cNvSpPr>
          <p:nvPr>
            <p:ph type="ftr" sz="quarter" idx="111"/>
          </p:nvPr>
        </p:nvSpPr>
        <p:spPr>
          <a:ln/>
        </p:spPr>
        <p:txBody>
          <a:bodyPr/>
          <a:lstStyle>
            <a:lvl1pPr>
              <a:defRPr/>
            </a:lvl1pPr>
          </a:lstStyle>
          <a:p>
            <a:pPr>
              <a:defRPr/>
            </a:pPr>
            <a:endParaRPr lang="en-US"/>
          </a:p>
        </p:txBody>
      </p:sp>
      <p:sp>
        <p:nvSpPr>
          <p:cNvPr id="65" name="Slide Number Placeholder 4">
            <a:extLst>
              <a:ext uri="{FF2B5EF4-FFF2-40B4-BE49-F238E27FC236}">
                <a16:creationId xmlns:a16="http://schemas.microsoft.com/office/drawing/2014/main" id="{72325AA2-A824-42B5-A456-123A691E4B88}"/>
              </a:ext>
            </a:extLst>
          </p:cNvPr>
          <p:cNvSpPr>
            <a:spLocks noGrp="1"/>
          </p:cNvSpPr>
          <p:nvPr>
            <p:ph type="sldNum" sz="quarter" idx="113"/>
          </p:nvPr>
        </p:nvSpPr>
        <p:spPr>
          <a:ln/>
        </p:spPr>
        <p:txBody>
          <a:bodyPr/>
          <a:lstStyle>
            <a:lvl1pPr>
              <a:defRPr/>
            </a:lvl1pPr>
          </a:lstStyle>
          <a:p>
            <a:pPr>
              <a:defRPr/>
            </a:pPr>
            <a:fld id="{6C90193E-C3AD-4A2B-80E3-EB1299340278}" type="slidenum">
              <a:rPr lang="en-US" altLang="en-US"/>
              <a:pPr>
                <a:defRPr/>
              </a:pPr>
              <a:t>‹#›</a:t>
            </a:fld>
            <a:endParaRPr lang="en-US" altLang="en-US" dirty="0"/>
          </a:p>
        </p:txBody>
      </p:sp>
      <p:sp>
        <p:nvSpPr>
          <p:cNvPr id="66" name="Footer Placeholder 2">
            <a:extLst>
              <a:ext uri="{FF2B5EF4-FFF2-40B4-BE49-F238E27FC236}">
                <a16:creationId xmlns:a16="http://schemas.microsoft.com/office/drawing/2014/main" id="{FF02E3BF-2400-410E-817B-CD43A0A8E607}"/>
              </a:ext>
            </a:extLst>
          </p:cNvPr>
          <p:cNvSpPr>
            <a:spLocks noGrp="1"/>
          </p:cNvSpPr>
          <p:nvPr>
            <p:ph type="ftr" sz="quarter" idx="115"/>
          </p:nvPr>
        </p:nvSpPr>
        <p:spPr>
          <a:ln/>
        </p:spPr>
        <p:txBody>
          <a:bodyPr/>
          <a:lstStyle>
            <a:lvl1pPr>
              <a:defRPr/>
            </a:lvl1pPr>
          </a:lstStyle>
          <a:p>
            <a:pPr>
              <a:defRPr/>
            </a:pPr>
            <a:endParaRPr lang="en-US"/>
          </a:p>
        </p:txBody>
      </p:sp>
      <p:sp>
        <p:nvSpPr>
          <p:cNvPr id="68" name="Slide Number Placeholder 4">
            <a:extLst>
              <a:ext uri="{FF2B5EF4-FFF2-40B4-BE49-F238E27FC236}">
                <a16:creationId xmlns:a16="http://schemas.microsoft.com/office/drawing/2014/main" id="{727368AA-B99E-4B07-AAEE-1BF721F6477F}"/>
              </a:ext>
            </a:extLst>
          </p:cNvPr>
          <p:cNvSpPr>
            <a:spLocks noGrp="1"/>
          </p:cNvSpPr>
          <p:nvPr>
            <p:ph type="sldNum" sz="quarter" idx="117"/>
          </p:nvPr>
        </p:nvSpPr>
        <p:spPr>
          <a:ln/>
        </p:spPr>
        <p:txBody>
          <a:bodyPr/>
          <a:lstStyle>
            <a:lvl1pPr>
              <a:defRPr/>
            </a:lvl1pPr>
          </a:lstStyle>
          <a:p>
            <a:pPr>
              <a:defRPr/>
            </a:pPr>
            <a:fld id="{68AA256D-98ED-44ED-8EAE-83A4699D62A4}" type="slidenum">
              <a:rPr lang="en-US" altLang="en-US"/>
              <a:pPr>
                <a:defRPr/>
              </a:pPr>
              <a:t>‹#›</a:t>
            </a:fld>
            <a:endParaRPr lang="en-US" altLang="en-US" dirty="0"/>
          </a:p>
        </p:txBody>
      </p:sp>
      <p:sp>
        <p:nvSpPr>
          <p:cNvPr id="67" name="Footer Placeholder 2">
            <a:extLst>
              <a:ext uri="{FF2B5EF4-FFF2-40B4-BE49-F238E27FC236}">
                <a16:creationId xmlns:a16="http://schemas.microsoft.com/office/drawing/2014/main" id="{0043E20A-AA2D-4A3E-9D74-B636A5104974}"/>
              </a:ext>
            </a:extLst>
          </p:cNvPr>
          <p:cNvSpPr>
            <a:spLocks noGrp="1"/>
          </p:cNvSpPr>
          <p:nvPr>
            <p:ph type="ftr" sz="quarter" idx="119"/>
          </p:nvPr>
        </p:nvSpPr>
        <p:spPr>
          <a:ln/>
        </p:spPr>
        <p:txBody>
          <a:bodyPr/>
          <a:lstStyle>
            <a:lvl1pPr>
              <a:defRPr/>
            </a:lvl1pPr>
          </a:lstStyle>
          <a:p>
            <a:pPr>
              <a:defRPr/>
            </a:pPr>
            <a:endParaRPr lang="en-US"/>
          </a:p>
        </p:txBody>
      </p:sp>
      <p:sp>
        <p:nvSpPr>
          <p:cNvPr id="70" name="Slide Number Placeholder 4">
            <a:extLst>
              <a:ext uri="{FF2B5EF4-FFF2-40B4-BE49-F238E27FC236}">
                <a16:creationId xmlns:a16="http://schemas.microsoft.com/office/drawing/2014/main" id="{E5641B63-9AAF-4C79-AAF2-40C3E68A1CB0}"/>
              </a:ext>
            </a:extLst>
          </p:cNvPr>
          <p:cNvSpPr>
            <a:spLocks noGrp="1"/>
          </p:cNvSpPr>
          <p:nvPr>
            <p:ph type="sldNum" sz="quarter" idx="121"/>
          </p:nvPr>
        </p:nvSpPr>
        <p:spPr>
          <a:ln/>
        </p:spPr>
        <p:txBody>
          <a:bodyPr/>
          <a:lstStyle>
            <a:lvl1pPr>
              <a:defRPr/>
            </a:lvl1pPr>
          </a:lstStyle>
          <a:p>
            <a:pPr>
              <a:defRPr/>
            </a:pPr>
            <a:fld id="{30560213-6C47-4C0A-BE8D-610496B77F81}" type="slidenum">
              <a:rPr lang="en-US" altLang="en-US"/>
              <a:pPr>
                <a:defRPr/>
              </a:pPr>
              <a:t>‹#›</a:t>
            </a:fld>
            <a:endParaRPr lang="en-US" altLang="en-US" dirty="0"/>
          </a:p>
        </p:txBody>
      </p:sp>
      <p:sp>
        <p:nvSpPr>
          <p:cNvPr id="69" name="Footer Placeholder 2">
            <a:extLst>
              <a:ext uri="{FF2B5EF4-FFF2-40B4-BE49-F238E27FC236}">
                <a16:creationId xmlns:a16="http://schemas.microsoft.com/office/drawing/2014/main" id="{AC1647D3-3815-415A-AEC7-E9262BEE6F02}"/>
              </a:ext>
            </a:extLst>
          </p:cNvPr>
          <p:cNvSpPr>
            <a:spLocks noGrp="1"/>
          </p:cNvSpPr>
          <p:nvPr>
            <p:ph type="ftr" sz="quarter" idx="123"/>
          </p:nvPr>
        </p:nvSpPr>
        <p:spPr>
          <a:ln/>
        </p:spPr>
        <p:txBody>
          <a:bodyPr/>
          <a:lstStyle>
            <a:lvl1pPr>
              <a:defRPr/>
            </a:lvl1pPr>
          </a:lstStyle>
          <a:p>
            <a:pPr>
              <a:defRPr/>
            </a:pPr>
            <a:endParaRPr lang="en-US"/>
          </a:p>
        </p:txBody>
      </p:sp>
      <p:sp>
        <p:nvSpPr>
          <p:cNvPr id="72" name="Slide Number Placeholder 4">
            <a:extLst>
              <a:ext uri="{FF2B5EF4-FFF2-40B4-BE49-F238E27FC236}">
                <a16:creationId xmlns:a16="http://schemas.microsoft.com/office/drawing/2014/main" id="{24D52AE6-CEA2-4E0B-87ED-8F6D282F60DA}"/>
              </a:ext>
            </a:extLst>
          </p:cNvPr>
          <p:cNvSpPr>
            <a:spLocks noGrp="1"/>
          </p:cNvSpPr>
          <p:nvPr>
            <p:ph type="sldNum" sz="quarter" idx="125"/>
          </p:nvPr>
        </p:nvSpPr>
        <p:spPr>
          <a:ln/>
        </p:spPr>
        <p:txBody>
          <a:bodyPr/>
          <a:lstStyle>
            <a:lvl1pPr>
              <a:defRPr/>
            </a:lvl1pPr>
          </a:lstStyle>
          <a:p>
            <a:pPr>
              <a:defRPr/>
            </a:pPr>
            <a:fld id="{6EF1FF8D-57C2-4D4E-9B93-08C674211C46}" type="slidenum">
              <a:rPr lang="en-US" altLang="en-US"/>
              <a:pPr>
                <a:defRPr/>
              </a:pPr>
              <a:t>‹#›</a:t>
            </a:fld>
            <a:endParaRPr lang="en-US" altLang="en-US" dirty="0"/>
          </a:p>
        </p:txBody>
      </p:sp>
      <p:sp>
        <p:nvSpPr>
          <p:cNvPr id="71" name="Footer Placeholder 2">
            <a:extLst>
              <a:ext uri="{FF2B5EF4-FFF2-40B4-BE49-F238E27FC236}">
                <a16:creationId xmlns:a16="http://schemas.microsoft.com/office/drawing/2014/main" id="{BFCB95F5-D6C2-4DB1-B469-C45302988386}"/>
              </a:ext>
            </a:extLst>
          </p:cNvPr>
          <p:cNvSpPr>
            <a:spLocks noGrp="1"/>
          </p:cNvSpPr>
          <p:nvPr>
            <p:ph type="ftr" sz="quarter" idx="127"/>
          </p:nvPr>
        </p:nvSpPr>
        <p:spPr>
          <a:ln/>
        </p:spPr>
        <p:txBody>
          <a:bodyPr/>
          <a:lstStyle>
            <a:lvl1pPr>
              <a:defRPr/>
            </a:lvl1pPr>
          </a:lstStyle>
          <a:p>
            <a:pPr>
              <a:defRPr/>
            </a:pPr>
            <a:endParaRPr lang="en-US"/>
          </a:p>
        </p:txBody>
      </p:sp>
      <p:sp>
        <p:nvSpPr>
          <p:cNvPr id="74" name="Slide Number Placeholder 4">
            <a:extLst>
              <a:ext uri="{FF2B5EF4-FFF2-40B4-BE49-F238E27FC236}">
                <a16:creationId xmlns:a16="http://schemas.microsoft.com/office/drawing/2014/main" id="{3C0393F4-81D2-4310-A3E5-328AE101E364}"/>
              </a:ext>
            </a:extLst>
          </p:cNvPr>
          <p:cNvSpPr>
            <a:spLocks noGrp="1"/>
          </p:cNvSpPr>
          <p:nvPr>
            <p:ph type="sldNum" sz="quarter" idx="129"/>
          </p:nvPr>
        </p:nvSpPr>
        <p:spPr>
          <a:ln/>
        </p:spPr>
        <p:txBody>
          <a:bodyPr/>
          <a:lstStyle>
            <a:lvl1pPr>
              <a:defRPr/>
            </a:lvl1pPr>
          </a:lstStyle>
          <a:p>
            <a:pPr>
              <a:defRPr/>
            </a:pPr>
            <a:fld id="{61B20707-D0C8-4F48-983C-AB469460BD44}" type="slidenum">
              <a:rPr lang="en-US" altLang="en-US"/>
              <a:pPr>
                <a:defRPr/>
              </a:pPr>
              <a:t>‹#›</a:t>
            </a:fld>
            <a:endParaRPr lang="en-US" altLang="en-US" dirty="0"/>
          </a:p>
        </p:txBody>
      </p:sp>
      <p:sp>
        <p:nvSpPr>
          <p:cNvPr id="73" name="Footer Placeholder 2">
            <a:extLst>
              <a:ext uri="{FF2B5EF4-FFF2-40B4-BE49-F238E27FC236}">
                <a16:creationId xmlns:a16="http://schemas.microsoft.com/office/drawing/2014/main" id="{CE42CD72-19BA-4275-B7D5-37AA9DBB0C16}"/>
              </a:ext>
            </a:extLst>
          </p:cNvPr>
          <p:cNvSpPr>
            <a:spLocks noGrp="1"/>
          </p:cNvSpPr>
          <p:nvPr>
            <p:ph type="ftr" sz="quarter" idx="131"/>
          </p:nvPr>
        </p:nvSpPr>
        <p:spPr>
          <a:ln/>
        </p:spPr>
        <p:txBody>
          <a:bodyPr/>
          <a:lstStyle>
            <a:lvl1pPr>
              <a:defRPr/>
            </a:lvl1pPr>
          </a:lstStyle>
          <a:p>
            <a:pPr>
              <a:defRPr/>
            </a:pPr>
            <a:endParaRPr lang="en-US"/>
          </a:p>
        </p:txBody>
      </p:sp>
      <p:sp>
        <p:nvSpPr>
          <p:cNvPr id="76" name="Slide Number Placeholder 4">
            <a:extLst>
              <a:ext uri="{FF2B5EF4-FFF2-40B4-BE49-F238E27FC236}">
                <a16:creationId xmlns:a16="http://schemas.microsoft.com/office/drawing/2014/main" id="{A6FCF843-52E8-48AC-996F-26D03EB9D5A0}"/>
              </a:ext>
            </a:extLst>
          </p:cNvPr>
          <p:cNvSpPr>
            <a:spLocks noGrp="1"/>
          </p:cNvSpPr>
          <p:nvPr>
            <p:ph type="sldNum" sz="quarter" idx="133"/>
          </p:nvPr>
        </p:nvSpPr>
        <p:spPr>
          <a:ln/>
        </p:spPr>
        <p:txBody>
          <a:bodyPr/>
          <a:lstStyle>
            <a:lvl1pPr>
              <a:defRPr/>
            </a:lvl1pPr>
          </a:lstStyle>
          <a:p>
            <a:pPr>
              <a:defRPr/>
            </a:pPr>
            <a:fld id="{085672B7-B0D8-40D0-A3A6-118C95CB381C}" type="slidenum">
              <a:rPr lang="en-US" altLang="en-US"/>
              <a:pPr>
                <a:defRPr/>
              </a:pPr>
              <a:t>‹#›</a:t>
            </a:fld>
            <a:endParaRPr lang="en-US" altLang="en-US" dirty="0"/>
          </a:p>
        </p:txBody>
      </p:sp>
      <p:sp>
        <p:nvSpPr>
          <p:cNvPr id="77" name="Footer Placeholder 2">
            <a:extLst>
              <a:ext uri="{FF2B5EF4-FFF2-40B4-BE49-F238E27FC236}">
                <a16:creationId xmlns:a16="http://schemas.microsoft.com/office/drawing/2014/main" id="{E1B24A5B-9180-450C-9FF7-C317005D9F49}"/>
              </a:ext>
            </a:extLst>
          </p:cNvPr>
          <p:cNvSpPr>
            <a:spLocks noGrp="1"/>
          </p:cNvSpPr>
          <p:nvPr>
            <p:ph type="ftr" sz="quarter" idx="135"/>
          </p:nvPr>
        </p:nvSpPr>
        <p:spPr>
          <a:ln/>
        </p:spPr>
        <p:txBody>
          <a:bodyPr/>
          <a:lstStyle>
            <a:lvl1pPr>
              <a:defRPr/>
            </a:lvl1pPr>
          </a:lstStyle>
          <a:p>
            <a:pPr>
              <a:defRPr/>
            </a:pPr>
            <a:endParaRPr lang="en-US"/>
          </a:p>
        </p:txBody>
      </p:sp>
      <p:sp>
        <p:nvSpPr>
          <p:cNvPr id="79" name="Slide Number Placeholder 4">
            <a:extLst>
              <a:ext uri="{FF2B5EF4-FFF2-40B4-BE49-F238E27FC236}">
                <a16:creationId xmlns:a16="http://schemas.microsoft.com/office/drawing/2014/main" id="{AC030291-DB8A-4CE1-90BC-9F720ED6410B}"/>
              </a:ext>
            </a:extLst>
          </p:cNvPr>
          <p:cNvSpPr>
            <a:spLocks noGrp="1"/>
          </p:cNvSpPr>
          <p:nvPr>
            <p:ph type="sldNum" sz="quarter" idx="137"/>
          </p:nvPr>
        </p:nvSpPr>
        <p:spPr>
          <a:ln/>
        </p:spPr>
        <p:txBody>
          <a:bodyPr/>
          <a:lstStyle>
            <a:lvl1pPr>
              <a:defRPr/>
            </a:lvl1pPr>
          </a:lstStyle>
          <a:p>
            <a:pPr>
              <a:defRPr/>
            </a:pPr>
            <a:fld id="{1B0FF5C2-F615-4FFF-86F1-0EE50D87AE35}" type="slidenum">
              <a:rPr lang="en-US" altLang="en-US"/>
              <a:pPr>
                <a:defRPr/>
              </a:pPr>
              <a:t>‹#›</a:t>
            </a:fld>
            <a:endParaRPr lang="en-US" altLang="en-US" dirty="0"/>
          </a:p>
        </p:txBody>
      </p:sp>
      <p:sp>
        <p:nvSpPr>
          <p:cNvPr id="78" name="Footer Placeholder 2">
            <a:extLst>
              <a:ext uri="{FF2B5EF4-FFF2-40B4-BE49-F238E27FC236}">
                <a16:creationId xmlns:a16="http://schemas.microsoft.com/office/drawing/2014/main" id="{C60E4235-ECFD-412B-8726-3267A24BDD6E}"/>
              </a:ext>
            </a:extLst>
          </p:cNvPr>
          <p:cNvSpPr>
            <a:spLocks noGrp="1"/>
          </p:cNvSpPr>
          <p:nvPr>
            <p:ph type="ftr" sz="quarter" idx="139"/>
          </p:nvPr>
        </p:nvSpPr>
        <p:spPr>
          <a:ln/>
        </p:spPr>
        <p:txBody>
          <a:bodyPr/>
          <a:lstStyle>
            <a:lvl1pPr>
              <a:defRPr/>
            </a:lvl1pPr>
          </a:lstStyle>
          <a:p>
            <a:pPr>
              <a:defRPr/>
            </a:pPr>
            <a:endParaRPr lang="en-US"/>
          </a:p>
        </p:txBody>
      </p:sp>
      <p:sp>
        <p:nvSpPr>
          <p:cNvPr id="81" name="Slide Number Placeholder 4">
            <a:extLst>
              <a:ext uri="{FF2B5EF4-FFF2-40B4-BE49-F238E27FC236}">
                <a16:creationId xmlns:a16="http://schemas.microsoft.com/office/drawing/2014/main" id="{CC017155-F4E8-4325-B45B-0F85AC3AC47F}"/>
              </a:ext>
            </a:extLst>
          </p:cNvPr>
          <p:cNvSpPr>
            <a:spLocks noGrp="1"/>
          </p:cNvSpPr>
          <p:nvPr>
            <p:ph type="sldNum" sz="quarter" idx="141"/>
          </p:nvPr>
        </p:nvSpPr>
        <p:spPr>
          <a:ln/>
        </p:spPr>
        <p:txBody>
          <a:bodyPr/>
          <a:lstStyle>
            <a:lvl1pPr>
              <a:defRPr/>
            </a:lvl1pPr>
          </a:lstStyle>
          <a:p>
            <a:pPr>
              <a:defRPr/>
            </a:pPr>
            <a:fld id="{A6B9F6CA-ED6B-45E2-91B0-89A041EA8E86}" type="slidenum">
              <a:rPr lang="en-US" altLang="en-US"/>
              <a:pPr>
                <a:defRPr/>
              </a:pPr>
              <a:t>‹#›</a:t>
            </a:fld>
            <a:endParaRPr lang="en-US" altLang="en-US" dirty="0"/>
          </a:p>
        </p:txBody>
      </p:sp>
      <p:sp>
        <p:nvSpPr>
          <p:cNvPr id="75" name="Date Placeholder 1">
            <a:extLst>
              <a:ext uri="{FF2B5EF4-FFF2-40B4-BE49-F238E27FC236}">
                <a16:creationId xmlns:a16="http://schemas.microsoft.com/office/drawing/2014/main" id="{C75ED918-2EBE-4CA7-9952-DB2483A751FA}"/>
              </a:ext>
            </a:extLst>
          </p:cNvPr>
          <p:cNvSpPr>
            <a:spLocks noGrp="1"/>
          </p:cNvSpPr>
          <p:nvPr>
            <p:ph type="dt" sz="half" idx="142"/>
          </p:nvPr>
        </p:nvSpPr>
        <p:spPr>
          <a:ln/>
        </p:spPr>
        <p:txBody>
          <a:bodyPr/>
          <a:lstStyle>
            <a:lvl1pPr>
              <a:defRPr/>
            </a:lvl1pPr>
          </a:lstStyle>
          <a:p>
            <a:pPr>
              <a:defRPr/>
            </a:pPr>
            <a:endParaRPr lang="en-US"/>
          </a:p>
        </p:txBody>
      </p:sp>
      <p:sp>
        <p:nvSpPr>
          <p:cNvPr id="80" name="Footer Placeholder 2">
            <a:extLst>
              <a:ext uri="{FF2B5EF4-FFF2-40B4-BE49-F238E27FC236}">
                <a16:creationId xmlns:a16="http://schemas.microsoft.com/office/drawing/2014/main" id="{CF6943E8-E92E-446A-9EF1-21B7F263624E}"/>
              </a:ext>
            </a:extLst>
          </p:cNvPr>
          <p:cNvSpPr>
            <a:spLocks noGrp="1"/>
          </p:cNvSpPr>
          <p:nvPr>
            <p:ph type="ftr" sz="quarter" idx="143"/>
          </p:nvPr>
        </p:nvSpPr>
        <p:spPr>
          <a:ln/>
        </p:spPr>
        <p:txBody>
          <a:bodyPr/>
          <a:lstStyle>
            <a:lvl1pPr>
              <a:defRPr/>
            </a:lvl1pPr>
          </a:lstStyle>
          <a:p>
            <a:pPr>
              <a:defRPr/>
            </a:pPr>
            <a:endParaRPr lang="en-US"/>
          </a:p>
        </p:txBody>
      </p:sp>
      <p:sp>
        <p:nvSpPr>
          <p:cNvPr id="82" name="Footer Placeholder 3">
            <a:extLst>
              <a:ext uri="{FF2B5EF4-FFF2-40B4-BE49-F238E27FC236}">
                <a16:creationId xmlns:a16="http://schemas.microsoft.com/office/drawing/2014/main" id="{E7F548C0-0C30-488F-B476-6F2D7FA6D9B3}"/>
              </a:ext>
            </a:extLst>
          </p:cNvPr>
          <p:cNvSpPr>
            <a:spLocks noGrp="1"/>
          </p:cNvSpPr>
          <p:nvPr>
            <p:ph type="ftr" sz="quarter" idx="144"/>
          </p:nvPr>
        </p:nvSpPr>
        <p:spPr>
          <a:ln/>
        </p:spPr>
        <p:txBody>
          <a:bodyPr/>
          <a:lstStyle>
            <a:lvl1pPr>
              <a:defRPr/>
            </a:lvl1pPr>
          </a:lstStyle>
          <a:p>
            <a:pPr>
              <a:defRPr/>
            </a:pPr>
            <a:endParaRPr lang="en-US"/>
          </a:p>
        </p:txBody>
      </p:sp>
      <p:sp>
        <p:nvSpPr>
          <p:cNvPr id="83" name="Slide Number Placeholder 4">
            <a:extLst>
              <a:ext uri="{FF2B5EF4-FFF2-40B4-BE49-F238E27FC236}">
                <a16:creationId xmlns:a16="http://schemas.microsoft.com/office/drawing/2014/main" id="{6CF3412F-7896-48A4-9E24-E764F71AE97D}"/>
              </a:ext>
            </a:extLst>
          </p:cNvPr>
          <p:cNvSpPr>
            <a:spLocks noGrp="1"/>
          </p:cNvSpPr>
          <p:nvPr>
            <p:ph type="sldNum" sz="quarter" idx="145"/>
          </p:nvPr>
        </p:nvSpPr>
        <p:spPr>
          <a:ln/>
        </p:spPr>
        <p:txBody>
          <a:bodyPr/>
          <a:lstStyle>
            <a:lvl1pPr>
              <a:defRPr/>
            </a:lvl1pPr>
          </a:lstStyle>
          <a:p>
            <a:pPr>
              <a:defRPr/>
            </a:pPr>
            <a:fld id="{004266D5-E763-4B65-91E0-8D0DD44A503E}" type="slidenum">
              <a:rPr lang="en-US" altLang="en-US"/>
              <a:pPr>
                <a:defRPr/>
              </a:pPr>
              <a:t>‹#›</a:t>
            </a:fld>
            <a:endParaRPr lang="en-US" altLang="en-US" dirty="0"/>
          </a:p>
        </p:txBody>
      </p:sp>
      <p:sp>
        <p:nvSpPr>
          <p:cNvPr id="84" name="Slide Number Placeholder 5">
            <a:extLst>
              <a:ext uri="{FF2B5EF4-FFF2-40B4-BE49-F238E27FC236}">
                <a16:creationId xmlns:a16="http://schemas.microsoft.com/office/drawing/2014/main" id="{FADDBEFC-BBE2-4695-9BAC-D5D75D66ABC7}"/>
              </a:ext>
            </a:extLst>
          </p:cNvPr>
          <p:cNvSpPr>
            <a:spLocks noGrp="1"/>
          </p:cNvSpPr>
          <p:nvPr>
            <p:ph type="sldNum" sz="quarter" idx="146"/>
          </p:nvPr>
        </p:nvSpPr>
        <p:spPr>
          <a:ln/>
        </p:spPr>
        <p:txBody>
          <a:bodyPr/>
          <a:lstStyle>
            <a:lvl1pPr>
              <a:defRPr/>
            </a:lvl1pPr>
          </a:lstStyle>
          <a:p>
            <a:pPr>
              <a:defRPr/>
            </a:pPr>
            <a:fld id="{15F62200-897A-4271-BEDF-974A1CE47DE0}" type="slidenum">
              <a:rPr lang="en-US" altLang="en-US"/>
              <a:pPr>
                <a:defRPr/>
              </a:pPr>
              <a:t>‹#›</a:t>
            </a:fld>
            <a:endParaRPr lang="en-US" altLang="en-US" dirty="0"/>
          </a:p>
        </p:txBody>
      </p:sp>
    </p:spTree>
    <p:extLst>
      <p:ext uri="{BB962C8B-B14F-4D97-AF65-F5344CB8AC3E}">
        <p14:creationId xmlns:p14="http://schemas.microsoft.com/office/powerpoint/2010/main" val="40345209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3"/>
          </p:nvPr>
        </p:nvSpPr>
        <p:spPr/>
        <p:txBody>
          <a:bodyPr/>
          <a:lstStyle>
            <a:lvl1pPr>
              <a:defRPr>
                <a:latin typeface="Arial" charset="0"/>
                <a:cs typeface="+mn-cs"/>
              </a:defRPr>
            </a:lvl1pPr>
          </a:lstStyle>
          <a:p>
            <a:pPr>
              <a:defRPr/>
            </a:pPr>
            <a:fld id="{9ED2DCB2-B14B-44EC-9F5D-8AD63EC2928F}" type="slidenum">
              <a:rPr lang="en-US"/>
              <a:pPr>
                <a:defRPr/>
              </a:pPr>
              <a:t>‹#›</a:t>
            </a:fld>
            <a:endParaRPr lang="en-US" dirty="0"/>
          </a:p>
        </p:txBody>
      </p:sp>
      <p:sp>
        <p:nvSpPr>
          <p:cNvPr id="6" name="Footer Placeholder 2"/>
          <p:cNvSpPr>
            <a:spLocks noGrp="1"/>
          </p:cNvSpPr>
          <p:nvPr>
            <p:ph type="ftr" sz="quarter" idx="15"/>
          </p:nvPr>
        </p:nvSpPr>
        <p:spPr>
          <a:ln/>
        </p:spPr>
        <p:txBody>
          <a:bodyPr/>
          <a:lstStyle>
            <a:lvl1pPr>
              <a:defRPr/>
            </a:lvl1pPr>
          </a:lstStyle>
          <a:p>
            <a:pPr>
              <a:defRPr/>
            </a:pPr>
            <a:endParaRPr lang="en-US"/>
          </a:p>
        </p:txBody>
      </p:sp>
      <p:sp>
        <p:nvSpPr>
          <p:cNvPr id="8" name="Slide Number Placeholder 4"/>
          <p:cNvSpPr>
            <a:spLocks noGrp="1"/>
          </p:cNvSpPr>
          <p:nvPr>
            <p:ph type="sldNum" sz="quarter" idx="17"/>
          </p:nvPr>
        </p:nvSpPr>
        <p:spPr>
          <a:ln/>
        </p:spPr>
        <p:txBody>
          <a:bodyPr/>
          <a:lstStyle>
            <a:lvl1pPr>
              <a:defRPr>
                <a:latin typeface="Arial" charset="0"/>
                <a:cs typeface="+mn-cs"/>
              </a:defRPr>
            </a:lvl1pPr>
          </a:lstStyle>
          <a:p>
            <a:pPr>
              <a:defRPr/>
            </a:pPr>
            <a:fld id="{0A40ADD8-9A48-4E4F-973D-3F584D0D8D76}" type="slidenum">
              <a:rPr lang="en-US"/>
              <a:pPr>
                <a:defRPr/>
              </a:pPr>
              <a:t>‹#›</a:t>
            </a:fld>
            <a:endParaRPr lang="en-US" dirty="0"/>
          </a:p>
        </p:txBody>
      </p:sp>
      <p:sp>
        <p:nvSpPr>
          <p:cNvPr id="9" name="Footer Placeholder 2"/>
          <p:cNvSpPr>
            <a:spLocks noGrp="1"/>
          </p:cNvSpPr>
          <p:nvPr>
            <p:ph type="ftr" sz="quarter" idx="19"/>
          </p:nvPr>
        </p:nvSpPr>
        <p:spPr>
          <a:ln/>
        </p:spPr>
        <p:txBody>
          <a:bodyPr/>
          <a:lstStyle>
            <a:lvl1pPr>
              <a:defRPr/>
            </a:lvl1pPr>
          </a:lstStyle>
          <a:p>
            <a:pPr>
              <a:defRPr/>
            </a:pPr>
            <a:endParaRPr lang="en-US"/>
          </a:p>
        </p:txBody>
      </p:sp>
      <p:sp>
        <p:nvSpPr>
          <p:cNvPr id="11" name="Slide Number Placeholder 4"/>
          <p:cNvSpPr>
            <a:spLocks noGrp="1"/>
          </p:cNvSpPr>
          <p:nvPr>
            <p:ph type="sldNum" sz="quarter" idx="21"/>
          </p:nvPr>
        </p:nvSpPr>
        <p:spPr>
          <a:ln/>
        </p:spPr>
        <p:txBody>
          <a:bodyPr/>
          <a:lstStyle>
            <a:lvl1pPr>
              <a:defRPr>
                <a:latin typeface="Arial" charset="0"/>
                <a:cs typeface="+mn-cs"/>
              </a:defRPr>
            </a:lvl1pPr>
          </a:lstStyle>
          <a:p>
            <a:pPr>
              <a:defRPr/>
            </a:pPr>
            <a:fld id="{F8CB38D8-9387-40DD-9A65-D3E504932B23}" type="slidenum">
              <a:rPr lang="en-US"/>
              <a:pPr>
                <a:defRPr/>
              </a:pPr>
              <a:t>‹#›</a:t>
            </a:fld>
            <a:endParaRPr lang="en-US" dirty="0"/>
          </a:p>
        </p:txBody>
      </p:sp>
      <p:sp>
        <p:nvSpPr>
          <p:cNvPr id="12" name="Footer Placeholder 2"/>
          <p:cNvSpPr>
            <a:spLocks noGrp="1"/>
          </p:cNvSpPr>
          <p:nvPr>
            <p:ph type="ftr" sz="quarter" idx="23"/>
          </p:nvPr>
        </p:nvSpPr>
        <p:spPr>
          <a:ln/>
        </p:spPr>
        <p:txBody>
          <a:bodyPr/>
          <a:lstStyle>
            <a:lvl1pPr>
              <a:defRPr/>
            </a:lvl1pPr>
          </a:lstStyle>
          <a:p>
            <a:pPr>
              <a:defRPr/>
            </a:pPr>
            <a:endParaRPr lang="en-US"/>
          </a:p>
        </p:txBody>
      </p:sp>
      <p:sp>
        <p:nvSpPr>
          <p:cNvPr id="14" name="Slide Number Placeholder 4"/>
          <p:cNvSpPr>
            <a:spLocks noGrp="1"/>
          </p:cNvSpPr>
          <p:nvPr>
            <p:ph type="sldNum" sz="quarter" idx="25"/>
          </p:nvPr>
        </p:nvSpPr>
        <p:spPr>
          <a:ln/>
        </p:spPr>
        <p:txBody>
          <a:bodyPr/>
          <a:lstStyle>
            <a:lvl1pPr>
              <a:defRPr>
                <a:latin typeface="Arial" charset="0"/>
                <a:cs typeface="+mn-cs"/>
              </a:defRPr>
            </a:lvl1pPr>
          </a:lstStyle>
          <a:p>
            <a:pPr>
              <a:defRPr/>
            </a:pPr>
            <a:fld id="{774B5F04-7C1C-4616-8926-8BDEA8DE11C9}" type="slidenum">
              <a:rPr lang="en-US"/>
              <a:pPr>
                <a:defRPr/>
              </a:pPr>
              <a:t>‹#›</a:t>
            </a:fld>
            <a:endParaRPr lang="en-US" dirty="0"/>
          </a:p>
        </p:txBody>
      </p:sp>
      <p:sp>
        <p:nvSpPr>
          <p:cNvPr id="13" name="Footer Placeholder 2"/>
          <p:cNvSpPr>
            <a:spLocks noGrp="1"/>
          </p:cNvSpPr>
          <p:nvPr>
            <p:ph type="ftr" sz="quarter" idx="27"/>
          </p:nvPr>
        </p:nvSpPr>
        <p:spPr>
          <a:ln/>
        </p:spPr>
        <p:txBody>
          <a:bodyPr/>
          <a:lstStyle>
            <a:lvl1pPr>
              <a:defRPr/>
            </a:lvl1pPr>
          </a:lstStyle>
          <a:p>
            <a:pPr>
              <a:defRPr/>
            </a:pPr>
            <a:endParaRPr lang="en-US"/>
          </a:p>
        </p:txBody>
      </p:sp>
      <p:sp>
        <p:nvSpPr>
          <p:cNvPr id="16" name="Slide Number Placeholder 4"/>
          <p:cNvSpPr>
            <a:spLocks noGrp="1"/>
          </p:cNvSpPr>
          <p:nvPr>
            <p:ph type="sldNum" sz="quarter" idx="29"/>
          </p:nvPr>
        </p:nvSpPr>
        <p:spPr>
          <a:ln/>
        </p:spPr>
        <p:txBody>
          <a:bodyPr/>
          <a:lstStyle>
            <a:lvl1pPr>
              <a:defRPr>
                <a:latin typeface="Arial" charset="0"/>
                <a:cs typeface="+mn-cs"/>
              </a:defRPr>
            </a:lvl1pPr>
          </a:lstStyle>
          <a:p>
            <a:pPr>
              <a:defRPr/>
            </a:pPr>
            <a:fld id="{522F693E-55A7-4B19-B0C9-AFDD04521BE0}" type="slidenum">
              <a:rPr lang="en-US"/>
              <a:pPr>
                <a:defRPr/>
              </a:pPr>
              <a:t>‹#›</a:t>
            </a:fld>
            <a:endParaRPr lang="en-US" dirty="0"/>
          </a:p>
        </p:txBody>
      </p:sp>
      <p:sp>
        <p:nvSpPr>
          <p:cNvPr id="17" name="Footer Placeholder 2"/>
          <p:cNvSpPr>
            <a:spLocks noGrp="1"/>
          </p:cNvSpPr>
          <p:nvPr>
            <p:ph type="ftr" sz="quarter" idx="31"/>
          </p:nvPr>
        </p:nvSpPr>
        <p:spPr>
          <a:ln/>
        </p:spPr>
        <p:txBody>
          <a:bodyPr/>
          <a:lstStyle>
            <a:lvl1pPr>
              <a:defRPr/>
            </a:lvl1pPr>
          </a:lstStyle>
          <a:p>
            <a:pPr>
              <a:defRPr/>
            </a:pPr>
            <a:endParaRPr lang="en-US"/>
          </a:p>
        </p:txBody>
      </p:sp>
      <p:sp>
        <p:nvSpPr>
          <p:cNvPr id="19" name="Slide Number Placeholder 4"/>
          <p:cNvSpPr>
            <a:spLocks noGrp="1"/>
          </p:cNvSpPr>
          <p:nvPr>
            <p:ph type="sldNum" sz="quarter" idx="33"/>
          </p:nvPr>
        </p:nvSpPr>
        <p:spPr>
          <a:ln/>
        </p:spPr>
        <p:txBody>
          <a:bodyPr/>
          <a:lstStyle>
            <a:lvl1pPr>
              <a:defRPr>
                <a:latin typeface="Arial" charset="0"/>
                <a:cs typeface="+mn-cs"/>
              </a:defRPr>
            </a:lvl1pPr>
          </a:lstStyle>
          <a:p>
            <a:pPr>
              <a:defRPr/>
            </a:pPr>
            <a:fld id="{CF6F2D9F-A0CA-41BA-A03F-603E94DB1C69}" type="slidenum">
              <a:rPr lang="en-US"/>
              <a:pPr>
                <a:defRPr/>
              </a:pPr>
              <a:t>‹#›</a:t>
            </a:fld>
            <a:endParaRPr lang="en-US" dirty="0"/>
          </a:p>
        </p:txBody>
      </p:sp>
      <p:sp>
        <p:nvSpPr>
          <p:cNvPr id="18" name="Footer Placeholder 2"/>
          <p:cNvSpPr>
            <a:spLocks noGrp="1"/>
          </p:cNvSpPr>
          <p:nvPr>
            <p:ph type="ftr" sz="quarter" idx="35"/>
          </p:nvPr>
        </p:nvSpPr>
        <p:spPr>
          <a:ln/>
        </p:spPr>
        <p:txBody>
          <a:bodyPr/>
          <a:lstStyle>
            <a:lvl1pPr>
              <a:defRPr/>
            </a:lvl1pPr>
          </a:lstStyle>
          <a:p>
            <a:pPr>
              <a:defRPr/>
            </a:pPr>
            <a:endParaRPr lang="en-US"/>
          </a:p>
        </p:txBody>
      </p:sp>
      <p:sp>
        <p:nvSpPr>
          <p:cNvPr id="21" name="Slide Number Placeholder 4"/>
          <p:cNvSpPr>
            <a:spLocks noGrp="1"/>
          </p:cNvSpPr>
          <p:nvPr>
            <p:ph type="sldNum" sz="quarter" idx="37"/>
          </p:nvPr>
        </p:nvSpPr>
        <p:spPr>
          <a:ln/>
        </p:spPr>
        <p:txBody>
          <a:bodyPr/>
          <a:lstStyle>
            <a:lvl1pPr>
              <a:defRPr>
                <a:latin typeface="Arial" charset="0"/>
                <a:cs typeface="+mn-cs"/>
              </a:defRPr>
            </a:lvl1pPr>
          </a:lstStyle>
          <a:p>
            <a:pPr>
              <a:defRPr/>
            </a:pPr>
            <a:fld id="{CD15ED1C-E3EB-45F2-B79A-BA521F93EC6A}" type="slidenum">
              <a:rPr lang="en-US"/>
              <a:pPr>
                <a:defRPr/>
              </a:pPr>
              <a:t>‹#›</a:t>
            </a:fld>
            <a:endParaRPr lang="en-US" dirty="0"/>
          </a:p>
        </p:txBody>
      </p:sp>
      <p:sp>
        <p:nvSpPr>
          <p:cNvPr id="22" name="Footer Placeholder 2"/>
          <p:cNvSpPr>
            <a:spLocks noGrp="1"/>
          </p:cNvSpPr>
          <p:nvPr>
            <p:ph type="ftr" sz="quarter" idx="39"/>
          </p:nvPr>
        </p:nvSpPr>
        <p:spPr>
          <a:ln/>
        </p:spPr>
        <p:txBody>
          <a:bodyPr/>
          <a:lstStyle>
            <a:lvl1pPr>
              <a:defRPr/>
            </a:lvl1pPr>
          </a:lstStyle>
          <a:p>
            <a:pPr>
              <a:defRPr/>
            </a:pPr>
            <a:endParaRPr lang="en-US"/>
          </a:p>
        </p:txBody>
      </p:sp>
      <p:sp>
        <p:nvSpPr>
          <p:cNvPr id="24" name="Slide Number Placeholder 4"/>
          <p:cNvSpPr>
            <a:spLocks noGrp="1"/>
          </p:cNvSpPr>
          <p:nvPr>
            <p:ph type="sldNum" sz="quarter" idx="41"/>
          </p:nvPr>
        </p:nvSpPr>
        <p:spPr>
          <a:ln/>
        </p:spPr>
        <p:txBody>
          <a:bodyPr/>
          <a:lstStyle>
            <a:lvl1pPr>
              <a:defRPr>
                <a:latin typeface="Arial" charset="0"/>
                <a:cs typeface="+mn-cs"/>
              </a:defRPr>
            </a:lvl1pPr>
          </a:lstStyle>
          <a:p>
            <a:pPr>
              <a:defRPr/>
            </a:pPr>
            <a:fld id="{1474DA3B-3F42-4405-93DD-C1AD9BD044DB}" type="slidenum">
              <a:rPr lang="en-US"/>
              <a:pPr>
                <a:defRPr/>
              </a:pPr>
              <a:t>‹#›</a:t>
            </a:fld>
            <a:endParaRPr lang="en-US" dirty="0"/>
          </a:p>
        </p:txBody>
      </p:sp>
      <p:sp>
        <p:nvSpPr>
          <p:cNvPr id="23" name="Footer Placeholder 2"/>
          <p:cNvSpPr>
            <a:spLocks noGrp="1"/>
          </p:cNvSpPr>
          <p:nvPr>
            <p:ph type="ftr" sz="quarter" idx="43"/>
          </p:nvPr>
        </p:nvSpPr>
        <p:spPr>
          <a:ln/>
        </p:spPr>
        <p:txBody>
          <a:bodyPr/>
          <a:lstStyle>
            <a:lvl1pPr>
              <a:defRPr/>
            </a:lvl1pPr>
          </a:lstStyle>
          <a:p>
            <a:pPr>
              <a:defRPr/>
            </a:pPr>
            <a:endParaRPr lang="en-US"/>
          </a:p>
        </p:txBody>
      </p:sp>
      <p:sp>
        <p:nvSpPr>
          <p:cNvPr id="26" name="Slide Number Placeholder 4"/>
          <p:cNvSpPr>
            <a:spLocks noGrp="1"/>
          </p:cNvSpPr>
          <p:nvPr>
            <p:ph type="sldNum" sz="quarter" idx="45"/>
          </p:nvPr>
        </p:nvSpPr>
        <p:spPr>
          <a:ln/>
        </p:spPr>
        <p:txBody>
          <a:bodyPr/>
          <a:lstStyle>
            <a:lvl1pPr>
              <a:defRPr>
                <a:latin typeface="Arial" charset="0"/>
                <a:cs typeface="+mn-cs"/>
              </a:defRPr>
            </a:lvl1pPr>
          </a:lstStyle>
          <a:p>
            <a:pPr>
              <a:defRPr/>
            </a:pPr>
            <a:fld id="{19797286-7E52-4E77-B3DB-6244762419D1}" type="slidenum">
              <a:rPr lang="en-US"/>
              <a:pPr>
                <a:defRPr/>
              </a:pPr>
              <a:t>‹#›</a:t>
            </a:fld>
            <a:endParaRPr lang="en-US" dirty="0"/>
          </a:p>
        </p:txBody>
      </p:sp>
      <p:sp>
        <p:nvSpPr>
          <p:cNvPr id="25" name="Footer Placeholder 2"/>
          <p:cNvSpPr>
            <a:spLocks noGrp="1"/>
          </p:cNvSpPr>
          <p:nvPr>
            <p:ph type="ftr" sz="quarter" idx="47"/>
          </p:nvPr>
        </p:nvSpPr>
        <p:spPr>
          <a:ln/>
        </p:spPr>
        <p:txBody>
          <a:bodyPr/>
          <a:lstStyle>
            <a:lvl1pPr>
              <a:defRPr/>
            </a:lvl1pPr>
          </a:lstStyle>
          <a:p>
            <a:pPr>
              <a:defRPr/>
            </a:pPr>
            <a:endParaRPr lang="en-US"/>
          </a:p>
        </p:txBody>
      </p:sp>
      <p:sp>
        <p:nvSpPr>
          <p:cNvPr id="28" name="Slide Number Placeholder 4"/>
          <p:cNvSpPr>
            <a:spLocks noGrp="1"/>
          </p:cNvSpPr>
          <p:nvPr>
            <p:ph type="sldNum" sz="quarter" idx="49"/>
          </p:nvPr>
        </p:nvSpPr>
        <p:spPr>
          <a:ln/>
        </p:spPr>
        <p:txBody>
          <a:bodyPr/>
          <a:lstStyle>
            <a:lvl1pPr>
              <a:defRPr>
                <a:latin typeface="Arial" charset="0"/>
                <a:cs typeface="+mn-cs"/>
              </a:defRPr>
            </a:lvl1pPr>
          </a:lstStyle>
          <a:p>
            <a:pPr>
              <a:defRPr/>
            </a:pPr>
            <a:fld id="{4E4CFAFC-5F01-4E9B-9B0F-A9A63ECC1703}" type="slidenum">
              <a:rPr lang="en-US"/>
              <a:pPr>
                <a:defRPr/>
              </a:pPr>
              <a:t>‹#›</a:t>
            </a:fld>
            <a:endParaRPr lang="en-US" dirty="0"/>
          </a:p>
        </p:txBody>
      </p:sp>
      <p:sp>
        <p:nvSpPr>
          <p:cNvPr id="29" name="Footer Placeholder 2"/>
          <p:cNvSpPr>
            <a:spLocks noGrp="1"/>
          </p:cNvSpPr>
          <p:nvPr>
            <p:ph type="ftr" sz="quarter" idx="51"/>
          </p:nvPr>
        </p:nvSpPr>
        <p:spPr>
          <a:ln/>
        </p:spPr>
        <p:txBody>
          <a:bodyPr/>
          <a:lstStyle>
            <a:lvl1pPr>
              <a:defRPr/>
            </a:lvl1pPr>
          </a:lstStyle>
          <a:p>
            <a:pPr>
              <a:defRPr/>
            </a:pPr>
            <a:r>
              <a:rPr lang="en-US"/>
              <a:t>VRC Diagnostic Assessment Pilot – Labor Management Forum Brief</a:t>
            </a:r>
          </a:p>
        </p:txBody>
      </p:sp>
      <p:sp>
        <p:nvSpPr>
          <p:cNvPr id="31" name="Slide Number Placeholder 4"/>
          <p:cNvSpPr>
            <a:spLocks noGrp="1"/>
          </p:cNvSpPr>
          <p:nvPr>
            <p:ph type="sldNum" sz="quarter" idx="53"/>
          </p:nvPr>
        </p:nvSpPr>
        <p:spPr>
          <a:ln/>
        </p:spPr>
        <p:txBody>
          <a:bodyPr/>
          <a:lstStyle>
            <a:lvl1pPr>
              <a:defRPr>
                <a:latin typeface="Arial" charset="0"/>
                <a:cs typeface="+mn-cs"/>
              </a:defRPr>
            </a:lvl1pPr>
          </a:lstStyle>
          <a:p>
            <a:pPr>
              <a:defRPr/>
            </a:pPr>
            <a:fld id="{2A080778-B16E-4789-9986-61FAA6BAB0D8}" type="slidenum">
              <a:rPr lang="en-US"/>
              <a:pPr>
                <a:defRPr/>
              </a:pPr>
              <a:t>‹#›</a:t>
            </a:fld>
            <a:endParaRPr lang="en-US" dirty="0"/>
          </a:p>
        </p:txBody>
      </p:sp>
      <p:sp>
        <p:nvSpPr>
          <p:cNvPr id="30" name="Footer Placeholder 2"/>
          <p:cNvSpPr>
            <a:spLocks noGrp="1"/>
          </p:cNvSpPr>
          <p:nvPr>
            <p:ph type="ftr" sz="quarter" idx="55"/>
          </p:nvPr>
        </p:nvSpPr>
        <p:spPr>
          <a:ln/>
        </p:spPr>
        <p:txBody>
          <a:bodyPr/>
          <a:lstStyle>
            <a:lvl1pPr>
              <a:defRPr/>
            </a:lvl1pPr>
          </a:lstStyle>
          <a:p>
            <a:pPr>
              <a:defRPr/>
            </a:pPr>
            <a:r>
              <a:rPr lang="en-US"/>
              <a:t>VRC Diagnostic Assessment Pilot – Labor Management Forum Brief</a:t>
            </a:r>
          </a:p>
        </p:txBody>
      </p:sp>
      <p:sp>
        <p:nvSpPr>
          <p:cNvPr id="33" name="Slide Number Placeholder 4"/>
          <p:cNvSpPr>
            <a:spLocks noGrp="1"/>
          </p:cNvSpPr>
          <p:nvPr>
            <p:ph type="sldNum" sz="quarter" idx="57"/>
          </p:nvPr>
        </p:nvSpPr>
        <p:spPr>
          <a:ln/>
        </p:spPr>
        <p:txBody>
          <a:bodyPr/>
          <a:lstStyle>
            <a:lvl1pPr>
              <a:defRPr>
                <a:latin typeface="Arial" charset="0"/>
                <a:cs typeface="+mn-cs"/>
              </a:defRPr>
            </a:lvl1pPr>
          </a:lstStyle>
          <a:p>
            <a:pPr>
              <a:defRPr/>
            </a:pPr>
            <a:fld id="{36779AE7-A674-48D6-9B9E-F17A15011F25}" type="slidenum">
              <a:rPr lang="en-US"/>
              <a:pPr>
                <a:defRPr/>
              </a:pPr>
              <a:t>‹#›</a:t>
            </a:fld>
            <a:endParaRPr lang="en-US" dirty="0"/>
          </a:p>
        </p:txBody>
      </p:sp>
      <p:sp>
        <p:nvSpPr>
          <p:cNvPr id="32" name="Footer Placeholder 2"/>
          <p:cNvSpPr>
            <a:spLocks noGrp="1"/>
          </p:cNvSpPr>
          <p:nvPr>
            <p:ph type="ftr" sz="quarter" idx="59"/>
          </p:nvPr>
        </p:nvSpPr>
        <p:spPr>
          <a:ln/>
        </p:spPr>
        <p:txBody>
          <a:bodyPr/>
          <a:lstStyle>
            <a:lvl1pPr>
              <a:defRPr/>
            </a:lvl1pPr>
          </a:lstStyle>
          <a:p>
            <a:pPr>
              <a:defRPr/>
            </a:pPr>
            <a:r>
              <a:rPr lang="en-US"/>
              <a:t>VRC Diagnostic Assessment Pilot – Labor Management Forum Brief</a:t>
            </a:r>
          </a:p>
        </p:txBody>
      </p:sp>
      <p:sp>
        <p:nvSpPr>
          <p:cNvPr id="35" name="Slide Number Placeholder 4"/>
          <p:cNvSpPr>
            <a:spLocks noGrp="1"/>
          </p:cNvSpPr>
          <p:nvPr>
            <p:ph type="sldNum" sz="quarter" idx="61"/>
          </p:nvPr>
        </p:nvSpPr>
        <p:spPr>
          <a:ln/>
        </p:spPr>
        <p:txBody>
          <a:bodyPr/>
          <a:lstStyle>
            <a:lvl1pPr>
              <a:defRPr>
                <a:latin typeface="Arial" charset="0"/>
                <a:cs typeface="+mn-cs"/>
              </a:defRPr>
            </a:lvl1pPr>
          </a:lstStyle>
          <a:p>
            <a:pPr>
              <a:defRPr/>
            </a:pPr>
            <a:fld id="{DB498A9B-D7AF-47E1-8C70-8DE1CEBFEF7C}" type="slidenum">
              <a:rPr lang="en-US"/>
              <a:pPr>
                <a:defRPr/>
              </a:pPr>
              <a:t>‹#›</a:t>
            </a:fld>
            <a:endParaRPr lang="en-US" dirty="0"/>
          </a:p>
        </p:txBody>
      </p:sp>
      <p:sp>
        <p:nvSpPr>
          <p:cNvPr id="36" name="Footer Placeholder 2"/>
          <p:cNvSpPr>
            <a:spLocks noGrp="1"/>
          </p:cNvSpPr>
          <p:nvPr>
            <p:ph type="ftr" sz="quarter" idx="63"/>
          </p:nvPr>
        </p:nvSpPr>
        <p:spPr>
          <a:ln/>
        </p:spPr>
        <p:txBody>
          <a:bodyPr/>
          <a:lstStyle>
            <a:lvl1pPr>
              <a:defRPr/>
            </a:lvl1pPr>
          </a:lstStyle>
          <a:p>
            <a:pPr>
              <a:defRPr/>
            </a:pPr>
            <a:r>
              <a:rPr lang="en-US"/>
              <a:t>VRC Diagnostic Assessment Pilot – Labor Management Forum Brief</a:t>
            </a:r>
          </a:p>
        </p:txBody>
      </p:sp>
      <p:sp>
        <p:nvSpPr>
          <p:cNvPr id="38" name="Slide Number Placeholder 4"/>
          <p:cNvSpPr>
            <a:spLocks noGrp="1"/>
          </p:cNvSpPr>
          <p:nvPr>
            <p:ph type="sldNum" sz="quarter" idx="65"/>
          </p:nvPr>
        </p:nvSpPr>
        <p:spPr>
          <a:ln/>
        </p:spPr>
        <p:txBody>
          <a:bodyPr/>
          <a:lstStyle>
            <a:lvl1pPr>
              <a:defRPr>
                <a:latin typeface="Arial" charset="0"/>
                <a:cs typeface="+mn-cs"/>
              </a:defRPr>
            </a:lvl1pPr>
          </a:lstStyle>
          <a:p>
            <a:pPr>
              <a:defRPr/>
            </a:pPr>
            <a:fld id="{B37A0ACD-EC4C-4E9A-85D3-0F69691CAE4A}" type="slidenum">
              <a:rPr lang="en-US"/>
              <a:pPr>
                <a:defRPr/>
              </a:pPr>
              <a:t>‹#›</a:t>
            </a:fld>
            <a:endParaRPr lang="en-US" dirty="0"/>
          </a:p>
        </p:txBody>
      </p:sp>
      <p:sp>
        <p:nvSpPr>
          <p:cNvPr id="37" name="Footer Placeholder 2"/>
          <p:cNvSpPr>
            <a:spLocks noGrp="1"/>
          </p:cNvSpPr>
          <p:nvPr>
            <p:ph type="ftr" sz="quarter" idx="67"/>
          </p:nvPr>
        </p:nvSpPr>
        <p:spPr>
          <a:ln/>
        </p:spPr>
        <p:txBody>
          <a:bodyPr/>
          <a:lstStyle>
            <a:lvl1pPr>
              <a:defRPr/>
            </a:lvl1pPr>
          </a:lstStyle>
          <a:p>
            <a:pPr>
              <a:defRPr/>
            </a:pPr>
            <a:r>
              <a:rPr lang="en-US"/>
              <a:t>VRC Diagnostic Assessment Pilot – Labor Management Forum Brief</a:t>
            </a:r>
          </a:p>
        </p:txBody>
      </p:sp>
      <p:sp>
        <p:nvSpPr>
          <p:cNvPr id="40" name="Slide Number Placeholder 4"/>
          <p:cNvSpPr>
            <a:spLocks noGrp="1"/>
          </p:cNvSpPr>
          <p:nvPr>
            <p:ph type="sldNum" sz="quarter" idx="69"/>
          </p:nvPr>
        </p:nvSpPr>
        <p:spPr>
          <a:ln/>
        </p:spPr>
        <p:txBody>
          <a:bodyPr/>
          <a:lstStyle>
            <a:lvl1pPr>
              <a:defRPr>
                <a:latin typeface="Arial" charset="0"/>
                <a:cs typeface="+mn-cs"/>
              </a:defRPr>
            </a:lvl1pPr>
          </a:lstStyle>
          <a:p>
            <a:pPr>
              <a:defRPr/>
            </a:pPr>
            <a:fld id="{92DB71AC-EFCB-43AC-8584-4FA137E316DC}" type="slidenum">
              <a:rPr lang="en-US"/>
              <a:pPr>
                <a:defRPr/>
              </a:pPr>
              <a:t>‹#›</a:t>
            </a:fld>
            <a:endParaRPr lang="en-US" dirty="0"/>
          </a:p>
        </p:txBody>
      </p:sp>
      <p:sp>
        <p:nvSpPr>
          <p:cNvPr id="39" name="Footer Placeholder 2"/>
          <p:cNvSpPr>
            <a:spLocks noGrp="1"/>
          </p:cNvSpPr>
          <p:nvPr>
            <p:ph type="ftr" sz="quarter" idx="71"/>
          </p:nvPr>
        </p:nvSpPr>
        <p:spPr>
          <a:ln/>
        </p:spPr>
        <p:txBody>
          <a:bodyPr/>
          <a:lstStyle>
            <a:lvl1pPr>
              <a:defRPr/>
            </a:lvl1pPr>
          </a:lstStyle>
          <a:p>
            <a:pPr>
              <a:defRPr/>
            </a:pPr>
            <a:endParaRPr lang="en-US"/>
          </a:p>
        </p:txBody>
      </p:sp>
      <p:sp>
        <p:nvSpPr>
          <p:cNvPr id="42" name="Slide Number Placeholder 4"/>
          <p:cNvSpPr>
            <a:spLocks noGrp="1"/>
          </p:cNvSpPr>
          <p:nvPr>
            <p:ph type="sldNum" sz="quarter" idx="73"/>
          </p:nvPr>
        </p:nvSpPr>
        <p:spPr>
          <a:ln/>
        </p:spPr>
        <p:txBody>
          <a:bodyPr/>
          <a:lstStyle>
            <a:lvl1pPr>
              <a:defRPr>
                <a:latin typeface="Arial" charset="0"/>
                <a:cs typeface="+mn-cs"/>
              </a:defRPr>
            </a:lvl1pPr>
          </a:lstStyle>
          <a:p>
            <a:pPr>
              <a:defRPr/>
            </a:pPr>
            <a:fld id="{98650B9F-041E-418D-8E09-6B9B06C94F45}" type="slidenum">
              <a:rPr lang="en-US"/>
              <a:pPr>
                <a:defRPr/>
              </a:pPr>
              <a:t>‹#›</a:t>
            </a:fld>
            <a:endParaRPr lang="en-US" dirty="0"/>
          </a:p>
        </p:txBody>
      </p:sp>
      <p:sp>
        <p:nvSpPr>
          <p:cNvPr id="41" name="Footer Placeholder 2"/>
          <p:cNvSpPr>
            <a:spLocks noGrp="1"/>
          </p:cNvSpPr>
          <p:nvPr>
            <p:ph type="ftr" sz="quarter" idx="75"/>
          </p:nvPr>
        </p:nvSpPr>
        <p:spPr>
          <a:ln/>
        </p:spPr>
        <p:txBody>
          <a:bodyPr/>
          <a:lstStyle>
            <a:lvl1pPr>
              <a:defRPr/>
            </a:lvl1pPr>
          </a:lstStyle>
          <a:p>
            <a:pPr>
              <a:defRPr/>
            </a:pPr>
            <a:endParaRPr lang="en-US"/>
          </a:p>
        </p:txBody>
      </p:sp>
      <p:sp>
        <p:nvSpPr>
          <p:cNvPr id="44" name="Slide Number Placeholder 4"/>
          <p:cNvSpPr>
            <a:spLocks noGrp="1"/>
          </p:cNvSpPr>
          <p:nvPr>
            <p:ph type="sldNum" sz="quarter" idx="77"/>
          </p:nvPr>
        </p:nvSpPr>
        <p:spPr>
          <a:ln/>
        </p:spPr>
        <p:txBody>
          <a:bodyPr/>
          <a:lstStyle>
            <a:lvl1pPr>
              <a:defRPr>
                <a:latin typeface="Arial" charset="0"/>
                <a:cs typeface="+mn-cs"/>
              </a:defRPr>
            </a:lvl1pPr>
          </a:lstStyle>
          <a:p>
            <a:pPr>
              <a:defRPr/>
            </a:pPr>
            <a:fld id="{32EE3EE9-99DF-4E1D-8729-9F5DABC69101}" type="slidenum">
              <a:rPr lang="en-US"/>
              <a:pPr>
                <a:defRPr/>
              </a:pPr>
              <a:t>‹#›</a:t>
            </a:fld>
            <a:endParaRPr lang="en-US" dirty="0"/>
          </a:p>
        </p:txBody>
      </p:sp>
      <p:sp>
        <p:nvSpPr>
          <p:cNvPr id="45" name="Footer Placeholder 2"/>
          <p:cNvSpPr>
            <a:spLocks noGrp="1"/>
          </p:cNvSpPr>
          <p:nvPr>
            <p:ph type="ftr" sz="quarter" idx="79"/>
          </p:nvPr>
        </p:nvSpPr>
        <p:spPr>
          <a:ln/>
        </p:spPr>
        <p:txBody>
          <a:bodyPr/>
          <a:lstStyle>
            <a:lvl1pPr>
              <a:defRPr/>
            </a:lvl1pPr>
          </a:lstStyle>
          <a:p>
            <a:pPr>
              <a:defRPr/>
            </a:pPr>
            <a:endParaRPr lang="en-US"/>
          </a:p>
        </p:txBody>
      </p:sp>
      <p:sp>
        <p:nvSpPr>
          <p:cNvPr id="47" name="Slide Number Placeholder 4"/>
          <p:cNvSpPr>
            <a:spLocks noGrp="1"/>
          </p:cNvSpPr>
          <p:nvPr>
            <p:ph type="sldNum" sz="quarter" idx="81"/>
          </p:nvPr>
        </p:nvSpPr>
        <p:spPr>
          <a:ln/>
        </p:spPr>
        <p:txBody>
          <a:bodyPr/>
          <a:lstStyle>
            <a:lvl1pPr>
              <a:defRPr>
                <a:latin typeface="Arial" charset="0"/>
                <a:cs typeface="+mn-cs"/>
              </a:defRPr>
            </a:lvl1pPr>
          </a:lstStyle>
          <a:p>
            <a:pPr>
              <a:defRPr/>
            </a:pPr>
            <a:fld id="{3FF0AFDA-3682-4275-AB91-022651E2562A}" type="slidenum">
              <a:rPr lang="en-US"/>
              <a:pPr>
                <a:defRPr/>
              </a:pPr>
              <a:t>‹#›</a:t>
            </a:fld>
            <a:endParaRPr lang="en-US" dirty="0"/>
          </a:p>
        </p:txBody>
      </p:sp>
      <p:sp>
        <p:nvSpPr>
          <p:cNvPr id="46" name="Footer Placeholder 2"/>
          <p:cNvSpPr>
            <a:spLocks noGrp="1"/>
          </p:cNvSpPr>
          <p:nvPr>
            <p:ph type="ftr" sz="quarter" idx="83"/>
          </p:nvPr>
        </p:nvSpPr>
        <p:spPr>
          <a:ln/>
        </p:spPr>
        <p:txBody>
          <a:bodyPr/>
          <a:lstStyle>
            <a:lvl1pPr>
              <a:defRPr/>
            </a:lvl1pPr>
          </a:lstStyle>
          <a:p>
            <a:pPr>
              <a:defRPr/>
            </a:pPr>
            <a:endParaRPr lang="en-US"/>
          </a:p>
        </p:txBody>
      </p:sp>
      <p:sp>
        <p:nvSpPr>
          <p:cNvPr id="49" name="Slide Number Placeholder 4"/>
          <p:cNvSpPr>
            <a:spLocks noGrp="1"/>
          </p:cNvSpPr>
          <p:nvPr>
            <p:ph type="sldNum" sz="quarter" idx="85"/>
          </p:nvPr>
        </p:nvSpPr>
        <p:spPr>
          <a:ln/>
        </p:spPr>
        <p:txBody>
          <a:bodyPr/>
          <a:lstStyle>
            <a:lvl1pPr>
              <a:defRPr>
                <a:latin typeface="Arial" charset="0"/>
                <a:cs typeface="+mn-cs"/>
              </a:defRPr>
            </a:lvl1pPr>
          </a:lstStyle>
          <a:p>
            <a:pPr>
              <a:defRPr/>
            </a:pPr>
            <a:fld id="{FB20C2FF-12D9-429D-9B53-25FDAB3C0877}" type="slidenum">
              <a:rPr lang="en-US"/>
              <a:pPr>
                <a:defRPr/>
              </a:pPr>
              <a:t>‹#›</a:t>
            </a:fld>
            <a:endParaRPr lang="en-US" dirty="0"/>
          </a:p>
        </p:txBody>
      </p:sp>
      <p:sp>
        <p:nvSpPr>
          <p:cNvPr id="48" name="Footer Placeholder 2"/>
          <p:cNvSpPr>
            <a:spLocks noGrp="1"/>
          </p:cNvSpPr>
          <p:nvPr>
            <p:ph type="ftr" sz="quarter" idx="87"/>
          </p:nvPr>
        </p:nvSpPr>
        <p:spPr>
          <a:ln/>
        </p:spPr>
        <p:txBody>
          <a:bodyPr/>
          <a:lstStyle>
            <a:lvl1pPr>
              <a:defRPr/>
            </a:lvl1pPr>
          </a:lstStyle>
          <a:p>
            <a:pPr>
              <a:defRPr/>
            </a:pPr>
            <a:endParaRPr lang="en-US"/>
          </a:p>
        </p:txBody>
      </p:sp>
      <p:sp>
        <p:nvSpPr>
          <p:cNvPr id="51" name="Slide Number Placeholder 4"/>
          <p:cNvSpPr>
            <a:spLocks noGrp="1"/>
          </p:cNvSpPr>
          <p:nvPr>
            <p:ph type="sldNum" sz="quarter" idx="89"/>
          </p:nvPr>
        </p:nvSpPr>
        <p:spPr>
          <a:ln/>
        </p:spPr>
        <p:txBody>
          <a:bodyPr/>
          <a:lstStyle>
            <a:lvl1pPr>
              <a:defRPr>
                <a:latin typeface="Arial" charset="0"/>
                <a:cs typeface="+mn-cs"/>
              </a:defRPr>
            </a:lvl1pPr>
          </a:lstStyle>
          <a:p>
            <a:pPr>
              <a:defRPr/>
            </a:pPr>
            <a:fld id="{90D9860C-BAAB-4944-8E84-C07058367255}" type="slidenum">
              <a:rPr lang="en-US"/>
              <a:pPr>
                <a:defRPr/>
              </a:pPr>
              <a:t>‹#›</a:t>
            </a:fld>
            <a:endParaRPr lang="en-US" dirty="0"/>
          </a:p>
        </p:txBody>
      </p:sp>
      <p:sp>
        <p:nvSpPr>
          <p:cNvPr id="50" name="Footer Placeholder 2"/>
          <p:cNvSpPr>
            <a:spLocks noGrp="1"/>
          </p:cNvSpPr>
          <p:nvPr>
            <p:ph type="ftr" sz="quarter" idx="91"/>
          </p:nvPr>
        </p:nvSpPr>
        <p:spPr>
          <a:ln/>
        </p:spPr>
        <p:txBody>
          <a:bodyPr/>
          <a:lstStyle>
            <a:lvl1pPr>
              <a:defRPr/>
            </a:lvl1pPr>
          </a:lstStyle>
          <a:p>
            <a:pPr>
              <a:defRPr/>
            </a:pPr>
            <a:endParaRPr lang="en-US"/>
          </a:p>
        </p:txBody>
      </p:sp>
      <p:sp>
        <p:nvSpPr>
          <p:cNvPr id="53" name="Slide Number Placeholder 4"/>
          <p:cNvSpPr>
            <a:spLocks noGrp="1"/>
          </p:cNvSpPr>
          <p:nvPr>
            <p:ph type="sldNum" sz="quarter" idx="93"/>
          </p:nvPr>
        </p:nvSpPr>
        <p:spPr>
          <a:ln/>
        </p:spPr>
        <p:txBody>
          <a:bodyPr/>
          <a:lstStyle>
            <a:lvl1pPr>
              <a:defRPr>
                <a:latin typeface="Arial" charset="0"/>
                <a:cs typeface="+mn-cs"/>
              </a:defRPr>
            </a:lvl1pPr>
          </a:lstStyle>
          <a:p>
            <a:pPr>
              <a:defRPr/>
            </a:pPr>
            <a:fld id="{2641D52D-BB04-40A1-995D-57F5253BA3CD}" type="slidenum">
              <a:rPr lang="en-US"/>
              <a:pPr>
                <a:defRPr/>
              </a:pPr>
              <a:t>‹#›</a:t>
            </a:fld>
            <a:endParaRPr lang="en-US" dirty="0"/>
          </a:p>
        </p:txBody>
      </p:sp>
      <p:sp>
        <p:nvSpPr>
          <p:cNvPr id="54" name="Footer Placeholder 2">
            <a:extLst>
              <a:ext uri="{FF2B5EF4-FFF2-40B4-BE49-F238E27FC236}">
                <a16:creationId xmlns:a16="http://schemas.microsoft.com/office/drawing/2014/main" id="{1CE723B4-5645-46E6-9CC1-32CB51324CD0}"/>
              </a:ext>
            </a:extLst>
          </p:cNvPr>
          <p:cNvSpPr>
            <a:spLocks noGrp="1"/>
          </p:cNvSpPr>
          <p:nvPr>
            <p:ph type="ftr" sz="quarter" idx="95"/>
          </p:nvPr>
        </p:nvSpPr>
        <p:spPr>
          <a:ln/>
        </p:spPr>
        <p:txBody>
          <a:bodyPr/>
          <a:lstStyle>
            <a:lvl1pPr>
              <a:defRPr/>
            </a:lvl1pPr>
          </a:lstStyle>
          <a:p>
            <a:pPr>
              <a:defRPr/>
            </a:pPr>
            <a:endParaRPr lang="en-US"/>
          </a:p>
        </p:txBody>
      </p:sp>
      <p:sp>
        <p:nvSpPr>
          <p:cNvPr id="56" name="Slide Number Placeholder 4">
            <a:extLst>
              <a:ext uri="{FF2B5EF4-FFF2-40B4-BE49-F238E27FC236}">
                <a16:creationId xmlns:a16="http://schemas.microsoft.com/office/drawing/2014/main" id="{D5C77FC2-B43A-49D1-AF2F-78A36DCFDCC7}"/>
              </a:ext>
            </a:extLst>
          </p:cNvPr>
          <p:cNvSpPr>
            <a:spLocks noGrp="1"/>
          </p:cNvSpPr>
          <p:nvPr>
            <p:ph type="sldNum" sz="quarter" idx="97"/>
          </p:nvPr>
        </p:nvSpPr>
        <p:spPr>
          <a:ln/>
        </p:spPr>
        <p:txBody>
          <a:bodyPr/>
          <a:lstStyle>
            <a:lvl1pPr>
              <a:defRPr/>
            </a:lvl1pPr>
          </a:lstStyle>
          <a:p>
            <a:pPr>
              <a:defRPr/>
            </a:pPr>
            <a:fld id="{952C2BBF-1B1D-4D00-B522-A3B1D4FCE0C0}" type="slidenum">
              <a:rPr lang="en-US" altLang="en-US"/>
              <a:pPr>
                <a:defRPr/>
              </a:pPr>
              <a:t>‹#›</a:t>
            </a:fld>
            <a:endParaRPr lang="en-US" altLang="en-US" dirty="0"/>
          </a:p>
        </p:txBody>
      </p:sp>
      <p:sp>
        <p:nvSpPr>
          <p:cNvPr id="55" name="Footer Placeholder 2">
            <a:extLst>
              <a:ext uri="{FF2B5EF4-FFF2-40B4-BE49-F238E27FC236}">
                <a16:creationId xmlns:a16="http://schemas.microsoft.com/office/drawing/2014/main" id="{401A6A5D-8B52-4220-9D57-11E1E419A170}"/>
              </a:ext>
            </a:extLst>
          </p:cNvPr>
          <p:cNvSpPr>
            <a:spLocks noGrp="1"/>
          </p:cNvSpPr>
          <p:nvPr>
            <p:ph type="ftr" sz="quarter" idx="99"/>
          </p:nvPr>
        </p:nvSpPr>
        <p:spPr>
          <a:ln/>
        </p:spPr>
        <p:txBody>
          <a:bodyPr/>
          <a:lstStyle>
            <a:lvl1pPr>
              <a:defRPr/>
            </a:lvl1pPr>
          </a:lstStyle>
          <a:p>
            <a:pPr>
              <a:defRPr/>
            </a:pPr>
            <a:endParaRPr lang="en-US"/>
          </a:p>
        </p:txBody>
      </p:sp>
      <p:sp>
        <p:nvSpPr>
          <p:cNvPr id="58" name="Slide Number Placeholder 4">
            <a:extLst>
              <a:ext uri="{FF2B5EF4-FFF2-40B4-BE49-F238E27FC236}">
                <a16:creationId xmlns:a16="http://schemas.microsoft.com/office/drawing/2014/main" id="{03D5EBDE-3433-4EE3-9B52-5FE102B72BC5}"/>
              </a:ext>
            </a:extLst>
          </p:cNvPr>
          <p:cNvSpPr>
            <a:spLocks noGrp="1"/>
          </p:cNvSpPr>
          <p:nvPr>
            <p:ph type="sldNum" sz="quarter" idx="101"/>
          </p:nvPr>
        </p:nvSpPr>
        <p:spPr>
          <a:ln/>
        </p:spPr>
        <p:txBody>
          <a:bodyPr/>
          <a:lstStyle>
            <a:lvl1pPr>
              <a:defRPr/>
            </a:lvl1pPr>
          </a:lstStyle>
          <a:p>
            <a:pPr>
              <a:defRPr/>
            </a:pPr>
            <a:fld id="{E6A42CAB-55AF-4F63-9A6C-4B2469C8DA7A}" type="slidenum">
              <a:rPr lang="en-US" altLang="en-US"/>
              <a:pPr>
                <a:defRPr/>
              </a:pPr>
              <a:t>‹#›</a:t>
            </a:fld>
            <a:endParaRPr lang="en-US" altLang="en-US" dirty="0"/>
          </a:p>
        </p:txBody>
      </p:sp>
      <p:sp>
        <p:nvSpPr>
          <p:cNvPr id="57" name="Footer Placeholder 2">
            <a:extLst>
              <a:ext uri="{FF2B5EF4-FFF2-40B4-BE49-F238E27FC236}">
                <a16:creationId xmlns:a16="http://schemas.microsoft.com/office/drawing/2014/main" id="{F99AEF01-0A97-4C6D-A1AA-001DB7171601}"/>
              </a:ext>
            </a:extLst>
          </p:cNvPr>
          <p:cNvSpPr>
            <a:spLocks noGrp="1"/>
          </p:cNvSpPr>
          <p:nvPr>
            <p:ph type="ftr" sz="quarter" idx="103"/>
          </p:nvPr>
        </p:nvSpPr>
        <p:spPr>
          <a:ln/>
        </p:spPr>
        <p:txBody>
          <a:bodyPr/>
          <a:lstStyle>
            <a:lvl1pPr>
              <a:defRPr/>
            </a:lvl1pPr>
          </a:lstStyle>
          <a:p>
            <a:pPr>
              <a:defRPr/>
            </a:pPr>
            <a:endParaRPr lang="en-US"/>
          </a:p>
        </p:txBody>
      </p:sp>
      <p:sp>
        <p:nvSpPr>
          <p:cNvPr id="60" name="Slide Number Placeholder 4">
            <a:extLst>
              <a:ext uri="{FF2B5EF4-FFF2-40B4-BE49-F238E27FC236}">
                <a16:creationId xmlns:a16="http://schemas.microsoft.com/office/drawing/2014/main" id="{0EA20B5C-40D0-42D1-8D71-66ECA0A2CC74}"/>
              </a:ext>
            </a:extLst>
          </p:cNvPr>
          <p:cNvSpPr>
            <a:spLocks noGrp="1"/>
          </p:cNvSpPr>
          <p:nvPr>
            <p:ph type="sldNum" sz="quarter" idx="105"/>
          </p:nvPr>
        </p:nvSpPr>
        <p:spPr>
          <a:ln/>
        </p:spPr>
        <p:txBody>
          <a:bodyPr/>
          <a:lstStyle>
            <a:lvl1pPr>
              <a:defRPr/>
            </a:lvl1pPr>
          </a:lstStyle>
          <a:p>
            <a:pPr>
              <a:defRPr/>
            </a:pPr>
            <a:fld id="{75BA2737-0ECE-4CE3-9B7B-F7BA068543BD}" type="slidenum">
              <a:rPr lang="en-US" altLang="en-US"/>
              <a:pPr>
                <a:defRPr/>
              </a:pPr>
              <a:t>‹#›</a:t>
            </a:fld>
            <a:endParaRPr lang="en-US" altLang="en-US" dirty="0"/>
          </a:p>
        </p:txBody>
      </p:sp>
      <p:sp>
        <p:nvSpPr>
          <p:cNvPr id="59" name="Footer Placeholder 2">
            <a:extLst>
              <a:ext uri="{FF2B5EF4-FFF2-40B4-BE49-F238E27FC236}">
                <a16:creationId xmlns:a16="http://schemas.microsoft.com/office/drawing/2014/main" id="{8430C80C-1201-43B0-B25B-DDFDAAD43C1A}"/>
              </a:ext>
            </a:extLst>
          </p:cNvPr>
          <p:cNvSpPr>
            <a:spLocks noGrp="1"/>
          </p:cNvSpPr>
          <p:nvPr>
            <p:ph type="ftr" sz="quarter" idx="107"/>
          </p:nvPr>
        </p:nvSpPr>
        <p:spPr>
          <a:ln/>
        </p:spPr>
        <p:txBody>
          <a:bodyPr/>
          <a:lstStyle>
            <a:lvl1pPr>
              <a:defRPr/>
            </a:lvl1pPr>
          </a:lstStyle>
          <a:p>
            <a:pPr>
              <a:defRPr/>
            </a:pPr>
            <a:endParaRPr lang="en-US"/>
          </a:p>
        </p:txBody>
      </p:sp>
      <p:sp>
        <p:nvSpPr>
          <p:cNvPr id="62" name="Slide Number Placeholder 4">
            <a:extLst>
              <a:ext uri="{FF2B5EF4-FFF2-40B4-BE49-F238E27FC236}">
                <a16:creationId xmlns:a16="http://schemas.microsoft.com/office/drawing/2014/main" id="{597ACF04-AAB0-4035-8C23-30CC0E700CD8}"/>
              </a:ext>
            </a:extLst>
          </p:cNvPr>
          <p:cNvSpPr>
            <a:spLocks noGrp="1"/>
          </p:cNvSpPr>
          <p:nvPr>
            <p:ph type="sldNum" sz="quarter" idx="109"/>
          </p:nvPr>
        </p:nvSpPr>
        <p:spPr>
          <a:ln/>
        </p:spPr>
        <p:txBody>
          <a:bodyPr/>
          <a:lstStyle>
            <a:lvl1pPr>
              <a:defRPr/>
            </a:lvl1pPr>
          </a:lstStyle>
          <a:p>
            <a:pPr>
              <a:defRPr/>
            </a:pPr>
            <a:fld id="{51DF1243-39BF-448B-9856-A4851802B3A4}" type="slidenum">
              <a:rPr lang="en-US" altLang="en-US"/>
              <a:pPr>
                <a:defRPr/>
              </a:pPr>
              <a:t>‹#›</a:t>
            </a:fld>
            <a:endParaRPr lang="en-US" altLang="en-US" dirty="0"/>
          </a:p>
        </p:txBody>
      </p:sp>
      <p:sp>
        <p:nvSpPr>
          <p:cNvPr id="61" name="Footer Placeholder 2">
            <a:extLst>
              <a:ext uri="{FF2B5EF4-FFF2-40B4-BE49-F238E27FC236}">
                <a16:creationId xmlns:a16="http://schemas.microsoft.com/office/drawing/2014/main" id="{098732C4-BF1C-4281-A797-413FFE78BEEE}"/>
              </a:ext>
            </a:extLst>
          </p:cNvPr>
          <p:cNvSpPr>
            <a:spLocks noGrp="1"/>
          </p:cNvSpPr>
          <p:nvPr>
            <p:ph type="ftr" sz="quarter" idx="111"/>
          </p:nvPr>
        </p:nvSpPr>
        <p:spPr>
          <a:ln/>
        </p:spPr>
        <p:txBody>
          <a:bodyPr/>
          <a:lstStyle>
            <a:lvl1pPr>
              <a:defRPr/>
            </a:lvl1pPr>
          </a:lstStyle>
          <a:p>
            <a:pPr>
              <a:defRPr/>
            </a:pPr>
            <a:endParaRPr lang="en-US"/>
          </a:p>
        </p:txBody>
      </p:sp>
      <p:sp>
        <p:nvSpPr>
          <p:cNvPr id="64" name="Slide Number Placeholder 4">
            <a:extLst>
              <a:ext uri="{FF2B5EF4-FFF2-40B4-BE49-F238E27FC236}">
                <a16:creationId xmlns:a16="http://schemas.microsoft.com/office/drawing/2014/main" id="{D5F28F7A-5F5D-499C-9C30-C6F1F1D16A81}"/>
              </a:ext>
            </a:extLst>
          </p:cNvPr>
          <p:cNvSpPr>
            <a:spLocks noGrp="1"/>
          </p:cNvSpPr>
          <p:nvPr>
            <p:ph type="sldNum" sz="quarter" idx="113"/>
          </p:nvPr>
        </p:nvSpPr>
        <p:spPr>
          <a:ln/>
        </p:spPr>
        <p:txBody>
          <a:bodyPr/>
          <a:lstStyle>
            <a:lvl1pPr>
              <a:defRPr/>
            </a:lvl1pPr>
          </a:lstStyle>
          <a:p>
            <a:pPr>
              <a:defRPr/>
            </a:pPr>
            <a:fld id="{B4FEC9C0-A6FE-4893-9FD2-7D7A975E825F}" type="slidenum">
              <a:rPr lang="en-US" altLang="en-US"/>
              <a:pPr>
                <a:defRPr/>
              </a:pPr>
              <a:t>‹#›</a:t>
            </a:fld>
            <a:endParaRPr lang="en-US" altLang="en-US" dirty="0"/>
          </a:p>
        </p:txBody>
      </p:sp>
      <p:sp>
        <p:nvSpPr>
          <p:cNvPr id="65" name="Footer Placeholder 2">
            <a:extLst>
              <a:ext uri="{FF2B5EF4-FFF2-40B4-BE49-F238E27FC236}">
                <a16:creationId xmlns:a16="http://schemas.microsoft.com/office/drawing/2014/main" id="{8057176A-A114-4D0D-B503-74D67A10AF1B}"/>
              </a:ext>
            </a:extLst>
          </p:cNvPr>
          <p:cNvSpPr>
            <a:spLocks noGrp="1"/>
          </p:cNvSpPr>
          <p:nvPr>
            <p:ph type="ftr" sz="quarter" idx="115"/>
          </p:nvPr>
        </p:nvSpPr>
        <p:spPr>
          <a:ln/>
        </p:spPr>
        <p:txBody>
          <a:bodyPr/>
          <a:lstStyle>
            <a:lvl1pPr>
              <a:defRPr/>
            </a:lvl1pPr>
          </a:lstStyle>
          <a:p>
            <a:pPr>
              <a:defRPr/>
            </a:pPr>
            <a:endParaRPr lang="en-US"/>
          </a:p>
        </p:txBody>
      </p:sp>
      <p:sp>
        <p:nvSpPr>
          <p:cNvPr id="67" name="Slide Number Placeholder 4">
            <a:extLst>
              <a:ext uri="{FF2B5EF4-FFF2-40B4-BE49-F238E27FC236}">
                <a16:creationId xmlns:a16="http://schemas.microsoft.com/office/drawing/2014/main" id="{337279AD-5425-4C99-97D9-CBEFE192F7F8}"/>
              </a:ext>
            </a:extLst>
          </p:cNvPr>
          <p:cNvSpPr>
            <a:spLocks noGrp="1"/>
          </p:cNvSpPr>
          <p:nvPr>
            <p:ph type="sldNum" sz="quarter" idx="117"/>
          </p:nvPr>
        </p:nvSpPr>
        <p:spPr>
          <a:ln/>
        </p:spPr>
        <p:txBody>
          <a:bodyPr/>
          <a:lstStyle>
            <a:lvl1pPr>
              <a:defRPr/>
            </a:lvl1pPr>
          </a:lstStyle>
          <a:p>
            <a:pPr>
              <a:defRPr/>
            </a:pPr>
            <a:fld id="{BBCB518F-F91C-4100-91C9-279B2CF8D1E3}" type="slidenum">
              <a:rPr lang="en-US" altLang="en-US"/>
              <a:pPr>
                <a:defRPr/>
              </a:pPr>
              <a:t>‹#›</a:t>
            </a:fld>
            <a:endParaRPr lang="en-US" altLang="en-US" dirty="0"/>
          </a:p>
        </p:txBody>
      </p:sp>
      <p:sp>
        <p:nvSpPr>
          <p:cNvPr id="66" name="Footer Placeholder 2">
            <a:extLst>
              <a:ext uri="{FF2B5EF4-FFF2-40B4-BE49-F238E27FC236}">
                <a16:creationId xmlns:a16="http://schemas.microsoft.com/office/drawing/2014/main" id="{97DAEA53-21EE-4D16-9AD6-922A82E90C4E}"/>
              </a:ext>
            </a:extLst>
          </p:cNvPr>
          <p:cNvSpPr>
            <a:spLocks noGrp="1"/>
          </p:cNvSpPr>
          <p:nvPr>
            <p:ph type="ftr" sz="quarter" idx="119"/>
          </p:nvPr>
        </p:nvSpPr>
        <p:spPr>
          <a:ln/>
        </p:spPr>
        <p:txBody>
          <a:bodyPr/>
          <a:lstStyle>
            <a:lvl1pPr>
              <a:defRPr/>
            </a:lvl1pPr>
          </a:lstStyle>
          <a:p>
            <a:pPr>
              <a:defRPr/>
            </a:pPr>
            <a:endParaRPr lang="en-US"/>
          </a:p>
        </p:txBody>
      </p:sp>
      <p:sp>
        <p:nvSpPr>
          <p:cNvPr id="69" name="Slide Number Placeholder 4">
            <a:extLst>
              <a:ext uri="{FF2B5EF4-FFF2-40B4-BE49-F238E27FC236}">
                <a16:creationId xmlns:a16="http://schemas.microsoft.com/office/drawing/2014/main" id="{3EE889EC-E142-4687-841C-EE0A0C205DB7}"/>
              </a:ext>
            </a:extLst>
          </p:cNvPr>
          <p:cNvSpPr>
            <a:spLocks noGrp="1"/>
          </p:cNvSpPr>
          <p:nvPr>
            <p:ph type="sldNum" sz="quarter" idx="121"/>
          </p:nvPr>
        </p:nvSpPr>
        <p:spPr>
          <a:ln/>
        </p:spPr>
        <p:txBody>
          <a:bodyPr/>
          <a:lstStyle>
            <a:lvl1pPr>
              <a:defRPr/>
            </a:lvl1pPr>
          </a:lstStyle>
          <a:p>
            <a:pPr>
              <a:defRPr/>
            </a:pPr>
            <a:fld id="{835270EE-F2C9-4F3A-9CDD-8C3920CF494A}" type="slidenum">
              <a:rPr lang="en-US" altLang="en-US"/>
              <a:pPr>
                <a:defRPr/>
              </a:pPr>
              <a:t>‹#›</a:t>
            </a:fld>
            <a:endParaRPr lang="en-US" altLang="en-US" dirty="0"/>
          </a:p>
        </p:txBody>
      </p:sp>
      <p:sp>
        <p:nvSpPr>
          <p:cNvPr id="68" name="Footer Placeholder 2">
            <a:extLst>
              <a:ext uri="{FF2B5EF4-FFF2-40B4-BE49-F238E27FC236}">
                <a16:creationId xmlns:a16="http://schemas.microsoft.com/office/drawing/2014/main" id="{7B314D98-A010-41AF-BE5D-2A9125A8689F}"/>
              </a:ext>
            </a:extLst>
          </p:cNvPr>
          <p:cNvSpPr>
            <a:spLocks noGrp="1"/>
          </p:cNvSpPr>
          <p:nvPr>
            <p:ph type="ftr" sz="quarter" idx="123"/>
          </p:nvPr>
        </p:nvSpPr>
        <p:spPr>
          <a:ln/>
        </p:spPr>
        <p:txBody>
          <a:bodyPr/>
          <a:lstStyle>
            <a:lvl1pPr>
              <a:defRPr/>
            </a:lvl1pPr>
          </a:lstStyle>
          <a:p>
            <a:pPr>
              <a:defRPr/>
            </a:pPr>
            <a:endParaRPr lang="en-US"/>
          </a:p>
        </p:txBody>
      </p:sp>
      <p:sp>
        <p:nvSpPr>
          <p:cNvPr id="71" name="Slide Number Placeholder 4">
            <a:extLst>
              <a:ext uri="{FF2B5EF4-FFF2-40B4-BE49-F238E27FC236}">
                <a16:creationId xmlns:a16="http://schemas.microsoft.com/office/drawing/2014/main" id="{512E2116-B548-4B33-9409-586FBEC4154B}"/>
              </a:ext>
            </a:extLst>
          </p:cNvPr>
          <p:cNvSpPr>
            <a:spLocks noGrp="1"/>
          </p:cNvSpPr>
          <p:nvPr>
            <p:ph type="sldNum" sz="quarter" idx="125"/>
          </p:nvPr>
        </p:nvSpPr>
        <p:spPr>
          <a:ln/>
        </p:spPr>
        <p:txBody>
          <a:bodyPr/>
          <a:lstStyle>
            <a:lvl1pPr>
              <a:defRPr/>
            </a:lvl1pPr>
          </a:lstStyle>
          <a:p>
            <a:pPr>
              <a:defRPr/>
            </a:pPr>
            <a:fld id="{25350393-54B6-4BD4-A97A-A7AB1ED73283}" type="slidenum">
              <a:rPr lang="en-US" altLang="en-US"/>
              <a:pPr>
                <a:defRPr/>
              </a:pPr>
              <a:t>‹#›</a:t>
            </a:fld>
            <a:endParaRPr lang="en-US" altLang="en-US" dirty="0"/>
          </a:p>
        </p:txBody>
      </p:sp>
      <p:sp>
        <p:nvSpPr>
          <p:cNvPr id="70" name="Footer Placeholder 2">
            <a:extLst>
              <a:ext uri="{FF2B5EF4-FFF2-40B4-BE49-F238E27FC236}">
                <a16:creationId xmlns:a16="http://schemas.microsoft.com/office/drawing/2014/main" id="{452FB241-2746-41A9-AED2-C1FF7FD5AD20}"/>
              </a:ext>
            </a:extLst>
          </p:cNvPr>
          <p:cNvSpPr>
            <a:spLocks noGrp="1"/>
          </p:cNvSpPr>
          <p:nvPr>
            <p:ph type="ftr" sz="quarter" idx="127"/>
          </p:nvPr>
        </p:nvSpPr>
        <p:spPr>
          <a:ln/>
        </p:spPr>
        <p:txBody>
          <a:bodyPr/>
          <a:lstStyle>
            <a:lvl1pPr>
              <a:defRPr/>
            </a:lvl1pPr>
          </a:lstStyle>
          <a:p>
            <a:pPr>
              <a:defRPr/>
            </a:pPr>
            <a:endParaRPr lang="en-US"/>
          </a:p>
        </p:txBody>
      </p:sp>
      <p:sp>
        <p:nvSpPr>
          <p:cNvPr id="73" name="Slide Number Placeholder 4">
            <a:extLst>
              <a:ext uri="{FF2B5EF4-FFF2-40B4-BE49-F238E27FC236}">
                <a16:creationId xmlns:a16="http://schemas.microsoft.com/office/drawing/2014/main" id="{0FB1E14A-5940-4935-81B6-E3E0FD2CCD29}"/>
              </a:ext>
            </a:extLst>
          </p:cNvPr>
          <p:cNvSpPr>
            <a:spLocks noGrp="1"/>
          </p:cNvSpPr>
          <p:nvPr>
            <p:ph type="sldNum" sz="quarter" idx="129"/>
          </p:nvPr>
        </p:nvSpPr>
        <p:spPr>
          <a:ln/>
        </p:spPr>
        <p:txBody>
          <a:bodyPr/>
          <a:lstStyle>
            <a:lvl1pPr>
              <a:defRPr/>
            </a:lvl1pPr>
          </a:lstStyle>
          <a:p>
            <a:pPr>
              <a:defRPr/>
            </a:pPr>
            <a:fld id="{AACA7012-5AC4-4B21-8790-BAAC08D0CFA9}" type="slidenum">
              <a:rPr lang="en-US" altLang="en-US"/>
              <a:pPr>
                <a:defRPr/>
              </a:pPr>
              <a:t>‹#›</a:t>
            </a:fld>
            <a:endParaRPr lang="en-US" altLang="en-US" dirty="0"/>
          </a:p>
        </p:txBody>
      </p:sp>
      <p:sp>
        <p:nvSpPr>
          <p:cNvPr id="72" name="Footer Placeholder 2">
            <a:extLst>
              <a:ext uri="{FF2B5EF4-FFF2-40B4-BE49-F238E27FC236}">
                <a16:creationId xmlns:a16="http://schemas.microsoft.com/office/drawing/2014/main" id="{00754C25-25F6-4551-8908-2B1F725540FC}"/>
              </a:ext>
            </a:extLst>
          </p:cNvPr>
          <p:cNvSpPr>
            <a:spLocks noGrp="1"/>
          </p:cNvSpPr>
          <p:nvPr>
            <p:ph type="ftr" sz="quarter" idx="131"/>
          </p:nvPr>
        </p:nvSpPr>
        <p:spPr>
          <a:ln/>
        </p:spPr>
        <p:txBody>
          <a:bodyPr/>
          <a:lstStyle>
            <a:lvl1pPr>
              <a:defRPr/>
            </a:lvl1pPr>
          </a:lstStyle>
          <a:p>
            <a:pPr>
              <a:defRPr/>
            </a:pPr>
            <a:endParaRPr lang="en-US"/>
          </a:p>
        </p:txBody>
      </p:sp>
      <p:sp>
        <p:nvSpPr>
          <p:cNvPr id="75" name="Slide Number Placeholder 4">
            <a:extLst>
              <a:ext uri="{FF2B5EF4-FFF2-40B4-BE49-F238E27FC236}">
                <a16:creationId xmlns:a16="http://schemas.microsoft.com/office/drawing/2014/main" id="{F3FAF671-5503-494A-AE88-833B730F0CD4}"/>
              </a:ext>
            </a:extLst>
          </p:cNvPr>
          <p:cNvSpPr>
            <a:spLocks noGrp="1"/>
          </p:cNvSpPr>
          <p:nvPr>
            <p:ph type="sldNum" sz="quarter" idx="133"/>
          </p:nvPr>
        </p:nvSpPr>
        <p:spPr>
          <a:ln/>
        </p:spPr>
        <p:txBody>
          <a:bodyPr/>
          <a:lstStyle>
            <a:lvl1pPr>
              <a:defRPr/>
            </a:lvl1pPr>
          </a:lstStyle>
          <a:p>
            <a:pPr>
              <a:defRPr/>
            </a:pPr>
            <a:fld id="{DCDBBBE2-35D8-44A3-9082-496B3B8CFEB8}" type="slidenum">
              <a:rPr lang="en-US" altLang="en-US"/>
              <a:pPr>
                <a:defRPr/>
              </a:pPr>
              <a:t>‹#›</a:t>
            </a:fld>
            <a:endParaRPr lang="en-US" altLang="en-US" dirty="0"/>
          </a:p>
        </p:txBody>
      </p:sp>
      <p:sp>
        <p:nvSpPr>
          <p:cNvPr id="76" name="Footer Placeholder 2">
            <a:extLst>
              <a:ext uri="{FF2B5EF4-FFF2-40B4-BE49-F238E27FC236}">
                <a16:creationId xmlns:a16="http://schemas.microsoft.com/office/drawing/2014/main" id="{0EA38D4C-9CC6-4FAC-9958-871D41CB92CE}"/>
              </a:ext>
            </a:extLst>
          </p:cNvPr>
          <p:cNvSpPr>
            <a:spLocks noGrp="1"/>
          </p:cNvSpPr>
          <p:nvPr>
            <p:ph type="ftr" sz="quarter" idx="135"/>
          </p:nvPr>
        </p:nvSpPr>
        <p:spPr>
          <a:ln/>
        </p:spPr>
        <p:txBody>
          <a:bodyPr/>
          <a:lstStyle>
            <a:lvl1pPr>
              <a:defRPr/>
            </a:lvl1pPr>
          </a:lstStyle>
          <a:p>
            <a:pPr>
              <a:defRPr/>
            </a:pPr>
            <a:endParaRPr lang="en-US"/>
          </a:p>
        </p:txBody>
      </p:sp>
      <p:sp>
        <p:nvSpPr>
          <p:cNvPr id="78" name="Slide Number Placeholder 4">
            <a:extLst>
              <a:ext uri="{FF2B5EF4-FFF2-40B4-BE49-F238E27FC236}">
                <a16:creationId xmlns:a16="http://schemas.microsoft.com/office/drawing/2014/main" id="{03FB1803-1564-41A0-8991-EE1DA98536A6}"/>
              </a:ext>
            </a:extLst>
          </p:cNvPr>
          <p:cNvSpPr>
            <a:spLocks noGrp="1"/>
          </p:cNvSpPr>
          <p:nvPr>
            <p:ph type="sldNum" sz="quarter" idx="137"/>
          </p:nvPr>
        </p:nvSpPr>
        <p:spPr>
          <a:ln/>
        </p:spPr>
        <p:txBody>
          <a:bodyPr/>
          <a:lstStyle>
            <a:lvl1pPr>
              <a:defRPr/>
            </a:lvl1pPr>
          </a:lstStyle>
          <a:p>
            <a:pPr>
              <a:defRPr/>
            </a:pPr>
            <a:fld id="{96E4719E-2052-4E23-A7C8-F69BA1BF7BF3}" type="slidenum">
              <a:rPr lang="en-US" altLang="en-US"/>
              <a:pPr>
                <a:defRPr/>
              </a:pPr>
              <a:t>‹#›</a:t>
            </a:fld>
            <a:endParaRPr lang="en-US" altLang="en-US" dirty="0"/>
          </a:p>
        </p:txBody>
      </p:sp>
      <p:sp>
        <p:nvSpPr>
          <p:cNvPr id="77" name="Footer Placeholder 2">
            <a:extLst>
              <a:ext uri="{FF2B5EF4-FFF2-40B4-BE49-F238E27FC236}">
                <a16:creationId xmlns:a16="http://schemas.microsoft.com/office/drawing/2014/main" id="{1AE610F0-4C67-4C5C-83C1-0ED1A8BB68FA}"/>
              </a:ext>
            </a:extLst>
          </p:cNvPr>
          <p:cNvSpPr>
            <a:spLocks noGrp="1"/>
          </p:cNvSpPr>
          <p:nvPr>
            <p:ph type="ftr" sz="quarter" idx="139"/>
          </p:nvPr>
        </p:nvSpPr>
        <p:spPr>
          <a:ln/>
        </p:spPr>
        <p:txBody>
          <a:bodyPr/>
          <a:lstStyle>
            <a:lvl1pPr>
              <a:defRPr/>
            </a:lvl1pPr>
          </a:lstStyle>
          <a:p>
            <a:pPr>
              <a:defRPr/>
            </a:pPr>
            <a:endParaRPr lang="en-US"/>
          </a:p>
        </p:txBody>
      </p:sp>
      <p:sp>
        <p:nvSpPr>
          <p:cNvPr id="80" name="Slide Number Placeholder 4">
            <a:extLst>
              <a:ext uri="{FF2B5EF4-FFF2-40B4-BE49-F238E27FC236}">
                <a16:creationId xmlns:a16="http://schemas.microsoft.com/office/drawing/2014/main" id="{8EBB8E97-1270-40F6-B2BE-229ACD215C05}"/>
              </a:ext>
            </a:extLst>
          </p:cNvPr>
          <p:cNvSpPr>
            <a:spLocks noGrp="1"/>
          </p:cNvSpPr>
          <p:nvPr>
            <p:ph type="sldNum" sz="quarter" idx="141"/>
          </p:nvPr>
        </p:nvSpPr>
        <p:spPr>
          <a:ln/>
        </p:spPr>
        <p:txBody>
          <a:bodyPr/>
          <a:lstStyle>
            <a:lvl1pPr>
              <a:defRPr/>
            </a:lvl1pPr>
          </a:lstStyle>
          <a:p>
            <a:pPr>
              <a:defRPr/>
            </a:pPr>
            <a:fld id="{06F14BBF-7A42-425A-94E1-8FA2F0715F43}" type="slidenum">
              <a:rPr lang="en-US" altLang="en-US"/>
              <a:pPr>
                <a:defRPr/>
              </a:pPr>
              <a:t>‹#›</a:t>
            </a:fld>
            <a:endParaRPr lang="en-US" altLang="en-US" dirty="0"/>
          </a:p>
        </p:txBody>
      </p:sp>
      <p:sp>
        <p:nvSpPr>
          <p:cNvPr id="74" name="Date Placeholder 1">
            <a:extLst>
              <a:ext uri="{FF2B5EF4-FFF2-40B4-BE49-F238E27FC236}">
                <a16:creationId xmlns:a16="http://schemas.microsoft.com/office/drawing/2014/main" id="{C34F0C5D-82FB-4A64-A747-E5AEFD0536F0}"/>
              </a:ext>
            </a:extLst>
          </p:cNvPr>
          <p:cNvSpPr>
            <a:spLocks noGrp="1"/>
          </p:cNvSpPr>
          <p:nvPr>
            <p:ph type="dt" sz="half" idx="142"/>
          </p:nvPr>
        </p:nvSpPr>
        <p:spPr>
          <a:ln/>
        </p:spPr>
        <p:txBody>
          <a:bodyPr/>
          <a:lstStyle>
            <a:lvl1pPr>
              <a:defRPr/>
            </a:lvl1pPr>
          </a:lstStyle>
          <a:p>
            <a:pPr>
              <a:defRPr/>
            </a:pPr>
            <a:endParaRPr lang="en-US"/>
          </a:p>
        </p:txBody>
      </p:sp>
      <p:sp>
        <p:nvSpPr>
          <p:cNvPr id="79" name="Footer Placeholder 2">
            <a:extLst>
              <a:ext uri="{FF2B5EF4-FFF2-40B4-BE49-F238E27FC236}">
                <a16:creationId xmlns:a16="http://schemas.microsoft.com/office/drawing/2014/main" id="{C7819712-1A1A-4963-B2DE-78BFEBAB85CF}"/>
              </a:ext>
            </a:extLst>
          </p:cNvPr>
          <p:cNvSpPr>
            <a:spLocks noGrp="1"/>
          </p:cNvSpPr>
          <p:nvPr>
            <p:ph type="ftr" sz="quarter" idx="143"/>
          </p:nvPr>
        </p:nvSpPr>
        <p:spPr>
          <a:ln/>
        </p:spPr>
        <p:txBody>
          <a:bodyPr/>
          <a:lstStyle>
            <a:lvl1pPr>
              <a:defRPr/>
            </a:lvl1pPr>
          </a:lstStyle>
          <a:p>
            <a:pPr>
              <a:defRPr/>
            </a:pPr>
            <a:endParaRPr lang="en-US"/>
          </a:p>
        </p:txBody>
      </p:sp>
      <p:sp>
        <p:nvSpPr>
          <p:cNvPr id="81" name="Footer Placeholder 3">
            <a:extLst>
              <a:ext uri="{FF2B5EF4-FFF2-40B4-BE49-F238E27FC236}">
                <a16:creationId xmlns:a16="http://schemas.microsoft.com/office/drawing/2014/main" id="{7FAE0EB8-58D0-4ADD-8F96-43D5284AD5CF}"/>
              </a:ext>
            </a:extLst>
          </p:cNvPr>
          <p:cNvSpPr>
            <a:spLocks noGrp="1"/>
          </p:cNvSpPr>
          <p:nvPr>
            <p:ph type="ftr" sz="quarter" idx="144"/>
          </p:nvPr>
        </p:nvSpPr>
        <p:spPr>
          <a:ln/>
        </p:spPr>
        <p:txBody>
          <a:bodyPr/>
          <a:lstStyle>
            <a:lvl1pPr>
              <a:defRPr/>
            </a:lvl1pPr>
          </a:lstStyle>
          <a:p>
            <a:pPr>
              <a:defRPr/>
            </a:pPr>
            <a:endParaRPr lang="en-US"/>
          </a:p>
        </p:txBody>
      </p:sp>
      <p:sp>
        <p:nvSpPr>
          <p:cNvPr id="82" name="Slide Number Placeholder 4">
            <a:extLst>
              <a:ext uri="{FF2B5EF4-FFF2-40B4-BE49-F238E27FC236}">
                <a16:creationId xmlns:a16="http://schemas.microsoft.com/office/drawing/2014/main" id="{E3A349A4-01C5-4C0D-B646-5C608EAC5357}"/>
              </a:ext>
            </a:extLst>
          </p:cNvPr>
          <p:cNvSpPr>
            <a:spLocks noGrp="1"/>
          </p:cNvSpPr>
          <p:nvPr>
            <p:ph type="sldNum" sz="quarter" idx="145"/>
          </p:nvPr>
        </p:nvSpPr>
        <p:spPr>
          <a:ln/>
        </p:spPr>
        <p:txBody>
          <a:bodyPr/>
          <a:lstStyle>
            <a:lvl1pPr>
              <a:defRPr/>
            </a:lvl1pPr>
          </a:lstStyle>
          <a:p>
            <a:pPr>
              <a:defRPr/>
            </a:pPr>
            <a:fld id="{116B5C59-CE19-46B1-B339-ABC5677F2A59}" type="slidenum">
              <a:rPr lang="en-US" altLang="en-US"/>
              <a:pPr>
                <a:defRPr/>
              </a:pPr>
              <a:t>‹#›</a:t>
            </a:fld>
            <a:endParaRPr lang="en-US" altLang="en-US" dirty="0"/>
          </a:p>
        </p:txBody>
      </p:sp>
      <p:sp>
        <p:nvSpPr>
          <p:cNvPr id="83" name="Slide Number Placeholder 5">
            <a:extLst>
              <a:ext uri="{FF2B5EF4-FFF2-40B4-BE49-F238E27FC236}">
                <a16:creationId xmlns:a16="http://schemas.microsoft.com/office/drawing/2014/main" id="{633F93A1-527A-42DF-B0FA-C7B9FBB7EF5B}"/>
              </a:ext>
            </a:extLst>
          </p:cNvPr>
          <p:cNvSpPr>
            <a:spLocks noGrp="1"/>
          </p:cNvSpPr>
          <p:nvPr>
            <p:ph type="sldNum" sz="quarter" idx="146"/>
          </p:nvPr>
        </p:nvSpPr>
        <p:spPr>
          <a:ln/>
        </p:spPr>
        <p:txBody>
          <a:bodyPr/>
          <a:lstStyle>
            <a:lvl1pPr>
              <a:defRPr/>
            </a:lvl1pPr>
          </a:lstStyle>
          <a:p>
            <a:pPr>
              <a:defRPr/>
            </a:pPr>
            <a:fld id="{1E649DD5-AF4F-453D-9418-173CF401598C}" type="slidenum">
              <a:rPr lang="en-US" altLang="en-US"/>
              <a:pPr>
                <a:defRPr/>
              </a:pPr>
              <a:t>‹#›</a:t>
            </a:fld>
            <a:endParaRPr lang="en-US" altLang="en-US" dirty="0"/>
          </a:p>
        </p:txBody>
      </p:sp>
    </p:spTree>
    <p:extLst>
      <p:ext uri="{BB962C8B-B14F-4D97-AF65-F5344CB8AC3E}">
        <p14:creationId xmlns:p14="http://schemas.microsoft.com/office/powerpoint/2010/main" val="18573677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7"/>
          <p:cNvSpPr>
            <a:spLocks noGrp="1"/>
          </p:cNvSpPr>
          <p:nvPr>
            <p:ph type="sldNum" sz="quarter" idx="13"/>
          </p:nvPr>
        </p:nvSpPr>
        <p:spPr/>
        <p:txBody>
          <a:bodyPr/>
          <a:lstStyle>
            <a:lvl1pPr>
              <a:defRPr>
                <a:latin typeface="Arial" charset="0"/>
                <a:cs typeface="+mn-cs"/>
              </a:defRPr>
            </a:lvl1pPr>
          </a:lstStyle>
          <a:p>
            <a:pPr>
              <a:defRPr/>
            </a:pPr>
            <a:fld id="{D02CEB7D-876E-47BF-AD66-B997167B2BF2}" type="slidenum">
              <a:rPr lang="en-US"/>
              <a:pPr>
                <a:defRPr/>
              </a:pPr>
              <a:t>‹#›</a:t>
            </a:fld>
            <a:endParaRPr lang="en-US" dirty="0"/>
          </a:p>
        </p:txBody>
      </p:sp>
      <p:sp>
        <p:nvSpPr>
          <p:cNvPr id="9" name="Footer Placeholder 2"/>
          <p:cNvSpPr>
            <a:spLocks noGrp="1"/>
          </p:cNvSpPr>
          <p:nvPr>
            <p:ph type="ftr" sz="quarter" idx="15"/>
          </p:nvPr>
        </p:nvSpPr>
        <p:spPr>
          <a:ln/>
        </p:spPr>
        <p:txBody>
          <a:bodyPr/>
          <a:lstStyle>
            <a:lvl1pPr>
              <a:defRPr/>
            </a:lvl1pPr>
          </a:lstStyle>
          <a:p>
            <a:pPr>
              <a:defRPr/>
            </a:pPr>
            <a:endParaRPr lang="en-US"/>
          </a:p>
        </p:txBody>
      </p:sp>
      <p:sp>
        <p:nvSpPr>
          <p:cNvPr id="11" name="Slide Number Placeholder 4"/>
          <p:cNvSpPr>
            <a:spLocks noGrp="1"/>
          </p:cNvSpPr>
          <p:nvPr>
            <p:ph type="sldNum" sz="quarter" idx="17"/>
          </p:nvPr>
        </p:nvSpPr>
        <p:spPr>
          <a:ln/>
        </p:spPr>
        <p:txBody>
          <a:bodyPr/>
          <a:lstStyle>
            <a:lvl1pPr>
              <a:defRPr>
                <a:latin typeface="Arial" charset="0"/>
                <a:cs typeface="+mn-cs"/>
              </a:defRPr>
            </a:lvl1pPr>
          </a:lstStyle>
          <a:p>
            <a:pPr>
              <a:defRPr/>
            </a:pPr>
            <a:fld id="{EC95DBF2-A9CC-44E0-B391-EA69001FF370}" type="slidenum">
              <a:rPr lang="en-US"/>
              <a:pPr>
                <a:defRPr/>
              </a:pPr>
              <a:t>‹#›</a:t>
            </a:fld>
            <a:endParaRPr lang="en-US" dirty="0"/>
          </a:p>
        </p:txBody>
      </p:sp>
      <p:sp>
        <p:nvSpPr>
          <p:cNvPr id="12" name="Footer Placeholder 2"/>
          <p:cNvSpPr>
            <a:spLocks noGrp="1"/>
          </p:cNvSpPr>
          <p:nvPr>
            <p:ph type="ftr" sz="quarter" idx="19"/>
          </p:nvPr>
        </p:nvSpPr>
        <p:spPr>
          <a:ln/>
        </p:spPr>
        <p:txBody>
          <a:bodyPr/>
          <a:lstStyle>
            <a:lvl1pPr>
              <a:defRPr/>
            </a:lvl1pPr>
          </a:lstStyle>
          <a:p>
            <a:pPr>
              <a:defRPr/>
            </a:pPr>
            <a:endParaRPr lang="en-US"/>
          </a:p>
        </p:txBody>
      </p:sp>
      <p:sp>
        <p:nvSpPr>
          <p:cNvPr id="14" name="Slide Number Placeholder 4"/>
          <p:cNvSpPr>
            <a:spLocks noGrp="1"/>
          </p:cNvSpPr>
          <p:nvPr>
            <p:ph type="sldNum" sz="quarter" idx="21"/>
          </p:nvPr>
        </p:nvSpPr>
        <p:spPr>
          <a:ln/>
        </p:spPr>
        <p:txBody>
          <a:bodyPr/>
          <a:lstStyle>
            <a:lvl1pPr>
              <a:defRPr>
                <a:latin typeface="Arial" charset="0"/>
                <a:cs typeface="+mn-cs"/>
              </a:defRPr>
            </a:lvl1pPr>
          </a:lstStyle>
          <a:p>
            <a:pPr>
              <a:defRPr/>
            </a:pPr>
            <a:fld id="{B29D6DE4-2425-44FE-A40D-9DAC4F756F48}" type="slidenum">
              <a:rPr lang="en-US"/>
              <a:pPr>
                <a:defRPr/>
              </a:pPr>
              <a:t>‹#›</a:t>
            </a:fld>
            <a:endParaRPr lang="en-US" dirty="0"/>
          </a:p>
        </p:txBody>
      </p:sp>
      <p:sp>
        <p:nvSpPr>
          <p:cNvPr id="15" name="Footer Placeholder 2"/>
          <p:cNvSpPr>
            <a:spLocks noGrp="1"/>
          </p:cNvSpPr>
          <p:nvPr>
            <p:ph type="ftr" sz="quarter" idx="23"/>
          </p:nvPr>
        </p:nvSpPr>
        <p:spPr>
          <a:ln/>
        </p:spPr>
        <p:txBody>
          <a:bodyPr/>
          <a:lstStyle>
            <a:lvl1pPr>
              <a:defRPr/>
            </a:lvl1pPr>
          </a:lstStyle>
          <a:p>
            <a:pPr>
              <a:defRPr/>
            </a:pPr>
            <a:endParaRPr lang="en-US"/>
          </a:p>
        </p:txBody>
      </p:sp>
      <p:sp>
        <p:nvSpPr>
          <p:cNvPr id="17" name="Slide Number Placeholder 4"/>
          <p:cNvSpPr>
            <a:spLocks noGrp="1"/>
          </p:cNvSpPr>
          <p:nvPr>
            <p:ph type="sldNum" sz="quarter" idx="25"/>
          </p:nvPr>
        </p:nvSpPr>
        <p:spPr>
          <a:ln/>
        </p:spPr>
        <p:txBody>
          <a:bodyPr/>
          <a:lstStyle>
            <a:lvl1pPr>
              <a:defRPr>
                <a:latin typeface="Arial" charset="0"/>
                <a:cs typeface="+mn-cs"/>
              </a:defRPr>
            </a:lvl1pPr>
          </a:lstStyle>
          <a:p>
            <a:pPr>
              <a:defRPr/>
            </a:pPr>
            <a:fld id="{C43E7F9E-C018-449C-AD73-747A668C3D7D}" type="slidenum">
              <a:rPr lang="en-US"/>
              <a:pPr>
                <a:defRPr/>
              </a:pPr>
              <a:t>‹#›</a:t>
            </a:fld>
            <a:endParaRPr lang="en-US" dirty="0"/>
          </a:p>
        </p:txBody>
      </p:sp>
      <p:sp>
        <p:nvSpPr>
          <p:cNvPr id="16" name="Footer Placeholder 2"/>
          <p:cNvSpPr>
            <a:spLocks noGrp="1"/>
          </p:cNvSpPr>
          <p:nvPr>
            <p:ph type="ftr" sz="quarter" idx="27"/>
          </p:nvPr>
        </p:nvSpPr>
        <p:spPr>
          <a:ln/>
        </p:spPr>
        <p:txBody>
          <a:bodyPr/>
          <a:lstStyle>
            <a:lvl1pPr>
              <a:defRPr/>
            </a:lvl1pPr>
          </a:lstStyle>
          <a:p>
            <a:pPr>
              <a:defRPr/>
            </a:pPr>
            <a:endParaRPr lang="en-US"/>
          </a:p>
        </p:txBody>
      </p:sp>
      <p:sp>
        <p:nvSpPr>
          <p:cNvPr id="19" name="Slide Number Placeholder 4"/>
          <p:cNvSpPr>
            <a:spLocks noGrp="1"/>
          </p:cNvSpPr>
          <p:nvPr>
            <p:ph type="sldNum" sz="quarter" idx="29"/>
          </p:nvPr>
        </p:nvSpPr>
        <p:spPr>
          <a:ln/>
        </p:spPr>
        <p:txBody>
          <a:bodyPr/>
          <a:lstStyle>
            <a:lvl1pPr>
              <a:defRPr>
                <a:latin typeface="Arial" charset="0"/>
                <a:cs typeface="+mn-cs"/>
              </a:defRPr>
            </a:lvl1pPr>
          </a:lstStyle>
          <a:p>
            <a:pPr>
              <a:defRPr/>
            </a:pPr>
            <a:fld id="{FE148DB6-682E-4634-860D-B5E277AD8C40}" type="slidenum">
              <a:rPr lang="en-US"/>
              <a:pPr>
                <a:defRPr/>
              </a:pPr>
              <a:t>‹#›</a:t>
            </a:fld>
            <a:endParaRPr lang="en-US" dirty="0"/>
          </a:p>
        </p:txBody>
      </p:sp>
      <p:sp>
        <p:nvSpPr>
          <p:cNvPr id="20" name="Footer Placeholder 2"/>
          <p:cNvSpPr>
            <a:spLocks noGrp="1"/>
          </p:cNvSpPr>
          <p:nvPr>
            <p:ph type="ftr" sz="quarter" idx="31"/>
          </p:nvPr>
        </p:nvSpPr>
        <p:spPr>
          <a:ln/>
        </p:spPr>
        <p:txBody>
          <a:bodyPr/>
          <a:lstStyle>
            <a:lvl1pPr>
              <a:defRPr/>
            </a:lvl1pPr>
          </a:lstStyle>
          <a:p>
            <a:pPr>
              <a:defRPr/>
            </a:pPr>
            <a:endParaRPr lang="en-US"/>
          </a:p>
        </p:txBody>
      </p:sp>
      <p:sp>
        <p:nvSpPr>
          <p:cNvPr id="22" name="Slide Number Placeholder 4"/>
          <p:cNvSpPr>
            <a:spLocks noGrp="1"/>
          </p:cNvSpPr>
          <p:nvPr>
            <p:ph type="sldNum" sz="quarter" idx="33"/>
          </p:nvPr>
        </p:nvSpPr>
        <p:spPr>
          <a:ln/>
        </p:spPr>
        <p:txBody>
          <a:bodyPr/>
          <a:lstStyle>
            <a:lvl1pPr>
              <a:defRPr>
                <a:latin typeface="Arial" charset="0"/>
                <a:cs typeface="+mn-cs"/>
              </a:defRPr>
            </a:lvl1pPr>
          </a:lstStyle>
          <a:p>
            <a:pPr>
              <a:defRPr/>
            </a:pPr>
            <a:fld id="{4AE115D5-9972-4DBA-B619-563CAAF2FC0B}" type="slidenum">
              <a:rPr lang="en-US"/>
              <a:pPr>
                <a:defRPr/>
              </a:pPr>
              <a:t>‹#›</a:t>
            </a:fld>
            <a:endParaRPr lang="en-US" dirty="0"/>
          </a:p>
        </p:txBody>
      </p:sp>
      <p:sp>
        <p:nvSpPr>
          <p:cNvPr id="21" name="Footer Placeholder 2"/>
          <p:cNvSpPr>
            <a:spLocks noGrp="1"/>
          </p:cNvSpPr>
          <p:nvPr>
            <p:ph type="ftr" sz="quarter" idx="35"/>
          </p:nvPr>
        </p:nvSpPr>
        <p:spPr>
          <a:ln/>
        </p:spPr>
        <p:txBody>
          <a:bodyPr/>
          <a:lstStyle>
            <a:lvl1pPr>
              <a:defRPr/>
            </a:lvl1pPr>
          </a:lstStyle>
          <a:p>
            <a:pPr>
              <a:defRPr/>
            </a:pPr>
            <a:endParaRPr lang="en-US"/>
          </a:p>
        </p:txBody>
      </p:sp>
      <p:sp>
        <p:nvSpPr>
          <p:cNvPr id="24" name="Slide Number Placeholder 4"/>
          <p:cNvSpPr>
            <a:spLocks noGrp="1"/>
          </p:cNvSpPr>
          <p:nvPr>
            <p:ph type="sldNum" sz="quarter" idx="37"/>
          </p:nvPr>
        </p:nvSpPr>
        <p:spPr>
          <a:ln/>
        </p:spPr>
        <p:txBody>
          <a:bodyPr/>
          <a:lstStyle>
            <a:lvl1pPr>
              <a:defRPr>
                <a:latin typeface="Arial" charset="0"/>
                <a:cs typeface="+mn-cs"/>
              </a:defRPr>
            </a:lvl1pPr>
          </a:lstStyle>
          <a:p>
            <a:pPr>
              <a:defRPr/>
            </a:pPr>
            <a:fld id="{B973C8DB-2848-49ED-AA39-BEFB5D9B84B6}" type="slidenum">
              <a:rPr lang="en-US"/>
              <a:pPr>
                <a:defRPr/>
              </a:pPr>
              <a:t>‹#›</a:t>
            </a:fld>
            <a:endParaRPr lang="en-US" dirty="0"/>
          </a:p>
        </p:txBody>
      </p:sp>
      <p:sp>
        <p:nvSpPr>
          <p:cNvPr id="25" name="Footer Placeholder 2"/>
          <p:cNvSpPr>
            <a:spLocks noGrp="1"/>
          </p:cNvSpPr>
          <p:nvPr>
            <p:ph type="ftr" sz="quarter" idx="39"/>
          </p:nvPr>
        </p:nvSpPr>
        <p:spPr>
          <a:ln/>
        </p:spPr>
        <p:txBody>
          <a:bodyPr/>
          <a:lstStyle>
            <a:lvl1pPr>
              <a:defRPr/>
            </a:lvl1pPr>
          </a:lstStyle>
          <a:p>
            <a:pPr>
              <a:defRPr/>
            </a:pPr>
            <a:endParaRPr lang="en-US"/>
          </a:p>
        </p:txBody>
      </p:sp>
      <p:sp>
        <p:nvSpPr>
          <p:cNvPr id="27" name="Slide Number Placeholder 4"/>
          <p:cNvSpPr>
            <a:spLocks noGrp="1"/>
          </p:cNvSpPr>
          <p:nvPr>
            <p:ph type="sldNum" sz="quarter" idx="41"/>
          </p:nvPr>
        </p:nvSpPr>
        <p:spPr>
          <a:ln/>
        </p:spPr>
        <p:txBody>
          <a:bodyPr/>
          <a:lstStyle>
            <a:lvl1pPr>
              <a:defRPr>
                <a:latin typeface="Arial" charset="0"/>
                <a:cs typeface="+mn-cs"/>
              </a:defRPr>
            </a:lvl1pPr>
          </a:lstStyle>
          <a:p>
            <a:pPr>
              <a:defRPr/>
            </a:pPr>
            <a:fld id="{F26FE469-8312-4E55-844F-DF1725E005D4}" type="slidenum">
              <a:rPr lang="en-US"/>
              <a:pPr>
                <a:defRPr/>
              </a:pPr>
              <a:t>‹#›</a:t>
            </a:fld>
            <a:endParaRPr lang="en-US" dirty="0"/>
          </a:p>
        </p:txBody>
      </p:sp>
      <p:sp>
        <p:nvSpPr>
          <p:cNvPr id="26" name="Footer Placeholder 2"/>
          <p:cNvSpPr>
            <a:spLocks noGrp="1"/>
          </p:cNvSpPr>
          <p:nvPr>
            <p:ph type="ftr" sz="quarter" idx="43"/>
          </p:nvPr>
        </p:nvSpPr>
        <p:spPr>
          <a:ln/>
        </p:spPr>
        <p:txBody>
          <a:bodyPr/>
          <a:lstStyle>
            <a:lvl1pPr>
              <a:defRPr/>
            </a:lvl1pPr>
          </a:lstStyle>
          <a:p>
            <a:pPr>
              <a:defRPr/>
            </a:pPr>
            <a:endParaRPr lang="en-US"/>
          </a:p>
        </p:txBody>
      </p:sp>
      <p:sp>
        <p:nvSpPr>
          <p:cNvPr id="29" name="Slide Number Placeholder 4"/>
          <p:cNvSpPr>
            <a:spLocks noGrp="1"/>
          </p:cNvSpPr>
          <p:nvPr>
            <p:ph type="sldNum" sz="quarter" idx="45"/>
          </p:nvPr>
        </p:nvSpPr>
        <p:spPr>
          <a:ln/>
        </p:spPr>
        <p:txBody>
          <a:bodyPr/>
          <a:lstStyle>
            <a:lvl1pPr>
              <a:defRPr>
                <a:latin typeface="Arial" charset="0"/>
                <a:cs typeface="+mn-cs"/>
              </a:defRPr>
            </a:lvl1pPr>
          </a:lstStyle>
          <a:p>
            <a:pPr>
              <a:defRPr/>
            </a:pPr>
            <a:fld id="{A3F8DFC3-B5F1-472A-B469-BBD1BBE6F928}" type="slidenum">
              <a:rPr lang="en-US"/>
              <a:pPr>
                <a:defRPr/>
              </a:pPr>
              <a:t>‹#›</a:t>
            </a:fld>
            <a:endParaRPr lang="en-US" dirty="0"/>
          </a:p>
        </p:txBody>
      </p:sp>
      <p:sp>
        <p:nvSpPr>
          <p:cNvPr id="28" name="Footer Placeholder 2"/>
          <p:cNvSpPr>
            <a:spLocks noGrp="1"/>
          </p:cNvSpPr>
          <p:nvPr>
            <p:ph type="ftr" sz="quarter" idx="47"/>
          </p:nvPr>
        </p:nvSpPr>
        <p:spPr>
          <a:ln/>
        </p:spPr>
        <p:txBody>
          <a:bodyPr/>
          <a:lstStyle>
            <a:lvl1pPr>
              <a:defRPr/>
            </a:lvl1pPr>
          </a:lstStyle>
          <a:p>
            <a:pPr>
              <a:defRPr/>
            </a:pPr>
            <a:endParaRPr lang="en-US"/>
          </a:p>
        </p:txBody>
      </p:sp>
      <p:sp>
        <p:nvSpPr>
          <p:cNvPr id="31" name="Slide Number Placeholder 4"/>
          <p:cNvSpPr>
            <a:spLocks noGrp="1"/>
          </p:cNvSpPr>
          <p:nvPr>
            <p:ph type="sldNum" sz="quarter" idx="49"/>
          </p:nvPr>
        </p:nvSpPr>
        <p:spPr>
          <a:ln/>
        </p:spPr>
        <p:txBody>
          <a:bodyPr/>
          <a:lstStyle>
            <a:lvl1pPr>
              <a:defRPr>
                <a:latin typeface="Arial" charset="0"/>
                <a:cs typeface="+mn-cs"/>
              </a:defRPr>
            </a:lvl1pPr>
          </a:lstStyle>
          <a:p>
            <a:pPr>
              <a:defRPr/>
            </a:pPr>
            <a:fld id="{0A1169F9-182F-4FDD-9EBE-63E3C9A4D417}" type="slidenum">
              <a:rPr lang="en-US"/>
              <a:pPr>
                <a:defRPr/>
              </a:pPr>
              <a:t>‹#›</a:t>
            </a:fld>
            <a:endParaRPr lang="en-US" dirty="0"/>
          </a:p>
        </p:txBody>
      </p:sp>
      <p:sp>
        <p:nvSpPr>
          <p:cNvPr id="32" name="Footer Placeholder 2"/>
          <p:cNvSpPr>
            <a:spLocks noGrp="1"/>
          </p:cNvSpPr>
          <p:nvPr>
            <p:ph type="ftr" sz="quarter" idx="51"/>
          </p:nvPr>
        </p:nvSpPr>
        <p:spPr>
          <a:ln/>
        </p:spPr>
        <p:txBody>
          <a:bodyPr/>
          <a:lstStyle>
            <a:lvl1pPr>
              <a:defRPr/>
            </a:lvl1pPr>
          </a:lstStyle>
          <a:p>
            <a:pPr>
              <a:defRPr/>
            </a:pPr>
            <a:r>
              <a:rPr lang="en-US"/>
              <a:t>VRC Diagnostic Assessment Pilot – Labor Management Forum Brief</a:t>
            </a:r>
          </a:p>
        </p:txBody>
      </p:sp>
      <p:sp>
        <p:nvSpPr>
          <p:cNvPr id="34" name="Slide Number Placeholder 4"/>
          <p:cNvSpPr>
            <a:spLocks noGrp="1"/>
          </p:cNvSpPr>
          <p:nvPr>
            <p:ph type="sldNum" sz="quarter" idx="53"/>
          </p:nvPr>
        </p:nvSpPr>
        <p:spPr>
          <a:ln/>
        </p:spPr>
        <p:txBody>
          <a:bodyPr/>
          <a:lstStyle>
            <a:lvl1pPr>
              <a:defRPr>
                <a:latin typeface="Arial" charset="0"/>
                <a:cs typeface="+mn-cs"/>
              </a:defRPr>
            </a:lvl1pPr>
          </a:lstStyle>
          <a:p>
            <a:pPr>
              <a:defRPr/>
            </a:pPr>
            <a:fld id="{0C766E9D-2B95-43AD-9550-73CFE5164594}" type="slidenum">
              <a:rPr lang="en-US"/>
              <a:pPr>
                <a:defRPr/>
              </a:pPr>
              <a:t>‹#›</a:t>
            </a:fld>
            <a:endParaRPr lang="en-US" dirty="0"/>
          </a:p>
        </p:txBody>
      </p:sp>
      <p:sp>
        <p:nvSpPr>
          <p:cNvPr id="33" name="Footer Placeholder 2"/>
          <p:cNvSpPr>
            <a:spLocks noGrp="1"/>
          </p:cNvSpPr>
          <p:nvPr>
            <p:ph type="ftr" sz="quarter" idx="55"/>
          </p:nvPr>
        </p:nvSpPr>
        <p:spPr>
          <a:ln/>
        </p:spPr>
        <p:txBody>
          <a:bodyPr/>
          <a:lstStyle>
            <a:lvl1pPr>
              <a:defRPr/>
            </a:lvl1pPr>
          </a:lstStyle>
          <a:p>
            <a:pPr>
              <a:defRPr/>
            </a:pPr>
            <a:r>
              <a:rPr lang="en-US"/>
              <a:t>VRC Diagnostic Assessment Pilot – Labor Management Forum Brief</a:t>
            </a:r>
          </a:p>
        </p:txBody>
      </p:sp>
      <p:sp>
        <p:nvSpPr>
          <p:cNvPr id="36" name="Slide Number Placeholder 4"/>
          <p:cNvSpPr>
            <a:spLocks noGrp="1"/>
          </p:cNvSpPr>
          <p:nvPr>
            <p:ph type="sldNum" sz="quarter" idx="57"/>
          </p:nvPr>
        </p:nvSpPr>
        <p:spPr>
          <a:ln/>
        </p:spPr>
        <p:txBody>
          <a:bodyPr/>
          <a:lstStyle>
            <a:lvl1pPr>
              <a:defRPr>
                <a:latin typeface="Arial" charset="0"/>
                <a:cs typeface="+mn-cs"/>
              </a:defRPr>
            </a:lvl1pPr>
          </a:lstStyle>
          <a:p>
            <a:pPr>
              <a:defRPr/>
            </a:pPr>
            <a:fld id="{8A725BFB-E5D9-45E2-8260-968E4A62A8A9}" type="slidenum">
              <a:rPr lang="en-US"/>
              <a:pPr>
                <a:defRPr/>
              </a:pPr>
              <a:t>‹#›</a:t>
            </a:fld>
            <a:endParaRPr lang="en-US" dirty="0"/>
          </a:p>
        </p:txBody>
      </p:sp>
      <p:sp>
        <p:nvSpPr>
          <p:cNvPr id="35" name="Footer Placeholder 2"/>
          <p:cNvSpPr>
            <a:spLocks noGrp="1"/>
          </p:cNvSpPr>
          <p:nvPr>
            <p:ph type="ftr" sz="quarter" idx="59"/>
          </p:nvPr>
        </p:nvSpPr>
        <p:spPr>
          <a:ln/>
        </p:spPr>
        <p:txBody>
          <a:bodyPr/>
          <a:lstStyle>
            <a:lvl1pPr>
              <a:defRPr/>
            </a:lvl1pPr>
          </a:lstStyle>
          <a:p>
            <a:pPr>
              <a:defRPr/>
            </a:pPr>
            <a:r>
              <a:rPr lang="en-US"/>
              <a:t>VRC Diagnostic Assessment Pilot – Labor Management Forum Brief</a:t>
            </a:r>
          </a:p>
        </p:txBody>
      </p:sp>
      <p:sp>
        <p:nvSpPr>
          <p:cNvPr id="38" name="Slide Number Placeholder 4"/>
          <p:cNvSpPr>
            <a:spLocks noGrp="1"/>
          </p:cNvSpPr>
          <p:nvPr>
            <p:ph type="sldNum" sz="quarter" idx="61"/>
          </p:nvPr>
        </p:nvSpPr>
        <p:spPr>
          <a:ln/>
        </p:spPr>
        <p:txBody>
          <a:bodyPr/>
          <a:lstStyle>
            <a:lvl1pPr>
              <a:defRPr>
                <a:latin typeface="Arial" charset="0"/>
                <a:cs typeface="+mn-cs"/>
              </a:defRPr>
            </a:lvl1pPr>
          </a:lstStyle>
          <a:p>
            <a:pPr>
              <a:defRPr/>
            </a:pPr>
            <a:fld id="{71182D4A-EE81-46DB-B728-4CF2CA528977}" type="slidenum">
              <a:rPr lang="en-US"/>
              <a:pPr>
                <a:defRPr/>
              </a:pPr>
              <a:t>‹#›</a:t>
            </a:fld>
            <a:endParaRPr lang="en-US" dirty="0"/>
          </a:p>
        </p:txBody>
      </p:sp>
      <p:sp>
        <p:nvSpPr>
          <p:cNvPr id="39" name="Footer Placeholder 2"/>
          <p:cNvSpPr>
            <a:spLocks noGrp="1"/>
          </p:cNvSpPr>
          <p:nvPr>
            <p:ph type="ftr" sz="quarter" idx="63"/>
          </p:nvPr>
        </p:nvSpPr>
        <p:spPr>
          <a:ln/>
        </p:spPr>
        <p:txBody>
          <a:bodyPr/>
          <a:lstStyle>
            <a:lvl1pPr>
              <a:defRPr/>
            </a:lvl1pPr>
          </a:lstStyle>
          <a:p>
            <a:pPr>
              <a:defRPr/>
            </a:pPr>
            <a:r>
              <a:rPr lang="en-US"/>
              <a:t>VRC Diagnostic Assessment Pilot – Labor Management Forum Brief</a:t>
            </a:r>
          </a:p>
        </p:txBody>
      </p:sp>
      <p:sp>
        <p:nvSpPr>
          <p:cNvPr id="41" name="Slide Number Placeholder 4"/>
          <p:cNvSpPr>
            <a:spLocks noGrp="1"/>
          </p:cNvSpPr>
          <p:nvPr>
            <p:ph type="sldNum" sz="quarter" idx="65"/>
          </p:nvPr>
        </p:nvSpPr>
        <p:spPr>
          <a:ln/>
        </p:spPr>
        <p:txBody>
          <a:bodyPr/>
          <a:lstStyle>
            <a:lvl1pPr>
              <a:defRPr>
                <a:latin typeface="Arial" charset="0"/>
                <a:cs typeface="+mn-cs"/>
              </a:defRPr>
            </a:lvl1pPr>
          </a:lstStyle>
          <a:p>
            <a:pPr>
              <a:defRPr/>
            </a:pPr>
            <a:fld id="{15ABD6F8-D48D-432E-AAFD-425EAA03402F}" type="slidenum">
              <a:rPr lang="en-US"/>
              <a:pPr>
                <a:defRPr/>
              </a:pPr>
              <a:t>‹#›</a:t>
            </a:fld>
            <a:endParaRPr lang="en-US" dirty="0"/>
          </a:p>
        </p:txBody>
      </p:sp>
      <p:sp>
        <p:nvSpPr>
          <p:cNvPr id="40" name="Footer Placeholder 2"/>
          <p:cNvSpPr>
            <a:spLocks noGrp="1"/>
          </p:cNvSpPr>
          <p:nvPr>
            <p:ph type="ftr" sz="quarter" idx="67"/>
          </p:nvPr>
        </p:nvSpPr>
        <p:spPr>
          <a:ln/>
        </p:spPr>
        <p:txBody>
          <a:bodyPr/>
          <a:lstStyle>
            <a:lvl1pPr>
              <a:defRPr/>
            </a:lvl1pPr>
          </a:lstStyle>
          <a:p>
            <a:pPr>
              <a:defRPr/>
            </a:pPr>
            <a:r>
              <a:rPr lang="en-US"/>
              <a:t>VRC Diagnostic Assessment Pilot – Labor Management Forum Brief</a:t>
            </a:r>
          </a:p>
        </p:txBody>
      </p:sp>
      <p:sp>
        <p:nvSpPr>
          <p:cNvPr id="43" name="Slide Number Placeholder 4"/>
          <p:cNvSpPr>
            <a:spLocks noGrp="1"/>
          </p:cNvSpPr>
          <p:nvPr>
            <p:ph type="sldNum" sz="quarter" idx="69"/>
          </p:nvPr>
        </p:nvSpPr>
        <p:spPr>
          <a:ln/>
        </p:spPr>
        <p:txBody>
          <a:bodyPr/>
          <a:lstStyle>
            <a:lvl1pPr>
              <a:defRPr>
                <a:latin typeface="Arial" charset="0"/>
                <a:cs typeface="+mn-cs"/>
              </a:defRPr>
            </a:lvl1pPr>
          </a:lstStyle>
          <a:p>
            <a:pPr>
              <a:defRPr/>
            </a:pPr>
            <a:fld id="{199D0264-01A5-4F4F-A01D-4FDB7CD18993}" type="slidenum">
              <a:rPr lang="en-US"/>
              <a:pPr>
                <a:defRPr/>
              </a:pPr>
              <a:t>‹#›</a:t>
            </a:fld>
            <a:endParaRPr lang="en-US" dirty="0"/>
          </a:p>
        </p:txBody>
      </p:sp>
      <p:sp>
        <p:nvSpPr>
          <p:cNvPr id="42" name="Footer Placeholder 2"/>
          <p:cNvSpPr>
            <a:spLocks noGrp="1"/>
          </p:cNvSpPr>
          <p:nvPr>
            <p:ph type="ftr" sz="quarter" idx="71"/>
          </p:nvPr>
        </p:nvSpPr>
        <p:spPr>
          <a:ln/>
        </p:spPr>
        <p:txBody>
          <a:bodyPr/>
          <a:lstStyle>
            <a:lvl1pPr>
              <a:defRPr/>
            </a:lvl1pPr>
          </a:lstStyle>
          <a:p>
            <a:pPr>
              <a:defRPr/>
            </a:pPr>
            <a:endParaRPr lang="en-US"/>
          </a:p>
        </p:txBody>
      </p:sp>
      <p:sp>
        <p:nvSpPr>
          <p:cNvPr id="45" name="Slide Number Placeholder 4"/>
          <p:cNvSpPr>
            <a:spLocks noGrp="1"/>
          </p:cNvSpPr>
          <p:nvPr>
            <p:ph type="sldNum" sz="quarter" idx="73"/>
          </p:nvPr>
        </p:nvSpPr>
        <p:spPr>
          <a:ln/>
        </p:spPr>
        <p:txBody>
          <a:bodyPr/>
          <a:lstStyle>
            <a:lvl1pPr>
              <a:defRPr>
                <a:latin typeface="Arial" charset="0"/>
                <a:cs typeface="+mn-cs"/>
              </a:defRPr>
            </a:lvl1pPr>
          </a:lstStyle>
          <a:p>
            <a:pPr>
              <a:defRPr/>
            </a:pPr>
            <a:fld id="{5A407B26-A5B8-44B7-BB84-878FFAE78867}" type="slidenum">
              <a:rPr lang="en-US"/>
              <a:pPr>
                <a:defRPr/>
              </a:pPr>
              <a:t>‹#›</a:t>
            </a:fld>
            <a:endParaRPr lang="en-US" dirty="0"/>
          </a:p>
        </p:txBody>
      </p:sp>
      <p:sp>
        <p:nvSpPr>
          <p:cNvPr id="44" name="Footer Placeholder 2"/>
          <p:cNvSpPr>
            <a:spLocks noGrp="1"/>
          </p:cNvSpPr>
          <p:nvPr>
            <p:ph type="ftr" sz="quarter" idx="75"/>
          </p:nvPr>
        </p:nvSpPr>
        <p:spPr>
          <a:ln/>
        </p:spPr>
        <p:txBody>
          <a:bodyPr/>
          <a:lstStyle>
            <a:lvl1pPr>
              <a:defRPr/>
            </a:lvl1pPr>
          </a:lstStyle>
          <a:p>
            <a:pPr>
              <a:defRPr/>
            </a:pPr>
            <a:endParaRPr lang="en-US"/>
          </a:p>
        </p:txBody>
      </p:sp>
      <p:sp>
        <p:nvSpPr>
          <p:cNvPr id="47" name="Slide Number Placeholder 4"/>
          <p:cNvSpPr>
            <a:spLocks noGrp="1"/>
          </p:cNvSpPr>
          <p:nvPr>
            <p:ph type="sldNum" sz="quarter" idx="77"/>
          </p:nvPr>
        </p:nvSpPr>
        <p:spPr>
          <a:ln/>
        </p:spPr>
        <p:txBody>
          <a:bodyPr/>
          <a:lstStyle>
            <a:lvl1pPr>
              <a:defRPr>
                <a:latin typeface="Arial" charset="0"/>
                <a:cs typeface="+mn-cs"/>
              </a:defRPr>
            </a:lvl1pPr>
          </a:lstStyle>
          <a:p>
            <a:pPr>
              <a:defRPr/>
            </a:pPr>
            <a:fld id="{61BECC10-E35C-4F80-A35C-BDF909D157C9}" type="slidenum">
              <a:rPr lang="en-US"/>
              <a:pPr>
                <a:defRPr/>
              </a:pPr>
              <a:t>‹#›</a:t>
            </a:fld>
            <a:endParaRPr lang="en-US" dirty="0"/>
          </a:p>
        </p:txBody>
      </p:sp>
      <p:sp>
        <p:nvSpPr>
          <p:cNvPr id="48" name="Footer Placeholder 2"/>
          <p:cNvSpPr>
            <a:spLocks noGrp="1"/>
          </p:cNvSpPr>
          <p:nvPr>
            <p:ph type="ftr" sz="quarter" idx="79"/>
          </p:nvPr>
        </p:nvSpPr>
        <p:spPr>
          <a:ln/>
        </p:spPr>
        <p:txBody>
          <a:bodyPr/>
          <a:lstStyle>
            <a:lvl1pPr>
              <a:defRPr/>
            </a:lvl1pPr>
          </a:lstStyle>
          <a:p>
            <a:pPr>
              <a:defRPr/>
            </a:pPr>
            <a:endParaRPr lang="en-US"/>
          </a:p>
        </p:txBody>
      </p:sp>
      <p:sp>
        <p:nvSpPr>
          <p:cNvPr id="50" name="Slide Number Placeholder 4"/>
          <p:cNvSpPr>
            <a:spLocks noGrp="1"/>
          </p:cNvSpPr>
          <p:nvPr>
            <p:ph type="sldNum" sz="quarter" idx="81"/>
          </p:nvPr>
        </p:nvSpPr>
        <p:spPr>
          <a:ln/>
        </p:spPr>
        <p:txBody>
          <a:bodyPr/>
          <a:lstStyle>
            <a:lvl1pPr>
              <a:defRPr>
                <a:latin typeface="Arial" charset="0"/>
                <a:cs typeface="+mn-cs"/>
              </a:defRPr>
            </a:lvl1pPr>
          </a:lstStyle>
          <a:p>
            <a:pPr>
              <a:defRPr/>
            </a:pPr>
            <a:fld id="{D4D733EA-9FCE-471A-B11E-96C58649C7AB}" type="slidenum">
              <a:rPr lang="en-US"/>
              <a:pPr>
                <a:defRPr/>
              </a:pPr>
              <a:t>‹#›</a:t>
            </a:fld>
            <a:endParaRPr lang="en-US" dirty="0"/>
          </a:p>
        </p:txBody>
      </p:sp>
      <p:sp>
        <p:nvSpPr>
          <p:cNvPr id="49" name="Footer Placeholder 2"/>
          <p:cNvSpPr>
            <a:spLocks noGrp="1"/>
          </p:cNvSpPr>
          <p:nvPr>
            <p:ph type="ftr" sz="quarter" idx="83"/>
          </p:nvPr>
        </p:nvSpPr>
        <p:spPr>
          <a:ln/>
        </p:spPr>
        <p:txBody>
          <a:bodyPr/>
          <a:lstStyle>
            <a:lvl1pPr>
              <a:defRPr/>
            </a:lvl1pPr>
          </a:lstStyle>
          <a:p>
            <a:pPr>
              <a:defRPr/>
            </a:pPr>
            <a:endParaRPr lang="en-US"/>
          </a:p>
        </p:txBody>
      </p:sp>
      <p:sp>
        <p:nvSpPr>
          <p:cNvPr id="52" name="Slide Number Placeholder 4"/>
          <p:cNvSpPr>
            <a:spLocks noGrp="1"/>
          </p:cNvSpPr>
          <p:nvPr>
            <p:ph type="sldNum" sz="quarter" idx="85"/>
          </p:nvPr>
        </p:nvSpPr>
        <p:spPr>
          <a:ln/>
        </p:spPr>
        <p:txBody>
          <a:bodyPr/>
          <a:lstStyle>
            <a:lvl1pPr>
              <a:defRPr>
                <a:latin typeface="Arial" charset="0"/>
                <a:cs typeface="+mn-cs"/>
              </a:defRPr>
            </a:lvl1pPr>
          </a:lstStyle>
          <a:p>
            <a:pPr>
              <a:defRPr/>
            </a:pPr>
            <a:fld id="{D2E6AC5B-FC26-4D8A-A5A8-01DC1662B9B0}" type="slidenum">
              <a:rPr lang="en-US"/>
              <a:pPr>
                <a:defRPr/>
              </a:pPr>
              <a:t>‹#›</a:t>
            </a:fld>
            <a:endParaRPr lang="en-US" dirty="0"/>
          </a:p>
        </p:txBody>
      </p:sp>
      <p:sp>
        <p:nvSpPr>
          <p:cNvPr id="51" name="Footer Placeholder 2"/>
          <p:cNvSpPr>
            <a:spLocks noGrp="1"/>
          </p:cNvSpPr>
          <p:nvPr>
            <p:ph type="ftr" sz="quarter" idx="87"/>
          </p:nvPr>
        </p:nvSpPr>
        <p:spPr>
          <a:ln/>
        </p:spPr>
        <p:txBody>
          <a:bodyPr/>
          <a:lstStyle>
            <a:lvl1pPr>
              <a:defRPr/>
            </a:lvl1pPr>
          </a:lstStyle>
          <a:p>
            <a:pPr>
              <a:defRPr/>
            </a:pPr>
            <a:endParaRPr lang="en-US"/>
          </a:p>
        </p:txBody>
      </p:sp>
      <p:sp>
        <p:nvSpPr>
          <p:cNvPr id="54" name="Slide Number Placeholder 4"/>
          <p:cNvSpPr>
            <a:spLocks noGrp="1"/>
          </p:cNvSpPr>
          <p:nvPr>
            <p:ph type="sldNum" sz="quarter" idx="89"/>
          </p:nvPr>
        </p:nvSpPr>
        <p:spPr>
          <a:ln/>
        </p:spPr>
        <p:txBody>
          <a:bodyPr/>
          <a:lstStyle>
            <a:lvl1pPr>
              <a:defRPr>
                <a:latin typeface="Arial" charset="0"/>
                <a:cs typeface="+mn-cs"/>
              </a:defRPr>
            </a:lvl1pPr>
          </a:lstStyle>
          <a:p>
            <a:pPr>
              <a:defRPr/>
            </a:pPr>
            <a:fld id="{4B3D9CED-31BB-4194-A759-62CADA6A0D4F}" type="slidenum">
              <a:rPr lang="en-US"/>
              <a:pPr>
                <a:defRPr/>
              </a:pPr>
              <a:t>‹#›</a:t>
            </a:fld>
            <a:endParaRPr lang="en-US" dirty="0"/>
          </a:p>
        </p:txBody>
      </p:sp>
      <p:sp>
        <p:nvSpPr>
          <p:cNvPr id="53" name="Footer Placeholder 2"/>
          <p:cNvSpPr>
            <a:spLocks noGrp="1"/>
          </p:cNvSpPr>
          <p:nvPr>
            <p:ph type="ftr" sz="quarter" idx="91"/>
          </p:nvPr>
        </p:nvSpPr>
        <p:spPr>
          <a:ln/>
        </p:spPr>
        <p:txBody>
          <a:bodyPr/>
          <a:lstStyle>
            <a:lvl1pPr>
              <a:defRPr/>
            </a:lvl1pPr>
          </a:lstStyle>
          <a:p>
            <a:pPr>
              <a:defRPr/>
            </a:pPr>
            <a:endParaRPr lang="en-US"/>
          </a:p>
        </p:txBody>
      </p:sp>
      <p:sp>
        <p:nvSpPr>
          <p:cNvPr id="56" name="Slide Number Placeholder 4"/>
          <p:cNvSpPr>
            <a:spLocks noGrp="1"/>
          </p:cNvSpPr>
          <p:nvPr>
            <p:ph type="sldNum" sz="quarter" idx="93"/>
          </p:nvPr>
        </p:nvSpPr>
        <p:spPr>
          <a:ln/>
        </p:spPr>
        <p:txBody>
          <a:bodyPr/>
          <a:lstStyle>
            <a:lvl1pPr>
              <a:defRPr>
                <a:latin typeface="Arial" charset="0"/>
                <a:cs typeface="+mn-cs"/>
              </a:defRPr>
            </a:lvl1pPr>
          </a:lstStyle>
          <a:p>
            <a:pPr>
              <a:defRPr/>
            </a:pPr>
            <a:fld id="{6F50DD00-34A3-493B-B611-12A0F935A27B}" type="slidenum">
              <a:rPr lang="en-US"/>
              <a:pPr>
                <a:defRPr/>
              </a:pPr>
              <a:t>‹#›</a:t>
            </a:fld>
            <a:endParaRPr lang="en-US" dirty="0"/>
          </a:p>
        </p:txBody>
      </p:sp>
      <p:sp>
        <p:nvSpPr>
          <p:cNvPr id="57" name="Footer Placeholder 2">
            <a:extLst>
              <a:ext uri="{FF2B5EF4-FFF2-40B4-BE49-F238E27FC236}">
                <a16:creationId xmlns:a16="http://schemas.microsoft.com/office/drawing/2014/main" id="{2979BB94-D685-441D-8EA7-F3D4051805DD}"/>
              </a:ext>
            </a:extLst>
          </p:cNvPr>
          <p:cNvSpPr>
            <a:spLocks noGrp="1"/>
          </p:cNvSpPr>
          <p:nvPr>
            <p:ph type="ftr" sz="quarter" idx="95"/>
          </p:nvPr>
        </p:nvSpPr>
        <p:spPr>
          <a:ln/>
        </p:spPr>
        <p:txBody>
          <a:bodyPr/>
          <a:lstStyle>
            <a:lvl1pPr>
              <a:defRPr/>
            </a:lvl1pPr>
          </a:lstStyle>
          <a:p>
            <a:pPr>
              <a:defRPr/>
            </a:pPr>
            <a:endParaRPr lang="en-US"/>
          </a:p>
        </p:txBody>
      </p:sp>
      <p:sp>
        <p:nvSpPr>
          <p:cNvPr id="59" name="Slide Number Placeholder 4">
            <a:extLst>
              <a:ext uri="{FF2B5EF4-FFF2-40B4-BE49-F238E27FC236}">
                <a16:creationId xmlns:a16="http://schemas.microsoft.com/office/drawing/2014/main" id="{841CB306-CC55-47D4-B566-D14A2F25D93F}"/>
              </a:ext>
            </a:extLst>
          </p:cNvPr>
          <p:cNvSpPr>
            <a:spLocks noGrp="1"/>
          </p:cNvSpPr>
          <p:nvPr>
            <p:ph type="sldNum" sz="quarter" idx="97"/>
          </p:nvPr>
        </p:nvSpPr>
        <p:spPr>
          <a:ln/>
        </p:spPr>
        <p:txBody>
          <a:bodyPr/>
          <a:lstStyle>
            <a:lvl1pPr>
              <a:defRPr/>
            </a:lvl1pPr>
          </a:lstStyle>
          <a:p>
            <a:pPr>
              <a:defRPr/>
            </a:pPr>
            <a:fld id="{D70F4B0F-E5B0-4C33-A6ED-8DBC75C948CC}" type="slidenum">
              <a:rPr lang="en-US" altLang="en-US"/>
              <a:pPr>
                <a:defRPr/>
              </a:pPr>
              <a:t>‹#›</a:t>
            </a:fld>
            <a:endParaRPr lang="en-US" altLang="en-US" dirty="0"/>
          </a:p>
        </p:txBody>
      </p:sp>
      <p:sp>
        <p:nvSpPr>
          <p:cNvPr id="58" name="Footer Placeholder 2">
            <a:extLst>
              <a:ext uri="{FF2B5EF4-FFF2-40B4-BE49-F238E27FC236}">
                <a16:creationId xmlns:a16="http://schemas.microsoft.com/office/drawing/2014/main" id="{B688DB28-53D1-42E9-BBAA-8AF37EB04AA4}"/>
              </a:ext>
            </a:extLst>
          </p:cNvPr>
          <p:cNvSpPr>
            <a:spLocks noGrp="1"/>
          </p:cNvSpPr>
          <p:nvPr>
            <p:ph type="ftr" sz="quarter" idx="99"/>
          </p:nvPr>
        </p:nvSpPr>
        <p:spPr>
          <a:ln/>
        </p:spPr>
        <p:txBody>
          <a:bodyPr/>
          <a:lstStyle>
            <a:lvl1pPr>
              <a:defRPr/>
            </a:lvl1pPr>
          </a:lstStyle>
          <a:p>
            <a:pPr>
              <a:defRPr/>
            </a:pPr>
            <a:endParaRPr lang="en-US"/>
          </a:p>
        </p:txBody>
      </p:sp>
      <p:sp>
        <p:nvSpPr>
          <p:cNvPr id="61" name="Slide Number Placeholder 4">
            <a:extLst>
              <a:ext uri="{FF2B5EF4-FFF2-40B4-BE49-F238E27FC236}">
                <a16:creationId xmlns:a16="http://schemas.microsoft.com/office/drawing/2014/main" id="{3DF5E432-B70F-4B43-BA02-B3F5DDFCC101}"/>
              </a:ext>
            </a:extLst>
          </p:cNvPr>
          <p:cNvSpPr>
            <a:spLocks noGrp="1"/>
          </p:cNvSpPr>
          <p:nvPr>
            <p:ph type="sldNum" sz="quarter" idx="101"/>
          </p:nvPr>
        </p:nvSpPr>
        <p:spPr>
          <a:ln/>
        </p:spPr>
        <p:txBody>
          <a:bodyPr/>
          <a:lstStyle>
            <a:lvl1pPr>
              <a:defRPr/>
            </a:lvl1pPr>
          </a:lstStyle>
          <a:p>
            <a:pPr>
              <a:defRPr/>
            </a:pPr>
            <a:fld id="{A49E8E95-2154-40D7-9F09-CF5171ABF778}" type="slidenum">
              <a:rPr lang="en-US" altLang="en-US"/>
              <a:pPr>
                <a:defRPr/>
              </a:pPr>
              <a:t>‹#›</a:t>
            </a:fld>
            <a:endParaRPr lang="en-US" altLang="en-US" dirty="0"/>
          </a:p>
        </p:txBody>
      </p:sp>
      <p:sp>
        <p:nvSpPr>
          <p:cNvPr id="60" name="Footer Placeholder 2">
            <a:extLst>
              <a:ext uri="{FF2B5EF4-FFF2-40B4-BE49-F238E27FC236}">
                <a16:creationId xmlns:a16="http://schemas.microsoft.com/office/drawing/2014/main" id="{3E6D31E4-F7D8-426B-9403-90B766A10998}"/>
              </a:ext>
            </a:extLst>
          </p:cNvPr>
          <p:cNvSpPr>
            <a:spLocks noGrp="1"/>
          </p:cNvSpPr>
          <p:nvPr>
            <p:ph type="ftr" sz="quarter" idx="103"/>
          </p:nvPr>
        </p:nvSpPr>
        <p:spPr>
          <a:ln/>
        </p:spPr>
        <p:txBody>
          <a:bodyPr/>
          <a:lstStyle>
            <a:lvl1pPr>
              <a:defRPr/>
            </a:lvl1pPr>
          </a:lstStyle>
          <a:p>
            <a:pPr>
              <a:defRPr/>
            </a:pPr>
            <a:endParaRPr lang="en-US"/>
          </a:p>
        </p:txBody>
      </p:sp>
      <p:sp>
        <p:nvSpPr>
          <p:cNvPr id="63" name="Slide Number Placeholder 4">
            <a:extLst>
              <a:ext uri="{FF2B5EF4-FFF2-40B4-BE49-F238E27FC236}">
                <a16:creationId xmlns:a16="http://schemas.microsoft.com/office/drawing/2014/main" id="{AAD2F274-C6D2-42DF-8B76-79E0A6FF2D24}"/>
              </a:ext>
            </a:extLst>
          </p:cNvPr>
          <p:cNvSpPr>
            <a:spLocks noGrp="1"/>
          </p:cNvSpPr>
          <p:nvPr>
            <p:ph type="sldNum" sz="quarter" idx="105"/>
          </p:nvPr>
        </p:nvSpPr>
        <p:spPr>
          <a:ln/>
        </p:spPr>
        <p:txBody>
          <a:bodyPr/>
          <a:lstStyle>
            <a:lvl1pPr>
              <a:defRPr/>
            </a:lvl1pPr>
          </a:lstStyle>
          <a:p>
            <a:pPr>
              <a:defRPr/>
            </a:pPr>
            <a:fld id="{87A77CAD-C057-48D0-AEA6-66E81B89290D}" type="slidenum">
              <a:rPr lang="en-US" altLang="en-US"/>
              <a:pPr>
                <a:defRPr/>
              </a:pPr>
              <a:t>‹#›</a:t>
            </a:fld>
            <a:endParaRPr lang="en-US" altLang="en-US" dirty="0"/>
          </a:p>
        </p:txBody>
      </p:sp>
      <p:sp>
        <p:nvSpPr>
          <p:cNvPr id="62" name="Footer Placeholder 2">
            <a:extLst>
              <a:ext uri="{FF2B5EF4-FFF2-40B4-BE49-F238E27FC236}">
                <a16:creationId xmlns:a16="http://schemas.microsoft.com/office/drawing/2014/main" id="{00F3BF3D-97CC-48A8-BA76-0303F2DDDAFE}"/>
              </a:ext>
            </a:extLst>
          </p:cNvPr>
          <p:cNvSpPr>
            <a:spLocks noGrp="1"/>
          </p:cNvSpPr>
          <p:nvPr>
            <p:ph type="ftr" sz="quarter" idx="107"/>
          </p:nvPr>
        </p:nvSpPr>
        <p:spPr>
          <a:ln/>
        </p:spPr>
        <p:txBody>
          <a:bodyPr/>
          <a:lstStyle>
            <a:lvl1pPr>
              <a:defRPr/>
            </a:lvl1pPr>
          </a:lstStyle>
          <a:p>
            <a:pPr>
              <a:defRPr/>
            </a:pPr>
            <a:endParaRPr lang="en-US"/>
          </a:p>
        </p:txBody>
      </p:sp>
      <p:sp>
        <p:nvSpPr>
          <p:cNvPr id="65" name="Slide Number Placeholder 4">
            <a:extLst>
              <a:ext uri="{FF2B5EF4-FFF2-40B4-BE49-F238E27FC236}">
                <a16:creationId xmlns:a16="http://schemas.microsoft.com/office/drawing/2014/main" id="{C3909477-2C88-48A2-BF74-FF515C8ED208}"/>
              </a:ext>
            </a:extLst>
          </p:cNvPr>
          <p:cNvSpPr>
            <a:spLocks noGrp="1"/>
          </p:cNvSpPr>
          <p:nvPr>
            <p:ph type="sldNum" sz="quarter" idx="109"/>
          </p:nvPr>
        </p:nvSpPr>
        <p:spPr>
          <a:ln/>
        </p:spPr>
        <p:txBody>
          <a:bodyPr/>
          <a:lstStyle>
            <a:lvl1pPr>
              <a:defRPr/>
            </a:lvl1pPr>
          </a:lstStyle>
          <a:p>
            <a:pPr>
              <a:defRPr/>
            </a:pPr>
            <a:fld id="{422D8552-5B98-493B-8FF0-59AD3AE17E0B}" type="slidenum">
              <a:rPr lang="en-US" altLang="en-US"/>
              <a:pPr>
                <a:defRPr/>
              </a:pPr>
              <a:t>‹#›</a:t>
            </a:fld>
            <a:endParaRPr lang="en-US" altLang="en-US" dirty="0"/>
          </a:p>
        </p:txBody>
      </p:sp>
      <p:sp>
        <p:nvSpPr>
          <p:cNvPr id="64" name="Footer Placeholder 2">
            <a:extLst>
              <a:ext uri="{FF2B5EF4-FFF2-40B4-BE49-F238E27FC236}">
                <a16:creationId xmlns:a16="http://schemas.microsoft.com/office/drawing/2014/main" id="{0AEC5721-F125-423A-945B-95A9E0D70350}"/>
              </a:ext>
            </a:extLst>
          </p:cNvPr>
          <p:cNvSpPr>
            <a:spLocks noGrp="1"/>
          </p:cNvSpPr>
          <p:nvPr>
            <p:ph type="ftr" sz="quarter" idx="111"/>
          </p:nvPr>
        </p:nvSpPr>
        <p:spPr>
          <a:ln/>
        </p:spPr>
        <p:txBody>
          <a:bodyPr/>
          <a:lstStyle>
            <a:lvl1pPr>
              <a:defRPr/>
            </a:lvl1pPr>
          </a:lstStyle>
          <a:p>
            <a:pPr>
              <a:defRPr/>
            </a:pPr>
            <a:endParaRPr lang="en-US"/>
          </a:p>
        </p:txBody>
      </p:sp>
      <p:sp>
        <p:nvSpPr>
          <p:cNvPr id="67" name="Slide Number Placeholder 4">
            <a:extLst>
              <a:ext uri="{FF2B5EF4-FFF2-40B4-BE49-F238E27FC236}">
                <a16:creationId xmlns:a16="http://schemas.microsoft.com/office/drawing/2014/main" id="{2FC0DADC-F3E6-416E-9F7A-784A2358BFF9}"/>
              </a:ext>
            </a:extLst>
          </p:cNvPr>
          <p:cNvSpPr>
            <a:spLocks noGrp="1"/>
          </p:cNvSpPr>
          <p:nvPr>
            <p:ph type="sldNum" sz="quarter" idx="113"/>
          </p:nvPr>
        </p:nvSpPr>
        <p:spPr>
          <a:ln/>
        </p:spPr>
        <p:txBody>
          <a:bodyPr/>
          <a:lstStyle>
            <a:lvl1pPr>
              <a:defRPr/>
            </a:lvl1pPr>
          </a:lstStyle>
          <a:p>
            <a:pPr>
              <a:defRPr/>
            </a:pPr>
            <a:fld id="{73DE7305-F59F-42D4-9896-B0C850547525}" type="slidenum">
              <a:rPr lang="en-US" altLang="en-US"/>
              <a:pPr>
                <a:defRPr/>
              </a:pPr>
              <a:t>‹#›</a:t>
            </a:fld>
            <a:endParaRPr lang="en-US" altLang="en-US" dirty="0"/>
          </a:p>
        </p:txBody>
      </p:sp>
      <p:sp>
        <p:nvSpPr>
          <p:cNvPr id="68" name="Footer Placeholder 2">
            <a:extLst>
              <a:ext uri="{FF2B5EF4-FFF2-40B4-BE49-F238E27FC236}">
                <a16:creationId xmlns:a16="http://schemas.microsoft.com/office/drawing/2014/main" id="{7816E0D1-898E-4CBD-88A5-3840CA96D2E9}"/>
              </a:ext>
            </a:extLst>
          </p:cNvPr>
          <p:cNvSpPr>
            <a:spLocks noGrp="1"/>
          </p:cNvSpPr>
          <p:nvPr>
            <p:ph type="ftr" sz="quarter" idx="115"/>
          </p:nvPr>
        </p:nvSpPr>
        <p:spPr>
          <a:ln/>
        </p:spPr>
        <p:txBody>
          <a:bodyPr/>
          <a:lstStyle>
            <a:lvl1pPr>
              <a:defRPr/>
            </a:lvl1pPr>
          </a:lstStyle>
          <a:p>
            <a:pPr>
              <a:defRPr/>
            </a:pPr>
            <a:endParaRPr lang="en-US"/>
          </a:p>
        </p:txBody>
      </p:sp>
      <p:sp>
        <p:nvSpPr>
          <p:cNvPr id="70" name="Slide Number Placeholder 4">
            <a:extLst>
              <a:ext uri="{FF2B5EF4-FFF2-40B4-BE49-F238E27FC236}">
                <a16:creationId xmlns:a16="http://schemas.microsoft.com/office/drawing/2014/main" id="{B1A35FB6-D22D-4DEA-9EF9-EF1CDCECF08D}"/>
              </a:ext>
            </a:extLst>
          </p:cNvPr>
          <p:cNvSpPr>
            <a:spLocks noGrp="1"/>
          </p:cNvSpPr>
          <p:nvPr>
            <p:ph type="sldNum" sz="quarter" idx="117"/>
          </p:nvPr>
        </p:nvSpPr>
        <p:spPr>
          <a:ln/>
        </p:spPr>
        <p:txBody>
          <a:bodyPr/>
          <a:lstStyle>
            <a:lvl1pPr>
              <a:defRPr/>
            </a:lvl1pPr>
          </a:lstStyle>
          <a:p>
            <a:pPr>
              <a:defRPr/>
            </a:pPr>
            <a:fld id="{5C9EE3F6-1D1C-4670-ADE7-611A1B33A760}" type="slidenum">
              <a:rPr lang="en-US" altLang="en-US"/>
              <a:pPr>
                <a:defRPr/>
              </a:pPr>
              <a:t>‹#›</a:t>
            </a:fld>
            <a:endParaRPr lang="en-US" altLang="en-US" dirty="0"/>
          </a:p>
        </p:txBody>
      </p:sp>
      <p:sp>
        <p:nvSpPr>
          <p:cNvPr id="69" name="Footer Placeholder 2">
            <a:extLst>
              <a:ext uri="{FF2B5EF4-FFF2-40B4-BE49-F238E27FC236}">
                <a16:creationId xmlns:a16="http://schemas.microsoft.com/office/drawing/2014/main" id="{1E892F64-8F61-4225-8E55-2B45E09FF971}"/>
              </a:ext>
            </a:extLst>
          </p:cNvPr>
          <p:cNvSpPr>
            <a:spLocks noGrp="1"/>
          </p:cNvSpPr>
          <p:nvPr>
            <p:ph type="ftr" sz="quarter" idx="119"/>
          </p:nvPr>
        </p:nvSpPr>
        <p:spPr>
          <a:ln/>
        </p:spPr>
        <p:txBody>
          <a:bodyPr/>
          <a:lstStyle>
            <a:lvl1pPr>
              <a:defRPr/>
            </a:lvl1pPr>
          </a:lstStyle>
          <a:p>
            <a:pPr>
              <a:defRPr/>
            </a:pPr>
            <a:endParaRPr lang="en-US"/>
          </a:p>
        </p:txBody>
      </p:sp>
      <p:sp>
        <p:nvSpPr>
          <p:cNvPr id="72" name="Slide Number Placeholder 4">
            <a:extLst>
              <a:ext uri="{FF2B5EF4-FFF2-40B4-BE49-F238E27FC236}">
                <a16:creationId xmlns:a16="http://schemas.microsoft.com/office/drawing/2014/main" id="{F18D6C0A-16AD-4789-AF4C-9951B5AEDC9C}"/>
              </a:ext>
            </a:extLst>
          </p:cNvPr>
          <p:cNvSpPr>
            <a:spLocks noGrp="1"/>
          </p:cNvSpPr>
          <p:nvPr>
            <p:ph type="sldNum" sz="quarter" idx="121"/>
          </p:nvPr>
        </p:nvSpPr>
        <p:spPr>
          <a:ln/>
        </p:spPr>
        <p:txBody>
          <a:bodyPr/>
          <a:lstStyle>
            <a:lvl1pPr>
              <a:defRPr/>
            </a:lvl1pPr>
          </a:lstStyle>
          <a:p>
            <a:pPr>
              <a:defRPr/>
            </a:pPr>
            <a:fld id="{3E7BFB29-9AB0-4E14-AD9A-5C70285E5397}" type="slidenum">
              <a:rPr lang="en-US" altLang="en-US"/>
              <a:pPr>
                <a:defRPr/>
              </a:pPr>
              <a:t>‹#›</a:t>
            </a:fld>
            <a:endParaRPr lang="en-US" altLang="en-US" dirty="0"/>
          </a:p>
        </p:txBody>
      </p:sp>
      <p:sp>
        <p:nvSpPr>
          <p:cNvPr id="71" name="Footer Placeholder 2">
            <a:extLst>
              <a:ext uri="{FF2B5EF4-FFF2-40B4-BE49-F238E27FC236}">
                <a16:creationId xmlns:a16="http://schemas.microsoft.com/office/drawing/2014/main" id="{0686B040-FB6A-4FD5-B375-C432AFE1F86A}"/>
              </a:ext>
            </a:extLst>
          </p:cNvPr>
          <p:cNvSpPr>
            <a:spLocks noGrp="1"/>
          </p:cNvSpPr>
          <p:nvPr>
            <p:ph type="ftr" sz="quarter" idx="123"/>
          </p:nvPr>
        </p:nvSpPr>
        <p:spPr>
          <a:ln/>
        </p:spPr>
        <p:txBody>
          <a:bodyPr/>
          <a:lstStyle>
            <a:lvl1pPr>
              <a:defRPr/>
            </a:lvl1pPr>
          </a:lstStyle>
          <a:p>
            <a:pPr>
              <a:defRPr/>
            </a:pPr>
            <a:endParaRPr lang="en-US"/>
          </a:p>
        </p:txBody>
      </p:sp>
      <p:sp>
        <p:nvSpPr>
          <p:cNvPr id="74" name="Slide Number Placeholder 4">
            <a:extLst>
              <a:ext uri="{FF2B5EF4-FFF2-40B4-BE49-F238E27FC236}">
                <a16:creationId xmlns:a16="http://schemas.microsoft.com/office/drawing/2014/main" id="{DA590FBA-B8FE-4A1E-8A24-6B35E372A8B2}"/>
              </a:ext>
            </a:extLst>
          </p:cNvPr>
          <p:cNvSpPr>
            <a:spLocks noGrp="1"/>
          </p:cNvSpPr>
          <p:nvPr>
            <p:ph type="sldNum" sz="quarter" idx="125"/>
          </p:nvPr>
        </p:nvSpPr>
        <p:spPr>
          <a:ln/>
        </p:spPr>
        <p:txBody>
          <a:bodyPr/>
          <a:lstStyle>
            <a:lvl1pPr>
              <a:defRPr/>
            </a:lvl1pPr>
          </a:lstStyle>
          <a:p>
            <a:pPr>
              <a:defRPr/>
            </a:pPr>
            <a:fld id="{A0341204-8513-4F33-AA4F-620874997AD1}" type="slidenum">
              <a:rPr lang="en-US" altLang="en-US"/>
              <a:pPr>
                <a:defRPr/>
              </a:pPr>
              <a:t>‹#›</a:t>
            </a:fld>
            <a:endParaRPr lang="en-US" altLang="en-US" dirty="0"/>
          </a:p>
        </p:txBody>
      </p:sp>
      <p:sp>
        <p:nvSpPr>
          <p:cNvPr id="73" name="Footer Placeholder 2">
            <a:extLst>
              <a:ext uri="{FF2B5EF4-FFF2-40B4-BE49-F238E27FC236}">
                <a16:creationId xmlns:a16="http://schemas.microsoft.com/office/drawing/2014/main" id="{8783E60C-9347-4844-8BC7-AC2E976D9B47}"/>
              </a:ext>
            </a:extLst>
          </p:cNvPr>
          <p:cNvSpPr>
            <a:spLocks noGrp="1"/>
          </p:cNvSpPr>
          <p:nvPr>
            <p:ph type="ftr" sz="quarter" idx="127"/>
          </p:nvPr>
        </p:nvSpPr>
        <p:spPr>
          <a:ln/>
        </p:spPr>
        <p:txBody>
          <a:bodyPr/>
          <a:lstStyle>
            <a:lvl1pPr>
              <a:defRPr/>
            </a:lvl1pPr>
          </a:lstStyle>
          <a:p>
            <a:pPr>
              <a:defRPr/>
            </a:pPr>
            <a:endParaRPr lang="en-US"/>
          </a:p>
        </p:txBody>
      </p:sp>
      <p:sp>
        <p:nvSpPr>
          <p:cNvPr id="76" name="Slide Number Placeholder 4">
            <a:extLst>
              <a:ext uri="{FF2B5EF4-FFF2-40B4-BE49-F238E27FC236}">
                <a16:creationId xmlns:a16="http://schemas.microsoft.com/office/drawing/2014/main" id="{8CE33EBE-F094-490C-9DDC-9020732939AD}"/>
              </a:ext>
            </a:extLst>
          </p:cNvPr>
          <p:cNvSpPr>
            <a:spLocks noGrp="1"/>
          </p:cNvSpPr>
          <p:nvPr>
            <p:ph type="sldNum" sz="quarter" idx="129"/>
          </p:nvPr>
        </p:nvSpPr>
        <p:spPr>
          <a:ln/>
        </p:spPr>
        <p:txBody>
          <a:bodyPr/>
          <a:lstStyle>
            <a:lvl1pPr>
              <a:defRPr/>
            </a:lvl1pPr>
          </a:lstStyle>
          <a:p>
            <a:pPr>
              <a:defRPr/>
            </a:pPr>
            <a:fld id="{C5D7157A-29E0-4C8B-A052-6A9802502C98}" type="slidenum">
              <a:rPr lang="en-US" altLang="en-US"/>
              <a:pPr>
                <a:defRPr/>
              </a:pPr>
              <a:t>‹#›</a:t>
            </a:fld>
            <a:endParaRPr lang="en-US" altLang="en-US" dirty="0"/>
          </a:p>
        </p:txBody>
      </p:sp>
      <p:sp>
        <p:nvSpPr>
          <p:cNvPr id="75" name="Footer Placeholder 2">
            <a:extLst>
              <a:ext uri="{FF2B5EF4-FFF2-40B4-BE49-F238E27FC236}">
                <a16:creationId xmlns:a16="http://schemas.microsoft.com/office/drawing/2014/main" id="{0846D0AD-8D6B-40B5-8596-BB58238127B1}"/>
              </a:ext>
            </a:extLst>
          </p:cNvPr>
          <p:cNvSpPr>
            <a:spLocks noGrp="1"/>
          </p:cNvSpPr>
          <p:nvPr>
            <p:ph type="ftr" sz="quarter" idx="131"/>
          </p:nvPr>
        </p:nvSpPr>
        <p:spPr>
          <a:ln/>
        </p:spPr>
        <p:txBody>
          <a:bodyPr/>
          <a:lstStyle>
            <a:lvl1pPr>
              <a:defRPr/>
            </a:lvl1pPr>
          </a:lstStyle>
          <a:p>
            <a:pPr>
              <a:defRPr/>
            </a:pPr>
            <a:endParaRPr lang="en-US"/>
          </a:p>
        </p:txBody>
      </p:sp>
      <p:sp>
        <p:nvSpPr>
          <p:cNvPr id="78" name="Slide Number Placeholder 4">
            <a:extLst>
              <a:ext uri="{FF2B5EF4-FFF2-40B4-BE49-F238E27FC236}">
                <a16:creationId xmlns:a16="http://schemas.microsoft.com/office/drawing/2014/main" id="{A2A9AB50-C4D2-4FC9-B48C-A6225E79AF36}"/>
              </a:ext>
            </a:extLst>
          </p:cNvPr>
          <p:cNvSpPr>
            <a:spLocks noGrp="1"/>
          </p:cNvSpPr>
          <p:nvPr>
            <p:ph type="sldNum" sz="quarter" idx="133"/>
          </p:nvPr>
        </p:nvSpPr>
        <p:spPr>
          <a:ln/>
        </p:spPr>
        <p:txBody>
          <a:bodyPr/>
          <a:lstStyle>
            <a:lvl1pPr>
              <a:defRPr/>
            </a:lvl1pPr>
          </a:lstStyle>
          <a:p>
            <a:pPr>
              <a:defRPr/>
            </a:pPr>
            <a:fld id="{0398A5EE-9D06-4919-87EE-F652E0F69275}" type="slidenum">
              <a:rPr lang="en-US" altLang="en-US"/>
              <a:pPr>
                <a:defRPr/>
              </a:pPr>
              <a:t>‹#›</a:t>
            </a:fld>
            <a:endParaRPr lang="en-US" altLang="en-US" dirty="0"/>
          </a:p>
        </p:txBody>
      </p:sp>
      <p:sp>
        <p:nvSpPr>
          <p:cNvPr id="79" name="Footer Placeholder 2">
            <a:extLst>
              <a:ext uri="{FF2B5EF4-FFF2-40B4-BE49-F238E27FC236}">
                <a16:creationId xmlns:a16="http://schemas.microsoft.com/office/drawing/2014/main" id="{1C4480D2-C3B7-4163-A375-CD427DF87467}"/>
              </a:ext>
            </a:extLst>
          </p:cNvPr>
          <p:cNvSpPr>
            <a:spLocks noGrp="1"/>
          </p:cNvSpPr>
          <p:nvPr>
            <p:ph type="ftr" sz="quarter" idx="135"/>
          </p:nvPr>
        </p:nvSpPr>
        <p:spPr>
          <a:ln/>
        </p:spPr>
        <p:txBody>
          <a:bodyPr/>
          <a:lstStyle>
            <a:lvl1pPr>
              <a:defRPr/>
            </a:lvl1pPr>
          </a:lstStyle>
          <a:p>
            <a:pPr>
              <a:defRPr/>
            </a:pPr>
            <a:endParaRPr lang="en-US"/>
          </a:p>
        </p:txBody>
      </p:sp>
      <p:sp>
        <p:nvSpPr>
          <p:cNvPr id="81" name="Slide Number Placeholder 4">
            <a:extLst>
              <a:ext uri="{FF2B5EF4-FFF2-40B4-BE49-F238E27FC236}">
                <a16:creationId xmlns:a16="http://schemas.microsoft.com/office/drawing/2014/main" id="{9CEDA6B3-06D3-44A8-8B74-6D28D2616CB4}"/>
              </a:ext>
            </a:extLst>
          </p:cNvPr>
          <p:cNvSpPr>
            <a:spLocks noGrp="1"/>
          </p:cNvSpPr>
          <p:nvPr>
            <p:ph type="sldNum" sz="quarter" idx="137"/>
          </p:nvPr>
        </p:nvSpPr>
        <p:spPr>
          <a:ln/>
        </p:spPr>
        <p:txBody>
          <a:bodyPr/>
          <a:lstStyle>
            <a:lvl1pPr>
              <a:defRPr/>
            </a:lvl1pPr>
          </a:lstStyle>
          <a:p>
            <a:pPr>
              <a:defRPr/>
            </a:pPr>
            <a:fld id="{8D6D255D-0B75-4C6C-922C-DFEE4ED63453}" type="slidenum">
              <a:rPr lang="en-US" altLang="en-US"/>
              <a:pPr>
                <a:defRPr/>
              </a:pPr>
              <a:t>‹#›</a:t>
            </a:fld>
            <a:endParaRPr lang="en-US" altLang="en-US" dirty="0"/>
          </a:p>
        </p:txBody>
      </p:sp>
      <p:sp>
        <p:nvSpPr>
          <p:cNvPr id="80" name="Footer Placeholder 2">
            <a:extLst>
              <a:ext uri="{FF2B5EF4-FFF2-40B4-BE49-F238E27FC236}">
                <a16:creationId xmlns:a16="http://schemas.microsoft.com/office/drawing/2014/main" id="{D65425FF-80E6-4966-87AD-99C535EFC622}"/>
              </a:ext>
            </a:extLst>
          </p:cNvPr>
          <p:cNvSpPr>
            <a:spLocks noGrp="1"/>
          </p:cNvSpPr>
          <p:nvPr>
            <p:ph type="ftr" sz="quarter" idx="139"/>
          </p:nvPr>
        </p:nvSpPr>
        <p:spPr>
          <a:ln/>
        </p:spPr>
        <p:txBody>
          <a:bodyPr/>
          <a:lstStyle>
            <a:lvl1pPr>
              <a:defRPr/>
            </a:lvl1pPr>
          </a:lstStyle>
          <a:p>
            <a:pPr>
              <a:defRPr/>
            </a:pPr>
            <a:endParaRPr lang="en-US"/>
          </a:p>
        </p:txBody>
      </p:sp>
      <p:sp>
        <p:nvSpPr>
          <p:cNvPr id="83" name="Slide Number Placeholder 4">
            <a:extLst>
              <a:ext uri="{FF2B5EF4-FFF2-40B4-BE49-F238E27FC236}">
                <a16:creationId xmlns:a16="http://schemas.microsoft.com/office/drawing/2014/main" id="{75FCB392-63A3-4E71-9B7F-72DE06DF2F93}"/>
              </a:ext>
            </a:extLst>
          </p:cNvPr>
          <p:cNvSpPr>
            <a:spLocks noGrp="1"/>
          </p:cNvSpPr>
          <p:nvPr>
            <p:ph type="sldNum" sz="quarter" idx="141"/>
          </p:nvPr>
        </p:nvSpPr>
        <p:spPr>
          <a:ln/>
        </p:spPr>
        <p:txBody>
          <a:bodyPr/>
          <a:lstStyle>
            <a:lvl1pPr>
              <a:defRPr/>
            </a:lvl1pPr>
          </a:lstStyle>
          <a:p>
            <a:pPr>
              <a:defRPr/>
            </a:pPr>
            <a:fld id="{4A83462A-E00B-4646-8056-DC97C5B8C943}" type="slidenum">
              <a:rPr lang="en-US" altLang="en-US"/>
              <a:pPr>
                <a:defRPr/>
              </a:pPr>
              <a:t>‹#›</a:t>
            </a:fld>
            <a:endParaRPr lang="en-US" altLang="en-US" dirty="0"/>
          </a:p>
        </p:txBody>
      </p:sp>
      <p:sp>
        <p:nvSpPr>
          <p:cNvPr id="77" name="Date Placeholder 1">
            <a:extLst>
              <a:ext uri="{FF2B5EF4-FFF2-40B4-BE49-F238E27FC236}">
                <a16:creationId xmlns:a16="http://schemas.microsoft.com/office/drawing/2014/main" id="{C0422570-50F0-496C-8A19-E19423424192}"/>
              </a:ext>
            </a:extLst>
          </p:cNvPr>
          <p:cNvSpPr>
            <a:spLocks noGrp="1"/>
          </p:cNvSpPr>
          <p:nvPr>
            <p:ph type="dt" sz="half" idx="142"/>
          </p:nvPr>
        </p:nvSpPr>
        <p:spPr>
          <a:ln/>
        </p:spPr>
        <p:txBody>
          <a:bodyPr/>
          <a:lstStyle>
            <a:lvl1pPr>
              <a:defRPr/>
            </a:lvl1pPr>
          </a:lstStyle>
          <a:p>
            <a:pPr>
              <a:defRPr/>
            </a:pPr>
            <a:endParaRPr lang="en-US"/>
          </a:p>
        </p:txBody>
      </p:sp>
      <p:sp>
        <p:nvSpPr>
          <p:cNvPr id="82" name="Footer Placeholder 2">
            <a:extLst>
              <a:ext uri="{FF2B5EF4-FFF2-40B4-BE49-F238E27FC236}">
                <a16:creationId xmlns:a16="http://schemas.microsoft.com/office/drawing/2014/main" id="{5AB4E877-B3B9-4075-9715-F40F2CF9F0EE}"/>
              </a:ext>
            </a:extLst>
          </p:cNvPr>
          <p:cNvSpPr>
            <a:spLocks noGrp="1"/>
          </p:cNvSpPr>
          <p:nvPr>
            <p:ph type="ftr" sz="quarter" idx="143"/>
          </p:nvPr>
        </p:nvSpPr>
        <p:spPr>
          <a:ln/>
        </p:spPr>
        <p:txBody>
          <a:bodyPr/>
          <a:lstStyle>
            <a:lvl1pPr>
              <a:defRPr/>
            </a:lvl1pPr>
          </a:lstStyle>
          <a:p>
            <a:pPr>
              <a:defRPr/>
            </a:pPr>
            <a:endParaRPr lang="en-US"/>
          </a:p>
        </p:txBody>
      </p:sp>
      <p:sp>
        <p:nvSpPr>
          <p:cNvPr id="84" name="Footer Placeholder 3">
            <a:extLst>
              <a:ext uri="{FF2B5EF4-FFF2-40B4-BE49-F238E27FC236}">
                <a16:creationId xmlns:a16="http://schemas.microsoft.com/office/drawing/2014/main" id="{DF304668-DDBA-418B-BD42-8E13A0A748ED}"/>
              </a:ext>
            </a:extLst>
          </p:cNvPr>
          <p:cNvSpPr>
            <a:spLocks noGrp="1"/>
          </p:cNvSpPr>
          <p:nvPr>
            <p:ph type="ftr" sz="quarter" idx="144"/>
          </p:nvPr>
        </p:nvSpPr>
        <p:spPr>
          <a:ln/>
        </p:spPr>
        <p:txBody>
          <a:bodyPr/>
          <a:lstStyle>
            <a:lvl1pPr>
              <a:defRPr/>
            </a:lvl1pPr>
          </a:lstStyle>
          <a:p>
            <a:pPr>
              <a:defRPr/>
            </a:pPr>
            <a:endParaRPr lang="en-US"/>
          </a:p>
        </p:txBody>
      </p:sp>
      <p:sp>
        <p:nvSpPr>
          <p:cNvPr id="85" name="Slide Number Placeholder 4">
            <a:extLst>
              <a:ext uri="{FF2B5EF4-FFF2-40B4-BE49-F238E27FC236}">
                <a16:creationId xmlns:a16="http://schemas.microsoft.com/office/drawing/2014/main" id="{E8047BC8-41C5-4D04-A435-24D529DD6B73}"/>
              </a:ext>
            </a:extLst>
          </p:cNvPr>
          <p:cNvSpPr>
            <a:spLocks noGrp="1"/>
          </p:cNvSpPr>
          <p:nvPr>
            <p:ph type="sldNum" sz="quarter" idx="145"/>
          </p:nvPr>
        </p:nvSpPr>
        <p:spPr>
          <a:ln/>
        </p:spPr>
        <p:txBody>
          <a:bodyPr/>
          <a:lstStyle>
            <a:lvl1pPr>
              <a:defRPr/>
            </a:lvl1pPr>
          </a:lstStyle>
          <a:p>
            <a:pPr>
              <a:defRPr/>
            </a:pPr>
            <a:fld id="{F7ADDFE6-51BC-40E2-A4E8-D86BB28C5E05}" type="slidenum">
              <a:rPr lang="en-US" altLang="en-US"/>
              <a:pPr>
                <a:defRPr/>
              </a:pPr>
              <a:t>‹#›</a:t>
            </a:fld>
            <a:endParaRPr lang="en-US" altLang="en-US" dirty="0"/>
          </a:p>
        </p:txBody>
      </p:sp>
      <p:sp>
        <p:nvSpPr>
          <p:cNvPr id="86" name="Slide Number Placeholder 5">
            <a:extLst>
              <a:ext uri="{FF2B5EF4-FFF2-40B4-BE49-F238E27FC236}">
                <a16:creationId xmlns:a16="http://schemas.microsoft.com/office/drawing/2014/main" id="{03337F98-72C6-4651-A0F1-5C547D007554}"/>
              </a:ext>
            </a:extLst>
          </p:cNvPr>
          <p:cNvSpPr>
            <a:spLocks noGrp="1"/>
          </p:cNvSpPr>
          <p:nvPr>
            <p:ph type="sldNum" sz="quarter" idx="146"/>
          </p:nvPr>
        </p:nvSpPr>
        <p:spPr>
          <a:ln/>
        </p:spPr>
        <p:txBody>
          <a:bodyPr/>
          <a:lstStyle>
            <a:lvl1pPr>
              <a:defRPr/>
            </a:lvl1pPr>
          </a:lstStyle>
          <a:p>
            <a:pPr>
              <a:defRPr/>
            </a:pPr>
            <a:fld id="{4E1B2BFE-4D02-4A20-AC42-8634820D252D}" type="slidenum">
              <a:rPr lang="en-US" altLang="en-US"/>
              <a:pPr>
                <a:defRPr/>
              </a:pPr>
              <a:t>‹#›</a:t>
            </a:fld>
            <a:endParaRPr lang="en-US" altLang="en-US" dirty="0"/>
          </a:p>
        </p:txBody>
      </p:sp>
    </p:spTree>
    <p:extLst>
      <p:ext uri="{BB962C8B-B14F-4D97-AF65-F5344CB8AC3E}">
        <p14:creationId xmlns:p14="http://schemas.microsoft.com/office/powerpoint/2010/main" val="25730891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6C26C6D-E7F8-421E-8E0C-88DFC8C3D7E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F305BE4-B3A7-41A1-8557-C79CB58FBBB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79D1257-691C-4FEB-A289-A7144862EB92}"/>
              </a:ext>
            </a:extLst>
          </p:cNvPr>
          <p:cNvSpPr>
            <a:spLocks noGrp="1" noChangeArrowheads="1"/>
          </p:cNvSpPr>
          <p:nvPr>
            <p:ph type="sldNum" sz="quarter" idx="12"/>
          </p:nvPr>
        </p:nvSpPr>
        <p:spPr>
          <a:ln/>
        </p:spPr>
        <p:txBody>
          <a:bodyPr/>
          <a:lstStyle>
            <a:lvl1pPr>
              <a:defRPr/>
            </a:lvl1pPr>
          </a:lstStyle>
          <a:p>
            <a:pPr>
              <a:defRPr/>
            </a:pPr>
            <a:fld id="{EE464D9B-2DBE-47CB-87C7-E3350FD329E7}" type="slidenum">
              <a:rPr lang="en-US" altLang="en-US"/>
              <a:pPr>
                <a:defRPr/>
              </a:pPr>
              <a:t>‹#›</a:t>
            </a:fld>
            <a:endParaRPr lang="en-US" altLang="en-US" dirty="0"/>
          </a:p>
        </p:txBody>
      </p:sp>
    </p:spTree>
    <p:extLst>
      <p:ext uri="{BB962C8B-B14F-4D97-AF65-F5344CB8AC3E}">
        <p14:creationId xmlns:p14="http://schemas.microsoft.com/office/powerpoint/2010/main" val="21905192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7"/>
          <p:cNvSpPr>
            <a:spLocks noGrp="1"/>
          </p:cNvSpPr>
          <p:nvPr>
            <p:ph type="sldNum" sz="quarter" idx="13"/>
          </p:nvPr>
        </p:nvSpPr>
        <p:spPr/>
        <p:txBody>
          <a:bodyPr/>
          <a:lstStyle>
            <a:lvl1pPr>
              <a:defRPr>
                <a:latin typeface="Arial" charset="0"/>
                <a:cs typeface="+mn-cs"/>
              </a:defRPr>
            </a:lvl1pPr>
          </a:lstStyle>
          <a:p>
            <a:pPr>
              <a:defRPr/>
            </a:pPr>
            <a:fld id="{B61867EE-AABE-428B-8CB1-6E09A0DCE981}" type="slidenum">
              <a:rPr lang="en-US"/>
              <a:pPr>
                <a:defRPr/>
              </a:pPr>
              <a:t>‹#›</a:t>
            </a:fld>
            <a:endParaRPr lang="en-US" dirty="0"/>
          </a:p>
        </p:txBody>
      </p:sp>
      <p:sp>
        <p:nvSpPr>
          <p:cNvPr id="9" name="Footer Placeholder 2"/>
          <p:cNvSpPr>
            <a:spLocks noGrp="1"/>
          </p:cNvSpPr>
          <p:nvPr>
            <p:ph type="ftr" sz="quarter" idx="15"/>
          </p:nvPr>
        </p:nvSpPr>
        <p:spPr>
          <a:ln/>
        </p:spPr>
        <p:txBody>
          <a:bodyPr/>
          <a:lstStyle>
            <a:lvl1pPr>
              <a:defRPr/>
            </a:lvl1pPr>
          </a:lstStyle>
          <a:p>
            <a:pPr>
              <a:defRPr/>
            </a:pPr>
            <a:endParaRPr lang="en-US"/>
          </a:p>
        </p:txBody>
      </p:sp>
      <p:sp>
        <p:nvSpPr>
          <p:cNvPr id="11" name="Slide Number Placeholder 4"/>
          <p:cNvSpPr>
            <a:spLocks noGrp="1"/>
          </p:cNvSpPr>
          <p:nvPr>
            <p:ph type="sldNum" sz="quarter" idx="17"/>
          </p:nvPr>
        </p:nvSpPr>
        <p:spPr>
          <a:ln/>
        </p:spPr>
        <p:txBody>
          <a:bodyPr/>
          <a:lstStyle>
            <a:lvl1pPr>
              <a:defRPr>
                <a:latin typeface="Arial" charset="0"/>
                <a:cs typeface="+mn-cs"/>
              </a:defRPr>
            </a:lvl1pPr>
          </a:lstStyle>
          <a:p>
            <a:pPr>
              <a:defRPr/>
            </a:pPr>
            <a:fld id="{9C0EAAEF-4088-4F4D-BF4B-3625C90EEE3F}" type="slidenum">
              <a:rPr lang="en-US"/>
              <a:pPr>
                <a:defRPr/>
              </a:pPr>
              <a:t>‹#›</a:t>
            </a:fld>
            <a:endParaRPr lang="en-US" dirty="0"/>
          </a:p>
        </p:txBody>
      </p:sp>
      <p:sp>
        <p:nvSpPr>
          <p:cNvPr id="12" name="Footer Placeholder 2"/>
          <p:cNvSpPr>
            <a:spLocks noGrp="1"/>
          </p:cNvSpPr>
          <p:nvPr>
            <p:ph type="ftr" sz="quarter" idx="19"/>
          </p:nvPr>
        </p:nvSpPr>
        <p:spPr>
          <a:ln/>
        </p:spPr>
        <p:txBody>
          <a:bodyPr/>
          <a:lstStyle>
            <a:lvl1pPr>
              <a:defRPr/>
            </a:lvl1pPr>
          </a:lstStyle>
          <a:p>
            <a:pPr>
              <a:defRPr/>
            </a:pPr>
            <a:endParaRPr lang="en-US"/>
          </a:p>
        </p:txBody>
      </p:sp>
      <p:sp>
        <p:nvSpPr>
          <p:cNvPr id="14" name="Slide Number Placeholder 4"/>
          <p:cNvSpPr>
            <a:spLocks noGrp="1"/>
          </p:cNvSpPr>
          <p:nvPr>
            <p:ph type="sldNum" sz="quarter" idx="21"/>
          </p:nvPr>
        </p:nvSpPr>
        <p:spPr>
          <a:ln/>
        </p:spPr>
        <p:txBody>
          <a:bodyPr/>
          <a:lstStyle>
            <a:lvl1pPr>
              <a:defRPr>
                <a:latin typeface="Arial" charset="0"/>
                <a:cs typeface="+mn-cs"/>
              </a:defRPr>
            </a:lvl1pPr>
          </a:lstStyle>
          <a:p>
            <a:pPr>
              <a:defRPr/>
            </a:pPr>
            <a:fld id="{E284E1B7-6045-41A0-9104-8D885CBF8CA9}" type="slidenum">
              <a:rPr lang="en-US"/>
              <a:pPr>
                <a:defRPr/>
              </a:pPr>
              <a:t>‹#›</a:t>
            </a:fld>
            <a:endParaRPr lang="en-US" dirty="0"/>
          </a:p>
        </p:txBody>
      </p:sp>
      <p:sp>
        <p:nvSpPr>
          <p:cNvPr id="15" name="Footer Placeholder 2"/>
          <p:cNvSpPr>
            <a:spLocks noGrp="1"/>
          </p:cNvSpPr>
          <p:nvPr>
            <p:ph type="ftr" sz="quarter" idx="23"/>
          </p:nvPr>
        </p:nvSpPr>
        <p:spPr>
          <a:ln/>
        </p:spPr>
        <p:txBody>
          <a:bodyPr/>
          <a:lstStyle>
            <a:lvl1pPr>
              <a:defRPr/>
            </a:lvl1pPr>
          </a:lstStyle>
          <a:p>
            <a:pPr>
              <a:defRPr/>
            </a:pPr>
            <a:endParaRPr lang="en-US"/>
          </a:p>
        </p:txBody>
      </p:sp>
      <p:sp>
        <p:nvSpPr>
          <p:cNvPr id="17" name="Slide Number Placeholder 4"/>
          <p:cNvSpPr>
            <a:spLocks noGrp="1"/>
          </p:cNvSpPr>
          <p:nvPr>
            <p:ph type="sldNum" sz="quarter" idx="25"/>
          </p:nvPr>
        </p:nvSpPr>
        <p:spPr>
          <a:ln/>
        </p:spPr>
        <p:txBody>
          <a:bodyPr/>
          <a:lstStyle>
            <a:lvl1pPr>
              <a:defRPr>
                <a:latin typeface="Arial" charset="0"/>
                <a:cs typeface="+mn-cs"/>
              </a:defRPr>
            </a:lvl1pPr>
          </a:lstStyle>
          <a:p>
            <a:pPr>
              <a:defRPr/>
            </a:pPr>
            <a:fld id="{2D581159-2C1E-4A6A-A5B2-34150148A8F4}" type="slidenum">
              <a:rPr lang="en-US"/>
              <a:pPr>
                <a:defRPr/>
              </a:pPr>
              <a:t>‹#›</a:t>
            </a:fld>
            <a:endParaRPr lang="en-US" dirty="0"/>
          </a:p>
        </p:txBody>
      </p:sp>
      <p:sp>
        <p:nvSpPr>
          <p:cNvPr id="16" name="Footer Placeholder 2"/>
          <p:cNvSpPr>
            <a:spLocks noGrp="1"/>
          </p:cNvSpPr>
          <p:nvPr>
            <p:ph type="ftr" sz="quarter" idx="27"/>
          </p:nvPr>
        </p:nvSpPr>
        <p:spPr>
          <a:ln/>
        </p:spPr>
        <p:txBody>
          <a:bodyPr/>
          <a:lstStyle>
            <a:lvl1pPr>
              <a:defRPr/>
            </a:lvl1pPr>
          </a:lstStyle>
          <a:p>
            <a:pPr>
              <a:defRPr/>
            </a:pPr>
            <a:endParaRPr lang="en-US"/>
          </a:p>
        </p:txBody>
      </p:sp>
      <p:sp>
        <p:nvSpPr>
          <p:cNvPr id="19" name="Slide Number Placeholder 4"/>
          <p:cNvSpPr>
            <a:spLocks noGrp="1"/>
          </p:cNvSpPr>
          <p:nvPr>
            <p:ph type="sldNum" sz="quarter" idx="29"/>
          </p:nvPr>
        </p:nvSpPr>
        <p:spPr>
          <a:ln/>
        </p:spPr>
        <p:txBody>
          <a:bodyPr/>
          <a:lstStyle>
            <a:lvl1pPr>
              <a:defRPr>
                <a:latin typeface="Arial" charset="0"/>
                <a:cs typeface="+mn-cs"/>
              </a:defRPr>
            </a:lvl1pPr>
          </a:lstStyle>
          <a:p>
            <a:pPr>
              <a:defRPr/>
            </a:pPr>
            <a:fld id="{34C1542A-CBB0-44BC-80B4-F98020F43503}" type="slidenum">
              <a:rPr lang="en-US"/>
              <a:pPr>
                <a:defRPr/>
              </a:pPr>
              <a:t>‹#›</a:t>
            </a:fld>
            <a:endParaRPr lang="en-US" dirty="0"/>
          </a:p>
        </p:txBody>
      </p:sp>
      <p:sp>
        <p:nvSpPr>
          <p:cNvPr id="20" name="Footer Placeholder 2"/>
          <p:cNvSpPr>
            <a:spLocks noGrp="1"/>
          </p:cNvSpPr>
          <p:nvPr>
            <p:ph type="ftr" sz="quarter" idx="31"/>
          </p:nvPr>
        </p:nvSpPr>
        <p:spPr>
          <a:ln/>
        </p:spPr>
        <p:txBody>
          <a:bodyPr/>
          <a:lstStyle>
            <a:lvl1pPr>
              <a:defRPr/>
            </a:lvl1pPr>
          </a:lstStyle>
          <a:p>
            <a:pPr>
              <a:defRPr/>
            </a:pPr>
            <a:endParaRPr lang="en-US"/>
          </a:p>
        </p:txBody>
      </p:sp>
      <p:sp>
        <p:nvSpPr>
          <p:cNvPr id="22" name="Slide Number Placeholder 4"/>
          <p:cNvSpPr>
            <a:spLocks noGrp="1"/>
          </p:cNvSpPr>
          <p:nvPr>
            <p:ph type="sldNum" sz="quarter" idx="33"/>
          </p:nvPr>
        </p:nvSpPr>
        <p:spPr>
          <a:ln/>
        </p:spPr>
        <p:txBody>
          <a:bodyPr/>
          <a:lstStyle>
            <a:lvl1pPr>
              <a:defRPr>
                <a:latin typeface="Arial" charset="0"/>
                <a:cs typeface="+mn-cs"/>
              </a:defRPr>
            </a:lvl1pPr>
          </a:lstStyle>
          <a:p>
            <a:pPr>
              <a:defRPr/>
            </a:pPr>
            <a:fld id="{CACB6DC2-7F9A-49F8-9CB8-8EE57EBC2464}" type="slidenum">
              <a:rPr lang="en-US"/>
              <a:pPr>
                <a:defRPr/>
              </a:pPr>
              <a:t>‹#›</a:t>
            </a:fld>
            <a:endParaRPr lang="en-US" dirty="0"/>
          </a:p>
        </p:txBody>
      </p:sp>
      <p:sp>
        <p:nvSpPr>
          <p:cNvPr id="21" name="Footer Placeholder 2"/>
          <p:cNvSpPr>
            <a:spLocks noGrp="1"/>
          </p:cNvSpPr>
          <p:nvPr>
            <p:ph type="ftr" sz="quarter" idx="35"/>
          </p:nvPr>
        </p:nvSpPr>
        <p:spPr>
          <a:ln/>
        </p:spPr>
        <p:txBody>
          <a:bodyPr/>
          <a:lstStyle>
            <a:lvl1pPr>
              <a:defRPr/>
            </a:lvl1pPr>
          </a:lstStyle>
          <a:p>
            <a:pPr>
              <a:defRPr/>
            </a:pPr>
            <a:endParaRPr lang="en-US"/>
          </a:p>
        </p:txBody>
      </p:sp>
      <p:sp>
        <p:nvSpPr>
          <p:cNvPr id="24" name="Slide Number Placeholder 4"/>
          <p:cNvSpPr>
            <a:spLocks noGrp="1"/>
          </p:cNvSpPr>
          <p:nvPr>
            <p:ph type="sldNum" sz="quarter" idx="37"/>
          </p:nvPr>
        </p:nvSpPr>
        <p:spPr>
          <a:ln/>
        </p:spPr>
        <p:txBody>
          <a:bodyPr/>
          <a:lstStyle>
            <a:lvl1pPr>
              <a:defRPr>
                <a:latin typeface="Arial" charset="0"/>
                <a:cs typeface="+mn-cs"/>
              </a:defRPr>
            </a:lvl1pPr>
          </a:lstStyle>
          <a:p>
            <a:pPr>
              <a:defRPr/>
            </a:pPr>
            <a:fld id="{4002C015-C992-4917-B8FD-BF5513ACFBB5}" type="slidenum">
              <a:rPr lang="en-US"/>
              <a:pPr>
                <a:defRPr/>
              </a:pPr>
              <a:t>‹#›</a:t>
            </a:fld>
            <a:endParaRPr lang="en-US" dirty="0"/>
          </a:p>
        </p:txBody>
      </p:sp>
      <p:sp>
        <p:nvSpPr>
          <p:cNvPr id="25" name="Footer Placeholder 2"/>
          <p:cNvSpPr>
            <a:spLocks noGrp="1"/>
          </p:cNvSpPr>
          <p:nvPr>
            <p:ph type="ftr" sz="quarter" idx="39"/>
          </p:nvPr>
        </p:nvSpPr>
        <p:spPr>
          <a:ln/>
        </p:spPr>
        <p:txBody>
          <a:bodyPr/>
          <a:lstStyle>
            <a:lvl1pPr>
              <a:defRPr/>
            </a:lvl1pPr>
          </a:lstStyle>
          <a:p>
            <a:pPr>
              <a:defRPr/>
            </a:pPr>
            <a:endParaRPr lang="en-US"/>
          </a:p>
        </p:txBody>
      </p:sp>
      <p:sp>
        <p:nvSpPr>
          <p:cNvPr id="27" name="Slide Number Placeholder 4"/>
          <p:cNvSpPr>
            <a:spLocks noGrp="1"/>
          </p:cNvSpPr>
          <p:nvPr>
            <p:ph type="sldNum" sz="quarter" idx="41"/>
          </p:nvPr>
        </p:nvSpPr>
        <p:spPr>
          <a:ln/>
        </p:spPr>
        <p:txBody>
          <a:bodyPr/>
          <a:lstStyle>
            <a:lvl1pPr>
              <a:defRPr>
                <a:latin typeface="Arial" charset="0"/>
                <a:cs typeface="+mn-cs"/>
              </a:defRPr>
            </a:lvl1pPr>
          </a:lstStyle>
          <a:p>
            <a:pPr>
              <a:defRPr/>
            </a:pPr>
            <a:fld id="{8F0E225F-9696-468A-83D6-63F946FE0FFF}" type="slidenum">
              <a:rPr lang="en-US"/>
              <a:pPr>
                <a:defRPr/>
              </a:pPr>
              <a:t>‹#›</a:t>
            </a:fld>
            <a:endParaRPr lang="en-US" dirty="0"/>
          </a:p>
        </p:txBody>
      </p:sp>
      <p:sp>
        <p:nvSpPr>
          <p:cNvPr id="26" name="Footer Placeholder 2"/>
          <p:cNvSpPr>
            <a:spLocks noGrp="1"/>
          </p:cNvSpPr>
          <p:nvPr>
            <p:ph type="ftr" sz="quarter" idx="43"/>
          </p:nvPr>
        </p:nvSpPr>
        <p:spPr>
          <a:ln/>
        </p:spPr>
        <p:txBody>
          <a:bodyPr/>
          <a:lstStyle>
            <a:lvl1pPr>
              <a:defRPr/>
            </a:lvl1pPr>
          </a:lstStyle>
          <a:p>
            <a:pPr>
              <a:defRPr/>
            </a:pPr>
            <a:endParaRPr lang="en-US"/>
          </a:p>
        </p:txBody>
      </p:sp>
      <p:sp>
        <p:nvSpPr>
          <p:cNvPr id="29" name="Slide Number Placeholder 4"/>
          <p:cNvSpPr>
            <a:spLocks noGrp="1"/>
          </p:cNvSpPr>
          <p:nvPr>
            <p:ph type="sldNum" sz="quarter" idx="45"/>
          </p:nvPr>
        </p:nvSpPr>
        <p:spPr>
          <a:ln/>
        </p:spPr>
        <p:txBody>
          <a:bodyPr/>
          <a:lstStyle>
            <a:lvl1pPr>
              <a:defRPr>
                <a:latin typeface="Arial" charset="0"/>
                <a:cs typeface="+mn-cs"/>
              </a:defRPr>
            </a:lvl1pPr>
          </a:lstStyle>
          <a:p>
            <a:pPr>
              <a:defRPr/>
            </a:pPr>
            <a:fld id="{23E4F95C-C16E-4C5D-88C5-5CD113997C13}" type="slidenum">
              <a:rPr lang="en-US"/>
              <a:pPr>
                <a:defRPr/>
              </a:pPr>
              <a:t>‹#›</a:t>
            </a:fld>
            <a:endParaRPr lang="en-US" dirty="0"/>
          </a:p>
        </p:txBody>
      </p:sp>
      <p:sp>
        <p:nvSpPr>
          <p:cNvPr id="28" name="Footer Placeholder 2"/>
          <p:cNvSpPr>
            <a:spLocks noGrp="1"/>
          </p:cNvSpPr>
          <p:nvPr>
            <p:ph type="ftr" sz="quarter" idx="47"/>
          </p:nvPr>
        </p:nvSpPr>
        <p:spPr>
          <a:ln/>
        </p:spPr>
        <p:txBody>
          <a:bodyPr/>
          <a:lstStyle>
            <a:lvl1pPr>
              <a:defRPr/>
            </a:lvl1pPr>
          </a:lstStyle>
          <a:p>
            <a:pPr>
              <a:defRPr/>
            </a:pPr>
            <a:endParaRPr lang="en-US"/>
          </a:p>
        </p:txBody>
      </p:sp>
      <p:sp>
        <p:nvSpPr>
          <p:cNvPr id="31" name="Slide Number Placeholder 4"/>
          <p:cNvSpPr>
            <a:spLocks noGrp="1"/>
          </p:cNvSpPr>
          <p:nvPr>
            <p:ph type="sldNum" sz="quarter" idx="49"/>
          </p:nvPr>
        </p:nvSpPr>
        <p:spPr>
          <a:ln/>
        </p:spPr>
        <p:txBody>
          <a:bodyPr/>
          <a:lstStyle>
            <a:lvl1pPr>
              <a:defRPr>
                <a:latin typeface="Arial" charset="0"/>
                <a:cs typeface="+mn-cs"/>
              </a:defRPr>
            </a:lvl1pPr>
          </a:lstStyle>
          <a:p>
            <a:pPr>
              <a:defRPr/>
            </a:pPr>
            <a:fld id="{78889F30-5DD5-4B2B-BADC-C319031307D7}" type="slidenum">
              <a:rPr lang="en-US"/>
              <a:pPr>
                <a:defRPr/>
              </a:pPr>
              <a:t>‹#›</a:t>
            </a:fld>
            <a:endParaRPr lang="en-US" dirty="0"/>
          </a:p>
        </p:txBody>
      </p:sp>
      <p:sp>
        <p:nvSpPr>
          <p:cNvPr id="32" name="Footer Placeholder 2"/>
          <p:cNvSpPr>
            <a:spLocks noGrp="1"/>
          </p:cNvSpPr>
          <p:nvPr>
            <p:ph type="ftr" sz="quarter" idx="51"/>
          </p:nvPr>
        </p:nvSpPr>
        <p:spPr>
          <a:ln/>
        </p:spPr>
        <p:txBody>
          <a:bodyPr/>
          <a:lstStyle>
            <a:lvl1pPr>
              <a:defRPr/>
            </a:lvl1pPr>
          </a:lstStyle>
          <a:p>
            <a:pPr>
              <a:defRPr/>
            </a:pPr>
            <a:r>
              <a:rPr lang="en-US"/>
              <a:t>VRC Diagnostic Assessment Pilot – Labor Management Forum Brief</a:t>
            </a:r>
          </a:p>
        </p:txBody>
      </p:sp>
      <p:sp>
        <p:nvSpPr>
          <p:cNvPr id="34" name="Slide Number Placeholder 4"/>
          <p:cNvSpPr>
            <a:spLocks noGrp="1"/>
          </p:cNvSpPr>
          <p:nvPr>
            <p:ph type="sldNum" sz="quarter" idx="53"/>
          </p:nvPr>
        </p:nvSpPr>
        <p:spPr>
          <a:ln/>
        </p:spPr>
        <p:txBody>
          <a:bodyPr/>
          <a:lstStyle>
            <a:lvl1pPr>
              <a:defRPr>
                <a:latin typeface="Arial" charset="0"/>
                <a:cs typeface="+mn-cs"/>
              </a:defRPr>
            </a:lvl1pPr>
          </a:lstStyle>
          <a:p>
            <a:pPr>
              <a:defRPr/>
            </a:pPr>
            <a:fld id="{C26C17D7-86D6-4BCE-B201-E9EC05468706}" type="slidenum">
              <a:rPr lang="en-US"/>
              <a:pPr>
                <a:defRPr/>
              </a:pPr>
              <a:t>‹#›</a:t>
            </a:fld>
            <a:endParaRPr lang="en-US" dirty="0"/>
          </a:p>
        </p:txBody>
      </p:sp>
      <p:sp>
        <p:nvSpPr>
          <p:cNvPr id="33" name="Footer Placeholder 2"/>
          <p:cNvSpPr>
            <a:spLocks noGrp="1"/>
          </p:cNvSpPr>
          <p:nvPr>
            <p:ph type="ftr" sz="quarter" idx="55"/>
          </p:nvPr>
        </p:nvSpPr>
        <p:spPr>
          <a:ln/>
        </p:spPr>
        <p:txBody>
          <a:bodyPr/>
          <a:lstStyle>
            <a:lvl1pPr>
              <a:defRPr/>
            </a:lvl1pPr>
          </a:lstStyle>
          <a:p>
            <a:pPr>
              <a:defRPr/>
            </a:pPr>
            <a:r>
              <a:rPr lang="en-US"/>
              <a:t>VRC Diagnostic Assessment Pilot – Labor Management Forum Brief</a:t>
            </a:r>
          </a:p>
        </p:txBody>
      </p:sp>
      <p:sp>
        <p:nvSpPr>
          <p:cNvPr id="36" name="Slide Number Placeholder 4"/>
          <p:cNvSpPr>
            <a:spLocks noGrp="1"/>
          </p:cNvSpPr>
          <p:nvPr>
            <p:ph type="sldNum" sz="quarter" idx="57"/>
          </p:nvPr>
        </p:nvSpPr>
        <p:spPr>
          <a:ln/>
        </p:spPr>
        <p:txBody>
          <a:bodyPr/>
          <a:lstStyle>
            <a:lvl1pPr>
              <a:defRPr>
                <a:latin typeface="Arial" charset="0"/>
                <a:cs typeface="+mn-cs"/>
              </a:defRPr>
            </a:lvl1pPr>
          </a:lstStyle>
          <a:p>
            <a:pPr>
              <a:defRPr/>
            </a:pPr>
            <a:fld id="{D7A6BDA3-560C-468C-AC87-02508F0B5CA1}" type="slidenum">
              <a:rPr lang="en-US"/>
              <a:pPr>
                <a:defRPr/>
              </a:pPr>
              <a:t>‹#›</a:t>
            </a:fld>
            <a:endParaRPr lang="en-US" dirty="0"/>
          </a:p>
        </p:txBody>
      </p:sp>
      <p:sp>
        <p:nvSpPr>
          <p:cNvPr id="35" name="Footer Placeholder 2"/>
          <p:cNvSpPr>
            <a:spLocks noGrp="1"/>
          </p:cNvSpPr>
          <p:nvPr>
            <p:ph type="ftr" sz="quarter" idx="59"/>
          </p:nvPr>
        </p:nvSpPr>
        <p:spPr>
          <a:ln/>
        </p:spPr>
        <p:txBody>
          <a:bodyPr/>
          <a:lstStyle>
            <a:lvl1pPr>
              <a:defRPr/>
            </a:lvl1pPr>
          </a:lstStyle>
          <a:p>
            <a:pPr>
              <a:defRPr/>
            </a:pPr>
            <a:r>
              <a:rPr lang="en-US"/>
              <a:t>VRC Diagnostic Assessment Pilot – Labor Management Forum Brief</a:t>
            </a:r>
          </a:p>
        </p:txBody>
      </p:sp>
      <p:sp>
        <p:nvSpPr>
          <p:cNvPr id="38" name="Slide Number Placeholder 4"/>
          <p:cNvSpPr>
            <a:spLocks noGrp="1"/>
          </p:cNvSpPr>
          <p:nvPr>
            <p:ph type="sldNum" sz="quarter" idx="61"/>
          </p:nvPr>
        </p:nvSpPr>
        <p:spPr>
          <a:ln/>
        </p:spPr>
        <p:txBody>
          <a:bodyPr/>
          <a:lstStyle>
            <a:lvl1pPr>
              <a:defRPr>
                <a:latin typeface="Arial" charset="0"/>
                <a:cs typeface="+mn-cs"/>
              </a:defRPr>
            </a:lvl1pPr>
          </a:lstStyle>
          <a:p>
            <a:pPr>
              <a:defRPr/>
            </a:pPr>
            <a:fld id="{F2E0F3B6-B81C-43FA-AE05-68992E98B6F6}" type="slidenum">
              <a:rPr lang="en-US"/>
              <a:pPr>
                <a:defRPr/>
              </a:pPr>
              <a:t>‹#›</a:t>
            </a:fld>
            <a:endParaRPr lang="en-US" dirty="0"/>
          </a:p>
        </p:txBody>
      </p:sp>
      <p:sp>
        <p:nvSpPr>
          <p:cNvPr id="39" name="Footer Placeholder 2"/>
          <p:cNvSpPr>
            <a:spLocks noGrp="1"/>
          </p:cNvSpPr>
          <p:nvPr>
            <p:ph type="ftr" sz="quarter" idx="63"/>
          </p:nvPr>
        </p:nvSpPr>
        <p:spPr>
          <a:ln/>
        </p:spPr>
        <p:txBody>
          <a:bodyPr/>
          <a:lstStyle>
            <a:lvl1pPr>
              <a:defRPr/>
            </a:lvl1pPr>
          </a:lstStyle>
          <a:p>
            <a:pPr>
              <a:defRPr/>
            </a:pPr>
            <a:r>
              <a:rPr lang="en-US"/>
              <a:t>VRC Diagnostic Assessment Pilot – Labor Management Forum Brief</a:t>
            </a:r>
          </a:p>
        </p:txBody>
      </p:sp>
      <p:sp>
        <p:nvSpPr>
          <p:cNvPr id="41" name="Slide Number Placeholder 4"/>
          <p:cNvSpPr>
            <a:spLocks noGrp="1"/>
          </p:cNvSpPr>
          <p:nvPr>
            <p:ph type="sldNum" sz="quarter" idx="65"/>
          </p:nvPr>
        </p:nvSpPr>
        <p:spPr>
          <a:ln/>
        </p:spPr>
        <p:txBody>
          <a:bodyPr/>
          <a:lstStyle>
            <a:lvl1pPr>
              <a:defRPr>
                <a:latin typeface="Arial" charset="0"/>
                <a:cs typeface="+mn-cs"/>
              </a:defRPr>
            </a:lvl1pPr>
          </a:lstStyle>
          <a:p>
            <a:pPr>
              <a:defRPr/>
            </a:pPr>
            <a:fld id="{F8C8FD01-DFA5-47D0-ABE8-C7A3ABAD3489}" type="slidenum">
              <a:rPr lang="en-US"/>
              <a:pPr>
                <a:defRPr/>
              </a:pPr>
              <a:t>‹#›</a:t>
            </a:fld>
            <a:endParaRPr lang="en-US" dirty="0"/>
          </a:p>
        </p:txBody>
      </p:sp>
      <p:sp>
        <p:nvSpPr>
          <p:cNvPr id="40" name="Footer Placeholder 2"/>
          <p:cNvSpPr>
            <a:spLocks noGrp="1"/>
          </p:cNvSpPr>
          <p:nvPr>
            <p:ph type="ftr" sz="quarter" idx="67"/>
          </p:nvPr>
        </p:nvSpPr>
        <p:spPr>
          <a:ln/>
        </p:spPr>
        <p:txBody>
          <a:bodyPr/>
          <a:lstStyle>
            <a:lvl1pPr>
              <a:defRPr/>
            </a:lvl1pPr>
          </a:lstStyle>
          <a:p>
            <a:pPr>
              <a:defRPr/>
            </a:pPr>
            <a:r>
              <a:rPr lang="en-US"/>
              <a:t>VRC Diagnostic Assessment Pilot – Labor Management Forum Brief</a:t>
            </a:r>
          </a:p>
        </p:txBody>
      </p:sp>
      <p:sp>
        <p:nvSpPr>
          <p:cNvPr id="43" name="Slide Number Placeholder 4"/>
          <p:cNvSpPr>
            <a:spLocks noGrp="1"/>
          </p:cNvSpPr>
          <p:nvPr>
            <p:ph type="sldNum" sz="quarter" idx="69"/>
          </p:nvPr>
        </p:nvSpPr>
        <p:spPr>
          <a:ln/>
        </p:spPr>
        <p:txBody>
          <a:bodyPr/>
          <a:lstStyle>
            <a:lvl1pPr>
              <a:defRPr>
                <a:latin typeface="Arial" charset="0"/>
                <a:cs typeface="+mn-cs"/>
              </a:defRPr>
            </a:lvl1pPr>
          </a:lstStyle>
          <a:p>
            <a:pPr>
              <a:defRPr/>
            </a:pPr>
            <a:fld id="{3E189881-621D-4B99-89C6-B8F16FEB3F90}" type="slidenum">
              <a:rPr lang="en-US"/>
              <a:pPr>
                <a:defRPr/>
              </a:pPr>
              <a:t>‹#›</a:t>
            </a:fld>
            <a:endParaRPr lang="en-US" dirty="0"/>
          </a:p>
        </p:txBody>
      </p:sp>
      <p:sp>
        <p:nvSpPr>
          <p:cNvPr id="42" name="Footer Placeholder 2"/>
          <p:cNvSpPr>
            <a:spLocks noGrp="1"/>
          </p:cNvSpPr>
          <p:nvPr>
            <p:ph type="ftr" sz="quarter" idx="71"/>
          </p:nvPr>
        </p:nvSpPr>
        <p:spPr>
          <a:ln/>
        </p:spPr>
        <p:txBody>
          <a:bodyPr/>
          <a:lstStyle>
            <a:lvl1pPr>
              <a:defRPr/>
            </a:lvl1pPr>
          </a:lstStyle>
          <a:p>
            <a:pPr>
              <a:defRPr/>
            </a:pPr>
            <a:endParaRPr lang="en-US"/>
          </a:p>
        </p:txBody>
      </p:sp>
      <p:sp>
        <p:nvSpPr>
          <p:cNvPr id="45" name="Slide Number Placeholder 4"/>
          <p:cNvSpPr>
            <a:spLocks noGrp="1"/>
          </p:cNvSpPr>
          <p:nvPr>
            <p:ph type="sldNum" sz="quarter" idx="73"/>
          </p:nvPr>
        </p:nvSpPr>
        <p:spPr>
          <a:ln/>
        </p:spPr>
        <p:txBody>
          <a:bodyPr/>
          <a:lstStyle>
            <a:lvl1pPr>
              <a:defRPr>
                <a:latin typeface="Arial" charset="0"/>
                <a:cs typeface="+mn-cs"/>
              </a:defRPr>
            </a:lvl1pPr>
          </a:lstStyle>
          <a:p>
            <a:pPr>
              <a:defRPr/>
            </a:pPr>
            <a:fld id="{EE4906FF-3B1F-4AFE-B0E4-EDC0C8958CA5}" type="slidenum">
              <a:rPr lang="en-US"/>
              <a:pPr>
                <a:defRPr/>
              </a:pPr>
              <a:t>‹#›</a:t>
            </a:fld>
            <a:endParaRPr lang="en-US" dirty="0"/>
          </a:p>
        </p:txBody>
      </p:sp>
      <p:sp>
        <p:nvSpPr>
          <p:cNvPr id="44" name="Footer Placeholder 2"/>
          <p:cNvSpPr>
            <a:spLocks noGrp="1"/>
          </p:cNvSpPr>
          <p:nvPr>
            <p:ph type="ftr" sz="quarter" idx="75"/>
          </p:nvPr>
        </p:nvSpPr>
        <p:spPr>
          <a:ln/>
        </p:spPr>
        <p:txBody>
          <a:bodyPr/>
          <a:lstStyle>
            <a:lvl1pPr>
              <a:defRPr/>
            </a:lvl1pPr>
          </a:lstStyle>
          <a:p>
            <a:pPr>
              <a:defRPr/>
            </a:pPr>
            <a:endParaRPr lang="en-US"/>
          </a:p>
        </p:txBody>
      </p:sp>
      <p:sp>
        <p:nvSpPr>
          <p:cNvPr id="47" name="Slide Number Placeholder 4"/>
          <p:cNvSpPr>
            <a:spLocks noGrp="1"/>
          </p:cNvSpPr>
          <p:nvPr>
            <p:ph type="sldNum" sz="quarter" idx="77"/>
          </p:nvPr>
        </p:nvSpPr>
        <p:spPr>
          <a:ln/>
        </p:spPr>
        <p:txBody>
          <a:bodyPr/>
          <a:lstStyle>
            <a:lvl1pPr>
              <a:defRPr>
                <a:latin typeface="Arial" charset="0"/>
                <a:cs typeface="+mn-cs"/>
              </a:defRPr>
            </a:lvl1pPr>
          </a:lstStyle>
          <a:p>
            <a:pPr>
              <a:defRPr/>
            </a:pPr>
            <a:fld id="{A37CADD3-EFFA-4C62-A7FE-C4B3582AB8AE}" type="slidenum">
              <a:rPr lang="en-US"/>
              <a:pPr>
                <a:defRPr/>
              </a:pPr>
              <a:t>‹#›</a:t>
            </a:fld>
            <a:endParaRPr lang="en-US" dirty="0"/>
          </a:p>
        </p:txBody>
      </p:sp>
      <p:sp>
        <p:nvSpPr>
          <p:cNvPr id="48" name="Footer Placeholder 2"/>
          <p:cNvSpPr>
            <a:spLocks noGrp="1"/>
          </p:cNvSpPr>
          <p:nvPr>
            <p:ph type="ftr" sz="quarter" idx="79"/>
          </p:nvPr>
        </p:nvSpPr>
        <p:spPr>
          <a:ln/>
        </p:spPr>
        <p:txBody>
          <a:bodyPr/>
          <a:lstStyle>
            <a:lvl1pPr>
              <a:defRPr/>
            </a:lvl1pPr>
          </a:lstStyle>
          <a:p>
            <a:pPr>
              <a:defRPr/>
            </a:pPr>
            <a:endParaRPr lang="en-US"/>
          </a:p>
        </p:txBody>
      </p:sp>
      <p:sp>
        <p:nvSpPr>
          <p:cNvPr id="50" name="Slide Number Placeholder 4"/>
          <p:cNvSpPr>
            <a:spLocks noGrp="1"/>
          </p:cNvSpPr>
          <p:nvPr>
            <p:ph type="sldNum" sz="quarter" idx="81"/>
          </p:nvPr>
        </p:nvSpPr>
        <p:spPr>
          <a:ln/>
        </p:spPr>
        <p:txBody>
          <a:bodyPr/>
          <a:lstStyle>
            <a:lvl1pPr>
              <a:defRPr>
                <a:latin typeface="Arial" charset="0"/>
                <a:cs typeface="+mn-cs"/>
              </a:defRPr>
            </a:lvl1pPr>
          </a:lstStyle>
          <a:p>
            <a:pPr>
              <a:defRPr/>
            </a:pPr>
            <a:fld id="{68B64850-FBD7-45D0-B3EA-7E611268A6E4}" type="slidenum">
              <a:rPr lang="en-US"/>
              <a:pPr>
                <a:defRPr/>
              </a:pPr>
              <a:t>‹#›</a:t>
            </a:fld>
            <a:endParaRPr lang="en-US" dirty="0"/>
          </a:p>
        </p:txBody>
      </p:sp>
      <p:sp>
        <p:nvSpPr>
          <p:cNvPr id="49" name="Footer Placeholder 2"/>
          <p:cNvSpPr>
            <a:spLocks noGrp="1"/>
          </p:cNvSpPr>
          <p:nvPr>
            <p:ph type="ftr" sz="quarter" idx="83"/>
          </p:nvPr>
        </p:nvSpPr>
        <p:spPr>
          <a:ln/>
        </p:spPr>
        <p:txBody>
          <a:bodyPr/>
          <a:lstStyle>
            <a:lvl1pPr>
              <a:defRPr/>
            </a:lvl1pPr>
          </a:lstStyle>
          <a:p>
            <a:pPr>
              <a:defRPr/>
            </a:pPr>
            <a:endParaRPr lang="en-US"/>
          </a:p>
        </p:txBody>
      </p:sp>
      <p:sp>
        <p:nvSpPr>
          <p:cNvPr id="52" name="Slide Number Placeholder 4"/>
          <p:cNvSpPr>
            <a:spLocks noGrp="1"/>
          </p:cNvSpPr>
          <p:nvPr>
            <p:ph type="sldNum" sz="quarter" idx="85"/>
          </p:nvPr>
        </p:nvSpPr>
        <p:spPr>
          <a:ln/>
        </p:spPr>
        <p:txBody>
          <a:bodyPr/>
          <a:lstStyle>
            <a:lvl1pPr>
              <a:defRPr>
                <a:latin typeface="Arial" charset="0"/>
                <a:cs typeface="+mn-cs"/>
              </a:defRPr>
            </a:lvl1pPr>
          </a:lstStyle>
          <a:p>
            <a:pPr>
              <a:defRPr/>
            </a:pPr>
            <a:fld id="{525DA9B0-2A12-486A-8143-FE0BED2004C1}" type="slidenum">
              <a:rPr lang="en-US"/>
              <a:pPr>
                <a:defRPr/>
              </a:pPr>
              <a:t>‹#›</a:t>
            </a:fld>
            <a:endParaRPr lang="en-US" dirty="0"/>
          </a:p>
        </p:txBody>
      </p:sp>
      <p:sp>
        <p:nvSpPr>
          <p:cNvPr id="51" name="Footer Placeholder 2"/>
          <p:cNvSpPr>
            <a:spLocks noGrp="1"/>
          </p:cNvSpPr>
          <p:nvPr>
            <p:ph type="ftr" sz="quarter" idx="87"/>
          </p:nvPr>
        </p:nvSpPr>
        <p:spPr>
          <a:ln/>
        </p:spPr>
        <p:txBody>
          <a:bodyPr/>
          <a:lstStyle>
            <a:lvl1pPr>
              <a:defRPr/>
            </a:lvl1pPr>
          </a:lstStyle>
          <a:p>
            <a:pPr>
              <a:defRPr/>
            </a:pPr>
            <a:endParaRPr lang="en-US"/>
          </a:p>
        </p:txBody>
      </p:sp>
      <p:sp>
        <p:nvSpPr>
          <p:cNvPr id="54" name="Slide Number Placeholder 4"/>
          <p:cNvSpPr>
            <a:spLocks noGrp="1"/>
          </p:cNvSpPr>
          <p:nvPr>
            <p:ph type="sldNum" sz="quarter" idx="89"/>
          </p:nvPr>
        </p:nvSpPr>
        <p:spPr>
          <a:ln/>
        </p:spPr>
        <p:txBody>
          <a:bodyPr/>
          <a:lstStyle>
            <a:lvl1pPr>
              <a:defRPr>
                <a:latin typeface="Arial" charset="0"/>
                <a:cs typeface="+mn-cs"/>
              </a:defRPr>
            </a:lvl1pPr>
          </a:lstStyle>
          <a:p>
            <a:pPr>
              <a:defRPr/>
            </a:pPr>
            <a:fld id="{6412725D-2A4A-40BB-AC37-F6FCBE301E39}" type="slidenum">
              <a:rPr lang="en-US"/>
              <a:pPr>
                <a:defRPr/>
              </a:pPr>
              <a:t>‹#›</a:t>
            </a:fld>
            <a:endParaRPr lang="en-US" dirty="0"/>
          </a:p>
        </p:txBody>
      </p:sp>
      <p:sp>
        <p:nvSpPr>
          <p:cNvPr id="53" name="Footer Placeholder 2"/>
          <p:cNvSpPr>
            <a:spLocks noGrp="1"/>
          </p:cNvSpPr>
          <p:nvPr>
            <p:ph type="ftr" sz="quarter" idx="91"/>
          </p:nvPr>
        </p:nvSpPr>
        <p:spPr>
          <a:ln/>
        </p:spPr>
        <p:txBody>
          <a:bodyPr/>
          <a:lstStyle>
            <a:lvl1pPr>
              <a:defRPr/>
            </a:lvl1pPr>
          </a:lstStyle>
          <a:p>
            <a:pPr>
              <a:defRPr/>
            </a:pPr>
            <a:endParaRPr lang="en-US"/>
          </a:p>
        </p:txBody>
      </p:sp>
      <p:sp>
        <p:nvSpPr>
          <p:cNvPr id="56" name="Slide Number Placeholder 4"/>
          <p:cNvSpPr>
            <a:spLocks noGrp="1"/>
          </p:cNvSpPr>
          <p:nvPr>
            <p:ph type="sldNum" sz="quarter" idx="93"/>
          </p:nvPr>
        </p:nvSpPr>
        <p:spPr>
          <a:ln/>
        </p:spPr>
        <p:txBody>
          <a:bodyPr/>
          <a:lstStyle>
            <a:lvl1pPr>
              <a:defRPr>
                <a:latin typeface="Arial" charset="0"/>
                <a:cs typeface="+mn-cs"/>
              </a:defRPr>
            </a:lvl1pPr>
          </a:lstStyle>
          <a:p>
            <a:pPr>
              <a:defRPr/>
            </a:pPr>
            <a:fld id="{C0EEF274-6927-4887-9037-05F1943E35D0}" type="slidenum">
              <a:rPr lang="en-US"/>
              <a:pPr>
                <a:defRPr/>
              </a:pPr>
              <a:t>‹#›</a:t>
            </a:fld>
            <a:endParaRPr lang="en-US" dirty="0"/>
          </a:p>
        </p:txBody>
      </p:sp>
      <p:sp>
        <p:nvSpPr>
          <p:cNvPr id="57" name="Footer Placeholder 2">
            <a:extLst>
              <a:ext uri="{FF2B5EF4-FFF2-40B4-BE49-F238E27FC236}">
                <a16:creationId xmlns:a16="http://schemas.microsoft.com/office/drawing/2014/main" id="{56A5D616-C5C6-4A37-8AFB-168E2E959903}"/>
              </a:ext>
            </a:extLst>
          </p:cNvPr>
          <p:cNvSpPr>
            <a:spLocks noGrp="1"/>
          </p:cNvSpPr>
          <p:nvPr>
            <p:ph type="ftr" sz="quarter" idx="95"/>
          </p:nvPr>
        </p:nvSpPr>
        <p:spPr>
          <a:ln/>
        </p:spPr>
        <p:txBody>
          <a:bodyPr/>
          <a:lstStyle>
            <a:lvl1pPr>
              <a:defRPr/>
            </a:lvl1pPr>
          </a:lstStyle>
          <a:p>
            <a:pPr>
              <a:defRPr/>
            </a:pPr>
            <a:endParaRPr lang="en-US"/>
          </a:p>
        </p:txBody>
      </p:sp>
      <p:sp>
        <p:nvSpPr>
          <p:cNvPr id="59" name="Slide Number Placeholder 4">
            <a:extLst>
              <a:ext uri="{FF2B5EF4-FFF2-40B4-BE49-F238E27FC236}">
                <a16:creationId xmlns:a16="http://schemas.microsoft.com/office/drawing/2014/main" id="{2743645C-3ECE-4695-9CA4-E96E44D90EC9}"/>
              </a:ext>
            </a:extLst>
          </p:cNvPr>
          <p:cNvSpPr>
            <a:spLocks noGrp="1"/>
          </p:cNvSpPr>
          <p:nvPr>
            <p:ph type="sldNum" sz="quarter" idx="97"/>
          </p:nvPr>
        </p:nvSpPr>
        <p:spPr>
          <a:ln/>
        </p:spPr>
        <p:txBody>
          <a:bodyPr/>
          <a:lstStyle>
            <a:lvl1pPr>
              <a:defRPr/>
            </a:lvl1pPr>
          </a:lstStyle>
          <a:p>
            <a:pPr>
              <a:defRPr/>
            </a:pPr>
            <a:fld id="{4735AF71-167D-4180-BA6C-8724262D9964}" type="slidenum">
              <a:rPr lang="en-US" altLang="en-US"/>
              <a:pPr>
                <a:defRPr/>
              </a:pPr>
              <a:t>‹#›</a:t>
            </a:fld>
            <a:endParaRPr lang="en-US" altLang="en-US" dirty="0"/>
          </a:p>
        </p:txBody>
      </p:sp>
      <p:sp>
        <p:nvSpPr>
          <p:cNvPr id="58" name="Footer Placeholder 2">
            <a:extLst>
              <a:ext uri="{FF2B5EF4-FFF2-40B4-BE49-F238E27FC236}">
                <a16:creationId xmlns:a16="http://schemas.microsoft.com/office/drawing/2014/main" id="{23E52AAB-21B0-4406-903B-5BDBBB417987}"/>
              </a:ext>
            </a:extLst>
          </p:cNvPr>
          <p:cNvSpPr>
            <a:spLocks noGrp="1"/>
          </p:cNvSpPr>
          <p:nvPr>
            <p:ph type="ftr" sz="quarter" idx="99"/>
          </p:nvPr>
        </p:nvSpPr>
        <p:spPr>
          <a:ln/>
        </p:spPr>
        <p:txBody>
          <a:bodyPr/>
          <a:lstStyle>
            <a:lvl1pPr>
              <a:defRPr/>
            </a:lvl1pPr>
          </a:lstStyle>
          <a:p>
            <a:pPr>
              <a:defRPr/>
            </a:pPr>
            <a:endParaRPr lang="en-US"/>
          </a:p>
        </p:txBody>
      </p:sp>
      <p:sp>
        <p:nvSpPr>
          <p:cNvPr id="61" name="Slide Number Placeholder 4">
            <a:extLst>
              <a:ext uri="{FF2B5EF4-FFF2-40B4-BE49-F238E27FC236}">
                <a16:creationId xmlns:a16="http://schemas.microsoft.com/office/drawing/2014/main" id="{70283CAE-E706-4669-ABA3-0C2807C3C754}"/>
              </a:ext>
            </a:extLst>
          </p:cNvPr>
          <p:cNvSpPr>
            <a:spLocks noGrp="1"/>
          </p:cNvSpPr>
          <p:nvPr>
            <p:ph type="sldNum" sz="quarter" idx="101"/>
          </p:nvPr>
        </p:nvSpPr>
        <p:spPr>
          <a:ln/>
        </p:spPr>
        <p:txBody>
          <a:bodyPr/>
          <a:lstStyle>
            <a:lvl1pPr>
              <a:defRPr/>
            </a:lvl1pPr>
          </a:lstStyle>
          <a:p>
            <a:pPr>
              <a:defRPr/>
            </a:pPr>
            <a:fld id="{87D0495C-82F4-4E55-B4F8-D0453A95C5BE}" type="slidenum">
              <a:rPr lang="en-US" altLang="en-US"/>
              <a:pPr>
                <a:defRPr/>
              </a:pPr>
              <a:t>‹#›</a:t>
            </a:fld>
            <a:endParaRPr lang="en-US" altLang="en-US" dirty="0"/>
          </a:p>
        </p:txBody>
      </p:sp>
      <p:sp>
        <p:nvSpPr>
          <p:cNvPr id="60" name="Footer Placeholder 2">
            <a:extLst>
              <a:ext uri="{FF2B5EF4-FFF2-40B4-BE49-F238E27FC236}">
                <a16:creationId xmlns:a16="http://schemas.microsoft.com/office/drawing/2014/main" id="{AE852452-2ED5-4988-B0CE-DB2ED5C93ADD}"/>
              </a:ext>
            </a:extLst>
          </p:cNvPr>
          <p:cNvSpPr>
            <a:spLocks noGrp="1"/>
          </p:cNvSpPr>
          <p:nvPr>
            <p:ph type="ftr" sz="quarter" idx="103"/>
          </p:nvPr>
        </p:nvSpPr>
        <p:spPr>
          <a:ln/>
        </p:spPr>
        <p:txBody>
          <a:bodyPr/>
          <a:lstStyle>
            <a:lvl1pPr>
              <a:defRPr/>
            </a:lvl1pPr>
          </a:lstStyle>
          <a:p>
            <a:pPr>
              <a:defRPr/>
            </a:pPr>
            <a:endParaRPr lang="en-US"/>
          </a:p>
        </p:txBody>
      </p:sp>
      <p:sp>
        <p:nvSpPr>
          <p:cNvPr id="63" name="Slide Number Placeholder 4">
            <a:extLst>
              <a:ext uri="{FF2B5EF4-FFF2-40B4-BE49-F238E27FC236}">
                <a16:creationId xmlns:a16="http://schemas.microsoft.com/office/drawing/2014/main" id="{A93D7B9A-2CF2-4AC3-A842-56D70D640725}"/>
              </a:ext>
            </a:extLst>
          </p:cNvPr>
          <p:cNvSpPr>
            <a:spLocks noGrp="1"/>
          </p:cNvSpPr>
          <p:nvPr>
            <p:ph type="sldNum" sz="quarter" idx="105"/>
          </p:nvPr>
        </p:nvSpPr>
        <p:spPr>
          <a:ln/>
        </p:spPr>
        <p:txBody>
          <a:bodyPr/>
          <a:lstStyle>
            <a:lvl1pPr>
              <a:defRPr/>
            </a:lvl1pPr>
          </a:lstStyle>
          <a:p>
            <a:pPr>
              <a:defRPr/>
            </a:pPr>
            <a:fld id="{4E978942-1AAF-4194-BDFD-2E213394F71E}" type="slidenum">
              <a:rPr lang="en-US" altLang="en-US"/>
              <a:pPr>
                <a:defRPr/>
              </a:pPr>
              <a:t>‹#›</a:t>
            </a:fld>
            <a:endParaRPr lang="en-US" altLang="en-US" dirty="0"/>
          </a:p>
        </p:txBody>
      </p:sp>
      <p:sp>
        <p:nvSpPr>
          <p:cNvPr id="62" name="Footer Placeholder 2">
            <a:extLst>
              <a:ext uri="{FF2B5EF4-FFF2-40B4-BE49-F238E27FC236}">
                <a16:creationId xmlns:a16="http://schemas.microsoft.com/office/drawing/2014/main" id="{96733203-0A23-45F8-98D6-FB50A8068CE3}"/>
              </a:ext>
            </a:extLst>
          </p:cNvPr>
          <p:cNvSpPr>
            <a:spLocks noGrp="1"/>
          </p:cNvSpPr>
          <p:nvPr>
            <p:ph type="ftr" sz="quarter" idx="107"/>
          </p:nvPr>
        </p:nvSpPr>
        <p:spPr>
          <a:ln/>
        </p:spPr>
        <p:txBody>
          <a:bodyPr/>
          <a:lstStyle>
            <a:lvl1pPr>
              <a:defRPr/>
            </a:lvl1pPr>
          </a:lstStyle>
          <a:p>
            <a:pPr>
              <a:defRPr/>
            </a:pPr>
            <a:endParaRPr lang="en-US"/>
          </a:p>
        </p:txBody>
      </p:sp>
      <p:sp>
        <p:nvSpPr>
          <p:cNvPr id="65" name="Slide Number Placeholder 4">
            <a:extLst>
              <a:ext uri="{FF2B5EF4-FFF2-40B4-BE49-F238E27FC236}">
                <a16:creationId xmlns:a16="http://schemas.microsoft.com/office/drawing/2014/main" id="{0C0A0D8F-A2AF-4E08-B65C-9510398BFFC4}"/>
              </a:ext>
            </a:extLst>
          </p:cNvPr>
          <p:cNvSpPr>
            <a:spLocks noGrp="1"/>
          </p:cNvSpPr>
          <p:nvPr>
            <p:ph type="sldNum" sz="quarter" idx="109"/>
          </p:nvPr>
        </p:nvSpPr>
        <p:spPr>
          <a:ln/>
        </p:spPr>
        <p:txBody>
          <a:bodyPr/>
          <a:lstStyle>
            <a:lvl1pPr>
              <a:defRPr/>
            </a:lvl1pPr>
          </a:lstStyle>
          <a:p>
            <a:pPr>
              <a:defRPr/>
            </a:pPr>
            <a:fld id="{0B526AC4-C830-41A1-A758-97FF5DF78507}" type="slidenum">
              <a:rPr lang="en-US" altLang="en-US"/>
              <a:pPr>
                <a:defRPr/>
              </a:pPr>
              <a:t>‹#›</a:t>
            </a:fld>
            <a:endParaRPr lang="en-US" altLang="en-US" dirty="0"/>
          </a:p>
        </p:txBody>
      </p:sp>
      <p:sp>
        <p:nvSpPr>
          <p:cNvPr id="64" name="Footer Placeholder 2">
            <a:extLst>
              <a:ext uri="{FF2B5EF4-FFF2-40B4-BE49-F238E27FC236}">
                <a16:creationId xmlns:a16="http://schemas.microsoft.com/office/drawing/2014/main" id="{4F64C20D-2DF2-42D3-BD4F-D6597AF37107}"/>
              </a:ext>
            </a:extLst>
          </p:cNvPr>
          <p:cNvSpPr>
            <a:spLocks noGrp="1"/>
          </p:cNvSpPr>
          <p:nvPr>
            <p:ph type="ftr" sz="quarter" idx="111"/>
          </p:nvPr>
        </p:nvSpPr>
        <p:spPr>
          <a:ln/>
        </p:spPr>
        <p:txBody>
          <a:bodyPr/>
          <a:lstStyle>
            <a:lvl1pPr>
              <a:defRPr/>
            </a:lvl1pPr>
          </a:lstStyle>
          <a:p>
            <a:pPr>
              <a:defRPr/>
            </a:pPr>
            <a:endParaRPr lang="en-US"/>
          </a:p>
        </p:txBody>
      </p:sp>
      <p:sp>
        <p:nvSpPr>
          <p:cNvPr id="67" name="Slide Number Placeholder 4">
            <a:extLst>
              <a:ext uri="{FF2B5EF4-FFF2-40B4-BE49-F238E27FC236}">
                <a16:creationId xmlns:a16="http://schemas.microsoft.com/office/drawing/2014/main" id="{EE7E03B3-BC89-41AE-9D31-8995D826046D}"/>
              </a:ext>
            </a:extLst>
          </p:cNvPr>
          <p:cNvSpPr>
            <a:spLocks noGrp="1"/>
          </p:cNvSpPr>
          <p:nvPr>
            <p:ph type="sldNum" sz="quarter" idx="113"/>
          </p:nvPr>
        </p:nvSpPr>
        <p:spPr>
          <a:ln/>
        </p:spPr>
        <p:txBody>
          <a:bodyPr/>
          <a:lstStyle>
            <a:lvl1pPr>
              <a:defRPr/>
            </a:lvl1pPr>
          </a:lstStyle>
          <a:p>
            <a:pPr>
              <a:defRPr/>
            </a:pPr>
            <a:fld id="{061F6F1B-C472-4741-8752-1A4A3CF8038F}" type="slidenum">
              <a:rPr lang="en-US" altLang="en-US"/>
              <a:pPr>
                <a:defRPr/>
              </a:pPr>
              <a:t>‹#›</a:t>
            </a:fld>
            <a:endParaRPr lang="en-US" altLang="en-US" dirty="0"/>
          </a:p>
        </p:txBody>
      </p:sp>
      <p:sp>
        <p:nvSpPr>
          <p:cNvPr id="68" name="Footer Placeholder 2">
            <a:extLst>
              <a:ext uri="{FF2B5EF4-FFF2-40B4-BE49-F238E27FC236}">
                <a16:creationId xmlns:a16="http://schemas.microsoft.com/office/drawing/2014/main" id="{6F0DD5FC-24C9-4558-A8F2-CC2517DCBCAA}"/>
              </a:ext>
            </a:extLst>
          </p:cNvPr>
          <p:cNvSpPr>
            <a:spLocks noGrp="1"/>
          </p:cNvSpPr>
          <p:nvPr>
            <p:ph type="ftr" sz="quarter" idx="115"/>
          </p:nvPr>
        </p:nvSpPr>
        <p:spPr>
          <a:ln/>
        </p:spPr>
        <p:txBody>
          <a:bodyPr/>
          <a:lstStyle>
            <a:lvl1pPr>
              <a:defRPr/>
            </a:lvl1pPr>
          </a:lstStyle>
          <a:p>
            <a:pPr>
              <a:defRPr/>
            </a:pPr>
            <a:endParaRPr lang="en-US"/>
          </a:p>
        </p:txBody>
      </p:sp>
      <p:sp>
        <p:nvSpPr>
          <p:cNvPr id="70" name="Slide Number Placeholder 4">
            <a:extLst>
              <a:ext uri="{FF2B5EF4-FFF2-40B4-BE49-F238E27FC236}">
                <a16:creationId xmlns:a16="http://schemas.microsoft.com/office/drawing/2014/main" id="{58B04FEB-DA82-42CF-AC69-5A9E6B88E797}"/>
              </a:ext>
            </a:extLst>
          </p:cNvPr>
          <p:cNvSpPr>
            <a:spLocks noGrp="1"/>
          </p:cNvSpPr>
          <p:nvPr>
            <p:ph type="sldNum" sz="quarter" idx="117"/>
          </p:nvPr>
        </p:nvSpPr>
        <p:spPr>
          <a:ln/>
        </p:spPr>
        <p:txBody>
          <a:bodyPr/>
          <a:lstStyle>
            <a:lvl1pPr>
              <a:defRPr/>
            </a:lvl1pPr>
          </a:lstStyle>
          <a:p>
            <a:pPr>
              <a:defRPr/>
            </a:pPr>
            <a:fld id="{8BE1EE50-2C89-42A3-AC6F-D3C06CD012D1}" type="slidenum">
              <a:rPr lang="en-US" altLang="en-US"/>
              <a:pPr>
                <a:defRPr/>
              </a:pPr>
              <a:t>‹#›</a:t>
            </a:fld>
            <a:endParaRPr lang="en-US" altLang="en-US" dirty="0"/>
          </a:p>
        </p:txBody>
      </p:sp>
      <p:sp>
        <p:nvSpPr>
          <p:cNvPr id="69" name="Footer Placeholder 2">
            <a:extLst>
              <a:ext uri="{FF2B5EF4-FFF2-40B4-BE49-F238E27FC236}">
                <a16:creationId xmlns:a16="http://schemas.microsoft.com/office/drawing/2014/main" id="{B178FE9F-D97B-4BFF-A01D-D624982F04A5}"/>
              </a:ext>
            </a:extLst>
          </p:cNvPr>
          <p:cNvSpPr>
            <a:spLocks noGrp="1"/>
          </p:cNvSpPr>
          <p:nvPr>
            <p:ph type="ftr" sz="quarter" idx="119"/>
          </p:nvPr>
        </p:nvSpPr>
        <p:spPr>
          <a:ln/>
        </p:spPr>
        <p:txBody>
          <a:bodyPr/>
          <a:lstStyle>
            <a:lvl1pPr>
              <a:defRPr/>
            </a:lvl1pPr>
          </a:lstStyle>
          <a:p>
            <a:pPr>
              <a:defRPr/>
            </a:pPr>
            <a:endParaRPr lang="en-US"/>
          </a:p>
        </p:txBody>
      </p:sp>
      <p:sp>
        <p:nvSpPr>
          <p:cNvPr id="72" name="Slide Number Placeholder 4">
            <a:extLst>
              <a:ext uri="{FF2B5EF4-FFF2-40B4-BE49-F238E27FC236}">
                <a16:creationId xmlns:a16="http://schemas.microsoft.com/office/drawing/2014/main" id="{5963F69D-9B76-4D26-8BFA-9B5F80E4893F}"/>
              </a:ext>
            </a:extLst>
          </p:cNvPr>
          <p:cNvSpPr>
            <a:spLocks noGrp="1"/>
          </p:cNvSpPr>
          <p:nvPr>
            <p:ph type="sldNum" sz="quarter" idx="121"/>
          </p:nvPr>
        </p:nvSpPr>
        <p:spPr>
          <a:ln/>
        </p:spPr>
        <p:txBody>
          <a:bodyPr/>
          <a:lstStyle>
            <a:lvl1pPr>
              <a:defRPr/>
            </a:lvl1pPr>
          </a:lstStyle>
          <a:p>
            <a:pPr>
              <a:defRPr/>
            </a:pPr>
            <a:fld id="{3011EBDF-C7CF-4255-AB2D-1D9D55DE84BD}" type="slidenum">
              <a:rPr lang="en-US" altLang="en-US"/>
              <a:pPr>
                <a:defRPr/>
              </a:pPr>
              <a:t>‹#›</a:t>
            </a:fld>
            <a:endParaRPr lang="en-US" altLang="en-US" dirty="0"/>
          </a:p>
        </p:txBody>
      </p:sp>
      <p:sp>
        <p:nvSpPr>
          <p:cNvPr id="71" name="Footer Placeholder 2">
            <a:extLst>
              <a:ext uri="{FF2B5EF4-FFF2-40B4-BE49-F238E27FC236}">
                <a16:creationId xmlns:a16="http://schemas.microsoft.com/office/drawing/2014/main" id="{FA6C3D79-C6FA-4A7A-90E4-677F9A28D40E}"/>
              </a:ext>
            </a:extLst>
          </p:cNvPr>
          <p:cNvSpPr>
            <a:spLocks noGrp="1"/>
          </p:cNvSpPr>
          <p:nvPr>
            <p:ph type="ftr" sz="quarter" idx="123"/>
          </p:nvPr>
        </p:nvSpPr>
        <p:spPr>
          <a:ln/>
        </p:spPr>
        <p:txBody>
          <a:bodyPr/>
          <a:lstStyle>
            <a:lvl1pPr>
              <a:defRPr/>
            </a:lvl1pPr>
          </a:lstStyle>
          <a:p>
            <a:pPr>
              <a:defRPr/>
            </a:pPr>
            <a:endParaRPr lang="en-US"/>
          </a:p>
        </p:txBody>
      </p:sp>
      <p:sp>
        <p:nvSpPr>
          <p:cNvPr id="74" name="Slide Number Placeholder 4">
            <a:extLst>
              <a:ext uri="{FF2B5EF4-FFF2-40B4-BE49-F238E27FC236}">
                <a16:creationId xmlns:a16="http://schemas.microsoft.com/office/drawing/2014/main" id="{E2FDBB89-8FD2-4F27-A564-363E8BCCCA36}"/>
              </a:ext>
            </a:extLst>
          </p:cNvPr>
          <p:cNvSpPr>
            <a:spLocks noGrp="1"/>
          </p:cNvSpPr>
          <p:nvPr>
            <p:ph type="sldNum" sz="quarter" idx="125"/>
          </p:nvPr>
        </p:nvSpPr>
        <p:spPr>
          <a:ln/>
        </p:spPr>
        <p:txBody>
          <a:bodyPr/>
          <a:lstStyle>
            <a:lvl1pPr>
              <a:defRPr/>
            </a:lvl1pPr>
          </a:lstStyle>
          <a:p>
            <a:pPr>
              <a:defRPr/>
            </a:pPr>
            <a:fld id="{222A1EE9-0B16-4AE8-89EE-653F382E1BCF}" type="slidenum">
              <a:rPr lang="en-US" altLang="en-US"/>
              <a:pPr>
                <a:defRPr/>
              </a:pPr>
              <a:t>‹#›</a:t>
            </a:fld>
            <a:endParaRPr lang="en-US" altLang="en-US" dirty="0"/>
          </a:p>
        </p:txBody>
      </p:sp>
      <p:sp>
        <p:nvSpPr>
          <p:cNvPr id="73" name="Footer Placeholder 2">
            <a:extLst>
              <a:ext uri="{FF2B5EF4-FFF2-40B4-BE49-F238E27FC236}">
                <a16:creationId xmlns:a16="http://schemas.microsoft.com/office/drawing/2014/main" id="{4A55A931-6C0A-44B2-B0E3-90F295B1329A}"/>
              </a:ext>
            </a:extLst>
          </p:cNvPr>
          <p:cNvSpPr>
            <a:spLocks noGrp="1"/>
          </p:cNvSpPr>
          <p:nvPr>
            <p:ph type="ftr" sz="quarter" idx="127"/>
          </p:nvPr>
        </p:nvSpPr>
        <p:spPr>
          <a:ln/>
        </p:spPr>
        <p:txBody>
          <a:bodyPr/>
          <a:lstStyle>
            <a:lvl1pPr>
              <a:defRPr/>
            </a:lvl1pPr>
          </a:lstStyle>
          <a:p>
            <a:pPr>
              <a:defRPr/>
            </a:pPr>
            <a:endParaRPr lang="en-US"/>
          </a:p>
        </p:txBody>
      </p:sp>
      <p:sp>
        <p:nvSpPr>
          <p:cNvPr id="76" name="Slide Number Placeholder 4">
            <a:extLst>
              <a:ext uri="{FF2B5EF4-FFF2-40B4-BE49-F238E27FC236}">
                <a16:creationId xmlns:a16="http://schemas.microsoft.com/office/drawing/2014/main" id="{EEB1BDEC-782E-4D34-8E0A-B042D492E8B2}"/>
              </a:ext>
            </a:extLst>
          </p:cNvPr>
          <p:cNvSpPr>
            <a:spLocks noGrp="1"/>
          </p:cNvSpPr>
          <p:nvPr>
            <p:ph type="sldNum" sz="quarter" idx="129"/>
          </p:nvPr>
        </p:nvSpPr>
        <p:spPr>
          <a:ln/>
        </p:spPr>
        <p:txBody>
          <a:bodyPr/>
          <a:lstStyle>
            <a:lvl1pPr>
              <a:defRPr/>
            </a:lvl1pPr>
          </a:lstStyle>
          <a:p>
            <a:pPr>
              <a:defRPr/>
            </a:pPr>
            <a:fld id="{11351C58-0B03-4AE6-B13D-70C39E92BFBB}" type="slidenum">
              <a:rPr lang="en-US" altLang="en-US"/>
              <a:pPr>
                <a:defRPr/>
              </a:pPr>
              <a:t>‹#›</a:t>
            </a:fld>
            <a:endParaRPr lang="en-US" altLang="en-US" dirty="0"/>
          </a:p>
        </p:txBody>
      </p:sp>
      <p:sp>
        <p:nvSpPr>
          <p:cNvPr id="75" name="Footer Placeholder 2">
            <a:extLst>
              <a:ext uri="{FF2B5EF4-FFF2-40B4-BE49-F238E27FC236}">
                <a16:creationId xmlns:a16="http://schemas.microsoft.com/office/drawing/2014/main" id="{357F6502-AC3B-438A-94A6-066C7391E57E}"/>
              </a:ext>
            </a:extLst>
          </p:cNvPr>
          <p:cNvSpPr>
            <a:spLocks noGrp="1"/>
          </p:cNvSpPr>
          <p:nvPr>
            <p:ph type="ftr" sz="quarter" idx="131"/>
          </p:nvPr>
        </p:nvSpPr>
        <p:spPr>
          <a:ln/>
        </p:spPr>
        <p:txBody>
          <a:bodyPr/>
          <a:lstStyle>
            <a:lvl1pPr>
              <a:defRPr/>
            </a:lvl1pPr>
          </a:lstStyle>
          <a:p>
            <a:pPr>
              <a:defRPr/>
            </a:pPr>
            <a:endParaRPr lang="en-US"/>
          </a:p>
        </p:txBody>
      </p:sp>
      <p:sp>
        <p:nvSpPr>
          <p:cNvPr id="78" name="Slide Number Placeholder 4">
            <a:extLst>
              <a:ext uri="{FF2B5EF4-FFF2-40B4-BE49-F238E27FC236}">
                <a16:creationId xmlns:a16="http://schemas.microsoft.com/office/drawing/2014/main" id="{51ACAEA6-852C-486F-9AE6-1BC9B101B5BF}"/>
              </a:ext>
            </a:extLst>
          </p:cNvPr>
          <p:cNvSpPr>
            <a:spLocks noGrp="1"/>
          </p:cNvSpPr>
          <p:nvPr>
            <p:ph type="sldNum" sz="quarter" idx="133"/>
          </p:nvPr>
        </p:nvSpPr>
        <p:spPr>
          <a:ln/>
        </p:spPr>
        <p:txBody>
          <a:bodyPr/>
          <a:lstStyle>
            <a:lvl1pPr>
              <a:defRPr/>
            </a:lvl1pPr>
          </a:lstStyle>
          <a:p>
            <a:pPr>
              <a:defRPr/>
            </a:pPr>
            <a:fld id="{4DD7309A-A446-4E3D-B1AC-6C0B6AEB24E0}" type="slidenum">
              <a:rPr lang="en-US" altLang="en-US"/>
              <a:pPr>
                <a:defRPr/>
              </a:pPr>
              <a:t>‹#›</a:t>
            </a:fld>
            <a:endParaRPr lang="en-US" altLang="en-US" dirty="0"/>
          </a:p>
        </p:txBody>
      </p:sp>
      <p:sp>
        <p:nvSpPr>
          <p:cNvPr id="79" name="Footer Placeholder 2">
            <a:extLst>
              <a:ext uri="{FF2B5EF4-FFF2-40B4-BE49-F238E27FC236}">
                <a16:creationId xmlns:a16="http://schemas.microsoft.com/office/drawing/2014/main" id="{5A9497E4-08FE-428A-B435-5FC1ACBEB2D3}"/>
              </a:ext>
            </a:extLst>
          </p:cNvPr>
          <p:cNvSpPr>
            <a:spLocks noGrp="1"/>
          </p:cNvSpPr>
          <p:nvPr>
            <p:ph type="ftr" sz="quarter" idx="135"/>
          </p:nvPr>
        </p:nvSpPr>
        <p:spPr>
          <a:ln/>
        </p:spPr>
        <p:txBody>
          <a:bodyPr/>
          <a:lstStyle>
            <a:lvl1pPr>
              <a:defRPr/>
            </a:lvl1pPr>
          </a:lstStyle>
          <a:p>
            <a:pPr>
              <a:defRPr/>
            </a:pPr>
            <a:endParaRPr lang="en-US"/>
          </a:p>
        </p:txBody>
      </p:sp>
      <p:sp>
        <p:nvSpPr>
          <p:cNvPr id="81" name="Slide Number Placeholder 4">
            <a:extLst>
              <a:ext uri="{FF2B5EF4-FFF2-40B4-BE49-F238E27FC236}">
                <a16:creationId xmlns:a16="http://schemas.microsoft.com/office/drawing/2014/main" id="{AF2B154E-466E-4A91-B709-D6064983B64F}"/>
              </a:ext>
            </a:extLst>
          </p:cNvPr>
          <p:cNvSpPr>
            <a:spLocks noGrp="1"/>
          </p:cNvSpPr>
          <p:nvPr>
            <p:ph type="sldNum" sz="quarter" idx="137"/>
          </p:nvPr>
        </p:nvSpPr>
        <p:spPr>
          <a:ln/>
        </p:spPr>
        <p:txBody>
          <a:bodyPr/>
          <a:lstStyle>
            <a:lvl1pPr>
              <a:defRPr/>
            </a:lvl1pPr>
          </a:lstStyle>
          <a:p>
            <a:pPr>
              <a:defRPr/>
            </a:pPr>
            <a:fld id="{5E1A35D6-FD20-4C13-8C7E-C5D5F9CCD278}" type="slidenum">
              <a:rPr lang="en-US" altLang="en-US"/>
              <a:pPr>
                <a:defRPr/>
              </a:pPr>
              <a:t>‹#›</a:t>
            </a:fld>
            <a:endParaRPr lang="en-US" altLang="en-US" dirty="0"/>
          </a:p>
        </p:txBody>
      </p:sp>
      <p:sp>
        <p:nvSpPr>
          <p:cNvPr id="80" name="Footer Placeholder 2">
            <a:extLst>
              <a:ext uri="{FF2B5EF4-FFF2-40B4-BE49-F238E27FC236}">
                <a16:creationId xmlns:a16="http://schemas.microsoft.com/office/drawing/2014/main" id="{18804A66-6B95-4873-9C0F-B38D13EED3FC}"/>
              </a:ext>
            </a:extLst>
          </p:cNvPr>
          <p:cNvSpPr>
            <a:spLocks noGrp="1"/>
          </p:cNvSpPr>
          <p:nvPr>
            <p:ph type="ftr" sz="quarter" idx="139"/>
          </p:nvPr>
        </p:nvSpPr>
        <p:spPr>
          <a:ln/>
        </p:spPr>
        <p:txBody>
          <a:bodyPr/>
          <a:lstStyle>
            <a:lvl1pPr>
              <a:defRPr/>
            </a:lvl1pPr>
          </a:lstStyle>
          <a:p>
            <a:pPr>
              <a:defRPr/>
            </a:pPr>
            <a:endParaRPr lang="en-US"/>
          </a:p>
        </p:txBody>
      </p:sp>
      <p:sp>
        <p:nvSpPr>
          <p:cNvPr id="83" name="Slide Number Placeholder 4">
            <a:extLst>
              <a:ext uri="{FF2B5EF4-FFF2-40B4-BE49-F238E27FC236}">
                <a16:creationId xmlns:a16="http://schemas.microsoft.com/office/drawing/2014/main" id="{B7F256C0-6598-45E2-A74D-B0569AE73CF2}"/>
              </a:ext>
            </a:extLst>
          </p:cNvPr>
          <p:cNvSpPr>
            <a:spLocks noGrp="1"/>
          </p:cNvSpPr>
          <p:nvPr>
            <p:ph type="sldNum" sz="quarter" idx="141"/>
          </p:nvPr>
        </p:nvSpPr>
        <p:spPr>
          <a:ln/>
        </p:spPr>
        <p:txBody>
          <a:bodyPr/>
          <a:lstStyle>
            <a:lvl1pPr>
              <a:defRPr/>
            </a:lvl1pPr>
          </a:lstStyle>
          <a:p>
            <a:pPr>
              <a:defRPr/>
            </a:pPr>
            <a:fld id="{0AC72196-FD5B-48C7-8C27-946757910AAD}" type="slidenum">
              <a:rPr lang="en-US" altLang="en-US"/>
              <a:pPr>
                <a:defRPr/>
              </a:pPr>
              <a:t>‹#›</a:t>
            </a:fld>
            <a:endParaRPr lang="en-US" altLang="en-US" dirty="0"/>
          </a:p>
        </p:txBody>
      </p:sp>
      <p:sp>
        <p:nvSpPr>
          <p:cNvPr id="77" name="Date Placeholder 1">
            <a:extLst>
              <a:ext uri="{FF2B5EF4-FFF2-40B4-BE49-F238E27FC236}">
                <a16:creationId xmlns:a16="http://schemas.microsoft.com/office/drawing/2014/main" id="{8E396652-156C-4530-8CCB-DF1CB8008490}"/>
              </a:ext>
            </a:extLst>
          </p:cNvPr>
          <p:cNvSpPr>
            <a:spLocks noGrp="1"/>
          </p:cNvSpPr>
          <p:nvPr>
            <p:ph type="dt" sz="half" idx="142"/>
          </p:nvPr>
        </p:nvSpPr>
        <p:spPr>
          <a:ln/>
        </p:spPr>
        <p:txBody>
          <a:bodyPr/>
          <a:lstStyle>
            <a:lvl1pPr>
              <a:defRPr/>
            </a:lvl1pPr>
          </a:lstStyle>
          <a:p>
            <a:pPr>
              <a:defRPr/>
            </a:pPr>
            <a:endParaRPr lang="en-US"/>
          </a:p>
        </p:txBody>
      </p:sp>
      <p:sp>
        <p:nvSpPr>
          <p:cNvPr id="82" name="Footer Placeholder 2">
            <a:extLst>
              <a:ext uri="{FF2B5EF4-FFF2-40B4-BE49-F238E27FC236}">
                <a16:creationId xmlns:a16="http://schemas.microsoft.com/office/drawing/2014/main" id="{103D6DB4-CF4B-4508-B5B3-9269C4313913}"/>
              </a:ext>
            </a:extLst>
          </p:cNvPr>
          <p:cNvSpPr>
            <a:spLocks noGrp="1"/>
          </p:cNvSpPr>
          <p:nvPr>
            <p:ph type="ftr" sz="quarter" idx="143"/>
          </p:nvPr>
        </p:nvSpPr>
        <p:spPr>
          <a:ln/>
        </p:spPr>
        <p:txBody>
          <a:bodyPr/>
          <a:lstStyle>
            <a:lvl1pPr>
              <a:defRPr/>
            </a:lvl1pPr>
          </a:lstStyle>
          <a:p>
            <a:pPr>
              <a:defRPr/>
            </a:pPr>
            <a:endParaRPr lang="en-US"/>
          </a:p>
        </p:txBody>
      </p:sp>
      <p:sp>
        <p:nvSpPr>
          <p:cNvPr id="84" name="Footer Placeholder 3">
            <a:extLst>
              <a:ext uri="{FF2B5EF4-FFF2-40B4-BE49-F238E27FC236}">
                <a16:creationId xmlns:a16="http://schemas.microsoft.com/office/drawing/2014/main" id="{7B2F83FF-1885-4B93-91C9-155709053910}"/>
              </a:ext>
            </a:extLst>
          </p:cNvPr>
          <p:cNvSpPr>
            <a:spLocks noGrp="1"/>
          </p:cNvSpPr>
          <p:nvPr>
            <p:ph type="ftr" sz="quarter" idx="144"/>
          </p:nvPr>
        </p:nvSpPr>
        <p:spPr>
          <a:ln/>
        </p:spPr>
        <p:txBody>
          <a:bodyPr/>
          <a:lstStyle>
            <a:lvl1pPr>
              <a:defRPr/>
            </a:lvl1pPr>
          </a:lstStyle>
          <a:p>
            <a:pPr>
              <a:defRPr/>
            </a:pPr>
            <a:endParaRPr lang="en-US"/>
          </a:p>
        </p:txBody>
      </p:sp>
      <p:sp>
        <p:nvSpPr>
          <p:cNvPr id="85" name="Slide Number Placeholder 4">
            <a:extLst>
              <a:ext uri="{FF2B5EF4-FFF2-40B4-BE49-F238E27FC236}">
                <a16:creationId xmlns:a16="http://schemas.microsoft.com/office/drawing/2014/main" id="{3F0954B7-18B8-493A-BB8C-B9E90CD89002}"/>
              </a:ext>
            </a:extLst>
          </p:cNvPr>
          <p:cNvSpPr>
            <a:spLocks noGrp="1"/>
          </p:cNvSpPr>
          <p:nvPr>
            <p:ph type="sldNum" sz="quarter" idx="145"/>
          </p:nvPr>
        </p:nvSpPr>
        <p:spPr>
          <a:ln/>
        </p:spPr>
        <p:txBody>
          <a:bodyPr/>
          <a:lstStyle>
            <a:lvl1pPr>
              <a:defRPr/>
            </a:lvl1pPr>
          </a:lstStyle>
          <a:p>
            <a:pPr>
              <a:defRPr/>
            </a:pPr>
            <a:fld id="{E69175D2-9F57-4734-9CFA-237666A8DA7F}" type="slidenum">
              <a:rPr lang="en-US" altLang="en-US"/>
              <a:pPr>
                <a:defRPr/>
              </a:pPr>
              <a:t>‹#›</a:t>
            </a:fld>
            <a:endParaRPr lang="en-US" altLang="en-US" dirty="0"/>
          </a:p>
        </p:txBody>
      </p:sp>
      <p:sp>
        <p:nvSpPr>
          <p:cNvPr id="86" name="Slide Number Placeholder 5">
            <a:extLst>
              <a:ext uri="{FF2B5EF4-FFF2-40B4-BE49-F238E27FC236}">
                <a16:creationId xmlns:a16="http://schemas.microsoft.com/office/drawing/2014/main" id="{54670131-111F-4ED3-BD42-B7FAC13D6B7F}"/>
              </a:ext>
            </a:extLst>
          </p:cNvPr>
          <p:cNvSpPr>
            <a:spLocks noGrp="1"/>
          </p:cNvSpPr>
          <p:nvPr>
            <p:ph type="sldNum" sz="quarter" idx="146"/>
          </p:nvPr>
        </p:nvSpPr>
        <p:spPr>
          <a:ln/>
        </p:spPr>
        <p:txBody>
          <a:bodyPr/>
          <a:lstStyle>
            <a:lvl1pPr>
              <a:defRPr/>
            </a:lvl1pPr>
          </a:lstStyle>
          <a:p>
            <a:pPr>
              <a:defRPr/>
            </a:pPr>
            <a:fld id="{C3FA22F1-7CA1-4FED-93AB-338E2A2FCE46}" type="slidenum">
              <a:rPr lang="en-US" altLang="en-US"/>
              <a:pPr>
                <a:defRPr/>
              </a:pPr>
              <a:t>‹#›</a:t>
            </a:fld>
            <a:endParaRPr lang="en-US" altLang="en-US" dirty="0"/>
          </a:p>
        </p:txBody>
      </p:sp>
    </p:spTree>
    <p:extLst>
      <p:ext uri="{BB962C8B-B14F-4D97-AF65-F5344CB8AC3E}">
        <p14:creationId xmlns:p14="http://schemas.microsoft.com/office/powerpoint/2010/main" val="13517217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3"/>
          </p:nvPr>
        </p:nvSpPr>
        <p:spPr/>
        <p:txBody>
          <a:bodyPr/>
          <a:lstStyle>
            <a:lvl1pPr>
              <a:defRPr>
                <a:latin typeface="Arial" charset="0"/>
                <a:cs typeface="+mn-cs"/>
              </a:defRPr>
            </a:lvl1pPr>
          </a:lstStyle>
          <a:p>
            <a:pPr>
              <a:defRPr/>
            </a:pPr>
            <a:fld id="{EC61E51A-CB2A-4061-95F3-80B5B49FDBD9}" type="slidenum">
              <a:rPr lang="en-US"/>
              <a:pPr>
                <a:defRPr/>
              </a:pPr>
              <a:t>‹#›</a:t>
            </a:fld>
            <a:endParaRPr lang="en-US" dirty="0"/>
          </a:p>
        </p:txBody>
      </p:sp>
      <p:sp>
        <p:nvSpPr>
          <p:cNvPr id="8" name="Footer Placeholder 2"/>
          <p:cNvSpPr>
            <a:spLocks noGrp="1"/>
          </p:cNvSpPr>
          <p:nvPr>
            <p:ph type="ftr" sz="quarter" idx="15"/>
          </p:nvPr>
        </p:nvSpPr>
        <p:spPr>
          <a:ln/>
        </p:spPr>
        <p:txBody>
          <a:bodyPr/>
          <a:lstStyle>
            <a:lvl1pPr>
              <a:defRPr/>
            </a:lvl1pPr>
          </a:lstStyle>
          <a:p>
            <a:pPr>
              <a:defRPr/>
            </a:pPr>
            <a:endParaRPr lang="en-US"/>
          </a:p>
        </p:txBody>
      </p:sp>
      <p:sp>
        <p:nvSpPr>
          <p:cNvPr id="10" name="Slide Number Placeholder 4"/>
          <p:cNvSpPr>
            <a:spLocks noGrp="1"/>
          </p:cNvSpPr>
          <p:nvPr>
            <p:ph type="sldNum" sz="quarter" idx="17"/>
          </p:nvPr>
        </p:nvSpPr>
        <p:spPr>
          <a:ln/>
        </p:spPr>
        <p:txBody>
          <a:bodyPr/>
          <a:lstStyle>
            <a:lvl1pPr>
              <a:defRPr>
                <a:latin typeface="Arial" charset="0"/>
                <a:cs typeface="+mn-cs"/>
              </a:defRPr>
            </a:lvl1pPr>
          </a:lstStyle>
          <a:p>
            <a:pPr>
              <a:defRPr/>
            </a:pPr>
            <a:fld id="{AC38A04F-88F4-4670-92E6-346A12B299F2}" type="slidenum">
              <a:rPr lang="en-US"/>
              <a:pPr>
                <a:defRPr/>
              </a:pPr>
              <a:t>‹#›</a:t>
            </a:fld>
            <a:endParaRPr lang="en-US" dirty="0"/>
          </a:p>
        </p:txBody>
      </p:sp>
      <p:sp>
        <p:nvSpPr>
          <p:cNvPr id="11" name="Footer Placeholder 2"/>
          <p:cNvSpPr>
            <a:spLocks noGrp="1"/>
          </p:cNvSpPr>
          <p:nvPr>
            <p:ph type="ftr" sz="quarter" idx="19"/>
          </p:nvPr>
        </p:nvSpPr>
        <p:spPr>
          <a:ln/>
        </p:spPr>
        <p:txBody>
          <a:bodyPr/>
          <a:lstStyle>
            <a:lvl1pPr>
              <a:defRPr/>
            </a:lvl1pPr>
          </a:lstStyle>
          <a:p>
            <a:pPr>
              <a:defRPr/>
            </a:pPr>
            <a:endParaRPr lang="en-US"/>
          </a:p>
        </p:txBody>
      </p:sp>
      <p:sp>
        <p:nvSpPr>
          <p:cNvPr id="13" name="Slide Number Placeholder 4"/>
          <p:cNvSpPr>
            <a:spLocks noGrp="1"/>
          </p:cNvSpPr>
          <p:nvPr>
            <p:ph type="sldNum" sz="quarter" idx="21"/>
          </p:nvPr>
        </p:nvSpPr>
        <p:spPr>
          <a:ln/>
        </p:spPr>
        <p:txBody>
          <a:bodyPr/>
          <a:lstStyle>
            <a:lvl1pPr>
              <a:defRPr>
                <a:latin typeface="Arial" charset="0"/>
                <a:cs typeface="+mn-cs"/>
              </a:defRPr>
            </a:lvl1pPr>
          </a:lstStyle>
          <a:p>
            <a:pPr>
              <a:defRPr/>
            </a:pPr>
            <a:fld id="{E329A3DC-0FA0-4DDC-A752-E9A659A20344}" type="slidenum">
              <a:rPr lang="en-US"/>
              <a:pPr>
                <a:defRPr/>
              </a:pPr>
              <a:t>‹#›</a:t>
            </a:fld>
            <a:endParaRPr lang="en-US" dirty="0"/>
          </a:p>
        </p:txBody>
      </p:sp>
      <p:sp>
        <p:nvSpPr>
          <p:cNvPr id="14" name="Footer Placeholder 2"/>
          <p:cNvSpPr>
            <a:spLocks noGrp="1"/>
          </p:cNvSpPr>
          <p:nvPr>
            <p:ph type="ftr" sz="quarter" idx="23"/>
          </p:nvPr>
        </p:nvSpPr>
        <p:spPr>
          <a:ln/>
        </p:spPr>
        <p:txBody>
          <a:bodyPr/>
          <a:lstStyle>
            <a:lvl1pPr>
              <a:defRPr/>
            </a:lvl1pPr>
          </a:lstStyle>
          <a:p>
            <a:pPr>
              <a:defRPr/>
            </a:pPr>
            <a:endParaRPr lang="en-US"/>
          </a:p>
        </p:txBody>
      </p:sp>
      <p:sp>
        <p:nvSpPr>
          <p:cNvPr id="16" name="Slide Number Placeholder 4"/>
          <p:cNvSpPr>
            <a:spLocks noGrp="1"/>
          </p:cNvSpPr>
          <p:nvPr>
            <p:ph type="sldNum" sz="quarter" idx="25"/>
          </p:nvPr>
        </p:nvSpPr>
        <p:spPr>
          <a:ln/>
        </p:spPr>
        <p:txBody>
          <a:bodyPr/>
          <a:lstStyle>
            <a:lvl1pPr>
              <a:defRPr>
                <a:latin typeface="Arial" charset="0"/>
                <a:cs typeface="+mn-cs"/>
              </a:defRPr>
            </a:lvl1pPr>
          </a:lstStyle>
          <a:p>
            <a:pPr>
              <a:defRPr/>
            </a:pPr>
            <a:fld id="{332CC46A-60B8-404D-8A38-3C0204251D34}" type="slidenum">
              <a:rPr lang="en-US"/>
              <a:pPr>
                <a:defRPr/>
              </a:pPr>
              <a:t>‹#›</a:t>
            </a:fld>
            <a:endParaRPr lang="en-US" dirty="0"/>
          </a:p>
        </p:txBody>
      </p:sp>
      <p:sp>
        <p:nvSpPr>
          <p:cNvPr id="15" name="Footer Placeholder 2"/>
          <p:cNvSpPr>
            <a:spLocks noGrp="1"/>
          </p:cNvSpPr>
          <p:nvPr>
            <p:ph type="ftr" sz="quarter" idx="27"/>
          </p:nvPr>
        </p:nvSpPr>
        <p:spPr>
          <a:ln/>
        </p:spPr>
        <p:txBody>
          <a:bodyPr/>
          <a:lstStyle>
            <a:lvl1pPr>
              <a:defRPr/>
            </a:lvl1pPr>
          </a:lstStyle>
          <a:p>
            <a:pPr>
              <a:defRPr/>
            </a:pPr>
            <a:endParaRPr lang="en-US"/>
          </a:p>
        </p:txBody>
      </p:sp>
      <p:sp>
        <p:nvSpPr>
          <p:cNvPr id="18" name="Slide Number Placeholder 4"/>
          <p:cNvSpPr>
            <a:spLocks noGrp="1"/>
          </p:cNvSpPr>
          <p:nvPr>
            <p:ph type="sldNum" sz="quarter" idx="29"/>
          </p:nvPr>
        </p:nvSpPr>
        <p:spPr>
          <a:ln/>
        </p:spPr>
        <p:txBody>
          <a:bodyPr/>
          <a:lstStyle>
            <a:lvl1pPr>
              <a:defRPr>
                <a:latin typeface="Arial" charset="0"/>
                <a:cs typeface="+mn-cs"/>
              </a:defRPr>
            </a:lvl1pPr>
          </a:lstStyle>
          <a:p>
            <a:pPr>
              <a:defRPr/>
            </a:pPr>
            <a:fld id="{39834B31-4985-43B6-8818-AB52CBEBB521}" type="slidenum">
              <a:rPr lang="en-US"/>
              <a:pPr>
                <a:defRPr/>
              </a:pPr>
              <a:t>‹#›</a:t>
            </a:fld>
            <a:endParaRPr lang="en-US" dirty="0"/>
          </a:p>
        </p:txBody>
      </p:sp>
      <p:sp>
        <p:nvSpPr>
          <p:cNvPr id="19" name="Footer Placeholder 2"/>
          <p:cNvSpPr>
            <a:spLocks noGrp="1"/>
          </p:cNvSpPr>
          <p:nvPr>
            <p:ph type="ftr" sz="quarter" idx="31"/>
          </p:nvPr>
        </p:nvSpPr>
        <p:spPr>
          <a:ln/>
        </p:spPr>
        <p:txBody>
          <a:bodyPr/>
          <a:lstStyle>
            <a:lvl1pPr>
              <a:defRPr/>
            </a:lvl1pPr>
          </a:lstStyle>
          <a:p>
            <a:pPr>
              <a:defRPr/>
            </a:pPr>
            <a:endParaRPr lang="en-US"/>
          </a:p>
        </p:txBody>
      </p:sp>
      <p:sp>
        <p:nvSpPr>
          <p:cNvPr id="21" name="Slide Number Placeholder 4"/>
          <p:cNvSpPr>
            <a:spLocks noGrp="1"/>
          </p:cNvSpPr>
          <p:nvPr>
            <p:ph type="sldNum" sz="quarter" idx="33"/>
          </p:nvPr>
        </p:nvSpPr>
        <p:spPr>
          <a:ln/>
        </p:spPr>
        <p:txBody>
          <a:bodyPr/>
          <a:lstStyle>
            <a:lvl1pPr>
              <a:defRPr>
                <a:latin typeface="Arial" charset="0"/>
                <a:cs typeface="+mn-cs"/>
              </a:defRPr>
            </a:lvl1pPr>
          </a:lstStyle>
          <a:p>
            <a:pPr>
              <a:defRPr/>
            </a:pPr>
            <a:fld id="{9B624E12-2CCB-4BCE-A783-6D050A9D48C7}" type="slidenum">
              <a:rPr lang="en-US"/>
              <a:pPr>
                <a:defRPr/>
              </a:pPr>
              <a:t>‹#›</a:t>
            </a:fld>
            <a:endParaRPr lang="en-US" dirty="0"/>
          </a:p>
        </p:txBody>
      </p:sp>
      <p:sp>
        <p:nvSpPr>
          <p:cNvPr id="20" name="Footer Placeholder 2"/>
          <p:cNvSpPr>
            <a:spLocks noGrp="1"/>
          </p:cNvSpPr>
          <p:nvPr>
            <p:ph type="ftr" sz="quarter" idx="35"/>
          </p:nvPr>
        </p:nvSpPr>
        <p:spPr>
          <a:ln/>
        </p:spPr>
        <p:txBody>
          <a:bodyPr/>
          <a:lstStyle>
            <a:lvl1pPr>
              <a:defRPr/>
            </a:lvl1pPr>
          </a:lstStyle>
          <a:p>
            <a:pPr>
              <a:defRPr/>
            </a:pPr>
            <a:endParaRPr lang="en-US"/>
          </a:p>
        </p:txBody>
      </p:sp>
      <p:sp>
        <p:nvSpPr>
          <p:cNvPr id="23" name="Slide Number Placeholder 4"/>
          <p:cNvSpPr>
            <a:spLocks noGrp="1"/>
          </p:cNvSpPr>
          <p:nvPr>
            <p:ph type="sldNum" sz="quarter" idx="37"/>
          </p:nvPr>
        </p:nvSpPr>
        <p:spPr>
          <a:ln/>
        </p:spPr>
        <p:txBody>
          <a:bodyPr/>
          <a:lstStyle>
            <a:lvl1pPr>
              <a:defRPr>
                <a:latin typeface="Arial" charset="0"/>
                <a:cs typeface="+mn-cs"/>
              </a:defRPr>
            </a:lvl1pPr>
          </a:lstStyle>
          <a:p>
            <a:pPr>
              <a:defRPr/>
            </a:pPr>
            <a:fld id="{1730A1A6-3A09-48F2-B5B2-02ECACB299B9}" type="slidenum">
              <a:rPr lang="en-US"/>
              <a:pPr>
                <a:defRPr/>
              </a:pPr>
              <a:t>‹#›</a:t>
            </a:fld>
            <a:endParaRPr lang="en-US" dirty="0"/>
          </a:p>
        </p:txBody>
      </p:sp>
      <p:sp>
        <p:nvSpPr>
          <p:cNvPr id="24" name="Footer Placeholder 2"/>
          <p:cNvSpPr>
            <a:spLocks noGrp="1"/>
          </p:cNvSpPr>
          <p:nvPr>
            <p:ph type="ftr" sz="quarter" idx="39"/>
          </p:nvPr>
        </p:nvSpPr>
        <p:spPr>
          <a:ln/>
        </p:spPr>
        <p:txBody>
          <a:bodyPr/>
          <a:lstStyle>
            <a:lvl1pPr>
              <a:defRPr/>
            </a:lvl1pPr>
          </a:lstStyle>
          <a:p>
            <a:pPr>
              <a:defRPr/>
            </a:pPr>
            <a:endParaRPr lang="en-US"/>
          </a:p>
        </p:txBody>
      </p:sp>
      <p:sp>
        <p:nvSpPr>
          <p:cNvPr id="26" name="Slide Number Placeholder 4"/>
          <p:cNvSpPr>
            <a:spLocks noGrp="1"/>
          </p:cNvSpPr>
          <p:nvPr>
            <p:ph type="sldNum" sz="quarter" idx="41"/>
          </p:nvPr>
        </p:nvSpPr>
        <p:spPr>
          <a:ln/>
        </p:spPr>
        <p:txBody>
          <a:bodyPr/>
          <a:lstStyle>
            <a:lvl1pPr>
              <a:defRPr>
                <a:latin typeface="Arial" charset="0"/>
                <a:cs typeface="+mn-cs"/>
              </a:defRPr>
            </a:lvl1pPr>
          </a:lstStyle>
          <a:p>
            <a:pPr>
              <a:defRPr/>
            </a:pPr>
            <a:fld id="{FA241992-2B0C-41D6-8ABE-A0EE1F4C446D}" type="slidenum">
              <a:rPr lang="en-US"/>
              <a:pPr>
                <a:defRPr/>
              </a:pPr>
              <a:t>‹#›</a:t>
            </a:fld>
            <a:endParaRPr lang="en-US" dirty="0"/>
          </a:p>
        </p:txBody>
      </p:sp>
      <p:sp>
        <p:nvSpPr>
          <p:cNvPr id="25" name="Footer Placeholder 2"/>
          <p:cNvSpPr>
            <a:spLocks noGrp="1"/>
          </p:cNvSpPr>
          <p:nvPr>
            <p:ph type="ftr" sz="quarter" idx="43"/>
          </p:nvPr>
        </p:nvSpPr>
        <p:spPr>
          <a:ln/>
        </p:spPr>
        <p:txBody>
          <a:bodyPr/>
          <a:lstStyle>
            <a:lvl1pPr>
              <a:defRPr/>
            </a:lvl1pPr>
          </a:lstStyle>
          <a:p>
            <a:pPr>
              <a:defRPr/>
            </a:pPr>
            <a:endParaRPr lang="en-US"/>
          </a:p>
        </p:txBody>
      </p:sp>
      <p:sp>
        <p:nvSpPr>
          <p:cNvPr id="28" name="Slide Number Placeholder 4"/>
          <p:cNvSpPr>
            <a:spLocks noGrp="1"/>
          </p:cNvSpPr>
          <p:nvPr>
            <p:ph type="sldNum" sz="quarter" idx="45"/>
          </p:nvPr>
        </p:nvSpPr>
        <p:spPr>
          <a:ln/>
        </p:spPr>
        <p:txBody>
          <a:bodyPr/>
          <a:lstStyle>
            <a:lvl1pPr>
              <a:defRPr>
                <a:latin typeface="Arial" charset="0"/>
                <a:cs typeface="+mn-cs"/>
              </a:defRPr>
            </a:lvl1pPr>
          </a:lstStyle>
          <a:p>
            <a:pPr>
              <a:defRPr/>
            </a:pPr>
            <a:fld id="{252EE464-F962-439B-99BB-EAB3F76A1353}" type="slidenum">
              <a:rPr lang="en-US"/>
              <a:pPr>
                <a:defRPr/>
              </a:pPr>
              <a:t>‹#›</a:t>
            </a:fld>
            <a:endParaRPr lang="en-US" dirty="0"/>
          </a:p>
        </p:txBody>
      </p:sp>
      <p:sp>
        <p:nvSpPr>
          <p:cNvPr id="27" name="Footer Placeholder 2"/>
          <p:cNvSpPr>
            <a:spLocks noGrp="1"/>
          </p:cNvSpPr>
          <p:nvPr>
            <p:ph type="ftr" sz="quarter" idx="47"/>
          </p:nvPr>
        </p:nvSpPr>
        <p:spPr>
          <a:ln/>
        </p:spPr>
        <p:txBody>
          <a:bodyPr/>
          <a:lstStyle>
            <a:lvl1pPr>
              <a:defRPr/>
            </a:lvl1pPr>
          </a:lstStyle>
          <a:p>
            <a:pPr>
              <a:defRPr/>
            </a:pPr>
            <a:endParaRPr lang="en-US"/>
          </a:p>
        </p:txBody>
      </p:sp>
      <p:sp>
        <p:nvSpPr>
          <p:cNvPr id="30" name="Slide Number Placeholder 4"/>
          <p:cNvSpPr>
            <a:spLocks noGrp="1"/>
          </p:cNvSpPr>
          <p:nvPr>
            <p:ph type="sldNum" sz="quarter" idx="49"/>
          </p:nvPr>
        </p:nvSpPr>
        <p:spPr>
          <a:ln/>
        </p:spPr>
        <p:txBody>
          <a:bodyPr/>
          <a:lstStyle>
            <a:lvl1pPr>
              <a:defRPr>
                <a:latin typeface="Arial" charset="0"/>
                <a:cs typeface="+mn-cs"/>
              </a:defRPr>
            </a:lvl1pPr>
          </a:lstStyle>
          <a:p>
            <a:pPr>
              <a:defRPr/>
            </a:pPr>
            <a:fld id="{49F69E0A-E625-4E16-9AE7-75D147739A31}" type="slidenum">
              <a:rPr lang="en-US"/>
              <a:pPr>
                <a:defRPr/>
              </a:pPr>
              <a:t>‹#›</a:t>
            </a:fld>
            <a:endParaRPr lang="en-US" dirty="0"/>
          </a:p>
        </p:txBody>
      </p:sp>
      <p:sp>
        <p:nvSpPr>
          <p:cNvPr id="31" name="Footer Placeholder 2"/>
          <p:cNvSpPr>
            <a:spLocks noGrp="1"/>
          </p:cNvSpPr>
          <p:nvPr>
            <p:ph type="ftr" sz="quarter" idx="51"/>
          </p:nvPr>
        </p:nvSpPr>
        <p:spPr>
          <a:ln/>
        </p:spPr>
        <p:txBody>
          <a:bodyPr/>
          <a:lstStyle>
            <a:lvl1pPr>
              <a:defRPr/>
            </a:lvl1pPr>
          </a:lstStyle>
          <a:p>
            <a:pPr>
              <a:defRPr/>
            </a:pPr>
            <a:r>
              <a:rPr lang="en-US"/>
              <a:t>VRC Diagnostic Assessment Pilot – Labor Management Forum Brief</a:t>
            </a:r>
          </a:p>
        </p:txBody>
      </p:sp>
      <p:sp>
        <p:nvSpPr>
          <p:cNvPr id="33" name="Slide Number Placeholder 4"/>
          <p:cNvSpPr>
            <a:spLocks noGrp="1"/>
          </p:cNvSpPr>
          <p:nvPr>
            <p:ph type="sldNum" sz="quarter" idx="53"/>
          </p:nvPr>
        </p:nvSpPr>
        <p:spPr>
          <a:ln/>
        </p:spPr>
        <p:txBody>
          <a:bodyPr/>
          <a:lstStyle>
            <a:lvl1pPr>
              <a:defRPr>
                <a:latin typeface="Arial" charset="0"/>
                <a:cs typeface="+mn-cs"/>
              </a:defRPr>
            </a:lvl1pPr>
          </a:lstStyle>
          <a:p>
            <a:pPr>
              <a:defRPr/>
            </a:pPr>
            <a:fld id="{A7BF4837-90F6-45F4-8FBD-B3B5AE85DF97}" type="slidenum">
              <a:rPr lang="en-US"/>
              <a:pPr>
                <a:defRPr/>
              </a:pPr>
              <a:t>‹#›</a:t>
            </a:fld>
            <a:endParaRPr lang="en-US" dirty="0"/>
          </a:p>
        </p:txBody>
      </p:sp>
      <p:sp>
        <p:nvSpPr>
          <p:cNvPr id="32" name="Footer Placeholder 2"/>
          <p:cNvSpPr>
            <a:spLocks noGrp="1"/>
          </p:cNvSpPr>
          <p:nvPr>
            <p:ph type="ftr" sz="quarter" idx="55"/>
          </p:nvPr>
        </p:nvSpPr>
        <p:spPr>
          <a:ln/>
        </p:spPr>
        <p:txBody>
          <a:bodyPr/>
          <a:lstStyle>
            <a:lvl1pPr>
              <a:defRPr/>
            </a:lvl1pPr>
          </a:lstStyle>
          <a:p>
            <a:pPr>
              <a:defRPr/>
            </a:pPr>
            <a:r>
              <a:rPr lang="en-US"/>
              <a:t>VRC Diagnostic Assessment Pilot – Labor Management Forum Brief</a:t>
            </a:r>
          </a:p>
        </p:txBody>
      </p:sp>
      <p:sp>
        <p:nvSpPr>
          <p:cNvPr id="35" name="Slide Number Placeholder 4"/>
          <p:cNvSpPr>
            <a:spLocks noGrp="1"/>
          </p:cNvSpPr>
          <p:nvPr>
            <p:ph type="sldNum" sz="quarter" idx="57"/>
          </p:nvPr>
        </p:nvSpPr>
        <p:spPr>
          <a:ln/>
        </p:spPr>
        <p:txBody>
          <a:bodyPr/>
          <a:lstStyle>
            <a:lvl1pPr>
              <a:defRPr>
                <a:latin typeface="Arial" charset="0"/>
                <a:cs typeface="+mn-cs"/>
              </a:defRPr>
            </a:lvl1pPr>
          </a:lstStyle>
          <a:p>
            <a:pPr>
              <a:defRPr/>
            </a:pPr>
            <a:fld id="{91ACD73A-0114-4DC5-B724-0B3A5A0A93AE}" type="slidenum">
              <a:rPr lang="en-US"/>
              <a:pPr>
                <a:defRPr/>
              </a:pPr>
              <a:t>‹#›</a:t>
            </a:fld>
            <a:endParaRPr lang="en-US" dirty="0"/>
          </a:p>
        </p:txBody>
      </p:sp>
      <p:sp>
        <p:nvSpPr>
          <p:cNvPr id="34" name="Footer Placeholder 2"/>
          <p:cNvSpPr>
            <a:spLocks noGrp="1"/>
          </p:cNvSpPr>
          <p:nvPr>
            <p:ph type="ftr" sz="quarter" idx="59"/>
          </p:nvPr>
        </p:nvSpPr>
        <p:spPr>
          <a:ln/>
        </p:spPr>
        <p:txBody>
          <a:bodyPr/>
          <a:lstStyle>
            <a:lvl1pPr>
              <a:defRPr/>
            </a:lvl1pPr>
          </a:lstStyle>
          <a:p>
            <a:pPr>
              <a:defRPr/>
            </a:pPr>
            <a:r>
              <a:rPr lang="en-US"/>
              <a:t>VRC Diagnostic Assessment Pilot – Labor Management Forum Brief</a:t>
            </a:r>
          </a:p>
        </p:txBody>
      </p:sp>
      <p:sp>
        <p:nvSpPr>
          <p:cNvPr id="37" name="Slide Number Placeholder 4"/>
          <p:cNvSpPr>
            <a:spLocks noGrp="1"/>
          </p:cNvSpPr>
          <p:nvPr>
            <p:ph type="sldNum" sz="quarter" idx="61"/>
          </p:nvPr>
        </p:nvSpPr>
        <p:spPr>
          <a:ln/>
        </p:spPr>
        <p:txBody>
          <a:bodyPr/>
          <a:lstStyle>
            <a:lvl1pPr>
              <a:defRPr>
                <a:latin typeface="Arial" charset="0"/>
                <a:cs typeface="+mn-cs"/>
              </a:defRPr>
            </a:lvl1pPr>
          </a:lstStyle>
          <a:p>
            <a:pPr>
              <a:defRPr/>
            </a:pPr>
            <a:fld id="{92921DE3-0FC0-49E9-9E99-5A3123C8279F}" type="slidenum">
              <a:rPr lang="en-US"/>
              <a:pPr>
                <a:defRPr/>
              </a:pPr>
              <a:t>‹#›</a:t>
            </a:fld>
            <a:endParaRPr lang="en-US" dirty="0"/>
          </a:p>
        </p:txBody>
      </p:sp>
      <p:sp>
        <p:nvSpPr>
          <p:cNvPr id="38" name="Footer Placeholder 2"/>
          <p:cNvSpPr>
            <a:spLocks noGrp="1"/>
          </p:cNvSpPr>
          <p:nvPr>
            <p:ph type="ftr" sz="quarter" idx="63"/>
          </p:nvPr>
        </p:nvSpPr>
        <p:spPr>
          <a:ln/>
        </p:spPr>
        <p:txBody>
          <a:bodyPr/>
          <a:lstStyle>
            <a:lvl1pPr>
              <a:defRPr/>
            </a:lvl1pPr>
          </a:lstStyle>
          <a:p>
            <a:pPr>
              <a:defRPr/>
            </a:pPr>
            <a:r>
              <a:rPr lang="en-US"/>
              <a:t>VRC Diagnostic Assessment Pilot – Labor Management Forum Brief</a:t>
            </a:r>
          </a:p>
        </p:txBody>
      </p:sp>
      <p:sp>
        <p:nvSpPr>
          <p:cNvPr id="40" name="Slide Number Placeholder 4"/>
          <p:cNvSpPr>
            <a:spLocks noGrp="1"/>
          </p:cNvSpPr>
          <p:nvPr>
            <p:ph type="sldNum" sz="quarter" idx="65"/>
          </p:nvPr>
        </p:nvSpPr>
        <p:spPr>
          <a:ln/>
        </p:spPr>
        <p:txBody>
          <a:bodyPr/>
          <a:lstStyle>
            <a:lvl1pPr>
              <a:defRPr>
                <a:latin typeface="Arial" charset="0"/>
                <a:cs typeface="+mn-cs"/>
              </a:defRPr>
            </a:lvl1pPr>
          </a:lstStyle>
          <a:p>
            <a:pPr>
              <a:defRPr/>
            </a:pPr>
            <a:fld id="{C22E7B73-72DB-4537-A5F5-A021D7CD3913}" type="slidenum">
              <a:rPr lang="en-US"/>
              <a:pPr>
                <a:defRPr/>
              </a:pPr>
              <a:t>‹#›</a:t>
            </a:fld>
            <a:endParaRPr lang="en-US" dirty="0"/>
          </a:p>
        </p:txBody>
      </p:sp>
      <p:sp>
        <p:nvSpPr>
          <p:cNvPr id="39" name="Footer Placeholder 2"/>
          <p:cNvSpPr>
            <a:spLocks noGrp="1"/>
          </p:cNvSpPr>
          <p:nvPr>
            <p:ph type="ftr" sz="quarter" idx="67"/>
          </p:nvPr>
        </p:nvSpPr>
        <p:spPr>
          <a:ln/>
        </p:spPr>
        <p:txBody>
          <a:bodyPr/>
          <a:lstStyle>
            <a:lvl1pPr>
              <a:defRPr/>
            </a:lvl1pPr>
          </a:lstStyle>
          <a:p>
            <a:pPr>
              <a:defRPr/>
            </a:pPr>
            <a:r>
              <a:rPr lang="en-US"/>
              <a:t>VRC Diagnostic Assessment Pilot – Labor Management Forum Brief</a:t>
            </a:r>
          </a:p>
        </p:txBody>
      </p:sp>
      <p:sp>
        <p:nvSpPr>
          <p:cNvPr id="42" name="Slide Number Placeholder 4"/>
          <p:cNvSpPr>
            <a:spLocks noGrp="1"/>
          </p:cNvSpPr>
          <p:nvPr>
            <p:ph type="sldNum" sz="quarter" idx="69"/>
          </p:nvPr>
        </p:nvSpPr>
        <p:spPr>
          <a:ln/>
        </p:spPr>
        <p:txBody>
          <a:bodyPr/>
          <a:lstStyle>
            <a:lvl1pPr>
              <a:defRPr>
                <a:latin typeface="Arial" charset="0"/>
                <a:cs typeface="+mn-cs"/>
              </a:defRPr>
            </a:lvl1pPr>
          </a:lstStyle>
          <a:p>
            <a:pPr>
              <a:defRPr/>
            </a:pPr>
            <a:fld id="{68A203FC-FE51-45C8-A390-5527B3092CEC}" type="slidenum">
              <a:rPr lang="en-US"/>
              <a:pPr>
                <a:defRPr/>
              </a:pPr>
              <a:t>‹#›</a:t>
            </a:fld>
            <a:endParaRPr lang="en-US" dirty="0"/>
          </a:p>
        </p:txBody>
      </p:sp>
      <p:sp>
        <p:nvSpPr>
          <p:cNvPr id="41" name="Footer Placeholder 2"/>
          <p:cNvSpPr>
            <a:spLocks noGrp="1"/>
          </p:cNvSpPr>
          <p:nvPr>
            <p:ph type="ftr" sz="quarter" idx="71"/>
          </p:nvPr>
        </p:nvSpPr>
        <p:spPr>
          <a:ln/>
        </p:spPr>
        <p:txBody>
          <a:bodyPr/>
          <a:lstStyle>
            <a:lvl1pPr>
              <a:defRPr/>
            </a:lvl1pPr>
          </a:lstStyle>
          <a:p>
            <a:pPr>
              <a:defRPr/>
            </a:pPr>
            <a:endParaRPr lang="en-US"/>
          </a:p>
        </p:txBody>
      </p:sp>
      <p:sp>
        <p:nvSpPr>
          <p:cNvPr id="44" name="Slide Number Placeholder 4"/>
          <p:cNvSpPr>
            <a:spLocks noGrp="1"/>
          </p:cNvSpPr>
          <p:nvPr>
            <p:ph type="sldNum" sz="quarter" idx="73"/>
          </p:nvPr>
        </p:nvSpPr>
        <p:spPr>
          <a:ln/>
        </p:spPr>
        <p:txBody>
          <a:bodyPr/>
          <a:lstStyle>
            <a:lvl1pPr>
              <a:defRPr>
                <a:latin typeface="Arial" charset="0"/>
                <a:cs typeface="+mn-cs"/>
              </a:defRPr>
            </a:lvl1pPr>
          </a:lstStyle>
          <a:p>
            <a:pPr>
              <a:defRPr/>
            </a:pPr>
            <a:fld id="{74105F20-5DCB-42ED-927B-E2FE77545243}" type="slidenum">
              <a:rPr lang="en-US"/>
              <a:pPr>
                <a:defRPr/>
              </a:pPr>
              <a:t>‹#›</a:t>
            </a:fld>
            <a:endParaRPr lang="en-US" dirty="0"/>
          </a:p>
        </p:txBody>
      </p:sp>
      <p:sp>
        <p:nvSpPr>
          <p:cNvPr id="43" name="Footer Placeholder 2"/>
          <p:cNvSpPr>
            <a:spLocks noGrp="1"/>
          </p:cNvSpPr>
          <p:nvPr>
            <p:ph type="ftr" sz="quarter" idx="75"/>
          </p:nvPr>
        </p:nvSpPr>
        <p:spPr>
          <a:ln/>
        </p:spPr>
        <p:txBody>
          <a:bodyPr/>
          <a:lstStyle>
            <a:lvl1pPr>
              <a:defRPr/>
            </a:lvl1pPr>
          </a:lstStyle>
          <a:p>
            <a:pPr>
              <a:defRPr/>
            </a:pPr>
            <a:endParaRPr lang="en-US"/>
          </a:p>
        </p:txBody>
      </p:sp>
      <p:sp>
        <p:nvSpPr>
          <p:cNvPr id="46" name="Slide Number Placeholder 4"/>
          <p:cNvSpPr>
            <a:spLocks noGrp="1"/>
          </p:cNvSpPr>
          <p:nvPr>
            <p:ph type="sldNum" sz="quarter" idx="77"/>
          </p:nvPr>
        </p:nvSpPr>
        <p:spPr>
          <a:ln/>
        </p:spPr>
        <p:txBody>
          <a:bodyPr/>
          <a:lstStyle>
            <a:lvl1pPr>
              <a:defRPr>
                <a:latin typeface="Arial" charset="0"/>
                <a:cs typeface="+mn-cs"/>
              </a:defRPr>
            </a:lvl1pPr>
          </a:lstStyle>
          <a:p>
            <a:pPr>
              <a:defRPr/>
            </a:pPr>
            <a:fld id="{179357A1-7FC6-4575-A185-1738ACA54FE2}" type="slidenum">
              <a:rPr lang="en-US"/>
              <a:pPr>
                <a:defRPr/>
              </a:pPr>
              <a:t>‹#›</a:t>
            </a:fld>
            <a:endParaRPr lang="en-US" dirty="0"/>
          </a:p>
        </p:txBody>
      </p:sp>
      <p:sp>
        <p:nvSpPr>
          <p:cNvPr id="47" name="Footer Placeholder 2"/>
          <p:cNvSpPr>
            <a:spLocks noGrp="1"/>
          </p:cNvSpPr>
          <p:nvPr>
            <p:ph type="ftr" sz="quarter" idx="79"/>
          </p:nvPr>
        </p:nvSpPr>
        <p:spPr>
          <a:ln/>
        </p:spPr>
        <p:txBody>
          <a:bodyPr/>
          <a:lstStyle>
            <a:lvl1pPr>
              <a:defRPr/>
            </a:lvl1pPr>
          </a:lstStyle>
          <a:p>
            <a:pPr>
              <a:defRPr/>
            </a:pPr>
            <a:endParaRPr lang="en-US"/>
          </a:p>
        </p:txBody>
      </p:sp>
      <p:sp>
        <p:nvSpPr>
          <p:cNvPr id="49" name="Slide Number Placeholder 4"/>
          <p:cNvSpPr>
            <a:spLocks noGrp="1"/>
          </p:cNvSpPr>
          <p:nvPr>
            <p:ph type="sldNum" sz="quarter" idx="81"/>
          </p:nvPr>
        </p:nvSpPr>
        <p:spPr>
          <a:ln/>
        </p:spPr>
        <p:txBody>
          <a:bodyPr/>
          <a:lstStyle>
            <a:lvl1pPr>
              <a:defRPr>
                <a:latin typeface="Arial" charset="0"/>
                <a:cs typeface="+mn-cs"/>
              </a:defRPr>
            </a:lvl1pPr>
          </a:lstStyle>
          <a:p>
            <a:pPr>
              <a:defRPr/>
            </a:pPr>
            <a:fld id="{4012B845-84D2-49C5-8EA0-392060CFAA00}" type="slidenum">
              <a:rPr lang="en-US"/>
              <a:pPr>
                <a:defRPr/>
              </a:pPr>
              <a:t>‹#›</a:t>
            </a:fld>
            <a:endParaRPr lang="en-US" dirty="0"/>
          </a:p>
        </p:txBody>
      </p:sp>
      <p:sp>
        <p:nvSpPr>
          <p:cNvPr id="48" name="Footer Placeholder 2"/>
          <p:cNvSpPr>
            <a:spLocks noGrp="1"/>
          </p:cNvSpPr>
          <p:nvPr>
            <p:ph type="ftr" sz="quarter" idx="83"/>
          </p:nvPr>
        </p:nvSpPr>
        <p:spPr>
          <a:ln/>
        </p:spPr>
        <p:txBody>
          <a:bodyPr/>
          <a:lstStyle>
            <a:lvl1pPr>
              <a:defRPr/>
            </a:lvl1pPr>
          </a:lstStyle>
          <a:p>
            <a:pPr>
              <a:defRPr/>
            </a:pPr>
            <a:endParaRPr lang="en-US"/>
          </a:p>
        </p:txBody>
      </p:sp>
      <p:sp>
        <p:nvSpPr>
          <p:cNvPr id="51" name="Slide Number Placeholder 4"/>
          <p:cNvSpPr>
            <a:spLocks noGrp="1"/>
          </p:cNvSpPr>
          <p:nvPr>
            <p:ph type="sldNum" sz="quarter" idx="85"/>
          </p:nvPr>
        </p:nvSpPr>
        <p:spPr>
          <a:ln/>
        </p:spPr>
        <p:txBody>
          <a:bodyPr/>
          <a:lstStyle>
            <a:lvl1pPr>
              <a:defRPr>
                <a:latin typeface="Arial" charset="0"/>
                <a:cs typeface="+mn-cs"/>
              </a:defRPr>
            </a:lvl1pPr>
          </a:lstStyle>
          <a:p>
            <a:pPr>
              <a:defRPr/>
            </a:pPr>
            <a:fld id="{FD1E316E-9440-4AA9-B957-BEA7E24BD912}" type="slidenum">
              <a:rPr lang="en-US"/>
              <a:pPr>
                <a:defRPr/>
              </a:pPr>
              <a:t>‹#›</a:t>
            </a:fld>
            <a:endParaRPr lang="en-US" dirty="0"/>
          </a:p>
        </p:txBody>
      </p:sp>
      <p:sp>
        <p:nvSpPr>
          <p:cNvPr id="50" name="Footer Placeholder 2"/>
          <p:cNvSpPr>
            <a:spLocks noGrp="1"/>
          </p:cNvSpPr>
          <p:nvPr>
            <p:ph type="ftr" sz="quarter" idx="87"/>
          </p:nvPr>
        </p:nvSpPr>
        <p:spPr>
          <a:ln/>
        </p:spPr>
        <p:txBody>
          <a:bodyPr/>
          <a:lstStyle>
            <a:lvl1pPr>
              <a:defRPr/>
            </a:lvl1pPr>
          </a:lstStyle>
          <a:p>
            <a:pPr>
              <a:defRPr/>
            </a:pPr>
            <a:endParaRPr lang="en-US"/>
          </a:p>
        </p:txBody>
      </p:sp>
      <p:sp>
        <p:nvSpPr>
          <p:cNvPr id="53" name="Slide Number Placeholder 4"/>
          <p:cNvSpPr>
            <a:spLocks noGrp="1"/>
          </p:cNvSpPr>
          <p:nvPr>
            <p:ph type="sldNum" sz="quarter" idx="89"/>
          </p:nvPr>
        </p:nvSpPr>
        <p:spPr>
          <a:ln/>
        </p:spPr>
        <p:txBody>
          <a:bodyPr/>
          <a:lstStyle>
            <a:lvl1pPr>
              <a:defRPr>
                <a:latin typeface="Arial" charset="0"/>
                <a:cs typeface="+mn-cs"/>
              </a:defRPr>
            </a:lvl1pPr>
          </a:lstStyle>
          <a:p>
            <a:pPr>
              <a:defRPr/>
            </a:pPr>
            <a:fld id="{ED0AAC19-13DE-4C8C-8FD7-C78159AE684A}" type="slidenum">
              <a:rPr lang="en-US"/>
              <a:pPr>
                <a:defRPr/>
              </a:pPr>
              <a:t>‹#›</a:t>
            </a:fld>
            <a:endParaRPr lang="en-US" dirty="0"/>
          </a:p>
        </p:txBody>
      </p:sp>
      <p:sp>
        <p:nvSpPr>
          <p:cNvPr id="52" name="Footer Placeholder 2"/>
          <p:cNvSpPr>
            <a:spLocks noGrp="1"/>
          </p:cNvSpPr>
          <p:nvPr>
            <p:ph type="ftr" sz="quarter" idx="91"/>
          </p:nvPr>
        </p:nvSpPr>
        <p:spPr>
          <a:ln/>
        </p:spPr>
        <p:txBody>
          <a:bodyPr/>
          <a:lstStyle>
            <a:lvl1pPr>
              <a:defRPr/>
            </a:lvl1pPr>
          </a:lstStyle>
          <a:p>
            <a:pPr>
              <a:defRPr/>
            </a:pPr>
            <a:endParaRPr lang="en-US"/>
          </a:p>
        </p:txBody>
      </p:sp>
      <p:sp>
        <p:nvSpPr>
          <p:cNvPr id="55" name="Slide Number Placeholder 4"/>
          <p:cNvSpPr>
            <a:spLocks noGrp="1"/>
          </p:cNvSpPr>
          <p:nvPr>
            <p:ph type="sldNum" sz="quarter" idx="93"/>
          </p:nvPr>
        </p:nvSpPr>
        <p:spPr>
          <a:ln/>
        </p:spPr>
        <p:txBody>
          <a:bodyPr/>
          <a:lstStyle>
            <a:lvl1pPr>
              <a:defRPr>
                <a:latin typeface="Arial" charset="0"/>
                <a:cs typeface="+mn-cs"/>
              </a:defRPr>
            </a:lvl1pPr>
          </a:lstStyle>
          <a:p>
            <a:pPr>
              <a:defRPr/>
            </a:pPr>
            <a:fld id="{75D0657F-FCB5-4B92-89DF-EAD1F0B165A0}" type="slidenum">
              <a:rPr lang="en-US"/>
              <a:pPr>
                <a:defRPr/>
              </a:pPr>
              <a:t>‹#›</a:t>
            </a:fld>
            <a:endParaRPr lang="en-US" dirty="0"/>
          </a:p>
        </p:txBody>
      </p:sp>
      <p:sp>
        <p:nvSpPr>
          <p:cNvPr id="56" name="Footer Placeholder 2">
            <a:extLst>
              <a:ext uri="{FF2B5EF4-FFF2-40B4-BE49-F238E27FC236}">
                <a16:creationId xmlns:a16="http://schemas.microsoft.com/office/drawing/2014/main" id="{565E0D4A-EEEF-4796-9121-991B52A0CE2B}"/>
              </a:ext>
            </a:extLst>
          </p:cNvPr>
          <p:cNvSpPr>
            <a:spLocks noGrp="1"/>
          </p:cNvSpPr>
          <p:nvPr>
            <p:ph type="ftr" sz="quarter" idx="95"/>
          </p:nvPr>
        </p:nvSpPr>
        <p:spPr>
          <a:ln/>
        </p:spPr>
        <p:txBody>
          <a:bodyPr/>
          <a:lstStyle>
            <a:lvl1pPr>
              <a:defRPr/>
            </a:lvl1pPr>
          </a:lstStyle>
          <a:p>
            <a:pPr>
              <a:defRPr/>
            </a:pPr>
            <a:endParaRPr lang="en-US"/>
          </a:p>
        </p:txBody>
      </p:sp>
      <p:sp>
        <p:nvSpPr>
          <p:cNvPr id="58" name="Slide Number Placeholder 4">
            <a:extLst>
              <a:ext uri="{FF2B5EF4-FFF2-40B4-BE49-F238E27FC236}">
                <a16:creationId xmlns:a16="http://schemas.microsoft.com/office/drawing/2014/main" id="{8F89B640-C930-4AD2-B94A-3AABF052B6E7}"/>
              </a:ext>
            </a:extLst>
          </p:cNvPr>
          <p:cNvSpPr>
            <a:spLocks noGrp="1"/>
          </p:cNvSpPr>
          <p:nvPr>
            <p:ph type="sldNum" sz="quarter" idx="97"/>
          </p:nvPr>
        </p:nvSpPr>
        <p:spPr>
          <a:ln/>
        </p:spPr>
        <p:txBody>
          <a:bodyPr/>
          <a:lstStyle>
            <a:lvl1pPr>
              <a:defRPr/>
            </a:lvl1pPr>
          </a:lstStyle>
          <a:p>
            <a:pPr>
              <a:defRPr/>
            </a:pPr>
            <a:fld id="{F059336E-9D46-444C-ADC2-41E84BDA64F9}" type="slidenum">
              <a:rPr lang="en-US" altLang="en-US"/>
              <a:pPr>
                <a:defRPr/>
              </a:pPr>
              <a:t>‹#›</a:t>
            </a:fld>
            <a:endParaRPr lang="en-US" altLang="en-US" dirty="0"/>
          </a:p>
        </p:txBody>
      </p:sp>
      <p:sp>
        <p:nvSpPr>
          <p:cNvPr id="57" name="Footer Placeholder 2">
            <a:extLst>
              <a:ext uri="{FF2B5EF4-FFF2-40B4-BE49-F238E27FC236}">
                <a16:creationId xmlns:a16="http://schemas.microsoft.com/office/drawing/2014/main" id="{28A3AD2E-20D6-4F4F-8238-C48B10CE31AF}"/>
              </a:ext>
            </a:extLst>
          </p:cNvPr>
          <p:cNvSpPr>
            <a:spLocks noGrp="1"/>
          </p:cNvSpPr>
          <p:nvPr>
            <p:ph type="ftr" sz="quarter" idx="99"/>
          </p:nvPr>
        </p:nvSpPr>
        <p:spPr>
          <a:ln/>
        </p:spPr>
        <p:txBody>
          <a:bodyPr/>
          <a:lstStyle>
            <a:lvl1pPr>
              <a:defRPr/>
            </a:lvl1pPr>
          </a:lstStyle>
          <a:p>
            <a:pPr>
              <a:defRPr/>
            </a:pPr>
            <a:endParaRPr lang="en-US"/>
          </a:p>
        </p:txBody>
      </p:sp>
      <p:sp>
        <p:nvSpPr>
          <p:cNvPr id="60" name="Slide Number Placeholder 4">
            <a:extLst>
              <a:ext uri="{FF2B5EF4-FFF2-40B4-BE49-F238E27FC236}">
                <a16:creationId xmlns:a16="http://schemas.microsoft.com/office/drawing/2014/main" id="{B9BAA39D-D855-4723-A094-AE55E517C080}"/>
              </a:ext>
            </a:extLst>
          </p:cNvPr>
          <p:cNvSpPr>
            <a:spLocks noGrp="1"/>
          </p:cNvSpPr>
          <p:nvPr>
            <p:ph type="sldNum" sz="quarter" idx="101"/>
          </p:nvPr>
        </p:nvSpPr>
        <p:spPr>
          <a:ln/>
        </p:spPr>
        <p:txBody>
          <a:bodyPr/>
          <a:lstStyle>
            <a:lvl1pPr>
              <a:defRPr/>
            </a:lvl1pPr>
          </a:lstStyle>
          <a:p>
            <a:pPr>
              <a:defRPr/>
            </a:pPr>
            <a:fld id="{85B64AB7-06A5-4FA0-9EE0-523C725D303D}" type="slidenum">
              <a:rPr lang="en-US" altLang="en-US"/>
              <a:pPr>
                <a:defRPr/>
              </a:pPr>
              <a:t>‹#›</a:t>
            </a:fld>
            <a:endParaRPr lang="en-US" altLang="en-US" dirty="0"/>
          </a:p>
        </p:txBody>
      </p:sp>
      <p:sp>
        <p:nvSpPr>
          <p:cNvPr id="59" name="Footer Placeholder 2">
            <a:extLst>
              <a:ext uri="{FF2B5EF4-FFF2-40B4-BE49-F238E27FC236}">
                <a16:creationId xmlns:a16="http://schemas.microsoft.com/office/drawing/2014/main" id="{D104853A-E778-42B2-986F-11FAC4DE77F4}"/>
              </a:ext>
            </a:extLst>
          </p:cNvPr>
          <p:cNvSpPr>
            <a:spLocks noGrp="1"/>
          </p:cNvSpPr>
          <p:nvPr>
            <p:ph type="ftr" sz="quarter" idx="103"/>
          </p:nvPr>
        </p:nvSpPr>
        <p:spPr>
          <a:ln/>
        </p:spPr>
        <p:txBody>
          <a:bodyPr/>
          <a:lstStyle>
            <a:lvl1pPr>
              <a:defRPr/>
            </a:lvl1pPr>
          </a:lstStyle>
          <a:p>
            <a:pPr>
              <a:defRPr/>
            </a:pPr>
            <a:endParaRPr lang="en-US"/>
          </a:p>
        </p:txBody>
      </p:sp>
      <p:sp>
        <p:nvSpPr>
          <p:cNvPr id="62" name="Slide Number Placeholder 4">
            <a:extLst>
              <a:ext uri="{FF2B5EF4-FFF2-40B4-BE49-F238E27FC236}">
                <a16:creationId xmlns:a16="http://schemas.microsoft.com/office/drawing/2014/main" id="{ED0576D9-2F8C-4D29-941F-8F7410D19BA9}"/>
              </a:ext>
            </a:extLst>
          </p:cNvPr>
          <p:cNvSpPr>
            <a:spLocks noGrp="1"/>
          </p:cNvSpPr>
          <p:nvPr>
            <p:ph type="sldNum" sz="quarter" idx="105"/>
          </p:nvPr>
        </p:nvSpPr>
        <p:spPr>
          <a:ln/>
        </p:spPr>
        <p:txBody>
          <a:bodyPr/>
          <a:lstStyle>
            <a:lvl1pPr>
              <a:defRPr/>
            </a:lvl1pPr>
          </a:lstStyle>
          <a:p>
            <a:pPr>
              <a:defRPr/>
            </a:pPr>
            <a:fld id="{FEF77EE3-A3B4-4F2C-8E5D-2202457A3EEF}" type="slidenum">
              <a:rPr lang="en-US" altLang="en-US"/>
              <a:pPr>
                <a:defRPr/>
              </a:pPr>
              <a:t>‹#›</a:t>
            </a:fld>
            <a:endParaRPr lang="en-US" altLang="en-US" dirty="0"/>
          </a:p>
        </p:txBody>
      </p:sp>
      <p:sp>
        <p:nvSpPr>
          <p:cNvPr id="61" name="Footer Placeholder 2">
            <a:extLst>
              <a:ext uri="{FF2B5EF4-FFF2-40B4-BE49-F238E27FC236}">
                <a16:creationId xmlns:a16="http://schemas.microsoft.com/office/drawing/2014/main" id="{C7CC6EB8-175B-4723-999B-CE2A16ED7312}"/>
              </a:ext>
            </a:extLst>
          </p:cNvPr>
          <p:cNvSpPr>
            <a:spLocks noGrp="1"/>
          </p:cNvSpPr>
          <p:nvPr>
            <p:ph type="ftr" sz="quarter" idx="107"/>
          </p:nvPr>
        </p:nvSpPr>
        <p:spPr>
          <a:ln/>
        </p:spPr>
        <p:txBody>
          <a:bodyPr/>
          <a:lstStyle>
            <a:lvl1pPr>
              <a:defRPr/>
            </a:lvl1pPr>
          </a:lstStyle>
          <a:p>
            <a:pPr>
              <a:defRPr/>
            </a:pPr>
            <a:endParaRPr lang="en-US"/>
          </a:p>
        </p:txBody>
      </p:sp>
      <p:sp>
        <p:nvSpPr>
          <p:cNvPr id="64" name="Slide Number Placeholder 4">
            <a:extLst>
              <a:ext uri="{FF2B5EF4-FFF2-40B4-BE49-F238E27FC236}">
                <a16:creationId xmlns:a16="http://schemas.microsoft.com/office/drawing/2014/main" id="{047185C0-7F25-47D2-BC65-60F6A403AE1B}"/>
              </a:ext>
            </a:extLst>
          </p:cNvPr>
          <p:cNvSpPr>
            <a:spLocks noGrp="1"/>
          </p:cNvSpPr>
          <p:nvPr>
            <p:ph type="sldNum" sz="quarter" idx="109"/>
          </p:nvPr>
        </p:nvSpPr>
        <p:spPr>
          <a:ln/>
        </p:spPr>
        <p:txBody>
          <a:bodyPr/>
          <a:lstStyle>
            <a:lvl1pPr>
              <a:defRPr/>
            </a:lvl1pPr>
          </a:lstStyle>
          <a:p>
            <a:pPr>
              <a:defRPr/>
            </a:pPr>
            <a:fld id="{68BE6AF7-6CF1-44EB-94DD-C2E49E1C583C}" type="slidenum">
              <a:rPr lang="en-US" altLang="en-US"/>
              <a:pPr>
                <a:defRPr/>
              </a:pPr>
              <a:t>‹#›</a:t>
            </a:fld>
            <a:endParaRPr lang="en-US" altLang="en-US" dirty="0"/>
          </a:p>
        </p:txBody>
      </p:sp>
      <p:sp>
        <p:nvSpPr>
          <p:cNvPr id="63" name="Footer Placeholder 2">
            <a:extLst>
              <a:ext uri="{FF2B5EF4-FFF2-40B4-BE49-F238E27FC236}">
                <a16:creationId xmlns:a16="http://schemas.microsoft.com/office/drawing/2014/main" id="{7AC2D0BF-02BF-4D73-AE9D-4EFE4272E553}"/>
              </a:ext>
            </a:extLst>
          </p:cNvPr>
          <p:cNvSpPr>
            <a:spLocks noGrp="1"/>
          </p:cNvSpPr>
          <p:nvPr>
            <p:ph type="ftr" sz="quarter" idx="111"/>
          </p:nvPr>
        </p:nvSpPr>
        <p:spPr>
          <a:ln/>
        </p:spPr>
        <p:txBody>
          <a:bodyPr/>
          <a:lstStyle>
            <a:lvl1pPr>
              <a:defRPr/>
            </a:lvl1pPr>
          </a:lstStyle>
          <a:p>
            <a:pPr>
              <a:defRPr/>
            </a:pPr>
            <a:endParaRPr lang="en-US"/>
          </a:p>
        </p:txBody>
      </p:sp>
      <p:sp>
        <p:nvSpPr>
          <p:cNvPr id="66" name="Slide Number Placeholder 4">
            <a:extLst>
              <a:ext uri="{FF2B5EF4-FFF2-40B4-BE49-F238E27FC236}">
                <a16:creationId xmlns:a16="http://schemas.microsoft.com/office/drawing/2014/main" id="{737C2E44-352C-47B9-9398-4FBA2EA5FCD9}"/>
              </a:ext>
            </a:extLst>
          </p:cNvPr>
          <p:cNvSpPr>
            <a:spLocks noGrp="1"/>
          </p:cNvSpPr>
          <p:nvPr>
            <p:ph type="sldNum" sz="quarter" idx="113"/>
          </p:nvPr>
        </p:nvSpPr>
        <p:spPr>
          <a:ln/>
        </p:spPr>
        <p:txBody>
          <a:bodyPr/>
          <a:lstStyle>
            <a:lvl1pPr>
              <a:defRPr/>
            </a:lvl1pPr>
          </a:lstStyle>
          <a:p>
            <a:pPr>
              <a:defRPr/>
            </a:pPr>
            <a:fld id="{646FBF01-2DB7-47B5-B3A8-A8BA63CF9FED}" type="slidenum">
              <a:rPr lang="en-US" altLang="en-US"/>
              <a:pPr>
                <a:defRPr/>
              </a:pPr>
              <a:t>‹#›</a:t>
            </a:fld>
            <a:endParaRPr lang="en-US" altLang="en-US" dirty="0"/>
          </a:p>
        </p:txBody>
      </p:sp>
      <p:sp>
        <p:nvSpPr>
          <p:cNvPr id="67" name="Footer Placeholder 2">
            <a:extLst>
              <a:ext uri="{FF2B5EF4-FFF2-40B4-BE49-F238E27FC236}">
                <a16:creationId xmlns:a16="http://schemas.microsoft.com/office/drawing/2014/main" id="{5304278B-DD53-48C6-A8C0-FAFBCE6B1248}"/>
              </a:ext>
            </a:extLst>
          </p:cNvPr>
          <p:cNvSpPr>
            <a:spLocks noGrp="1"/>
          </p:cNvSpPr>
          <p:nvPr>
            <p:ph type="ftr" sz="quarter" idx="115"/>
          </p:nvPr>
        </p:nvSpPr>
        <p:spPr>
          <a:ln/>
        </p:spPr>
        <p:txBody>
          <a:bodyPr/>
          <a:lstStyle>
            <a:lvl1pPr>
              <a:defRPr/>
            </a:lvl1pPr>
          </a:lstStyle>
          <a:p>
            <a:pPr>
              <a:defRPr/>
            </a:pPr>
            <a:endParaRPr lang="en-US"/>
          </a:p>
        </p:txBody>
      </p:sp>
      <p:sp>
        <p:nvSpPr>
          <p:cNvPr id="69" name="Slide Number Placeholder 4">
            <a:extLst>
              <a:ext uri="{FF2B5EF4-FFF2-40B4-BE49-F238E27FC236}">
                <a16:creationId xmlns:a16="http://schemas.microsoft.com/office/drawing/2014/main" id="{195341A3-84C5-40CE-9F43-BA042E286E76}"/>
              </a:ext>
            </a:extLst>
          </p:cNvPr>
          <p:cNvSpPr>
            <a:spLocks noGrp="1"/>
          </p:cNvSpPr>
          <p:nvPr>
            <p:ph type="sldNum" sz="quarter" idx="117"/>
          </p:nvPr>
        </p:nvSpPr>
        <p:spPr>
          <a:ln/>
        </p:spPr>
        <p:txBody>
          <a:bodyPr/>
          <a:lstStyle>
            <a:lvl1pPr>
              <a:defRPr/>
            </a:lvl1pPr>
          </a:lstStyle>
          <a:p>
            <a:pPr>
              <a:defRPr/>
            </a:pPr>
            <a:fld id="{73E25BE4-F960-4A9C-9178-F57B39412F2C}" type="slidenum">
              <a:rPr lang="en-US" altLang="en-US"/>
              <a:pPr>
                <a:defRPr/>
              </a:pPr>
              <a:t>‹#›</a:t>
            </a:fld>
            <a:endParaRPr lang="en-US" altLang="en-US" dirty="0"/>
          </a:p>
        </p:txBody>
      </p:sp>
      <p:sp>
        <p:nvSpPr>
          <p:cNvPr id="68" name="Footer Placeholder 2">
            <a:extLst>
              <a:ext uri="{FF2B5EF4-FFF2-40B4-BE49-F238E27FC236}">
                <a16:creationId xmlns:a16="http://schemas.microsoft.com/office/drawing/2014/main" id="{1EEADDBF-B63B-4119-94F8-2EF71EA624B9}"/>
              </a:ext>
            </a:extLst>
          </p:cNvPr>
          <p:cNvSpPr>
            <a:spLocks noGrp="1"/>
          </p:cNvSpPr>
          <p:nvPr>
            <p:ph type="ftr" sz="quarter" idx="119"/>
          </p:nvPr>
        </p:nvSpPr>
        <p:spPr>
          <a:ln/>
        </p:spPr>
        <p:txBody>
          <a:bodyPr/>
          <a:lstStyle>
            <a:lvl1pPr>
              <a:defRPr/>
            </a:lvl1pPr>
          </a:lstStyle>
          <a:p>
            <a:pPr>
              <a:defRPr/>
            </a:pPr>
            <a:endParaRPr lang="en-US"/>
          </a:p>
        </p:txBody>
      </p:sp>
      <p:sp>
        <p:nvSpPr>
          <p:cNvPr id="71" name="Slide Number Placeholder 4">
            <a:extLst>
              <a:ext uri="{FF2B5EF4-FFF2-40B4-BE49-F238E27FC236}">
                <a16:creationId xmlns:a16="http://schemas.microsoft.com/office/drawing/2014/main" id="{67CC2E35-BA5E-40F5-8082-280DA4BE6245}"/>
              </a:ext>
            </a:extLst>
          </p:cNvPr>
          <p:cNvSpPr>
            <a:spLocks noGrp="1"/>
          </p:cNvSpPr>
          <p:nvPr>
            <p:ph type="sldNum" sz="quarter" idx="121"/>
          </p:nvPr>
        </p:nvSpPr>
        <p:spPr>
          <a:ln/>
        </p:spPr>
        <p:txBody>
          <a:bodyPr/>
          <a:lstStyle>
            <a:lvl1pPr>
              <a:defRPr/>
            </a:lvl1pPr>
          </a:lstStyle>
          <a:p>
            <a:pPr>
              <a:defRPr/>
            </a:pPr>
            <a:fld id="{F8BBCC8F-8678-4E12-B919-F2EAB0933AAA}" type="slidenum">
              <a:rPr lang="en-US" altLang="en-US"/>
              <a:pPr>
                <a:defRPr/>
              </a:pPr>
              <a:t>‹#›</a:t>
            </a:fld>
            <a:endParaRPr lang="en-US" altLang="en-US" dirty="0"/>
          </a:p>
        </p:txBody>
      </p:sp>
      <p:sp>
        <p:nvSpPr>
          <p:cNvPr id="70" name="Footer Placeholder 2">
            <a:extLst>
              <a:ext uri="{FF2B5EF4-FFF2-40B4-BE49-F238E27FC236}">
                <a16:creationId xmlns:a16="http://schemas.microsoft.com/office/drawing/2014/main" id="{FA167D32-19A8-48B9-B151-943B9C66011E}"/>
              </a:ext>
            </a:extLst>
          </p:cNvPr>
          <p:cNvSpPr>
            <a:spLocks noGrp="1"/>
          </p:cNvSpPr>
          <p:nvPr>
            <p:ph type="ftr" sz="quarter" idx="123"/>
          </p:nvPr>
        </p:nvSpPr>
        <p:spPr>
          <a:ln/>
        </p:spPr>
        <p:txBody>
          <a:bodyPr/>
          <a:lstStyle>
            <a:lvl1pPr>
              <a:defRPr/>
            </a:lvl1pPr>
          </a:lstStyle>
          <a:p>
            <a:pPr>
              <a:defRPr/>
            </a:pPr>
            <a:endParaRPr lang="en-US"/>
          </a:p>
        </p:txBody>
      </p:sp>
      <p:sp>
        <p:nvSpPr>
          <p:cNvPr id="73" name="Slide Number Placeholder 4">
            <a:extLst>
              <a:ext uri="{FF2B5EF4-FFF2-40B4-BE49-F238E27FC236}">
                <a16:creationId xmlns:a16="http://schemas.microsoft.com/office/drawing/2014/main" id="{9ED505C2-9AF6-417E-A140-4B8939CDD1EE}"/>
              </a:ext>
            </a:extLst>
          </p:cNvPr>
          <p:cNvSpPr>
            <a:spLocks noGrp="1"/>
          </p:cNvSpPr>
          <p:nvPr>
            <p:ph type="sldNum" sz="quarter" idx="125"/>
          </p:nvPr>
        </p:nvSpPr>
        <p:spPr>
          <a:ln/>
        </p:spPr>
        <p:txBody>
          <a:bodyPr/>
          <a:lstStyle>
            <a:lvl1pPr>
              <a:defRPr/>
            </a:lvl1pPr>
          </a:lstStyle>
          <a:p>
            <a:pPr>
              <a:defRPr/>
            </a:pPr>
            <a:fld id="{2CF2A478-1AD4-41E3-AA14-858EE9799B24}" type="slidenum">
              <a:rPr lang="en-US" altLang="en-US"/>
              <a:pPr>
                <a:defRPr/>
              </a:pPr>
              <a:t>‹#›</a:t>
            </a:fld>
            <a:endParaRPr lang="en-US" altLang="en-US" dirty="0"/>
          </a:p>
        </p:txBody>
      </p:sp>
      <p:sp>
        <p:nvSpPr>
          <p:cNvPr id="72" name="Footer Placeholder 2">
            <a:extLst>
              <a:ext uri="{FF2B5EF4-FFF2-40B4-BE49-F238E27FC236}">
                <a16:creationId xmlns:a16="http://schemas.microsoft.com/office/drawing/2014/main" id="{A53D11CD-4B03-40B9-95DE-F08A55981CA9}"/>
              </a:ext>
            </a:extLst>
          </p:cNvPr>
          <p:cNvSpPr>
            <a:spLocks noGrp="1"/>
          </p:cNvSpPr>
          <p:nvPr>
            <p:ph type="ftr" sz="quarter" idx="127"/>
          </p:nvPr>
        </p:nvSpPr>
        <p:spPr>
          <a:ln/>
        </p:spPr>
        <p:txBody>
          <a:bodyPr/>
          <a:lstStyle>
            <a:lvl1pPr>
              <a:defRPr/>
            </a:lvl1pPr>
          </a:lstStyle>
          <a:p>
            <a:pPr>
              <a:defRPr/>
            </a:pPr>
            <a:endParaRPr lang="en-US"/>
          </a:p>
        </p:txBody>
      </p:sp>
      <p:sp>
        <p:nvSpPr>
          <p:cNvPr id="75" name="Slide Number Placeholder 4">
            <a:extLst>
              <a:ext uri="{FF2B5EF4-FFF2-40B4-BE49-F238E27FC236}">
                <a16:creationId xmlns:a16="http://schemas.microsoft.com/office/drawing/2014/main" id="{AA9D9AC9-31D2-4ABC-96D3-1846E145CFD6}"/>
              </a:ext>
            </a:extLst>
          </p:cNvPr>
          <p:cNvSpPr>
            <a:spLocks noGrp="1"/>
          </p:cNvSpPr>
          <p:nvPr>
            <p:ph type="sldNum" sz="quarter" idx="129"/>
          </p:nvPr>
        </p:nvSpPr>
        <p:spPr>
          <a:ln/>
        </p:spPr>
        <p:txBody>
          <a:bodyPr/>
          <a:lstStyle>
            <a:lvl1pPr>
              <a:defRPr/>
            </a:lvl1pPr>
          </a:lstStyle>
          <a:p>
            <a:pPr>
              <a:defRPr/>
            </a:pPr>
            <a:fld id="{A52A1CF5-BD3C-4924-BE4B-986664FC0B03}" type="slidenum">
              <a:rPr lang="en-US" altLang="en-US"/>
              <a:pPr>
                <a:defRPr/>
              </a:pPr>
              <a:t>‹#›</a:t>
            </a:fld>
            <a:endParaRPr lang="en-US" altLang="en-US" dirty="0"/>
          </a:p>
        </p:txBody>
      </p:sp>
      <p:sp>
        <p:nvSpPr>
          <p:cNvPr id="74" name="Footer Placeholder 2">
            <a:extLst>
              <a:ext uri="{FF2B5EF4-FFF2-40B4-BE49-F238E27FC236}">
                <a16:creationId xmlns:a16="http://schemas.microsoft.com/office/drawing/2014/main" id="{C12D6B9A-6EA4-4297-8B61-CB444D282288}"/>
              </a:ext>
            </a:extLst>
          </p:cNvPr>
          <p:cNvSpPr>
            <a:spLocks noGrp="1"/>
          </p:cNvSpPr>
          <p:nvPr>
            <p:ph type="ftr" sz="quarter" idx="131"/>
          </p:nvPr>
        </p:nvSpPr>
        <p:spPr>
          <a:ln/>
        </p:spPr>
        <p:txBody>
          <a:bodyPr/>
          <a:lstStyle>
            <a:lvl1pPr>
              <a:defRPr/>
            </a:lvl1pPr>
          </a:lstStyle>
          <a:p>
            <a:pPr>
              <a:defRPr/>
            </a:pPr>
            <a:endParaRPr lang="en-US"/>
          </a:p>
        </p:txBody>
      </p:sp>
      <p:sp>
        <p:nvSpPr>
          <p:cNvPr id="77" name="Slide Number Placeholder 4">
            <a:extLst>
              <a:ext uri="{FF2B5EF4-FFF2-40B4-BE49-F238E27FC236}">
                <a16:creationId xmlns:a16="http://schemas.microsoft.com/office/drawing/2014/main" id="{51451F88-DBA7-45D0-8E0B-A555C4A55742}"/>
              </a:ext>
            </a:extLst>
          </p:cNvPr>
          <p:cNvSpPr>
            <a:spLocks noGrp="1"/>
          </p:cNvSpPr>
          <p:nvPr>
            <p:ph type="sldNum" sz="quarter" idx="133"/>
          </p:nvPr>
        </p:nvSpPr>
        <p:spPr>
          <a:ln/>
        </p:spPr>
        <p:txBody>
          <a:bodyPr/>
          <a:lstStyle>
            <a:lvl1pPr>
              <a:defRPr/>
            </a:lvl1pPr>
          </a:lstStyle>
          <a:p>
            <a:pPr>
              <a:defRPr/>
            </a:pPr>
            <a:fld id="{4D3235F7-F117-4769-AB5C-AB071A9635B1}" type="slidenum">
              <a:rPr lang="en-US" altLang="en-US"/>
              <a:pPr>
                <a:defRPr/>
              </a:pPr>
              <a:t>‹#›</a:t>
            </a:fld>
            <a:endParaRPr lang="en-US" altLang="en-US" dirty="0"/>
          </a:p>
        </p:txBody>
      </p:sp>
      <p:sp>
        <p:nvSpPr>
          <p:cNvPr id="78" name="Footer Placeholder 2">
            <a:extLst>
              <a:ext uri="{FF2B5EF4-FFF2-40B4-BE49-F238E27FC236}">
                <a16:creationId xmlns:a16="http://schemas.microsoft.com/office/drawing/2014/main" id="{58BF276B-F68A-40D6-B64F-E37C9C770957}"/>
              </a:ext>
            </a:extLst>
          </p:cNvPr>
          <p:cNvSpPr>
            <a:spLocks noGrp="1"/>
          </p:cNvSpPr>
          <p:nvPr>
            <p:ph type="ftr" sz="quarter" idx="135"/>
          </p:nvPr>
        </p:nvSpPr>
        <p:spPr>
          <a:ln/>
        </p:spPr>
        <p:txBody>
          <a:bodyPr/>
          <a:lstStyle>
            <a:lvl1pPr>
              <a:defRPr/>
            </a:lvl1pPr>
          </a:lstStyle>
          <a:p>
            <a:pPr>
              <a:defRPr/>
            </a:pPr>
            <a:endParaRPr lang="en-US"/>
          </a:p>
        </p:txBody>
      </p:sp>
      <p:sp>
        <p:nvSpPr>
          <p:cNvPr id="80" name="Slide Number Placeholder 4">
            <a:extLst>
              <a:ext uri="{FF2B5EF4-FFF2-40B4-BE49-F238E27FC236}">
                <a16:creationId xmlns:a16="http://schemas.microsoft.com/office/drawing/2014/main" id="{67BA0155-AE95-4B9F-AC60-DF4F69D958A3}"/>
              </a:ext>
            </a:extLst>
          </p:cNvPr>
          <p:cNvSpPr>
            <a:spLocks noGrp="1"/>
          </p:cNvSpPr>
          <p:nvPr>
            <p:ph type="sldNum" sz="quarter" idx="137"/>
          </p:nvPr>
        </p:nvSpPr>
        <p:spPr>
          <a:ln/>
        </p:spPr>
        <p:txBody>
          <a:bodyPr/>
          <a:lstStyle>
            <a:lvl1pPr>
              <a:defRPr/>
            </a:lvl1pPr>
          </a:lstStyle>
          <a:p>
            <a:pPr>
              <a:defRPr/>
            </a:pPr>
            <a:fld id="{D62D8116-EBB1-4E93-882A-FDBDBF2093BB}" type="slidenum">
              <a:rPr lang="en-US" altLang="en-US"/>
              <a:pPr>
                <a:defRPr/>
              </a:pPr>
              <a:t>‹#›</a:t>
            </a:fld>
            <a:endParaRPr lang="en-US" altLang="en-US" dirty="0"/>
          </a:p>
        </p:txBody>
      </p:sp>
      <p:sp>
        <p:nvSpPr>
          <p:cNvPr id="79" name="Footer Placeholder 2">
            <a:extLst>
              <a:ext uri="{FF2B5EF4-FFF2-40B4-BE49-F238E27FC236}">
                <a16:creationId xmlns:a16="http://schemas.microsoft.com/office/drawing/2014/main" id="{75DA1D07-B275-48ED-BED7-FBA1D80FA261}"/>
              </a:ext>
            </a:extLst>
          </p:cNvPr>
          <p:cNvSpPr>
            <a:spLocks noGrp="1"/>
          </p:cNvSpPr>
          <p:nvPr>
            <p:ph type="ftr" sz="quarter" idx="139"/>
          </p:nvPr>
        </p:nvSpPr>
        <p:spPr>
          <a:ln/>
        </p:spPr>
        <p:txBody>
          <a:bodyPr/>
          <a:lstStyle>
            <a:lvl1pPr>
              <a:defRPr/>
            </a:lvl1pPr>
          </a:lstStyle>
          <a:p>
            <a:pPr>
              <a:defRPr/>
            </a:pPr>
            <a:endParaRPr lang="en-US"/>
          </a:p>
        </p:txBody>
      </p:sp>
      <p:sp>
        <p:nvSpPr>
          <p:cNvPr id="82" name="Slide Number Placeholder 4">
            <a:extLst>
              <a:ext uri="{FF2B5EF4-FFF2-40B4-BE49-F238E27FC236}">
                <a16:creationId xmlns:a16="http://schemas.microsoft.com/office/drawing/2014/main" id="{67947814-7903-4964-B10D-951C74B21EDA}"/>
              </a:ext>
            </a:extLst>
          </p:cNvPr>
          <p:cNvSpPr>
            <a:spLocks noGrp="1"/>
          </p:cNvSpPr>
          <p:nvPr>
            <p:ph type="sldNum" sz="quarter" idx="141"/>
          </p:nvPr>
        </p:nvSpPr>
        <p:spPr>
          <a:ln/>
        </p:spPr>
        <p:txBody>
          <a:bodyPr/>
          <a:lstStyle>
            <a:lvl1pPr>
              <a:defRPr/>
            </a:lvl1pPr>
          </a:lstStyle>
          <a:p>
            <a:pPr>
              <a:defRPr/>
            </a:pPr>
            <a:fld id="{3C82DA9A-B097-4579-9624-6B8577C03F66}" type="slidenum">
              <a:rPr lang="en-US" altLang="en-US"/>
              <a:pPr>
                <a:defRPr/>
              </a:pPr>
              <a:t>‹#›</a:t>
            </a:fld>
            <a:endParaRPr lang="en-US" altLang="en-US" dirty="0"/>
          </a:p>
        </p:txBody>
      </p:sp>
      <p:sp>
        <p:nvSpPr>
          <p:cNvPr id="76" name="Date Placeholder 1">
            <a:extLst>
              <a:ext uri="{FF2B5EF4-FFF2-40B4-BE49-F238E27FC236}">
                <a16:creationId xmlns:a16="http://schemas.microsoft.com/office/drawing/2014/main" id="{9EED76B9-7103-4F8D-AEA1-F97EB8DC872A}"/>
              </a:ext>
            </a:extLst>
          </p:cNvPr>
          <p:cNvSpPr>
            <a:spLocks noGrp="1"/>
          </p:cNvSpPr>
          <p:nvPr>
            <p:ph type="dt" sz="half" idx="142"/>
          </p:nvPr>
        </p:nvSpPr>
        <p:spPr>
          <a:ln/>
        </p:spPr>
        <p:txBody>
          <a:bodyPr/>
          <a:lstStyle>
            <a:lvl1pPr>
              <a:defRPr/>
            </a:lvl1pPr>
          </a:lstStyle>
          <a:p>
            <a:pPr>
              <a:defRPr/>
            </a:pPr>
            <a:endParaRPr lang="en-US"/>
          </a:p>
        </p:txBody>
      </p:sp>
      <p:sp>
        <p:nvSpPr>
          <p:cNvPr id="81" name="Footer Placeholder 2">
            <a:extLst>
              <a:ext uri="{FF2B5EF4-FFF2-40B4-BE49-F238E27FC236}">
                <a16:creationId xmlns:a16="http://schemas.microsoft.com/office/drawing/2014/main" id="{414FF8A3-1262-4856-8146-314923961CED}"/>
              </a:ext>
            </a:extLst>
          </p:cNvPr>
          <p:cNvSpPr>
            <a:spLocks noGrp="1"/>
          </p:cNvSpPr>
          <p:nvPr>
            <p:ph type="ftr" sz="quarter" idx="143"/>
          </p:nvPr>
        </p:nvSpPr>
        <p:spPr>
          <a:ln/>
        </p:spPr>
        <p:txBody>
          <a:bodyPr/>
          <a:lstStyle>
            <a:lvl1pPr>
              <a:defRPr/>
            </a:lvl1pPr>
          </a:lstStyle>
          <a:p>
            <a:pPr>
              <a:defRPr/>
            </a:pPr>
            <a:endParaRPr lang="en-US"/>
          </a:p>
        </p:txBody>
      </p:sp>
      <p:sp>
        <p:nvSpPr>
          <p:cNvPr id="83" name="Footer Placeholder 3">
            <a:extLst>
              <a:ext uri="{FF2B5EF4-FFF2-40B4-BE49-F238E27FC236}">
                <a16:creationId xmlns:a16="http://schemas.microsoft.com/office/drawing/2014/main" id="{34347605-129F-4CC6-AF55-3A12A80A86B3}"/>
              </a:ext>
            </a:extLst>
          </p:cNvPr>
          <p:cNvSpPr>
            <a:spLocks noGrp="1"/>
          </p:cNvSpPr>
          <p:nvPr>
            <p:ph type="ftr" sz="quarter" idx="144"/>
          </p:nvPr>
        </p:nvSpPr>
        <p:spPr>
          <a:ln/>
        </p:spPr>
        <p:txBody>
          <a:bodyPr/>
          <a:lstStyle>
            <a:lvl1pPr>
              <a:defRPr/>
            </a:lvl1pPr>
          </a:lstStyle>
          <a:p>
            <a:pPr>
              <a:defRPr/>
            </a:pPr>
            <a:endParaRPr lang="en-US"/>
          </a:p>
        </p:txBody>
      </p:sp>
      <p:sp>
        <p:nvSpPr>
          <p:cNvPr id="84" name="Slide Number Placeholder 4">
            <a:extLst>
              <a:ext uri="{FF2B5EF4-FFF2-40B4-BE49-F238E27FC236}">
                <a16:creationId xmlns:a16="http://schemas.microsoft.com/office/drawing/2014/main" id="{67172291-FFF4-43B3-88A3-014C9BE4D223}"/>
              </a:ext>
            </a:extLst>
          </p:cNvPr>
          <p:cNvSpPr>
            <a:spLocks noGrp="1"/>
          </p:cNvSpPr>
          <p:nvPr>
            <p:ph type="sldNum" sz="quarter" idx="145"/>
          </p:nvPr>
        </p:nvSpPr>
        <p:spPr>
          <a:ln/>
        </p:spPr>
        <p:txBody>
          <a:bodyPr/>
          <a:lstStyle>
            <a:lvl1pPr>
              <a:defRPr/>
            </a:lvl1pPr>
          </a:lstStyle>
          <a:p>
            <a:pPr>
              <a:defRPr/>
            </a:pPr>
            <a:fld id="{4924EB57-1157-48AB-873A-1A9A036331C3}" type="slidenum">
              <a:rPr lang="en-US" altLang="en-US"/>
              <a:pPr>
                <a:defRPr/>
              </a:pPr>
              <a:t>‹#›</a:t>
            </a:fld>
            <a:endParaRPr lang="en-US" altLang="en-US" dirty="0"/>
          </a:p>
        </p:txBody>
      </p:sp>
      <p:sp>
        <p:nvSpPr>
          <p:cNvPr id="85" name="Slide Number Placeholder 5">
            <a:extLst>
              <a:ext uri="{FF2B5EF4-FFF2-40B4-BE49-F238E27FC236}">
                <a16:creationId xmlns:a16="http://schemas.microsoft.com/office/drawing/2014/main" id="{4D4DBFAF-F63B-4B2B-96AA-95AE18D13116}"/>
              </a:ext>
            </a:extLst>
          </p:cNvPr>
          <p:cNvSpPr>
            <a:spLocks noGrp="1"/>
          </p:cNvSpPr>
          <p:nvPr>
            <p:ph type="sldNum" sz="quarter" idx="146"/>
          </p:nvPr>
        </p:nvSpPr>
        <p:spPr>
          <a:ln/>
        </p:spPr>
        <p:txBody>
          <a:bodyPr/>
          <a:lstStyle>
            <a:lvl1pPr>
              <a:defRPr/>
            </a:lvl1pPr>
          </a:lstStyle>
          <a:p>
            <a:pPr>
              <a:defRPr/>
            </a:pPr>
            <a:fld id="{1A46DD4E-03DB-408F-BD15-DE34A281A134}" type="slidenum">
              <a:rPr lang="en-US" altLang="en-US"/>
              <a:pPr>
                <a:defRPr/>
              </a:pPr>
              <a:t>‹#›</a:t>
            </a:fld>
            <a:endParaRPr lang="en-US" altLang="en-US" dirty="0"/>
          </a:p>
        </p:txBody>
      </p:sp>
    </p:spTree>
    <p:extLst>
      <p:ext uri="{BB962C8B-B14F-4D97-AF65-F5344CB8AC3E}">
        <p14:creationId xmlns:p14="http://schemas.microsoft.com/office/powerpoint/2010/main" val="35646498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61229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61229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3"/>
          </p:nvPr>
        </p:nvSpPr>
        <p:spPr/>
        <p:txBody>
          <a:bodyPr/>
          <a:lstStyle>
            <a:lvl1pPr>
              <a:defRPr>
                <a:latin typeface="Arial" charset="0"/>
                <a:cs typeface="+mn-cs"/>
              </a:defRPr>
            </a:lvl1pPr>
          </a:lstStyle>
          <a:p>
            <a:pPr>
              <a:defRPr/>
            </a:pPr>
            <a:fld id="{EEDCFDF5-B9F6-4565-B837-C424170E10E5}" type="slidenum">
              <a:rPr lang="en-US"/>
              <a:pPr>
                <a:defRPr/>
              </a:pPr>
              <a:t>‹#›</a:t>
            </a:fld>
            <a:endParaRPr lang="en-US" dirty="0"/>
          </a:p>
        </p:txBody>
      </p:sp>
      <p:sp>
        <p:nvSpPr>
          <p:cNvPr id="8" name="Footer Placeholder 2"/>
          <p:cNvSpPr>
            <a:spLocks noGrp="1"/>
          </p:cNvSpPr>
          <p:nvPr>
            <p:ph type="ftr" sz="quarter" idx="15"/>
          </p:nvPr>
        </p:nvSpPr>
        <p:spPr>
          <a:ln/>
        </p:spPr>
        <p:txBody>
          <a:bodyPr/>
          <a:lstStyle>
            <a:lvl1pPr>
              <a:defRPr/>
            </a:lvl1pPr>
          </a:lstStyle>
          <a:p>
            <a:pPr>
              <a:defRPr/>
            </a:pPr>
            <a:endParaRPr lang="en-US"/>
          </a:p>
        </p:txBody>
      </p:sp>
      <p:sp>
        <p:nvSpPr>
          <p:cNvPr id="10" name="Slide Number Placeholder 4"/>
          <p:cNvSpPr>
            <a:spLocks noGrp="1"/>
          </p:cNvSpPr>
          <p:nvPr>
            <p:ph type="sldNum" sz="quarter" idx="17"/>
          </p:nvPr>
        </p:nvSpPr>
        <p:spPr>
          <a:ln/>
        </p:spPr>
        <p:txBody>
          <a:bodyPr/>
          <a:lstStyle>
            <a:lvl1pPr>
              <a:defRPr>
                <a:latin typeface="Arial" charset="0"/>
                <a:cs typeface="+mn-cs"/>
              </a:defRPr>
            </a:lvl1pPr>
          </a:lstStyle>
          <a:p>
            <a:pPr>
              <a:defRPr/>
            </a:pPr>
            <a:fld id="{B3B8AC7E-2BDB-41EC-BBE8-200613297941}" type="slidenum">
              <a:rPr lang="en-US"/>
              <a:pPr>
                <a:defRPr/>
              </a:pPr>
              <a:t>‹#›</a:t>
            </a:fld>
            <a:endParaRPr lang="en-US" dirty="0"/>
          </a:p>
        </p:txBody>
      </p:sp>
      <p:sp>
        <p:nvSpPr>
          <p:cNvPr id="11" name="Footer Placeholder 2"/>
          <p:cNvSpPr>
            <a:spLocks noGrp="1"/>
          </p:cNvSpPr>
          <p:nvPr>
            <p:ph type="ftr" sz="quarter" idx="19"/>
          </p:nvPr>
        </p:nvSpPr>
        <p:spPr>
          <a:ln/>
        </p:spPr>
        <p:txBody>
          <a:bodyPr/>
          <a:lstStyle>
            <a:lvl1pPr>
              <a:defRPr/>
            </a:lvl1pPr>
          </a:lstStyle>
          <a:p>
            <a:pPr>
              <a:defRPr/>
            </a:pPr>
            <a:endParaRPr lang="en-US"/>
          </a:p>
        </p:txBody>
      </p:sp>
      <p:sp>
        <p:nvSpPr>
          <p:cNvPr id="13" name="Slide Number Placeholder 4"/>
          <p:cNvSpPr>
            <a:spLocks noGrp="1"/>
          </p:cNvSpPr>
          <p:nvPr>
            <p:ph type="sldNum" sz="quarter" idx="21"/>
          </p:nvPr>
        </p:nvSpPr>
        <p:spPr>
          <a:ln/>
        </p:spPr>
        <p:txBody>
          <a:bodyPr/>
          <a:lstStyle>
            <a:lvl1pPr>
              <a:defRPr>
                <a:latin typeface="Arial" charset="0"/>
                <a:cs typeface="+mn-cs"/>
              </a:defRPr>
            </a:lvl1pPr>
          </a:lstStyle>
          <a:p>
            <a:pPr>
              <a:defRPr/>
            </a:pPr>
            <a:fld id="{FF934D7C-1542-41A5-8EFE-A07BA47EABF8}" type="slidenum">
              <a:rPr lang="en-US"/>
              <a:pPr>
                <a:defRPr/>
              </a:pPr>
              <a:t>‹#›</a:t>
            </a:fld>
            <a:endParaRPr lang="en-US" dirty="0"/>
          </a:p>
        </p:txBody>
      </p:sp>
      <p:sp>
        <p:nvSpPr>
          <p:cNvPr id="14" name="Footer Placeholder 2"/>
          <p:cNvSpPr>
            <a:spLocks noGrp="1"/>
          </p:cNvSpPr>
          <p:nvPr>
            <p:ph type="ftr" sz="quarter" idx="23"/>
          </p:nvPr>
        </p:nvSpPr>
        <p:spPr>
          <a:ln/>
        </p:spPr>
        <p:txBody>
          <a:bodyPr/>
          <a:lstStyle>
            <a:lvl1pPr>
              <a:defRPr/>
            </a:lvl1pPr>
          </a:lstStyle>
          <a:p>
            <a:pPr>
              <a:defRPr/>
            </a:pPr>
            <a:endParaRPr lang="en-US"/>
          </a:p>
        </p:txBody>
      </p:sp>
      <p:sp>
        <p:nvSpPr>
          <p:cNvPr id="16" name="Slide Number Placeholder 4"/>
          <p:cNvSpPr>
            <a:spLocks noGrp="1"/>
          </p:cNvSpPr>
          <p:nvPr>
            <p:ph type="sldNum" sz="quarter" idx="25"/>
          </p:nvPr>
        </p:nvSpPr>
        <p:spPr>
          <a:ln/>
        </p:spPr>
        <p:txBody>
          <a:bodyPr/>
          <a:lstStyle>
            <a:lvl1pPr>
              <a:defRPr>
                <a:latin typeface="Arial" charset="0"/>
                <a:cs typeface="+mn-cs"/>
              </a:defRPr>
            </a:lvl1pPr>
          </a:lstStyle>
          <a:p>
            <a:pPr>
              <a:defRPr/>
            </a:pPr>
            <a:fld id="{805B9831-32B6-4349-9D88-AA303BCEA925}" type="slidenum">
              <a:rPr lang="en-US"/>
              <a:pPr>
                <a:defRPr/>
              </a:pPr>
              <a:t>‹#›</a:t>
            </a:fld>
            <a:endParaRPr lang="en-US" dirty="0"/>
          </a:p>
        </p:txBody>
      </p:sp>
      <p:sp>
        <p:nvSpPr>
          <p:cNvPr id="15" name="Footer Placeholder 2"/>
          <p:cNvSpPr>
            <a:spLocks noGrp="1"/>
          </p:cNvSpPr>
          <p:nvPr>
            <p:ph type="ftr" sz="quarter" idx="27"/>
          </p:nvPr>
        </p:nvSpPr>
        <p:spPr>
          <a:ln/>
        </p:spPr>
        <p:txBody>
          <a:bodyPr/>
          <a:lstStyle>
            <a:lvl1pPr>
              <a:defRPr/>
            </a:lvl1pPr>
          </a:lstStyle>
          <a:p>
            <a:pPr>
              <a:defRPr/>
            </a:pPr>
            <a:endParaRPr lang="en-US"/>
          </a:p>
        </p:txBody>
      </p:sp>
      <p:sp>
        <p:nvSpPr>
          <p:cNvPr id="18" name="Slide Number Placeholder 4"/>
          <p:cNvSpPr>
            <a:spLocks noGrp="1"/>
          </p:cNvSpPr>
          <p:nvPr>
            <p:ph type="sldNum" sz="quarter" idx="29"/>
          </p:nvPr>
        </p:nvSpPr>
        <p:spPr>
          <a:ln/>
        </p:spPr>
        <p:txBody>
          <a:bodyPr/>
          <a:lstStyle>
            <a:lvl1pPr>
              <a:defRPr>
                <a:latin typeface="Arial" charset="0"/>
                <a:cs typeface="+mn-cs"/>
              </a:defRPr>
            </a:lvl1pPr>
          </a:lstStyle>
          <a:p>
            <a:pPr>
              <a:defRPr/>
            </a:pPr>
            <a:fld id="{BC663D13-D0F6-4BBD-946D-E01FF1B92F68}" type="slidenum">
              <a:rPr lang="en-US"/>
              <a:pPr>
                <a:defRPr/>
              </a:pPr>
              <a:t>‹#›</a:t>
            </a:fld>
            <a:endParaRPr lang="en-US" dirty="0"/>
          </a:p>
        </p:txBody>
      </p:sp>
      <p:sp>
        <p:nvSpPr>
          <p:cNvPr id="19" name="Footer Placeholder 2"/>
          <p:cNvSpPr>
            <a:spLocks noGrp="1"/>
          </p:cNvSpPr>
          <p:nvPr>
            <p:ph type="ftr" sz="quarter" idx="31"/>
          </p:nvPr>
        </p:nvSpPr>
        <p:spPr>
          <a:ln/>
        </p:spPr>
        <p:txBody>
          <a:bodyPr/>
          <a:lstStyle>
            <a:lvl1pPr>
              <a:defRPr/>
            </a:lvl1pPr>
          </a:lstStyle>
          <a:p>
            <a:pPr>
              <a:defRPr/>
            </a:pPr>
            <a:endParaRPr lang="en-US"/>
          </a:p>
        </p:txBody>
      </p:sp>
      <p:sp>
        <p:nvSpPr>
          <p:cNvPr id="21" name="Slide Number Placeholder 4"/>
          <p:cNvSpPr>
            <a:spLocks noGrp="1"/>
          </p:cNvSpPr>
          <p:nvPr>
            <p:ph type="sldNum" sz="quarter" idx="33"/>
          </p:nvPr>
        </p:nvSpPr>
        <p:spPr>
          <a:ln/>
        </p:spPr>
        <p:txBody>
          <a:bodyPr/>
          <a:lstStyle>
            <a:lvl1pPr>
              <a:defRPr>
                <a:latin typeface="Arial" charset="0"/>
                <a:cs typeface="+mn-cs"/>
              </a:defRPr>
            </a:lvl1pPr>
          </a:lstStyle>
          <a:p>
            <a:pPr>
              <a:defRPr/>
            </a:pPr>
            <a:fld id="{F4632D65-0CCD-471E-BC45-AD562C3A162A}" type="slidenum">
              <a:rPr lang="en-US"/>
              <a:pPr>
                <a:defRPr/>
              </a:pPr>
              <a:t>‹#›</a:t>
            </a:fld>
            <a:endParaRPr lang="en-US" dirty="0"/>
          </a:p>
        </p:txBody>
      </p:sp>
      <p:sp>
        <p:nvSpPr>
          <p:cNvPr id="20" name="Footer Placeholder 2"/>
          <p:cNvSpPr>
            <a:spLocks noGrp="1"/>
          </p:cNvSpPr>
          <p:nvPr>
            <p:ph type="ftr" sz="quarter" idx="35"/>
          </p:nvPr>
        </p:nvSpPr>
        <p:spPr>
          <a:ln/>
        </p:spPr>
        <p:txBody>
          <a:bodyPr/>
          <a:lstStyle>
            <a:lvl1pPr>
              <a:defRPr/>
            </a:lvl1pPr>
          </a:lstStyle>
          <a:p>
            <a:pPr>
              <a:defRPr/>
            </a:pPr>
            <a:endParaRPr lang="en-US"/>
          </a:p>
        </p:txBody>
      </p:sp>
      <p:sp>
        <p:nvSpPr>
          <p:cNvPr id="23" name="Slide Number Placeholder 4"/>
          <p:cNvSpPr>
            <a:spLocks noGrp="1"/>
          </p:cNvSpPr>
          <p:nvPr>
            <p:ph type="sldNum" sz="quarter" idx="37"/>
          </p:nvPr>
        </p:nvSpPr>
        <p:spPr>
          <a:ln/>
        </p:spPr>
        <p:txBody>
          <a:bodyPr/>
          <a:lstStyle>
            <a:lvl1pPr>
              <a:defRPr>
                <a:latin typeface="Arial" charset="0"/>
                <a:cs typeface="+mn-cs"/>
              </a:defRPr>
            </a:lvl1pPr>
          </a:lstStyle>
          <a:p>
            <a:pPr>
              <a:defRPr/>
            </a:pPr>
            <a:fld id="{E53CD960-80AE-4BEA-953A-7EC62E6FC7A8}" type="slidenum">
              <a:rPr lang="en-US"/>
              <a:pPr>
                <a:defRPr/>
              </a:pPr>
              <a:t>‹#›</a:t>
            </a:fld>
            <a:endParaRPr lang="en-US" dirty="0"/>
          </a:p>
        </p:txBody>
      </p:sp>
      <p:sp>
        <p:nvSpPr>
          <p:cNvPr id="24" name="Footer Placeholder 2"/>
          <p:cNvSpPr>
            <a:spLocks noGrp="1"/>
          </p:cNvSpPr>
          <p:nvPr>
            <p:ph type="ftr" sz="quarter" idx="39"/>
          </p:nvPr>
        </p:nvSpPr>
        <p:spPr>
          <a:ln/>
        </p:spPr>
        <p:txBody>
          <a:bodyPr/>
          <a:lstStyle>
            <a:lvl1pPr>
              <a:defRPr/>
            </a:lvl1pPr>
          </a:lstStyle>
          <a:p>
            <a:pPr>
              <a:defRPr/>
            </a:pPr>
            <a:endParaRPr lang="en-US"/>
          </a:p>
        </p:txBody>
      </p:sp>
      <p:sp>
        <p:nvSpPr>
          <p:cNvPr id="26" name="Slide Number Placeholder 4"/>
          <p:cNvSpPr>
            <a:spLocks noGrp="1"/>
          </p:cNvSpPr>
          <p:nvPr>
            <p:ph type="sldNum" sz="quarter" idx="41"/>
          </p:nvPr>
        </p:nvSpPr>
        <p:spPr>
          <a:ln/>
        </p:spPr>
        <p:txBody>
          <a:bodyPr/>
          <a:lstStyle>
            <a:lvl1pPr>
              <a:defRPr>
                <a:latin typeface="Arial" charset="0"/>
                <a:cs typeface="+mn-cs"/>
              </a:defRPr>
            </a:lvl1pPr>
          </a:lstStyle>
          <a:p>
            <a:pPr>
              <a:defRPr/>
            </a:pPr>
            <a:fld id="{2BBD2AD9-FD69-4B54-8783-262BFA2DA3C6}" type="slidenum">
              <a:rPr lang="en-US"/>
              <a:pPr>
                <a:defRPr/>
              </a:pPr>
              <a:t>‹#›</a:t>
            </a:fld>
            <a:endParaRPr lang="en-US" dirty="0"/>
          </a:p>
        </p:txBody>
      </p:sp>
      <p:sp>
        <p:nvSpPr>
          <p:cNvPr id="25" name="Footer Placeholder 2"/>
          <p:cNvSpPr>
            <a:spLocks noGrp="1"/>
          </p:cNvSpPr>
          <p:nvPr>
            <p:ph type="ftr" sz="quarter" idx="43"/>
          </p:nvPr>
        </p:nvSpPr>
        <p:spPr>
          <a:ln/>
        </p:spPr>
        <p:txBody>
          <a:bodyPr/>
          <a:lstStyle>
            <a:lvl1pPr>
              <a:defRPr/>
            </a:lvl1pPr>
          </a:lstStyle>
          <a:p>
            <a:pPr>
              <a:defRPr/>
            </a:pPr>
            <a:endParaRPr lang="en-US"/>
          </a:p>
        </p:txBody>
      </p:sp>
      <p:sp>
        <p:nvSpPr>
          <p:cNvPr id="28" name="Slide Number Placeholder 4"/>
          <p:cNvSpPr>
            <a:spLocks noGrp="1"/>
          </p:cNvSpPr>
          <p:nvPr>
            <p:ph type="sldNum" sz="quarter" idx="45"/>
          </p:nvPr>
        </p:nvSpPr>
        <p:spPr>
          <a:ln/>
        </p:spPr>
        <p:txBody>
          <a:bodyPr/>
          <a:lstStyle>
            <a:lvl1pPr>
              <a:defRPr>
                <a:latin typeface="Arial" charset="0"/>
                <a:cs typeface="+mn-cs"/>
              </a:defRPr>
            </a:lvl1pPr>
          </a:lstStyle>
          <a:p>
            <a:pPr>
              <a:defRPr/>
            </a:pPr>
            <a:fld id="{6980C3EA-6E0D-45A5-A726-7AC7F4D07050}" type="slidenum">
              <a:rPr lang="en-US"/>
              <a:pPr>
                <a:defRPr/>
              </a:pPr>
              <a:t>‹#›</a:t>
            </a:fld>
            <a:endParaRPr lang="en-US" dirty="0"/>
          </a:p>
        </p:txBody>
      </p:sp>
      <p:sp>
        <p:nvSpPr>
          <p:cNvPr id="27" name="Footer Placeholder 2"/>
          <p:cNvSpPr>
            <a:spLocks noGrp="1"/>
          </p:cNvSpPr>
          <p:nvPr>
            <p:ph type="ftr" sz="quarter" idx="47"/>
          </p:nvPr>
        </p:nvSpPr>
        <p:spPr>
          <a:ln/>
        </p:spPr>
        <p:txBody>
          <a:bodyPr/>
          <a:lstStyle>
            <a:lvl1pPr>
              <a:defRPr/>
            </a:lvl1pPr>
          </a:lstStyle>
          <a:p>
            <a:pPr>
              <a:defRPr/>
            </a:pPr>
            <a:endParaRPr lang="en-US"/>
          </a:p>
        </p:txBody>
      </p:sp>
      <p:sp>
        <p:nvSpPr>
          <p:cNvPr id="30" name="Slide Number Placeholder 4"/>
          <p:cNvSpPr>
            <a:spLocks noGrp="1"/>
          </p:cNvSpPr>
          <p:nvPr>
            <p:ph type="sldNum" sz="quarter" idx="49"/>
          </p:nvPr>
        </p:nvSpPr>
        <p:spPr>
          <a:ln/>
        </p:spPr>
        <p:txBody>
          <a:bodyPr/>
          <a:lstStyle>
            <a:lvl1pPr>
              <a:defRPr>
                <a:latin typeface="Arial" charset="0"/>
                <a:cs typeface="+mn-cs"/>
              </a:defRPr>
            </a:lvl1pPr>
          </a:lstStyle>
          <a:p>
            <a:pPr>
              <a:defRPr/>
            </a:pPr>
            <a:fld id="{C989E8BA-2A15-466E-9BE7-6B607A7819CA}" type="slidenum">
              <a:rPr lang="en-US"/>
              <a:pPr>
                <a:defRPr/>
              </a:pPr>
              <a:t>‹#›</a:t>
            </a:fld>
            <a:endParaRPr lang="en-US" dirty="0"/>
          </a:p>
        </p:txBody>
      </p:sp>
      <p:sp>
        <p:nvSpPr>
          <p:cNvPr id="31" name="Footer Placeholder 2"/>
          <p:cNvSpPr>
            <a:spLocks noGrp="1"/>
          </p:cNvSpPr>
          <p:nvPr>
            <p:ph type="ftr" sz="quarter" idx="51"/>
          </p:nvPr>
        </p:nvSpPr>
        <p:spPr>
          <a:ln/>
        </p:spPr>
        <p:txBody>
          <a:bodyPr/>
          <a:lstStyle>
            <a:lvl1pPr>
              <a:defRPr/>
            </a:lvl1pPr>
          </a:lstStyle>
          <a:p>
            <a:pPr>
              <a:defRPr/>
            </a:pPr>
            <a:r>
              <a:rPr lang="en-US"/>
              <a:t>VRC Diagnostic Assessment Pilot – Labor Management Forum Brief</a:t>
            </a:r>
          </a:p>
        </p:txBody>
      </p:sp>
      <p:sp>
        <p:nvSpPr>
          <p:cNvPr id="33" name="Slide Number Placeholder 4"/>
          <p:cNvSpPr>
            <a:spLocks noGrp="1"/>
          </p:cNvSpPr>
          <p:nvPr>
            <p:ph type="sldNum" sz="quarter" idx="53"/>
          </p:nvPr>
        </p:nvSpPr>
        <p:spPr>
          <a:ln/>
        </p:spPr>
        <p:txBody>
          <a:bodyPr/>
          <a:lstStyle>
            <a:lvl1pPr>
              <a:defRPr>
                <a:latin typeface="Arial" charset="0"/>
                <a:cs typeface="+mn-cs"/>
              </a:defRPr>
            </a:lvl1pPr>
          </a:lstStyle>
          <a:p>
            <a:pPr>
              <a:defRPr/>
            </a:pPr>
            <a:fld id="{F8D09DD9-90CB-4DEE-B147-4B4EF8A6260C}" type="slidenum">
              <a:rPr lang="en-US"/>
              <a:pPr>
                <a:defRPr/>
              </a:pPr>
              <a:t>‹#›</a:t>
            </a:fld>
            <a:endParaRPr lang="en-US" dirty="0"/>
          </a:p>
        </p:txBody>
      </p:sp>
      <p:sp>
        <p:nvSpPr>
          <p:cNvPr id="32" name="Footer Placeholder 2"/>
          <p:cNvSpPr>
            <a:spLocks noGrp="1"/>
          </p:cNvSpPr>
          <p:nvPr>
            <p:ph type="ftr" sz="quarter" idx="55"/>
          </p:nvPr>
        </p:nvSpPr>
        <p:spPr>
          <a:ln/>
        </p:spPr>
        <p:txBody>
          <a:bodyPr/>
          <a:lstStyle>
            <a:lvl1pPr>
              <a:defRPr/>
            </a:lvl1pPr>
          </a:lstStyle>
          <a:p>
            <a:pPr>
              <a:defRPr/>
            </a:pPr>
            <a:r>
              <a:rPr lang="en-US"/>
              <a:t>VRC Diagnostic Assessment Pilot – Labor Management Forum Brief</a:t>
            </a:r>
          </a:p>
        </p:txBody>
      </p:sp>
      <p:sp>
        <p:nvSpPr>
          <p:cNvPr id="35" name="Slide Number Placeholder 4"/>
          <p:cNvSpPr>
            <a:spLocks noGrp="1"/>
          </p:cNvSpPr>
          <p:nvPr>
            <p:ph type="sldNum" sz="quarter" idx="57"/>
          </p:nvPr>
        </p:nvSpPr>
        <p:spPr>
          <a:ln/>
        </p:spPr>
        <p:txBody>
          <a:bodyPr/>
          <a:lstStyle>
            <a:lvl1pPr>
              <a:defRPr>
                <a:latin typeface="Arial" charset="0"/>
                <a:cs typeface="+mn-cs"/>
              </a:defRPr>
            </a:lvl1pPr>
          </a:lstStyle>
          <a:p>
            <a:pPr>
              <a:defRPr/>
            </a:pPr>
            <a:fld id="{E7BF0620-C734-4402-BBDA-A525649D3A6D}" type="slidenum">
              <a:rPr lang="en-US"/>
              <a:pPr>
                <a:defRPr/>
              </a:pPr>
              <a:t>‹#›</a:t>
            </a:fld>
            <a:endParaRPr lang="en-US" dirty="0"/>
          </a:p>
        </p:txBody>
      </p:sp>
      <p:sp>
        <p:nvSpPr>
          <p:cNvPr id="34" name="Footer Placeholder 2"/>
          <p:cNvSpPr>
            <a:spLocks noGrp="1"/>
          </p:cNvSpPr>
          <p:nvPr>
            <p:ph type="ftr" sz="quarter" idx="59"/>
          </p:nvPr>
        </p:nvSpPr>
        <p:spPr>
          <a:ln/>
        </p:spPr>
        <p:txBody>
          <a:bodyPr/>
          <a:lstStyle>
            <a:lvl1pPr>
              <a:defRPr/>
            </a:lvl1pPr>
          </a:lstStyle>
          <a:p>
            <a:pPr>
              <a:defRPr/>
            </a:pPr>
            <a:r>
              <a:rPr lang="en-US"/>
              <a:t>VRC Diagnostic Assessment Pilot – Labor Management Forum Brief</a:t>
            </a:r>
          </a:p>
        </p:txBody>
      </p:sp>
      <p:sp>
        <p:nvSpPr>
          <p:cNvPr id="37" name="Slide Number Placeholder 4"/>
          <p:cNvSpPr>
            <a:spLocks noGrp="1"/>
          </p:cNvSpPr>
          <p:nvPr>
            <p:ph type="sldNum" sz="quarter" idx="61"/>
          </p:nvPr>
        </p:nvSpPr>
        <p:spPr>
          <a:ln/>
        </p:spPr>
        <p:txBody>
          <a:bodyPr/>
          <a:lstStyle>
            <a:lvl1pPr>
              <a:defRPr>
                <a:latin typeface="Arial" charset="0"/>
                <a:cs typeface="+mn-cs"/>
              </a:defRPr>
            </a:lvl1pPr>
          </a:lstStyle>
          <a:p>
            <a:pPr>
              <a:defRPr/>
            </a:pPr>
            <a:fld id="{61F9760F-102E-4B74-91CA-81FBEF3A23D4}" type="slidenum">
              <a:rPr lang="en-US"/>
              <a:pPr>
                <a:defRPr/>
              </a:pPr>
              <a:t>‹#›</a:t>
            </a:fld>
            <a:endParaRPr lang="en-US" dirty="0"/>
          </a:p>
        </p:txBody>
      </p:sp>
      <p:sp>
        <p:nvSpPr>
          <p:cNvPr id="38" name="Footer Placeholder 2"/>
          <p:cNvSpPr>
            <a:spLocks noGrp="1"/>
          </p:cNvSpPr>
          <p:nvPr>
            <p:ph type="ftr" sz="quarter" idx="63"/>
          </p:nvPr>
        </p:nvSpPr>
        <p:spPr>
          <a:ln/>
        </p:spPr>
        <p:txBody>
          <a:bodyPr/>
          <a:lstStyle>
            <a:lvl1pPr>
              <a:defRPr/>
            </a:lvl1pPr>
          </a:lstStyle>
          <a:p>
            <a:pPr>
              <a:defRPr/>
            </a:pPr>
            <a:r>
              <a:rPr lang="en-US"/>
              <a:t>VRC Diagnostic Assessment Pilot – Labor Management Forum Brief</a:t>
            </a:r>
          </a:p>
        </p:txBody>
      </p:sp>
      <p:sp>
        <p:nvSpPr>
          <p:cNvPr id="40" name="Slide Number Placeholder 4"/>
          <p:cNvSpPr>
            <a:spLocks noGrp="1"/>
          </p:cNvSpPr>
          <p:nvPr>
            <p:ph type="sldNum" sz="quarter" idx="65"/>
          </p:nvPr>
        </p:nvSpPr>
        <p:spPr>
          <a:ln/>
        </p:spPr>
        <p:txBody>
          <a:bodyPr/>
          <a:lstStyle>
            <a:lvl1pPr>
              <a:defRPr>
                <a:latin typeface="Arial" charset="0"/>
                <a:cs typeface="+mn-cs"/>
              </a:defRPr>
            </a:lvl1pPr>
          </a:lstStyle>
          <a:p>
            <a:pPr>
              <a:defRPr/>
            </a:pPr>
            <a:fld id="{7112787A-A5DB-416F-AD86-6EEFB389283C}" type="slidenum">
              <a:rPr lang="en-US"/>
              <a:pPr>
                <a:defRPr/>
              </a:pPr>
              <a:t>‹#›</a:t>
            </a:fld>
            <a:endParaRPr lang="en-US" dirty="0"/>
          </a:p>
        </p:txBody>
      </p:sp>
      <p:sp>
        <p:nvSpPr>
          <p:cNvPr id="39" name="Footer Placeholder 2"/>
          <p:cNvSpPr>
            <a:spLocks noGrp="1"/>
          </p:cNvSpPr>
          <p:nvPr>
            <p:ph type="ftr" sz="quarter" idx="67"/>
          </p:nvPr>
        </p:nvSpPr>
        <p:spPr>
          <a:ln/>
        </p:spPr>
        <p:txBody>
          <a:bodyPr/>
          <a:lstStyle>
            <a:lvl1pPr>
              <a:defRPr/>
            </a:lvl1pPr>
          </a:lstStyle>
          <a:p>
            <a:pPr>
              <a:defRPr/>
            </a:pPr>
            <a:r>
              <a:rPr lang="en-US"/>
              <a:t>VRC Diagnostic Assessment Pilot – Labor Management Forum Brief</a:t>
            </a:r>
          </a:p>
        </p:txBody>
      </p:sp>
      <p:sp>
        <p:nvSpPr>
          <p:cNvPr id="42" name="Slide Number Placeholder 4"/>
          <p:cNvSpPr>
            <a:spLocks noGrp="1"/>
          </p:cNvSpPr>
          <p:nvPr>
            <p:ph type="sldNum" sz="quarter" idx="69"/>
          </p:nvPr>
        </p:nvSpPr>
        <p:spPr>
          <a:ln/>
        </p:spPr>
        <p:txBody>
          <a:bodyPr/>
          <a:lstStyle>
            <a:lvl1pPr>
              <a:defRPr>
                <a:latin typeface="Arial" charset="0"/>
                <a:cs typeface="+mn-cs"/>
              </a:defRPr>
            </a:lvl1pPr>
          </a:lstStyle>
          <a:p>
            <a:pPr>
              <a:defRPr/>
            </a:pPr>
            <a:fld id="{023E18D5-53AA-4350-9280-5A35D3EBA76C}" type="slidenum">
              <a:rPr lang="en-US"/>
              <a:pPr>
                <a:defRPr/>
              </a:pPr>
              <a:t>‹#›</a:t>
            </a:fld>
            <a:endParaRPr lang="en-US" dirty="0"/>
          </a:p>
        </p:txBody>
      </p:sp>
      <p:sp>
        <p:nvSpPr>
          <p:cNvPr id="41" name="Footer Placeholder 2"/>
          <p:cNvSpPr>
            <a:spLocks noGrp="1"/>
          </p:cNvSpPr>
          <p:nvPr>
            <p:ph type="ftr" sz="quarter" idx="71"/>
          </p:nvPr>
        </p:nvSpPr>
        <p:spPr>
          <a:ln/>
        </p:spPr>
        <p:txBody>
          <a:bodyPr/>
          <a:lstStyle>
            <a:lvl1pPr>
              <a:defRPr/>
            </a:lvl1pPr>
          </a:lstStyle>
          <a:p>
            <a:pPr>
              <a:defRPr/>
            </a:pPr>
            <a:endParaRPr lang="en-US"/>
          </a:p>
        </p:txBody>
      </p:sp>
      <p:sp>
        <p:nvSpPr>
          <p:cNvPr id="44" name="Slide Number Placeholder 4"/>
          <p:cNvSpPr>
            <a:spLocks noGrp="1"/>
          </p:cNvSpPr>
          <p:nvPr>
            <p:ph type="sldNum" sz="quarter" idx="73"/>
          </p:nvPr>
        </p:nvSpPr>
        <p:spPr>
          <a:ln/>
        </p:spPr>
        <p:txBody>
          <a:bodyPr/>
          <a:lstStyle>
            <a:lvl1pPr>
              <a:defRPr>
                <a:latin typeface="Arial" charset="0"/>
                <a:cs typeface="+mn-cs"/>
              </a:defRPr>
            </a:lvl1pPr>
          </a:lstStyle>
          <a:p>
            <a:pPr>
              <a:defRPr/>
            </a:pPr>
            <a:fld id="{183043ED-2990-4F48-958D-AD7C94F0979A}" type="slidenum">
              <a:rPr lang="en-US"/>
              <a:pPr>
                <a:defRPr/>
              </a:pPr>
              <a:t>‹#›</a:t>
            </a:fld>
            <a:endParaRPr lang="en-US" dirty="0"/>
          </a:p>
        </p:txBody>
      </p:sp>
      <p:sp>
        <p:nvSpPr>
          <p:cNvPr id="43" name="Footer Placeholder 2"/>
          <p:cNvSpPr>
            <a:spLocks noGrp="1"/>
          </p:cNvSpPr>
          <p:nvPr>
            <p:ph type="ftr" sz="quarter" idx="75"/>
          </p:nvPr>
        </p:nvSpPr>
        <p:spPr>
          <a:ln/>
        </p:spPr>
        <p:txBody>
          <a:bodyPr/>
          <a:lstStyle>
            <a:lvl1pPr>
              <a:defRPr/>
            </a:lvl1pPr>
          </a:lstStyle>
          <a:p>
            <a:pPr>
              <a:defRPr/>
            </a:pPr>
            <a:endParaRPr lang="en-US"/>
          </a:p>
        </p:txBody>
      </p:sp>
      <p:sp>
        <p:nvSpPr>
          <p:cNvPr id="46" name="Slide Number Placeholder 4"/>
          <p:cNvSpPr>
            <a:spLocks noGrp="1"/>
          </p:cNvSpPr>
          <p:nvPr>
            <p:ph type="sldNum" sz="quarter" idx="77"/>
          </p:nvPr>
        </p:nvSpPr>
        <p:spPr>
          <a:ln/>
        </p:spPr>
        <p:txBody>
          <a:bodyPr/>
          <a:lstStyle>
            <a:lvl1pPr>
              <a:defRPr>
                <a:latin typeface="Arial" charset="0"/>
                <a:cs typeface="+mn-cs"/>
              </a:defRPr>
            </a:lvl1pPr>
          </a:lstStyle>
          <a:p>
            <a:pPr>
              <a:defRPr/>
            </a:pPr>
            <a:fld id="{00492731-3F1E-4A5D-9C46-5466A594281D}" type="slidenum">
              <a:rPr lang="en-US"/>
              <a:pPr>
                <a:defRPr/>
              </a:pPr>
              <a:t>‹#›</a:t>
            </a:fld>
            <a:endParaRPr lang="en-US" dirty="0"/>
          </a:p>
        </p:txBody>
      </p:sp>
      <p:sp>
        <p:nvSpPr>
          <p:cNvPr id="47" name="Footer Placeholder 2"/>
          <p:cNvSpPr>
            <a:spLocks noGrp="1"/>
          </p:cNvSpPr>
          <p:nvPr>
            <p:ph type="ftr" sz="quarter" idx="79"/>
          </p:nvPr>
        </p:nvSpPr>
        <p:spPr>
          <a:ln/>
        </p:spPr>
        <p:txBody>
          <a:bodyPr/>
          <a:lstStyle>
            <a:lvl1pPr>
              <a:defRPr/>
            </a:lvl1pPr>
          </a:lstStyle>
          <a:p>
            <a:pPr>
              <a:defRPr/>
            </a:pPr>
            <a:endParaRPr lang="en-US"/>
          </a:p>
        </p:txBody>
      </p:sp>
      <p:sp>
        <p:nvSpPr>
          <p:cNvPr id="49" name="Slide Number Placeholder 4"/>
          <p:cNvSpPr>
            <a:spLocks noGrp="1"/>
          </p:cNvSpPr>
          <p:nvPr>
            <p:ph type="sldNum" sz="quarter" idx="81"/>
          </p:nvPr>
        </p:nvSpPr>
        <p:spPr>
          <a:ln/>
        </p:spPr>
        <p:txBody>
          <a:bodyPr/>
          <a:lstStyle>
            <a:lvl1pPr>
              <a:defRPr>
                <a:latin typeface="Arial" charset="0"/>
                <a:cs typeface="+mn-cs"/>
              </a:defRPr>
            </a:lvl1pPr>
          </a:lstStyle>
          <a:p>
            <a:pPr>
              <a:defRPr/>
            </a:pPr>
            <a:fld id="{E5220A9F-38AB-4057-8C1A-4198B11E589C}" type="slidenum">
              <a:rPr lang="en-US"/>
              <a:pPr>
                <a:defRPr/>
              </a:pPr>
              <a:t>‹#›</a:t>
            </a:fld>
            <a:endParaRPr lang="en-US" dirty="0"/>
          </a:p>
        </p:txBody>
      </p:sp>
      <p:sp>
        <p:nvSpPr>
          <p:cNvPr id="48" name="Footer Placeholder 2"/>
          <p:cNvSpPr>
            <a:spLocks noGrp="1"/>
          </p:cNvSpPr>
          <p:nvPr>
            <p:ph type="ftr" sz="quarter" idx="83"/>
          </p:nvPr>
        </p:nvSpPr>
        <p:spPr>
          <a:ln/>
        </p:spPr>
        <p:txBody>
          <a:bodyPr/>
          <a:lstStyle>
            <a:lvl1pPr>
              <a:defRPr/>
            </a:lvl1pPr>
          </a:lstStyle>
          <a:p>
            <a:pPr>
              <a:defRPr/>
            </a:pPr>
            <a:endParaRPr lang="en-US"/>
          </a:p>
        </p:txBody>
      </p:sp>
      <p:sp>
        <p:nvSpPr>
          <p:cNvPr id="51" name="Slide Number Placeholder 4"/>
          <p:cNvSpPr>
            <a:spLocks noGrp="1"/>
          </p:cNvSpPr>
          <p:nvPr>
            <p:ph type="sldNum" sz="quarter" idx="85"/>
          </p:nvPr>
        </p:nvSpPr>
        <p:spPr>
          <a:ln/>
        </p:spPr>
        <p:txBody>
          <a:bodyPr/>
          <a:lstStyle>
            <a:lvl1pPr>
              <a:defRPr>
                <a:latin typeface="Arial" charset="0"/>
                <a:cs typeface="+mn-cs"/>
              </a:defRPr>
            </a:lvl1pPr>
          </a:lstStyle>
          <a:p>
            <a:pPr>
              <a:defRPr/>
            </a:pPr>
            <a:fld id="{6F7D3D07-B4CB-4A47-B7CF-526F51F61DDC}" type="slidenum">
              <a:rPr lang="en-US"/>
              <a:pPr>
                <a:defRPr/>
              </a:pPr>
              <a:t>‹#›</a:t>
            </a:fld>
            <a:endParaRPr lang="en-US" dirty="0"/>
          </a:p>
        </p:txBody>
      </p:sp>
      <p:sp>
        <p:nvSpPr>
          <p:cNvPr id="50" name="Footer Placeholder 2"/>
          <p:cNvSpPr>
            <a:spLocks noGrp="1"/>
          </p:cNvSpPr>
          <p:nvPr>
            <p:ph type="ftr" sz="quarter" idx="87"/>
          </p:nvPr>
        </p:nvSpPr>
        <p:spPr>
          <a:ln/>
        </p:spPr>
        <p:txBody>
          <a:bodyPr/>
          <a:lstStyle>
            <a:lvl1pPr>
              <a:defRPr/>
            </a:lvl1pPr>
          </a:lstStyle>
          <a:p>
            <a:pPr>
              <a:defRPr/>
            </a:pPr>
            <a:endParaRPr lang="en-US"/>
          </a:p>
        </p:txBody>
      </p:sp>
      <p:sp>
        <p:nvSpPr>
          <p:cNvPr id="53" name="Slide Number Placeholder 4"/>
          <p:cNvSpPr>
            <a:spLocks noGrp="1"/>
          </p:cNvSpPr>
          <p:nvPr>
            <p:ph type="sldNum" sz="quarter" idx="89"/>
          </p:nvPr>
        </p:nvSpPr>
        <p:spPr>
          <a:ln/>
        </p:spPr>
        <p:txBody>
          <a:bodyPr/>
          <a:lstStyle>
            <a:lvl1pPr>
              <a:defRPr>
                <a:latin typeface="Arial" charset="0"/>
                <a:cs typeface="+mn-cs"/>
              </a:defRPr>
            </a:lvl1pPr>
          </a:lstStyle>
          <a:p>
            <a:pPr>
              <a:defRPr/>
            </a:pPr>
            <a:fld id="{2EC15443-019B-4F5C-BA6C-2CEB132918D5}" type="slidenum">
              <a:rPr lang="en-US"/>
              <a:pPr>
                <a:defRPr/>
              </a:pPr>
              <a:t>‹#›</a:t>
            </a:fld>
            <a:endParaRPr lang="en-US" dirty="0"/>
          </a:p>
        </p:txBody>
      </p:sp>
      <p:sp>
        <p:nvSpPr>
          <p:cNvPr id="52" name="Footer Placeholder 2"/>
          <p:cNvSpPr>
            <a:spLocks noGrp="1"/>
          </p:cNvSpPr>
          <p:nvPr>
            <p:ph type="ftr" sz="quarter" idx="91"/>
          </p:nvPr>
        </p:nvSpPr>
        <p:spPr>
          <a:ln/>
        </p:spPr>
        <p:txBody>
          <a:bodyPr/>
          <a:lstStyle>
            <a:lvl1pPr>
              <a:defRPr/>
            </a:lvl1pPr>
          </a:lstStyle>
          <a:p>
            <a:pPr>
              <a:defRPr/>
            </a:pPr>
            <a:endParaRPr lang="en-US"/>
          </a:p>
        </p:txBody>
      </p:sp>
      <p:sp>
        <p:nvSpPr>
          <p:cNvPr id="55" name="Slide Number Placeholder 4"/>
          <p:cNvSpPr>
            <a:spLocks noGrp="1"/>
          </p:cNvSpPr>
          <p:nvPr>
            <p:ph type="sldNum" sz="quarter" idx="93"/>
          </p:nvPr>
        </p:nvSpPr>
        <p:spPr>
          <a:ln/>
        </p:spPr>
        <p:txBody>
          <a:bodyPr/>
          <a:lstStyle>
            <a:lvl1pPr>
              <a:defRPr>
                <a:latin typeface="Arial" charset="0"/>
                <a:cs typeface="+mn-cs"/>
              </a:defRPr>
            </a:lvl1pPr>
          </a:lstStyle>
          <a:p>
            <a:pPr>
              <a:defRPr/>
            </a:pPr>
            <a:fld id="{915BCBCE-3708-40EF-A137-26A31C1240C3}" type="slidenum">
              <a:rPr lang="en-US"/>
              <a:pPr>
                <a:defRPr/>
              </a:pPr>
              <a:t>‹#›</a:t>
            </a:fld>
            <a:endParaRPr lang="en-US" dirty="0"/>
          </a:p>
        </p:txBody>
      </p:sp>
      <p:sp>
        <p:nvSpPr>
          <p:cNvPr id="56" name="Footer Placeholder 2">
            <a:extLst>
              <a:ext uri="{FF2B5EF4-FFF2-40B4-BE49-F238E27FC236}">
                <a16:creationId xmlns:a16="http://schemas.microsoft.com/office/drawing/2014/main" id="{9F387D29-8C10-4DA2-9236-15A01B4B374C}"/>
              </a:ext>
            </a:extLst>
          </p:cNvPr>
          <p:cNvSpPr>
            <a:spLocks noGrp="1"/>
          </p:cNvSpPr>
          <p:nvPr>
            <p:ph type="ftr" sz="quarter" idx="95"/>
          </p:nvPr>
        </p:nvSpPr>
        <p:spPr>
          <a:ln/>
        </p:spPr>
        <p:txBody>
          <a:bodyPr/>
          <a:lstStyle>
            <a:lvl1pPr>
              <a:defRPr/>
            </a:lvl1pPr>
          </a:lstStyle>
          <a:p>
            <a:pPr>
              <a:defRPr/>
            </a:pPr>
            <a:endParaRPr lang="en-US"/>
          </a:p>
        </p:txBody>
      </p:sp>
      <p:sp>
        <p:nvSpPr>
          <p:cNvPr id="58" name="Slide Number Placeholder 4">
            <a:extLst>
              <a:ext uri="{FF2B5EF4-FFF2-40B4-BE49-F238E27FC236}">
                <a16:creationId xmlns:a16="http://schemas.microsoft.com/office/drawing/2014/main" id="{4E3307A8-51E6-4A5B-B5A9-A08F14BCFECD}"/>
              </a:ext>
            </a:extLst>
          </p:cNvPr>
          <p:cNvSpPr>
            <a:spLocks noGrp="1"/>
          </p:cNvSpPr>
          <p:nvPr>
            <p:ph type="sldNum" sz="quarter" idx="97"/>
          </p:nvPr>
        </p:nvSpPr>
        <p:spPr>
          <a:ln/>
        </p:spPr>
        <p:txBody>
          <a:bodyPr/>
          <a:lstStyle>
            <a:lvl1pPr>
              <a:defRPr/>
            </a:lvl1pPr>
          </a:lstStyle>
          <a:p>
            <a:pPr>
              <a:defRPr/>
            </a:pPr>
            <a:fld id="{A1F4AE23-A7F7-4300-8B42-ECFCFB944DA4}" type="slidenum">
              <a:rPr lang="en-US" altLang="en-US"/>
              <a:pPr>
                <a:defRPr/>
              </a:pPr>
              <a:t>‹#›</a:t>
            </a:fld>
            <a:endParaRPr lang="en-US" altLang="en-US" dirty="0"/>
          </a:p>
        </p:txBody>
      </p:sp>
      <p:sp>
        <p:nvSpPr>
          <p:cNvPr id="57" name="Footer Placeholder 2">
            <a:extLst>
              <a:ext uri="{FF2B5EF4-FFF2-40B4-BE49-F238E27FC236}">
                <a16:creationId xmlns:a16="http://schemas.microsoft.com/office/drawing/2014/main" id="{291C9FAF-25A0-444B-BA0D-C5EC1192A3CB}"/>
              </a:ext>
            </a:extLst>
          </p:cNvPr>
          <p:cNvSpPr>
            <a:spLocks noGrp="1"/>
          </p:cNvSpPr>
          <p:nvPr>
            <p:ph type="ftr" sz="quarter" idx="99"/>
          </p:nvPr>
        </p:nvSpPr>
        <p:spPr>
          <a:ln/>
        </p:spPr>
        <p:txBody>
          <a:bodyPr/>
          <a:lstStyle>
            <a:lvl1pPr>
              <a:defRPr/>
            </a:lvl1pPr>
          </a:lstStyle>
          <a:p>
            <a:pPr>
              <a:defRPr/>
            </a:pPr>
            <a:endParaRPr lang="en-US"/>
          </a:p>
        </p:txBody>
      </p:sp>
      <p:sp>
        <p:nvSpPr>
          <p:cNvPr id="60" name="Slide Number Placeholder 4">
            <a:extLst>
              <a:ext uri="{FF2B5EF4-FFF2-40B4-BE49-F238E27FC236}">
                <a16:creationId xmlns:a16="http://schemas.microsoft.com/office/drawing/2014/main" id="{64C62944-7AF7-4DB8-A7E1-974D86C18EE3}"/>
              </a:ext>
            </a:extLst>
          </p:cNvPr>
          <p:cNvSpPr>
            <a:spLocks noGrp="1"/>
          </p:cNvSpPr>
          <p:nvPr>
            <p:ph type="sldNum" sz="quarter" idx="101"/>
          </p:nvPr>
        </p:nvSpPr>
        <p:spPr>
          <a:ln/>
        </p:spPr>
        <p:txBody>
          <a:bodyPr/>
          <a:lstStyle>
            <a:lvl1pPr>
              <a:defRPr/>
            </a:lvl1pPr>
          </a:lstStyle>
          <a:p>
            <a:pPr>
              <a:defRPr/>
            </a:pPr>
            <a:fld id="{29E4C8C5-50E3-40EB-BFAA-9E1EF622D2B0}" type="slidenum">
              <a:rPr lang="en-US" altLang="en-US"/>
              <a:pPr>
                <a:defRPr/>
              </a:pPr>
              <a:t>‹#›</a:t>
            </a:fld>
            <a:endParaRPr lang="en-US" altLang="en-US" dirty="0"/>
          </a:p>
        </p:txBody>
      </p:sp>
      <p:sp>
        <p:nvSpPr>
          <p:cNvPr id="59" name="Footer Placeholder 2">
            <a:extLst>
              <a:ext uri="{FF2B5EF4-FFF2-40B4-BE49-F238E27FC236}">
                <a16:creationId xmlns:a16="http://schemas.microsoft.com/office/drawing/2014/main" id="{42C1A16F-389E-4717-BD9A-861BF7893220}"/>
              </a:ext>
            </a:extLst>
          </p:cNvPr>
          <p:cNvSpPr>
            <a:spLocks noGrp="1"/>
          </p:cNvSpPr>
          <p:nvPr>
            <p:ph type="ftr" sz="quarter" idx="103"/>
          </p:nvPr>
        </p:nvSpPr>
        <p:spPr>
          <a:ln/>
        </p:spPr>
        <p:txBody>
          <a:bodyPr/>
          <a:lstStyle>
            <a:lvl1pPr>
              <a:defRPr/>
            </a:lvl1pPr>
          </a:lstStyle>
          <a:p>
            <a:pPr>
              <a:defRPr/>
            </a:pPr>
            <a:endParaRPr lang="en-US"/>
          </a:p>
        </p:txBody>
      </p:sp>
      <p:sp>
        <p:nvSpPr>
          <p:cNvPr id="62" name="Slide Number Placeholder 4">
            <a:extLst>
              <a:ext uri="{FF2B5EF4-FFF2-40B4-BE49-F238E27FC236}">
                <a16:creationId xmlns:a16="http://schemas.microsoft.com/office/drawing/2014/main" id="{DC3E160A-0AF1-4081-B7C1-2EA0842E71A8}"/>
              </a:ext>
            </a:extLst>
          </p:cNvPr>
          <p:cNvSpPr>
            <a:spLocks noGrp="1"/>
          </p:cNvSpPr>
          <p:nvPr>
            <p:ph type="sldNum" sz="quarter" idx="105"/>
          </p:nvPr>
        </p:nvSpPr>
        <p:spPr>
          <a:ln/>
        </p:spPr>
        <p:txBody>
          <a:bodyPr/>
          <a:lstStyle>
            <a:lvl1pPr>
              <a:defRPr/>
            </a:lvl1pPr>
          </a:lstStyle>
          <a:p>
            <a:pPr>
              <a:defRPr/>
            </a:pPr>
            <a:fld id="{4AA20CC2-7FD1-4C7E-BB37-FEB70352E6C4}" type="slidenum">
              <a:rPr lang="en-US" altLang="en-US"/>
              <a:pPr>
                <a:defRPr/>
              </a:pPr>
              <a:t>‹#›</a:t>
            </a:fld>
            <a:endParaRPr lang="en-US" altLang="en-US" dirty="0"/>
          </a:p>
        </p:txBody>
      </p:sp>
      <p:sp>
        <p:nvSpPr>
          <p:cNvPr id="61" name="Footer Placeholder 2">
            <a:extLst>
              <a:ext uri="{FF2B5EF4-FFF2-40B4-BE49-F238E27FC236}">
                <a16:creationId xmlns:a16="http://schemas.microsoft.com/office/drawing/2014/main" id="{3AE96CB3-FC12-4FD3-B165-496549B0170D}"/>
              </a:ext>
            </a:extLst>
          </p:cNvPr>
          <p:cNvSpPr>
            <a:spLocks noGrp="1"/>
          </p:cNvSpPr>
          <p:nvPr>
            <p:ph type="ftr" sz="quarter" idx="107"/>
          </p:nvPr>
        </p:nvSpPr>
        <p:spPr>
          <a:ln/>
        </p:spPr>
        <p:txBody>
          <a:bodyPr/>
          <a:lstStyle>
            <a:lvl1pPr>
              <a:defRPr/>
            </a:lvl1pPr>
          </a:lstStyle>
          <a:p>
            <a:pPr>
              <a:defRPr/>
            </a:pPr>
            <a:endParaRPr lang="en-US"/>
          </a:p>
        </p:txBody>
      </p:sp>
      <p:sp>
        <p:nvSpPr>
          <p:cNvPr id="64" name="Slide Number Placeholder 4">
            <a:extLst>
              <a:ext uri="{FF2B5EF4-FFF2-40B4-BE49-F238E27FC236}">
                <a16:creationId xmlns:a16="http://schemas.microsoft.com/office/drawing/2014/main" id="{BC22DDE9-EC5F-4354-B900-BEDCB8F8C68C}"/>
              </a:ext>
            </a:extLst>
          </p:cNvPr>
          <p:cNvSpPr>
            <a:spLocks noGrp="1"/>
          </p:cNvSpPr>
          <p:nvPr>
            <p:ph type="sldNum" sz="quarter" idx="109"/>
          </p:nvPr>
        </p:nvSpPr>
        <p:spPr>
          <a:ln/>
        </p:spPr>
        <p:txBody>
          <a:bodyPr/>
          <a:lstStyle>
            <a:lvl1pPr>
              <a:defRPr/>
            </a:lvl1pPr>
          </a:lstStyle>
          <a:p>
            <a:pPr>
              <a:defRPr/>
            </a:pPr>
            <a:fld id="{1BA49856-B42E-47DB-9046-8D2D6E6CC890}" type="slidenum">
              <a:rPr lang="en-US" altLang="en-US"/>
              <a:pPr>
                <a:defRPr/>
              </a:pPr>
              <a:t>‹#›</a:t>
            </a:fld>
            <a:endParaRPr lang="en-US" altLang="en-US" dirty="0"/>
          </a:p>
        </p:txBody>
      </p:sp>
      <p:sp>
        <p:nvSpPr>
          <p:cNvPr id="63" name="Footer Placeholder 2">
            <a:extLst>
              <a:ext uri="{FF2B5EF4-FFF2-40B4-BE49-F238E27FC236}">
                <a16:creationId xmlns:a16="http://schemas.microsoft.com/office/drawing/2014/main" id="{DF48B732-364A-4FDA-BE4C-F981A79DF2AF}"/>
              </a:ext>
            </a:extLst>
          </p:cNvPr>
          <p:cNvSpPr>
            <a:spLocks noGrp="1"/>
          </p:cNvSpPr>
          <p:nvPr>
            <p:ph type="ftr" sz="quarter" idx="111"/>
          </p:nvPr>
        </p:nvSpPr>
        <p:spPr>
          <a:ln/>
        </p:spPr>
        <p:txBody>
          <a:bodyPr/>
          <a:lstStyle>
            <a:lvl1pPr>
              <a:defRPr/>
            </a:lvl1pPr>
          </a:lstStyle>
          <a:p>
            <a:pPr>
              <a:defRPr/>
            </a:pPr>
            <a:endParaRPr lang="en-US"/>
          </a:p>
        </p:txBody>
      </p:sp>
      <p:sp>
        <p:nvSpPr>
          <p:cNvPr id="66" name="Slide Number Placeholder 4">
            <a:extLst>
              <a:ext uri="{FF2B5EF4-FFF2-40B4-BE49-F238E27FC236}">
                <a16:creationId xmlns:a16="http://schemas.microsoft.com/office/drawing/2014/main" id="{B908F426-FF8C-47A9-91FE-99EC37B5E01E}"/>
              </a:ext>
            </a:extLst>
          </p:cNvPr>
          <p:cNvSpPr>
            <a:spLocks noGrp="1"/>
          </p:cNvSpPr>
          <p:nvPr>
            <p:ph type="sldNum" sz="quarter" idx="113"/>
          </p:nvPr>
        </p:nvSpPr>
        <p:spPr>
          <a:ln/>
        </p:spPr>
        <p:txBody>
          <a:bodyPr/>
          <a:lstStyle>
            <a:lvl1pPr>
              <a:defRPr/>
            </a:lvl1pPr>
          </a:lstStyle>
          <a:p>
            <a:pPr>
              <a:defRPr/>
            </a:pPr>
            <a:fld id="{81721CD0-699B-4205-A39E-6983DACDEE96}" type="slidenum">
              <a:rPr lang="en-US" altLang="en-US"/>
              <a:pPr>
                <a:defRPr/>
              </a:pPr>
              <a:t>‹#›</a:t>
            </a:fld>
            <a:endParaRPr lang="en-US" altLang="en-US" dirty="0"/>
          </a:p>
        </p:txBody>
      </p:sp>
      <p:sp>
        <p:nvSpPr>
          <p:cNvPr id="67" name="Footer Placeholder 2">
            <a:extLst>
              <a:ext uri="{FF2B5EF4-FFF2-40B4-BE49-F238E27FC236}">
                <a16:creationId xmlns:a16="http://schemas.microsoft.com/office/drawing/2014/main" id="{B27B2FE5-CD11-452D-B2F1-807865056C59}"/>
              </a:ext>
            </a:extLst>
          </p:cNvPr>
          <p:cNvSpPr>
            <a:spLocks noGrp="1"/>
          </p:cNvSpPr>
          <p:nvPr>
            <p:ph type="ftr" sz="quarter" idx="115"/>
          </p:nvPr>
        </p:nvSpPr>
        <p:spPr>
          <a:ln/>
        </p:spPr>
        <p:txBody>
          <a:bodyPr/>
          <a:lstStyle>
            <a:lvl1pPr>
              <a:defRPr/>
            </a:lvl1pPr>
          </a:lstStyle>
          <a:p>
            <a:pPr>
              <a:defRPr/>
            </a:pPr>
            <a:endParaRPr lang="en-US"/>
          </a:p>
        </p:txBody>
      </p:sp>
      <p:sp>
        <p:nvSpPr>
          <p:cNvPr id="69" name="Slide Number Placeholder 4">
            <a:extLst>
              <a:ext uri="{FF2B5EF4-FFF2-40B4-BE49-F238E27FC236}">
                <a16:creationId xmlns:a16="http://schemas.microsoft.com/office/drawing/2014/main" id="{8467AD14-0D03-4B42-93AF-A3105930F984}"/>
              </a:ext>
            </a:extLst>
          </p:cNvPr>
          <p:cNvSpPr>
            <a:spLocks noGrp="1"/>
          </p:cNvSpPr>
          <p:nvPr>
            <p:ph type="sldNum" sz="quarter" idx="117"/>
          </p:nvPr>
        </p:nvSpPr>
        <p:spPr>
          <a:ln/>
        </p:spPr>
        <p:txBody>
          <a:bodyPr/>
          <a:lstStyle>
            <a:lvl1pPr>
              <a:defRPr/>
            </a:lvl1pPr>
          </a:lstStyle>
          <a:p>
            <a:pPr>
              <a:defRPr/>
            </a:pPr>
            <a:fld id="{C4EBA76B-D8B4-4C62-B248-5587C2EB948F}" type="slidenum">
              <a:rPr lang="en-US" altLang="en-US"/>
              <a:pPr>
                <a:defRPr/>
              </a:pPr>
              <a:t>‹#›</a:t>
            </a:fld>
            <a:endParaRPr lang="en-US" altLang="en-US" dirty="0"/>
          </a:p>
        </p:txBody>
      </p:sp>
      <p:sp>
        <p:nvSpPr>
          <p:cNvPr id="68" name="Footer Placeholder 2">
            <a:extLst>
              <a:ext uri="{FF2B5EF4-FFF2-40B4-BE49-F238E27FC236}">
                <a16:creationId xmlns:a16="http://schemas.microsoft.com/office/drawing/2014/main" id="{2D05A788-1355-45C3-B2F3-53940A12174E}"/>
              </a:ext>
            </a:extLst>
          </p:cNvPr>
          <p:cNvSpPr>
            <a:spLocks noGrp="1"/>
          </p:cNvSpPr>
          <p:nvPr>
            <p:ph type="ftr" sz="quarter" idx="119"/>
          </p:nvPr>
        </p:nvSpPr>
        <p:spPr>
          <a:ln/>
        </p:spPr>
        <p:txBody>
          <a:bodyPr/>
          <a:lstStyle>
            <a:lvl1pPr>
              <a:defRPr/>
            </a:lvl1pPr>
          </a:lstStyle>
          <a:p>
            <a:pPr>
              <a:defRPr/>
            </a:pPr>
            <a:endParaRPr lang="en-US"/>
          </a:p>
        </p:txBody>
      </p:sp>
      <p:sp>
        <p:nvSpPr>
          <p:cNvPr id="71" name="Slide Number Placeholder 4">
            <a:extLst>
              <a:ext uri="{FF2B5EF4-FFF2-40B4-BE49-F238E27FC236}">
                <a16:creationId xmlns:a16="http://schemas.microsoft.com/office/drawing/2014/main" id="{AD765B6A-3441-456B-ADFB-6EAA07B209B8}"/>
              </a:ext>
            </a:extLst>
          </p:cNvPr>
          <p:cNvSpPr>
            <a:spLocks noGrp="1"/>
          </p:cNvSpPr>
          <p:nvPr>
            <p:ph type="sldNum" sz="quarter" idx="121"/>
          </p:nvPr>
        </p:nvSpPr>
        <p:spPr>
          <a:ln/>
        </p:spPr>
        <p:txBody>
          <a:bodyPr/>
          <a:lstStyle>
            <a:lvl1pPr>
              <a:defRPr/>
            </a:lvl1pPr>
          </a:lstStyle>
          <a:p>
            <a:pPr>
              <a:defRPr/>
            </a:pPr>
            <a:fld id="{B5C4DE34-685A-44F2-88B4-536E0EF1CDB1}" type="slidenum">
              <a:rPr lang="en-US" altLang="en-US"/>
              <a:pPr>
                <a:defRPr/>
              </a:pPr>
              <a:t>‹#›</a:t>
            </a:fld>
            <a:endParaRPr lang="en-US" altLang="en-US" dirty="0"/>
          </a:p>
        </p:txBody>
      </p:sp>
      <p:sp>
        <p:nvSpPr>
          <p:cNvPr id="70" name="Footer Placeholder 2">
            <a:extLst>
              <a:ext uri="{FF2B5EF4-FFF2-40B4-BE49-F238E27FC236}">
                <a16:creationId xmlns:a16="http://schemas.microsoft.com/office/drawing/2014/main" id="{7A2A8A3A-F1F6-42B4-9985-68DA133360D5}"/>
              </a:ext>
            </a:extLst>
          </p:cNvPr>
          <p:cNvSpPr>
            <a:spLocks noGrp="1"/>
          </p:cNvSpPr>
          <p:nvPr>
            <p:ph type="ftr" sz="quarter" idx="123"/>
          </p:nvPr>
        </p:nvSpPr>
        <p:spPr>
          <a:ln/>
        </p:spPr>
        <p:txBody>
          <a:bodyPr/>
          <a:lstStyle>
            <a:lvl1pPr>
              <a:defRPr/>
            </a:lvl1pPr>
          </a:lstStyle>
          <a:p>
            <a:pPr>
              <a:defRPr/>
            </a:pPr>
            <a:endParaRPr lang="en-US"/>
          </a:p>
        </p:txBody>
      </p:sp>
      <p:sp>
        <p:nvSpPr>
          <p:cNvPr id="73" name="Slide Number Placeholder 4">
            <a:extLst>
              <a:ext uri="{FF2B5EF4-FFF2-40B4-BE49-F238E27FC236}">
                <a16:creationId xmlns:a16="http://schemas.microsoft.com/office/drawing/2014/main" id="{0957111D-C13B-4078-A124-6DAC455CDEC6}"/>
              </a:ext>
            </a:extLst>
          </p:cNvPr>
          <p:cNvSpPr>
            <a:spLocks noGrp="1"/>
          </p:cNvSpPr>
          <p:nvPr>
            <p:ph type="sldNum" sz="quarter" idx="125"/>
          </p:nvPr>
        </p:nvSpPr>
        <p:spPr>
          <a:ln/>
        </p:spPr>
        <p:txBody>
          <a:bodyPr/>
          <a:lstStyle>
            <a:lvl1pPr>
              <a:defRPr/>
            </a:lvl1pPr>
          </a:lstStyle>
          <a:p>
            <a:pPr>
              <a:defRPr/>
            </a:pPr>
            <a:fld id="{9AD23394-15D7-4805-86BC-D6A3196DF849}" type="slidenum">
              <a:rPr lang="en-US" altLang="en-US"/>
              <a:pPr>
                <a:defRPr/>
              </a:pPr>
              <a:t>‹#›</a:t>
            </a:fld>
            <a:endParaRPr lang="en-US" altLang="en-US" dirty="0"/>
          </a:p>
        </p:txBody>
      </p:sp>
      <p:sp>
        <p:nvSpPr>
          <p:cNvPr id="72" name="Footer Placeholder 2">
            <a:extLst>
              <a:ext uri="{FF2B5EF4-FFF2-40B4-BE49-F238E27FC236}">
                <a16:creationId xmlns:a16="http://schemas.microsoft.com/office/drawing/2014/main" id="{9A7CB04B-F2BB-44C7-8533-338A1EC0760B}"/>
              </a:ext>
            </a:extLst>
          </p:cNvPr>
          <p:cNvSpPr>
            <a:spLocks noGrp="1"/>
          </p:cNvSpPr>
          <p:nvPr>
            <p:ph type="ftr" sz="quarter" idx="127"/>
          </p:nvPr>
        </p:nvSpPr>
        <p:spPr>
          <a:ln/>
        </p:spPr>
        <p:txBody>
          <a:bodyPr/>
          <a:lstStyle>
            <a:lvl1pPr>
              <a:defRPr/>
            </a:lvl1pPr>
          </a:lstStyle>
          <a:p>
            <a:pPr>
              <a:defRPr/>
            </a:pPr>
            <a:endParaRPr lang="en-US"/>
          </a:p>
        </p:txBody>
      </p:sp>
      <p:sp>
        <p:nvSpPr>
          <p:cNvPr id="75" name="Slide Number Placeholder 4">
            <a:extLst>
              <a:ext uri="{FF2B5EF4-FFF2-40B4-BE49-F238E27FC236}">
                <a16:creationId xmlns:a16="http://schemas.microsoft.com/office/drawing/2014/main" id="{0433CC2C-14E7-4C71-9CC8-566629E3F0F7}"/>
              </a:ext>
            </a:extLst>
          </p:cNvPr>
          <p:cNvSpPr>
            <a:spLocks noGrp="1"/>
          </p:cNvSpPr>
          <p:nvPr>
            <p:ph type="sldNum" sz="quarter" idx="129"/>
          </p:nvPr>
        </p:nvSpPr>
        <p:spPr>
          <a:ln/>
        </p:spPr>
        <p:txBody>
          <a:bodyPr/>
          <a:lstStyle>
            <a:lvl1pPr>
              <a:defRPr/>
            </a:lvl1pPr>
          </a:lstStyle>
          <a:p>
            <a:pPr>
              <a:defRPr/>
            </a:pPr>
            <a:fld id="{3B1C9FAF-739E-4D89-8B60-55270FDD49AD}" type="slidenum">
              <a:rPr lang="en-US" altLang="en-US"/>
              <a:pPr>
                <a:defRPr/>
              </a:pPr>
              <a:t>‹#›</a:t>
            </a:fld>
            <a:endParaRPr lang="en-US" altLang="en-US" dirty="0"/>
          </a:p>
        </p:txBody>
      </p:sp>
      <p:sp>
        <p:nvSpPr>
          <p:cNvPr id="74" name="Footer Placeholder 2">
            <a:extLst>
              <a:ext uri="{FF2B5EF4-FFF2-40B4-BE49-F238E27FC236}">
                <a16:creationId xmlns:a16="http://schemas.microsoft.com/office/drawing/2014/main" id="{711A4258-7F9F-4E01-8887-24E62397C0FB}"/>
              </a:ext>
            </a:extLst>
          </p:cNvPr>
          <p:cNvSpPr>
            <a:spLocks noGrp="1"/>
          </p:cNvSpPr>
          <p:nvPr>
            <p:ph type="ftr" sz="quarter" idx="131"/>
          </p:nvPr>
        </p:nvSpPr>
        <p:spPr>
          <a:ln/>
        </p:spPr>
        <p:txBody>
          <a:bodyPr/>
          <a:lstStyle>
            <a:lvl1pPr>
              <a:defRPr/>
            </a:lvl1pPr>
          </a:lstStyle>
          <a:p>
            <a:pPr>
              <a:defRPr/>
            </a:pPr>
            <a:endParaRPr lang="en-US"/>
          </a:p>
        </p:txBody>
      </p:sp>
      <p:sp>
        <p:nvSpPr>
          <p:cNvPr id="77" name="Slide Number Placeholder 4">
            <a:extLst>
              <a:ext uri="{FF2B5EF4-FFF2-40B4-BE49-F238E27FC236}">
                <a16:creationId xmlns:a16="http://schemas.microsoft.com/office/drawing/2014/main" id="{0AE63082-8D2C-4FBC-B7D7-2B5E38EA7F05}"/>
              </a:ext>
            </a:extLst>
          </p:cNvPr>
          <p:cNvSpPr>
            <a:spLocks noGrp="1"/>
          </p:cNvSpPr>
          <p:nvPr>
            <p:ph type="sldNum" sz="quarter" idx="133"/>
          </p:nvPr>
        </p:nvSpPr>
        <p:spPr>
          <a:ln/>
        </p:spPr>
        <p:txBody>
          <a:bodyPr/>
          <a:lstStyle>
            <a:lvl1pPr>
              <a:defRPr/>
            </a:lvl1pPr>
          </a:lstStyle>
          <a:p>
            <a:pPr>
              <a:defRPr/>
            </a:pPr>
            <a:fld id="{6AB5365E-2F2F-4325-B401-992C8D2E3CB7}" type="slidenum">
              <a:rPr lang="en-US" altLang="en-US"/>
              <a:pPr>
                <a:defRPr/>
              </a:pPr>
              <a:t>‹#›</a:t>
            </a:fld>
            <a:endParaRPr lang="en-US" altLang="en-US" dirty="0"/>
          </a:p>
        </p:txBody>
      </p:sp>
      <p:sp>
        <p:nvSpPr>
          <p:cNvPr id="78" name="Footer Placeholder 2">
            <a:extLst>
              <a:ext uri="{FF2B5EF4-FFF2-40B4-BE49-F238E27FC236}">
                <a16:creationId xmlns:a16="http://schemas.microsoft.com/office/drawing/2014/main" id="{42CB87D2-7B83-4742-AF3B-7B51A8080019}"/>
              </a:ext>
            </a:extLst>
          </p:cNvPr>
          <p:cNvSpPr>
            <a:spLocks noGrp="1"/>
          </p:cNvSpPr>
          <p:nvPr>
            <p:ph type="ftr" sz="quarter" idx="135"/>
          </p:nvPr>
        </p:nvSpPr>
        <p:spPr>
          <a:ln/>
        </p:spPr>
        <p:txBody>
          <a:bodyPr/>
          <a:lstStyle>
            <a:lvl1pPr>
              <a:defRPr/>
            </a:lvl1pPr>
          </a:lstStyle>
          <a:p>
            <a:pPr>
              <a:defRPr/>
            </a:pPr>
            <a:endParaRPr lang="en-US"/>
          </a:p>
        </p:txBody>
      </p:sp>
      <p:sp>
        <p:nvSpPr>
          <p:cNvPr id="80" name="Slide Number Placeholder 4">
            <a:extLst>
              <a:ext uri="{FF2B5EF4-FFF2-40B4-BE49-F238E27FC236}">
                <a16:creationId xmlns:a16="http://schemas.microsoft.com/office/drawing/2014/main" id="{21B88816-1398-4BD7-B8BA-749D1134CEE9}"/>
              </a:ext>
            </a:extLst>
          </p:cNvPr>
          <p:cNvSpPr>
            <a:spLocks noGrp="1"/>
          </p:cNvSpPr>
          <p:nvPr>
            <p:ph type="sldNum" sz="quarter" idx="137"/>
          </p:nvPr>
        </p:nvSpPr>
        <p:spPr>
          <a:ln/>
        </p:spPr>
        <p:txBody>
          <a:bodyPr/>
          <a:lstStyle>
            <a:lvl1pPr>
              <a:defRPr/>
            </a:lvl1pPr>
          </a:lstStyle>
          <a:p>
            <a:pPr>
              <a:defRPr/>
            </a:pPr>
            <a:fld id="{504D6871-8034-46FF-806C-413A95674B8C}" type="slidenum">
              <a:rPr lang="en-US" altLang="en-US"/>
              <a:pPr>
                <a:defRPr/>
              </a:pPr>
              <a:t>‹#›</a:t>
            </a:fld>
            <a:endParaRPr lang="en-US" altLang="en-US" dirty="0"/>
          </a:p>
        </p:txBody>
      </p:sp>
      <p:sp>
        <p:nvSpPr>
          <p:cNvPr id="79" name="Footer Placeholder 2">
            <a:extLst>
              <a:ext uri="{FF2B5EF4-FFF2-40B4-BE49-F238E27FC236}">
                <a16:creationId xmlns:a16="http://schemas.microsoft.com/office/drawing/2014/main" id="{DDDA5FC2-6ADD-43BB-91AF-6E19A5D3350B}"/>
              </a:ext>
            </a:extLst>
          </p:cNvPr>
          <p:cNvSpPr>
            <a:spLocks noGrp="1"/>
          </p:cNvSpPr>
          <p:nvPr>
            <p:ph type="ftr" sz="quarter" idx="139"/>
          </p:nvPr>
        </p:nvSpPr>
        <p:spPr>
          <a:ln/>
        </p:spPr>
        <p:txBody>
          <a:bodyPr/>
          <a:lstStyle>
            <a:lvl1pPr>
              <a:defRPr/>
            </a:lvl1pPr>
          </a:lstStyle>
          <a:p>
            <a:pPr>
              <a:defRPr/>
            </a:pPr>
            <a:endParaRPr lang="en-US"/>
          </a:p>
        </p:txBody>
      </p:sp>
      <p:sp>
        <p:nvSpPr>
          <p:cNvPr id="82" name="Slide Number Placeholder 4">
            <a:extLst>
              <a:ext uri="{FF2B5EF4-FFF2-40B4-BE49-F238E27FC236}">
                <a16:creationId xmlns:a16="http://schemas.microsoft.com/office/drawing/2014/main" id="{2695A643-E1D6-4675-8D29-FFE68616F0FB}"/>
              </a:ext>
            </a:extLst>
          </p:cNvPr>
          <p:cNvSpPr>
            <a:spLocks noGrp="1"/>
          </p:cNvSpPr>
          <p:nvPr>
            <p:ph type="sldNum" sz="quarter" idx="141"/>
          </p:nvPr>
        </p:nvSpPr>
        <p:spPr>
          <a:ln/>
        </p:spPr>
        <p:txBody>
          <a:bodyPr/>
          <a:lstStyle>
            <a:lvl1pPr>
              <a:defRPr/>
            </a:lvl1pPr>
          </a:lstStyle>
          <a:p>
            <a:pPr>
              <a:defRPr/>
            </a:pPr>
            <a:fld id="{41DC8A41-B245-4888-8EDB-18CB682A723D}" type="slidenum">
              <a:rPr lang="en-US" altLang="en-US"/>
              <a:pPr>
                <a:defRPr/>
              </a:pPr>
              <a:t>‹#›</a:t>
            </a:fld>
            <a:endParaRPr lang="en-US" altLang="en-US" dirty="0"/>
          </a:p>
        </p:txBody>
      </p:sp>
      <p:sp>
        <p:nvSpPr>
          <p:cNvPr id="76" name="Date Placeholder 1">
            <a:extLst>
              <a:ext uri="{FF2B5EF4-FFF2-40B4-BE49-F238E27FC236}">
                <a16:creationId xmlns:a16="http://schemas.microsoft.com/office/drawing/2014/main" id="{25C6D8FD-CACC-4354-9A34-312D0B917A61}"/>
              </a:ext>
            </a:extLst>
          </p:cNvPr>
          <p:cNvSpPr>
            <a:spLocks noGrp="1"/>
          </p:cNvSpPr>
          <p:nvPr>
            <p:ph type="dt" sz="half" idx="142"/>
          </p:nvPr>
        </p:nvSpPr>
        <p:spPr>
          <a:ln/>
        </p:spPr>
        <p:txBody>
          <a:bodyPr/>
          <a:lstStyle>
            <a:lvl1pPr>
              <a:defRPr/>
            </a:lvl1pPr>
          </a:lstStyle>
          <a:p>
            <a:pPr>
              <a:defRPr/>
            </a:pPr>
            <a:endParaRPr lang="en-US"/>
          </a:p>
        </p:txBody>
      </p:sp>
      <p:sp>
        <p:nvSpPr>
          <p:cNvPr id="81" name="Footer Placeholder 2">
            <a:extLst>
              <a:ext uri="{FF2B5EF4-FFF2-40B4-BE49-F238E27FC236}">
                <a16:creationId xmlns:a16="http://schemas.microsoft.com/office/drawing/2014/main" id="{220E8950-2CAB-456A-823B-68B1C08C8317}"/>
              </a:ext>
            </a:extLst>
          </p:cNvPr>
          <p:cNvSpPr>
            <a:spLocks noGrp="1"/>
          </p:cNvSpPr>
          <p:nvPr>
            <p:ph type="ftr" sz="quarter" idx="143"/>
          </p:nvPr>
        </p:nvSpPr>
        <p:spPr>
          <a:ln/>
        </p:spPr>
        <p:txBody>
          <a:bodyPr/>
          <a:lstStyle>
            <a:lvl1pPr>
              <a:defRPr/>
            </a:lvl1pPr>
          </a:lstStyle>
          <a:p>
            <a:pPr>
              <a:defRPr/>
            </a:pPr>
            <a:endParaRPr lang="en-US"/>
          </a:p>
        </p:txBody>
      </p:sp>
      <p:sp>
        <p:nvSpPr>
          <p:cNvPr id="83" name="Footer Placeholder 3">
            <a:extLst>
              <a:ext uri="{FF2B5EF4-FFF2-40B4-BE49-F238E27FC236}">
                <a16:creationId xmlns:a16="http://schemas.microsoft.com/office/drawing/2014/main" id="{9A2BF44A-3024-4CFB-A804-0C44B3C67E25}"/>
              </a:ext>
            </a:extLst>
          </p:cNvPr>
          <p:cNvSpPr>
            <a:spLocks noGrp="1"/>
          </p:cNvSpPr>
          <p:nvPr>
            <p:ph type="ftr" sz="quarter" idx="144"/>
          </p:nvPr>
        </p:nvSpPr>
        <p:spPr>
          <a:ln/>
        </p:spPr>
        <p:txBody>
          <a:bodyPr/>
          <a:lstStyle>
            <a:lvl1pPr>
              <a:defRPr/>
            </a:lvl1pPr>
          </a:lstStyle>
          <a:p>
            <a:pPr>
              <a:defRPr/>
            </a:pPr>
            <a:endParaRPr lang="en-US"/>
          </a:p>
        </p:txBody>
      </p:sp>
      <p:sp>
        <p:nvSpPr>
          <p:cNvPr id="84" name="Slide Number Placeholder 4">
            <a:extLst>
              <a:ext uri="{FF2B5EF4-FFF2-40B4-BE49-F238E27FC236}">
                <a16:creationId xmlns:a16="http://schemas.microsoft.com/office/drawing/2014/main" id="{4388FB6F-48EC-4EF1-96C0-287DB2D7437A}"/>
              </a:ext>
            </a:extLst>
          </p:cNvPr>
          <p:cNvSpPr>
            <a:spLocks noGrp="1"/>
          </p:cNvSpPr>
          <p:nvPr>
            <p:ph type="sldNum" sz="quarter" idx="145"/>
          </p:nvPr>
        </p:nvSpPr>
        <p:spPr>
          <a:ln/>
        </p:spPr>
        <p:txBody>
          <a:bodyPr/>
          <a:lstStyle>
            <a:lvl1pPr>
              <a:defRPr/>
            </a:lvl1pPr>
          </a:lstStyle>
          <a:p>
            <a:pPr>
              <a:defRPr/>
            </a:pPr>
            <a:fld id="{9AB5D041-1F9A-4341-8D40-7303BD3F6241}" type="slidenum">
              <a:rPr lang="en-US" altLang="en-US"/>
              <a:pPr>
                <a:defRPr/>
              </a:pPr>
              <a:t>‹#›</a:t>
            </a:fld>
            <a:endParaRPr lang="en-US" altLang="en-US" dirty="0"/>
          </a:p>
        </p:txBody>
      </p:sp>
      <p:sp>
        <p:nvSpPr>
          <p:cNvPr id="85" name="Slide Number Placeholder 5">
            <a:extLst>
              <a:ext uri="{FF2B5EF4-FFF2-40B4-BE49-F238E27FC236}">
                <a16:creationId xmlns:a16="http://schemas.microsoft.com/office/drawing/2014/main" id="{8AC4DAD0-28BE-49F5-B01B-693DEEF2FF73}"/>
              </a:ext>
            </a:extLst>
          </p:cNvPr>
          <p:cNvSpPr>
            <a:spLocks noGrp="1"/>
          </p:cNvSpPr>
          <p:nvPr>
            <p:ph type="sldNum" sz="quarter" idx="146"/>
          </p:nvPr>
        </p:nvSpPr>
        <p:spPr>
          <a:ln/>
        </p:spPr>
        <p:txBody>
          <a:bodyPr/>
          <a:lstStyle>
            <a:lvl1pPr>
              <a:defRPr/>
            </a:lvl1pPr>
          </a:lstStyle>
          <a:p>
            <a:pPr>
              <a:defRPr/>
            </a:pPr>
            <a:fld id="{19DA9579-4866-447F-BA1B-7E04E82A570E}" type="slidenum">
              <a:rPr lang="en-US" altLang="en-US"/>
              <a:pPr>
                <a:defRPr/>
              </a:pPr>
              <a:t>‹#›</a:t>
            </a:fld>
            <a:endParaRPr lang="en-US" altLang="en-US" dirty="0"/>
          </a:p>
        </p:txBody>
      </p:sp>
    </p:spTree>
    <p:extLst>
      <p:ext uri="{BB962C8B-B14F-4D97-AF65-F5344CB8AC3E}">
        <p14:creationId xmlns:p14="http://schemas.microsoft.com/office/powerpoint/2010/main" val="13884931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b="1" cap="none" spc="0">
                <a:ln w="3175" cmpd="sng">
                  <a:solidFill>
                    <a:schemeClr val="tx2">
                      <a:lumMod val="75000"/>
                    </a:schemeClr>
                  </a:solidFill>
                  <a:prstDash val="solid"/>
                </a:ln>
                <a:solidFill>
                  <a:srgbClr val="FFFFFF"/>
                </a:solidFill>
                <a:effectLst>
                  <a:glow rad="63500">
                    <a:srgbClr val="7CB0F0">
                      <a:alpha val="40000"/>
                    </a:srgbClr>
                  </a:glow>
                  <a:outerShdw blurRad="50800" dist="38100" dir="2700000" algn="tl" rotWithShape="0">
                    <a:prstClr val="black">
                      <a:alpha val="40000"/>
                    </a:prstClr>
                  </a:outerShdw>
                </a:effectLst>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a:extLst>
              <a:ext uri="{FF2B5EF4-FFF2-40B4-BE49-F238E27FC236}">
                <a16:creationId xmlns:a16="http://schemas.microsoft.com/office/drawing/2014/main" id="{C9936E58-DAAC-4AAE-9C2D-785F4FC66150}"/>
              </a:ext>
            </a:extLst>
          </p:cNvPr>
          <p:cNvSpPr>
            <a:spLocks noGrp="1"/>
          </p:cNvSpPr>
          <p:nvPr>
            <p:ph type="dt" sz="half" idx="10"/>
          </p:nvPr>
        </p:nvSpPr>
        <p:spPr>
          <a:xfrm>
            <a:off x="457200" y="6457950"/>
            <a:ext cx="2133600" cy="365125"/>
          </a:xfrm>
          <a:prstGeom prst="rect">
            <a:avLst/>
          </a:prstGeom>
        </p:spPr>
        <p:txBody>
          <a:bodyPr/>
          <a:lstStyle>
            <a:lvl1pPr algn="l" eaLnBrk="1" fontAlgn="auto" hangingPunct="1">
              <a:spcBef>
                <a:spcPts val="0"/>
              </a:spcBef>
              <a:spcAft>
                <a:spcPts val="0"/>
              </a:spcAft>
              <a:defRPr sz="1800">
                <a:solidFill>
                  <a:prstClr val="black"/>
                </a:solidFill>
                <a:latin typeface="Calibri"/>
                <a:cs typeface="+mn-cs"/>
              </a:defRPr>
            </a:lvl1pPr>
          </a:lstStyle>
          <a:p>
            <a:pPr>
              <a:defRPr/>
            </a:pPr>
            <a:endParaRPr lang="en-US"/>
          </a:p>
        </p:txBody>
      </p:sp>
      <p:sp>
        <p:nvSpPr>
          <p:cNvPr id="5" name="Footer Placeholder 4">
            <a:extLst>
              <a:ext uri="{FF2B5EF4-FFF2-40B4-BE49-F238E27FC236}">
                <a16:creationId xmlns:a16="http://schemas.microsoft.com/office/drawing/2014/main" id="{D7D61E1B-055A-46FE-BF6C-E58DBB63EAD9}"/>
              </a:ext>
            </a:extLst>
          </p:cNvPr>
          <p:cNvSpPr>
            <a:spLocks noGrp="1"/>
          </p:cNvSpPr>
          <p:nvPr>
            <p:ph type="ftr" sz="quarter" idx="11"/>
          </p:nvPr>
        </p:nvSpPr>
        <p:spPr>
          <a:xfrm>
            <a:off x="3200400" y="6457950"/>
            <a:ext cx="2895600" cy="365125"/>
          </a:xfrm>
        </p:spPr>
        <p:txBody>
          <a:bodyPr/>
          <a:lstStyle>
            <a:lvl1pPr algn="ctr" fontAlgn="base">
              <a:spcBef>
                <a:spcPct val="0"/>
              </a:spcBef>
              <a:spcAft>
                <a:spcPct val="0"/>
              </a:spcAft>
              <a:defRPr b="0" spc="0">
                <a:ln>
                  <a:noFill/>
                </a:ln>
                <a:solidFill>
                  <a:prstClr val="black"/>
                </a:solidFill>
                <a:effectLst/>
                <a:latin typeface="Arial" charset="0"/>
              </a:defRPr>
            </a:lvl1pPr>
          </a:lstStyle>
          <a:p>
            <a:pPr>
              <a:defRPr/>
            </a:pPr>
            <a:endParaRPr lang="en-US"/>
          </a:p>
        </p:txBody>
      </p:sp>
      <p:sp>
        <p:nvSpPr>
          <p:cNvPr id="6" name="Slide Number Placeholder 5">
            <a:extLst>
              <a:ext uri="{FF2B5EF4-FFF2-40B4-BE49-F238E27FC236}">
                <a16:creationId xmlns:a16="http://schemas.microsoft.com/office/drawing/2014/main" id="{42DA7E74-53A0-4055-A1C0-E5B1EC4B5C30}"/>
              </a:ext>
            </a:extLst>
          </p:cNvPr>
          <p:cNvSpPr>
            <a:spLocks noGrp="1"/>
          </p:cNvSpPr>
          <p:nvPr>
            <p:ph type="sldNum" sz="quarter" idx="12"/>
          </p:nvPr>
        </p:nvSpPr>
        <p:spPr>
          <a:xfrm>
            <a:off x="6553200" y="6457950"/>
            <a:ext cx="2133600" cy="365125"/>
          </a:xfrm>
        </p:spPr>
        <p:txBody>
          <a:bodyPr/>
          <a:lstStyle>
            <a:lvl1pPr>
              <a:defRPr sz="4000">
                <a:latin typeface="Arial" panose="020B0604020202020204" pitchFamily="34" charset="0"/>
              </a:defRPr>
            </a:lvl1pPr>
          </a:lstStyle>
          <a:p>
            <a:pPr>
              <a:defRPr/>
            </a:pPr>
            <a:fld id="{8DF3A0ED-16D8-4CEA-AA41-3F9A0A16FAAD}" type="slidenum">
              <a:rPr lang="en-US" altLang="en-US"/>
              <a:pPr>
                <a:defRPr/>
              </a:pPr>
              <a:t>‹#›</a:t>
            </a:fld>
            <a:endParaRPr lang="en-US" altLang="en-US" dirty="0"/>
          </a:p>
        </p:txBody>
      </p:sp>
    </p:spTree>
    <p:extLst>
      <p:ext uri="{BB962C8B-B14F-4D97-AF65-F5344CB8AC3E}">
        <p14:creationId xmlns:p14="http://schemas.microsoft.com/office/powerpoint/2010/main" val="10290351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0"/>
            <a:ext cx="7162800" cy="1066800"/>
          </a:xfrm>
        </p:spPr>
        <p:txBody>
          <a:bodyPr/>
          <a:lstStyle/>
          <a:p>
            <a:r>
              <a:rPr lang="en-US" dirty="0"/>
              <a:t>Click to edit Master title style</a:t>
            </a:r>
          </a:p>
        </p:txBody>
      </p:sp>
      <p:sp>
        <p:nvSpPr>
          <p:cNvPr id="3" name="Content Placeholder 2"/>
          <p:cNvSpPr>
            <a:spLocks noGrp="1"/>
          </p:cNvSpPr>
          <p:nvPr>
            <p:ph idx="1"/>
          </p:nvPr>
        </p:nvSpPr>
        <p:spPr/>
        <p:txBody>
          <a:bodyPr/>
          <a:lstStyle>
            <a:lvl1pPr>
              <a:defRPr>
                <a:latin typeface="+mj-lt"/>
                <a:cs typeface="Arial" panose="020B0604020202020204" pitchFamily="34" charset="0"/>
              </a:defRPr>
            </a:lvl1pPr>
            <a:lvl2pPr>
              <a:defRPr>
                <a:latin typeface="+mj-lt"/>
                <a:cs typeface="Arial" panose="020B0604020202020204" pitchFamily="34" charset="0"/>
              </a:defRPr>
            </a:lvl2pPr>
            <a:lvl3pPr>
              <a:defRPr>
                <a:latin typeface="+mj-lt"/>
                <a:cs typeface="Arial" panose="020B0604020202020204" pitchFamily="34" charset="0"/>
              </a:defRPr>
            </a:lvl3pPr>
            <a:lvl4pPr>
              <a:defRPr>
                <a:latin typeface="+mj-lt"/>
                <a:cs typeface="Arial" panose="020B0604020202020204" pitchFamily="34" charset="0"/>
              </a:defRPr>
            </a:lvl4pPr>
            <a:lvl5pPr>
              <a:defRPr>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4">
            <a:extLst>
              <a:ext uri="{FF2B5EF4-FFF2-40B4-BE49-F238E27FC236}">
                <a16:creationId xmlns:a16="http://schemas.microsoft.com/office/drawing/2014/main" id="{1CC87B08-51BB-4274-8EA5-2BCF006EEE8B}"/>
              </a:ext>
            </a:extLst>
          </p:cNvPr>
          <p:cNvSpPr>
            <a:spLocks noGrp="1"/>
          </p:cNvSpPr>
          <p:nvPr>
            <p:ph type="ftr" sz="quarter" idx="10"/>
          </p:nvPr>
        </p:nvSpPr>
        <p:spPr>
          <a:xfrm>
            <a:off x="76200" y="6629400"/>
            <a:ext cx="5715000" cy="304800"/>
          </a:xfrm>
        </p:spPr>
        <p:txBody>
          <a:bodyPr/>
          <a:lstStyle>
            <a:lvl1pPr algn="l" fontAlgn="base">
              <a:spcBef>
                <a:spcPct val="0"/>
              </a:spcBef>
              <a:spcAft>
                <a:spcPct val="0"/>
              </a:spcAft>
              <a:defRPr sz="1200"/>
            </a:lvl1pPr>
          </a:lstStyle>
          <a:p>
            <a:pPr>
              <a:defRPr/>
            </a:pPr>
            <a:endParaRPr lang="en-US"/>
          </a:p>
        </p:txBody>
      </p:sp>
    </p:spTree>
    <p:extLst>
      <p:ext uri="{BB962C8B-B14F-4D97-AF65-F5344CB8AC3E}">
        <p14:creationId xmlns:p14="http://schemas.microsoft.com/office/powerpoint/2010/main" val="17707606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B70C17A-0016-4A95-97EC-10A0DEFCF473}"/>
              </a:ext>
            </a:extLst>
          </p:cNvPr>
          <p:cNvSpPr>
            <a:spLocks noGrp="1"/>
          </p:cNvSpPr>
          <p:nvPr>
            <p:ph type="dt" sz="half" idx="10"/>
          </p:nvPr>
        </p:nvSpPr>
        <p:spPr>
          <a:xfrm>
            <a:off x="457200" y="6457950"/>
            <a:ext cx="2133600" cy="365125"/>
          </a:xfrm>
          <a:prstGeom prst="rect">
            <a:avLst/>
          </a:prstGeom>
        </p:spPr>
        <p:txBody>
          <a:bodyPr/>
          <a:lstStyle>
            <a:lvl1pPr algn="l" eaLnBrk="1" fontAlgn="auto" hangingPunct="1">
              <a:spcBef>
                <a:spcPts val="0"/>
              </a:spcBef>
              <a:spcAft>
                <a:spcPts val="0"/>
              </a:spcAft>
              <a:defRPr sz="1800">
                <a:solidFill>
                  <a:prstClr val="black"/>
                </a:solidFill>
                <a:latin typeface="Calibri"/>
                <a:cs typeface="+mn-cs"/>
              </a:defRPr>
            </a:lvl1pPr>
          </a:lstStyle>
          <a:p>
            <a:pPr>
              <a:defRPr/>
            </a:pPr>
            <a:endParaRPr lang="en-US"/>
          </a:p>
        </p:txBody>
      </p:sp>
      <p:sp>
        <p:nvSpPr>
          <p:cNvPr id="5" name="Footer Placeholder 4">
            <a:extLst>
              <a:ext uri="{FF2B5EF4-FFF2-40B4-BE49-F238E27FC236}">
                <a16:creationId xmlns:a16="http://schemas.microsoft.com/office/drawing/2014/main" id="{93EDE157-ABD1-42E6-9F96-362A6B99404C}"/>
              </a:ext>
            </a:extLst>
          </p:cNvPr>
          <p:cNvSpPr>
            <a:spLocks noGrp="1"/>
          </p:cNvSpPr>
          <p:nvPr>
            <p:ph type="ftr" sz="quarter" idx="11"/>
          </p:nvPr>
        </p:nvSpPr>
        <p:spPr>
          <a:xfrm>
            <a:off x="0" y="6553200"/>
            <a:ext cx="2895600" cy="365125"/>
          </a:xfrm>
        </p:spPr>
        <p:txBody>
          <a:bodyPr/>
          <a:lstStyle>
            <a:lvl1pPr fontAlgn="base">
              <a:spcBef>
                <a:spcPct val="0"/>
              </a:spcBef>
              <a:spcAft>
                <a:spcPct val="0"/>
              </a:spcAft>
              <a:defRPr b="0" spc="0">
                <a:ln>
                  <a:noFill/>
                </a:ln>
                <a:solidFill>
                  <a:prstClr val="black"/>
                </a:solidFill>
                <a:effectLst/>
                <a:latin typeface="Arial" charset="0"/>
              </a:defRPr>
            </a:lvl1pPr>
          </a:lstStyle>
          <a:p>
            <a:pPr>
              <a:defRPr/>
            </a:pPr>
            <a:endParaRPr lang="en-US"/>
          </a:p>
        </p:txBody>
      </p:sp>
      <p:sp>
        <p:nvSpPr>
          <p:cNvPr id="6" name="Slide Number Placeholder 5">
            <a:extLst>
              <a:ext uri="{FF2B5EF4-FFF2-40B4-BE49-F238E27FC236}">
                <a16:creationId xmlns:a16="http://schemas.microsoft.com/office/drawing/2014/main" id="{75372711-D60A-4A14-857D-F5C6B2C69A4F}"/>
              </a:ext>
            </a:extLst>
          </p:cNvPr>
          <p:cNvSpPr>
            <a:spLocks noGrp="1"/>
          </p:cNvSpPr>
          <p:nvPr>
            <p:ph type="sldNum" sz="quarter" idx="12"/>
          </p:nvPr>
        </p:nvSpPr>
        <p:spPr>
          <a:xfrm>
            <a:off x="6553200" y="6356350"/>
            <a:ext cx="2133600" cy="365125"/>
          </a:xfrm>
        </p:spPr>
        <p:txBody>
          <a:bodyPr/>
          <a:lstStyle>
            <a:lvl1pPr>
              <a:defRPr sz="4000">
                <a:latin typeface="Arial" panose="020B0604020202020204" pitchFamily="34" charset="0"/>
              </a:defRPr>
            </a:lvl1pPr>
          </a:lstStyle>
          <a:p>
            <a:pPr>
              <a:defRPr/>
            </a:pPr>
            <a:fld id="{2DA4C9A2-9AD6-4345-AC4B-3859101F587D}" type="slidenum">
              <a:rPr lang="en-US" altLang="en-US"/>
              <a:pPr>
                <a:defRPr/>
              </a:pPr>
              <a:t>‹#›</a:t>
            </a:fld>
            <a:endParaRPr lang="en-US" altLang="en-US" dirty="0"/>
          </a:p>
        </p:txBody>
      </p:sp>
    </p:spTree>
    <p:extLst>
      <p:ext uri="{BB962C8B-B14F-4D97-AF65-F5344CB8AC3E}">
        <p14:creationId xmlns:p14="http://schemas.microsoft.com/office/powerpoint/2010/main" val="14601242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66"/>
                </a:solidFill>
              </a:defRPr>
            </a:lvl1p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E9E60FC-E3FF-4C75-875E-4E342B7DDA82}"/>
              </a:ext>
            </a:extLst>
          </p:cNvPr>
          <p:cNvSpPr>
            <a:spLocks noGrp="1"/>
          </p:cNvSpPr>
          <p:nvPr>
            <p:ph type="dt" sz="half" idx="10"/>
          </p:nvPr>
        </p:nvSpPr>
        <p:spPr>
          <a:xfrm>
            <a:off x="457200" y="6457950"/>
            <a:ext cx="2133600" cy="365125"/>
          </a:xfrm>
          <a:prstGeom prst="rect">
            <a:avLst/>
          </a:prstGeom>
        </p:spPr>
        <p:txBody>
          <a:bodyPr/>
          <a:lstStyle>
            <a:lvl1pPr algn="l" eaLnBrk="1" fontAlgn="auto" hangingPunct="1">
              <a:spcBef>
                <a:spcPts val="0"/>
              </a:spcBef>
              <a:spcAft>
                <a:spcPts val="0"/>
              </a:spcAft>
              <a:defRPr sz="1800">
                <a:solidFill>
                  <a:prstClr val="black"/>
                </a:solidFill>
                <a:latin typeface="Calibri"/>
                <a:cs typeface="+mn-cs"/>
              </a:defRPr>
            </a:lvl1pPr>
          </a:lstStyle>
          <a:p>
            <a:pPr>
              <a:defRPr/>
            </a:pPr>
            <a:endParaRPr lang="en-US"/>
          </a:p>
        </p:txBody>
      </p:sp>
      <p:sp>
        <p:nvSpPr>
          <p:cNvPr id="6" name="Footer Placeholder 5">
            <a:extLst>
              <a:ext uri="{FF2B5EF4-FFF2-40B4-BE49-F238E27FC236}">
                <a16:creationId xmlns:a16="http://schemas.microsoft.com/office/drawing/2014/main" id="{4F42A854-12C2-4A0C-B56D-E736F596FF3B}"/>
              </a:ext>
            </a:extLst>
          </p:cNvPr>
          <p:cNvSpPr>
            <a:spLocks noGrp="1"/>
          </p:cNvSpPr>
          <p:nvPr>
            <p:ph type="ftr" sz="quarter" idx="11"/>
          </p:nvPr>
        </p:nvSpPr>
        <p:spPr>
          <a:xfrm>
            <a:off x="0" y="6553200"/>
            <a:ext cx="2895600" cy="365125"/>
          </a:xfrm>
        </p:spPr>
        <p:txBody>
          <a:bodyPr/>
          <a:lstStyle>
            <a:lvl1pPr fontAlgn="base">
              <a:spcBef>
                <a:spcPct val="0"/>
              </a:spcBef>
              <a:spcAft>
                <a:spcPct val="0"/>
              </a:spcAft>
              <a:defRPr b="0" spc="0">
                <a:ln>
                  <a:noFill/>
                </a:ln>
                <a:solidFill>
                  <a:prstClr val="black"/>
                </a:solidFill>
                <a:effectLst/>
                <a:latin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8389C31C-722A-4F2A-90DB-7CE787E2D43F}"/>
              </a:ext>
            </a:extLst>
          </p:cNvPr>
          <p:cNvSpPr>
            <a:spLocks noGrp="1"/>
          </p:cNvSpPr>
          <p:nvPr>
            <p:ph type="sldNum" sz="quarter" idx="12"/>
          </p:nvPr>
        </p:nvSpPr>
        <p:spPr>
          <a:xfrm>
            <a:off x="6553200" y="6356350"/>
            <a:ext cx="2133600" cy="365125"/>
          </a:xfrm>
        </p:spPr>
        <p:txBody>
          <a:bodyPr/>
          <a:lstStyle>
            <a:lvl1pPr>
              <a:defRPr sz="4000">
                <a:latin typeface="Arial" panose="020B0604020202020204" pitchFamily="34" charset="0"/>
              </a:defRPr>
            </a:lvl1pPr>
          </a:lstStyle>
          <a:p>
            <a:pPr>
              <a:defRPr/>
            </a:pPr>
            <a:fld id="{4AEBD062-41A4-48B6-8548-BE14D3890C55}" type="slidenum">
              <a:rPr lang="en-US" altLang="en-US"/>
              <a:pPr>
                <a:defRPr/>
              </a:pPr>
              <a:t>‹#›</a:t>
            </a:fld>
            <a:endParaRPr lang="en-US" altLang="en-US" dirty="0"/>
          </a:p>
        </p:txBody>
      </p:sp>
    </p:spTree>
    <p:extLst>
      <p:ext uri="{BB962C8B-B14F-4D97-AF65-F5344CB8AC3E}">
        <p14:creationId xmlns:p14="http://schemas.microsoft.com/office/powerpoint/2010/main" val="17733198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7C9CBA5-0054-41D0-8546-DF8459B500C9}"/>
              </a:ext>
            </a:extLst>
          </p:cNvPr>
          <p:cNvSpPr>
            <a:spLocks noGrp="1"/>
          </p:cNvSpPr>
          <p:nvPr>
            <p:ph type="dt" sz="half" idx="10"/>
          </p:nvPr>
        </p:nvSpPr>
        <p:spPr>
          <a:xfrm>
            <a:off x="457200" y="6457950"/>
            <a:ext cx="2133600" cy="365125"/>
          </a:xfrm>
          <a:prstGeom prst="rect">
            <a:avLst/>
          </a:prstGeom>
        </p:spPr>
        <p:txBody>
          <a:bodyPr/>
          <a:lstStyle>
            <a:lvl1pPr algn="l" eaLnBrk="1" fontAlgn="auto" hangingPunct="1">
              <a:spcBef>
                <a:spcPts val="0"/>
              </a:spcBef>
              <a:spcAft>
                <a:spcPts val="0"/>
              </a:spcAft>
              <a:defRPr sz="1800">
                <a:solidFill>
                  <a:prstClr val="black"/>
                </a:solidFill>
                <a:latin typeface="Calibri"/>
                <a:cs typeface="+mn-cs"/>
              </a:defRPr>
            </a:lvl1pPr>
          </a:lstStyle>
          <a:p>
            <a:pPr>
              <a:defRPr/>
            </a:pPr>
            <a:endParaRPr lang="en-US"/>
          </a:p>
        </p:txBody>
      </p:sp>
      <p:sp>
        <p:nvSpPr>
          <p:cNvPr id="8" name="Footer Placeholder 7">
            <a:extLst>
              <a:ext uri="{FF2B5EF4-FFF2-40B4-BE49-F238E27FC236}">
                <a16:creationId xmlns:a16="http://schemas.microsoft.com/office/drawing/2014/main" id="{BB8FFD1C-5FAF-4D67-8270-829F3DFFA97B}"/>
              </a:ext>
            </a:extLst>
          </p:cNvPr>
          <p:cNvSpPr>
            <a:spLocks noGrp="1"/>
          </p:cNvSpPr>
          <p:nvPr>
            <p:ph type="ftr" sz="quarter" idx="11"/>
          </p:nvPr>
        </p:nvSpPr>
        <p:spPr>
          <a:xfrm>
            <a:off x="0" y="6553200"/>
            <a:ext cx="2895600" cy="365125"/>
          </a:xfrm>
        </p:spPr>
        <p:txBody>
          <a:bodyPr/>
          <a:lstStyle>
            <a:lvl1pPr fontAlgn="base">
              <a:spcBef>
                <a:spcPct val="0"/>
              </a:spcBef>
              <a:spcAft>
                <a:spcPct val="0"/>
              </a:spcAft>
              <a:defRPr b="0" spc="0">
                <a:ln>
                  <a:noFill/>
                </a:ln>
                <a:solidFill>
                  <a:prstClr val="black"/>
                </a:solidFill>
                <a:effectLst/>
                <a:latin typeface="Arial" charset="0"/>
              </a:defRPr>
            </a:lvl1pPr>
          </a:lstStyle>
          <a:p>
            <a:pPr>
              <a:defRPr/>
            </a:pPr>
            <a:endParaRPr lang="en-US"/>
          </a:p>
        </p:txBody>
      </p:sp>
      <p:sp>
        <p:nvSpPr>
          <p:cNvPr id="9" name="Slide Number Placeholder 8">
            <a:extLst>
              <a:ext uri="{FF2B5EF4-FFF2-40B4-BE49-F238E27FC236}">
                <a16:creationId xmlns:a16="http://schemas.microsoft.com/office/drawing/2014/main" id="{76CEE215-959A-421A-A9CF-255256F898CF}"/>
              </a:ext>
            </a:extLst>
          </p:cNvPr>
          <p:cNvSpPr>
            <a:spLocks noGrp="1"/>
          </p:cNvSpPr>
          <p:nvPr>
            <p:ph type="sldNum" sz="quarter" idx="12"/>
          </p:nvPr>
        </p:nvSpPr>
        <p:spPr>
          <a:xfrm>
            <a:off x="6553200" y="6356350"/>
            <a:ext cx="2133600" cy="365125"/>
          </a:xfrm>
        </p:spPr>
        <p:txBody>
          <a:bodyPr/>
          <a:lstStyle>
            <a:lvl1pPr>
              <a:defRPr sz="4000">
                <a:latin typeface="Arial" panose="020B0604020202020204" pitchFamily="34" charset="0"/>
              </a:defRPr>
            </a:lvl1pPr>
          </a:lstStyle>
          <a:p>
            <a:pPr>
              <a:defRPr/>
            </a:pPr>
            <a:fld id="{538EC781-6B37-4EC0-B1CC-2E0227FFD952}" type="slidenum">
              <a:rPr lang="en-US" altLang="en-US"/>
              <a:pPr>
                <a:defRPr/>
              </a:pPr>
              <a:t>‹#›</a:t>
            </a:fld>
            <a:endParaRPr lang="en-US" altLang="en-US" dirty="0"/>
          </a:p>
        </p:txBody>
      </p:sp>
    </p:spTree>
    <p:extLst>
      <p:ext uri="{BB962C8B-B14F-4D97-AF65-F5344CB8AC3E}">
        <p14:creationId xmlns:p14="http://schemas.microsoft.com/office/powerpoint/2010/main" val="16747832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8DC142D-F4C7-406B-8931-6755352FA560}"/>
              </a:ext>
            </a:extLst>
          </p:cNvPr>
          <p:cNvSpPr>
            <a:spLocks noGrp="1"/>
          </p:cNvSpPr>
          <p:nvPr>
            <p:ph type="dt" sz="half" idx="10"/>
          </p:nvPr>
        </p:nvSpPr>
        <p:spPr>
          <a:xfrm>
            <a:off x="457200" y="6457950"/>
            <a:ext cx="2133600" cy="365125"/>
          </a:xfrm>
          <a:prstGeom prst="rect">
            <a:avLst/>
          </a:prstGeom>
        </p:spPr>
        <p:txBody>
          <a:bodyPr/>
          <a:lstStyle>
            <a:lvl1pPr algn="l" eaLnBrk="1" fontAlgn="auto" hangingPunct="1">
              <a:spcBef>
                <a:spcPts val="0"/>
              </a:spcBef>
              <a:spcAft>
                <a:spcPts val="0"/>
              </a:spcAft>
              <a:defRPr sz="1800">
                <a:solidFill>
                  <a:prstClr val="black"/>
                </a:solidFill>
                <a:latin typeface="Calibri"/>
                <a:cs typeface="+mn-cs"/>
              </a:defRPr>
            </a:lvl1pPr>
          </a:lstStyle>
          <a:p>
            <a:pPr>
              <a:defRPr/>
            </a:pPr>
            <a:endParaRPr lang="en-US"/>
          </a:p>
        </p:txBody>
      </p:sp>
      <p:sp>
        <p:nvSpPr>
          <p:cNvPr id="4" name="Footer Placeholder 3">
            <a:extLst>
              <a:ext uri="{FF2B5EF4-FFF2-40B4-BE49-F238E27FC236}">
                <a16:creationId xmlns:a16="http://schemas.microsoft.com/office/drawing/2014/main" id="{8398EB52-BC42-436E-BF37-27F8198E79C0}"/>
              </a:ext>
            </a:extLst>
          </p:cNvPr>
          <p:cNvSpPr>
            <a:spLocks noGrp="1"/>
          </p:cNvSpPr>
          <p:nvPr>
            <p:ph type="ftr" sz="quarter" idx="11"/>
          </p:nvPr>
        </p:nvSpPr>
        <p:spPr>
          <a:xfrm>
            <a:off x="0" y="6553200"/>
            <a:ext cx="2895600" cy="365125"/>
          </a:xfrm>
        </p:spPr>
        <p:txBody>
          <a:bodyPr/>
          <a:lstStyle>
            <a:lvl1pPr fontAlgn="base">
              <a:spcBef>
                <a:spcPct val="0"/>
              </a:spcBef>
              <a:spcAft>
                <a:spcPct val="0"/>
              </a:spcAft>
              <a:defRPr b="0" spc="0">
                <a:ln>
                  <a:noFill/>
                </a:ln>
                <a:solidFill>
                  <a:prstClr val="black"/>
                </a:solidFill>
                <a:effectLst/>
                <a:latin typeface="Arial" charset="0"/>
              </a:defRPr>
            </a:lvl1pPr>
          </a:lstStyle>
          <a:p>
            <a:pPr>
              <a:defRPr/>
            </a:pPr>
            <a:endParaRPr lang="en-US"/>
          </a:p>
        </p:txBody>
      </p:sp>
      <p:sp>
        <p:nvSpPr>
          <p:cNvPr id="5" name="Slide Number Placeholder 4">
            <a:extLst>
              <a:ext uri="{FF2B5EF4-FFF2-40B4-BE49-F238E27FC236}">
                <a16:creationId xmlns:a16="http://schemas.microsoft.com/office/drawing/2014/main" id="{FCD32617-0D4B-40C4-A465-2B3A70C04562}"/>
              </a:ext>
            </a:extLst>
          </p:cNvPr>
          <p:cNvSpPr>
            <a:spLocks noGrp="1"/>
          </p:cNvSpPr>
          <p:nvPr>
            <p:ph type="sldNum" sz="quarter" idx="12"/>
          </p:nvPr>
        </p:nvSpPr>
        <p:spPr>
          <a:xfrm>
            <a:off x="6553200" y="6356350"/>
            <a:ext cx="2133600" cy="365125"/>
          </a:xfrm>
        </p:spPr>
        <p:txBody>
          <a:bodyPr/>
          <a:lstStyle>
            <a:lvl1pPr>
              <a:defRPr sz="4000">
                <a:latin typeface="Arial" panose="020B0604020202020204" pitchFamily="34" charset="0"/>
              </a:defRPr>
            </a:lvl1pPr>
          </a:lstStyle>
          <a:p>
            <a:pPr>
              <a:defRPr/>
            </a:pPr>
            <a:fld id="{17087F02-1F32-4DD3-9479-04AA96689340}" type="slidenum">
              <a:rPr lang="en-US" altLang="en-US"/>
              <a:pPr>
                <a:defRPr/>
              </a:pPr>
              <a:t>‹#›</a:t>
            </a:fld>
            <a:endParaRPr lang="en-US" altLang="en-US" dirty="0"/>
          </a:p>
        </p:txBody>
      </p:sp>
    </p:spTree>
    <p:extLst>
      <p:ext uri="{BB962C8B-B14F-4D97-AF65-F5344CB8AC3E}">
        <p14:creationId xmlns:p14="http://schemas.microsoft.com/office/powerpoint/2010/main" val="16090024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DE50C47-BE19-4454-85C1-AA22643E6BD8}"/>
              </a:ext>
            </a:extLst>
          </p:cNvPr>
          <p:cNvSpPr>
            <a:spLocks noGrp="1"/>
          </p:cNvSpPr>
          <p:nvPr>
            <p:ph type="dt" sz="half" idx="10"/>
          </p:nvPr>
        </p:nvSpPr>
        <p:spPr>
          <a:xfrm>
            <a:off x="457200" y="6457950"/>
            <a:ext cx="2133600" cy="365125"/>
          </a:xfrm>
          <a:prstGeom prst="rect">
            <a:avLst/>
          </a:prstGeom>
        </p:spPr>
        <p:txBody>
          <a:bodyPr/>
          <a:lstStyle>
            <a:lvl1pPr algn="l" eaLnBrk="1" fontAlgn="auto" hangingPunct="1">
              <a:spcBef>
                <a:spcPts val="0"/>
              </a:spcBef>
              <a:spcAft>
                <a:spcPts val="0"/>
              </a:spcAft>
              <a:defRPr sz="1800">
                <a:solidFill>
                  <a:prstClr val="black"/>
                </a:solidFill>
                <a:latin typeface="Calibri"/>
                <a:cs typeface="+mn-cs"/>
              </a:defRPr>
            </a:lvl1pPr>
          </a:lstStyle>
          <a:p>
            <a:pPr>
              <a:defRPr/>
            </a:pPr>
            <a:endParaRPr lang="en-US"/>
          </a:p>
        </p:txBody>
      </p:sp>
      <p:sp>
        <p:nvSpPr>
          <p:cNvPr id="3" name="Footer Placeholder 2">
            <a:extLst>
              <a:ext uri="{FF2B5EF4-FFF2-40B4-BE49-F238E27FC236}">
                <a16:creationId xmlns:a16="http://schemas.microsoft.com/office/drawing/2014/main" id="{93A5297E-13C6-4A87-A5C6-D6CECAD067A0}"/>
              </a:ext>
            </a:extLst>
          </p:cNvPr>
          <p:cNvSpPr>
            <a:spLocks noGrp="1"/>
          </p:cNvSpPr>
          <p:nvPr>
            <p:ph type="ftr" sz="quarter" idx="11"/>
          </p:nvPr>
        </p:nvSpPr>
        <p:spPr>
          <a:xfrm>
            <a:off x="0" y="6553200"/>
            <a:ext cx="2895600" cy="365125"/>
          </a:xfrm>
        </p:spPr>
        <p:txBody>
          <a:bodyPr/>
          <a:lstStyle>
            <a:lvl1pPr fontAlgn="base">
              <a:spcBef>
                <a:spcPct val="0"/>
              </a:spcBef>
              <a:spcAft>
                <a:spcPct val="0"/>
              </a:spcAft>
              <a:defRPr b="0" spc="0">
                <a:ln>
                  <a:noFill/>
                </a:ln>
                <a:solidFill>
                  <a:prstClr val="black"/>
                </a:solidFill>
                <a:effectLst/>
                <a:latin typeface="Arial" charset="0"/>
              </a:defRPr>
            </a:lvl1pPr>
          </a:lstStyle>
          <a:p>
            <a:pPr>
              <a:defRPr/>
            </a:pPr>
            <a:endParaRPr lang="en-US"/>
          </a:p>
        </p:txBody>
      </p:sp>
      <p:sp>
        <p:nvSpPr>
          <p:cNvPr id="4" name="Slide Number Placeholder 3">
            <a:extLst>
              <a:ext uri="{FF2B5EF4-FFF2-40B4-BE49-F238E27FC236}">
                <a16:creationId xmlns:a16="http://schemas.microsoft.com/office/drawing/2014/main" id="{6E8E3CAF-A60E-4FD7-8C1F-E8AFCC9F8FF8}"/>
              </a:ext>
            </a:extLst>
          </p:cNvPr>
          <p:cNvSpPr>
            <a:spLocks noGrp="1"/>
          </p:cNvSpPr>
          <p:nvPr>
            <p:ph type="sldNum" sz="quarter" idx="12"/>
          </p:nvPr>
        </p:nvSpPr>
        <p:spPr>
          <a:xfrm>
            <a:off x="6553200" y="6356350"/>
            <a:ext cx="2133600" cy="365125"/>
          </a:xfrm>
        </p:spPr>
        <p:txBody>
          <a:bodyPr/>
          <a:lstStyle>
            <a:lvl1pPr>
              <a:defRPr sz="4000">
                <a:latin typeface="Arial" panose="020B0604020202020204" pitchFamily="34" charset="0"/>
              </a:defRPr>
            </a:lvl1pPr>
          </a:lstStyle>
          <a:p>
            <a:pPr>
              <a:defRPr/>
            </a:pPr>
            <a:fld id="{B5C0B2BE-2D42-4244-A8E7-E9E16D08AA80}" type="slidenum">
              <a:rPr lang="en-US" altLang="en-US"/>
              <a:pPr>
                <a:defRPr/>
              </a:pPr>
              <a:t>‹#›</a:t>
            </a:fld>
            <a:endParaRPr lang="en-US" altLang="en-US" dirty="0"/>
          </a:p>
        </p:txBody>
      </p:sp>
    </p:spTree>
    <p:extLst>
      <p:ext uri="{BB962C8B-B14F-4D97-AF65-F5344CB8AC3E}">
        <p14:creationId xmlns:p14="http://schemas.microsoft.com/office/powerpoint/2010/main" val="4249249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2B212F38-603A-4FB9-916D-291FA9D1935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2443AA4-3689-40F5-86A2-C8EF0B5E16F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A5328EE-A2E3-4AD0-BF80-C42A203A067D}"/>
              </a:ext>
            </a:extLst>
          </p:cNvPr>
          <p:cNvSpPr>
            <a:spLocks noGrp="1" noChangeArrowheads="1"/>
          </p:cNvSpPr>
          <p:nvPr>
            <p:ph type="sldNum" sz="quarter" idx="12"/>
          </p:nvPr>
        </p:nvSpPr>
        <p:spPr>
          <a:ln/>
        </p:spPr>
        <p:txBody>
          <a:bodyPr/>
          <a:lstStyle>
            <a:lvl1pPr>
              <a:defRPr/>
            </a:lvl1pPr>
          </a:lstStyle>
          <a:p>
            <a:pPr>
              <a:defRPr/>
            </a:pPr>
            <a:fld id="{682AFD86-830B-4B4F-B74C-58A04A66CCF3}" type="slidenum">
              <a:rPr lang="en-US" altLang="en-US"/>
              <a:pPr>
                <a:defRPr/>
              </a:pPr>
              <a:t>‹#›</a:t>
            </a:fld>
            <a:endParaRPr lang="en-US" altLang="en-US" dirty="0"/>
          </a:p>
        </p:txBody>
      </p:sp>
    </p:spTree>
    <p:extLst>
      <p:ext uri="{BB962C8B-B14F-4D97-AF65-F5344CB8AC3E}">
        <p14:creationId xmlns:p14="http://schemas.microsoft.com/office/powerpoint/2010/main" val="20707570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A2B21551-33C8-477A-80D6-4746950A3BD1}"/>
              </a:ext>
            </a:extLst>
          </p:cNvPr>
          <p:cNvSpPr>
            <a:spLocks noGrp="1"/>
          </p:cNvSpPr>
          <p:nvPr>
            <p:ph type="dt" sz="half" idx="10"/>
          </p:nvPr>
        </p:nvSpPr>
        <p:spPr>
          <a:xfrm>
            <a:off x="457200" y="6457950"/>
            <a:ext cx="2133600" cy="365125"/>
          </a:xfrm>
          <a:prstGeom prst="rect">
            <a:avLst/>
          </a:prstGeom>
        </p:spPr>
        <p:txBody>
          <a:bodyPr/>
          <a:lstStyle>
            <a:lvl1pPr algn="l" eaLnBrk="1" fontAlgn="auto" hangingPunct="1">
              <a:spcBef>
                <a:spcPts val="0"/>
              </a:spcBef>
              <a:spcAft>
                <a:spcPts val="0"/>
              </a:spcAft>
              <a:defRPr sz="1800">
                <a:solidFill>
                  <a:prstClr val="black"/>
                </a:solidFill>
                <a:latin typeface="Calibri"/>
                <a:cs typeface="+mn-cs"/>
              </a:defRPr>
            </a:lvl1pPr>
          </a:lstStyle>
          <a:p>
            <a:pPr>
              <a:defRPr/>
            </a:pPr>
            <a:endParaRPr lang="en-US"/>
          </a:p>
        </p:txBody>
      </p:sp>
      <p:sp>
        <p:nvSpPr>
          <p:cNvPr id="6" name="Footer Placeholder 5">
            <a:extLst>
              <a:ext uri="{FF2B5EF4-FFF2-40B4-BE49-F238E27FC236}">
                <a16:creationId xmlns:a16="http://schemas.microsoft.com/office/drawing/2014/main" id="{EFE489FF-8835-46A1-A8BC-7D9D0CFC4F2C}"/>
              </a:ext>
            </a:extLst>
          </p:cNvPr>
          <p:cNvSpPr>
            <a:spLocks noGrp="1"/>
          </p:cNvSpPr>
          <p:nvPr>
            <p:ph type="ftr" sz="quarter" idx="11"/>
          </p:nvPr>
        </p:nvSpPr>
        <p:spPr>
          <a:xfrm>
            <a:off x="0" y="6553200"/>
            <a:ext cx="2895600" cy="365125"/>
          </a:xfrm>
        </p:spPr>
        <p:txBody>
          <a:bodyPr/>
          <a:lstStyle>
            <a:lvl1pPr fontAlgn="base">
              <a:spcBef>
                <a:spcPct val="0"/>
              </a:spcBef>
              <a:spcAft>
                <a:spcPct val="0"/>
              </a:spcAft>
              <a:defRPr b="0" spc="0">
                <a:ln>
                  <a:noFill/>
                </a:ln>
                <a:solidFill>
                  <a:prstClr val="black"/>
                </a:solidFill>
                <a:effectLst/>
                <a:latin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0B803B1F-4DC1-4D3C-B10D-0C0EF6DF958B}"/>
              </a:ext>
            </a:extLst>
          </p:cNvPr>
          <p:cNvSpPr>
            <a:spLocks noGrp="1"/>
          </p:cNvSpPr>
          <p:nvPr>
            <p:ph type="sldNum" sz="quarter" idx="12"/>
          </p:nvPr>
        </p:nvSpPr>
        <p:spPr>
          <a:xfrm>
            <a:off x="6553200" y="6356350"/>
            <a:ext cx="2133600" cy="365125"/>
          </a:xfrm>
        </p:spPr>
        <p:txBody>
          <a:bodyPr/>
          <a:lstStyle>
            <a:lvl1pPr>
              <a:defRPr sz="4000">
                <a:latin typeface="Arial" panose="020B0604020202020204" pitchFamily="34" charset="0"/>
              </a:defRPr>
            </a:lvl1pPr>
          </a:lstStyle>
          <a:p>
            <a:pPr>
              <a:defRPr/>
            </a:pPr>
            <a:fld id="{9A2E283D-2F45-4753-A551-E6B751D4C467}" type="slidenum">
              <a:rPr lang="en-US" altLang="en-US"/>
              <a:pPr>
                <a:defRPr/>
              </a:pPr>
              <a:t>‹#›</a:t>
            </a:fld>
            <a:endParaRPr lang="en-US" altLang="en-US" dirty="0"/>
          </a:p>
        </p:txBody>
      </p:sp>
    </p:spTree>
    <p:extLst>
      <p:ext uri="{BB962C8B-B14F-4D97-AF65-F5344CB8AC3E}">
        <p14:creationId xmlns:p14="http://schemas.microsoft.com/office/powerpoint/2010/main" val="6285138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F85960C8-A4E6-40BE-A501-A52A52605F5D}"/>
              </a:ext>
            </a:extLst>
          </p:cNvPr>
          <p:cNvSpPr>
            <a:spLocks noGrp="1"/>
          </p:cNvSpPr>
          <p:nvPr>
            <p:ph type="dt" sz="half" idx="10"/>
          </p:nvPr>
        </p:nvSpPr>
        <p:spPr>
          <a:xfrm>
            <a:off x="457200" y="6457950"/>
            <a:ext cx="2133600" cy="365125"/>
          </a:xfrm>
          <a:prstGeom prst="rect">
            <a:avLst/>
          </a:prstGeom>
        </p:spPr>
        <p:txBody>
          <a:bodyPr/>
          <a:lstStyle>
            <a:lvl1pPr algn="l" eaLnBrk="1" fontAlgn="auto" hangingPunct="1">
              <a:spcBef>
                <a:spcPts val="0"/>
              </a:spcBef>
              <a:spcAft>
                <a:spcPts val="0"/>
              </a:spcAft>
              <a:defRPr sz="1800">
                <a:solidFill>
                  <a:prstClr val="black"/>
                </a:solidFill>
                <a:latin typeface="Calibri"/>
                <a:cs typeface="+mn-cs"/>
              </a:defRPr>
            </a:lvl1pPr>
          </a:lstStyle>
          <a:p>
            <a:pPr>
              <a:defRPr/>
            </a:pPr>
            <a:endParaRPr lang="en-US"/>
          </a:p>
        </p:txBody>
      </p:sp>
      <p:sp>
        <p:nvSpPr>
          <p:cNvPr id="6" name="Footer Placeholder 5">
            <a:extLst>
              <a:ext uri="{FF2B5EF4-FFF2-40B4-BE49-F238E27FC236}">
                <a16:creationId xmlns:a16="http://schemas.microsoft.com/office/drawing/2014/main" id="{82D02E25-04A3-4D7C-809A-48FD6BD123AF}"/>
              </a:ext>
            </a:extLst>
          </p:cNvPr>
          <p:cNvSpPr>
            <a:spLocks noGrp="1"/>
          </p:cNvSpPr>
          <p:nvPr>
            <p:ph type="ftr" sz="quarter" idx="11"/>
          </p:nvPr>
        </p:nvSpPr>
        <p:spPr>
          <a:xfrm>
            <a:off x="0" y="6553200"/>
            <a:ext cx="2895600" cy="365125"/>
          </a:xfrm>
        </p:spPr>
        <p:txBody>
          <a:bodyPr/>
          <a:lstStyle>
            <a:lvl1pPr fontAlgn="base">
              <a:spcBef>
                <a:spcPct val="0"/>
              </a:spcBef>
              <a:spcAft>
                <a:spcPct val="0"/>
              </a:spcAft>
              <a:defRPr b="0" spc="0">
                <a:ln>
                  <a:noFill/>
                </a:ln>
                <a:solidFill>
                  <a:prstClr val="black"/>
                </a:solidFill>
                <a:effectLst/>
                <a:latin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5867F7A9-322A-4F44-BE36-DCD540D49B82}"/>
              </a:ext>
            </a:extLst>
          </p:cNvPr>
          <p:cNvSpPr>
            <a:spLocks noGrp="1"/>
          </p:cNvSpPr>
          <p:nvPr>
            <p:ph type="sldNum" sz="quarter" idx="12"/>
          </p:nvPr>
        </p:nvSpPr>
        <p:spPr>
          <a:xfrm>
            <a:off x="6553200" y="6356350"/>
            <a:ext cx="2133600" cy="365125"/>
          </a:xfrm>
        </p:spPr>
        <p:txBody>
          <a:bodyPr/>
          <a:lstStyle>
            <a:lvl1pPr>
              <a:defRPr sz="4000">
                <a:latin typeface="Arial" panose="020B0604020202020204" pitchFamily="34" charset="0"/>
              </a:defRPr>
            </a:lvl1pPr>
          </a:lstStyle>
          <a:p>
            <a:pPr>
              <a:defRPr/>
            </a:pPr>
            <a:fld id="{D475E6D3-EA4B-4310-BBEB-7243FD39C93F}" type="slidenum">
              <a:rPr lang="en-US" altLang="en-US"/>
              <a:pPr>
                <a:defRPr/>
              </a:pPr>
              <a:t>‹#›</a:t>
            </a:fld>
            <a:endParaRPr lang="en-US" altLang="en-US" dirty="0"/>
          </a:p>
        </p:txBody>
      </p:sp>
    </p:spTree>
    <p:extLst>
      <p:ext uri="{BB962C8B-B14F-4D97-AF65-F5344CB8AC3E}">
        <p14:creationId xmlns:p14="http://schemas.microsoft.com/office/powerpoint/2010/main" val="42710411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1B2636-6023-46A3-A174-2B107A0D7CD8}"/>
              </a:ext>
            </a:extLst>
          </p:cNvPr>
          <p:cNvSpPr>
            <a:spLocks noGrp="1"/>
          </p:cNvSpPr>
          <p:nvPr>
            <p:ph type="dt" sz="half" idx="10"/>
          </p:nvPr>
        </p:nvSpPr>
        <p:spPr>
          <a:xfrm>
            <a:off x="457200" y="6457950"/>
            <a:ext cx="2133600" cy="365125"/>
          </a:xfrm>
          <a:prstGeom prst="rect">
            <a:avLst/>
          </a:prstGeom>
        </p:spPr>
        <p:txBody>
          <a:bodyPr/>
          <a:lstStyle>
            <a:lvl1pPr algn="l" eaLnBrk="1" fontAlgn="auto" hangingPunct="1">
              <a:spcBef>
                <a:spcPts val="0"/>
              </a:spcBef>
              <a:spcAft>
                <a:spcPts val="0"/>
              </a:spcAft>
              <a:defRPr sz="1800">
                <a:solidFill>
                  <a:prstClr val="black"/>
                </a:solidFill>
                <a:latin typeface="Calibri"/>
                <a:cs typeface="+mn-cs"/>
              </a:defRPr>
            </a:lvl1pPr>
          </a:lstStyle>
          <a:p>
            <a:pPr>
              <a:defRPr/>
            </a:pPr>
            <a:endParaRPr lang="en-US"/>
          </a:p>
        </p:txBody>
      </p:sp>
      <p:sp>
        <p:nvSpPr>
          <p:cNvPr id="5" name="Footer Placeholder 4">
            <a:extLst>
              <a:ext uri="{FF2B5EF4-FFF2-40B4-BE49-F238E27FC236}">
                <a16:creationId xmlns:a16="http://schemas.microsoft.com/office/drawing/2014/main" id="{9D81E7C7-84A7-48EB-8102-F80C89B459C0}"/>
              </a:ext>
            </a:extLst>
          </p:cNvPr>
          <p:cNvSpPr>
            <a:spLocks noGrp="1"/>
          </p:cNvSpPr>
          <p:nvPr>
            <p:ph type="ftr" sz="quarter" idx="11"/>
          </p:nvPr>
        </p:nvSpPr>
        <p:spPr>
          <a:xfrm>
            <a:off x="0" y="6553200"/>
            <a:ext cx="2895600" cy="365125"/>
          </a:xfrm>
        </p:spPr>
        <p:txBody>
          <a:bodyPr/>
          <a:lstStyle>
            <a:lvl1pPr fontAlgn="base">
              <a:spcBef>
                <a:spcPct val="0"/>
              </a:spcBef>
              <a:spcAft>
                <a:spcPct val="0"/>
              </a:spcAft>
              <a:defRPr b="0" spc="0">
                <a:ln>
                  <a:noFill/>
                </a:ln>
                <a:solidFill>
                  <a:prstClr val="black"/>
                </a:solidFill>
                <a:effectLst/>
                <a:latin typeface="Arial" charset="0"/>
              </a:defRPr>
            </a:lvl1pPr>
          </a:lstStyle>
          <a:p>
            <a:pPr>
              <a:defRPr/>
            </a:pPr>
            <a:endParaRPr lang="en-US"/>
          </a:p>
        </p:txBody>
      </p:sp>
      <p:sp>
        <p:nvSpPr>
          <p:cNvPr id="6" name="Slide Number Placeholder 5">
            <a:extLst>
              <a:ext uri="{FF2B5EF4-FFF2-40B4-BE49-F238E27FC236}">
                <a16:creationId xmlns:a16="http://schemas.microsoft.com/office/drawing/2014/main" id="{BCCBC8C4-16DD-4481-9DCD-99768178C89D}"/>
              </a:ext>
            </a:extLst>
          </p:cNvPr>
          <p:cNvSpPr>
            <a:spLocks noGrp="1"/>
          </p:cNvSpPr>
          <p:nvPr>
            <p:ph type="sldNum" sz="quarter" idx="12"/>
          </p:nvPr>
        </p:nvSpPr>
        <p:spPr>
          <a:xfrm>
            <a:off x="6553200" y="6356350"/>
            <a:ext cx="2133600" cy="365125"/>
          </a:xfrm>
        </p:spPr>
        <p:txBody>
          <a:bodyPr/>
          <a:lstStyle>
            <a:lvl1pPr>
              <a:defRPr sz="4000">
                <a:latin typeface="Arial" panose="020B0604020202020204" pitchFamily="34" charset="0"/>
              </a:defRPr>
            </a:lvl1pPr>
          </a:lstStyle>
          <a:p>
            <a:pPr>
              <a:defRPr/>
            </a:pPr>
            <a:fld id="{A1B50509-CAFF-44CE-82DC-CCFB96E1AA7F}" type="slidenum">
              <a:rPr lang="en-US" altLang="en-US"/>
              <a:pPr>
                <a:defRPr/>
              </a:pPr>
              <a:t>‹#›</a:t>
            </a:fld>
            <a:endParaRPr lang="en-US" altLang="en-US" dirty="0"/>
          </a:p>
        </p:txBody>
      </p:sp>
    </p:spTree>
    <p:extLst>
      <p:ext uri="{BB962C8B-B14F-4D97-AF65-F5344CB8AC3E}">
        <p14:creationId xmlns:p14="http://schemas.microsoft.com/office/powerpoint/2010/main" val="619726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4B9DF8-C64B-4662-B38B-FB50459E2EC4}"/>
              </a:ext>
            </a:extLst>
          </p:cNvPr>
          <p:cNvSpPr>
            <a:spLocks noGrp="1"/>
          </p:cNvSpPr>
          <p:nvPr>
            <p:ph type="dt" sz="half" idx="10"/>
          </p:nvPr>
        </p:nvSpPr>
        <p:spPr>
          <a:xfrm>
            <a:off x="457200" y="6457950"/>
            <a:ext cx="2133600" cy="365125"/>
          </a:xfrm>
          <a:prstGeom prst="rect">
            <a:avLst/>
          </a:prstGeom>
        </p:spPr>
        <p:txBody>
          <a:bodyPr/>
          <a:lstStyle>
            <a:lvl1pPr algn="l" eaLnBrk="1" fontAlgn="auto" hangingPunct="1">
              <a:spcBef>
                <a:spcPts val="0"/>
              </a:spcBef>
              <a:spcAft>
                <a:spcPts val="0"/>
              </a:spcAft>
              <a:defRPr sz="1800">
                <a:solidFill>
                  <a:prstClr val="black"/>
                </a:solidFill>
                <a:latin typeface="Calibri"/>
                <a:cs typeface="+mn-cs"/>
              </a:defRPr>
            </a:lvl1pPr>
          </a:lstStyle>
          <a:p>
            <a:pPr>
              <a:defRPr/>
            </a:pPr>
            <a:endParaRPr lang="en-US"/>
          </a:p>
        </p:txBody>
      </p:sp>
      <p:sp>
        <p:nvSpPr>
          <p:cNvPr id="5" name="Footer Placeholder 4">
            <a:extLst>
              <a:ext uri="{FF2B5EF4-FFF2-40B4-BE49-F238E27FC236}">
                <a16:creationId xmlns:a16="http://schemas.microsoft.com/office/drawing/2014/main" id="{DEDEB421-5BCB-4E96-A0B7-A8A3276C2455}"/>
              </a:ext>
            </a:extLst>
          </p:cNvPr>
          <p:cNvSpPr>
            <a:spLocks noGrp="1"/>
          </p:cNvSpPr>
          <p:nvPr>
            <p:ph type="ftr" sz="quarter" idx="11"/>
          </p:nvPr>
        </p:nvSpPr>
        <p:spPr>
          <a:xfrm>
            <a:off x="0" y="6553200"/>
            <a:ext cx="2895600" cy="365125"/>
          </a:xfrm>
        </p:spPr>
        <p:txBody>
          <a:bodyPr/>
          <a:lstStyle>
            <a:lvl1pPr fontAlgn="base">
              <a:spcBef>
                <a:spcPct val="0"/>
              </a:spcBef>
              <a:spcAft>
                <a:spcPct val="0"/>
              </a:spcAft>
              <a:defRPr b="0" spc="0">
                <a:ln>
                  <a:noFill/>
                </a:ln>
                <a:solidFill>
                  <a:prstClr val="black"/>
                </a:solidFill>
                <a:effectLst/>
                <a:latin typeface="Arial" charset="0"/>
              </a:defRPr>
            </a:lvl1pPr>
          </a:lstStyle>
          <a:p>
            <a:pPr>
              <a:defRPr/>
            </a:pPr>
            <a:endParaRPr lang="en-US"/>
          </a:p>
        </p:txBody>
      </p:sp>
      <p:sp>
        <p:nvSpPr>
          <p:cNvPr id="6" name="Slide Number Placeholder 5">
            <a:extLst>
              <a:ext uri="{FF2B5EF4-FFF2-40B4-BE49-F238E27FC236}">
                <a16:creationId xmlns:a16="http://schemas.microsoft.com/office/drawing/2014/main" id="{D5E85D00-D243-4A0A-A910-65E1F6B4876F}"/>
              </a:ext>
            </a:extLst>
          </p:cNvPr>
          <p:cNvSpPr>
            <a:spLocks noGrp="1"/>
          </p:cNvSpPr>
          <p:nvPr>
            <p:ph type="sldNum" sz="quarter" idx="12"/>
          </p:nvPr>
        </p:nvSpPr>
        <p:spPr>
          <a:xfrm>
            <a:off x="6553200" y="6356350"/>
            <a:ext cx="2133600" cy="365125"/>
          </a:xfrm>
        </p:spPr>
        <p:txBody>
          <a:bodyPr/>
          <a:lstStyle>
            <a:lvl1pPr>
              <a:defRPr sz="4000">
                <a:latin typeface="Arial" panose="020B0604020202020204" pitchFamily="34" charset="0"/>
              </a:defRPr>
            </a:lvl1pPr>
          </a:lstStyle>
          <a:p>
            <a:pPr>
              <a:defRPr/>
            </a:pPr>
            <a:fld id="{C36912C6-4683-4682-8864-EF538D9671AD}" type="slidenum">
              <a:rPr lang="en-US" altLang="en-US"/>
              <a:pPr>
                <a:defRPr/>
              </a:pPr>
              <a:t>‹#›</a:t>
            </a:fld>
            <a:endParaRPr lang="en-US" altLang="en-US" dirty="0"/>
          </a:p>
        </p:txBody>
      </p:sp>
    </p:spTree>
    <p:extLst>
      <p:ext uri="{BB962C8B-B14F-4D97-AF65-F5344CB8AC3E}">
        <p14:creationId xmlns:p14="http://schemas.microsoft.com/office/powerpoint/2010/main" val="4222172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048C26D-2EA2-4C99-A5B8-2EA9C0C33848}"/>
              </a:ext>
            </a:extLst>
          </p:cNvPr>
          <p:cNvSpPr/>
          <p:nvPr userDrawn="1"/>
        </p:nvSpPr>
        <p:spPr>
          <a:xfrm>
            <a:off x="228600" y="3429000"/>
            <a:ext cx="8686800" cy="3222625"/>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endParaRPr>
          </a:p>
        </p:txBody>
      </p:sp>
      <p:sp>
        <p:nvSpPr>
          <p:cNvPr id="5" name="Rectangle 4">
            <a:extLst>
              <a:ext uri="{FF2B5EF4-FFF2-40B4-BE49-F238E27FC236}">
                <a16:creationId xmlns:a16="http://schemas.microsoft.com/office/drawing/2014/main" id="{D11551A5-574F-4F1D-8EE6-3FD04D3E900C}"/>
              </a:ext>
            </a:extLst>
          </p:cNvPr>
          <p:cNvSpPr/>
          <p:nvPr userDrawn="1"/>
        </p:nvSpPr>
        <p:spPr>
          <a:xfrm>
            <a:off x="228600" y="228600"/>
            <a:ext cx="8686800" cy="64230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endParaRPr>
          </a:p>
        </p:txBody>
      </p:sp>
      <p:pic>
        <p:nvPicPr>
          <p:cNvPr id="6" name="Picture 13" descr="3. VA-PRIMARY-HORIZONTAL-WHITE-VECTOR2.png">
            <a:extLst>
              <a:ext uri="{FF2B5EF4-FFF2-40B4-BE49-F238E27FC236}">
                <a16:creationId xmlns:a16="http://schemas.microsoft.com/office/drawing/2014/main" id="{B4220C4D-3A86-4FEE-A553-E0E7BF8AD5D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934200" y="6180138"/>
            <a:ext cx="17526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 descr="cid:image003.png@01D33768.75D2EBC0">
            <a:extLst>
              <a:ext uri="{FF2B5EF4-FFF2-40B4-BE49-F238E27FC236}">
                <a16:creationId xmlns:a16="http://schemas.microsoft.com/office/drawing/2014/main" id="{0DC818BC-1081-403F-AD17-B09640242715}"/>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85750" y="257175"/>
            <a:ext cx="230505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6270386"/>
            <a:ext cx="7772400" cy="762000"/>
          </a:xfrm>
        </p:spPr>
        <p:txBody>
          <a:bodyPr/>
          <a:lstStyle/>
          <a:p>
            <a:r>
              <a:rPr lang="en-US"/>
              <a:t>Click to edit Master title style</a:t>
            </a:r>
          </a:p>
        </p:txBody>
      </p:sp>
      <p:sp>
        <p:nvSpPr>
          <p:cNvPr id="3" name="Subtitle 2"/>
          <p:cNvSpPr>
            <a:spLocks noGrp="1"/>
          </p:cNvSpPr>
          <p:nvPr>
            <p:ph type="subTitle" idx="1"/>
          </p:nvPr>
        </p:nvSpPr>
        <p:spPr>
          <a:xfrm>
            <a:off x="1371600" y="4038601"/>
            <a:ext cx="6400800" cy="762000"/>
          </a:xfrm>
        </p:spPr>
        <p:txBody>
          <a:bodyPr/>
          <a:lstStyle>
            <a:lvl1pPr marL="0" indent="0" algn="ctr">
              <a:buNone/>
              <a:defRPr sz="4000" b="1" i="1" baseline="0">
                <a:solidFill>
                  <a:schemeClr val="bg1"/>
                </a:solidFill>
                <a:latin typeface="Times New Roman" panose="02020603050405020304" pitchFamily="18" charset="0"/>
                <a:cs typeface="Times New Roman" panose="02020603050405020304"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7940697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533400" y="155322"/>
            <a:ext cx="8382000" cy="762000"/>
          </a:xfrm>
        </p:spPr>
        <p:txBody>
          <a:bodyPr/>
          <a:lstStyle>
            <a:lvl1pPr algn="ctr">
              <a:defRPr/>
            </a:lvl1pPr>
          </a:lstStyle>
          <a:p>
            <a:r>
              <a:rPr lang="en-US" dirty="0"/>
              <a:t>Click to edit Master title style</a:t>
            </a:r>
          </a:p>
        </p:txBody>
      </p:sp>
      <p:sp>
        <p:nvSpPr>
          <p:cNvPr id="4" name="Slide Number Placeholder 5">
            <a:extLst>
              <a:ext uri="{FF2B5EF4-FFF2-40B4-BE49-F238E27FC236}">
                <a16:creationId xmlns:a16="http://schemas.microsoft.com/office/drawing/2014/main" id="{2193062D-99FE-4334-9712-12599E206917}"/>
              </a:ext>
            </a:extLst>
          </p:cNvPr>
          <p:cNvSpPr>
            <a:spLocks noGrp="1"/>
          </p:cNvSpPr>
          <p:nvPr>
            <p:ph type="sldNum" sz="quarter" idx="10"/>
          </p:nvPr>
        </p:nvSpPr>
        <p:spPr>
          <a:xfrm>
            <a:off x="6553200" y="6248400"/>
            <a:ext cx="2133600" cy="365125"/>
          </a:xfrm>
        </p:spPr>
        <p:txBody>
          <a:bodyPr/>
          <a:lstStyle>
            <a:lvl1pPr>
              <a:defRPr>
                <a:solidFill>
                  <a:srgbClr val="000000"/>
                </a:solidFill>
                <a:latin typeface="Arial" panose="020B0604020202020204" pitchFamily="34" charset="0"/>
              </a:defRPr>
            </a:lvl1pPr>
          </a:lstStyle>
          <a:p>
            <a:pPr>
              <a:defRPr/>
            </a:pPr>
            <a:r>
              <a:rPr lang="en-US" altLang="en-US"/>
              <a:t>slide</a:t>
            </a:r>
            <a:fld id="{A626604F-7D38-4A1B-8CD7-D7E2BA65FA60}" type="slidenum">
              <a:rPr lang="en-US" altLang="en-US" smtClean="0"/>
              <a:pPr>
                <a:defRPr/>
              </a:pPr>
              <a:t>‹#›</a:t>
            </a:fld>
            <a:r>
              <a:rPr lang="en-US" altLang="en-US"/>
              <a:t>of 57</a:t>
            </a:r>
          </a:p>
        </p:txBody>
      </p:sp>
    </p:spTree>
    <p:extLst>
      <p:ext uri="{BB962C8B-B14F-4D97-AF65-F5344CB8AC3E}">
        <p14:creationId xmlns:p14="http://schemas.microsoft.com/office/powerpoint/2010/main" val="18045688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429000"/>
            <a:ext cx="77724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722313" y="1928813"/>
            <a:ext cx="7772400" cy="1500187"/>
          </a:xfrm>
        </p:spPr>
        <p:txBody>
          <a:bodyPr anchor="b">
            <a:normAutofit/>
          </a:bodyPr>
          <a:lstStyle>
            <a:lvl1pPr marL="0" indent="0">
              <a:buNone/>
              <a:defRPr sz="3200" b="1">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Slide Number Placeholder 5">
            <a:extLst>
              <a:ext uri="{FF2B5EF4-FFF2-40B4-BE49-F238E27FC236}">
                <a16:creationId xmlns:a16="http://schemas.microsoft.com/office/drawing/2014/main" id="{46E1D3D9-B8F0-41A7-A91F-797AD41CCFBC}"/>
              </a:ext>
            </a:extLst>
          </p:cNvPr>
          <p:cNvSpPr>
            <a:spLocks noGrp="1"/>
          </p:cNvSpPr>
          <p:nvPr>
            <p:ph type="sldNum" sz="quarter" idx="10"/>
          </p:nvPr>
        </p:nvSpPr>
        <p:spPr/>
        <p:txBody>
          <a:bodyPr/>
          <a:lstStyle>
            <a:lvl1pPr>
              <a:defRPr>
                <a:solidFill>
                  <a:srgbClr val="898989"/>
                </a:solidFill>
                <a:latin typeface="Arial" panose="020B0604020202020204" pitchFamily="34" charset="0"/>
              </a:defRPr>
            </a:lvl1pPr>
          </a:lstStyle>
          <a:p>
            <a:pPr>
              <a:defRPr/>
            </a:pPr>
            <a:fld id="{61D05AA0-A1C9-4421-A4E9-999ED10F77DE}" type="slidenum">
              <a:rPr lang="en-US" altLang="en-US"/>
              <a:pPr>
                <a:defRPr/>
              </a:pPr>
              <a:t>‹#›</a:t>
            </a:fld>
            <a:endParaRPr lang="en-US" altLang="en-US" dirty="0"/>
          </a:p>
        </p:txBody>
      </p:sp>
    </p:spTree>
    <p:extLst>
      <p:ext uri="{BB962C8B-B14F-4D97-AF65-F5344CB8AC3E}">
        <p14:creationId xmlns:p14="http://schemas.microsoft.com/office/powerpoint/2010/main" val="364765622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5">
            <a:extLst>
              <a:ext uri="{FF2B5EF4-FFF2-40B4-BE49-F238E27FC236}">
                <a16:creationId xmlns:a16="http://schemas.microsoft.com/office/drawing/2014/main" id="{E0FF34E9-1F6B-455B-A4F2-01137C46366F}"/>
              </a:ext>
            </a:extLst>
          </p:cNvPr>
          <p:cNvSpPr>
            <a:spLocks noGrp="1"/>
          </p:cNvSpPr>
          <p:nvPr>
            <p:ph type="ftr" sz="quarter" idx="10"/>
          </p:nvPr>
        </p:nvSpPr>
        <p:spPr>
          <a:xfrm>
            <a:off x="457200" y="6019800"/>
            <a:ext cx="8229600" cy="365125"/>
          </a:xfrm>
          <a:prstGeom prst="rect">
            <a:avLst/>
          </a:prstGeom>
        </p:spPr>
        <p:txBody>
          <a:bodyPr anchor="ctr"/>
          <a:lstStyle>
            <a:lvl1pPr eaLnBrk="1" fontAlgn="auto" hangingPunct="1">
              <a:spcBef>
                <a:spcPts val="0"/>
              </a:spcBef>
              <a:spcAft>
                <a:spcPts val="0"/>
              </a:spcAft>
              <a:defRPr sz="1800" i="1">
                <a:solidFill>
                  <a:prstClr val="black"/>
                </a:solidFill>
                <a:latin typeface="Calibri"/>
                <a:cs typeface="+mn-cs"/>
              </a:defRPr>
            </a:lvl1pPr>
          </a:lstStyle>
          <a:p>
            <a:pPr>
              <a:defRPr/>
            </a:pPr>
            <a:endParaRPr lang="en-US"/>
          </a:p>
        </p:txBody>
      </p:sp>
      <p:sp>
        <p:nvSpPr>
          <p:cNvPr id="6" name="Slide Number Placeholder 6">
            <a:extLst>
              <a:ext uri="{FF2B5EF4-FFF2-40B4-BE49-F238E27FC236}">
                <a16:creationId xmlns:a16="http://schemas.microsoft.com/office/drawing/2014/main" id="{E9D776A0-5096-4ACA-8C0D-4EB8978669E4}"/>
              </a:ext>
            </a:extLst>
          </p:cNvPr>
          <p:cNvSpPr>
            <a:spLocks noGrp="1"/>
          </p:cNvSpPr>
          <p:nvPr>
            <p:ph type="sldNum" sz="quarter" idx="11"/>
          </p:nvPr>
        </p:nvSpPr>
        <p:spPr>
          <a:xfrm>
            <a:off x="7010400" y="6492875"/>
            <a:ext cx="2133600" cy="365125"/>
          </a:xfrm>
        </p:spPr>
        <p:txBody>
          <a:bodyPr/>
          <a:lstStyle>
            <a:lvl1pPr>
              <a:defRPr>
                <a:solidFill>
                  <a:srgbClr val="898989"/>
                </a:solidFill>
                <a:latin typeface="Arial" panose="020B0604020202020204" pitchFamily="34" charset="0"/>
              </a:defRPr>
            </a:lvl1pPr>
          </a:lstStyle>
          <a:p>
            <a:pPr>
              <a:defRPr/>
            </a:pPr>
            <a:fld id="{10591150-BAD1-4BF5-B481-55B84C68F8C6}" type="slidenum">
              <a:rPr lang="en-US" altLang="en-US"/>
              <a:pPr>
                <a:defRPr/>
              </a:pPr>
              <a:t>‹#›</a:t>
            </a:fld>
            <a:endParaRPr lang="en-US" altLang="en-US" dirty="0"/>
          </a:p>
        </p:txBody>
      </p:sp>
    </p:spTree>
    <p:extLst>
      <p:ext uri="{BB962C8B-B14F-4D97-AF65-F5344CB8AC3E}">
        <p14:creationId xmlns:p14="http://schemas.microsoft.com/office/powerpoint/2010/main" val="332205824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33600" y="152400"/>
            <a:ext cx="6781800" cy="762000"/>
          </a:xfrm>
        </p:spPr>
        <p:txBody>
          <a:bodyPr>
            <a:normAutofit/>
          </a:bodyPr>
          <a:lstStyle>
            <a:lvl1pPr>
              <a:defRPr sz="320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457200" y="114300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78276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14300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78276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8">
            <a:extLst>
              <a:ext uri="{FF2B5EF4-FFF2-40B4-BE49-F238E27FC236}">
                <a16:creationId xmlns:a16="http://schemas.microsoft.com/office/drawing/2014/main" id="{259FA641-7A0D-40E3-B38B-55036B8A6961}"/>
              </a:ext>
            </a:extLst>
          </p:cNvPr>
          <p:cNvSpPr>
            <a:spLocks noGrp="1"/>
          </p:cNvSpPr>
          <p:nvPr>
            <p:ph type="sldNum" sz="quarter" idx="10"/>
          </p:nvPr>
        </p:nvSpPr>
        <p:spPr>
          <a:xfrm>
            <a:off x="7010400" y="6492875"/>
            <a:ext cx="2133600" cy="365125"/>
          </a:xfrm>
        </p:spPr>
        <p:txBody>
          <a:bodyPr/>
          <a:lstStyle>
            <a:lvl1pPr>
              <a:defRPr>
                <a:solidFill>
                  <a:srgbClr val="898989"/>
                </a:solidFill>
                <a:latin typeface="Arial" panose="020B0604020202020204" pitchFamily="34" charset="0"/>
              </a:defRPr>
            </a:lvl1pPr>
          </a:lstStyle>
          <a:p>
            <a:pPr>
              <a:defRPr/>
            </a:pPr>
            <a:fld id="{46C9E7E3-B5B9-4621-A964-ED973B3315D4}" type="slidenum">
              <a:rPr lang="en-US" altLang="en-US"/>
              <a:pPr>
                <a:defRPr/>
              </a:pPr>
              <a:t>‹#›</a:t>
            </a:fld>
            <a:endParaRPr lang="en-US" altLang="en-US" dirty="0"/>
          </a:p>
        </p:txBody>
      </p:sp>
    </p:spTree>
    <p:extLst>
      <p:ext uri="{BB962C8B-B14F-4D97-AF65-F5344CB8AC3E}">
        <p14:creationId xmlns:p14="http://schemas.microsoft.com/office/powerpoint/2010/main" val="36994663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4">
            <a:extLst>
              <a:ext uri="{FF2B5EF4-FFF2-40B4-BE49-F238E27FC236}">
                <a16:creationId xmlns:a16="http://schemas.microsoft.com/office/drawing/2014/main" id="{0D280D1B-BEAF-437A-83B4-BA24FFC9F46B}"/>
              </a:ext>
            </a:extLst>
          </p:cNvPr>
          <p:cNvSpPr>
            <a:spLocks noGrp="1"/>
          </p:cNvSpPr>
          <p:nvPr>
            <p:ph type="sldNum" sz="quarter" idx="10"/>
          </p:nvPr>
        </p:nvSpPr>
        <p:spPr>
          <a:xfrm>
            <a:off x="7010400" y="6469063"/>
            <a:ext cx="2133600" cy="365125"/>
          </a:xfrm>
        </p:spPr>
        <p:txBody>
          <a:bodyPr/>
          <a:lstStyle>
            <a:lvl1pPr>
              <a:defRPr>
                <a:solidFill>
                  <a:srgbClr val="898989"/>
                </a:solidFill>
                <a:latin typeface="Arial" panose="020B0604020202020204" pitchFamily="34" charset="0"/>
              </a:defRPr>
            </a:lvl1pPr>
          </a:lstStyle>
          <a:p>
            <a:pPr>
              <a:defRPr/>
            </a:pPr>
            <a:fld id="{2D6A9F20-C13B-496F-BABB-E70495356577}" type="slidenum">
              <a:rPr lang="en-US" altLang="en-US"/>
              <a:pPr>
                <a:defRPr/>
              </a:pPr>
              <a:t>‹#›</a:t>
            </a:fld>
            <a:endParaRPr lang="en-US" altLang="en-US" dirty="0"/>
          </a:p>
        </p:txBody>
      </p:sp>
    </p:spTree>
    <p:extLst>
      <p:ext uri="{BB962C8B-B14F-4D97-AF65-F5344CB8AC3E}">
        <p14:creationId xmlns:p14="http://schemas.microsoft.com/office/powerpoint/2010/main" val="3564495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71A5D094-A14C-4B1A-B893-EF4C6D7E20D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7636E290-847F-4A27-A131-366A5B25EB8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36E52A5F-65DC-40F8-99E2-E1EF98719B9D}"/>
              </a:ext>
            </a:extLst>
          </p:cNvPr>
          <p:cNvSpPr>
            <a:spLocks noGrp="1" noChangeArrowheads="1"/>
          </p:cNvSpPr>
          <p:nvPr>
            <p:ph type="sldNum" sz="quarter" idx="12"/>
          </p:nvPr>
        </p:nvSpPr>
        <p:spPr>
          <a:ln/>
        </p:spPr>
        <p:txBody>
          <a:bodyPr/>
          <a:lstStyle>
            <a:lvl1pPr>
              <a:defRPr/>
            </a:lvl1pPr>
          </a:lstStyle>
          <a:p>
            <a:pPr>
              <a:defRPr/>
            </a:pPr>
            <a:fld id="{3F283AAC-AC17-4BB8-BC95-F3380F7DE3AF}" type="slidenum">
              <a:rPr lang="en-US" altLang="en-US"/>
              <a:pPr>
                <a:defRPr/>
              </a:pPr>
              <a:t>‹#›</a:t>
            </a:fld>
            <a:endParaRPr lang="en-US" altLang="en-US" dirty="0"/>
          </a:p>
        </p:txBody>
      </p:sp>
    </p:spTree>
    <p:extLst>
      <p:ext uri="{BB962C8B-B14F-4D97-AF65-F5344CB8AC3E}">
        <p14:creationId xmlns:p14="http://schemas.microsoft.com/office/powerpoint/2010/main" val="30891291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D6B965A1-528F-45EB-B0A5-DAE5DE61BB16}"/>
              </a:ext>
            </a:extLst>
          </p:cNvPr>
          <p:cNvSpPr>
            <a:spLocks noGrp="1"/>
          </p:cNvSpPr>
          <p:nvPr>
            <p:ph type="sldNum" sz="quarter" idx="10"/>
          </p:nvPr>
        </p:nvSpPr>
        <p:spPr>
          <a:xfrm>
            <a:off x="7010400" y="6491288"/>
            <a:ext cx="2133600" cy="365125"/>
          </a:xfrm>
        </p:spPr>
        <p:txBody>
          <a:bodyPr/>
          <a:lstStyle>
            <a:lvl1pPr>
              <a:defRPr>
                <a:solidFill>
                  <a:srgbClr val="898989"/>
                </a:solidFill>
                <a:latin typeface="Arial" panose="020B0604020202020204" pitchFamily="34" charset="0"/>
              </a:defRPr>
            </a:lvl1pPr>
          </a:lstStyle>
          <a:p>
            <a:pPr>
              <a:defRPr/>
            </a:pPr>
            <a:fld id="{6425DB7A-5E98-400E-937E-189F20C3F9A8}" type="slidenum">
              <a:rPr lang="en-US" altLang="en-US"/>
              <a:pPr>
                <a:defRPr/>
              </a:pPr>
              <a:t>‹#›</a:t>
            </a:fld>
            <a:endParaRPr lang="en-US" altLang="en-US" dirty="0"/>
          </a:p>
        </p:txBody>
      </p:sp>
    </p:spTree>
    <p:extLst>
      <p:ext uri="{BB962C8B-B14F-4D97-AF65-F5344CB8AC3E}">
        <p14:creationId xmlns:p14="http://schemas.microsoft.com/office/powerpoint/2010/main" val="392459660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143000"/>
            <a:ext cx="5111750" cy="49831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143000"/>
            <a:ext cx="3008313" cy="49831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Slide Number Placeholder 6">
            <a:extLst>
              <a:ext uri="{FF2B5EF4-FFF2-40B4-BE49-F238E27FC236}">
                <a16:creationId xmlns:a16="http://schemas.microsoft.com/office/drawing/2014/main" id="{500C3CC3-FDBF-47E1-87FA-B06A80C3ECE6}"/>
              </a:ext>
            </a:extLst>
          </p:cNvPr>
          <p:cNvSpPr>
            <a:spLocks noGrp="1"/>
          </p:cNvSpPr>
          <p:nvPr>
            <p:ph type="sldNum" sz="quarter" idx="10"/>
          </p:nvPr>
        </p:nvSpPr>
        <p:spPr>
          <a:xfrm>
            <a:off x="7010400" y="6492875"/>
            <a:ext cx="2133600" cy="365125"/>
          </a:xfrm>
        </p:spPr>
        <p:txBody>
          <a:bodyPr/>
          <a:lstStyle>
            <a:lvl1pPr>
              <a:defRPr>
                <a:solidFill>
                  <a:srgbClr val="898989"/>
                </a:solidFill>
                <a:latin typeface="Arial" panose="020B0604020202020204" pitchFamily="34" charset="0"/>
              </a:defRPr>
            </a:lvl1pPr>
          </a:lstStyle>
          <a:p>
            <a:pPr>
              <a:defRPr/>
            </a:pPr>
            <a:fld id="{6E3D5F98-6DAC-4284-90C4-AED9B9DC7DEB}" type="slidenum">
              <a:rPr lang="en-US" altLang="en-US"/>
              <a:pPr>
                <a:defRPr/>
              </a:pPr>
              <a:t>‹#›</a:t>
            </a:fld>
            <a:endParaRPr lang="en-US" altLang="en-US" dirty="0"/>
          </a:p>
        </p:txBody>
      </p:sp>
    </p:spTree>
    <p:extLst>
      <p:ext uri="{BB962C8B-B14F-4D97-AF65-F5344CB8AC3E}">
        <p14:creationId xmlns:p14="http://schemas.microsoft.com/office/powerpoint/2010/main" val="103405927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BED946-F356-4E8C-9976-7D791B610ACC}"/>
              </a:ext>
            </a:extLst>
          </p:cNvPr>
          <p:cNvSpPr/>
          <p:nvPr userDrawn="1"/>
        </p:nvSpPr>
        <p:spPr>
          <a:xfrm>
            <a:off x="0" y="5376863"/>
            <a:ext cx="9144000" cy="1481137"/>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sz="1800" dirty="0">
              <a:solidFill>
                <a:prstClr val="white"/>
              </a:solidFill>
            </a:endParaRPr>
          </a:p>
        </p:txBody>
      </p:sp>
      <p:sp>
        <p:nvSpPr>
          <p:cNvPr id="3" name="Title 1">
            <a:extLst>
              <a:ext uri="{FF2B5EF4-FFF2-40B4-BE49-F238E27FC236}">
                <a16:creationId xmlns:a16="http://schemas.microsoft.com/office/drawing/2014/main" id="{1A18368A-F3F5-45DA-AE1D-3AC78500BD39}"/>
              </a:ext>
            </a:extLst>
          </p:cNvPr>
          <p:cNvSpPr txBox="1">
            <a:spLocks/>
          </p:cNvSpPr>
          <p:nvPr userDrawn="1"/>
        </p:nvSpPr>
        <p:spPr>
          <a:xfrm>
            <a:off x="2921000" y="4803775"/>
            <a:ext cx="5775325" cy="450850"/>
          </a:xfrm>
          <a:prstGeom prst="rect">
            <a:avLst/>
          </a:prstGeom>
          <a:ln>
            <a:solidFill>
              <a:schemeClr val="bg1"/>
            </a:solidFill>
          </a:ln>
        </p:spPr>
        <p:txBody>
          <a:bodyPr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lnSpc>
                <a:spcPct val="80000"/>
              </a:lnSpc>
              <a:defRPr/>
            </a:pPr>
            <a:r>
              <a:rPr lang="en-US" sz="2000" dirty="0">
                <a:solidFill>
                  <a:srgbClr val="000000"/>
                </a:solidFill>
              </a:rPr>
              <a:t>August 30, 2017</a:t>
            </a:r>
          </a:p>
        </p:txBody>
      </p:sp>
      <p:grpSp>
        <p:nvGrpSpPr>
          <p:cNvPr id="4" name="Group 12">
            <a:extLst>
              <a:ext uri="{FF2B5EF4-FFF2-40B4-BE49-F238E27FC236}">
                <a16:creationId xmlns:a16="http://schemas.microsoft.com/office/drawing/2014/main" id="{49499465-2024-48D9-9693-572841AA1B55}"/>
              </a:ext>
            </a:extLst>
          </p:cNvPr>
          <p:cNvGrpSpPr>
            <a:grpSpLocks/>
          </p:cNvGrpSpPr>
          <p:nvPr userDrawn="1"/>
        </p:nvGrpSpPr>
        <p:grpSpPr bwMode="auto">
          <a:xfrm>
            <a:off x="1285875" y="1693863"/>
            <a:ext cx="6572250" cy="1558925"/>
            <a:chOff x="966536" y="1694131"/>
            <a:chExt cx="6572628" cy="1558035"/>
          </a:xfrm>
        </p:grpSpPr>
        <p:sp>
          <p:nvSpPr>
            <p:cNvPr id="5" name="Title 1">
              <a:extLst>
                <a:ext uri="{FF2B5EF4-FFF2-40B4-BE49-F238E27FC236}">
                  <a16:creationId xmlns:a16="http://schemas.microsoft.com/office/drawing/2014/main" id="{DDD5C680-4215-468A-8DA0-5F0E6DE550F5}"/>
                </a:ext>
              </a:extLst>
            </p:cNvPr>
            <p:cNvSpPr txBox="1">
              <a:spLocks/>
            </p:cNvSpPr>
            <p:nvPr/>
          </p:nvSpPr>
          <p:spPr>
            <a:xfrm>
              <a:off x="966536" y="1763941"/>
              <a:ext cx="2133723" cy="1488225"/>
            </a:xfrm>
            <a:prstGeom prst="rect">
              <a:avLst/>
            </a:prstGeom>
            <a:ln>
              <a:solidFill>
                <a:schemeClr val="bg1"/>
              </a:solidFill>
            </a:ln>
            <a:effectLst/>
          </p:spPr>
          <p:txBody>
            <a:bodyPr lIns="0" tIns="0" rIns="0" bIns="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defRPr/>
              </a:pPr>
              <a:r>
                <a:rPr lang="en-US" sz="11500" b="1" spc="-100" dirty="0">
                  <a:solidFill>
                    <a:srgbClr val="003F72">
                      <a:lumMod val="50000"/>
                    </a:srgbClr>
                  </a:solidFill>
                  <a:latin typeface="Myriad Pro"/>
                  <a:cs typeface="Arial" panose="020B0604020202020204" pitchFamily="34" charset="0"/>
                </a:rPr>
                <a:t>VA</a:t>
              </a:r>
            </a:p>
          </p:txBody>
        </p:sp>
        <p:sp>
          <p:nvSpPr>
            <p:cNvPr id="6" name="Title 1">
              <a:extLst>
                <a:ext uri="{FF2B5EF4-FFF2-40B4-BE49-F238E27FC236}">
                  <a16:creationId xmlns:a16="http://schemas.microsoft.com/office/drawing/2014/main" id="{99620C2A-3981-40B5-9248-FE082E1EF247}"/>
                </a:ext>
              </a:extLst>
            </p:cNvPr>
            <p:cNvSpPr txBox="1">
              <a:spLocks/>
            </p:cNvSpPr>
            <p:nvPr/>
          </p:nvSpPr>
          <p:spPr>
            <a:xfrm>
              <a:off x="3316171" y="1749661"/>
              <a:ext cx="4222993" cy="1307353"/>
            </a:xfrm>
            <a:prstGeom prst="rect">
              <a:avLst/>
            </a:prstGeom>
            <a:ln>
              <a:solidFill>
                <a:schemeClr val="bg1"/>
              </a:solidFill>
            </a:ln>
          </p:spPr>
          <p:txBody>
            <a:bodyPr lIns="0" tIns="0" rIns="0" bIns="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defRPr/>
              </a:pPr>
              <a:r>
                <a:rPr lang="en-US" sz="5400" b="1" dirty="0">
                  <a:solidFill>
                    <a:srgbClr val="00B0F0"/>
                  </a:solidFill>
                  <a:latin typeface="Arial" panose="020B0604020202020204" pitchFamily="34" charset="0"/>
                  <a:cs typeface="Arial" panose="020B0604020202020204" pitchFamily="34" charset="0"/>
                </a:rPr>
                <a:t>Key Leaders </a:t>
              </a:r>
              <a:br>
                <a:rPr lang="en-US" sz="5400" b="1" dirty="0">
                  <a:solidFill>
                    <a:srgbClr val="00B0F0"/>
                  </a:solidFill>
                  <a:latin typeface="Arial" panose="020B0604020202020204" pitchFamily="34" charset="0"/>
                  <a:cs typeface="Arial" panose="020B0604020202020204" pitchFamily="34" charset="0"/>
                </a:rPr>
              </a:br>
              <a:r>
                <a:rPr lang="en-US" sz="5400" b="1" dirty="0">
                  <a:solidFill>
                    <a:srgbClr val="00B0F0"/>
                  </a:solidFill>
                  <a:latin typeface="Arial" panose="020B0604020202020204" pitchFamily="34" charset="0"/>
                  <a:cs typeface="Arial" panose="020B0604020202020204" pitchFamily="34" charset="0"/>
                </a:rPr>
                <a:t>Meeting</a:t>
              </a:r>
            </a:p>
          </p:txBody>
        </p:sp>
        <p:cxnSp>
          <p:nvCxnSpPr>
            <p:cNvPr id="7" name="Straight Connector 6">
              <a:extLst>
                <a:ext uri="{FF2B5EF4-FFF2-40B4-BE49-F238E27FC236}">
                  <a16:creationId xmlns:a16="http://schemas.microsoft.com/office/drawing/2014/main" id="{06571168-D873-41C3-A8A1-81A8A320D2E0}"/>
                </a:ext>
              </a:extLst>
            </p:cNvPr>
            <p:cNvCxnSpPr/>
            <p:nvPr/>
          </p:nvCxnSpPr>
          <p:spPr>
            <a:xfrm flipH="1">
              <a:off x="3171701" y="1694131"/>
              <a:ext cx="12701" cy="1280381"/>
            </a:xfrm>
            <a:prstGeom prst="line">
              <a:avLst/>
            </a:prstGeom>
            <a:ln w="2222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pic>
        <p:nvPicPr>
          <p:cNvPr id="8" name="Picture 2" descr="C:\Users\vacoGrovem\AppData\Local\Microsoft\Windows\Temporary Internet Files\Content.Outlook\83QVOJUE\CHOOSE-VA-rev.png">
            <a:extLst>
              <a:ext uri="{FF2B5EF4-FFF2-40B4-BE49-F238E27FC236}">
                <a16:creationId xmlns:a16="http://schemas.microsoft.com/office/drawing/2014/main" id="{D6469E5D-9A4A-4418-81EC-CB98BCFBC8F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648325" y="5645150"/>
            <a:ext cx="3048000" cy="82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2">
            <a:extLst>
              <a:ext uri="{FF2B5EF4-FFF2-40B4-BE49-F238E27FC236}">
                <a16:creationId xmlns:a16="http://schemas.microsoft.com/office/drawing/2014/main" id="{037713FB-3F6E-4AEB-82B2-1B53FB14D03B}"/>
              </a:ext>
            </a:extLst>
          </p:cNvPr>
          <p:cNvSpPr>
            <a:spLocks noGrp="1"/>
          </p:cNvSpPr>
          <p:nvPr>
            <p:ph type="sldNum" sz="quarter" idx="10"/>
          </p:nvPr>
        </p:nvSpPr>
        <p:spPr/>
        <p:txBody>
          <a:bodyPr/>
          <a:lstStyle>
            <a:lvl1pPr>
              <a:defRPr/>
            </a:lvl1pPr>
          </a:lstStyle>
          <a:p>
            <a:pPr>
              <a:defRPr/>
            </a:pPr>
            <a:fld id="{3A0801E8-F551-4A30-93CA-0BE097750F31}" type="slidenum">
              <a:rPr lang="en-US"/>
              <a:pPr>
                <a:defRPr/>
              </a:pPr>
              <a:t>‹#›</a:t>
            </a:fld>
            <a:endParaRPr lang="en-US" dirty="0"/>
          </a:p>
        </p:txBody>
      </p:sp>
    </p:spTree>
    <p:extLst>
      <p:ext uri="{BB962C8B-B14F-4D97-AF65-F5344CB8AC3E}">
        <p14:creationId xmlns:p14="http://schemas.microsoft.com/office/powerpoint/2010/main" val="166161908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E21DA96-81CC-4880-AEA1-9DAAB4D3FD59}"/>
              </a:ext>
            </a:extLst>
          </p:cNvPr>
          <p:cNvSpPr/>
          <p:nvPr userDrawn="1"/>
        </p:nvSpPr>
        <p:spPr>
          <a:xfrm>
            <a:off x="0" y="-76200"/>
            <a:ext cx="9144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hangingPunct="1">
              <a:defRPr/>
            </a:pPr>
            <a:endParaRPr lang="en-US" sz="1800" dirty="0">
              <a:solidFill>
                <a:prstClr val="white"/>
              </a:solidFill>
            </a:endParaRPr>
          </a:p>
        </p:txBody>
      </p:sp>
      <p:sp>
        <p:nvSpPr>
          <p:cNvPr id="4" name="TextBox 11">
            <a:extLst>
              <a:ext uri="{FF2B5EF4-FFF2-40B4-BE49-F238E27FC236}">
                <a16:creationId xmlns:a16="http://schemas.microsoft.com/office/drawing/2014/main" id="{94778F1D-89A7-4274-A1F6-27259E2A8FB9}"/>
              </a:ext>
            </a:extLst>
          </p:cNvPr>
          <p:cNvSpPr txBox="1">
            <a:spLocks noChangeArrowheads="1"/>
          </p:cNvSpPr>
          <p:nvPr userDrawn="1"/>
        </p:nvSpPr>
        <p:spPr bwMode="auto">
          <a:xfrm>
            <a:off x="331788" y="1658938"/>
            <a:ext cx="8480425" cy="369887"/>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sz="1800" dirty="0">
              <a:solidFill>
                <a:srgbClr val="000000"/>
              </a:solidFill>
              <a:cs typeface="+mn-cs"/>
            </a:endParaRPr>
          </a:p>
        </p:txBody>
      </p:sp>
      <p:sp>
        <p:nvSpPr>
          <p:cNvPr id="6" name="TextBox 5">
            <a:extLst>
              <a:ext uri="{FF2B5EF4-FFF2-40B4-BE49-F238E27FC236}">
                <a16:creationId xmlns:a16="http://schemas.microsoft.com/office/drawing/2014/main" id="{14E5EA35-067B-4456-97E0-D574058F8651}"/>
              </a:ext>
            </a:extLst>
          </p:cNvPr>
          <p:cNvSpPr txBox="1"/>
          <p:nvPr userDrawn="1"/>
        </p:nvSpPr>
        <p:spPr>
          <a:xfrm>
            <a:off x="647700" y="2749550"/>
            <a:ext cx="7891463" cy="862013"/>
          </a:xfrm>
          <a:prstGeom prst="rect">
            <a:avLst/>
          </a:prstGeom>
          <a:noFill/>
        </p:spPr>
        <p:txBody>
          <a:bodyPr anchor="ctr">
            <a:spAutoFit/>
          </a:bodyPr>
          <a:lstStyle/>
          <a:p>
            <a:pPr marL="0" lvl="1" indent="-342900" eaLnBrk="1" hangingPunct="1">
              <a:spcBef>
                <a:spcPts val="1200"/>
              </a:spcBef>
              <a:buFont typeface="+mj-lt"/>
              <a:buAutoNum type="arabicPeriod"/>
              <a:defRPr/>
            </a:pPr>
            <a:r>
              <a:rPr lang="en-US" sz="2000" b="1" dirty="0">
                <a:solidFill>
                  <a:srgbClr val="000000"/>
                </a:solidFill>
                <a:cs typeface="+mn-cs"/>
              </a:rPr>
              <a:t>Good News Story</a:t>
            </a:r>
          </a:p>
          <a:p>
            <a:pPr marL="0" lvl="1" eaLnBrk="1" hangingPunct="1">
              <a:spcBef>
                <a:spcPts val="1200"/>
              </a:spcBef>
              <a:defRPr/>
            </a:pPr>
            <a:endParaRPr lang="en-US" sz="2000" b="1" dirty="0">
              <a:solidFill>
                <a:srgbClr val="000000"/>
              </a:solidFill>
              <a:cs typeface="+mn-cs"/>
            </a:endParaRPr>
          </a:p>
        </p:txBody>
      </p:sp>
      <p:sp>
        <p:nvSpPr>
          <p:cNvPr id="5" name="Title 1"/>
          <p:cNvSpPr>
            <a:spLocks noGrp="1"/>
          </p:cNvSpPr>
          <p:nvPr>
            <p:ph type="title"/>
          </p:nvPr>
        </p:nvSpPr>
        <p:spPr>
          <a:xfrm>
            <a:off x="0" y="-76200"/>
            <a:ext cx="9144000" cy="731520"/>
          </a:xfrm>
        </p:spPr>
        <p:txBody>
          <a:bodyPr>
            <a:normAutofit/>
          </a:bodyPr>
          <a:lstStyle>
            <a:lvl1pPr>
              <a:defRPr b="1" baseline="0">
                <a:solidFill>
                  <a:schemeClr val="bg1"/>
                </a:solidFill>
              </a:defRPr>
            </a:lvl1pPr>
          </a:lstStyle>
          <a:p>
            <a:r>
              <a:rPr lang="en-US"/>
              <a:t>Click to edit Master title style</a:t>
            </a:r>
            <a:endParaRPr lang="en-US" dirty="0"/>
          </a:p>
        </p:txBody>
      </p:sp>
      <p:sp>
        <p:nvSpPr>
          <p:cNvPr id="7" name="Slide Number Placeholder 2">
            <a:extLst>
              <a:ext uri="{FF2B5EF4-FFF2-40B4-BE49-F238E27FC236}">
                <a16:creationId xmlns:a16="http://schemas.microsoft.com/office/drawing/2014/main" id="{80E84207-380C-4566-BEEE-86B02B25288D}"/>
              </a:ext>
            </a:extLst>
          </p:cNvPr>
          <p:cNvSpPr>
            <a:spLocks noGrp="1"/>
          </p:cNvSpPr>
          <p:nvPr>
            <p:ph type="sldNum" sz="quarter" idx="10"/>
          </p:nvPr>
        </p:nvSpPr>
        <p:spPr/>
        <p:txBody>
          <a:bodyPr/>
          <a:lstStyle>
            <a:lvl1pPr>
              <a:defRPr/>
            </a:lvl1pPr>
          </a:lstStyle>
          <a:p>
            <a:pPr>
              <a:defRPr/>
            </a:pPr>
            <a:fld id="{F3967578-76F0-40FD-B69C-B90FD6D210ED}" type="slidenum">
              <a:rPr lang="en-US"/>
              <a:pPr>
                <a:defRPr/>
              </a:pPr>
              <a:t>‹#›</a:t>
            </a:fld>
            <a:endParaRPr lang="en-US" dirty="0"/>
          </a:p>
        </p:txBody>
      </p:sp>
    </p:spTree>
    <p:extLst>
      <p:ext uri="{BB962C8B-B14F-4D97-AF65-F5344CB8AC3E}">
        <p14:creationId xmlns:p14="http://schemas.microsoft.com/office/powerpoint/2010/main" val="202557826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627C5AA-B198-4BE7-8E16-32DCA8D7BE41}"/>
              </a:ext>
            </a:extLst>
          </p:cNvPr>
          <p:cNvSpPr/>
          <p:nvPr userDrawn="1"/>
        </p:nvSpPr>
        <p:spPr>
          <a:xfrm>
            <a:off x="0" y="-76200"/>
            <a:ext cx="9144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hangingPunct="1">
              <a:defRPr/>
            </a:pPr>
            <a:endParaRPr lang="en-US" sz="1800" dirty="0">
              <a:solidFill>
                <a:prstClr val="white"/>
              </a:solidFill>
            </a:endParaRPr>
          </a:p>
        </p:txBody>
      </p:sp>
      <p:sp>
        <p:nvSpPr>
          <p:cNvPr id="5" name="Title 1"/>
          <p:cNvSpPr>
            <a:spLocks noGrp="1"/>
          </p:cNvSpPr>
          <p:nvPr>
            <p:ph type="title"/>
          </p:nvPr>
        </p:nvSpPr>
        <p:spPr>
          <a:xfrm>
            <a:off x="0" y="-76200"/>
            <a:ext cx="9144000" cy="731520"/>
          </a:xfrm>
        </p:spPr>
        <p:txBody>
          <a:bodyPr>
            <a:normAutofit/>
          </a:bodyPr>
          <a:lstStyle>
            <a:lvl1pPr>
              <a:defRPr b="1" baseline="0">
                <a:solidFill>
                  <a:schemeClr val="bg1"/>
                </a:solidFill>
              </a:defRPr>
            </a:lvl1pPr>
          </a:lstStyle>
          <a:p>
            <a:r>
              <a:rPr lang="en-US"/>
              <a:t>Click to edit Master title style</a:t>
            </a:r>
            <a:endParaRPr lang="en-US" dirty="0"/>
          </a:p>
        </p:txBody>
      </p:sp>
      <p:sp>
        <p:nvSpPr>
          <p:cNvPr id="4" name="Slide Number Placeholder 2">
            <a:extLst>
              <a:ext uri="{FF2B5EF4-FFF2-40B4-BE49-F238E27FC236}">
                <a16:creationId xmlns:a16="http://schemas.microsoft.com/office/drawing/2014/main" id="{2B6DFEB1-C23F-42CC-BFC4-22D8A65E1036}"/>
              </a:ext>
            </a:extLst>
          </p:cNvPr>
          <p:cNvSpPr>
            <a:spLocks noGrp="1"/>
          </p:cNvSpPr>
          <p:nvPr>
            <p:ph type="sldNum" sz="quarter" idx="10"/>
          </p:nvPr>
        </p:nvSpPr>
        <p:spPr/>
        <p:txBody>
          <a:bodyPr/>
          <a:lstStyle>
            <a:lvl1pPr>
              <a:defRPr/>
            </a:lvl1pPr>
          </a:lstStyle>
          <a:p>
            <a:pPr>
              <a:defRPr/>
            </a:pPr>
            <a:fld id="{E4B2DD95-507E-4BFC-8184-985185359FE2}" type="slidenum">
              <a:rPr lang="en-US"/>
              <a:pPr>
                <a:defRPr/>
              </a:pPr>
              <a:t>‹#›</a:t>
            </a:fld>
            <a:endParaRPr lang="en-US" dirty="0"/>
          </a:p>
        </p:txBody>
      </p:sp>
    </p:spTree>
    <p:extLst>
      <p:ext uri="{BB962C8B-B14F-4D97-AF65-F5344CB8AC3E}">
        <p14:creationId xmlns:p14="http://schemas.microsoft.com/office/powerpoint/2010/main" val="44145212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98F16722-1024-4425-A7AA-33F7B448EF7D}"/>
              </a:ext>
            </a:extLst>
          </p:cNvPr>
          <p:cNvSpPr txBox="1">
            <a:spLocks/>
          </p:cNvSpPr>
          <p:nvPr userDrawn="1"/>
        </p:nvSpPr>
        <p:spPr>
          <a:xfrm>
            <a:off x="6937375" y="6400800"/>
            <a:ext cx="2133600" cy="365125"/>
          </a:xfrm>
          <a:prstGeom prst="rect">
            <a:avLst/>
          </a:prstGeom>
        </p:spPr>
        <p:txBody>
          <a:bodyPr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US" dirty="0">
              <a:solidFill>
                <a:prstClr val="white"/>
              </a:solidFill>
            </a:endParaRPr>
          </a:p>
        </p:txBody>
      </p:sp>
      <p:sp>
        <p:nvSpPr>
          <p:cNvPr id="2" name="Title 1"/>
          <p:cNvSpPr>
            <a:spLocks noGrp="1"/>
          </p:cNvSpPr>
          <p:nvPr>
            <p:ph type="ctrTitle"/>
          </p:nvPr>
        </p:nvSpPr>
        <p:spPr>
          <a:xfrm>
            <a:off x="685800" y="213051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68583271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68CDB52-A2E1-4D86-BB93-D55DCCD587E7}"/>
              </a:ext>
            </a:extLst>
          </p:cNvPr>
          <p:cNvSpPr/>
          <p:nvPr userDrawn="1"/>
        </p:nvSpPr>
        <p:spPr>
          <a:xfrm>
            <a:off x="0" y="-76200"/>
            <a:ext cx="9144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hangingPunct="1">
              <a:defRPr/>
            </a:pPr>
            <a:endParaRPr lang="en-US" sz="1800" dirty="0">
              <a:solidFill>
                <a:prstClr val="white"/>
              </a:solidFill>
            </a:endParaRPr>
          </a:p>
        </p:txBody>
      </p:sp>
      <p:sp>
        <p:nvSpPr>
          <p:cNvPr id="3" name="Content Placeholder 2"/>
          <p:cNvSpPr>
            <a:spLocks noGrp="1"/>
          </p:cNvSpPr>
          <p:nvPr>
            <p:ph idx="1"/>
          </p:nvPr>
        </p:nvSpPr>
        <p:spPr>
          <a:xfrm>
            <a:off x="457200" y="990600"/>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p:cNvSpPr>
            <a:spLocks noGrp="1"/>
          </p:cNvSpPr>
          <p:nvPr>
            <p:ph type="title"/>
          </p:nvPr>
        </p:nvSpPr>
        <p:spPr>
          <a:xfrm>
            <a:off x="0" y="-76200"/>
            <a:ext cx="9144000" cy="731520"/>
          </a:xfrm>
        </p:spPr>
        <p:txBody>
          <a:bodyPr>
            <a:normAutofit/>
          </a:bodyPr>
          <a:lstStyle>
            <a:lvl1pPr>
              <a:defRPr b="1" baseline="0">
                <a:solidFill>
                  <a:schemeClr val="bg1"/>
                </a:solidFill>
              </a:defRPr>
            </a:lvl1pPr>
          </a:lstStyle>
          <a:p>
            <a:r>
              <a:rPr lang="en-US"/>
              <a:t>Click to edit Master title style</a:t>
            </a:r>
            <a:endParaRPr lang="en-US" dirty="0"/>
          </a:p>
        </p:txBody>
      </p:sp>
      <p:sp>
        <p:nvSpPr>
          <p:cNvPr id="5" name="Slide Number Placeholder 5">
            <a:extLst>
              <a:ext uri="{FF2B5EF4-FFF2-40B4-BE49-F238E27FC236}">
                <a16:creationId xmlns:a16="http://schemas.microsoft.com/office/drawing/2014/main" id="{B36338F5-3234-470F-8D88-79592A6E1161}"/>
              </a:ext>
            </a:extLst>
          </p:cNvPr>
          <p:cNvSpPr>
            <a:spLocks noGrp="1"/>
          </p:cNvSpPr>
          <p:nvPr>
            <p:ph type="sldNum" sz="quarter" idx="10"/>
          </p:nvPr>
        </p:nvSpPr>
        <p:spPr/>
        <p:txBody>
          <a:bodyPr/>
          <a:lstStyle>
            <a:lvl1pPr defTabSz="914400">
              <a:defRPr/>
            </a:lvl1pPr>
          </a:lstStyle>
          <a:p>
            <a:pPr>
              <a:defRPr/>
            </a:pPr>
            <a:fld id="{63C41CC2-0CE2-4392-A3A1-F11EFD93A789}" type="slidenum">
              <a:rPr lang="en-US"/>
              <a:pPr>
                <a:defRPr/>
              </a:pPr>
              <a:t>‹#›</a:t>
            </a:fld>
            <a:endParaRPr lang="en-US" dirty="0"/>
          </a:p>
        </p:txBody>
      </p:sp>
    </p:spTree>
    <p:extLst>
      <p:ext uri="{BB962C8B-B14F-4D97-AF65-F5344CB8AC3E}">
        <p14:creationId xmlns:p14="http://schemas.microsoft.com/office/powerpoint/2010/main" val="114395993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C3BE8BF-068A-4BFE-ABC7-6A367E7F462C}"/>
              </a:ext>
            </a:extLst>
          </p:cNvPr>
          <p:cNvSpPr/>
          <p:nvPr userDrawn="1"/>
        </p:nvSpPr>
        <p:spPr>
          <a:xfrm>
            <a:off x="0" y="-76200"/>
            <a:ext cx="9144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hangingPunct="1">
              <a:defRPr/>
            </a:pPr>
            <a:endParaRPr lang="en-US" sz="1800" dirty="0">
              <a:solidFill>
                <a:prstClr val="white"/>
              </a:solidFill>
            </a:endParaRPr>
          </a:p>
        </p:txBody>
      </p:sp>
      <p:sp>
        <p:nvSpPr>
          <p:cNvPr id="6" name="Title 1"/>
          <p:cNvSpPr>
            <a:spLocks noGrp="1"/>
          </p:cNvSpPr>
          <p:nvPr>
            <p:ph type="title"/>
          </p:nvPr>
        </p:nvSpPr>
        <p:spPr>
          <a:xfrm>
            <a:off x="0" y="-76200"/>
            <a:ext cx="9144000" cy="731520"/>
          </a:xfrm>
        </p:spPr>
        <p:txBody>
          <a:bodyPr>
            <a:normAutofit/>
          </a:bodyPr>
          <a:lstStyle>
            <a:lvl1pPr>
              <a:defRPr b="1" baseline="0">
                <a:solidFill>
                  <a:schemeClr val="bg1"/>
                </a:solidFill>
              </a:defRPr>
            </a:lvl1pPr>
          </a:lstStyle>
          <a:p>
            <a:r>
              <a:rPr lang="en-US"/>
              <a:t>Click to edit Master title style</a:t>
            </a:r>
            <a:endParaRPr lang="en-US" dirty="0"/>
          </a:p>
        </p:txBody>
      </p:sp>
      <p:sp>
        <p:nvSpPr>
          <p:cNvPr id="4" name="Slide Number Placeholder 4">
            <a:extLst>
              <a:ext uri="{FF2B5EF4-FFF2-40B4-BE49-F238E27FC236}">
                <a16:creationId xmlns:a16="http://schemas.microsoft.com/office/drawing/2014/main" id="{D34FC078-16DF-43A8-A253-3DA7F125315A}"/>
              </a:ext>
            </a:extLst>
          </p:cNvPr>
          <p:cNvSpPr>
            <a:spLocks noGrp="1"/>
          </p:cNvSpPr>
          <p:nvPr>
            <p:ph type="sldNum" sz="quarter" idx="10"/>
          </p:nvPr>
        </p:nvSpPr>
        <p:spPr/>
        <p:txBody>
          <a:bodyPr/>
          <a:lstStyle>
            <a:lvl1pPr defTabSz="914400">
              <a:defRPr/>
            </a:lvl1pPr>
          </a:lstStyle>
          <a:p>
            <a:pPr>
              <a:defRPr/>
            </a:pPr>
            <a:fld id="{B0593405-9AE9-4997-9B67-35F6462E71A7}" type="slidenum">
              <a:rPr lang="en-US"/>
              <a:pPr>
                <a:defRPr/>
              </a:pPr>
              <a:t>‹#›</a:t>
            </a:fld>
            <a:endParaRPr lang="en-US" dirty="0"/>
          </a:p>
        </p:txBody>
      </p:sp>
    </p:spTree>
    <p:extLst>
      <p:ext uri="{BB962C8B-B14F-4D97-AF65-F5344CB8AC3E}">
        <p14:creationId xmlns:p14="http://schemas.microsoft.com/office/powerpoint/2010/main" val="372375342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73141"/>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142" y="273055"/>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5" y="1435105"/>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6">
            <a:extLst>
              <a:ext uri="{FF2B5EF4-FFF2-40B4-BE49-F238E27FC236}">
                <a16:creationId xmlns:a16="http://schemas.microsoft.com/office/drawing/2014/main" id="{4ADC2176-4B54-4898-88C8-3449676F1789}"/>
              </a:ext>
            </a:extLst>
          </p:cNvPr>
          <p:cNvSpPr>
            <a:spLocks noGrp="1"/>
          </p:cNvSpPr>
          <p:nvPr>
            <p:ph type="sldNum" sz="quarter" idx="10"/>
          </p:nvPr>
        </p:nvSpPr>
        <p:spPr/>
        <p:txBody>
          <a:bodyPr/>
          <a:lstStyle>
            <a:lvl1pPr defTabSz="914400">
              <a:defRPr/>
            </a:lvl1pPr>
          </a:lstStyle>
          <a:p>
            <a:pPr>
              <a:defRPr/>
            </a:pPr>
            <a:fld id="{F166E067-1396-47FC-89E5-1E383DED661B}" type="slidenum">
              <a:rPr lang="en-US"/>
              <a:pPr>
                <a:defRPr/>
              </a:pPr>
              <a:t>‹#›</a:t>
            </a:fld>
            <a:endParaRPr lang="en-US" dirty="0"/>
          </a:p>
        </p:txBody>
      </p:sp>
    </p:spTree>
    <p:extLst>
      <p:ext uri="{BB962C8B-B14F-4D97-AF65-F5344CB8AC3E}">
        <p14:creationId xmlns:p14="http://schemas.microsoft.com/office/powerpoint/2010/main" val="142778854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Slide Number Placeholder 6">
            <a:extLst>
              <a:ext uri="{FF2B5EF4-FFF2-40B4-BE49-F238E27FC236}">
                <a16:creationId xmlns:a16="http://schemas.microsoft.com/office/drawing/2014/main" id="{0BCFD8B5-993E-4CD2-AA37-FF2650722E2B}"/>
              </a:ext>
            </a:extLst>
          </p:cNvPr>
          <p:cNvSpPr>
            <a:spLocks noGrp="1"/>
          </p:cNvSpPr>
          <p:nvPr>
            <p:ph type="sldNum" sz="quarter" idx="10"/>
          </p:nvPr>
        </p:nvSpPr>
        <p:spPr/>
        <p:txBody>
          <a:bodyPr/>
          <a:lstStyle>
            <a:lvl1pPr defTabSz="914400">
              <a:defRPr/>
            </a:lvl1pPr>
          </a:lstStyle>
          <a:p>
            <a:pPr>
              <a:defRPr/>
            </a:pPr>
            <a:fld id="{A4D40903-4C94-482C-8A39-ED9D2D8142BF}" type="slidenum">
              <a:rPr lang="en-US"/>
              <a:pPr>
                <a:defRPr/>
              </a:pPr>
              <a:t>‹#›</a:t>
            </a:fld>
            <a:endParaRPr lang="en-US" dirty="0"/>
          </a:p>
        </p:txBody>
      </p:sp>
    </p:spTree>
    <p:extLst>
      <p:ext uri="{BB962C8B-B14F-4D97-AF65-F5344CB8AC3E}">
        <p14:creationId xmlns:p14="http://schemas.microsoft.com/office/powerpoint/2010/main" val="1719577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4E23E14B-70B2-4911-89E9-CA769AA8D35B}"/>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A3550658-DB02-4E99-BC32-93DB1B5C40C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1EAB5EF0-95B3-478F-9DFA-CF0FCBF3B870}"/>
              </a:ext>
            </a:extLst>
          </p:cNvPr>
          <p:cNvSpPr>
            <a:spLocks noGrp="1" noChangeArrowheads="1"/>
          </p:cNvSpPr>
          <p:nvPr>
            <p:ph type="sldNum" sz="quarter" idx="12"/>
          </p:nvPr>
        </p:nvSpPr>
        <p:spPr>
          <a:ln/>
        </p:spPr>
        <p:txBody>
          <a:bodyPr/>
          <a:lstStyle>
            <a:lvl1pPr>
              <a:defRPr/>
            </a:lvl1pPr>
          </a:lstStyle>
          <a:p>
            <a:pPr>
              <a:defRPr/>
            </a:pPr>
            <a:fld id="{6D2AA1B2-DDA6-4706-958D-2C3AA0DD7765}" type="slidenum">
              <a:rPr lang="en-US" altLang="en-US"/>
              <a:pPr>
                <a:defRPr/>
              </a:pPr>
              <a:t>‹#›</a:t>
            </a:fld>
            <a:endParaRPr lang="en-US" altLang="en-US" dirty="0"/>
          </a:p>
        </p:txBody>
      </p:sp>
    </p:spTree>
    <p:extLst>
      <p:ext uri="{BB962C8B-B14F-4D97-AF65-F5344CB8AC3E}">
        <p14:creationId xmlns:p14="http://schemas.microsoft.com/office/powerpoint/2010/main" val="247651177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171BA4B7-EFCC-477E-A803-8637B258990D}"/>
              </a:ext>
            </a:extLst>
          </p:cNvPr>
          <p:cNvSpPr>
            <a:spLocks noGrp="1"/>
          </p:cNvSpPr>
          <p:nvPr>
            <p:ph type="sldNum" sz="quarter" idx="10"/>
          </p:nvPr>
        </p:nvSpPr>
        <p:spPr/>
        <p:txBody>
          <a:bodyPr/>
          <a:lstStyle>
            <a:lvl1pPr defTabSz="914400">
              <a:defRPr/>
            </a:lvl1pPr>
          </a:lstStyle>
          <a:p>
            <a:pPr>
              <a:defRPr/>
            </a:pPr>
            <a:fld id="{0186CC50-4C3D-4122-A190-2C7F08868226}" type="slidenum">
              <a:rPr lang="en-US"/>
              <a:pPr>
                <a:defRPr/>
              </a:pPr>
              <a:t>‹#›</a:t>
            </a:fld>
            <a:endParaRPr lang="en-US" dirty="0"/>
          </a:p>
        </p:txBody>
      </p:sp>
    </p:spTree>
    <p:extLst>
      <p:ext uri="{BB962C8B-B14F-4D97-AF65-F5344CB8AC3E}">
        <p14:creationId xmlns:p14="http://schemas.microsoft.com/office/powerpoint/2010/main" val="96295275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a:extLst>
              <a:ext uri="{FF2B5EF4-FFF2-40B4-BE49-F238E27FC236}">
                <a16:creationId xmlns:a16="http://schemas.microsoft.com/office/drawing/2014/main" id="{ADE2DAD1-B40F-4338-9185-975B8EC17BD9}"/>
              </a:ext>
            </a:extLst>
          </p:cNvPr>
          <p:cNvSpPr>
            <a:spLocks noGrp="1"/>
          </p:cNvSpPr>
          <p:nvPr>
            <p:ph type="sldNum" sz="quarter" idx="10"/>
          </p:nvPr>
        </p:nvSpPr>
        <p:spPr/>
        <p:txBody>
          <a:bodyPr/>
          <a:lstStyle>
            <a:lvl1pPr>
              <a:defRPr/>
            </a:lvl1pPr>
          </a:lstStyle>
          <a:p>
            <a:pPr>
              <a:defRPr/>
            </a:pPr>
            <a:fld id="{C51B76A9-64F9-4FC3-B0D0-22447A726123}" type="slidenum">
              <a:rPr lang="en-US"/>
              <a:pPr>
                <a:defRPr/>
              </a:pPr>
              <a:t>‹#›</a:t>
            </a:fld>
            <a:endParaRPr lang="en-US" dirty="0"/>
          </a:p>
        </p:txBody>
      </p:sp>
    </p:spTree>
    <p:extLst>
      <p:ext uri="{BB962C8B-B14F-4D97-AF65-F5344CB8AC3E}">
        <p14:creationId xmlns:p14="http://schemas.microsoft.com/office/powerpoint/2010/main" val="7823282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2627C59-97D6-48DA-AD46-8C89A9AE1D57}"/>
              </a:ext>
            </a:extLst>
          </p:cNvPr>
          <p:cNvSpPr/>
          <p:nvPr userDrawn="1"/>
        </p:nvSpPr>
        <p:spPr>
          <a:xfrm>
            <a:off x="0" y="5376863"/>
            <a:ext cx="9144000" cy="1481137"/>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prstClr val="white"/>
              </a:solidFill>
            </a:endParaRPr>
          </a:p>
        </p:txBody>
      </p:sp>
      <p:sp>
        <p:nvSpPr>
          <p:cNvPr id="3" name="Title 1">
            <a:extLst>
              <a:ext uri="{FF2B5EF4-FFF2-40B4-BE49-F238E27FC236}">
                <a16:creationId xmlns:a16="http://schemas.microsoft.com/office/drawing/2014/main" id="{AD272485-C5A9-447E-8260-2E2A822FB956}"/>
              </a:ext>
            </a:extLst>
          </p:cNvPr>
          <p:cNvSpPr txBox="1">
            <a:spLocks/>
          </p:cNvSpPr>
          <p:nvPr userDrawn="1"/>
        </p:nvSpPr>
        <p:spPr>
          <a:xfrm>
            <a:off x="2921000" y="4803775"/>
            <a:ext cx="5775325" cy="450850"/>
          </a:xfrm>
          <a:prstGeom prst="rect">
            <a:avLst/>
          </a:prstGeom>
          <a:ln>
            <a:solidFill>
              <a:schemeClr val="bg1"/>
            </a:solidFill>
          </a:ln>
        </p:spPr>
        <p:txBody>
          <a:bodyPr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lnSpc>
                <a:spcPct val="80000"/>
              </a:lnSpc>
              <a:defRPr/>
            </a:pPr>
            <a:r>
              <a:rPr lang="en-US" sz="2000" dirty="0">
                <a:solidFill>
                  <a:srgbClr val="000000"/>
                </a:solidFill>
              </a:rPr>
              <a:t>August 30, 2017</a:t>
            </a:r>
          </a:p>
        </p:txBody>
      </p:sp>
      <p:grpSp>
        <p:nvGrpSpPr>
          <p:cNvPr id="4" name="Group 12">
            <a:extLst>
              <a:ext uri="{FF2B5EF4-FFF2-40B4-BE49-F238E27FC236}">
                <a16:creationId xmlns:a16="http://schemas.microsoft.com/office/drawing/2014/main" id="{233A5033-1FAF-42BE-B037-CD9041350C7B}"/>
              </a:ext>
            </a:extLst>
          </p:cNvPr>
          <p:cNvGrpSpPr>
            <a:grpSpLocks/>
          </p:cNvGrpSpPr>
          <p:nvPr userDrawn="1"/>
        </p:nvGrpSpPr>
        <p:grpSpPr bwMode="auto">
          <a:xfrm>
            <a:off x="1285875" y="1693863"/>
            <a:ext cx="6572250" cy="1558925"/>
            <a:chOff x="966536" y="1694131"/>
            <a:chExt cx="6572628" cy="1558035"/>
          </a:xfrm>
        </p:grpSpPr>
        <p:sp>
          <p:nvSpPr>
            <p:cNvPr id="5" name="Title 1">
              <a:extLst>
                <a:ext uri="{FF2B5EF4-FFF2-40B4-BE49-F238E27FC236}">
                  <a16:creationId xmlns:a16="http://schemas.microsoft.com/office/drawing/2014/main" id="{13638D0F-435F-44D7-BC18-FDC71B9DCC7B}"/>
                </a:ext>
              </a:extLst>
            </p:cNvPr>
            <p:cNvSpPr txBox="1">
              <a:spLocks/>
            </p:cNvSpPr>
            <p:nvPr/>
          </p:nvSpPr>
          <p:spPr>
            <a:xfrm>
              <a:off x="966536" y="1763941"/>
              <a:ext cx="2133723" cy="1488225"/>
            </a:xfrm>
            <a:prstGeom prst="rect">
              <a:avLst/>
            </a:prstGeom>
            <a:ln>
              <a:solidFill>
                <a:schemeClr val="bg1"/>
              </a:solidFill>
            </a:ln>
            <a:effectLst/>
          </p:spPr>
          <p:txBody>
            <a:bodyPr lIns="0" tIns="0" rIns="0" bIns="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defRPr/>
              </a:pPr>
              <a:r>
                <a:rPr lang="en-US" sz="11500" b="1" spc="-100" dirty="0">
                  <a:solidFill>
                    <a:srgbClr val="003F72">
                      <a:lumMod val="50000"/>
                    </a:srgbClr>
                  </a:solidFill>
                  <a:latin typeface="Myriad Pro"/>
                  <a:cs typeface="Arial" panose="020B0604020202020204" pitchFamily="34" charset="0"/>
                </a:rPr>
                <a:t>VA</a:t>
              </a:r>
            </a:p>
          </p:txBody>
        </p:sp>
        <p:sp>
          <p:nvSpPr>
            <p:cNvPr id="6" name="Title 1">
              <a:extLst>
                <a:ext uri="{FF2B5EF4-FFF2-40B4-BE49-F238E27FC236}">
                  <a16:creationId xmlns:a16="http://schemas.microsoft.com/office/drawing/2014/main" id="{BE5BDAF5-BA5D-44D3-95D9-B536163300E8}"/>
                </a:ext>
              </a:extLst>
            </p:cNvPr>
            <p:cNvSpPr txBox="1">
              <a:spLocks/>
            </p:cNvSpPr>
            <p:nvPr/>
          </p:nvSpPr>
          <p:spPr>
            <a:xfrm>
              <a:off x="3316171" y="1749661"/>
              <a:ext cx="4222993" cy="1307353"/>
            </a:xfrm>
            <a:prstGeom prst="rect">
              <a:avLst/>
            </a:prstGeom>
            <a:ln>
              <a:solidFill>
                <a:schemeClr val="bg1"/>
              </a:solidFill>
            </a:ln>
          </p:spPr>
          <p:txBody>
            <a:bodyPr lIns="0" tIns="0" rIns="0" bIns="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defRPr/>
              </a:pPr>
              <a:r>
                <a:rPr lang="en-US" sz="5400" b="1" dirty="0">
                  <a:solidFill>
                    <a:srgbClr val="00B0F0"/>
                  </a:solidFill>
                  <a:latin typeface="Arial" panose="020B0604020202020204" pitchFamily="34" charset="0"/>
                  <a:cs typeface="Arial" panose="020B0604020202020204" pitchFamily="34" charset="0"/>
                </a:rPr>
                <a:t>Key Leaders </a:t>
              </a:r>
              <a:br>
                <a:rPr lang="en-US" sz="5400" b="1" dirty="0">
                  <a:solidFill>
                    <a:srgbClr val="00B0F0"/>
                  </a:solidFill>
                  <a:latin typeface="Arial" panose="020B0604020202020204" pitchFamily="34" charset="0"/>
                  <a:cs typeface="Arial" panose="020B0604020202020204" pitchFamily="34" charset="0"/>
                </a:rPr>
              </a:br>
              <a:r>
                <a:rPr lang="en-US" sz="5400" b="1" dirty="0">
                  <a:solidFill>
                    <a:srgbClr val="00B0F0"/>
                  </a:solidFill>
                  <a:latin typeface="Arial" panose="020B0604020202020204" pitchFamily="34" charset="0"/>
                  <a:cs typeface="Arial" panose="020B0604020202020204" pitchFamily="34" charset="0"/>
                </a:rPr>
                <a:t>Meeting</a:t>
              </a:r>
            </a:p>
          </p:txBody>
        </p:sp>
        <p:cxnSp>
          <p:nvCxnSpPr>
            <p:cNvPr id="7" name="Straight Connector 6">
              <a:extLst>
                <a:ext uri="{FF2B5EF4-FFF2-40B4-BE49-F238E27FC236}">
                  <a16:creationId xmlns:a16="http://schemas.microsoft.com/office/drawing/2014/main" id="{CA54CF20-0A27-429F-BD6D-BA5958728D9D}"/>
                </a:ext>
              </a:extLst>
            </p:cNvPr>
            <p:cNvCxnSpPr/>
            <p:nvPr/>
          </p:nvCxnSpPr>
          <p:spPr>
            <a:xfrm flipH="1">
              <a:off x="3171701" y="1694131"/>
              <a:ext cx="12701" cy="1280381"/>
            </a:xfrm>
            <a:prstGeom prst="line">
              <a:avLst/>
            </a:prstGeom>
            <a:ln w="2222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pic>
        <p:nvPicPr>
          <p:cNvPr id="8" name="Picture 2" descr="C:\Users\vacoGrovem\AppData\Local\Microsoft\Windows\Temporary Internet Files\Content.Outlook\83QVOJUE\CHOOSE-VA-rev.png">
            <a:extLst>
              <a:ext uri="{FF2B5EF4-FFF2-40B4-BE49-F238E27FC236}">
                <a16:creationId xmlns:a16="http://schemas.microsoft.com/office/drawing/2014/main" id="{EE0BD73B-38A0-4B8B-BDDF-C9CDB34F50A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648325" y="5645150"/>
            <a:ext cx="3048000" cy="82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2">
            <a:extLst>
              <a:ext uri="{FF2B5EF4-FFF2-40B4-BE49-F238E27FC236}">
                <a16:creationId xmlns:a16="http://schemas.microsoft.com/office/drawing/2014/main" id="{F01EB62D-77F9-44C5-A2F8-1BCD6A87E8CB}"/>
              </a:ext>
            </a:extLst>
          </p:cNvPr>
          <p:cNvSpPr>
            <a:spLocks noGrp="1"/>
          </p:cNvSpPr>
          <p:nvPr>
            <p:ph type="sldNum" sz="quarter" idx="10"/>
          </p:nvPr>
        </p:nvSpPr>
        <p:spPr/>
        <p:txBody>
          <a:bodyPr/>
          <a:lstStyle>
            <a:lvl1pPr>
              <a:defRPr/>
            </a:lvl1pPr>
          </a:lstStyle>
          <a:p>
            <a:pPr>
              <a:defRPr/>
            </a:pPr>
            <a:fld id="{0A2E2829-5D95-40F7-B7C1-23B2220B61BD}" type="slidenum">
              <a:rPr lang="en-US"/>
              <a:pPr>
                <a:defRPr/>
              </a:pPr>
              <a:t>‹#›</a:t>
            </a:fld>
            <a:endParaRPr lang="en-US" dirty="0"/>
          </a:p>
        </p:txBody>
      </p:sp>
    </p:spTree>
    <p:extLst>
      <p:ext uri="{BB962C8B-B14F-4D97-AF65-F5344CB8AC3E}">
        <p14:creationId xmlns:p14="http://schemas.microsoft.com/office/powerpoint/2010/main" val="167767546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D846587-A19E-4027-8503-EA539540F556}"/>
              </a:ext>
            </a:extLst>
          </p:cNvPr>
          <p:cNvSpPr/>
          <p:nvPr userDrawn="1"/>
        </p:nvSpPr>
        <p:spPr>
          <a:xfrm>
            <a:off x="0" y="-76200"/>
            <a:ext cx="9144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hangingPunct="1">
              <a:defRPr/>
            </a:pPr>
            <a:endParaRPr lang="en-US" dirty="0">
              <a:solidFill>
                <a:prstClr val="white"/>
              </a:solidFill>
            </a:endParaRPr>
          </a:p>
        </p:txBody>
      </p:sp>
      <p:sp>
        <p:nvSpPr>
          <p:cNvPr id="4" name="TextBox 11">
            <a:extLst>
              <a:ext uri="{FF2B5EF4-FFF2-40B4-BE49-F238E27FC236}">
                <a16:creationId xmlns:a16="http://schemas.microsoft.com/office/drawing/2014/main" id="{979B6F2C-B431-4264-9BF9-BE3F423942DF}"/>
              </a:ext>
            </a:extLst>
          </p:cNvPr>
          <p:cNvSpPr txBox="1">
            <a:spLocks noChangeArrowheads="1"/>
          </p:cNvSpPr>
          <p:nvPr userDrawn="1"/>
        </p:nvSpPr>
        <p:spPr bwMode="auto">
          <a:xfrm>
            <a:off x="331788" y="1658938"/>
            <a:ext cx="8480425" cy="369887"/>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dirty="0">
              <a:solidFill>
                <a:srgbClr val="000000"/>
              </a:solidFill>
            </a:endParaRPr>
          </a:p>
        </p:txBody>
      </p:sp>
      <p:sp>
        <p:nvSpPr>
          <p:cNvPr id="6" name="TextBox 5">
            <a:extLst>
              <a:ext uri="{FF2B5EF4-FFF2-40B4-BE49-F238E27FC236}">
                <a16:creationId xmlns:a16="http://schemas.microsoft.com/office/drawing/2014/main" id="{ACC7E528-C031-4954-92BC-FEEC8EF76568}"/>
              </a:ext>
            </a:extLst>
          </p:cNvPr>
          <p:cNvSpPr txBox="1"/>
          <p:nvPr userDrawn="1"/>
        </p:nvSpPr>
        <p:spPr>
          <a:xfrm>
            <a:off x="647700" y="2749550"/>
            <a:ext cx="7891463" cy="862013"/>
          </a:xfrm>
          <a:prstGeom prst="rect">
            <a:avLst/>
          </a:prstGeom>
          <a:noFill/>
        </p:spPr>
        <p:txBody>
          <a:bodyPr anchor="ctr">
            <a:spAutoFit/>
          </a:bodyPr>
          <a:lstStyle/>
          <a:p>
            <a:pPr marL="0" lvl="1" indent="-342900" eaLnBrk="1" hangingPunct="1">
              <a:spcBef>
                <a:spcPts val="1200"/>
              </a:spcBef>
              <a:buFont typeface="+mj-lt"/>
              <a:buAutoNum type="arabicPeriod"/>
              <a:defRPr/>
            </a:pPr>
            <a:r>
              <a:rPr lang="en-US" sz="2000" b="1" dirty="0">
                <a:solidFill>
                  <a:srgbClr val="000000"/>
                </a:solidFill>
              </a:rPr>
              <a:t>Good News Story</a:t>
            </a:r>
          </a:p>
          <a:p>
            <a:pPr marL="0" lvl="1" eaLnBrk="1" hangingPunct="1">
              <a:spcBef>
                <a:spcPts val="1200"/>
              </a:spcBef>
              <a:defRPr/>
            </a:pPr>
            <a:endParaRPr lang="en-US" sz="2000" b="1" dirty="0">
              <a:solidFill>
                <a:srgbClr val="000000"/>
              </a:solidFill>
            </a:endParaRPr>
          </a:p>
        </p:txBody>
      </p:sp>
      <p:sp>
        <p:nvSpPr>
          <p:cNvPr id="5" name="Title 1"/>
          <p:cNvSpPr>
            <a:spLocks noGrp="1"/>
          </p:cNvSpPr>
          <p:nvPr>
            <p:ph type="title"/>
          </p:nvPr>
        </p:nvSpPr>
        <p:spPr>
          <a:xfrm>
            <a:off x="0" y="-76200"/>
            <a:ext cx="9144000" cy="731520"/>
          </a:xfrm>
        </p:spPr>
        <p:txBody>
          <a:bodyPr>
            <a:normAutofit/>
          </a:bodyPr>
          <a:lstStyle>
            <a:lvl1pPr>
              <a:defRPr b="1" baseline="0">
                <a:solidFill>
                  <a:schemeClr val="bg1"/>
                </a:solidFill>
              </a:defRPr>
            </a:lvl1pPr>
          </a:lstStyle>
          <a:p>
            <a:r>
              <a:rPr lang="en-US"/>
              <a:t>Click to edit Master title style</a:t>
            </a:r>
            <a:endParaRPr lang="en-US" dirty="0"/>
          </a:p>
        </p:txBody>
      </p:sp>
      <p:sp>
        <p:nvSpPr>
          <p:cNvPr id="7" name="Slide Number Placeholder 2">
            <a:extLst>
              <a:ext uri="{FF2B5EF4-FFF2-40B4-BE49-F238E27FC236}">
                <a16:creationId xmlns:a16="http://schemas.microsoft.com/office/drawing/2014/main" id="{00EB2484-DE85-41B5-B3DA-9491F517F9E5}"/>
              </a:ext>
            </a:extLst>
          </p:cNvPr>
          <p:cNvSpPr>
            <a:spLocks noGrp="1"/>
          </p:cNvSpPr>
          <p:nvPr>
            <p:ph type="sldNum" sz="quarter" idx="10"/>
          </p:nvPr>
        </p:nvSpPr>
        <p:spPr/>
        <p:txBody>
          <a:bodyPr/>
          <a:lstStyle>
            <a:lvl1pPr>
              <a:defRPr/>
            </a:lvl1pPr>
          </a:lstStyle>
          <a:p>
            <a:pPr>
              <a:defRPr/>
            </a:pPr>
            <a:fld id="{9D752C73-3B05-4A03-8486-19EB97000358}" type="slidenum">
              <a:rPr lang="en-US"/>
              <a:pPr>
                <a:defRPr/>
              </a:pPr>
              <a:t>‹#›</a:t>
            </a:fld>
            <a:endParaRPr lang="en-US" dirty="0"/>
          </a:p>
        </p:txBody>
      </p:sp>
    </p:spTree>
    <p:extLst>
      <p:ext uri="{BB962C8B-B14F-4D97-AF65-F5344CB8AC3E}">
        <p14:creationId xmlns:p14="http://schemas.microsoft.com/office/powerpoint/2010/main" val="320392683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4F0545E-5EEC-43FC-B93C-9C16939C3680}"/>
              </a:ext>
            </a:extLst>
          </p:cNvPr>
          <p:cNvSpPr/>
          <p:nvPr userDrawn="1"/>
        </p:nvSpPr>
        <p:spPr>
          <a:xfrm>
            <a:off x="0" y="-76200"/>
            <a:ext cx="9144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hangingPunct="1">
              <a:defRPr/>
            </a:pPr>
            <a:endParaRPr lang="en-US" dirty="0">
              <a:solidFill>
                <a:prstClr val="white"/>
              </a:solidFill>
            </a:endParaRPr>
          </a:p>
        </p:txBody>
      </p:sp>
      <p:sp>
        <p:nvSpPr>
          <p:cNvPr id="5" name="Title 1"/>
          <p:cNvSpPr>
            <a:spLocks noGrp="1"/>
          </p:cNvSpPr>
          <p:nvPr>
            <p:ph type="title"/>
          </p:nvPr>
        </p:nvSpPr>
        <p:spPr>
          <a:xfrm>
            <a:off x="0" y="-76200"/>
            <a:ext cx="9144000" cy="731520"/>
          </a:xfrm>
        </p:spPr>
        <p:txBody>
          <a:bodyPr>
            <a:normAutofit/>
          </a:bodyPr>
          <a:lstStyle>
            <a:lvl1pPr>
              <a:defRPr b="1" baseline="0">
                <a:solidFill>
                  <a:schemeClr val="bg1"/>
                </a:solidFill>
              </a:defRPr>
            </a:lvl1pPr>
          </a:lstStyle>
          <a:p>
            <a:r>
              <a:rPr lang="en-US"/>
              <a:t>Click to edit Master title style</a:t>
            </a:r>
            <a:endParaRPr lang="en-US" dirty="0"/>
          </a:p>
        </p:txBody>
      </p:sp>
      <p:sp>
        <p:nvSpPr>
          <p:cNvPr id="4" name="Slide Number Placeholder 2">
            <a:extLst>
              <a:ext uri="{FF2B5EF4-FFF2-40B4-BE49-F238E27FC236}">
                <a16:creationId xmlns:a16="http://schemas.microsoft.com/office/drawing/2014/main" id="{5CBDC751-D3AC-464F-8AC9-588805A3C03E}"/>
              </a:ext>
            </a:extLst>
          </p:cNvPr>
          <p:cNvSpPr>
            <a:spLocks noGrp="1"/>
          </p:cNvSpPr>
          <p:nvPr>
            <p:ph type="sldNum" sz="quarter" idx="10"/>
          </p:nvPr>
        </p:nvSpPr>
        <p:spPr/>
        <p:txBody>
          <a:bodyPr/>
          <a:lstStyle>
            <a:lvl1pPr>
              <a:defRPr/>
            </a:lvl1pPr>
          </a:lstStyle>
          <a:p>
            <a:pPr>
              <a:defRPr/>
            </a:pPr>
            <a:fld id="{FB0D95AA-FCCD-462D-8EC8-D9DA50995F06}" type="slidenum">
              <a:rPr lang="en-US"/>
              <a:pPr>
                <a:defRPr/>
              </a:pPr>
              <a:t>‹#›</a:t>
            </a:fld>
            <a:endParaRPr lang="en-US" dirty="0"/>
          </a:p>
        </p:txBody>
      </p:sp>
    </p:spTree>
    <p:extLst>
      <p:ext uri="{BB962C8B-B14F-4D97-AF65-F5344CB8AC3E}">
        <p14:creationId xmlns:p14="http://schemas.microsoft.com/office/powerpoint/2010/main" val="177037321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E380955A-95E8-4C0F-AE58-05CBC7F602CC}"/>
              </a:ext>
            </a:extLst>
          </p:cNvPr>
          <p:cNvSpPr txBox="1">
            <a:spLocks/>
          </p:cNvSpPr>
          <p:nvPr userDrawn="1"/>
        </p:nvSpPr>
        <p:spPr>
          <a:xfrm>
            <a:off x="6937375" y="6400800"/>
            <a:ext cx="2133600" cy="365125"/>
          </a:xfrm>
          <a:prstGeom prst="rect">
            <a:avLst/>
          </a:prstGeom>
        </p:spPr>
        <p:txBody>
          <a:bodyPr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US" dirty="0">
              <a:solidFill>
                <a:prstClr val="white"/>
              </a:solidFill>
            </a:endParaRPr>
          </a:p>
        </p:txBody>
      </p:sp>
      <p:sp>
        <p:nvSpPr>
          <p:cNvPr id="2" name="Title 1"/>
          <p:cNvSpPr>
            <a:spLocks noGrp="1"/>
          </p:cNvSpPr>
          <p:nvPr>
            <p:ph type="ctrTitle"/>
          </p:nvPr>
        </p:nvSpPr>
        <p:spPr>
          <a:xfrm>
            <a:off x="685800" y="213051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2349232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4319A1A-F2AD-47A3-B305-31D97229071E}"/>
              </a:ext>
            </a:extLst>
          </p:cNvPr>
          <p:cNvSpPr/>
          <p:nvPr userDrawn="1"/>
        </p:nvSpPr>
        <p:spPr>
          <a:xfrm>
            <a:off x="0" y="-76200"/>
            <a:ext cx="9144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hangingPunct="1">
              <a:defRPr/>
            </a:pPr>
            <a:endParaRPr lang="en-US" dirty="0">
              <a:solidFill>
                <a:prstClr val="white"/>
              </a:solidFill>
            </a:endParaRPr>
          </a:p>
        </p:txBody>
      </p:sp>
      <p:sp>
        <p:nvSpPr>
          <p:cNvPr id="3" name="Content Placeholder 2"/>
          <p:cNvSpPr>
            <a:spLocks noGrp="1"/>
          </p:cNvSpPr>
          <p:nvPr>
            <p:ph idx="1"/>
          </p:nvPr>
        </p:nvSpPr>
        <p:spPr>
          <a:xfrm>
            <a:off x="457200" y="990600"/>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p:cNvSpPr>
            <a:spLocks noGrp="1"/>
          </p:cNvSpPr>
          <p:nvPr>
            <p:ph type="title"/>
          </p:nvPr>
        </p:nvSpPr>
        <p:spPr>
          <a:xfrm>
            <a:off x="0" y="-76200"/>
            <a:ext cx="9144000" cy="731520"/>
          </a:xfrm>
        </p:spPr>
        <p:txBody>
          <a:bodyPr>
            <a:normAutofit/>
          </a:bodyPr>
          <a:lstStyle>
            <a:lvl1pPr>
              <a:defRPr b="1" baseline="0">
                <a:solidFill>
                  <a:schemeClr val="bg1"/>
                </a:solidFill>
              </a:defRPr>
            </a:lvl1pPr>
          </a:lstStyle>
          <a:p>
            <a:r>
              <a:rPr lang="en-US"/>
              <a:t>Click to edit Master title style</a:t>
            </a:r>
            <a:endParaRPr lang="en-US" dirty="0"/>
          </a:p>
        </p:txBody>
      </p:sp>
      <p:sp>
        <p:nvSpPr>
          <p:cNvPr id="5" name="Slide Number Placeholder 5">
            <a:extLst>
              <a:ext uri="{FF2B5EF4-FFF2-40B4-BE49-F238E27FC236}">
                <a16:creationId xmlns:a16="http://schemas.microsoft.com/office/drawing/2014/main" id="{540EAA65-FE8C-4B00-8B24-69C62E854707}"/>
              </a:ext>
            </a:extLst>
          </p:cNvPr>
          <p:cNvSpPr>
            <a:spLocks noGrp="1"/>
          </p:cNvSpPr>
          <p:nvPr>
            <p:ph type="sldNum" sz="quarter" idx="10"/>
          </p:nvPr>
        </p:nvSpPr>
        <p:spPr/>
        <p:txBody>
          <a:bodyPr/>
          <a:lstStyle>
            <a:lvl1pPr defTabSz="914400">
              <a:defRPr/>
            </a:lvl1pPr>
          </a:lstStyle>
          <a:p>
            <a:pPr>
              <a:defRPr/>
            </a:pPr>
            <a:fld id="{21BB9E15-C952-4D44-A054-9CC2A6420B86}" type="slidenum">
              <a:rPr lang="en-US"/>
              <a:pPr>
                <a:defRPr/>
              </a:pPr>
              <a:t>‹#›</a:t>
            </a:fld>
            <a:endParaRPr lang="en-US" dirty="0"/>
          </a:p>
        </p:txBody>
      </p:sp>
    </p:spTree>
    <p:extLst>
      <p:ext uri="{BB962C8B-B14F-4D97-AF65-F5344CB8AC3E}">
        <p14:creationId xmlns:p14="http://schemas.microsoft.com/office/powerpoint/2010/main" val="207313224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05631A2-7EBA-4B32-910E-DF84CBCE543A}"/>
              </a:ext>
            </a:extLst>
          </p:cNvPr>
          <p:cNvSpPr/>
          <p:nvPr userDrawn="1"/>
        </p:nvSpPr>
        <p:spPr>
          <a:xfrm>
            <a:off x="0" y="-76200"/>
            <a:ext cx="9144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hangingPunct="1">
              <a:defRPr/>
            </a:pPr>
            <a:endParaRPr lang="en-US" dirty="0">
              <a:solidFill>
                <a:prstClr val="white"/>
              </a:solidFill>
            </a:endParaRPr>
          </a:p>
        </p:txBody>
      </p:sp>
      <p:sp>
        <p:nvSpPr>
          <p:cNvPr id="6" name="Title 1"/>
          <p:cNvSpPr>
            <a:spLocks noGrp="1"/>
          </p:cNvSpPr>
          <p:nvPr>
            <p:ph type="title"/>
          </p:nvPr>
        </p:nvSpPr>
        <p:spPr>
          <a:xfrm>
            <a:off x="0" y="-76200"/>
            <a:ext cx="9144000" cy="731520"/>
          </a:xfrm>
        </p:spPr>
        <p:txBody>
          <a:bodyPr>
            <a:normAutofit/>
          </a:bodyPr>
          <a:lstStyle>
            <a:lvl1pPr>
              <a:defRPr b="1" baseline="0">
                <a:solidFill>
                  <a:schemeClr val="bg1"/>
                </a:solidFill>
              </a:defRPr>
            </a:lvl1pPr>
          </a:lstStyle>
          <a:p>
            <a:r>
              <a:rPr lang="en-US"/>
              <a:t>Click to edit Master title style</a:t>
            </a:r>
            <a:endParaRPr lang="en-US" dirty="0"/>
          </a:p>
        </p:txBody>
      </p:sp>
      <p:sp>
        <p:nvSpPr>
          <p:cNvPr id="4" name="Slide Number Placeholder 4">
            <a:extLst>
              <a:ext uri="{FF2B5EF4-FFF2-40B4-BE49-F238E27FC236}">
                <a16:creationId xmlns:a16="http://schemas.microsoft.com/office/drawing/2014/main" id="{36781212-9A20-416F-B4C1-A1AFE4477C2E}"/>
              </a:ext>
            </a:extLst>
          </p:cNvPr>
          <p:cNvSpPr>
            <a:spLocks noGrp="1"/>
          </p:cNvSpPr>
          <p:nvPr>
            <p:ph type="sldNum" sz="quarter" idx="10"/>
          </p:nvPr>
        </p:nvSpPr>
        <p:spPr/>
        <p:txBody>
          <a:bodyPr/>
          <a:lstStyle>
            <a:lvl1pPr defTabSz="914400">
              <a:defRPr/>
            </a:lvl1pPr>
          </a:lstStyle>
          <a:p>
            <a:pPr>
              <a:defRPr/>
            </a:pPr>
            <a:fld id="{CA94AC38-D93B-48BF-8B5A-4676DA888B8B}" type="slidenum">
              <a:rPr lang="en-US"/>
              <a:pPr>
                <a:defRPr/>
              </a:pPr>
              <a:t>‹#›</a:t>
            </a:fld>
            <a:endParaRPr lang="en-US" dirty="0"/>
          </a:p>
        </p:txBody>
      </p:sp>
    </p:spTree>
    <p:extLst>
      <p:ext uri="{BB962C8B-B14F-4D97-AF65-F5344CB8AC3E}">
        <p14:creationId xmlns:p14="http://schemas.microsoft.com/office/powerpoint/2010/main" val="307522988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73141"/>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142" y="273055"/>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5" y="1435105"/>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6">
            <a:extLst>
              <a:ext uri="{FF2B5EF4-FFF2-40B4-BE49-F238E27FC236}">
                <a16:creationId xmlns:a16="http://schemas.microsoft.com/office/drawing/2014/main" id="{F56641B9-0009-4C08-B891-C02AB6F85AF7}"/>
              </a:ext>
            </a:extLst>
          </p:cNvPr>
          <p:cNvSpPr>
            <a:spLocks noGrp="1"/>
          </p:cNvSpPr>
          <p:nvPr>
            <p:ph type="sldNum" sz="quarter" idx="10"/>
          </p:nvPr>
        </p:nvSpPr>
        <p:spPr/>
        <p:txBody>
          <a:bodyPr/>
          <a:lstStyle>
            <a:lvl1pPr defTabSz="914400">
              <a:defRPr/>
            </a:lvl1pPr>
          </a:lstStyle>
          <a:p>
            <a:pPr>
              <a:defRPr/>
            </a:pPr>
            <a:fld id="{EBAB1FA9-7B52-4EDD-88C3-3362542A3BF5}" type="slidenum">
              <a:rPr lang="en-US"/>
              <a:pPr>
                <a:defRPr/>
              </a:pPr>
              <a:t>‹#›</a:t>
            </a:fld>
            <a:endParaRPr lang="en-US" dirty="0"/>
          </a:p>
        </p:txBody>
      </p:sp>
    </p:spTree>
    <p:extLst>
      <p:ext uri="{BB962C8B-B14F-4D97-AF65-F5344CB8AC3E}">
        <p14:creationId xmlns:p14="http://schemas.microsoft.com/office/powerpoint/2010/main" val="155630052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Slide Number Placeholder 6">
            <a:extLst>
              <a:ext uri="{FF2B5EF4-FFF2-40B4-BE49-F238E27FC236}">
                <a16:creationId xmlns:a16="http://schemas.microsoft.com/office/drawing/2014/main" id="{FB953EED-B517-45AC-AEE2-326588D8A131}"/>
              </a:ext>
            </a:extLst>
          </p:cNvPr>
          <p:cNvSpPr>
            <a:spLocks noGrp="1"/>
          </p:cNvSpPr>
          <p:nvPr>
            <p:ph type="sldNum" sz="quarter" idx="10"/>
          </p:nvPr>
        </p:nvSpPr>
        <p:spPr/>
        <p:txBody>
          <a:bodyPr/>
          <a:lstStyle>
            <a:lvl1pPr defTabSz="914400">
              <a:defRPr/>
            </a:lvl1pPr>
          </a:lstStyle>
          <a:p>
            <a:pPr>
              <a:defRPr/>
            </a:pPr>
            <a:fld id="{4D01F1B8-D1C4-4866-A9A7-321DBE506B6B}" type="slidenum">
              <a:rPr lang="en-US"/>
              <a:pPr>
                <a:defRPr/>
              </a:pPr>
              <a:t>‹#›</a:t>
            </a:fld>
            <a:endParaRPr lang="en-US" dirty="0"/>
          </a:p>
        </p:txBody>
      </p:sp>
    </p:spTree>
    <p:extLst>
      <p:ext uri="{BB962C8B-B14F-4D97-AF65-F5344CB8AC3E}">
        <p14:creationId xmlns:p14="http://schemas.microsoft.com/office/powerpoint/2010/main" val="12265953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873EA60E-1ABC-445C-BA14-BCA6B781D835}"/>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A5880DA2-4774-4BDF-B7A0-D7B85C6A4CC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D16BC6EB-D096-411B-9B87-2ECE54C42CD0}"/>
              </a:ext>
            </a:extLst>
          </p:cNvPr>
          <p:cNvSpPr>
            <a:spLocks noGrp="1" noChangeArrowheads="1"/>
          </p:cNvSpPr>
          <p:nvPr>
            <p:ph type="sldNum" sz="quarter" idx="12"/>
          </p:nvPr>
        </p:nvSpPr>
        <p:spPr>
          <a:ln/>
        </p:spPr>
        <p:txBody>
          <a:bodyPr/>
          <a:lstStyle>
            <a:lvl1pPr>
              <a:defRPr/>
            </a:lvl1pPr>
          </a:lstStyle>
          <a:p>
            <a:pPr>
              <a:defRPr/>
            </a:pPr>
            <a:fld id="{85437567-705D-431B-8370-9A5828060C97}" type="slidenum">
              <a:rPr lang="en-US" altLang="en-US"/>
              <a:pPr>
                <a:defRPr/>
              </a:pPr>
              <a:t>‹#›</a:t>
            </a:fld>
            <a:endParaRPr lang="en-US" altLang="en-US" dirty="0"/>
          </a:p>
        </p:txBody>
      </p:sp>
    </p:spTree>
    <p:extLst>
      <p:ext uri="{BB962C8B-B14F-4D97-AF65-F5344CB8AC3E}">
        <p14:creationId xmlns:p14="http://schemas.microsoft.com/office/powerpoint/2010/main" val="134131442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E136176C-F357-4AEC-A641-7D42824C498F}"/>
              </a:ext>
            </a:extLst>
          </p:cNvPr>
          <p:cNvSpPr>
            <a:spLocks noGrp="1"/>
          </p:cNvSpPr>
          <p:nvPr>
            <p:ph type="sldNum" sz="quarter" idx="10"/>
          </p:nvPr>
        </p:nvSpPr>
        <p:spPr/>
        <p:txBody>
          <a:bodyPr/>
          <a:lstStyle>
            <a:lvl1pPr defTabSz="914400">
              <a:defRPr/>
            </a:lvl1pPr>
          </a:lstStyle>
          <a:p>
            <a:pPr>
              <a:defRPr/>
            </a:pPr>
            <a:fld id="{A64042B3-5EA9-4354-A977-F62C8BFF536D}" type="slidenum">
              <a:rPr lang="en-US"/>
              <a:pPr>
                <a:defRPr/>
              </a:pPr>
              <a:t>‹#›</a:t>
            </a:fld>
            <a:endParaRPr lang="en-US" dirty="0"/>
          </a:p>
        </p:txBody>
      </p:sp>
    </p:spTree>
    <p:extLst>
      <p:ext uri="{BB962C8B-B14F-4D97-AF65-F5344CB8AC3E}">
        <p14:creationId xmlns:p14="http://schemas.microsoft.com/office/powerpoint/2010/main" val="117680203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a:extLst>
              <a:ext uri="{FF2B5EF4-FFF2-40B4-BE49-F238E27FC236}">
                <a16:creationId xmlns:a16="http://schemas.microsoft.com/office/drawing/2014/main" id="{941C599A-20F6-4E28-ABEB-3C09F7149549}"/>
              </a:ext>
            </a:extLst>
          </p:cNvPr>
          <p:cNvSpPr>
            <a:spLocks noGrp="1"/>
          </p:cNvSpPr>
          <p:nvPr>
            <p:ph type="sldNum" sz="quarter" idx="10"/>
          </p:nvPr>
        </p:nvSpPr>
        <p:spPr/>
        <p:txBody>
          <a:bodyPr/>
          <a:lstStyle>
            <a:lvl1pPr>
              <a:defRPr/>
            </a:lvl1pPr>
          </a:lstStyle>
          <a:p>
            <a:pPr>
              <a:defRPr/>
            </a:pPr>
            <a:fld id="{2BC3A694-5FB4-4092-83F4-F9FE6FC281C9}" type="slidenum">
              <a:rPr lang="en-US"/>
              <a:pPr>
                <a:defRPr/>
              </a:pPr>
              <a:t>‹#›</a:t>
            </a:fld>
            <a:endParaRPr lang="en-US" dirty="0"/>
          </a:p>
        </p:txBody>
      </p:sp>
    </p:spTree>
    <p:extLst>
      <p:ext uri="{BB962C8B-B14F-4D97-AF65-F5344CB8AC3E}">
        <p14:creationId xmlns:p14="http://schemas.microsoft.com/office/powerpoint/2010/main" val="10961470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B1050CA-EE78-45BA-B9EC-F3914447F799}"/>
              </a:ext>
            </a:extLst>
          </p:cNvPr>
          <p:cNvSpPr/>
          <p:nvPr userDrawn="1"/>
        </p:nvSpPr>
        <p:spPr>
          <a:xfrm>
            <a:off x="0" y="5376863"/>
            <a:ext cx="9144000" cy="1481137"/>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prstClr val="white"/>
              </a:solidFill>
            </a:endParaRPr>
          </a:p>
        </p:txBody>
      </p:sp>
      <p:sp>
        <p:nvSpPr>
          <p:cNvPr id="3" name="Title 1">
            <a:extLst>
              <a:ext uri="{FF2B5EF4-FFF2-40B4-BE49-F238E27FC236}">
                <a16:creationId xmlns:a16="http://schemas.microsoft.com/office/drawing/2014/main" id="{973AA715-37CC-4FE3-B526-AD9B8C1A2082}"/>
              </a:ext>
            </a:extLst>
          </p:cNvPr>
          <p:cNvSpPr txBox="1">
            <a:spLocks/>
          </p:cNvSpPr>
          <p:nvPr userDrawn="1"/>
        </p:nvSpPr>
        <p:spPr>
          <a:xfrm>
            <a:off x="2921000" y="4803775"/>
            <a:ext cx="5775325" cy="450850"/>
          </a:xfrm>
          <a:prstGeom prst="rect">
            <a:avLst/>
          </a:prstGeom>
          <a:ln>
            <a:solidFill>
              <a:schemeClr val="bg1"/>
            </a:solidFill>
          </a:ln>
        </p:spPr>
        <p:txBody>
          <a:bodyPr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lnSpc>
                <a:spcPct val="80000"/>
              </a:lnSpc>
              <a:defRPr/>
            </a:pPr>
            <a:r>
              <a:rPr lang="en-US" sz="2000" dirty="0">
                <a:solidFill>
                  <a:srgbClr val="000000"/>
                </a:solidFill>
              </a:rPr>
              <a:t>August 30, 2017</a:t>
            </a:r>
          </a:p>
        </p:txBody>
      </p:sp>
      <p:grpSp>
        <p:nvGrpSpPr>
          <p:cNvPr id="4" name="Group 12">
            <a:extLst>
              <a:ext uri="{FF2B5EF4-FFF2-40B4-BE49-F238E27FC236}">
                <a16:creationId xmlns:a16="http://schemas.microsoft.com/office/drawing/2014/main" id="{02120457-894D-4620-B1AF-F0E228E54BFA}"/>
              </a:ext>
            </a:extLst>
          </p:cNvPr>
          <p:cNvGrpSpPr>
            <a:grpSpLocks/>
          </p:cNvGrpSpPr>
          <p:nvPr userDrawn="1"/>
        </p:nvGrpSpPr>
        <p:grpSpPr bwMode="auto">
          <a:xfrm>
            <a:off x="1285875" y="1693863"/>
            <a:ext cx="6572250" cy="1558925"/>
            <a:chOff x="966536" y="1694131"/>
            <a:chExt cx="6572628" cy="1558035"/>
          </a:xfrm>
        </p:grpSpPr>
        <p:sp>
          <p:nvSpPr>
            <p:cNvPr id="5" name="Title 1">
              <a:extLst>
                <a:ext uri="{FF2B5EF4-FFF2-40B4-BE49-F238E27FC236}">
                  <a16:creationId xmlns:a16="http://schemas.microsoft.com/office/drawing/2014/main" id="{64DD7604-F825-4118-A53F-6C975EF20831}"/>
                </a:ext>
              </a:extLst>
            </p:cNvPr>
            <p:cNvSpPr txBox="1">
              <a:spLocks/>
            </p:cNvSpPr>
            <p:nvPr/>
          </p:nvSpPr>
          <p:spPr>
            <a:xfrm>
              <a:off x="966536" y="1763941"/>
              <a:ext cx="2133723" cy="1488225"/>
            </a:xfrm>
            <a:prstGeom prst="rect">
              <a:avLst/>
            </a:prstGeom>
            <a:ln>
              <a:solidFill>
                <a:schemeClr val="bg1"/>
              </a:solidFill>
            </a:ln>
            <a:effectLst/>
          </p:spPr>
          <p:txBody>
            <a:bodyPr lIns="0" tIns="0" rIns="0" bIns="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defRPr/>
              </a:pPr>
              <a:r>
                <a:rPr lang="en-US" sz="11500" b="1" spc="-100" dirty="0">
                  <a:solidFill>
                    <a:srgbClr val="003F72">
                      <a:lumMod val="50000"/>
                    </a:srgbClr>
                  </a:solidFill>
                  <a:latin typeface="Myriad Pro"/>
                  <a:cs typeface="Arial" panose="020B0604020202020204" pitchFamily="34" charset="0"/>
                </a:rPr>
                <a:t>VA</a:t>
              </a:r>
            </a:p>
          </p:txBody>
        </p:sp>
        <p:sp>
          <p:nvSpPr>
            <p:cNvPr id="6" name="Title 1">
              <a:extLst>
                <a:ext uri="{FF2B5EF4-FFF2-40B4-BE49-F238E27FC236}">
                  <a16:creationId xmlns:a16="http://schemas.microsoft.com/office/drawing/2014/main" id="{AB4A5F34-81F4-4A4D-AF74-FA64633B0062}"/>
                </a:ext>
              </a:extLst>
            </p:cNvPr>
            <p:cNvSpPr txBox="1">
              <a:spLocks/>
            </p:cNvSpPr>
            <p:nvPr/>
          </p:nvSpPr>
          <p:spPr>
            <a:xfrm>
              <a:off x="3316171" y="1749661"/>
              <a:ext cx="4222993" cy="1307353"/>
            </a:xfrm>
            <a:prstGeom prst="rect">
              <a:avLst/>
            </a:prstGeom>
            <a:ln>
              <a:solidFill>
                <a:schemeClr val="bg1"/>
              </a:solidFill>
            </a:ln>
          </p:spPr>
          <p:txBody>
            <a:bodyPr lIns="0" tIns="0" rIns="0" bIns="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defRPr/>
              </a:pPr>
              <a:r>
                <a:rPr lang="en-US" sz="5400" b="1" dirty="0">
                  <a:solidFill>
                    <a:srgbClr val="00B0F0"/>
                  </a:solidFill>
                  <a:latin typeface="Arial" panose="020B0604020202020204" pitchFamily="34" charset="0"/>
                  <a:cs typeface="Arial" panose="020B0604020202020204" pitchFamily="34" charset="0"/>
                </a:rPr>
                <a:t>Key Leaders </a:t>
              </a:r>
              <a:br>
                <a:rPr lang="en-US" sz="5400" b="1" dirty="0">
                  <a:solidFill>
                    <a:srgbClr val="00B0F0"/>
                  </a:solidFill>
                  <a:latin typeface="Arial" panose="020B0604020202020204" pitchFamily="34" charset="0"/>
                  <a:cs typeface="Arial" panose="020B0604020202020204" pitchFamily="34" charset="0"/>
                </a:rPr>
              </a:br>
              <a:r>
                <a:rPr lang="en-US" sz="5400" b="1" dirty="0">
                  <a:solidFill>
                    <a:srgbClr val="00B0F0"/>
                  </a:solidFill>
                  <a:latin typeface="Arial" panose="020B0604020202020204" pitchFamily="34" charset="0"/>
                  <a:cs typeface="Arial" panose="020B0604020202020204" pitchFamily="34" charset="0"/>
                </a:rPr>
                <a:t>Meeting</a:t>
              </a:r>
            </a:p>
          </p:txBody>
        </p:sp>
        <p:cxnSp>
          <p:nvCxnSpPr>
            <p:cNvPr id="7" name="Straight Connector 6">
              <a:extLst>
                <a:ext uri="{FF2B5EF4-FFF2-40B4-BE49-F238E27FC236}">
                  <a16:creationId xmlns:a16="http://schemas.microsoft.com/office/drawing/2014/main" id="{76B23E6B-2646-45A2-B799-B3C650CC887E}"/>
                </a:ext>
              </a:extLst>
            </p:cNvPr>
            <p:cNvCxnSpPr/>
            <p:nvPr/>
          </p:nvCxnSpPr>
          <p:spPr>
            <a:xfrm flipH="1">
              <a:off x="3171701" y="1694131"/>
              <a:ext cx="12701" cy="1280381"/>
            </a:xfrm>
            <a:prstGeom prst="line">
              <a:avLst/>
            </a:prstGeom>
            <a:ln w="2222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pic>
        <p:nvPicPr>
          <p:cNvPr id="8" name="Picture 2" descr="C:\Users\vacoGrovem\AppData\Local\Microsoft\Windows\Temporary Internet Files\Content.Outlook\83QVOJUE\CHOOSE-VA-rev.png">
            <a:extLst>
              <a:ext uri="{FF2B5EF4-FFF2-40B4-BE49-F238E27FC236}">
                <a16:creationId xmlns:a16="http://schemas.microsoft.com/office/drawing/2014/main" id="{72774283-2A29-4539-BA50-29AA93EEB77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648325" y="5645150"/>
            <a:ext cx="3048000" cy="82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2">
            <a:extLst>
              <a:ext uri="{FF2B5EF4-FFF2-40B4-BE49-F238E27FC236}">
                <a16:creationId xmlns:a16="http://schemas.microsoft.com/office/drawing/2014/main" id="{02196C0D-2077-4BC5-91F2-61267FA8AF68}"/>
              </a:ext>
            </a:extLst>
          </p:cNvPr>
          <p:cNvSpPr>
            <a:spLocks noGrp="1"/>
          </p:cNvSpPr>
          <p:nvPr>
            <p:ph type="sldNum" sz="quarter" idx="10"/>
          </p:nvPr>
        </p:nvSpPr>
        <p:spPr/>
        <p:txBody>
          <a:bodyPr/>
          <a:lstStyle>
            <a:lvl1pPr>
              <a:defRPr/>
            </a:lvl1pPr>
          </a:lstStyle>
          <a:p>
            <a:pPr>
              <a:defRPr/>
            </a:pPr>
            <a:fld id="{1366702F-E6B8-47AF-98BC-C662B8D082BE}" type="slidenum">
              <a:rPr lang="en-US"/>
              <a:pPr>
                <a:defRPr/>
              </a:pPr>
              <a:t>‹#›</a:t>
            </a:fld>
            <a:endParaRPr lang="en-US" dirty="0"/>
          </a:p>
        </p:txBody>
      </p:sp>
    </p:spTree>
    <p:extLst>
      <p:ext uri="{BB962C8B-B14F-4D97-AF65-F5344CB8AC3E}">
        <p14:creationId xmlns:p14="http://schemas.microsoft.com/office/powerpoint/2010/main" val="332856056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E51D74B-88C7-4B08-83E3-29E1EC4CA32A}"/>
              </a:ext>
            </a:extLst>
          </p:cNvPr>
          <p:cNvSpPr/>
          <p:nvPr userDrawn="1"/>
        </p:nvSpPr>
        <p:spPr>
          <a:xfrm>
            <a:off x="0" y="-76200"/>
            <a:ext cx="9144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hangingPunct="1">
              <a:defRPr/>
            </a:pPr>
            <a:endParaRPr lang="en-US" dirty="0">
              <a:solidFill>
                <a:prstClr val="white"/>
              </a:solidFill>
            </a:endParaRPr>
          </a:p>
        </p:txBody>
      </p:sp>
      <p:sp>
        <p:nvSpPr>
          <p:cNvPr id="4" name="TextBox 11">
            <a:extLst>
              <a:ext uri="{FF2B5EF4-FFF2-40B4-BE49-F238E27FC236}">
                <a16:creationId xmlns:a16="http://schemas.microsoft.com/office/drawing/2014/main" id="{36DBF4AA-AD2F-4865-940F-672085571467}"/>
              </a:ext>
            </a:extLst>
          </p:cNvPr>
          <p:cNvSpPr txBox="1">
            <a:spLocks noChangeArrowheads="1"/>
          </p:cNvSpPr>
          <p:nvPr userDrawn="1"/>
        </p:nvSpPr>
        <p:spPr bwMode="auto">
          <a:xfrm>
            <a:off x="331788" y="1658938"/>
            <a:ext cx="8480425" cy="369887"/>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4400">
                <a:solidFill>
                  <a:schemeClr val="tx2"/>
                </a:solidFill>
                <a:latin typeface="Arial" panose="020B0604020202020204" pitchFamily="34" charset="0"/>
              </a:defRPr>
            </a:lvl1pPr>
            <a:lvl2pPr marL="742950" indent="-285750" algn="ctr">
              <a:defRPr sz="4400">
                <a:solidFill>
                  <a:schemeClr val="tx2"/>
                </a:solidFill>
                <a:latin typeface="Arial" panose="020B0604020202020204" pitchFamily="34" charset="0"/>
              </a:defRPr>
            </a:lvl2pPr>
            <a:lvl3pPr marL="1143000" indent="-228600" algn="ctr">
              <a:defRPr sz="4400">
                <a:solidFill>
                  <a:schemeClr val="tx2"/>
                </a:solidFill>
                <a:latin typeface="Arial" panose="020B0604020202020204" pitchFamily="34" charset="0"/>
              </a:defRPr>
            </a:lvl3pPr>
            <a:lvl4pPr marL="1600200" indent="-228600" algn="ctr">
              <a:defRPr sz="4400">
                <a:solidFill>
                  <a:schemeClr val="tx2"/>
                </a:solidFill>
                <a:latin typeface="Arial" panose="020B0604020202020204" pitchFamily="34" charset="0"/>
              </a:defRPr>
            </a:lvl4pPr>
            <a:lvl5pPr marL="2057400" indent="-228600" algn="ctr">
              <a:defRPr sz="4400">
                <a:solidFill>
                  <a:schemeClr val="tx2"/>
                </a:solidFill>
                <a:latin typeface="Arial" panose="020B0604020202020204" pitchFamily="34" charset="0"/>
              </a:defRPr>
            </a:lvl5pPr>
            <a:lvl6pPr marL="2514600" indent="-228600" algn="ctr" eaLnBrk="0" fontAlgn="base" hangingPunct="0">
              <a:spcBef>
                <a:spcPct val="0"/>
              </a:spcBef>
              <a:spcAft>
                <a:spcPct val="0"/>
              </a:spcAft>
              <a:defRPr sz="4400">
                <a:solidFill>
                  <a:schemeClr val="tx2"/>
                </a:solidFill>
                <a:latin typeface="Arial" panose="020B0604020202020204" pitchFamily="34" charset="0"/>
              </a:defRPr>
            </a:lvl6pPr>
            <a:lvl7pPr marL="2971800" indent="-228600" algn="ctr" eaLnBrk="0" fontAlgn="base" hangingPunct="0">
              <a:spcBef>
                <a:spcPct val="0"/>
              </a:spcBef>
              <a:spcAft>
                <a:spcPct val="0"/>
              </a:spcAft>
              <a:defRPr sz="4400">
                <a:solidFill>
                  <a:schemeClr val="tx2"/>
                </a:solidFill>
                <a:latin typeface="Arial" panose="020B0604020202020204" pitchFamily="34" charset="0"/>
              </a:defRPr>
            </a:lvl7pPr>
            <a:lvl8pPr marL="3429000" indent="-228600" algn="ctr" eaLnBrk="0" fontAlgn="base" hangingPunct="0">
              <a:spcBef>
                <a:spcPct val="0"/>
              </a:spcBef>
              <a:spcAft>
                <a:spcPct val="0"/>
              </a:spcAft>
              <a:defRPr sz="4400">
                <a:solidFill>
                  <a:schemeClr val="tx2"/>
                </a:solidFill>
                <a:latin typeface="Arial" panose="020B0604020202020204" pitchFamily="34" charset="0"/>
              </a:defRPr>
            </a:lvl8pPr>
            <a:lvl9pPr marL="3886200" indent="-228600" algn="ctr" eaLnBrk="0" fontAlgn="base" hangingPunct="0">
              <a:spcBef>
                <a:spcPct val="0"/>
              </a:spcBef>
              <a:spcAft>
                <a:spcPct val="0"/>
              </a:spcAft>
              <a:defRPr sz="4400">
                <a:solidFill>
                  <a:schemeClr val="tx2"/>
                </a:solidFill>
                <a:latin typeface="Arial" panose="020B0604020202020204" pitchFamily="34" charset="0"/>
              </a:defRPr>
            </a:lvl9pPr>
          </a:lstStyle>
          <a:p>
            <a:pPr eaLnBrk="1" hangingPunct="1">
              <a:defRPr/>
            </a:pPr>
            <a:endParaRPr lang="en-US" altLang="en-US" dirty="0">
              <a:solidFill>
                <a:srgbClr val="000000"/>
              </a:solidFill>
            </a:endParaRPr>
          </a:p>
        </p:txBody>
      </p:sp>
      <p:sp>
        <p:nvSpPr>
          <p:cNvPr id="6" name="TextBox 5">
            <a:extLst>
              <a:ext uri="{FF2B5EF4-FFF2-40B4-BE49-F238E27FC236}">
                <a16:creationId xmlns:a16="http://schemas.microsoft.com/office/drawing/2014/main" id="{708EFC74-CCFA-4B51-B43B-3F9774E6CA64}"/>
              </a:ext>
            </a:extLst>
          </p:cNvPr>
          <p:cNvSpPr txBox="1"/>
          <p:nvPr userDrawn="1"/>
        </p:nvSpPr>
        <p:spPr>
          <a:xfrm>
            <a:off x="647700" y="2749550"/>
            <a:ext cx="7891463" cy="862013"/>
          </a:xfrm>
          <a:prstGeom prst="rect">
            <a:avLst/>
          </a:prstGeom>
          <a:noFill/>
        </p:spPr>
        <p:txBody>
          <a:bodyPr anchor="ctr">
            <a:spAutoFit/>
          </a:bodyPr>
          <a:lstStyle/>
          <a:p>
            <a:pPr marL="0" lvl="1" indent="-342900" algn="ctr" eaLnBrk="1" hangingPunct="1">
              <a:spcBef>
                <a:spcPts val="1200"/>
              </a:spcBef>
              <a:buFont typeface="+mj-lt"/>
              <a:buAutoNum type="arabicPeriod"/>
              <a:defRPr/>
            </a:pPr>
            <a:r>
              <a:rPr lang="en-US" sz="2000" b="1" dirty="0">
                <a:solidFill>
                  <a:srgbClr val="000000"/>
                </a:solidFill>
              </a:rPr>
              <a:t>Good News Story</a:t>
            </a:r>
          </a:p>
          <a:p>
            <a:pPr marL="0" lvl="1" algn="ctr" eaLnBrk="1" hangingPunct="1">
              <a:spcBef>
                <a:spcPts val="1200"/>
              </a:spcBef>
              <a:defRPr/>
            </a:pPr>
            <a:endParaRPr lang="en-US" sz="2000" b="1" dirty="0">
              <a:solidFill>
                <a:srgbClr val="000000"/>
              </a:solidFill>
            </a:endParaRPr>
          </a:p>
        </p:txBody>
      </p:sp>
      <p:sp>
        <p:nvSpPr>
          <p:cNvPr id="5" name="Title 1"/>
          <p:cNvSpPr>
            <a:spLocks noGrp="1"/>
          </p:cNvSpPr>
          <p:nvPr>
            <p:ph type="title"/>
          </p:nvPr>
        </p:nvSpPr>
        <p:spPr>
          <a:xfrm>
            <a:off x="0" y="-76200"/>
            <a:ext cx="9144000" cy="731520"/>
          </a:xfrm>
        </p:spPr>
        <p:txBody>
          <a:bodyPr>
            <a:normAutofit/>
          </a:bodyPr>
          <a:lstStyle>
            <a:lvl1pPr>
              <a:defRPr b="1" baseline="0">
                <a:solidFill>
                  <a:schemeClr val="bg1"/>
                </a:solidFill>
              </a:defRPr>
            </a:lvl1pPr>
          </a:lstStyle>
          <a:p>
            <a:r>
              <a:rPr lang="en-US"/>
              <a:t>Click to edit Master title style</a:t>
            </a:r>
            <a:endParaRPr lang="en-US" dirty="0"/>
          </a:p>
        </p:txBody>
      </p:sp>
      <p:sp>
        <p:nvSpPr>
          <p:cNvPr id="7" name="Slide Number Placeholder 2">
            <a:extLst>
              <a:ext uri="{FF2B5EF4-FFF2-40B4-BE49-F238E27FC236}">
                <a16:creationId xmlns:a16="http://schemas.microsoft.com/office/drawing/2014/main" id="{58BEBC40-1425-422B-99B2-F11A81C5CE3A}"/>
              </a:ext>
            </a:extLst>
          </p:cNvPr>
          <p:cNvSpPr>
            <a:spLocks noGrp="1"/>
          </p:cNvSpPr>
          <p:nvPr>
            <p:ph type="sldNum" sz="quarter" idx="10"/>
          </p:nvPr>
        </p:nvSpPr>
        <p:spPr/>
        <p:txBody>
          <a:bodyPr/>
          <a:lstStyle>
            <a:lvl1pPr>
              <a:defRPr/>
            </a:lvl1pPr>
          </a:lstStyle>
          <a:p>
            <a:pPr>
              <a:defRPr/>
            </a:pPr>
            <a:fld id="{C5BFD5B3-5850-4514-A91F-F5ADB5B81675}" type="slidenum">
              <a:rPr lang="en-US"/>
              <a:pPr>
                <a:defRPr/>
              </a:pPr>
              <a:t>‹#›</a:t>
            </a:fld>
            <a:endParaRPr lang="en-US" dirty="0"/>
          </a:p>
        </p:txBody>
      </p:sp>
    </p:spTree>
    <p:extLst>
      <p:ext uri="{BB962C8B-B14F-4D97-AF65-F5344CB8AC3E}">
        <p14:creationId xmlns:p14="http://schemas.microsoft.com/office/powerpoint/2010/main" val="272836947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5B35113-E2C7-4A9A-9DC6-01F54AFA0910}"/>
              </a:ext>
            </a:extLst>
          </p:cNvPr>
          <p:cNvSpPr/>
          <p:nvPr userDrawn="1"/>
        </p:nvSpPr>
        <p:spPr>
          <a:xfrm>
            <a:off x="0" y="-76200"/>
            <a:ext cx="9144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hangingPunct="1">
              <a:defRPr/>
            </a:pPr>
            <a:endParaRPr lang="en-US" dirty="0">
              <a:solidFill>
                <a:prstClr val="white"/>
              </a:solidFill>
            </a:endParaRPr>
          </a:p>
        </p:txBody>
      </p:sp>
      <p:sp>
        <p:nvSpPr>
          <p:cNvPr id="5" name="Title 1"/>
          <p:cNvSpPr>
            <a:spLocks noGrp="1"/>
          </p:cNvSpPr>
          <p:nvPr>
            <p:ph type="title"/>
          </p:nvPr>
        </p:nvSpPr>
        <p:spPr>
          <a:xfrm>
            <a:off x="0" y="-76200"/>
            <a:ext cx="9144000" cy="731520"/>
          </a:xfrm>
        </p:spPr>
        <p:txBody>
          <a:bodyPr>
            <a:normAutofit/>
          </a:bodyPr>
          <a:lstStyle>
            <a:lvl1pPr>
              <a:defRPr b="1" baseline="0">
                <a:solidFill>
                  <a:schemeClr val="bg1"/>
                </a:solidFill>
              </a:defRPr>
            </a:lvl1pPr>
          </a:lstStyle>
          <a:p>
            <a:r>
              <a:rPr lang="en-US"/>
              <a:t>Click to edit Master title style</a:t>
            </a:r>
            <a:endParaRPr lang="en-US" dirty="0"/>
          </a:p>
        </p:txBody>
      </p:sp>
      <p:sp>
        <p:nvSpPr>
          <p:cNvPr id="4" name="Slide Number Placeholder 2">
            <a:extLst>
              <a:ext uri="{FF2B5EF4-FFF2-40B4-BE49-F238E27FC236}">
                <a16:creationId xmlns:a16="http://schemas.microsoft.com/office/drawing/2014/main" id="{92DF1B40-8F9A-47DD-ACD2-E2FE5C096FDE}"/>
              </a:ext>
            </a:extLst>
          </p:cNvPr>
          <p:cNvSpPr>
            <a:spLocks noGrp="1"/>
          </p:cNvSpPr>
          <p:nvPr>
            <p:ph type="sldNum" sz="quarter" idx="10"/>
          </p:nvPr>
        </p:nvSpPr>
        <p:spPr/>
        <p:txBody>
          <a:bodyPr/>
          <a:lstStyle>
            <a:lvl1pPr>
              <a:defRPr/>
            </a:lvl1pPr>
          </a:lstStyle>
          <a:p>
            <a:pPr>
              <a:defRPr/>
            </a:pPr>
            <a:fld id="{266EC9F8-6EF7-4349-A356-37D9869DDB43}" type="slidenum">
              <a:rPr lang="en-US"/>
              <a:pPr>
                <a:defRPr/>
              </a:pPr>
              <a:t>‹#›</a:t>
            </a:fld>
            <a:endParaRPr lang="en-US" dirty="0"/>
          </a:p>
        </p:txBody>
      </p:sp>
    </p:spTree>
    <p:extLst>
      <p:ext uri="{BB962C8B-B14F-4D97-AF65-F5344CB8AC3E}">
        <p14:creationId xmlns:p14="http://schemas.microsoft.com/office/powerpoint/2010/main" val="407395029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81E54DBD-930F-4588-A7A3-CB116CBB9B3C}"/>
              </a:ext>
            </a:extLst>
          </p:cNvPr>
          <p:cNvSpPr txBox="1">
            <a:spLocks/>
          </p:cNvSpPr>
          <p:nvPr userDrawn="1"/>
        </p:nvSpPr>
        <p:spPr>
          <a:xfrm>
            <a:off x="6937375" y="6400800"/>
            <a:ext cx="2133600" cy="365125"/>
          </a:xfrm>
          <a:prstGeom prst="rect">
            <a:avLst/>
          </a:prstGeom>
        </p:spPr>
        <p:txBody>
          <a:bodyPr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US" dirty="0">
              <a:solidFill>
                <a:prstClr val="white"/>
              </a:solidFill>
            </a:endParaRPr>
          </a:p>
        </p:txBody>
      </p:sp>
      <p:sp>
        <p:nvSpPr>
          <p:cNvPr id="2" name="Title 1"/>
          <p:cNvSpPr>
            <a:spLocks noGrp="1"/>
          </p:cNvSpPr>
          <p:nvPr>
            <p:ph type="ctrTitle"/>
          </p:nvPr>
        </p:nvSpPr>
        <p:spPr>
          <a:xfrm>
            <a:off x="685800" y="213051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62049001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A20C64A-4917-4D82-AFF8-AE0FA1AD89BF}"/>
              </a:ext>
            </a:extLst>
          </p:cNvPr>
          <p:cNvSpPr/>
          <p:nvPr userDrawn="1"/>
        </p:nvSpPr>
        <p:spPr>
          <a:xfrm>
            <a:off x="0" y="-76200"/>
            <a:ext cx="9144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hangingPunct="1">
              <a:defRPr/>
            </a:pPr>
            <a:endParaRPr lang="en-US" dirty="0">
              <a:solidFill>
                <a:prstClr val="white"/>
              </a:solidFill>
            </a:endParaRPr>
          </a:p>
        </p:txBody>
      </p:sp>
      <p:sp>
        <p:nvSpPr>
          <p:cNvPr id="3" name="Content Placeholder 2"/>
          <p:cNvSpPr>
            <a:spLocks noGrp="1"/>
          </p:cNvSpPr>
          <p:nvPr>
            <p:ph idx="1"/>
          </p:nvPr>
        </p:nvSpPr>
        <p:spPr>
          <a:xfrm>
            <a:off x="457200" y="990600"/>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p:cNvSpPr>
            <a:spLocks noGrp="1"/>
          </p:cNvSpPr>
          <p:nvPr>
            <p:ph type="title"/>
          </p:nvPr>
        </p:nvSpPr>
        <p:spPr>
          <a:xfrm>
            <a:off x="0" y="-76200"/>
            <a:ext cx="9144000" cy="731520"/>
          </a:xfrm>
        </p:spPr>
        <p:txBody>
          <a:bodyPr>
            <a:normAutofit/>
          </a:bodyPr>
          <a:lstStyle>
            <a:lvl1pPr>
              <a:defRPr b="1" baseline="0">
                <a:solidFill>
                  <a:schemeClr val="bg1"/>
                </a:solidFill>
              </a:defRPr>
            </a:lvl1pPr>
          </a:lstStyle>
          <a:p>
            <a:r>
              <a:rPr lang="en-US"/>
              <a:t>Click to edit Master title style</a:t>
            </a:r>
            <a:endParaRPr lang="en-US" dirty="0"/>
          </a:p>
        </p:txBody>
      </p:sp>
      <p:sp>
        <p:nvSpPr>
          <p:cNvPr id="5" name="Slide Number Placeholder 5">
            <a:extLst>
              <a:ext uri="{FF2B5EF4-FFF2-40B4-BE49-F238E27FC236}">
                <a16:creationId xmlns:a16="http://schemas.microsoft.com/office/drawing/2014/main" id="{9E07E3EC-04B7-467B-BB7D-7806B8792CE9}"/>
              </a:ext>
            </a:extLst>
          </p:cNvPr>
          <p:cNvSpPr>
            <a:spLocks noGrp="1"/>
          </p:cNvSpPr>
          <p:nvPr>
            <p:ph type="sldNum" sz="quarter" idx="10"/>
          </p:nvPr>
        </p:nvSpPr>
        <p:spPr/>
        <p:txBody>
          <a:bodyPr/>
          <a:lstStyle>
            <a:lvl1pPr defTabSz="914400">
              <a:defRPr/>
            </a:lvl1pPr>
          </a:lstStyle>
          <a:p>
            <a:pPr>
              <a:defRPr/>
            </a:pPr>
            <a:fld id="{B34E5EF3-64BA-4FB1-B3B5-EA44526E1875}" type="slidenum">
              <a:rPr lang="en-US"/>
              <a:pPr>
                <a:defRPr/>
              </a:pPr>
              <a:t>‹#›</a:t>
            </a:fld>
            <a:endParaRPr lang="en-US" dirty="0"/>
          </a:p>
        </p:txBody>
      </p:sp>
    </p:spTree>
    <p:extLst>
      <p:ext uri="{BB962C8B-B14F-4D97-AF65-F5344CB8AC3E}">
        <p14:creationId xmlns:p14="http://schemas.microsoft.com/office/powerpoint/2010/main" val="337938843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D1FADCD-3971-4B39-89CF-9D90129DCC22}"/>
              </a:ext>
            </a:extLst>
          </p:cNvPr>
          <p:cNvSpPr/>
          <p:nvPr userDrawn="1"/>
        </p:nvSpPr>
        <p:spPr>
          <a:xfrm>
            <a:off x="0" y="-76200"/>
            <a:ext cx="9144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hangingPunct="1">
              <a:defRPr/>
            </a:pPr>
            <a:endParaRPr lang="en-US" dirty="0">
              <a:solidFill>
                <a:prstClr val="white"/>
              </a:solidFill>
            </a:endParaRPr>
          </a:p>
        </p:txBody>
      </p:sp>
      <p:sp>
        <p:nvSpPr>
          <p:cNvPr id="6" name="Title 1"/>
          <p:cNvSpPr>
            <a:spLocks noGrp="1"/>
          </p:cNvSpPr>
          <p:nvPr>
            <p:ph type="title"/>
          </p:nvPr>
        </p:nvSpPr>
        <p:spPr>
          <a:xfrm>
            <a:off x="0" y="-76200"/>
            <a:ext cx="9144000" cy="731520"/>
          </a:xfrm>
        </p:spPr>
        <p:txBody>
          <a:bodyPr>
            <a:normAutofit/>
          </a:bodyPr>
          <a:lstStyle>
            <a:lvl1pPr>
              <a:defRPr b="1" baseline="0">
                <a:solidFill>
                  <a:schemeClr val="bg1"/>
                </a:solidFill>
              </a:defRPr>
            </a:lvl1pPr>
          </a:lstStyle>
          <a:p>
            <a:r>
              <a:rPr lang="en-US"/>
              <a:t>Click to edit Master title style</a:t>
            </a:r>
            <a:endParaRPr lang="en-US" dirty="0"/>
          </a:p>
        </p:txBody>
      </p:sp>
      <p:sp>
        <p:nvSpPr>
          <p:cNvPr id="4" name="Slide Number Placeholder 4">
            <a:extLst>
              <a:ext uri="{FF2B5EF4-FFF2-40B4-BE49-F238E27FC236}">
                <a16:creationId xmlns:a16="http://schemas.microsoft.com/office/drawing/2014/main" id="{83AA00DE-4225-41BA-B536-ABFA231876E2}"/>
              </a:ext>
            </a:extLst>
          </p:cNvPr>
          <p:cNvSpPr>
            <a:spLocks noGrp="1"/>
          </p:cNvSpPr>
          <p:nvPr>
            <p:ph type="sldNum" sz="quarter" idx="10"/>
          </p:nvPr>
        </p:nvSpPr>
        <p:spPr/>
        <p:txBody>
          <a:bodyPr/>
          <a:lstStyle>
            <a:lvl1pPr defTabSz="914400">
              <a:defRPr/>
            </a:lvl1pPr>
          </a:lstStyle>
          <a:p>
            <a:pPr>
              <a:defRPr/>
            </a:pPr>
            <a:fld id="{4CBC406C-9BCD-468D-BDE6-D2FFDAE5D6A7}" type="slidenum">
              <a:rPr lang="en-US"/>
              <a:pPr>
                <a:defRPr/>
              </a:pPr>
              <a:t>‹#›</a:t>
            </a:fld>
            <a:endParaRPr lang="en-US" dirty="0"/>
          </a:p>
        </p:txBody>
      </p:sp>
    </p:spTree>
    <p:extLst>
      <p:ext uri="{BB962C8B-B14F-4D97-AF65-F5344CB8AC3E}">
        <p14:creationId xmlns:p14="http://schemas.microsoft.com/office/powerpoint/2010/main" val="275754620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73141"/>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142" y="273055"/>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5" y="1435105"/>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6">
            <a:extLst>
              <a:ext uri="{FF2B5EF4-FFF2-40B4-BE49-F238E27FC236}">
                <a16:creationId xmlns:a16="http://schemas.microsoft.com/office/drawing/2014/main" id="{0A04CD8B-D947-455D-B550-1A84661F4F43}"/>
              </a:ext>
            </a:extLst>
          </p:cNvPr>
          <p:cNvSpPr>
            <a:spLocks noGrp="1"/>
          </p:cNvSpPr>
          <p:nvPr>
            <p:ph type="sldNum" sz="quarter" idx="10"/>
          </p:nvPr>
        </p:nvSpPr>
        <p:spPr/>
        <p:txBody>
          <a:bodyPr/>
          <a:lstStyle>
            <a:lvl1pPr defTabSz="914400">
              <a:defRPr/>
            </a:lvl1pPr>
          </a:lstStyle>
          <a:p>
            <a:pPr>
              <a:defRPr/>
            </a:pPr>
            <a:fld id="{E25FE5BA-A772-46C7-BCBA-D0EF5EC18544}" type="slidenum">
              <a:rPr lang="en-US"/>
              <a:pPr>
                <a:defRPr/>
              </a:pPr>
              <a:t>‹#›</a:t>
            </a:fld>
            <a:endParaRPr lang="en-US" dirty="0"/>
          </a:p>
        </p:txBody>
      </p:sp>
    </p:spTree>
    <p:extLst>
      <p:ext uri="{BB962C8B-B14F-4D97-AF65-F5344CB8AC3E}">
        <p14:creationId xmlns:p14="http://schemas.microsoft.com/office/powerpoint/2010/main" val="317873580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Slide Number Placeholder 6">
            <a:extLst>
              <a:ext uri="{FF2B5EF4-FFF2-40B4-BE49-F238E27FC236}">
                <a16:creationId xmlns:a16="http://schemas.microsoft.com/office/drawing/2014/main" id="{193FA08C-02BF-4071-A9B6-0BE9094AAF2E}"/>
              </a:ext>
            </a:extLst>
          </p:cNvPr>
          <p:cNvSpPr>
            <a:spLocks noGrp="1"/>
          </p:cNvSpPr>
          <p:nvPr>
            <p:ph type="sldNum" sz="quarter" idx="10"/>
          </p:nvPr>
        </p:nvSpPr>
        <p:spPr/>
        <p:txBody>
          <a:bodyPr/>
          <a:lstStyle>
            <a:lvl1pPr defTabSz="914400">
              <a:defRPr/>
            </a:lvl1pPr>
          </a:lstStyle>
          <a:p>
            <a:pPr>
              <a:defRPr/>
            </a:pPr>
            <a:fld id="{A8154290-F1E8-440E-89E5-B1F2F03EB727}" type="slidenum">
              <a:rPr lang="en-US"/>
              <a:pPr>
                <a:defRPr/>
              </a:pPr>
              <a:t>‹#›</a:t>
            </a:fld>
            <a:endParaRPr lang="en-US" dirty="0"/>
          </a:p>
        </p:txBody>
      </p:sp>
    </p:spTree>
    <p:extLst>
      <p:ext uri="{BB962C8B-B14F-4D97-AF65-F5344CB8AC3E}">
        <p14:creationId xmlns:p14="http://schemas.microsoft.com/office/powerpoint/2010/main" val="35380711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F3BAE888-5BB1-4F2D-9EB0-724B67D556C8}"/>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DADF41E7-9051-4550-BF9C-2CC8A13DA83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26495727-C4EE-4F5A-948E-6264BE38CBD7}"/>
              </a:ext>
            </a:extLst>
          </p:cNvPr>
          <p:cNvSpPr>
            <a:spLocks noGrp="1" noChangeArrowheads="1"/>
          </p:cNvSpPr>
          <p:nvPr>
            <p:ph type="sldNum" sz="quarter" idx="12"/>
          </p:nvPr>
        </p:nvSpPr>
        <p:spPr>
          <a:ln/>
        </p:spPr>
        <p:txBody>
          <a:bodyPr/>
          <a:lstStyle>
            <a:lvl1pPr>
              <a:defRPr/>
            </a:lvl1pPr>
          </a:lstStyle>
          <a:p>
            <a:pPr>
              <a:defRPr/>
            </a:pPr>
            <a:fld id="{014EC961-2BFA-41FB-A162-8A77068F9FCB}" type="slidenum">
              <a:rPr lang="en-US" altLang="en-US"/>
              <a:pPr>
                <a:defRPr/>
              </a:pPr>
              <a:t>‹#›</a:t>
            </a:fld>
            <a:endParaRPr lang="en-US" altLang="en-US" dirty="0"/>
          </a:p>
        </p:txBody>
      </p:sp>
    </p:spTree>
    <p:extLst>
      <p:ext uri="{BB962C8B-B14F-4D97-AF65-F5344CB8AC3E}">
        <p14:creationId xmlns:p14="http://schemas.microsoft.com/office/powerpoint/2010/main" val="78380881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1C3C616D-BFFE-44D1-A027-4AFF4D207517}"/>
              </a:ext>
            </a:extLst>
          </p:cNvPr>
          <p:cNvSpPr>
            <a:spLocks noGrp="1"/>
          </p:cNvSpPr>
          <p:nvPr>
            <p:ph type="sldNum" sz="quarter" idx="10"/>
          </p:nvPr>
        </p:nvSpPr>
        <p:spPr/>
        <p:txBody>
          <a:bodyPr/>
          <a:lstStyle>
            <a:lvl1pPr defTabSz="914400">
              <a:defRPr/>
            </a:lvl1pPr>
          </a:lstStyle>
          <a:p>
            <a:pPr>
              <a:defRPr/>
            </a:pPr>
            <a:fld id="{124D2AE8-4B11-4F5D-82E8-5B58D6AB01D2}" type="slidenum">
              <a:rPr lang="en-US"/>
              <a:pPr>
                <a:defRPr/>
              </a:pPr>
              <a:t>‹#›</a:t>
            </a:fld>
            <a:endParaRPr lang="en-US" dirty="0"/>
          </a:p>
        </p:txBody>
      </p:sp>
    </p:spTree>
    <p:extLst>
      <p:ext uri="{BB962C8B-B14F-4D97-AF65-F5344CB8AC3E}">
        <p14:creationId xmlns:p14="http://schemas.microsoft.com/office/powerpoint/2010/main" val="407812669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a:extLst>
              <a:ext uri="{FF2B5EF4-FFF2-40B4-BE49-F238E27FC236}">
                <a16:creationId xmlns:a16="http://schemas.microsoft.com/office/drawing/2014/main" id="{9A6E3DFB-0AD8-46C9-9D94-3C067CD76E3C}"/>
              </a:ext>
            </a:extLst>
          </p:cNvPr>
          <p:cNvSpPr>
            <a:spLocks noGrp="1"/>
          </p:cNvSpPr>
          <p:nvPr>
            <p:ph type="sldNum" sz="quarter" idx="10"/>
          </p:nvPr>
        </p:nvSpPr>
        <p:spPr/>
        <p:txBody>
          <a:bodyPr/>
          <a:lstStyle>
            <a:lvl1pPr>
              <a:defRPr/>
            </a:lvl1pPr>
          </a:lstStyle>
          <a:p>
            <a:pPr>
              <a:defRPr/>
            </a:pPr>
            <a:fld id="{2C10CD39-6F20-4F9E-80D4-0378F1E15C32}" type="slidenum">
              <a:rPr lang="en-US"/>
              <a:pPr>
                <a:defRPr/>
              </a:pPr>
              <a:t>‹#›</a:t>
            </a:fld>
            <a:endParaRPr lang="en-US" dirty="0"/>
          </a:p>
        </p:txBody>
      </p:sp>
    </p:spTree>
    <p:extLst>
      <p:ext uri="{BB962C8B-B14F-4D97-AF65-F5344CB8AC3E}">
        <p14:creationId xmlns:p14="http://schemas.microsoft.com/office/powerpoint/2010/main" val="7329328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06FFAE60-F85D-42BC-B7C2-23684B80EB9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CACFC8A9-89A1-480A-B13D-8C1C609B9C0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723E4C25-AC65-4D7B-AF73-BF297E510D2F}"/>
              </a:ext>
            </a:extLst>
          </p:cNvPr>
          <p:cNvSpPr>
            <a:spLocks noGrp="1" noChangeArrowheads="1"/>
          </p:cNvSpPr>
          <p:nvPr>
            <p:ph type="sldNum" sz="quarter" idx="12"/>
          </p:nvPr>
        </p:nvSpPr>
        <p:spPr>
          <a:ln/>
        </p:spPr>
        <p:txBody>
          <a:bodyPr/>
          <a:lstStyle>
            <a:lvl1pPr>
              <a:defRPr/>
            </a:lvl1pPr>
          </a:lstStyle>
          <a:p>
            <a:pPr>
              <a:defRPr/>
            </a:pPr>
            <a:fld id="{FFBB3786-BDC5-4ACD-980D-AE3180D3729A}" type="slidenum">
              <a:rPr lang="en-US" altLang="en-US"/>
              <a:pPr>
                <a:defRPr/>
              </a:pPr>
              <a:t>‹#›</a:t>
            </a:fld>
            <a:endParaRPr lang="en-US" altLang="en-US" dirty="0"/>
          </a:p>
        </p:txBody>
      </p:sp>
    </p:spTree>
    <p:extLst>
      <p:ext uri="{BB962C8B-B14F-4D97-AF65-F5344CB8AC3E}">
        <p14:creationId xmlns:p14="http://schemas.microsoft.com/office/powerpoint/2010/main" val="6163924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25ACFDCF-ADC6-4ADC-B2AB-0F7391A84F4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2513DDBD-5B04-44A7-926D-B9F0EA22915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92A89E81-E595-4FDC-9C3D-D3655E34B4AF}"/>
              </a:ext>
            </a:extLst>
          </p:cNvPr>
          <p:cNvSpPr>
            <a:spLocks noGrp="1" noChangeArrowheads="1"/>
          </p:cNvSpPr>
          <p:nvPr>
            <p:ph type="sldNum" sz="quarter" idx="12"/>
          </p:nvPr>
        </p:nvSpPr>
        <p:spPr>
          <a:ln/>
        </p:spPr>
        <p:txBody>
          <a:bodyPr/>
          <a:lstStyle>
            <a:lvl1pPr>
              <a:defRPr/>
            </a:lvl1pPr>
          </a:lstStyle>
          <a:p>
            <a:pPr>
              <a:defRPr/>
            </a:pPr>
            <a:fld id="{DE85CF34-66CE-4E67-BF83-19CA42538172}" type="slidenum">
              <a:rPr lang="en-US" altLang="en-US"/>
              <a:pPr>
                <a:defRPr/>
              </a:pPr>
              <a:t>‹#›</a:t>
            </a:fld>
            <a:endParaRPr lang="en-US" altLang="en-US" dirty="0"/>
          </a:p>
        </p:txBody>
      </p:sp>
    </p:spTree>
    <p:extLst>
      <p:ext uri="{BB962C8B-B14F-4D97-AF65-F5344CB8AC3E}">
        <p14:creationId xmlns:p14="http://schemas.microsoft.com/office/powerpoint/2010/main" val="36415218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ags" Target="../tags/tag3.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4.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10" Type="http://schemas.openxmlformats.org/officeDocument/2006/relationships/image" Target="../media/image6.png"/><Relationship Id="rId4" Type="http://schemas.openxmlformats.org/officeDocument/2006/relationships/slideLayout" Target="../slideLayouts/slideLayout37.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image" Target="../media/image10.png"/><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image" Target="../media/image9.png"/><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theme" Target="../theme/theme5.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image" Target="../media/image10.png"/><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image" Target="../media/image9.png"/><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theme" Target="../theme/theme6.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image" Target="../media/image10.png"/><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image" Target="../media/image9.png"/><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theme" Target="../theme/theme7.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s>
            <a:gs pos="100000">
              <a:srgbClr val="FFFFFF"/>
            </a:gs>
          </a:gsLst>
          <a:lin ang="5400000" scaled="1"/>
        </a:gradFill>
        <a:effectLst/>
      </p:bgPr>
    </p:bg>
    <p:spTree>
      <p:nvGrpSpPr>
        <p:cNvPr id="1" name=""/>
        <p:cNvGrpSpPr/>
        <p:nvPr/>
      </p:nvGrpSpPr>
      <p:grpSpPr>
        <a:xfrm>
          <a:off x="0" y="0"/>
          <a:ext cx="0" cy="0"/>
          <a:chOff x="0" y="0"/>
          <a:chExt cx="0" cy="0"/>
        </a:xfrm>
      </p:grpSpPr>
      <p:grpSp>
        <p:nvGrpSpPr>
          <p:cNvPr id="1026" name="Group 16">
            <a:extLst>
              <a:ext uri="{FF2B5EF4-FFF2-40B4-BE49-F238E27FC236}">
                <a16:creationId xmlns:a16="http://schemas.microsoft.com/office/drawing/2014/main" id="{CCF53D37-51A1-4554-A037-FDC2DACE52F3}"/>
              </a:ext>
            </a:extLst>
          </p:cNvPr>
          <p:cNvGrpSpPr>
            <a:grpSpLocks/>
          </p:cNvGrpSpPr>
          <p:nvPr/>
        </p:nvGrpSpPr>
        <p:grpSpPr bwMode="auto">
          <a:xfrm>
            <a:off x="34925" y="4119563"/>
            <a:ext cx="9074150" cy="2693987"/>
            <a:chOff x="0" y="2640"/>
            <a:chExt cx="5760" cy="1680"/>
          </a:xfrm>
        </p:grpSpPr>
        <p:sp>
          <p:nvSpPr>
            <p:cNvPr id="1041" name="Rectangle 17">
              <a:extLst>
                <a:ext uri="{FF2B5EF4-FFF2-40B4-BE49-F238E27FC236}">
                  <a16:creationId xmlns:a16="http://schemas.microsoft.com/office/drawing/2014/main" id="{F1FDC66E-0B63-4EBE-81CE-14092B4EFB19}"/>
                </a:ext>
              </a:extLst>
            </p:cNvPr>
            <p:cNvSpPr>
              <a:spLocks noChangeArrowheads="1"/>
            </p:cNvSpPr>
            <p:nvPr userDrawn="1"/>
          </p:nvSpPr>
          <p:spPr bwMode="gray">
            <a:xfrm>
              <a:off x="0" y="2640"/>
              <a:ext cx="5760" cy="168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800">
                  <a:solidFill>
                    <a:schemeClr val="tx2"/>
                  </a:solidFill>
                  <a:latin typeface="Arial" charset="0"/>
                </a:defRPr>
              </a:lvl1pPr>
              <a:lvl2pPr marL="742950" indent="-285750" eaLnBrk="0" hangingPunct="0">
                <a:defRPr sz="2800">
                  <a:solidFill>
                    <a:schemeClr val="tx2"/>
                  </a:solidFill>
                  <a:latin typeface="Arial" charset="0"/>
                </a:defRPr>
              </a:lvl2pPr>
              <a:lvl3pPr marL="1143000" indent="-228600" eaLnBrk="0" hangingPunct="0">
                <a:defRPr sz="2800">
                  <a:solidFill>
                    <a:schemeClr val="tx2"/>
                  </a:solidFill>
                  <a:latin typeface="Arial" charset="0"/>
                </a:defRPr>
              </a:lvl3pPr>
              <a:lvl4pPr marL="1600200" indent="-228600" eaLnBrk="0" hangingPunct="0">
                <a:defRPr sz="2800">
                  <a:solidFill>
                    <a:schemeClr val="tx2"/>
                  </a:solidFill>
                  <a:latin typeface="Arial" charset="0"/>
                </a:defRPr>
              </a:lvl4pPr>
              <a:lvl5pPr marL="2057400" indent="-228600" eaLnBrk="0" hangingPunct="0">
                <a:defRPr sz="2800">
                  <a:solidFill>
                    <a:schemeClr val="tx2"/>
                  </a:solidFill>
                  <a:latin typeface="Arial" charset="0"/>
                </a:defRPr>
              </a:lvl5pPr>
              <a:lvl6pPr marL="2514600" indent="-228600" eaLnBrk="0" fontAlgn="base" hangingPunct="0">
                <a:spcBef>
                  <a:spcPct val="0"/>
                </a:spcBef>
                <a:spcAft>
                  <a:spcPct val="0"/>
                </a:spcAft>
                <a:defRPr sz="2800">
                  <a:solidFill>
                    <a:schemeClr val="tx2"/>
                  </a:solidFill>
                  <a:latin typeface="Arial" charset="0"/>
                </a:defRPr>
              </a:lvl6pPr>
              <a:lvl7pPr marL="2971800" indent="-228600" eaLnBrk="0" fontAlgn="base" hangingPunct="0">
                <a:spcBef>
                  <a:spcPct val="0"/>
                </a:spcBef>
                <a:spcAft>
                  <a:spcPct val="0"/>
                </a:spcAft>
                <a:defRPr sz="2800">
                  <a:solidFill>
                    <a:schemeClr val="tx2"/>
                  </a:solidFill>
                  <a:latin typeface="Arial" charset="0"/>
                </a:defRPr>
              </a:lvl7pPr>
              <a:lvl8pPr marL="3429000" indent="-228600" eaLnBrk="0" fontAlgn="base" hangingPunct="0">
                <a:spcBef>
                  <a:spcPct val="0"/>
                </a:spcBef>
                <a:spcAft>
                  <a:spcPct val="0"/>
                </a:spcAft>
                <a:defRPr sz="2800">
                  <a:solidFill>
                    <a:schemeClr val="tx2"/>
                  </a:solidFill>
                  <a:latin typeface="Arial" charset="0"/>
                </a:defRPr>
              </a:lvl8pPr>
              <a:lvl9pPr marL="3886200" indent="-228600" eaLnBrk="0" fontAlgn="base" hangingPunct="0">
                <a:spcBef>
                  <a:spcPct val="0"/>
                </a:spcBef>
                <a:spcAft>
                  <a:spcPct val="0"/>
                </a:spcAft>
                <a:defRPr sz="2800">
                  <a:solidFill>
                    <a:schemeClr val="tx2"/>
                  </a:solidFill>
                  <a:latin typeface="Arial" charset="0"/>
                </a:defRPr>
              </a:lvl9pPr>
            </a:lstStyle>
            <a:p>
              <a:pPr eaLnBrk="1" hangingPunct="1">
                <a:defRPr/>
              </a:pPr>
              <a:endParaRPr lang="en-US" altLang="en-US" sz="1800" dirty="0">
                <a:solidFill>
                  <a:schemeClr val="tx1"/>
                </a:solidFill>
                <a:cs typeface="+mn-cs"/>
              </a:endParaRPr>
            </a:p>
          </p:txBody>
        </p:sp>
        <p:sp>
          <p:nvSpPr>
            <p:cNvPr id="19" name="Rectangle 18">
              <a:extLst>
                <a:ext uri="{FF2B5EF4-FFF2-40B4-BE49-F238E27FC236}">
                  <a16:creationId xmlns:a16="http://schemas.microsoft.com/office/drawing/2014/main" id="{590B2E2D-406D-416F-9EAC-6D568FA32B74}"/>
                </a:ext>
              </a:extLst>
            </p:cNvPr>
            <p:cNvSpPr>
              <a:spLocks noChangeArrowheads="1"/>
            </p:cNvSpPr>
            <p:nvPr userDrawn="1"/>
          </p:nvSpPr>
          <p:spPr bwMode="gray">
            <a:xfrm>
              <a:off x="0" y="2640"/>
              <a:ext cx="5760" cy="96"/>
            </a:xfrm>
            <a:prstGeom prst="rect">
              <a:avLst/>
            </a:prstGeom>
            <a:gradFill rotWithShape="0">
              <a:gsLst>
                <a:gs pos="0">
                  <a:schemeClr val="bg2">
                    <a:gamma/>
                    <a:shade val="46275"/>
                    <a:invGamma/>
                  </a:schemeClr>
                </a:gs>
                <a:gs pos="100000">
                  <a:schemeClr val="bg2"/>
                </a:gs>
              </a:gsLst>
              <a:lin ang="5400000" scaled="1"/>
            </a:gradFill>
            <a:ln w="9525">
              <a:noFill/>
              <a:miter lim="800000"/>
              <a:headEnd/>
              <a:tailEnd/>
            </a:ln>
            <a:effectLst/>
          </p:spPr>
          <p:txBody>
            <a:bodyPr wrap="none" anchor="ctr"/>
            <a:lstStyle/>
            <a:p>
              <a:pPr eaLnBrk="1" hangingPunct="1">
                <a:defRPr/>
              </a:pPr>
              <a:endParaRPr lang="en-US" sz="1800" dirty="0">
                <a:solidFill>
                  <a:schemeClr val="tx1"/>
                </a:solidFill>
                <a:latin typeface="Arial" charset="0"/>
                <a:cs typeface="+mn-cs"/>
              </a:endParaRPr>
            </a:p>
          </p:txBody>
        </p:sp>
      </p:grpSp>
      <p:sp>
        <p:nvSpPr>
          <p:cNvPr id="20" name="Rectangle 19">
            <a:extLst>
              <a:ext uri="{FF2B5EF4-FFF2-40B4-BE49-F238E27FC236}">
                <a16:creationId xmlns:a16="http://schemas.microsoft.com/office/drawing/2014/main" id="{11DC926B-08E9-40BB-805B-AA9D72F825AE}"/>
              </a:ext>
            </a:extLst>
          </p:cNvPr>
          <p:cNvSpPr>
            <a:spLocks noChangeArrowheads="1"/>
          </p:cNvSpPr>
          <p:nvPr/>
        </p:nvSpPr>
        <p:spPr bwMode="gray">
          <a:xfrm>
            <a:off x="34925" y="44450"/>
            <a:ext cx="9074150" cy="2347913"/>
          </a:xfrm>
          <a:prstGeom prst="rect">
            <a:avLst/>
          </a:prstGeom>
          <a:gradFill rotWithShape="0">
            <a:gsLst>
              <a:gs pos="0">
                <a:schemeClr val="tx1"/>
              </a:gs>
              <a:gs pos="100000">
                <a:schemeClr val="tx1">
                  <a:gamma/>
                  <a:shade val="46275"/>
                  <a:invGamma/>
                </a:schemeClr>
              </a:gs>
            </a:gsLst>
            <a:lin ang="5400000" scaled="1"/>
          </a:gradFill>
          <a:ln w="9525">
            <a:noFill/>
            <a:miter lim="800000"/>
            <a:headEnd/>
            <a:tailEnd/>
          </a:ln>
          <a:effectLst/>
        </p:spPr>
        <p:txBody>
          <a:bodyPr wrap="none" anchor="ctr"/>
          <a:lstStyle/>
          <a:p>
            <a:pPr eaLnBrk="1" hangingPunct="1">
              <a:defRPr/>
            </a:pPr>
            <a:endParaRPr lang="en-US" sz="1800" dirty="0">
              <a:solidFill>
                <a:schemeClr val="tx1"/>
              </a:solidFill>
              <a:latin typeface="Arial" charset="0"/>
              <a:cs typeface="+mn-cs"/>
            </a:endParaRPr>
          </a:p>
        </p:txBody>
      </p:sp>
      <p:grpSp>
        <p:nvGrpSpPr>
          <p:cNvPr id="1028" name="Group 20">
            <a:extLst>
              <a:ext uri="{FF2B5EF4-FFF2-40B4-BE49-F238E27FC236}">
                <a16:creationId xmlns:a16="http://schemas.microsoft.com/office/drawing/2014/main" id="{B6C33E4E-975E-4C21-AF6C-008A09A8FA68}"/>
              </a:ext>
            </a:extLst>
          </p:cNvPr>
          <p:cNvGrpSpPr>
            <a:grpSpLocks/>
          </p:cNvGrpSpPr>
          <p:nvPr/>
        </p:nvGrpSpPr>
        <p:grpSpPr bwMode="auto">
          <a:xfrm>
            <a:off x="-4763" y="0"/>
            <a:ext cx="9148763" cy="6856413"/>
            <a:chOff x="-3" y="0"/>
            <a:chExt cx="5763" cy="4319"/>
          </a:xfrm>
        </p:grpSpPr>
        <p:sp>
          <p:nvSpPr>
            <p:cNvPr id="1036" name="AutoShape 21">
              <a:extLst>
                <a:ext uri="{FF2B5EF4-FFF2-40B4-BE49-F238E27FC236}">
                  <a16:creationId xmlns:a16="http://schemas.microsoft.com/office/drawing/2014/main" id="{CF0DD805-5AC7-445E-8C2E-9F7E5CAA3FF8}"/>
                </a:ext>
              </a:extLst>
            </p:cNvPr>
            <p:cNvSpPr>
              <a:spLocks noChangeArrowheads="1"/>
            </p:cNvSpPr>
            <p:nvPr userDrawn="1"/>
          </p:nvSpPr>
          <p:spPr bwMode="gray">
            <a:xfrm>
              <a:off x="24" y="24"/>
              <a:ext cx="5712" cy="4272"/>
            </a:xfrm>
            <a:prstGeom prst="roundRect">
              <a:avLst>
                <a:gd name="adj" fmla="val 6227"/>
              </a:avLst>
            </a:prstGeom>
            <a:noFill/>
            <a:ln w="762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2"/>
                  </a:solidFill>
                  <a:latin typeface="Arial" charset="0"/>
                </a:defRPr>
              </a:lvl1pPr>
              <a:lvl2pPr marL="742950" indent="-285750" eaLnBrk="0" hangingPunct="0">
                <a:defRPr sz="2800">
                  <a:solidFill>
                    <a:schemeClr val="tx2"/>
                  </a:solidFill>
                  <a:latin typeface="Arial" charset="0"/>
                </a:defRPr>
              </a:lvl2pPr>
              <a:lvl3pPr marL="1143000" indent="-228600" eaLnBrk="0" hangingPunct="0">
                <a:defRPr sz="2800">
                  <a:solidFill>
                    <a:schemeClr val="tx2"/>
                  </a:solidFill>
                  <a:latin typeface="Arial" charset="0"/>
                </a:defRPr>
              </a:lvl3pPr>
              <a:lvl4pPr marL="1600200" indent="-228600" eaLnBrk="0" hangingPunct="0">
                <a:defRPr sz="2800">
                  <a:solidFill>
                    <a:schemeClr val="tx2"/>
                  </a:solidFill>
                  <a:latin typeface="Arial" charset="0"/>
                </a:defRPr>
              </a:lvl4pPr>
              <a:lvl5pPr marL="2057400" indent="-228600" eaLnBrk="0" hangingPunct="0">
                <a:defRPr sz="2800">
                  <a:solidFill>
                    <a:schemeClr val="tx2"/>
                  </a:solidFill>
                  <a:latin typeface="Arial" charset="0"/>
                </a:defRPr>
              </a:lvl5pPr>
              <a:lvl6pPr marL="2514600" indent="-228600" eaLnBrk="0" fontAlgn="base" hangingPunct="0">
                <a:spcBef>
                  <a:spcPct val="0"/>
                </a:spcBef>
                <a:spcAft>
                  <a:spcPct val="0"/>
                </a:spcAft>
                <a:defRPr sz="2800">
                  <a:solidFill>
                    <a:schemeClr val="tx2"/>
                  </a:solidFill>
                  <a:latin typeface="Arial" charset="0"/>
                </a:defRPr>
              </a:lvl6pPr>
              <a:lvl7pPr marL="2971800" indent="-228600" eaLnBrk="0" fontAlgn="base" hangingPunct="0">
                <a:spcBef>
                  <a:spcPct val="0"/>
                </a:spcBef>
                <a:spcAft>
                  <a:spcPct val="0"/>
                </a:spcAft>
                <a:defRPr sz="2800">
                  <a:solidFill>
                    <a:schemeClr val="tx2"/>
                  </a:solidFill>
                  <a:latin typeface="Arial" charset="0"/>
                </a:defRPr>
              </a:lvl7pPr>
              <a:lvl8pPr marL="3429000" indent="-228600" eaLnBrk="0" fontAlgn="base" hangingPunct="0">
                <a:spcBef>
                  <a:spcPct val="0"/>
                </a:spcBef>
                <a:spcAft>
                  <a:spcPct val="0"/>
                </a:spcAft>
                <a:defRPr sz="2800">
                  <a:solidFill>
                    <a:schemeClr val="tx2"/>
                  </a:solidFill>
                  <a:latin typeface="Arial" charset="0"/>
                </a:defRPr>
              </a:lvl8pPr>
              <a:lvl9pPr marL="3886200" indent="-228600" eaLnBrk="0" fontAlgn="base" hangingPunct="0">
                <a:spcBef>
                  <a:spcPct val="0"/>
                </a:spcBef>
                <a:spcAft>
                  <a:spcPct val="0"/>
                </a:spcAft>
                <a:defRPr sz="2800">
                  <a:solidFill>
                    <a:schemeClr val="tx2"/>
                  </a:solidFill>
                  <a:latin typeface="Arial" charset="0"/>
                </a:defRPr>
              </a:lvl9pPr>
            </a:lstStyle>
            <a:p>
              <a:pPr eaLnBrk="1" hangingPunct="1">
                <a:defRPr/>
              </a:pPr>
              <a:endParaRPr lang="en-US" altLang="en-US" sz="1800" dirty="0">
                <a:solidFill>
                  <a:schemeClr val="tx1"/>
                </a:solidFill>
                <a:cs typeface="+mn-cs"/>
              </a:endParaRPr>
            </a:p>
          </p:txBody>
        </p:sp>
        <p:sp>
          <p:nvSpPr>
            <p:cNvPr id="1037" name="Freeform 22">
              <a:extLst>
                <a:ext uri="{FF2B5EF4-FFF2-40B4-BE49-F238E27FC236}">
                  <a16:creationId xmlns:a16="http://schemas.microsoft.com/office/drawing/2014/main" id="{BE426F71-967F-423A-8EE4-C3C384919459}"/>
                </a:ext>
              </a:extLst>
            </p:cNvPr>
            <p:cNvSpPr>
              <a:spLocks/>
            </p:cNvSpPr>
            <p:nvPr userDrawn="1"/>
          </p:nvSpPr>
          <p:spPr bwMode="gray">
            <a:xfrm>
              <a:off x="0" y="0"/>
              <a:ext cx="288" cy="288"/>
            </a:xfrm>
            <a:custGeom>
              <a:avLst/>
              <a:gdLst>
                <a:gd name="T0" fmla="*/ 0 w 336"/>
                <a:gd name="T1" fmla="*/ 2 h 384"/>
                <a:gd name="T2" fmla="*/ 0 w 336"/>
                <a:gd name="T3" fmla="*/ 2 h 384"/>
                <a:gd name="T4" fmla="*/ 3 w 336"/>
                <a:gd name="T5" fmla="*/ 2 h 384"/>
                <a:gd name="T6" fmla="*/ 3 w 336"/>
                <a:gd name="T7" fmla="*/ 2 h 384"/>
                <a:gd name="T8" fmla="*/ 3 w 336"/>
                <a:gd name="T9" fmla="*/ 0 h 384"/>
                <a:gd name="T10" fmla="*/ 0 w 336"/>
                <a:gd name="T11" fmla="*/ 0 h 3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6" h="384">
                  <a:moveTo>
                    <a:pt x="0" y="48"/>
                  </a:moveTo>
                  <a:lnTo>
                    <a:pt x="0" y="384"/>
                  </a:lnTo>
                  <a:lnTo>
                    <a:pt x="96" y="192"/>
                  </a:lnTo>
                  <a:lnTo>
                    <a:pt x="192" y="48"/>
                  </a:lnTo>
                  <a:lnTo>
                    <a:pt x="336" y="0"/>
                  </a:lnTo>
                  <a:lnTo>
                    <a:pt x="0" y="0"/>
                  </a:ln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8" name="Freeform 23">
              <a:extLst>
                <a:ext uri="{FF2B5EF4-FFF2-40B4-BE49-F238E27FC236}">
                  <a16:creationId xmlns:a16="http://schemas.microsoft.com/office/drawing/2014/main" id="{CAC09EBD-4EDB-4313-8501-4E6E4C64C061}"/>
                </a:ext>
              </a:extLst>
            </p:cNvPr>
            <p:cNvSpPr>
              <a:spLocks/>
            </p:cNvSpPr>
            <p:nvPr userDrawn="1"/>
          </p:nvSpPr>
          <p:spPr bwMode="gray">
            <a:xfrm rot="-5408600">
              <a:off x="-50" y="4030"/>
              <a:ext cx="336" cy="242"/>
            </a:xfrm>
            <a:custGeom>
              <a:avLst/>
              <a:gdLst>
                <a:gd name="T0" fmla="*/ 0 w 336"/>
                <a:gd name="T1" fmla="*/ 1 h 384"/>
                <a:gd name="T2" fmla="*/ 0 w 336"/>
                <a:gd name="T3" fmla="*/ 1 h 384"/>
                <a:gd name="T4" fmla="*/ 96 w 336"/>
                <a:gd name="T5" fmla="*/ 1 h 384"/>
                <a:gd name="T6" fmla="*/ 192 w 336"/>
                <a:gd name="T7" fmla="*/ 1 h 384"/>
                <a:gd name="T8" fmla="*/ 336 w 336"/>
                <a:gd name="T9" fmla="*/ 0 h 384"/>
                <a:gd name="T10" fmla="*/ 0 w 336"/>
                <a:gd name="T11" fmla="*/ 0 h 3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6" h="384">
                  <a:moveTo>
                    <a:pt x="0" y="48"/>
                  </a:moveTo>
                  <a:lnTo>
                    <a:pt x="0" y="384"/>
                  </a:lnTo>
                  <a:lnTo>
                    <a:pt x="96" y="192"/>
                  </a:lnTo>
                  <a:lnTo>
                    <a:pt x="192" y="48"/>
                  </a:lnTo>
                  <a:lnTo>
                    <a:pt x="336" y="0"/>
                  </a:lnTo>
                  <a:lnTo>
                    <a:pt x="0" y="0"/>
                  </a:ln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9" name="Freeform 24">
              <a:extLst>
                <a:ext uri="{FF2B5EF4-FFF2-40B4-BE49-F238E27FC236}">
                  <a16:creationId xmlns:a16="http://schemas.microsoft.com/office/drawing/2014/main" id="{822D3D77-FC1F-4878-BE06-CFCDB1FD705F}"/>
                </a:ext>
              </a:extLst>
            </p:cNvPr>
            <p:cNvSpPr>
              <a:spLocks/>
            </p:cNvSpPr>
            <p:nvPr userDrawn="1"/>
          </p:nvSpPr>
          <p:spPr bwMode="gray">
            <a:xfrm rot="10769190">
              <a:off x="5519" y="4031"/>
              <a:ext cx="232" cy="287"/>
            </a:xfrm>
            <a:custGeom>
              <a:avLst/>
              <a:gdLst>
                <a:gd name="T0" fmla="*/ 0 w 336"/>
                <a:gd name="T1" fmla="*/ 1 h 384"/>
                <a:gd name="T2" fmla="*/ 0 w 336"/>
                <a:gd name="T3" fmla="*/ 1 h 384"/>
                <a:gd name="T4" fmla="*/ 1 w 336"/>
                <a:gd name="T5" fmla="*/ 1 h 384"/>
                <a:gd name="T6" fmla="*/ 1 w 336"/>
                <a:gd name="T7" fmla="*/ 1 h 384"/>
                <a:gd name="T8" fmla="*/ 1 w 336"/>
                <a:gd name="T9" fmla="*/ 0 h 384"/>
                <a:gd name="T10" fmla="*/ 0 w 336"/>
                <a:gd name="T11" fmla="*/ 0 h 3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6" h="384">
                  <a:moveTo>
                    <a:pt x="0" y="48"/>
                  </a:moveTo>
                  <a:lnTo>
                    <a:pt x="0" y="384"/>
                  </a:lnTo>
                  <a:lnTo>
                    <a:pt x="96" y="192"/>
                  </a:lnTo>
                  <a:lnTo>
                    <a:pt x="192" y="48"/>
                  </a:lnTo>
                  <a:lnTo>
                    <a:pt x="336" y="0"/>
                  </a:lnTo>
                  <a:lnTo>
                    <a:pt x="0" y="0"/>
                  </a:ln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0" name="Freeform 25">
              <a:extLst>
                <a:ext uri="{FF2B5EF4-FFF2-40B4-BE49-F238E27FC236}">
                  <a16:creationId xmlns:a16="http://schemas.microsoft.com/office/drawing/2014/main" id="{D479E899-DB26-4608-8843-9BCC74C2EF33}"/>
                </a:ext>
              </a:extLst>
            </p:cNvPr>
            <p:cNvSpPr>
              <a:spLocks/>
            </p:cNvSpPr>
            <p:nvPr userDrawn="1"/>
          </p:nvSpPr>
          <p:spPr bwMode="gray">
            <a:xfrm rot="5400000">
              <a:off x="5472" y="0"/>
              <a:ext cx="288" cy="288"/>
            </a:xfrm>
            <a:custGeom>
              <a:avLst/>
              <a:gdLst>
                <a:gd name="T0" fmla="*/ 0 w 336"/>
                <a:gd name="T1" fmla="*/ 2 h 384"/>
                <a:gd name="T2" fmla="*/ 0 w 336"/>
                <a:gd name="T3" fmla="*/ 2 h 384"/>
                <a:gd name="T4" fmla="*/ 3 w 336"/>
                <a:gd name="T5" fmla="*/ 2 h 384"/>
                <a:gd name="T6" fmla="*/ 3 w 336"/>
                <a:gd name="T7" fmla="*/ 2 h 384"/>
                <a:gd name="T8" fmla="*/ 3 w 336"/>
                <a:gd name="T9" fmla="*/ 0 h 384"/>
                <a:gd name="T10" fmla="*/ 0 w 336"/>
                <a:gd name="T11" fmla="*/ 0 h 3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6" h="384">
                  <a:moveTo>
                    <a:pt x="0" y="48"/>
                  </a:moveTo>
                  <a:lnTo>
                    <a:pt x="0" y="384"/>
                  </a:lnTo>
                  <a:lnTo>
                    <a:pt x="96" y="192"/>
                  </a:lnTo>
                  <a:lnTo>
                    <a:pt x="192" y="48"/>
                  </a:lnTo>
                  <a:lnTo>
                    <a:pt x="336" y="0"/>
                  </a:lnTo>
                  <a:lnTo>
                    <a:pt x="0" y="0"/>
                  </a:ln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029" name="Rectangle 2">
            <a:extLst>
              <a:ext uri="{FF2B5EF4-FFF2-40B4-BE49-F238E27FC236}">
                <a16:creationId xmlns:a16="http://schemas.microsoft.com/office/drawing/2014/main" id="{2220BC1A-5D7B-41E6-B8EA-8E860314D2A7}"/>
              </a:ext>
            </a:extLst>
          </p:cNvPr>
          <p:cNvSpPr>
            <a:spLocks noGrp="1" noChangeArrowheads="1"/>
          </p:cNvSpPr>
          <p:nvPr>
            <p:ph type="title"/>
          </p:nvPr>
        </p:nvSpPr>
        <p:spPr bwMode="gray">
          <a:xfrm>
            <a:off x="1257300" y="741363"/>
            <a:ext cx="6629400"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8" name="Rectangle 4">
            <a:extLst>
              <a:ext uri="{FF2B5EF4-FFF2-40B4-BE49-F238E27FC236}">
                <a16:creationId xmlns:a16="http://schemas.microsoft.com/office/drawing/2014/main" id="{6DF829D7-23F2-440F-AF81-363DACEF4298}"/>
              </a:ext>
            </a:extLst>
          </p:cNvPr>
          <p:cNvSpPr>
            <a:spLocks noGrp="1" noChangeArrowheads="1"/>
          </p:cNvSpPr>
          <p:nvPr>
            <p:ph type="dt" sz="half" idx="2"/>
          </p:nvPr>
        </p:nvSpPr>
        <p:spPr bwMode="auto">
          <a:xfrm>
            <a:off x="457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1" hangingPunct="1">
              <a:defRPr sz="1400">
                <a:solidFill>
                  <a:schemeClr val="tx1"/>
                </a:solidFill>
                <a:latin typeface="Arial" charset="0"/>
                <a:cs typeface="+mn-cs"/>
              </a:defRPr>
            </a:lvl1pPr>
          </a:lstStyle>
          <a:p>
            <a:pPr>
              <a:defRPr/>
            </a:pPr>
            <a:endParaRPr lang="en-US"/>
          </a:p>
        </p:txBody>
      </p:sp>
      <p:sp>
        <p:nvSpPr>
          <p:cNvPr id="29" name="Rectangle 5">
            <a:extLst>
              <a:ext uri="{FF2B5EF4-FFF2-40B4-BE49-F238E27FC236}">
                <a16:creationId xmlns:a16="http://schemas.microsoft.com/office/drawing/2014/main" id="{B9E25E14-0672-43A9-AB94-41DF08F62432}"/>
              </a:ext>
            </a:extLst>
          </p:cNvPr>
          <p:cNvSpPr>
            <a:spLocks noGrp="1" noChangeArrowheads="1"/>
          </p:cNvSpPr>
          <p:nvPr>
            <p:ph type="ftr" sz="quarter" idx="3"/>
          </p:nvPr>
        </p:nvSpPr>
        <p:spPr bwMode="auto">
          <a:xfrm>
            <a:off x="3124200" y="6245225"/>
            <a:ext cx="2895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eaLnBrk="1" hangingPunct="1">
              <a:defRPr sz="1400">
                <a:solidFill>
                  <a:schemeClr val="tx1"/>
                </a:solidFill>
                <a:latin typeface="Arial" charset="0"/>
                <a:cs typeface="+mn-cs"/>
              </a:defRPr>
            </a:lvl1pPr>
          </a:lstStyle>
          <a:p>
            <a:pPr>
              <a:defRPr/>
            </a:pPr>
            <a:endParaRPr lang="en-US"/>
          </a:p>
        </p:txBody>
      </p:sp>
      <p:grpSp>
        <p:nvGrpSpPr>
          <p:cNvPr id="1032" name="Group 16">
            <a:extLst>
              <a:ext uri="{FF2B5EF4-FFF2-40B4-BE49-F238E27FC236}">
                <a16:creationId xmlns:a16="http://schemas.microsoft.com/office/drawing/2014/main" id="{D0229618-165B-4C21-8D2E-85E5720AE16B}"/>
              </a:ext>
            </a:extLst>
          </p:cNvPr>
          <p:cNvGrpSpPr>
            <a:grpSpLocks/>
          </p:cNvGrpSpPr>
          <p:nvPr/>
        </p:nvGrpSpPr>
        <p:grpSpPr bwMode="auto">
          <a:xfrm>
            <a:off x="77788" y="2430463"/>
            <a:ext cx="8988425" cy="1633537"/>
            <a:chOff x="49" y="1555"/>
            <a:chExt cx="5662" cy="1029"/>
          </a:xfrm>
        </p:grpSpPr>
        <p:pic>
          <p:nvPicPr>
            <p:cNvPr id="1034" name="Picture 17" descr="vet7">
              <a:extLst>
                <a:ext uri="{FF2B5EF4-FFF2-40B4-BE49-F238E27FC236}">
                  <a16:creationId xmlns:a16="http://schemas.microsoft.com/office/drawing/2014/main" id="{08AF84EF-A98F-41DC-9AA0-482C392EE4F0}"/>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49" y="1594"/>
              <a:ext cx="5662" cy="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1230" descr="US-DeptOfVeteransAffairs-Seal-Large">
              <a:extLst>
                <a:ext uri="{FF2B5EF4-FFF2-40B4-BE49-F238E27FC236}">
                  <a16:creationId xmlns:a16="http://schemas.microsoft.com/office/drawing/2014/main" id="{A590E219-1BC2-47DF-BD7C-575628729050}"/>
                </a:ext>
              </a:extLst>
            </p:cNvPr>
            <p:cNvPicPr>
              <a:picLocks noChangeAspect="1" noChangeArrowheads="1"/>
            </p:cNvPicPr>
            <p:nvPr userDrawn="1">
              <p:custDataLst>
                <p:tags r:id="rId13"/>
              </p:custDataLst>
            </p:nvPr>
          </p:nvPicPr>
          <p:blipFill>
            <a:blip r:embed="rId15">
              <a:extLst>
                <a:ext uri="{28A0092B-C50C-407E-A947-70E740481C1C}">
                  <a14:useLocalDpi xmlns:a14="http://schemas.microsoft.com/office/drawing/2010/main" val="0"/>
                </a:ext>
              </a:extLst>
            </a:blip>
            <a:srcRect/>
            <a:stretch>
              <a:fillRect/>
            </a:stretch>
          </p:blipFill>
          <p:spPr bwMode="gray">
            <a:xfrm>
              <a:off x="2376" y="1555"/>
              <a:ext cx="1008" cy="1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 name="Rectangle 6">
            <a:extLst>
              <a:ext uri="{FF2B5EF4-FFF2-40B4-BE49-F238E27FC236}">
                <a16:creationId xmlns:a16="http://schemas.microsoft.com/office/drawing/2014/main" id="{848A0D74-5DF8-4EE2-8345-7284538474AD}"/>
              </a:ext>
            </a:extLst>
          </p:cNvPr>
          <p:cNvSpPr>
            <a:spLocks noGrp="1" noChangeArrowheads="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eaLnBrk="1" hangingPunct="1">
              <a:defRPr sz="1400">
                <a:solidFill>
                  <a:schemeClr val="tx1"/>
                </a:solidFill>
              </a:defRPr>
            </a:lvl1pPr>
          </a:lstStyle>
          <a:p>
            <a:pPr>
              <a:defRPr/>
            </a:pPr>
            <a:fld id="{6D9ADC20-ED07-4DED-8472-47C7F52FE397}"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5597" r:id="rId1"/>
    <p:sldLayoutId id="2147485598" r:id="rId2"/>
    <p:sldLayoutId id="2147485599" r:id="rId3"/>
    <p:sldLayoutId id="2147485600" r:id="rId4"/>
    <p:sldLayoutId id="2147485601" r:id="rId5"/>
    <p:sldLayoutId id="2147485602" r:id="rId6"/>
    <p:sldLayoutId id="2147485603" r:id="rId7"/>
    <p:sldLayoutId id="2147485604" r:id="rId8"/>
    <p:sldLayoutId id="2147485605" r:id="rId9"/>
    <p:sldLayoutId id="2147485606" r:id="rId10"/>
    <p:sldLayoutId id="2147485607" r:id="rId11"/>
  </p:sldLayoutIdLst>
  <p:transition spd="slow"/>
  <p:hf hdr="0" ftr="0" dt="0"/>
  <p:txStyles>
    <p:titleStyle>
      <a:lvl1pPr algn="l" rtl="0" eaLnBrk="0" fontAlgn="base" hangingPunct="0">
        <a:spcBef>
          <a:spcPct val="0"/>
        </a:spcBef>
        <a:spcAft>
          <a:spcPct val="0"/>
        </a:spcAft>
        <a:defRPr sz="4000">
          <a:solidFill>
            <a:schemeClr val="bg1"/>
          </a:solidFill>
          <a:latin typeface="+mj-lt"/>
          <a:ea typeface="+mj-ea"/>
          <a:cs typeface="+mj-cs"/>
        </a:defRPr>
      </a:lvl1pPr>
      <a:lvl2pPr algn="l" rtl="0" eaLnBrk="0" fontAlgn="base" hangingPunct="0">
        <a:spcBef>
          <a:spcPct val="0"/>
        </a:spcBef>
        <a:spcAft>
          <a:spcPct val="0"/>
        </a:spcAft>
        <a:defRPr sz="4000">
          <a:solidFill>
            <a:schemeClr val="bg1"/>
          </a:solidFill>
          <a:latin typeface="Arial" charset="0"/>
        </a:defRPr>
      </a:lvl2pPr>
      <a:lvl3pPr algn="l" rtl="0" eaLnBrk="0" fontAlgn="base" hangingPunct="0">
        <a:spcBef>
          <a:spcPct val="0"/>
        </a:spcBef>
        <a:spcAft>
          <a:spcPct val="0"/>
        </a:spcAft>
        <a:defRPr sz="4000">
          <a:solidFill>
            <a:schemeClr val="bg1"/>
          </a:solidFill>
          <a:latin typeface="Arial" charset="0"/>
        </a:defRPr>
      </a:lvl3pPr>
      <a:lvl4pPr algn="l" rtl="0" eaLnBrk="0" fontAlgn="base" hangingPunct="0">
        <a:spcBef>
          <a:spcPct val="0"/>
        </a:spcBef>
        <a:spcAft>
          <a:spcPct val="0"/>
        </a:spcAft>
        <a:defRPr sz="4000">
          <a:solidFill>
            <a:schemeClr val="bg1"/>
          </a:solidFill>
          <a:latin typeface="Arial" charset="0"/>
        </a:defRPr>
      </a:lvl4pPr>
      <a:lvl5pPr algn="l" rtl="0" eaLnBrk="0" fontAlgn="base" hangingPunct="0">
        <a:spcBef>
          <a:spcPct val="0"/>
        </a:spcBef>
        <a:spcAft>
          <a:spcPct val="0"/>
        </a:spcAft>
        <a:defRPr sz="4000">
          <a:solidFill>
            <a:schemeClr val="bg1"/>
          </a:solidFill>
          <a:latin typeface="Arial" charset="0"/>
        </a:defRPr>
      </a:lvl5pPr>
      <a:lvl6pPr marL="457200" algn="l" rtl="0" fontAlgn="base">
        <a:spcBef>
          <a:spcPct val="0"/>
        </a:spcBef>
        <a:spcAft>
          <a:spcPct val="0"/>
        </a:spcAft>
        <a:defRPr sz="4000">
          <a:solidFill>
            <a:schemeClr val="bg1"/>
          </a:solidFill>
          <a:latin typeface="Arial" charset="0"/>
        </a:defRPr>
      </a:lvl6pPr>
      <a:lvl7pPr marL="914400" algn="l" rtl="0" fontAlgn="base">
        <a:spcBef>
          <a:spcPct val="0"/>
        </a:spcBef>
        <a:spcAft>
          <a:spcPct val="0"/>
        </a:spcAft>
        <a:defRPr sz="4000">
          <a:solidFill>
            <a:schemeClr val="bg1"/>
          </a:solidFill>
          <a:latin typeface="Arial" charset="0"/>
        </a:defRPr>
      </a:lvl7pPr>
      <a:lvl8pPr marL="1371600" algn="l" rtl="0" fontAlgn="base">
        <a:spcBef>
          <a:spcPct val="0"/>
        </a:spcBef>
        <a:spcAft>
          <a:spcPct val="0"/>
        </a:spcAft>
        <a:defRPr sz="4000">
          <a:solidFill>
            <a:schemeClr val="bg1"/>
          </a:solidFill>
          <a:latin typeface="Arial" charset="0"/>
        </a:defRPr>
      </a:lvl8pPr>
      <a:lvl9pPr marL="1828800" algn="l" rtl="0" fontAlgn="base">
        <a:spcBef>
          <a:spcPct val="0"/>
        </a:spcBef>
        <a:spcAft>
          <a:spcPct val="0"/>
        </a:spcAft>
        <a:defRPr sz="4000">
          <a:solidFill>
            <a:schemeClr val="bg1"/>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s>
            <a:gs pos="100000">
              <a:srgbClr val="FFFFFF"/>
            </a:gs>
          </a:gsLst>
          <a:lin ang="5400000" scaled="1"/>
        </a:gradFill>
        <a:effectLst/>
      </p:bgPr>
    </p:bg>
    <p:spTree>
      <p:nvGrpSpPr>
        <p:cNvPr id="1" name=""/>
        <p:cNvGrpSpPr/>
        <p:nvPr/>
      </p:nvGrpSpPr>
      <p:grpSpPr>
        <a:xfrm>
          <a:off x="0" y="0"/>
          <a:ext cx="0" cy="0"/>
          <a:chOff x="0" y="0"/>
          <a:chExt cx="0" cy="0"/>
        </a:xfrm>
      </p:grpSpPr>
      <p:grpSp>
        <p:nvGrpSpPr>
          <p:cNvPr id="2050" name="Group 11">
            <a:extLst>
              <a:ext uri="{FF2B5EF4-FFF2-40B4-BE49-F238E27FC236}">
                <a16:creationId xmlns:a16="http://schemas.microsoft.com/office/drawing/2014/main" id="{DA118916-24FB-4290-B3D8-B3AD12E7C1A1}"/>
              </a:ext>
            </a:extLst>
          </p:cNvPr>
          <p:cNvGrpSpPr>
            <a:grpSpLocks/>
          </p:cNvGrpSpPr>
          <p:nvPr/>
        </p:nvGrpSpPr>
        <p:grpSpPr bwMode="auto">
          <a:xfrm>
            <a:off x="0" y="285750"/>
            <a:ext cx="9156700" cy="911225"/>
            <a:chOff x="-1" y="196"/>
            <a:chExt cx="5768" cy="635"/>
          </a:xfrm>
        </p:grpSpPr>
        <p:sp>
          <p:nvSpPr>
            <p:cNvPr id="2061" name="Rectangle 12">
              <a:extLst>
                <a:ext uri="{FF2B5EF4-FFF2-40B4-BE49-F238E27FC236}">
                  <a16:creationId xmlns:a16="http://schemas.microsoft.com/office/drawing/2014/main" id="{81F46E04-C5E4-42E8-8BCD-27E7A7CC7353}"/>
                </a:ext>
              </a:extLst>
            </p:cNvPr>
            <p:cNvSpPr>
              <a:spLocks noChangeArrowheads="1"/>
            </p:cNvSpPr>
            <p:nvPr userDrawn="1"/>
          </p:nvSpPr>
          <p:spPr bwMode="gray">
            <a:xfrm>
              <a:off x="1" y="196"/>
              <a:ext cx="5766" cy="635"/>
            </a:xfrm>
            <a:prstGeom prst="rect">
              <a:avLst/>
            </a:prstGeom>
            <a:gradFill rotWithShape="1">
              <a:gsLst>
                <a:gs pos="0">
                  <a:schemeClr val="accent1"/>
                </a:gs>
                <a:gs pos="100000">
                  <a:schemeClr val="tx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800">
                  <a:solidFill>
                    <a:schemeClr val="tx2"/>
                  </a:solidFill>
                  <a:latin typeface="Arial" charset="0"/>
                </a:defRPr>
              </a:lvl1pPr>
              <a:lvl2pPr marL="742950" indent="-285750" eaLnBrk="0" hangingPunct="0">
                <a:defRPr sz="2800">
                  <a:solidFill>
                    <a:schemeClr val="tx2"/>
                  </a:solidFill>
                  <a:latin typeface="Arial" charset="0"/>
                </a:defRPr>
              </a:lvl2pPr>
              <a:lvl3pPr marL="1143000" indent="-228600" eaLnBrk="0" hangingPunct="0">
                <a:defRPr sz="2800">
                  <a:solidFill>
                    <a:schemeClr val="tx2"/>
                  </a:solidFill>
                  <a:latin typeface="Arial" charset="0"/>
                </a:defRPr>
              </a:lvl3pPr>
              <a:lvl4pPr marL="1600200" indent="-228600" eaLnBrk="0" hangingPunct="0">
                <a:defRPr sz="2800">
                  <a:solidFill>
                    <a:schemeClr val="tx2"/>
                  </a:solidFill>
                  <a:latin typeface="Arial" charset="0"/>
                </a:defRPr>
              </a:lvl4pPr>
              <a:lvl5pPr marL="2057400" indent="-228600" eaLnBrk="0" hangingPunct="0">
                <a:defRPr sz="2800">
                  <a:solidFill>
                    <a:schemeClr val="tx2"/>
                  </a:solidFill>
                  <a:latin typeface="Arial" charset="0"/>
                </a:defRPr>
              </a:lvl5pPr>
              <a:lvl6pPr marL="2514600" indent="-228600" eaLnBrk="0" fontAlgn="base" hangingPunct="0">
                <a:spcBef>
                  <a:spcPct val="0"/>
                </a:spcBef>
                <a:spcAft>
                  <a:spcPct val="0"/>
                </a:spcAft>
                <a:defRPr sz="2800">
                  <a:solidFill>
                    <a:schemeClr val="tx2"/>
                  </a:solidFill>
                  <a:latin typeface="Arial" charset="0"/>
                </a:defRPr>
              </a:lvl6pPr>
              <a:lvl7pPr marL="2971800" indent="-228600" eaLnBrk="0" fontAlgn="base" hangingPunct="0">
                <a:spcBef>
                  <a:spcPct val="0"/>
                </a:spcBef>
                <a:spcAft>
                  <a:spcPct val="0"/>
                </a:spcAft>
                <a:defRPr sz="2800">
                  <a:solidFill>
                    <a:schemeClr val="tx2"/>
                  </a:solidFill>
                  <a:latin typeface="Arial" charset="0"/>
                </a:defRPr>
              </a:lvl7pPr>
              <a:lvl8pPr marL="3429000" indent="-228600" eaLnBrk="0" fontAlgn="base" hangingPunct="0">
                <a:spcBef>
                  <a:spcPct val="0"/>
                </a:spcBef>
                <a:spcAft>
                  <a:spcPct val="0"/>
                </a:spcAft>
                <a:defRPr sz="2800">
                  <a:solidFill>
                    <a:schemeClr val="tx2"/>
                  </a:solidFill>
                  <a:latin typeface="Arial" charset="0"/>
                </a:defRPr>
              </a:lvl8pPr>
              <a:lvl9pPr marL="3886200" indent="-228600" eaLnBrk="0" fontAlgn="base" hangingPunct="0">
                <a:spcBef>
                  <a:spcPct val="0"/>
                </a:spcBef>
                <a:spcAft>
                  <a:spcPct val="0"/>
                </a:spcAft>
                <a:defRPr sz="2800">
                  <a:solidFill>
                    <a:schemeClr val="tx2"/>
                  </a:solidFill>
                  <a:latin typeface="Arial" charset="0"/>
                </a:defRPr>
              </a:lvl9pPr>
            </a:lstStyle>
            <a:p>
              <a:pPr eaLnBrk="1" hangingPunct="1">
                <a:defRPr/>
              </a:pPr>
              <a:endParaRPr lang="en-US" altLang="en-US" sz="1800" dirty="0">
                <a:solidFill>
                  <a:schemeClr val="tx1"/>
                </a:solidFill>
                <a:cs typeface="+mn-cs"/>
              </a:endParaRPr>
            </a:p>
          </p:txBody>
        </p:sp>
        <p:sp>
          <p:nvSpPr>
            <p:cNvPr id="1037" name="Freeform 13">
              <a:extLst>
                <a:ext uri="{FF2B5EF4-FFF2-40B4-BE49-F238E27FC236}">
                  <a16:creationId xmlns:a16="http://schemas.microsoft.com/office/drawing/2014/main" id="{C4AC6B50-DC26-464F-8A25-926D649ACEB8}"/>
                </a:ext>
              </a:extLst>
            </p:cNvPr>
            <p:cNvSpPr>
              <a:spLocks/>
            </p:cNvSpPr>
            <p:nvPr userDrawn="1"/>
          </p:nvSpPr>
          <p:spPr bwMode="gray">
            <a:xfrm flipH="1" flipV="1">
              <a:off x="2265" y="196"/>
              <a:ext cx="3497" cy="226"/>
            </a:xfrm>
            <a:custGeom>
              <a:avLst/>
              <a:gdLst/>
              <a:ahLst/>
              <a:cxnLst>
                <a:cxn ang="0">
                  <a:pos x="45" y="590"/>
                </a:cxn>
                <a:cxn ang="0">
                  <a:pos x="1497" y="590"/>
                </a:cxn>
                <a:cxn ang="0">
                  <a:pos x="0" y="0"/>
                </a:cxn>
                <a:cxn ang="0">
                  <a:pos x="0" y="590"/>
                </a:cxn>
              </a:cxnLst>
              <a:rect l="0" t="0" r="r" b="b"/>
              <a:pathLst>
                <a:path w="1497" h="590">
                  <a:moveTo>
                    <a:pt x="45" y="590"/>
                  </a:moveTo>
                  <a:lnTo>
                    <a:pt x="1497" y="590"/>
                  </a:lnTo>
                  <a:lnTo>
                    <a:pt x="0" y="0"/>
                  </a:lnTo>
                  <a:lnTo>
                    <a:pt x="0" y="590"/>
                  </a:lnTo>
                </a:path>
              </a:pathLst>
            </a:custGeom>
            <a:gradFill rotWithShape="1">
              <a:gsLst>
                <a:gs pos="0">
                  <a:schemeClr val="tx1"/>
                </a:gs>
                <a:gs pos="100000">
                  <a:schemeClr val="tx1">
                    <a:gamma/>
                    <a:shade val="46275"/>
                    <a:invGamma/>
                  </a:schemeClr>
                </a:gs>
              </a:gsLst>
              <a:lin ang="18900000" scaled="1"/>
            </a:gradFill>
            <a:ln w="9525">
              <a:noFill/>
              <a:round/>
              <a:headEnd/>
              <a:tailEnd/>
            </a:ln>
            <a:effectLst/>
          </p:spPr>
          <p:txBody>
            <a:bodyPr/>
            <a:lstStyle/>
            <a:p>
              <a:pPr eaLnBrk="1" hangingPunct="1">
                <a:defRPr/>
              </a:pPr>
              <a:endParaRPr lang="en-US" sz="1800" dirty="0">
                <a:solidFill>
                  <a:schemeClr val="tx1"/>
                </a:solidFill>
                <a:latin typeface="Arial" charset="0"/>
                <a:cs typeface="+mn-cs"/>
              </a:endParaRPr>
            </a:p>
          </p:txBody>
        </p:sp>
        <p:sp>
          <p:nvSpPr>
            <p:cNvPr id="1038" name="Freeform 14">
              <a:extLst>
                <a:ext uri="{FF2B5EF4-FFF2-40B4-BE49-F238E27FC236}">
                  <a16:creationId xmlns:a16="http://schemas.microsoft.com/office/drawing/2014/main" id="{5C3E1064-4498-4F52-B16D-0337EAD44CF0}"/>
                </a:ext>
              </a:extLst>
            </p:cNvPr>
            <p:cNvSpPr>
              <a:spLocks/>
            </p:cNvSpPr>
            <p:nvPr userDrawn="1"/>
          </p:nvSpPr>
          <p:spPr bwMode="gray">
            <a:xfrm>
              <a:off x="-1" y="514"/>
              <a:ext cx="3702" cy="312"/>
            </a:xfrm>
            <a:custGeom>
              <a:avLst/>
              <a:gdLst/>
              <a:ahLst/>
              <a:cxnLst>
                <a:cxn ang="0">
                  <a:pos x="45" y="590"/>
                </a:cxn>
                <a:cxn ang="0">
                  <a:pos x="1497" y="590"/>
                </a:cxn>
                <a:cxn ang="0">
                  <a:pos x="0" y="0"/>
                </a:cxn>
                <a:cxn ang="0">
                  <a:pos x="0" y="590"/>
                </a:cxn>
              </a:cxnLst>
              <a:rect l="0" t="0" r="r" b="b"/>
              <a:pathLst>
                <a:path w="1497" h="590">
                  <a:moveTo>
                    <a:pt x="45" y="590"/>
                  </a:moveTo>
                  <a:lnTo>
                    <a:pt x="1497" y="590"/>
                  </a:lnTo>
                  <a:lnTo>
                    <a:pt x="0" y="0"/>
                  </a:lnTo>
                  <a:lnTo>
                    <a:pt x="0" y="590"/>
                  </a:lnTo>
                </a:path>
              </a:pathLst>
            </a:custGeom>
            <a:gradFill rotWithShape="1">
              <a:gsLst>
                <a:gs pos="0">
                  <a:schemeClr val="accent1"/>
                </a:gs>
                <a:gs pos="100000">
                  <a:schemeClr val="accent1">
                    <a:gamma/>
                    <a:shade val="46275"/>
                    <a:invGamma/>
                  </a:schemeClr>
                </a:gs>
              </a:gsLst>
              <a:lin ang="18900000" scaled="1"/>
            </a:gradFill>
            <a:ln w="9525">
              <a:noFill/>
              <a:round/>
              <a:headEnd/>
              <a:tailEnd/>
            </a:ln>
            <a:effectLst/>
          </p:spPr>
          <p:txBody>
            <a:bodyPr/>
            <a:lstStyle/>
            <a:p>
              <a:pPr eaLnBrk="1" hangingPunct="1">
                <a:defRPr/>
              </a:pPr>
              <a:endParaRPr lang="en-US" sz="1800" dirty="0">
                <a:solidFill>
                  <a:schemeClr val="tx1"/>
                </a:solidFill>
                <a:latin typeface="Arial" charset="0"/>
                <a:cs typeface="+mn-cs"/>
              </a:endParaRPr>
            </a:p>
          </p:txBody>
        </p:sp>
      </p:grpSp>
      <p:sp>
        <p:nvSpPr>
          <p:cNvPr id="1039" name="Rectangle 15">
            <a:extLst>
              <a:ext uri="{FF2B5EF4-FFF2-40B4-BE49-F238E27FC236}">
                <a16:creationId xmlns:a16="http://schemas.microsoft.com/office/drawing/2014/main" id="{321D9BA6-4874-4539-81D0-42EB106C2B0C}"/>
              </a:ext>
            </a:extLst>
          </p:cNvPr>
          <p:cNvSpPr>
            <a:spLocks noChangeArrowheads="1"/>
          </p:cNvSpPr>
          <p:nvPr/>
        </p:nvSpPr>
        <p:spPr bwMode="gray">
          <a:xfrm>
            <a:off x="1588" y="0"/>
            <a:ext cx="9144000" cy="241300"/>
          </a:xfrm>
          <a:prstGeom prst="rect">
            <a:avLst/>
          </a:prstGeom>
          <a:gradFill rotWithShape="0">
            <a:gsLst>
              <a:gs pos="0">
                <a:schemeClr val="tx1"/>
              </a:gs>
              <a:gs pos="100000">
                <a:schemeClr val="tx1">
                  <a:gamma/>
                  <a:shade val="46275"/>
                  <a:invGamma/>
                </a:schemeClr>
              </a:gs>
            </a:gsLst>
            <a:lin ang="0" scaled="1"/>
          </a:gradFill>
          <a:ln w="9525">
            <a:noFill/>
            <a:miter lim="800000"/>
            <a:headEnd/>
            <a:tailEnd/>
          </a:ln>
          <a:effectLst/>
        </p:spPr>
        <p:txBody>
          <a:bodyPr wrap="none" anchor="ctr"/>
          <a:lstStyle/>
          <a:p>
            <a:pPr eaLnBrk="1" hangingPunct="1">
              <a:defRPr/>
            </a:pPr>
            <a:endParaRPr lang="en-US" sz="1800" dirty="0">
              <a:solidFill>
                <a:schemeClr val="tx1"/>
              </a:solidFill>
              <a:latin typeface="Arial" charset="0"/>
              <a:cs typeface="+mn-cs"/>
            </a:endParaRPr>
          </a:p>
        </p:txBody>
      </p:sp>
      <p:sp>
        <p:nvSpPr>
          <p:cNvPr id="1040" name="Rectangle 16">
            <a:extLst>
              <a:ext uri="{FF2B5EF4-FFF2-40B4-BE49-F238E27FC236}">
                <a16:creationId xmlns:a16="http://schemas.microsoft.com/office/drawing/2014/main" id="{8FEA3197-BCF3-48F4-87E4-29AEC0FE4672}"/>
              </a:ext>
            </a:extLst>
          </p:cNvPr>
          <p:cNvSpPr>
            <a:spLocks noChangeArrowheads="1"/>
          </p:cNvSpPr>
          <p:nvPr/>
        </p:nvSpPr>
        <p:spPr bwMode="gray">
          <a:xfrm>
            <a:off x="12700" y="1235075"/>
            <a:ext cx="9132888" cy="158750"/>
          </a:xfrm>
          <a:prstGeom prst="rect">
            <a:avLst/>
          </a:prstGeom>
          <a:gradFill rotWithShape="0">
            <a:gsLst>
              <a:gs pos="0">
                <a:schemeClr val="bg2"/>
              </a:gs>
              <a:gs pos="100000">
                <a:schemeClr val="bg2">
                  <a:gamma/>
                  <a:tint val="0"/>
                  <a:invGamma/>
                </a:schemeClr>
              </a:gs>
            </a:gsLst>
            <a:lin ang="5400000" scaled="1"/>
          </a:gradFill>
          <a:ln w="9525">
            <a:noFill/>
            <a:miter lim="800000"/>
            <a:headEnd/>
            <a:tailEnd/>
          </a:ln>
          <a:effectLst/>
        </p:spPr>
        <p:txBody>
          <a:bodyPr wrap="none" anchor="ctr"/>
          <a:lstStyle/>
          <a:p>
            <a:pPr eaLnBrk="1" hangingPunct="1">
              <a:defRPr/>
            </a:pPr>
            <a:endParaRPr lang="en-US" sz="1800" dirty="0">
              <a:solidFill>
                <a:schemeClr val="tx1"/>
              </a:solidFill>
              <a:latin typeface="Arial" charset="0"/>
              <a:cs typeface="+mn-cs"/>
            </a:endParaRPr>
          </a:p>
        </p:txBody>
      </p:sp>
      <p:pic>
        <p:nvPicPr>
          <p:cNvPr id="2053" name="Picture 1230" descr="US-DeptOfVeteransAffairs-Seal-Large">
            <a:extLst>
              <a:ext uri="{FF2B5EF4-FFF2-40B4-BE49-F238E27FC236}">
                <a16:creationId xmlns:a16="http://schemas.microsoft.com/office/drawing/2014/main" id="{43FC1502-EA38-451E-B984-5D3574D588EE}"/>
              </a:ext>
            </a:extLst>
          </p:cNvPr>
          <p:cNvPicPr>
            <a:picLocks noChangeAspect="1" noChangeArrowheads="1"/>
          </p:cNvPicPr>
          <p:nvPr>
            <p:custDataLst>
              <p:tags r:id="rId13"/>
            </p:custDataLst>
          </p:nvPr>
        </p:nvPicPr>
        <p:blipFill>
          <a:blip r:embed="rId14">
            <a:extLst>
              <a:ext uri="{28A0092B-C50C-407E-A947-70E740481C1C}">
                <a14:useLocalDpi xmlns:a14="http://schemas.microsoft.com/office/drawing/2010/main" val="0"/>
              </a:ext>
            </a:extLst>
          </a:blip>
          <a:srcRect/>
          <a:stretch>
            <a:fillRect/>
          </a:stretch>
        </p:blipFill>
        <p:spPr bwMode="gray">
          <a:xfrm>
            <a:off x="155575" y="46038"/>
            <a:ext cx="1077913"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 name="Rectangle 2">
            <a:extLst>
              <a:ext uri="{FF2B5EF4-FFF2-40B4-BE49-F238E27FC236}">
                <a16:creationId xmlns:a16="http://schemas.microsoft.com/office/drawing/2014/main" id="{01455DB6-D8E2-49B5-9C5A-91917F3569CB}"/>
              </a:ext>
            </a:extLst>
          </p:cNvPr>
          <p:cNvSpPr>
            <a:spLocks noGrp="1" noChangeArrowheads="1"/>
          </p:cNvSpPr>
          <p:nvPr>
            <p:ph type="title"/>
          </p:nvPr>
        </p:nvSpPr>
        <p:spPr bwMode="gray">
          <a:xfrm>
            <a:off x="1676400" y="274638"/>
            <a:ext cx="6629400"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5" name="Rectangle 3">
            <a:extLst>
              <a:ext uri="{FF2B5EF4-FFF2-40B4-BE49-F238E27FC236}">
                <a16:creationId xmlns:a16="http://schemas.microsoft.com/office/drawing/2014/main" id="{C9B9479D-CDE4-4F76-89B6-9FE5D6A8E4AC}"/>
              </a:ext>
            </a:extLst>
          </p:cNvPr>
          <p:cNvSpPr>
            <a:spLocks noGrp="1" noChangeArrowheads="1"/>
          </p:cNvSpPr>
          <p:nvPr>
            <p:ph type="body" idx="1"/>
          </p:nvPr>
        </p:nvSpPr>
        <p:spPr bwMode="auto">
          <a:xfrm>
            <a:off x="457200" y="1447800"/>
            <a:ext cx="8229600" cy="494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6" name="Date Placeholder 1">
            <a:extLst>
              <a:ext uri="{FF2B5EF4-FFF2-40B4-BE49-F238E27FC236}">
                <a16:creationId xmlns:a16="http://schemas.microsoft.com/office/drawing/2014/main" id="{8E4C5CFB-77EE-423F-90B1-24035DD999D4}"/>
              </a:ext>
            </a:extLst>
          </p:cNvPr>
          <p:cNvSpPr>
            <a:spLocks noGrp="1"/>
          </p:cNvSpPr>
          <p:nvPr>
            <p:ph type="dt" sz="half" idx="2"/>
          </p:nvPr>
        </p:nvSpPr>
        <p:spPr bwMode="auto">
          <a:xfrm>
            <a:off x="457200" y="6477000"/>
            <a:ext cx="2133600" cy="244475"/>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1" hangingPunct="1">
              <a:defRPr sz="1400">
                <a:solidFill>
                  <a:schemeClr val="tx1"/>
                </a:solidFill>
                <a:latin typeface="Arial" charset="0"/>
                <a:cs typeface="+mn-cs"/>
              </a:defRPr>
            </a:lvl1pPr>
          </a:lstStyle>
          <a:p>
            <a:pPr>
              <a:defRPr/>
            </a:pPr>
            <a:endParaRPr lang="en-US"/>
          </a:p>
        </p:txBody>
      </p:sp>
      <p:sp>
        <p:nvSpPr>
          <p:cNvPr id="17" name="Footer Placeholder 2">
            <a:extLst>
              <a:ext uri="{FF2B5EF4-FFF2-40B4-BE49-F238E27FC236}">
                <a16:creationId xmlns:a16="http://schemas.microsoft.com/office/drawing/2014/main" id="{46B5F373-863A-477E-A011-914F282DC696}"/>
              </a:ext>
            </a:extLst>
          </p:cNvPr>
          <p:cNvSpPr>
            <a:spLocks noGrp="1"/>
          </p:cNvSpPr>
          <p:nvPr>
            <p:ph type="ftr" sz="quarter" idx="3"/>
          </p:nvPr>
        </p:nvSpPr>
        <p:spPr bwMode="auto">
          <a:xfrm>
            <a:off x="3124200" y="6477000"/>
            <a:ext cx="2895600" cy="244475"/>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eaLnBrk="1" hangingPunct="1">
              <a:defRPr sz="1400">
                <a:solidFill>
                  <a:schemeClr val="tx1"/>
                </a:solidFill>
                <a:latin typeface="Arial" charset="0"/>
                <a:cs typeface="+mn-cs"/>
              </a:defRPr>
            </a:lvl1pPr>
          </a:lstStyle>
          <a:p>
            <a:pPr>
              <a:defRPr/>
            </a:pPr>
            <a:endParaRPr lang="en-US"/>
          </a:p>
        </p:txBody>
      </p:sp>
      <p:sp>
        <p:nvSpPr>
          <p:cNvPr id="18" name="Footer Placeholder 3">
            <a:extLst>
              <a:ext uri="{FF2B5EF4-FFF2-40B4-BE49-F238E27FC236}">
                <a16:creationId xmlns:a16="http://schemas.microsoft.com/office/drawing/2014/main" id="{3418FB17-CD22-4AEE-946C-61940F81519E}"/>
              </a:ext>
            </a:extLst>
          </p:cNvPr>
          <p:cNvSpPr>
            <a:spLocks noGrp="1"/>
          </p:cNvSpPr>
          <p:nvPr>
            <p:ph type="ftr" sz="quarter" idx="3"/>
          </p:nvPr>
        </p:nvSpPr>
        <p:spPr bwMode="auto">
          <a:xfrm>
            <a:off x="3124200" y="6477000"/>
            <a:ext cx="2895600" cy="244475"/>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eaLnBrk="1" hangingPunct="1">
              <a:defRPr sz="1400">
                <a:solidFill>
                  <a:schemeClr val="tx1"/>
                </a:solidFill>
                <a:latin typeface="Arial" charset="0"/>
                <a:cs typeface="+mn-cs"/>
              </a:defRPr>
            </a:lvl1pPr>
          </a:lstStyle>
          <a:p>
            <a:pPr>
              <a:defRPr/>
            </a:pPr>
            <a:endParaRPr lang="en-US"/>
          </a:p>
        </p:txBody>
      </p:sp>
      <p:sp>
        <p:nvSpPr>
          <p:cNvPr id="19" name="Slide Number Placeholder 4">
            <a:extLst>
              <a:ext uri="{FF2B5EF4-FFF2-40B4-BE49-F238E27FC236}">
                <a16:creationId xmlns:a16="http://schemas.microsoft.com/office/drawing/2014/main" id="{FE08B608-3C93-4265-B2CB-5E1357D4E492}"/>
              </a:ext>
            </a:extLst>
          </p:cNvPr>
          <p:cNvSpPr>
            <a:spLocks noGrp="1"/>
          </p:cNvSpPr>
          <p:nvPr>
            <p:ph type="sldNum" sz="quarter" idx="4"/>
          </p:nvPr>
        </p:nvSpPr>
        <p:spPr bwMode="auto">
          <a:xfrm>
            <a:off x="6553200" y="6477000"/>
            <a:ext cx="2133600" cy="244475"/>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eaLnBrk="1" hangingPunct="1">
              <a:defRPr sz="1400">
                <a:solidFill>
                  <a:schemeClr val="tx1"/>
                </a:solidFill>
              </a:defRPr>
            </a:lvl1pPr>
          </a:lstStyle>
          <a:p>
            <a:pPr>
              <a:defRPr/>
            </a:pPr>
            <a:fld id="{5C9EF56D-7318-46C0-AD25-67D7A42CDF87}" type="slidenum">
              <a:rPr lang="en-US" altLang="en-US"/>
              <a:pPr>
                <a:defRPr/>
              </a:pPr>
              <a:t>‹#›</a:t>
            </a:fld>
            <a:endParaRPr lang="en-US" altLang="en-US" dirty="0"/>
          </a:p>
        </p:txBody>
      </p:sp>
      <p:sp>
        <p:nvSpPr>
          <p:cNvPr id="20" name="Slide Number Placeholder 5">
            <a:extLst>
              <a:ext uri="{FF2B5EF4-FFF2-40B4-BE49-F238E27FC236}">
                <a16:creationId xmlns:a16="http://schemas.microsoft.com/office/drawing/2014/main" id="{7B1D1BCF-37A6-4F08-8AF0-C0083F1C76B8}"/>
              </a:ext>
            </a:extLst>
          </p:cNvPr>
          <p:cNvSpPr>
            <a:spLocks noGrp="1"/>
          </p:cNvSpPr>
          <p:nvPr>
            <p:ph type="sldNum" sz="quarter" idx="4"/>
          </p:nvPr>
        </p:nvSpPr>
        <p:spPr bwMode="auto">
          <a:xfrm>
            <a:off x="6553200" y="6477000"/>
            <a:ext cx="2133600" cy="244475"/>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eaLnBrk="1" hangingPunct="1">
              <a:defRPr sz="1400">
                <a:solidFill>
                  <a:schemeClr val="tx1"/>
                </a:solidFill>
              </a:defRPr>
            </a:lvl1pPr>
          </a:lstStyle>
          <a:p>
            <a:pPr>
              <a:defRPr/>
            </a:pPr>
            <a:fld id="{1D3E72D5-60B2-4B8C-A3E9-127759950712}"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5608" r:id="rId1"/>
    <p:sldLayoutId id="2147485609" r:id="rId2"/>
    <p:sldLayoutId id="2147485610" r:id="rId3"/>
    <p:sldLayoutId id="2147485611" r:id="rId4"/>
    <p:sldLayoutId id="2147485612" r:id="rId5"/>
    <p:sldLayoutId id="2147485613" r:id="rId6"/>
    <p:sldLayoutId id="2147485614" r:id="rId7"/>
    <p:sldLayoutId id="2147485615" r:id="rId8"/>
    <p:sldLayoutId id="2147485616" r:id="rId9"/>
    <p:sldLayoutId id="2147485617" r:id="rId10"/>
    <p:sldLayoutId id="2147485618" r:id="rId11"/>
  </p:sldLayoutIdLst>
  <p:transition spd="slow"/>
  <p:hf hdr="0" ftr="0" dt="0"/>
  <p:txStyles>
    <p:titleStyle>
      <a:lvl1pPr algn="l" rtl="0" eaLnBrk="0" fontAlgn="base" hangingPunct="0">
        <a:spcBef>
          <a:spcPct val="0"/>
        </a:spcBef>
        <a:spcAft>
          <a:spcPct val="0"/>
        </a:spcAft>
        <a:defRPr sz="4000">
          <a:solidFill>
            <a:schemeClr val="bg1"/>
          </a:solidFill>
          <a:latin typeface="+mj-lt"/>
          <a:ea typeface="+mj-ea"/>
          <a:cs typeface="+mj-cs"/>
        </a:defRPr>
      </a:lvl1pPr>
      <a:lvl2pPr algn="l" rtl="0" eaLnBrk="0" fontAlgn="base" hangingPunct="0">
        <a:spcBef>
          <a:spcPct val="0"/>
        </a:spcBef>
        <a:spcAft>
          <a:spcPct val="0"/>
        </a:spcAft>
        <a:defRPr sz="4000">
          <a:solidFill>
            <a:schemeClr val="bg1"/>
          </a:solidFill>
          <a:latin typeface="Arial" charset="0"/>
        </a:defRPr>
      </a:lvl2pPr>
      <a:lvl3pPr algn="l" rtl="0" eaLnBrk="0" fontAlgn="base" hangingPunct="0">
        <a:spcBef>
          <a:spcPct val="0"/>
        </a:spcBef>
        <a:spcAft>
          <a:spcPct val="0"/>
        </a:spcAft>
        <a:defRPr sz="4000">
          <a:solidFill>
            <a:schemeClr val="bg1"/>
          </a:solidFill>
          <a:latin typeface="Arial" charset="0"/>
        </a:defRPr>
      </a:lvl3pPr>
      <a:lvl4pPr algn="l" rtl="0" eaLnBrk="0" fontAlgn="base" hangingPunct="0">
        <a:spcBef>
          <a:spcPct val="0"/>
        </a:spcBef>
        <a:spcAft>
          <a:spcPct val="0"/>
        </a:spcAft>
        <a:defRPr sz="4000">
          <a:solidFill>
            <a:schemeClr val="bg1"/>
          </a:solidFill>
          <a:latin typeface="Arial" charset="0"/>
        </a:defRPr>
      </a:lvl4pPr>
      <a:lvl5pPr algn="l" rtl="0" eaLnBrk="0" fontAlgn="base" hangingPunct="0">
        <a:spcBef>
          <a:spcPct val="0"/>
        </a:spcBef>
        <a:spcAft>
          <a:spcPct val="0"/>
        </a:spcAft>
        <a:defRPr sz="4000">
          <a:solidFill>
            <a:schemeClr val="bg1"/>
          </a:solidFill>
          <a:latin typeface="Arial" charset="0"/>
        </a:defRPr>
      </a:lvl5pPr>
      <a:lvl6pPr marL="457200" algn="l" rtl="0" eaLnBrk="0" fontAlgn="base" hangingPunct="0">
        <a:spcBef>
          <a:spcPct val="0"/>
        </a:spcBef>
        <a:spcAft>
          <a:spcPct val="0"/>
        </a:spcAft>
        <a:defRPr sz="4000">
          <a:solidFill>
            <a:schemeClr val="bg1"/>
          </a:solidFill>
          <a:latin typeface="Arial" charset="0"/>
        </a:defRPr>
      </a:lvl6pPr>
      <a:lvl7pPr marL="914400" algn="l" rtl="0" eaLnBrk="0" fontAlgn="base" hangingPunct="0">
        <a:spcBef>
          <a:spcPct val="0"/>
        </a:spcBef>
        <a:spcAft>
          <a:spcPct val="0"/>
        </a:spcAft>
        <a:defRPr sz="4000">
          <a:solidFill>
            <a:schemeClr val="bg1"/>
          </a:solidFill>
          <a:latin typeface="Arial" charset="0"/>
        </a:defRPr>
      </a:lvl7pPr>
      <a:lvl8pPr marL="1371600" algn="l" rtl="0" eaLnBrk="0" fontAlgn="base" hangingPunct="0">
        <a:spcBef>
          <a:spcPct val="0"/>
        </a:spcBef>
        <a:spcAft>
          <a:spcPct val="0"/>
        </a:spcAft>
        <a:defRPr sz="4000">
          <a:solidFill>
            <a:schemeClr val="bg1"/>
          </a:solidFill>
          <a:latin typeface="Arial" charset="0"/>
        </a:defRPr>
      </a:lvl8pPr>
      <a:lvl9pPr marL="1828800" algn="l" rtl="0" eaLnBrk="0" fontAlgn="base" hangingPunct="0">
        <a:spcBef>
          <a:spcPct val="0"/>
        </a:spcBef>
        <a:spcAft>
          <a:spcPct val="0"/>
        </a:spcAft>
        <a:defRPr sz="4000">
          <a:solidFill>
            <a:schemeClr val="bg1"/>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4" name="Title Placeholder 1">
            <a:extLst>
              <a:ext uri="{FF2B5EF4-FFF2-40B4-BE49-F238E27FC236}">
                <a16:creationId xmlns:a16="http://schemas.microsoft.com/office/drawing/2014/main" id="{DF31AFB9-B245-4899-A5CC-011E0BD6BBC0}"/>
              </a:ext>
            </a:extLst>
          </p:cNvPr>
          <p:cNvSpPr>
            <a:spLocks noGrp="1"/>
          </p:cNvSpPr>
          <p:nvPr>
            <p:ph type="title"/>
          </p:nvPr>
        </p:nvSpPr>
        <p:spPr bwMode="auto">
          <a:xfrm>
            <a:off x="1219200" y="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Text Placeholder 2">
            <a:extLst>
              <a:ext uri="{FF2B5EF4-FFF2-40B4-BE49-F238E27FC236}">
                <a16:creationId xmlns:a16="http://schemas.microsoft.com/office/drawing/2014/main" id="{0DA43CA8-0252-437D-9A73-A6BEE2B6DC59}"/>
              </a:ext>
            </a:extLst>
          </p:cNvPr>
          <p:cNvSpPr>
            <a:spLocks noGrp="1"/>
          </p:cNvSpPr>
          <p:nvPr>
            <p:ph type="body" idx="1"/>
          </p:nvPr>
        </p:nvSpPr>
        <p:spPr bwMode="auto">
          <a:xfrm>
            <a:off x="457200" y="14478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 name="Footer Placeholder 4">
            <a:extLst>
              <a:ext uri="{FF2B5EF4-FFF2-40B4-BE49-F238E27FC236}">
                <a16:creationId xmlns:a16="http://schemas.microsoft.com/office/drawing/2014/main" id="{F1A1225F-F506-43A3-98F5-21F27D05BDC6}"/>
              </a:ext>
            </a:extLst>
          </p:cNvPr>
          <p:cNvSpPr>
            <a:spLocks noGrp="1"/>
          </p:cNvSpPr>
          <p:nvPr>
            <p:ph type="ftr" sz="quarter" idx="3"/>
          </p:nvPr>
        </p:nvSpPr>
        <p:spPr>
          <a:xfrm>
            <a:off x="76200" y="6629400"/>
            <a:ext cx="5562600" cy="304800"/>
          </a:xfrm>
          <a:prstGeom prst="rect">
            <a:avLst/>
          </a:prstGeom>
        </p:spPr>
        <p:txBody>
          <a:bodyPr/>
          <a:lstStyle>
            <a:lvl1pPr algn="l" eaLnBrk="1" fontAlgn="auto" hangingPunct="1">
              <a:spcBef>
                <a:spcPts val="0"/>
              </a:spcBef>
              <a:spcAft>
                <a:spcPts val="0"/>
              </a:spcAft>
              <a:defRPr sz="1200" b="1" spc="150">
                <a:ln w="11430">
                  <a:noFill/>
                </a:ln>
                <a:solidFill>
                  <a:prstClr val="white"/>
                </a:solidFill>
                <a:effectLst>
                  <a:glow>
                    <a:prstClr val="black">
                      <a:lumMod val="50000"/>
                      <a:lumOff val="50000"/>
                    </a:prstClr>
                  </a:glow>
                  <a:outerShdw dist="12700" dir="21540000" algn="r" rotWithShape="0">
                    <a:srgbClr val="1F497D">
                      <a:lumMod val="60000"/>
                      <a:lumOff val="40000"/>
                      <a:alpha val="38000"/>
                    </a:srgbClr>
                  </a:outerShdw>
                </a:effectLst>
                <a:latin typeface="Arial Narrow" panose="020B0606020202030204" pitchFamily="34" charset="0"/>
                <a:cs typeface="+mn-cs"/>
              </a:defRPr>
            </a:lvl1pPr>
          </a:lstStyle>
          <a:p>
            <a:pPr>
              <a:defRPr/>
            </a:pPr>
            <a:endParaRPr lang="en-US"/>
          </a:p>
        </p:txBody>
      </p:sp>
      <p:sp>
        <p:nvSpPr>
          <p:cNvPr id="8" name="Slide Number Placeholder 5">
            <a:extLst>
              <a:ext uri="{FF2B5EF4-FFF2-40B4-BE49-F238E27FC236}">
                <a16:creationId xmlns:a16="http://schemas.microsoft.com/office/drawing/2014/main" id="{4E65D637-CDBE-4FC1-93AE-ECB1D030D60E}"/>
              </a:ext>
            </a:extLst>
          </p:cNvPr>
          <p:cNvSpPr>
            <a:spLocks noGrp="1"/>
          </p:cNvSpPr>
          <p:nvPr>
            <p:ph type="sldNum" sz="quarter" idx="4"/>
          </p:nvPr>
        </p:nvSpPr>
        <p:spPr>
          <a:xfrm>
            <a:off x="6934200" y="6569075"/>
            <a:ext cx="2133600" cy="36512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800">
                <a:solidFill>
                  <a:srgbClr val="FFFFFF"/>
                </a:solidFill>
                <a:latin typeface="Calibri" panose="020F0502020204030204" pitchFamily="34" charset="0"/>
              </a:defRPr>
            </a:lvl1pPr>
          </a:lstStyle>
          <a:p>
            <a:pPr>
              <a:defRPr/>
            </a:pPr>
            <a:fld id="{0CC91A92-6F92-4937-9859-A72C13D5E3B3}" type="slidenum">
              <a:rPr lang="en-US" altLang="en-US"/>
              <a:pPr>
                <a:defRPr/>
              </a:pPr>
              <a:t>‹#›</a:t>
            </a:fld>
            <a:endParaRPr lang="en-US" altLang="en-US" dirty="0"/>
          </a:p>
        </p:txBody>
      </p:sp>
      <p:sp>
        <p:nvSpPr>
          <p:cNvPr id="4" name="Rectangle 3">
            <a:extLst>
              <a:ext uri="{FF2B5EF4-FFF2-40B4-BE49-F238E27FC236}">
                <a16:creationId xmlns:a16="http://schemas.microsoft.com/office/drawing/2014/main" id="{6BB5EEE7-B2FE-4391-8B4F-81C70D74D5D0}"/>
              </a:ext>
            </a:extLst>
          </p:cNvPr>
          <p:cNvSpPr/>
          <p:nvPr/>
        </p:nvSpPr>
        <p:spPr>
          <a:xfrm>
            <a:off x="788988" y="590550"/>
            <a:ext cx="354012" cy="1524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sz="1800" dirty="0">
              <a:solidFill>
                <a:prstClr val="white"/>
              </a:solidFill>
            </a:endParaRPr>
          </a:p>
        </p:txBody>
      </p:sp>
    </p:spTree>
  </p:cSld>
  <p:clrMap bg1="lt1" tx1="dk1" bg2="lt2" tx2="dk2" accent1="accent1" accent2="accent2" accent3="accent3" accent4="accent4" accent5="accent5" accent6="accent6" hlink="hlink" folHlink="folHlink"/>
  <p:sldLayoutIdLst>
    <p:sldLayoutId id="2147485622" r:id="rId1"/>
    <p:sldLayoutId id="2147485623" r:id="rId2"/>
    <p:sldLayoutId id="2147485624" r:id="rId3"/>
    <p:sldLayoutId id="2147485625" r:id="rId4"/>
    <p:sldLayoutId id="2147485626" r:id="rId5"/>
    <p:sldLayoutId id="2147485627" r:id="rId6"/>
    <p:sldLayoutId id="2147485628" r:id="rId7"/>
    <p:sldLayoutId id="2147485629" r:id="rId8"/>
    <p:sldLayoutId id="2147485630" r:id="rId9"/>
    <p:sldLayoutId id="2147485631" r:id="rId10"/>
    <p:sldLayoutId id="2147485632" r:id="rId11"/>
  </p:sldLayoutIdLst>
  <p:transition spd="slow"/>
  <p:hf hdr="0" ftr="0" dt="0"/>
  <p:txStyles>
    <p:titleStyle>
      <a:lvl1pPr algn="l" rtl="0" eaLnBrk="0" fontAlgn="base" hangingPunct="0">
        <a:spcBef>
          <a:spcPct val="0"/>
        </a:spcBef>
        <a:spcAft>
          <a:spcPct val="0"/>
        </a:spcAft>
        <a:defRPr sz="3800" b="1" kern="1200">
          <a:ln w="3175" cmpd="sng">
            <a:noFill/>
            <a:prstDash val="solid"/>
          </a:ln>
          <a:solidFill>
            <a:srgbClr val="000066"/>
          </a:solidFill>
          <a:latin typeface="Arial" panose="020B0604020202020204" pitchFamily="34" charset="0"/>
          <a:ea typeface="+mj-ea"/>
          <a:cs typeface="Arial" panose="020B0604020202020204" pitchFamily="34" charset="0"/>
        </a:defRPr>
      </a:lvl1pPr>
      <a:lvl2pPr algn="l" rtl="0" eaLnBrk="0" fontAlgn="base" hangingPunct="0">
        <a:spcBef>
          <a:spcPct val="0"/>
        </a:spcBef>
        <a:spcAft>
          <a:spcPct val="0"/>
        </a:spcAft>
        <a:defRPr sz="3800" b="1">
          <a:solidFill>
            <a:srgbClr val="000066"/>
          </a:solidFill>
          <a:latin typeface="Arial" charset="0"/>
          <a:cs typeface="Arial" charset="0"/>
        </a:defRPr>
      </a:lvl2pPr>
      <a:lvl3pPr algn="l" rtl="0" eaLnBrk="0" fontAlgn="base" hangingPunct="0">
        <a:spcBef>
          <a:spcPct val="0"/>
        </a:spcBef>
        <a:spcAft>
          <a:spcPct val="0"/>
        </a:spcAft>
        <a:defRPr sz="3800" b="1">
          <a:solidFill>
            <a:srgbClr val="000066"/>
          </a:solidFill>
          <a:latin typeface="Arial" charset="0"/>
          <a:cs typeface="Arial" charset="0"/>
        </a:defRPr>
      </a:lvl3pPr>
      <a:lvl4pPr algn="l" rtl="0" eaLnBrk="0" fontAlgn="base" hangingPunct="0">
        <a:spcBef>
          <a:spcPct val="0"/>
        </a:spcBef>
        <a:spcAft>
          <a:spcPct val="0"/>
        </a:spcAft>
        <a:defRPr sz="3800" b="1">
          <a:solidFill>
            <a:srgbClr val="000066"/>
          </a:solidFill>
          <a:latin typeface="Arial" charset="0"/>
          <a:cs typeface="Arial" charset="0"/>
        </a:defRPr>
      </a:lvl4pPr>
      <a:lvl5pPr algn="l" rtl="0" eaLnBrk="0" fontAlgn="base" hangingPunct="0">
        <a:spcBef>
          <a:spcPct val="0"/>
        </a:spcBef>
        <a:spcAft>
          <a:spcPct val="0"/>
        </a:spcAft>
        <a:defRPr sz="3800" b="1">
          <a:solidFill>
            <a:srgbClr val="000066"/>
          </a:solidFill>
          <a:latin typeface="Arial" charset="0"/>
          <a:cs typeface="Arial" charset="0"/>
        </a:defRPr>
      </a:lvl5pPr>
      <a:lvl6pPr marL="457200" algn="l" rtl="0" fontAlgn="base">
        <a:spcBef>
          <a:spcPct val="0"/>
        </a:spcBef>
        <a:spcAft>
          <a:spcPct val="0"/>
        </a:spcAft>
        <a:defRPr sz="3800" b="1">
          <a:solidFill>
            <a:srgbClr val="000066"/>
          </a:solidFill>
          <a:latin typeface="Arial" charset="0"/>
          <a:cs typeface="Arial" charset="0"/>
        </a:defRPr>
      </a:lvl6pPr>
      <a:lvl7pPr marL="914400" algn="l" rtl="0" fontAlgn="base">
        <a:spcBef>
          <a:spcPct val="0"/>
        </a:spcBef>
        <a:spcAft>
          <a:spcPct val="0"/>
        </a:spcAft>
        <a:defRPr sz="3800" b="1">
          <a:solidFill>
            <a:srgbClr val="000066"/>
          </a:solidFill>
          <a:latin typeface="Arial" charset="0"/>
          <a:cs typeface="Arial" charset="0"/>
        </a:defRPr>
      </a:lvl7pPr>
      <a:lvl8pPr marL="1371600" algn="l" rtl="0" fontAlgn="base">
        <a:spcBef>
          <a:spcPct val="0"/>
        </a:spcBef>
        <a:spcAft>
          <a:spcPct val="0"/>
        </a:spcAft>
        <a:defRPr sz="3800" b="1">
          <a:solidFill>
            <a:srgbClr val="000066"/>
          </a:solidFill>
          <a:latin typeface="Arial" charset="0"/>
          <a:cs typeface="Arial" charset="0"/>
        </a:defRPr>
      </a:lvl8pPr>
      <a:lvl9pPr marL="1828800" algn="l" rtl="0" fontAlgn="base">
        <a:spcBef>
          <a:spcPct val="0"/>
        </a:spcBef>
        <a:spcAft>
          <a:spcPct val="0"/>
        </a:spcAft>
        <a:defRPr sz="3800" b="1">
          <a:solidFill>
            <a:srgbClr val="000066"/>
          </a:solidFill>
          <a:latin typeface="Arial" charset="0"/>
          <a:cs typeface="Arial"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6C562AC-FCFD-4E5F-BE80-E8CF908751E7}"/>
              </a:ext>
            </a:extLst>
          </p:cNvPr>
          <p:cNvSpPr/>
          <p:nvPr/>
        </p:nvSpPr>
        <p:spPr>
          <a:xfrm>
            <a:off x="514350" y="155575"/>
            <a:ext cx="8401050" cy="76200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endParaRPr>
          </a:p>
        </p:txBody>
      </p:sp>
      <p:sp>
        <p:nvSpPr>
          <p:cNvPr id="4099" name="Title Placeholder 1">
            <a:extLst>
              <a:ext uri="{FF2B5EF4-FFF2-40B4-BE49-F238E27FC236}">
                <a16:creationId xmlns:a16="http://schemas.microsoft.com/office/drawing/2014/main" id="{03D0D999-BC5D-430C-8D50-8115FA7196A0}"/>
              </a:ext>
            </a:extLst>
          </p:cNvPr>
          <p:cNvSpPr>
            <a:spLocks noGrp="1"/>
          </p:cNvSpPr>
          <p:nvPr>
            <p:ph type="title"/>
          </p:nvPr>
        </p:nvSpPr>
        <p:spPr bwMode="auto">
          <a:xfrm>
            <a:off x="2057400" y="155575"/>
            <a:ext cx="6858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100" name="Text Placeholder 2">
            <a:extLst>
              <a:ext uri="{FF2B5EF4-FFF2-40B4-BE49-F238E27FC236}">
                <a16:creationId xmlns:a16="http://schemas.microsoft.com/office/drawing/2014/main" id="{A3F595F5-7551-4AC9-ACF5-593CB1DAB681}"/>
              </a:ext>
            </a:extLst>
          </p:cNvPr>
          <p:cNvSpPr>
            <a:spLocks noGrp="1"/>
          </p:cNvSpPr>
          <p:nvPr>
            <p:ph type="body" idx="1"/>
          </p:nvPr>
        </p:nvSpPr>
        <p:spPr bwMode="auto">
          <a:xfrm>
            <a:off x="457200" y="1143000"/>
            <a:ext cx="82296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Slide Number Placeholder 5">
            <a:extLst>
              <a:ext uri="{FF2B5EF4-FFF2-40B4-BE49-F238E27FC236}">
                <a16:creationId xmlns:a16="http://schemas.microsoft.com/office/drawing/2014/main" id="{A51D4DDB-9774-4253-B784-F953B0E7AC74}"/>
              </a:ext>
            </a:extLst>
          </p:cNvPr>
          <p:cNvSpPr>
            <a:spLocks noGrp="1"/>
          </p:cNvSpPr>
          <p:nvPr>
            <p:ph type="sldNum" sz="quarter" idx="4"/>
          </p:nvPr>
        </p:nvSpPr>
        <p:spPr>
          <a:xfrm>
            <a:off x="3505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chemeClr val="tx1"/>
                </a:solidFill>
                <a:latin typeface="Calibri" panose="020F0502020204030204" pitchFamily="34" charset="0"/>
              </a:defRPr>
            </a:lvl1pPr>
          </a:lstStyle>
          <a:p>
            <a:pPr>
              <a:defRPr/>
            </a:pPr>
            <a:fld id="{0257DC76-A9AD-486E-A99D-9F1FEDE7A50F}" type="slidenum">
              <a:rPr lang="en-US" altLang="en-US"/>
              <a:pPr>
                <a:defRPr/>
              </a:pPr>
              <a:t>‹#›</a:t>
            </a:fld>
            <a:endParaRPr lang="en-US" altLang="en-US" dirty="0"/>
          </a:p>
        </p:txBody>
      </p:sp>
      <p:cxnSp>
        <p:nvCxnSpPr>
          <p:cNvPr id="15" name="Straight Connector 14">
            <a:extLst>
              <a:ext uri="{FF2B5EF4-FFF2-40B4-BE49-F238E27FC236}">
                <a16:creationId xmlns:a16="http://schemas.microsoft.com/office/drawing/2014/main" id="{79824270-DD3D-4538-8B44-ED54DAF5C56F}"/>
              </a:ext>
            </a:extLst>
          </p:cNvPr>
          <p:cNvCxnSpPr/>
          <p:nvPr/>
        </p:nvCxnSpPr>
        <p:spPr>
          <a:xfrm flipV="1">
            <a:off x="514350" y="908050"/>
            <a:ext cx="8401050" cy="9525"/>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nvGrpSpPr>
          <p:cNvPr id="4103" name="Group 10">
            <a:extLst>
              <a:ext uri="{FF2B5EF4-FFF2-40B4-BE49-F238E27FC236}">
                <a16:creationId xmlns:a16="http://schemas.microsoft.com/office/drawing/2014/main" id="{1F06139B-5B42-40DE-956B-EF9958647030}"/>
              </a:ext>
            </a:extLst>
          </p:cNvPr>
          <p:cNvGrpSpPr>
            <a:grpSpLocks/>
          </p:cNvGrpSpPr>
          <p:nvPr/>
        </p:nvGrpSpPr>
        <p:grpSpPr bwMode="auto">
          <a:xfrm>
            <a:off x="635000" y="90488"/>
            <a:ext cx="933450" cy="876300"/>
            <a:chOff x="7348538" y="1463675"/>
            <a:chExt cx="1620837" cy="1482725"/>
          </a:xfrm>
        </p:grpSpPr>
        <p:sp>
          <p:nvSpPr>
            <p:cNvPr id="16" name="Oval 15">
              <a:extLst>
                <a:ext uri="{FF2B5EF4-FFF2-40B4-BE49-F238E27FC236}">
                  <a16:creationId xmlns:a16="http://schemas.microsoft.com/office/drawing/2014/main" id="{A361C9FB-B154-4DF2-8633-F491FB312A3C}"/>
                </a:ext>
              </a:extLst>
            </p:cNvPr>
            <p:cNvSpPr/>
            <p:nvPr/>
          </p:nvSpPr>
          <p:spPr>
            <a:xfrm>
              <a:off x="7348538" y="1463675"/>
              <a:ext cx="1620837" cy="1482725"/>
            </a:xfrm>
            <a:prstGeom prst="ellipse">
              <a:avLst/>
            </a:prstGeom>
            <a:ln>
              <a:solidFill>
                <a:schemeClr val="tx2"/>
              </a:solidFill>
            </a:ln>
          </p:spPr>
          <p:style>
            <a:lnRef idx="2">
              <a:schemeClr val="accent1"/>
            </a:lnRef>
            <a:fillRef idx="1">
              <a:schemeClr val="lt1"/>
            </a:fillRef>
            <a:effectRef idx="0">
              <a:schemeClr val="accent1"/>
            </a:effectRef>
            <a:fontRef idx="minor">
              <a:schemeClr val="dk1"/>
            </a:fontRef>
          </p:style>
          <p:txBody>
            <a:bodyPr anchor="ctr"/>
            <a:lstStyle/>
            <a:p>
              <a:pPr algn="ctr" eaLnBrk="1" fontAlgn="auto" hangingPunct="1">
                <a:spcBef>
                  <a:spcPts val="0"/>
                </a:spcBef>
                <a:spcAft>
                  <a:spcPts val="0"/>
                </a:spcAft>
                <a:defRPr/>
              </a:pPr>
              <a:endParaRPr lang="en-US" sz="1800" dirty="0">
                <a:solidFill>
                  <a:prstClr val="black"/>
                </a:solidFill>
              </a:endParaRPr>
            </a:p>
          </p:txBody>
        </p:sp>
        <p:pic>
          <p:nvPicPr>
            <p:cNvPr id="4105" name="Picture 6" descr="C:\Users\VRERHART\AppData\Local\Microsoft\Windows\Temporary Internet Files\Content.Outlook\36336H46\VRE New CMYK.png">
              <a:extLst>
                <a:ext uri="{FF2B5EF4-FFF2-40B4-BE49-F238E27FC236}">
                  <a16:creationId xmlns:a16="http://schemas.microsoft.com/office/drawing/2014/main" id="{18485583-7F91-42DA-B0E7-62FDDD77413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472363" y="1865313"/>
              <a:ext cx="1374775"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5633" r:id="rId1"/>
    <p:sldLayoutId id="2147485634" r:id="rId2"/>
    <p:sldLayoutId id="2147485635" r:id="rId3"/>
    <p:sldLayoutId id="2147485636" r:id="rId4"/>
    <p:sldLayoutId id="2147485637" r:id="rId5"/>
    <p:sldLayoutId id="2147485638" r:id="rId6"/>
    <p:sldLayoutId id="2147485639" r:id="rId7"/>
    <p:sldLayoutId id="2147485640" r:id="rId8"/>
  </p:sldLayoutIdLst>
  <p:transition spd="slow"/>
  <p:hf hdr="0" ftr="0" dt="0"/>
  <p:txStyles>
    <p:titleStyle>
      <a:lvl1pPr algn="ctr" rtl="0" eaLnBrk="0" fontAlgn="base" hangingPunct="0">
        <a:spcBef>
          <a:spcPct val="0"/>
        </a:spcBef>
        <a:spcAft>
          <a:spcPct val="0"/>
        </a:spcAft>
        <a:defRPr sz="3200" b="1" kern="1200">
          <a:solidFill>
            <a:schemeClr val="bg1"/>
          </a:solidFill>
          <a:latin typeface="+mj-lt"/>
          <a:ea typeface="+mj-ea"/>
          <a:cs typeface="+mj-cs"/>
        </a:defRPr>
      </a:lvl1pPr>
      <a:lvl2pPr algn="ctr" rtl="0" eaLnBrk="0" fontAlgn="base" hangingPunct="0">
        <a:spcBef>
          <a:spcPct val="0"/>
        </a:spcBef>
        <a:spcAft>
          <a:spcPct val="0"/>
        </a:spcAft>
        <a:defRPr sz="3200" b="1">
          <a:solidFill>
            <a:schemeClr val="bg1"/>
          </a:solidFill>
          <a:latin typeface="Calibri" pitchFamily="34" charset="0"/>
        </a:defRPr>
      </a:lvl2pPr>
      <a:lvl3pPr algn="ctr" rtl="0" eaLnBrk="0" fontAlgn="base" hangingPunct="0">
        <a:spcBef>
          <a:spcPct val="0"/>
        </a:spcBef>
        <a:spcAft>
          <a:spcPct val="0"/>
        </a:spcAft>
        <a:defRPr sz="3200" b="1">
          <a:solidFill>
            <a:schemeClr val="bg1"/>
          </a:solidFill>
          <a:latin typeface="Calibri" pitchFamily="34" charset="0"/>
        </a:defRPr>
      </a:lvl3pPr>
      <a:lvl4pPr algn="ctr" rtl="0" eaLnBrk="0" fontAlgn="base" hangingPunct="0">
        <a:spcBef>
          <a:spcPct val="0"/>
        </a:spcBef>
        <a:spcAft>
          <a:spcPct val="0"/>
        </a:spcAft>
        <a:defRPr sz="3200" b="1">
          <a:solidFill>
            <a:schemeClr val="bg1"/>
          </a:solidFill>
          <a:latin typeface="Calibri" pitchFamily="34" charset="0"/>
        </a:defRPr>
      </a:lvl4pPr>
      <a:lvl5pPr algn="ctr" rtl="0" eaLnBrk="0" fontAlgn="base" hangingPunct="0">
        <a:spcBef>
          <a:spcPct val="0"/>
        </a:spcBef>
        <a:spcAft>
          <a:spcPct val="0"/>
        </a:spcAft>
        <a:defRPr sz="3200" b="1">
          <a:solidFill>
            <a:schemeClr val="bg1"/>
          </a:solidFill>
          <a:latin typeface="Calibri" pitchFamily="34" charset="0"/>
        </a:defRPr>
      </a:lvl5pPr>
      <a:lvl6pPr marL="457200" algn="ctr" rtl="0" fontAlgn="base">
        <a:spcBef>
          <a:spcPct val="0"/>
        </a:spcBef>
        <a:spcAft>
          <a:spcPct val="0"/>
        </a:spcAft>
        <a:defRPr sz="3200" b="1">
          <a:solidFill>
            <a:schemeClr val="bg1"/>
          </a:solidFill>
          <a:latin typeface="Calibri" pitchFamily="34" charset="0"/>
        </a:defRPr>
      </a:lvl6pPr>
      <a:lvl7pPr marL="914400" algn="ctr" rtl="0" fontAlgn="base">
        <a:spcBef>
          <a:spcPct val="0"/>
        </a:spcBef>
        <a:spcAft>
          <a:spcPct val="0"/>
        </a:spcAft>
        <a:defRPr sz="3200" b="1">
          <a:solidFill>
            <a:schemeClr val="bg1"/>
          </a:solidFill>
          <a:latin typeface="Calibri" pitchFamily="34" charset="0"/>
        </a:defRPr>
      </a:lvl7pPr>
      <a:lvl8pPr marL="1371600" algn="ctr" rtl="0" fontAlgn="base">
        <a:spcBef>
          <a:spcPct val="0"/>
        </a:spcBef>
        <a:spcAft>
          <a:spcPct val="0"/>
        </a:spcAft>
        <a:defRPr sz="3200" b="1">
          <a:solidFill>
            <a:schemeClr val="bg1"/>
          </a:solidFill>
          <a:latin typeface="Calibri" pitchFamily="34" charset="0"/>
        </a:defRPr>
      </a:lvl8pPr>
      <a:lvl9pPr marL="1828800" algn="ctr" rtl="0" fontAlgn="base">
        <a:spcBef>
          <a:spcPct val="0"/>
        </a:spcBef>
        <a:spcAft>
          <a:spcPct val="0"/>
        </a:spcAft>
        <a:defRPr sz="3200" b="1">
          <a:solidFill>
            <a:schemeClr val="bg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Title Placeholder 1">
            <a:extLst>
              <a:ext uri="{FF2B5EF4-FFF2-40B4-BE49-F238E27FC236}">
                <a16:creationId xmlns:a16="http://schemas.microsoft.com/office/drawing/2014/main" id="{24A1D540-9A76-45B6-85EF-A9B2C8997466}"/>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123" name="Text Placeholder 2">
            <a:extLst>
              <a:ext uri="{FF2B5EF4-FFF2-40B4-BE49-F238E27FC236}">
                <a16:creationId xmlns:a16="http://schemas.microsoft.com/office/drawing/2014/main" id="{E731F4E3-D758-4AC0-8CCF-36209B85B285}"/>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8" name="Rectangle 7">
            <a:extLst>
              <a:ext uri="{FF2B5EF4-FFF2-40B4-BE49-F238E27FC236}">
                <a16:creationId xmlns:a16="http://schemas.microsoft.com/office/drawing/2014/main" id="{7CA85606-6AC3-43EB-A97D-440907040238}"/>
              </a:ext>
            </a:extLst>
          </p:cNvPr>
          <p:cNvSpPr/>
          <p:nvPr/>
        </p:nvSpPr>
        <p:spPr>
          <a:xfrm>
            <a:off x="0" y="6140450"/>
            <a:ext cx="9144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hangingPunct="1">
              <a:defRPr/>
            </a:pPr>
            <a:endParaRPr lang="en-US" sz="1800" dirty="0">
              <a:solidFill>
                <a:prstClr val="white"/>
              </a:solidFill>
            </a:endParaRPr>
          </a:p>
        </p:txBody>
      </p:sp>
      <p:sp>
        <p:nvSpPr>
          <p:cNvPr id="6" name="Slide Number Placeholder 5">
            <a:extLst>
              <a:ext uri="{FF2B5EF4-FFF2-40B4-BE49-F238E27FC236}">
                <a16:creationId xmlns:a16="http://schemas.microsoft.com/office/drawing/2014/main" id="{D8AE2E87-F500-4A5C-8A11-B075AAAD7BE1}"/>
              </a:ext>
            </a:extLst>
          </p:cNvPr>
          <p:cNvSpPr>
            <a:spLocks noGrp="1"/>
          </p:cNvSpPr>
          <p:nvPr>
            <p:ph type="sldNum" sz="quarter" idx="4"/>
          </p:nvPr>
        </p:nvSpPr>
        <p:spPr>
          <a:xfrm>
            <a:off x="8686800" y="6400800"/>
            <a:ext cx="384175" cy="365125"/>
          </a:xfrm>
          <a:prstGeom prst="rect">
            <a:avLst/>
          </a:prstGeom>
        </p:spPr>
        <p:txBody>
          <a:bodyPr vert="horz" lIns="91440" tIns="45720" rIns="91440" bIns="45720" rtlCol="0" anchor="ctr"/>
          <a:lstStyle>
            <a:lvl1pPr algn="r" defTabSz="457200" eaLnBrk="1" hangingPunct="1">
              <a:defRPr sz="1200">
                <a:solidFill>
                  <a:prstClr val="white"/>
                </a:solidFill>
                <a:cs typeface="+mn-cs"/>
              </a:defRPr>
            </a:lvl1pPr>
          </a:lstStyle>
          <a:p>
            <a:pPr>
              <a:defRPr/>
            </a:pPr>
            <a:fld id="{A2CA1380-F15F-4C7C-ABFD-0977D9DAA568}" type="slidenum">
              <a:rPr lang="en-US"/>
              <a:pPr>
                <a:defRPr/>
              </a:pPr>
              <a:t>‹#›</a:t>
            </a:fld>
            <a:endParaRPr lang="en-US" dirty="0"/>
          </a:p>
        </p:txBody>
      </p:sp>
      <p:pic>
        <p:nvPicPr>
          <p:cNvPr id="5126" name="Picture 2" descr="C:\Users\vacoGrovem\AppData\Local\Microsoft\Windows\Temporary Internet Files\Content.Outlook\83QVOJUE\CHOOSE-VA-rev.png">
            <a:extLst>
              <a:ext uri="{FF2B5EF4-FFF2-40B4-BE49-F238E27FC236}">
                <a16:creationId xmlns:a16="http://schemas.microsoft.com/office/drawing/2014/main" id="{5462D11A-A676-4A97-BC53-862E7A356A08}"/>
              </a:ext>
            </a:extLst>
          </p:cNvPr>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152400" y="6172200"/>
            <a:ext cx="20383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10" descr="PPSeal.png">
            <a:extLst>
              <a:ext uri="{FF2B5EF4-FFF2-40B4-BE49-F238E27FC236}">
                <a16:creationId xmlns:a16="http://schemas.microsoft.com/office/drawing/2014/main" id="{69B16BEE-95FE-4541-AA14-910D8548D122}"/>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6199188" y="6184900"/>
            <a:ext cx="256381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8" name="TextBox 9">
            <a:extLst>
              <a:ext uri="{FF2B5EF4-FFF2-40B4-BE49-F238E27FC236}">
                <a16:creationId xmlns:a16="http://schemas.microsoft.com/office/drawing/2014/main" id="{6C24FD69-09E4-47EF-BB53-A2BEB4AC652D}"/>
              </a:ext>
            </a:extLst>
          </p:cNvPr>
          <p:cNvSpPr txBox="1">
            <a:spLocks noChangeArrowheads="1"/>
          </p:cNvSpPr>
          <p:nvPr userDrawn="1"/>
        </p:nvSpPr>
        <p:spPr bwMode="auto">
          <a:xfrm>
            <a:off x="2447925" y="6335713"/>
            <a:ext cx="34956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en-US" altLang="en-US" sz="1800" b="1" dirty="0">
                <a:solidFill>
                  <a:srgbClr val="C00000"/>
                </a:solidFill>
                <a:cs typeface="+mn-cs"/>
              </a:rPr>
              <a:t>FOR VA INTERNAL USE ONLY</a:t>
            </a:r>
          </a:p>
        </p:txBody>
      </p:sp>
    </p:spTree>
  </p:cSld>
  <p:clrMap bg1="lt1" tx1="dk1" bg2="lt2" tx2="dk2" accent1="accent1" accent2="accent2" accent3="accent3" accent4="accent4" accent5="accent5" accent6="accent6" hlink="hlink" folHlink="folHlink"/>
  <p:sldLayoutIdLst>
    <p:sldLayoutId id="2147485641" r:id="rId1"/>
    <p:sldLayoutId id="2147485642" r:id="rId2"/>
    <p:sldLayoutId id="2147485643" r:id="rId3"/>
    <p:sldLayoutId id="2147485644" r:id="rId4"/>
    <p:sldLayoutId id="2147485645" r:id="rId5"/>
    <p:sldLayoutId id="2147485646" r:id="rId6"/>
    <p:sldLayoutId id="2147485647" r:id="rId7"/>
    <p:sldLayoutId id="2147485648" r:id="rId8"/>
    <p:sldLayoutId id="2147485649" r:id="rId9"/>
    <p:sldLayoutId id="2147485619" r:id="rId10"/>
  </p:sldLayoutIdLst>
  <p:transition spd="slow"/>
  <p:hf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anose="020F0502020204030204" pitchFamily="34" charset="0"/>
        </a:defRPr>
      </a:lvl2pPr>
      <a:lvl3pPr algn="ctr" defTabSz="457200" rtl="0" eaLnBrk="0" fontAlgn="base" hangingPunct="0">
        <a:spcBef>
          <a:spcPct val="0"/>
        </a:spcBef>
        <a:spcAft>
          <a:spcPct val="0"/>
        </a:spcAft>
        <a:defRPr sz="4400">
          <a:solidFill>
            <a:schemeClr val="tx1"/>
          </a:solidFill>
          <a:latin typeface="Calibri" panose="020F0502020204030204" pitchFamily="34" charset="0"/>
        </a:defRPr>
      </a:lvl3pPr>
      <a:lvl4pPr algn="ctr" defTabSz="457200" rtl="0" eaLnBrk="0" fontAlgn="base" hangingPunct="0">
        <a:spcBef>
          <a:spcPct val="0"/>
        </a:spcBef>
        <a:spcAft>
          <a:spcPct val="0"/>
        </a:spcAft>
        <a:defRPr sz="4400">
          <a:solidFill>
            <a:schemeClr val="tx1"/>
          </a:solidFill>
          <a:latin typeface="Calibri" panose="020F0502020204030204" pitchFamily="34" charset="0"/>
        </a:defRPr>
      </a:lvl4pPr>
      <a:lvl5pPr algn="ctr" defTabSz="457200" rtl="0" eaLnBrk="0" fontAlgn="base" hangingPunct="0">
        <a:spcBef>
          <a:spcPct val="0"/>
        </a:spcBef>
        <a:spcAft>
          <a:spcPct val="0"/>
        </a:spcAft>
        <a:defRPr sz="4400">
          <a:solidFill>
            <a:schemeClr val="tx1"/>
          </a:solidFill>
          <a:latin typeface="Calibri" panose="020F0502020204030204" pitchFamily="34" charset="0"/>
        </a:defRPr>
      </a:lvl5pPr>
      <a:lvl6pPr marL="457200" algn="ctr" defTabSz="457200" rtl="0" fontAlgn="base">
        <a:spcBef>
          <a:spcPct val="0"/>
        </a:spcBef>
        <a:spcAft>
          <a:spcPct val="0"/>
        </a:spcAft>
        <a:defRPr sz="4400">
          <a:solidFill>
            <a:schemeClr val="tx1"/>
          </a:solidFill>
          <a:latin typeface="Calibri" panose="020F0502020204030204" pitchFamily="34" charset="0"/>
        </a:defRPr>
      </a:lvl6pPr>
      <a:lvl7pPr marL="914400" algn="ctr" defTabSz="457200" rtl="0" fontAlgn="base">
        <a:spcBef>
          <a:spcPct val="0"/>
        </a:spcBef>
        <a:spcAft>
          <a:spcPct val="0"/>
        </a:spcAft>
        <a:defRPr sz="4400">
          <a:solidFill>
            <a:schemeClr val="tx1"/>
          </a:solidFill>
          <a:latin typeface="Calibri" panose="020F0502020204030204" pitchFamily="34" charset="0"/>
        </a:defRPr>
      </a:lvl7pPr>
      <a:lvl8pPr marL="1371600" algn="ctr" defTabSz="457200" rtl="0" fontAlgn="base">
        <a:spcBef>
          <a:spcPct val="0"/>
        </a:spcBef>
        <a:spcAft>
          <a:spcPct val="0"/>
        </a:spcAft>
        <a:defRPr sz="4400">
          <a:solidFill>
            <a:schemeClr val="tx1"/>
          </a:solidFill>
          <a:latin typeface="Calibri" panose="020F0502020204030204" pitchFamily="34" charset="0"/>
        </a:defRPr>
      </a:lvl8pPr>
      <a:lvl9pPr marL="1828800" algn="ctr" defTabSz="457200"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Title Placeholder 1">
            <a:extLst>
              <a:ext uri="{FF2B5EF4-FFF2-40B4-BE49-F238E27FC236}">
                <a16:creationId xmlns:a16="http://schemas.microsoft.com/office/drawing/2014/main" id="{33869D14-486E-4B01-A96A-E089CB620617}"/>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6147" name="Text Placeholder 2">
            <a:extLst>
              <a:ext uri="{FF2B5EF4-FFF2-40B4-BE49-F238E27FC236}">
                <a16:creationId xmlns:a16="http://schemas.microsoft.com/office/drawing/2014/main" id="{49ABB466-4E10-4C29-8CF2-DBB81F257FB3}"/>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8" name="Rectangle 7">
            <a:extLst>
              <a:ext uri="{FF2B5EF4-FFF2-40B4-BE49-F238E27FC236}">
                <a16:creationId xmlns:a16="http://schemas.microsoft.com/office/drawing/2014/main" id="{9D3315D3-64F4-46E5-8CCA-D20E68E9B728}"/>
              </a:ext>
            </a:extLst>
          </p:cNvPr>
          <p:cNvSpPr/>
          <p:nvPr/>
        </p:nvSpPr>
        <p:spPr>
          <a:xfrm>
            <a:off x="0" y="6140450"/>
            <a:ext cx="9144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hangingPunct="1">
              <a:defRPr/>
            </a:pPr>
            <a:endParaRPr lang="en-US" dirty="0">
              <a:solidFill>
                <a:prstClr val="white"/>
              </a:solidFill>
            </a:endParaRPr>
          </a:p>
        </p:txBody>
      </p:sp>
      <p:sp>
        <p:nvSpPr>
          <p:cNvPr id="6" name="Slide Number Placeholder 5">
            <a:extLst>
              <a:ext uri="{FF2B5EF4-FFF2-40B4-BE49-F238E27FC236}">
                <a16:creationId xmlns:a16="http://schemas.microsoft.com/office/drawing/2014/main" id="{AB41FE50-2790-4177-902E-5A34D274C217}"/>
              </a:ext>
            </a:extLst>
          </p:cNvPr>
          <p:cNvSpPr>
            <a:spLocks noGrp="1"/>
          </p:cNvSpPr>
          <p:nvPr>
            <p:ph type="sldNum" sz="quarter" idx="4"/>
          </p:nvPr>
        </p:nvSpPr>
        <p:spPr>
          <a:xfrm>
            <a:off x="8686800" y="6400800"/>
            <a:ext cx="384175" cy="365125"/>
          </a:xfrm>
          <a:prstGeom prst="rect">
            <a:avLst/>
          </a:prstGeom>
        </p:spPr>
        <p:txBody>
          <a:bodyPr vert="horz" lIns="91440" tIns="45720" rIns="91440" bIns="45720" rtlCol="0" anchor="ctr"/>
          <a:lstStyle>
            <a:lvl1pPr algn="r" defTabSz="457200" eaLnBrk="1" hangingPunct="1">
              <a:defRPr sz="1200">
                <a:solidFill>
                  <a:prstClr val="white"/>
                </a:solidFill>
              </a:defRPr>
            </a:lvl1pPr>
          </a:lstStyle>
          <a:p>
            <a:pPr>
              <a:defRPr/>
            </a:pPr>
            <a:fld id="{F29CEE93-31FD-420B-8894-52363914EFFB}" type="slidenum">
              <a:rPr lang="en-US"/>
              <a:pPr>
                <a:defRPr/>
              </a:pPr>
              <a:t>‹#›</a:t>
            </a:fld>
            <a:endParaRPr lang="en-US" dirty="0"/>
          </a:p>
        </p:txBody>
      </p:sp>
      <p:pic>
        <p:nvPicPr>
          <p:cNvPr id="6150" name="Picture 2" descr="C:\Users\vacoGrovem\AppData\Local\Microsoft\Windows\Temporary Internet Files\Content.Outlook\83QVOJUE\CHOOSE-VA-rev.png">
            <a:extLst>
              <a:ext uri="{FF2B5EF4-FFF2-40B4-BE49-F238E27FC236}">
                <a16:creationId xmlns:a16="http://schemas.microsoft.com/office/drawing/2014/main" id="{865CC308-1AA5-4EA2-8738-1F4781891481}"/>
              </a:ext>
            </a:extLst>
          </p:cNvPr>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152400" y="6172200"/>
            <a:ext cx="20383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10" descr="PPSeal.png">
            <a:extLst>
              <a:ext uri="{FF2B5EF4-FFF2-40B4-BE49-F238E27FC236}">
                <a16:creationId xmlns:a16="http://schemas.microsoft.com/office/drawing/2014/main" id="{C7DB93A1-0777-401C-8C93-EC50C7AA6984}"/>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6199188" y="6184900"/>
            <a:ext cx="256381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6" name="TextBox 8">
            <a:extLst>
              <a:ext uri="{FF2B5EF4-FFF2-40B4-BE49-F238E27FC236}">
                <a16:creationId xmlns:a16="http://schemas.microsoft.com/office/drawing/2014/main" id="{9E55062C-7DDC-4AF6-9087-75E15D45B403}"/>
              </a:ext>
            </a:extLst>
          </p:cNvPr>
          <p:cNvSpPr txBox="1">
            <a:spLocks noChangeArrowheads="1"/>
          </p:cNvSpPr>
          <p:nvPr userDrawn="1"/>
        </p:nvSpPr>
        <p:spPr bwMode="auto">
          <a:xfrm>
            <a:off x="2343150" y="6335713"/>
            <a:ext cx="36004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en-US" altLang="en-US" sz="1600" b="1" dirty="0">
                <a:solidFill>
                  <a:srgbClr val="C00000"/>
                </a:solidFill>
              </a:rPr>
              <a:t>FOR VA INTERNAL USE ONLY</a:t>
            </a:r>
          </a:p>
        </p:txBody>
      </p:sp>
    </p:spTree>
  </p:cSld>
  <p:clrMap bg1="lt1" tx1="dk1" bg2="lt2" tx2="dk2" accent1="accent1" accent2="accent2" accent3="accent3" accent4="accent4" accent5="accent5" accent6="accent6" hlink="hlink" folHlink="folHlink"/>
  <p:sldLayoutIdLst>
    <p:sldLayoutId id="2147485650" r:id="rId1"/>
    <p:sldLayoutId id="2147485651" r:id="rId2"/>
    <p:sldLayoutId id="2147485652" r:id="rId3"/>
    <p:sldLayoutId id="2147485653" r:id="rId4"/>
    <p:sldLayoutId id="2147485654" r:id="rId5"/>
    <p:sldLayoutId id="2147485655" r:id="rId6"/>
    <p:sldLayoutId id="2147485656" r:id="rId7"/>
    <p:sldLayoutId id="2147485657" r:id="rId8"/>
    <p:sldLayoutId id="2147485658" r:id="rId9"/>
    <p:sldLayoutId id="2147485620" r:id="rId10"/>
  </p:sldLayoutIdLst>
  <p:transition spd="slow"/>
  <p:hf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anose="020F0502020204030204" pitchFamily="34" charset="0"/>
        </a:defRPr>
      </a:lvl2pPr>
      <a:lvl3pPr algn="ctr" defTabSz="457200" rtl="0" eaLnBrk="0" fontAlgn="base" hangingPunct="0">
        <a:spcBef>
          <a:spcPct val="0"/>
        </a:spcBef>
        <a:spcAft>
          <a:spcPct val="0"/>
        </a:spcAft>
        <a:defRPr sz="4400">
          <a:solidFill>
            <a:schemeClr val="tx1"/>
          </a:solidFill>
          <a:latin typeface="Calibri" panose="020F0502020204030204" pitchFamily="34" charset="0"/>
        </a:defRPr>
      </a:lvl3pPr>
      <a:lvl4pPr algn="ctr" defTabSz="457200" rtl="0" eaLnBrk="0" fontAlgn="base" hangingPunct="0">
        <a:spcBef>
          <a:spcPct val="0"/>
        </a:spcBef>
        <a:spcAft>
          <a:spcPct val="0"/>
        </a:spcAft>
        <a:defRPr sz="4400">
          <a:solidFill>
            <a:schemeClr val="tx1"/>
          </a:solidFill>
          <a:latin typeface="Calibri" panose="020F0502020204030204" pitchFamily="34" charset="0"/>
        </a:defRPr>
      </a:lvl4pPr>
      <a:lvl5pPr algn="ctr" defTabSz="457200" rtl="0" eaLnBrk="0" fontAlgn="base" hangingPunct="0">
        <a:spcBef>
          <a:spcPct val="0"/>
        </a:spcBef>
        <a:spcAft>
          <a:spcPct val="0"/>
        </a:spcAft>
        <a:defRPr sz="4400">
          <a:solidFill>
            <a:schemeClr val="tx1"/>
          </a:solidFill>
          <a:latin typeface="Calibri" panose="020F0502020204030204" pitchFamily="34" charset="0"/>
        </a:defRPr>
      </a:lvl5pPr>
      <a:lvl6pPr marL="457200" algn="ctr" defTabSz="457200" rtl="0" fontAlgn="base">
        <a:spcBef>
          <a:spcPct val="0"/>
        </a:spcBef>
        <a:spcAft>
          <a:spcPct val="0"/>
        </a:spcAft>
        <a:defRPr sz="4400">
          <a:solidFill>
            <a:schemeClr val="tx1"/>
          </a:solidFill>
          <a:latin typeface="Calibri" panose="020F0502020204030204" pitchFamily="34" charset="0"/>
        </a:defRPr>
      </a:lvl6pPr>
      <a:lvl7pPr marL="914400" algn="ctr" defTabSz="457200" rtl="0" fontAlgn="base">
        <a:spcBef>
          <a:spcPct val="0"/>
        </a:spcBef>
        <a:spcAft>
          <a:spcPct val="0"/>
        </a:spcAft>
        <a:defRPr sz="4400">
          <a:solidFill>
            <a:schemeClr val="tx1"/>
          </a:solidFill>
          <a:latin typeface="Calibri" panose="020F0502020204030204" pitchFamily="34" charset="0"/>
        </a:defRPr>
      </a:lvl7pPr>
      <a:lvl8pPr marL="1371600" algn="ctr" defTabSz="457200" rtl="0" fontAlgn="base">
        <a:spcBef>
          <a:spcPct val="0"/>
        </a:spcBef>
        <a:spcAft>
          <a:spcPct val="0"/>
        </a:spcAft>
        <a:defRPr sz="4400">
          <a:solidFill>
            <a:schemeClr val="tx1"/>
          </a:solidFill>
          <a:latin typeface="Calibri" panose="020F0502020204030204" pitchFamily="34" charset="0"/>
        </a:defRPr>
      </a:lvl8pPr>
      <a:lvl9pPr marL="1828800" algn="ctr" defTabSz="457200"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Title Placeholder 1">
            <a:extLst>
              <a:ext uri="{FF2B5EF4-FFF2-40B4-BE49-F238E27FC236}">
                <a16:creationId xmlns:a16="http://schemas.microsoft.com/office/drawing/2014/main" id="{753B30D3-0E80-4546-BF42-337DA0D1C300}"/>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7171" name="Text Placeholder 2">
            <a:extLst>
              <a:ext uri="{FF2B5EF4-FFF2-40B4-BE49-F238E27FC236}">
                <a16:creationId xmlns:a16="http://schemas.microsoft.com/office/drawing/2014/main" id="{A1D85A26-D953-40FE-A51F-B1D5BB845506}"/>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8" name="Rectangle 7">
            <a:extLst>
              <a:ext uri="{FF2B5EF4-FFF2-40B4-BE49-F238E27FC236}">
                <a16:creationId xmlns:a16="http://schemas.microsoft.com/office/drawing/2014/main" id="{54F5AA84-B5DF-4067-B475-10552E135DE0}"/>
              </a:ext>
            </a:extLst>
          </p:cNvPr>
          <p:cNvSpPr/>
          <p:nvPr/>
        </p:nvSpPr>
        <p:spPr>
          <a:xfrm>
            <a:off x="0" y="6140450"/>
            <a:ext cx="9144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hangingPunct="1">
              <a:defRPr/>
            </a:pPr>
            <a:endParaRPr lang="en-US" dirty="0">
              <a:solidFill>
                <a:prstClr val="white"/>
              </a:solidFill>
            </a:endParaRPr>
          </a:p>
        </p:txBody>
      </p:sp>
      <p:sp>
        <p:nvSpPr>
          <p:cNvPr id="6" name="Slide Number Placeholder 5">
            <a:extLst>
              <a:ext uri="{FF2B5EF4-FFF2-40B4-BE49-F238E27FC236}">
                <a16:creationId xmlns:a16="http://schemas.microsoft.com/office/drawing/2014/main" id="{F0ED8872-205E-4F61-979C-3307E8C99EC3}"/>
              </a:ext>
            </a:extLst>
          </p:cNvPr>
          <p:cNvSpPr>
            <a:spLocks noGrp="1"/>
          </p:cNvSpPr>
          <p:nvPr>
            <p:ph type="sldNum" sz="quarter" idx="4"/>
          </p:nvPr>
        </p:nvSpPr>
        <p:spPr>
          <a:xfrm>
            <a:off x="8686800" y="6400800"/>
            <a:ext cx="384175" cy="365125"/>
          </a:xfrm>
          <a:prstGeom prst="rect">
            <a:avLst/>
          </a:prstGeom>
        </p:spPr>
        <p:txBody>
          <a:bodyPr vert="horz" lIns="91440" tIns="45720" rIns="91440" bIns="45720" rtlCol="0" anchor="ctr"/>
          <a:lstStyle>
            <a:lvl1pPr algn="r" defTabSz="457200" eaLnBrk="1" hangingPunct="1">
              <a:defRPr sz="1200">
                <a:solidFill>
                  <a:prstClr val="white"/>
                </a:solidFill>
              </a:defRPr>
            </a:lvl1pPr>
          </a:lstStyle>
          <a:p>
            <a:pPr>
              <a:defRPr/>
            </a:pPr>
            <a:fld id="{5E464FA1-310C-436E-8A79-211EB1863B74}" type="slidenum">
              <a:rPr lang="en-US"/>
              <a:pPr>
                <a:defRPr/>
              </a:pPr>
              <a:t>‹#›</a:t>
            </a:fld>
            <a:endParaRPr lang="en-US" dirty="0"/>
          </a:p>
        </p:txBody>
      </p:sp>
      <p:pic>
        <p:nvPicPr>
          <p:cNvPr id="7174" name="Picture 2" descr="C:\Users\vacoGrovem\AppData\Local\Microsoft\Windows\Temporary Internet Files\Content.Outlook\83QVOJUE\CHOOSE-VA-rev.png">
            <a:extLst>
              <a:ext uri="{FF2B5EF4-FFF2-40B4-BE49-F238E27FC236}">
                <a16:creationId xmlns:a16="http://schemas.microsoft.com/office/drawing/2014/main" id="{8C6B2D15-FC37-4273-9DF1-BEA02FE34B1A}"/>
              </a:ext>
            </a:extLst>
          </p:cNvPr>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152400" y="6172200"/>
            <a:ext cx="20383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10" descr="PPSeal.png">
            <a:extLst>
              <a:ext uri="{FF2B5EF4-FFF2-40B4-BE49-F238E27FC236}">
                <a16:creationId xmlns:a16="http://schemas.microsoft.com/office/drawing/2014/main" id="{17308289-FB90-49FA-AE19-ADA21A4B14F7}"/>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6199188" y="6184900"/>
            <a:ext cx="256381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8" name="TextBox 8">
            <a:extLst>
              <a:ext uri="{FF2B5EF4-FFF2-40B4-BE49-F238E27FC236}">
                <a16:creationId xmlns:a16="http://schemas.microsoft.com/office/drawing/2014/main" id="{94797ED1-A60B-445F-8915-0FF0175222EA}"/>
              </a:ext>
            </a:extLst>
          </p:cNvPr>
          <p:cNvSpPr txBox="1">
            <a:spLocks noChangeArrowheads="1"/>
          </p:cNvSpPr>
          <p:nvPr userDrawn="1"/>
        </p:nvSpPr>
        <p:spPr bwMode="auto">
          <a:xfrm>
            <a:off x="2343150" y="6335713"/>
            <a:ext cx="36004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4400">
                <a:solidFill>
                  <a:schemeClr val="tx2"/>
                </a:solidFill>
                <a:latin typeface="Arial" panose="020B0604020202020204" pitchFamily="34" charset="0"/>
              </a:defRPr>
            </a:lvl1pPr>
            <a:lvl2pPr marL="742950" indent="-285750" algn="ctr">
              <a:defRPr sz="4400">
                <a:solidFill>
                  <a:schemeClr val="tx2"/>
                </a:solidFill>
                <a:latin typeface="Arial" panose="020B0604020202020204" pitchFamily="34" charset="0"/>
              </a:defRPr>
            </a:lvl2pPr>
            <a:lvl3pPr marL="1143000" indent="-228600" algn="ctr">
              <a:defRPr sz="4400">
                <a:solidFill>
                  <a:schemeClr val="tx2"/>
                </a:solidFill>
                <a:latin typeface="Arial" panose="020B0604020202020204" pitchFamily="34" charset="0"/>
              </a:defRPr>
            </a:lvl3pPr>
            <a:lvl4pPr marL="1600200" indent="-228600" algn="ctr">
              <a:defRPr sz="4400">
                <a:solidFill>
                  <a:schemeClr val="tx2"/>
                </a:solidFill>
                <a:latin typeface="Arial" panose="020B0604020202020204" pitchFamily="34" charset="0"/>
              </a:defRPr>
            </a:lvl4pPr>
            <a:lvl5pPr marL="2057400" indent="-228600" algn="ctr">
              <a:defRPr sz="4400">
                <a:solidFill>
                  <a:schemeClr val="tx2"/>
                </a:solidFill>
                <a:latin typeface="Arial" panose="020B0604020202020204" pitchFamily="34" charset="0"/>
              </a:defRPr>
            </a:lvl5pPr>
            <a:lvl6pPr marL="2514600" indent="-228600" algn="ctr" eaLnBrk="0" fontAlgn="base" hangingPunct="0">
              <a:spcBef>
                <a:spcPct val="0"/>
              </a:spcBef>
              <a:spcAft>
                <a:spcPct val="0"/>
              </a:spcAft>
              <a:defRPr sz="4400">
                <a:solidFill>
                  <a:schemeClr val="tx2"/>
                </a:solidFill>
                <a:latin typeface="Arial" panose="020B0604020202020204" pitchFamily="34" charset="0"/>
              </a:defRPr>
            </a:lvl6pPr>
            <a:lvl7pPr marL="2971800" indent="-228600" algn="ctr" eaLnBrk="0" fontAlgn="base" hangingPunct="0">
              <a:spcBef>
                <a:spcPct val="0"/>
              </a:spcBef>
              <a:spcAft>
                <a:spcPct val="0"/>
              </a:spcAft>
              <a:defRPr sz="4400">
                <a:solidFill>
                  <a:schemeClr val="tx2"/>
                </a:solidFill>
                <a:latin typeface="Arial" panose="020B0604020202020204" pitchFamily="34" charset="0"/>
              </a:defRPr>
            </a:lvl7pPr>
            <a:lvl8pPr marL="3429000" indent="-228600" algn="ctr" eaLnBrk="0" fontAlgn="base" hangingPunct="0">
              <a:spcBef>
                <a:spcPct val="0"/>
              </a:spcBef>
              <a:spcAft>
                <a:spcPct val="0"/>
              </a:spcAft>
              <a:defRPr sz="4400">
                <a:solidFill>
                  <a:schemeClr val="tx2"/>
                </a:solidFill>
                <a:latin typeface="Arial" panose="020B0604020202020204" pitchFamily="34" charset="0"/>
              </a:defRPr>
            </a:lvl8pPr>
            <a:lvl9pPr marL="3886200" indent="-228600" algn="ctr" eaLnBrk="0" fontAlgn="base" hangingPunct="0">
              <a:spcBef>
                <a:spcPct val="0"/>
              </a:spcBef>
              <a:spcAft>
                <a:spcPct val="0"/>
              </a:spcAft>
              <a:defRPr sz="4400">
                <a:solidFill>
                  <a:schemeClr val="tx2"/>
                </a:solidFill>
                <a:latin typeface="Arial" panose="020B0604020202020204" pitchFamily="34" charset="0"/>
              </a:defRPr>
            </a:lvl9pPr>
          </a:lstStyle>
          <a:p>
            <a:pPr eaLnBrk="1" hangingPunct="1">
              <a:defRPr/>
            </a:pPr>
            <a:r>
              <a:rPr lang="en-US" altLang="en-US" sz="1600" b="1" dirty="0">
                <a:solidFill>
                  <a:srgbClr val="C00000"/>
                </a:solidFill>
              </a:rPr>
              <a:t>FOR VA INTERNAL USE ONLY</a:t>
            </a:r>
          </a:p>
        </p:txBody>
      </p:sp>
    </p:spTree>
  </p:cSld>
  <p:clrMap bg1="lt1" tx1="dk1" bg2="lt2" tx2="dk2" accent1="accent1" accent2="accent2" accent3="accent3" accent4="accent4" accent5="accent5" accent6="accent6" hlink="hlink" folHlink="folHlink"/>
  <p:sldLayoutIdLst>
    <p:sldLayoutId id="2147485659" r:id="rId1"/>
    <p:sldLayoutId id="2147485660" r:id="rId2"/>
    <p:sldLayoutId id="2147485661" r:id="rId3"/>
    <p:sldLayoutId id="2147485662" r:id="rId4"/>
    <p:sldLayoutId id="2147485663" r:id="rId5"/>
    <p:sldLayoutId id="2147485664" r:id="rId6"/>
    <p:sldLayoutId id="2147485665" r:id="rId7"/>
    <p:sldLayoutId id="2147485666" r:id="rId8"/>
    <p:sldLayoutId id="2147485667" r:id="rId9"/>
    <p:sldLayoutId id="2147485621" r:id="rId10"/>
  </p:sldLayoutIdLst>
  <p:transition spd="slow"/>
  <p:hf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anose="020F0502020204030204" pitchFamily="34" charset="0"/>
        </a:defRPr>
      </a:lvl2pPr>
      <a:lvl3pPr algn="ctr" defTabSz="457200" rtl="0" eaLnBrk="0" fontAlgn="base" hangingPunct="0">
        <a:spcBef>
          <a:spcPct val="0"/>
        </a:spcBef>
        <a:spcAft>
          <a:spcPct val="0"/>
        </a:spcAft>
        <a:defRPr sz="4400">
          <a:solidFill>
            <a:schemeClr val="tx1"/>
          </a:solidFill>
          <a:latin typeface="Calibri" panose="020F0502020204030204" pitchFamily="34" charset="0"/>
        </a:defRPr>
      </a:lvl3pPr>
      <a:lvl4pPr algn="ctr" defTabSz="457200" rtl="0" eaLnBrk="0" fontAlgn="base" hangingPunct="0">
        <a:spcBef>
          <a:spcPct val="0"/>
        </a:spcBef>
        <a:spcAft>
          <a:spcPct val="0"/>
        </a:spcAft>
        <a:defRPr sz="4400">
          <a:solidFill>
            <a:schemeClr val="tx1"/>
          </a:solidFill>
          <a:latin typeface="Calibri" panose="020F0502020204030204" pitchFamily="34" charset="0"/>
        </a:defRPr>
      </a:lvl4pPr>
      <a:lvl5pPr algn="ctr" defTabSz="457200" rtl="0" eaLnBrk="0" fontAlgn="base" hangingPunct="0">
        <a:spcBef>
          <a:spcPct val="0"/>
        </a:spcBef>
        <a:spcAft>
          <a:spcPct val="0"/>
        </a:spcAft>
        <a:defRPr sz="4400">
          <a:solidFill>
            <a:schemeClr val="tx1"/>
          </a:solidFill>
          <a:latin typeface="Calibri" panose="020F0502020204030204" pitchFamily="34" charset="0"/>
        </a:defRPr>
      </a:lvl5pPr>
      <a:lvl6pPr marL="457200" algn="ctr" defTabSz="457200" rtl="0" fontAlgn="base">
        <a:spcBef>
          <a:spcPct val="0"/>
        </a:spcBef>
        <a:spcAft>
          <a:spcPct val="0"/>
        </a:spcAft>
        <a:defRPr sz="4400">
          <a:solidFill>
            <a:schemeClr val="tx1"/>
          </a:solidFill>
          <a:latin typeface="Calibri" panose="020F0502020204030204" pitchFamily="34" charset="0"/>
        </a:defRPr>
      </a:lvl6pPr>
      <a:lvl7pPr marL="914400" algn="ctr" defTabSz="457200" rtl="0" fontAlgn="base">
        <a:spcBef>
          <a:spcPct val="0"/>
        </a:spcBef>
        <a:spcAft>
          <a:spcPct val="0"/>
        </a:spcAft>
        <a:defRPr sz="4400">
          <a:solidFill>
            <a:schemeClr val="tx1"/>
          </a:solidFill>
          <a:latin typeface="Calibri" panose="020F0502020204030204" pitchFamily="34" charset="0"/>
        </a:defRPr>
      </a:lvl7pPr>
      <a:lvl8pPr marL="1371600" algn="ctr" defTabSz="457200" rtl="0" fontAlgn="base">
        <a:spcBef>
          <a:spcPct val="0"/>
        </a:spcBef>
        <a:spcAft>
          <a:spcPct val="0"/>
        </a:spcAft>
        <a:defRPr sz="4400">
          <a:solidFill>
            <a:schemeClr val="tx1"/>
          </a:solidFill>
          <a:latin typeface="Calibri" panose="020F0502020204030204" pitchFamily="34" charset="0"/>
        </a:defRPr>
      </a:lvl8pPr>
      <a:lvl9pPr marL="1828800" algn="ctr" defTabSz="457200"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5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6.xml"/></Relationships>
</file>

<file path=ppt/slides/_rels/slide17.xml.rels><?xml version="1.0" encoding="UTF-8" standalone="yes"?>
<Relationships xmlns="http://schemas.openxmlformats.org/package/2006/relationships"><Relationship Id="rId3" Type="http://schemas.openxmlformats.org/officeDocument/2006/relationships/hyperlink" Target="https://vaww.vashare.vba.va.gov/sites/VREService/OAO/STAR/SitePages/Home.aspx" TargetMode="External"/><Relationship Id="rId2" Type="http://schemas.openxmlformats.org/officeDocument/2006/relationships/hyperlink" Target="https://vaww.vashare.vba.va.gov/sites/VRWKM/pages/home.aspx" TargetMode="External"/><Relationship Id="rId1" Type="http://schemas.openxmlformats.org/officeDocument/2006/relationships/slideLayout" Target="../slideLayouts/slideLayout5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3.xml.rels><?xml version="1.0" encoding="UTF-8" standalone="yes"?>
<Relationships xmlns="http://schemas.openxmlformats.org/package/2006/relationships"><Relationship Id="rId2" Type="http://schemas.openxmlformats.org/officeDocument/2006/relationships/hyperlink" Target="mailto:vrequa@va.gov" TargetMode="External"/><Relationship Id="rId1" Type="http://schemas.openxmlformats.org/officeDocument/2006/relationships/slideLayout" Target="../slideLayouts/slideLayout5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6.xml.rels><?xml version="1.0" encoding="UTF-8" standalone="yes"?>
<Relationships xmlns="http://schemas.openxmlformats.org/package/2006/relationships"><Relationship Id="rId2" Type="http://schemas.openxmlformats.org/officeDocument/2006/relationships/hyperlink" Target="https://vaww.vashare.vba.va.gov/sites/ROQ/SitePages/Home.aspx" TargetMode="External"/><Relationship Id="rId1" Type="http://schemas.openxmlformats.org/officeDocument/2006/relationships/slideLayout" Target="../slideLayouts/slideLayout5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6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7.xml.rels><?xml version="1.0" encoding="UTF-8" standalone="yes"?>
<Relationships xmlns="http://schemas.openxmlformats.org/package/2006/relationships"><Relationship Id="rId3" Type="http://schemas.openxmlformats.org/officeDocument/2006/relationships/hyperlink" Target="https://vaww.vba.esp.va.gov/sites/VREService/OAO/STAR/SitePages/Home.aspx" TargetMode="External"/><Relationship Id="rId2" Type="http://schemas.openxmlformats.org/officeDocument/2006/relationships/hyperlink" Target="http://vbaw.vba.va.gov/bl/20/opai/pai/wkld/2010/files/dis.htm" TargetMode="External"/><Relationship Id="rId1" Type="http://schemas.openxmlformats.org/officeDocument/2006/relationships/slideLayout" Target="../slideLayouts/slideLayout56.xml"/></Relationships>
</file>

<file path=ppt/slides/_rels/slide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5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a:extLst>
              <a:ext uri="{FF2B5EF4-FFF2-40B4-BE49-F238E27FC236}">
                <a16:creationId xmlns:a16="http://schemas.microsoft.com/office/drawing/2014/main" id="{9A10AC13-B577-4D2C-876C-C5B5A0951335}"/>
              </a:ext>
            </a:extLst>
          </p:cNvPr>
          <p:cNvSpPr>
            <a:spLocks noGrp="1" noChangeArrowheads="1"/>
          </p:cNvSpPr>
          <p:nvPr>
            <p:ph type="ctrTitle"/>
          </p:nvPr>
        </p:nvSpPr>
        <p:spPr>
          <a:xfrm>
            <a:off x="685800" y="2130425"/>
            <a:ext cx="7772400" cy="1470025"/>
          </a:xfrm>
        </p:spPr>
        <p:txBody>
          <a:bodyPr/>
          <a:lstStyle/>
          <a:p>
            <a:pPr eaLnBrk="1" hangingPunct="1"/>
            <a:r>
              <a:rPr lang="en-US" altLang="en-US" sz="3600" b="1"/>
              <a:t>Local Quality Assurance Reviews</a:t>
            </a:r>
          </a:p>
        </p:txBody>
      </p:sp>
      <p:sp>
        <p:nvSpPr>
          <p:cNvPr id="3" name="Subtitle 2">
            <a:extLst>
              <a:ext uri="{FF2B5EF4-FFF2-40B4-BE49-F238E27FC236}">
                <a16:creationId xmlns:a16="http://schemas.microsoft.com/office/drawing/2014/main" id="{F7E62F28-648A-4C11-A1D2-CC16528D3CAB}"/>
              </a:ext>
            </a:extLst>
          </p:cNvPr>
          <p:cNvSpPr>
            <a:spLocks noGrp="1"/>
          </p:cNvSpPr>
          <p:nvPr>
            <p:ph type="subTitle" idx="1"/>
          </p:nvPr>
        </p:nvSpPr>
        <p:spPr>
          <a:xfrm>
            <a:off x="730250" y="3429000"/>
            <a:ext cx="7696200" cy="1066800"/>
          </a:xfrm>
        </p:spPr>
        <p:txBody>
          <a:bodyPr rtlCol="0">
            <a:normAutofit/>
          </a:bodyPr>
          <a:lstStyle/>
          <a:p>
            <a:pPr eaLnBrk="1" fontAlgn="auto" hangingPunct="1">
              <a:spcAft>
                <a:spcPts val="0"/>
              </a:spcAft>
              <a:buFont typeface="Arial"/>
              <a:buNone/>
              <a:defRPr/>
            </a:pPr>
            <a:r>
              <a:rPr lang="en-US" sz="2800" b="1" dirty="0">
                <a:solidFill>
                  <a:schemeClr val="tx1">
                    <a:lumMod val="65000"/>
                    <a:lumOff val="35000"/>
                  </a:schemeClr>
                </a:solidFill>
              </a:rPr>
              <a:t>VR&amp;E New Manager Training</a:t>
            </a:r>
          </a:p>
        </p:txBody>
      </p:sp>
      <p:sp>
        <p:nvSpPr>
          <p:cNvPr id="57348" name="Subtitle 2">
            <a:extLst>
              <a:ext uri="{FF2B5EF4-FFF2-40B4-BE49-F238E27FC236}">
                <a16:creationId xmlns:a16="http://schemas.microsoft.com/office/drawing/2014/main" id="{6B897202-6491-4965-93F0-9CF06F069EB9}"/>
              </a:ext>
            </a:extLst>
          </p:cNvPr>
          <p:cNvSpPr txBox="1">
            <a:spLocks noChangeArrowheads="1"/>
          </p:cNvSpPr>
          <p:nvPr/>
        </p:nvSpPr>
        <p:spPr bwMode="auto">
          <a:xfrm>
            <a:off x="212725" y="4267200"/>
            <a:ext cx="7467600"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 typeface="Arial" panose="020B0604020202020204" pitchFamily="34" charset="0"/>
              <a:buNone/>
            </a:pPr>
            <a:r>
              <a:rPr lang="en-US" altLang="en-US" sz="1800">
                <a:solidFill>
                  <a:srgbClr val="000000"/>
                </a:solidFill>
              </a:rPr>
              <a:t>Briefed by: </a:t>
            </a:r>
          </a:p>
          <a:p>
            <a:pPr eaLnBrk="1" hangingPunct="1">
              <a:buFont typeface="Arial" panose="020B0604020202020204" pitchFamily="34" charset="0"/>
              <a:buNone/>
            </a:pPr>
            <a:r>
              <a:rPr lang="en-US" altLang="en-US" sz="1800" b="1">
                <a:solidFill>
                  <a:srgbClr val="000000"/>
                </a:solidFill>
              </a:rPr>
              <a:t>VR&amp;E Quality Assurance Team</a:t>
            </a:r>
          </a:p>
        </p:txBody>
      </p:sp>
      <p:sp>
        <p:nvSpPr>
          <p:cNvPr id="5" name="Rectangle 4">
            <a:extLst>
              <a:ext uri="{FF2B5EF4-FFF2-40B4-BE49-F238E27FC236}">
                <a16:creationId xmlns:a16="http://schemas.microsoft.com/office/drawing/2014/main" id="{4E18386C-18C1-4219-94AC-373BC46993CC}"/>
              </a:ext>
            </a:extLst>
          </p:cNvPr>
          <p:cNvSpPr/>
          <p:nvPr/>
        </p:nvSpPr>
        <p:spPr>
          <a:xfrm>
            <a:off x="0" y="-76200"/>
            <a:ext cx="9144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sz="1800" dirty="0">
              <a:solidFill>
                <a:prstClr val="white"/>
              </a:solidFill>
            </a:endParaRPr>
          </a:p>
        </p:txBody>
      </p:sp>
      <p:pic>
        <p:nvPicPr>
          <p:cNvPr id="57350" name="Picture 4" descr="dvaseal">
            <a:extLst>
              <a:ext uri="{FF2B5EF4-FFF2-40B4-BE49-F238E27FC236}">
                <a16:creationId xmlns:a16="http://schemas.microsoft.com/office/drawing/2014/main" id="{CCFF0016-1FE6-4EAC-B132-B07F01B429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83820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3" name="TextBox 6">
            <a:extLst>
              <a:ext uri="{FF2B5EF4-FFF2-40B4-BE49-F238E27FC236}">
                <a16:creationId xmlns:a16="http://schemas.microsoft.com/office/drawing/2014/main" id="{89DDE943-0DD1-4A91-A7F7-91F9F2F4FEB5}"/>
              </a:ext>
            </a:extLst>
          </p:cNvPr>
          <p:cNvSpPr txBox="1">
            <a:spLocks noChangeArrowheads="1"/>
          </p:cNvSpPr>
          <p:nvPr/>
        </p:nvSpPr>
        <p:spPr bwMode="auto">
          <a:xfrm>
            <a:off x="2857500" y="6551613"/>
            <a:ext cx="3124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r>
              <a:rPr lang="en-US" altLang="en-US" sz="1800" dirty="0">
                <a:solidFill>
                  <a:srgbClr val="C00000"/>
                </a:solidFill>
                <a:cs typeface="+mn-cs"/>
              </a:rPr>
              <a:t>Updated: June 4, 2019</a:t>
            </a:r>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2">
            <a:extLst>
              <a:ext uri="{FF2B5EF4-FFF2-40B4-BE49-F238E27FC236}">
                <a16:creationId xmlns:a16="http://schemas.microsoft.com/office/drawing/2014/main" id="{A39715A6-277F-4647-B0DC-B02CB3B797F8}"/>
              </a:ext>
            </a:extLst>
          </p:cNvPr>
          <p:cNvSpPr>
            <a:spLocks noGrp="1" noChangeArrowheads="1"/>
          </p:cNvSpPr>
          <p:nvPr>
            <p:ph type="title"/>
          </p:nvPr>
        </p:nvSpPr>
        <p:spPr>
          <a:xfrm>
            <a:off x="0" y="-76200"/>
            <a:ext cx="9144000" cy="731838"/>
          </a:xfrm>
        </p:spPr>
        <p:txBody>
          <a:bodyPr/>
          <a:lstStyle/>
          <a:p>
            <a:r>
              <a:rPr lang="en-US" altLang="en-US" sz="4000"/>
              <a:t>Selection Criteria and Scope</a:t>
            </a:r>
          </a:p>
        </p:txBody>
      </p:sp>
      <p:sp>
        <p:nvSpPr>
          <p:cNvPr id="4" name="Slide Number Placeholder 3">
            <a:extLst>
              <a:ext uri="{FF2B5EF4-FFF2-40B4-BE49-F238E27FC236}">
                <a16:creationId xmlns:a16="http://schemas.microsoft.com/office/drawing/2014/main" id="{D96F124A-4C26-4131-BC02-AE7005374493}"/>
              </a:ext>
            </a:extLst>
          </p:cNvPr>
          <p:cNvSpPr>
            <a:spLocks noGrp="1"/>
          </p:cNvSpPr>
          <p:nvPr>
            <p:ph type="sldNum" sz="quarter" idx="10"/>
          </p:nvPr>
        </p:nvSpPr>
        <p:spPr/>
        <p:txBody>
          <a:bodyPr/>
          <a:lstStyle/>
          <a:p>
            <a:pPr>
              <a:defRPr/>
            </a:pPr>
            <a:r>
              <a:rPr lang="en-US" dirty="0">
                <a:solidFill>
                  <a:prstClr val="black"/>
                </a:solidFill>
                <a:latin typeface="Arial" charset="0"/>
                <a:cs typeface="+mn-cs"/>
              </a:rPr>
              <a:t>10</a:t>
            </a:r>
          </a:p>
        </p:txBody>
      </p:sp>
      <p:sp>
        <p:nvSpPr>
          <p:cNvPr id="19" name="Rectangle 18">
            <a:extLst>
              <a:ext uri="{FF2B5EF4-FFF2-40B4-BE49-F238E27FC236}">
                <a16:creationId xmlns:a16="http://schemas.microsoft.com/office/drawing/2014/main" id="{4DA52436-F1EE-4841-84DB-B311E79F403B}"/>
              </a:ext>
            </a:extLst>
          </p:cNvPr>
          <p:cNvSpPr/>
          <p:nvPr/>
        </p:nvSpPr>
        <p:spPr>
          <a:xfrm>
            <a:off x="1600200" y="881063"/>
            <a:ext cx="7162800" cy="1431925"/>
          </a:xfrm>
          <a:prstGeom prst="rect">
            <a:avLst/>
          </a:prstGeom>
          <a:noFill/>
          <a:ln w="19050">
            <a:solidFill>
              <a:srgbClr val="B1945F"/>
            </a:solidFill>
          </a:ln>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sz="1400" dirty="0">
              <a:solidFill>
                <a:schemeClr val="tx1"/>
              </a:solidFill>
            </a:endParaRPr>
          </a:p>
        </p:txBody>
      </p:sp>
      <p:sp>
        <p:nvSpPr>
          <p:cNvPr id="20" name="Rectangle 19">
            <a:extLst>
              <a:ext uri="{FF2B5EF4-FFF2-40B4-BE49-F238E27FC236}">
                <a16:creationId xmlns:a16="http://schemas.microsoft.com/office/drawing/2014/main" id="{1226C395-A4BA-4E06-A81D-ADA3579647E1}"/>
              </a:ext>
            </a:extLst>
          </p:cNvPr>
          <p:cNvSpPr/>
          <p:nvPr/>
        </p:nvSpPr>
        <p:spPr>
          <a:xfrm>
            <a:off x="1600200" y="2362200"/>
            <a:ext cx="7162800" cy="2043113"/>
          </a:xfrm>
          <a:prstGeom prst="rect">
            <a:avLst/>
          </a:prstGeom>
          <a:noFill/>
          <a:ln w="19050">
            <a:solidFill>
              <a:srgbClr val="8C64BC"/>
            </a:solidFill>
          </a:ln>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sz="1400" dirty="0">
              <a:solidFill>
                <a:schemeClr val="tx1"/>
              </a:solidFill>
            </a:endParaRPr>
          </a:p>
        </p:txBody>
      </p:sp>
      <p:sp>
        <p:nvSpPr>
          <p:cNvPr id="21" name="Rectangle 20">
            <a:extLst>
              <a:ext uri="{FF2B5EF4-FFF2-40B4-BE49-F238E27FC236}">
                <a16:creationId xmlns:a16="http://schemas.microsoft.com/office/drawing/2014/main" id="{C5122032-BFA8-46A7-8CB6-5A0A21364793}"/>
              </a:ext>
            </a:extLst>
          </p:cNvPr>
          <p:cNvSpPr/>
          <p:nvPr/>
        </p:nvSpPr>
        <p:spPr>
          <a:xfrm>
            <a:off x="1600200" y="4572000"/>
            <a:ext cx="7162800" cy="1404938"/>
          </a:xfrm>
          <a:prstGeom prst="rect">
            <a:avLst/>
          </a:prstGeom>
          <a:noFill/>
          <a:ln w="19050">
            <a:solidFill>
              <a:srgbClr val="42A05B"/>
            </a:solidFill>
          </a:ln>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sz="1400" dirty="0">
              <a:solidFill>
                <a:schemeClr val="tx1"/>
              </a:solidFill>
            </a:endParaRPr>
          </a:p>
        </p:txBody>
      </p:sp>
      <p:sp>
        <p:nvSpPr>
          <p:cNvPr id="68615" name="TextBox 21">
            <a:extLst>
              <a:ext uri="{FF2B5EF4-FFF2-40B4-BE49-F238E27FC236}">
                <a16:creationId xmlns:a16="http://schemas.microsoft.com/office/drawing/2014/main" id="{F3E3476B-5691-4BC9-BE68-F73B1F062999}"/>
              </a:ext>
            </a:extLst>
          </p:cNvPr>
          <p:cNvSpPr txBox="1">
            <a:spLocks noChangeArrowheads="1"/>
          </p:cNvSpPr>
          <p:nvPr/>
        </p:nvSpPr>
        <p:spPr bwMode="auto">
          <a:xfrm>
            <a:off x="2184400" y="933450"/>
            <a:ext cx="65405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600" b="1">
                <a:solidFill>
                  <a:schemeClr val="tx2"/>
                </a:solidFill>
                <a:latin typeface="Arial" panose="020B0604020202020204" pitchFamily="34" charset="0"/>
              </a:rPr>
              <a:t>Selection Criteria:  </a:t>
            </a:r>
            <a:r>
              <a:rPr lang="en-US" altLang="en-US" sz="1600">
                <a:solidFill>
                  <a:schemeClr val="tx2"/>
                </a:solidFill>
                <a:latin typeface="Arial" panose="020B0604020202020204" pitchFamily="34" charset="0"/>
              </a:rPr>
              <a:t>An entitlement determination has been made and the case exited Evaluation and Planning (EP) status in the month prior to selection.  </a:t>
            </a:r>
          </a:p>
          <a:p>
            <a:pPr>
              <a:spcBef>
                <a:spcPct val="0"/>
              </a:spcBef>
              <a:buFontTx/>
              <a:buNone/>
            </a:pPr>
            <a:endParaRPr lang="en-US" altLang="en-US" sz="700">
              <a:solidFill>
                <a:schemeClr val="tx2"/>
              </a:solidFill>
              <a:latin typeface="Arial" panose="020B0604020202020204" pitchFamily="34" charset="0"/>
            </a:endParaRPr>
          </a:p>
          <a:p>
            <a:pPr>
              <a:spcBef>
                <a:spcPct val="0"/>
              </a:spcBef>
              <a:buFontTx/>
              <a:buNone/>
            </a:pPr>
            <a:r>
              <a:rPr lang="en-US" altLang="en-US" sz="1600" b="1">
                <a:solidFill>
                  <a:schemeClr val="tx2"/>
                </a:solidFill>
                <a:latin typeface="Arial" panose="020B0604020202020204" pitchFamily="34" charset="0"/>
              </a:rPr>
              <a:t>Scope: </a:t>
            </a:r>
            <a:r>
              <a:rPr lang="en-US" altLang="en-US" sz="1600">
                <a:solidFill>
                  <a:schemeClr val="tx2"/>
                </a:solidFill>
                <a:latin typeface="Arial" panose="020B0604020202020204" pitchFamily="34" charset="0"/>
              </a:rPr>
              <a:t> All activity from receipt of Application until the case exits EP status.</a:t>
            </a:r>
          </a:p>
        </p:txBody>
      </p:sp>
      <p:sp>
        <p:nvSpPr>
          <p:cNvPr id="68616" name="TextBox 22">
            <a:extLst>
              <a:ext uri="{FF2B5EF4-FFF2-40B4-BE49-F238E27FC236}">
                <a16:creationId xmlns:a16="http://schemas.microsoft.com/office/drawing/2014/main" id="{D40BF01F-ADC8-41FE-B6F7-3328270CBDAC}"/>
              </a:ext>
            </a:extLst>
          </p:cNvPr>
          <p:cNvSpPr txBox="1">
            <a:spLocks noChangeArrowheads="1"/>
          </p:cNvSpPr>
          <p:nvPr/>
        </p:nvSpPr>
        <p:spPr bwMode="auto">
          <a:xfrm>
            <a:off x="2222500" y="2416175"/>
            <a:ext cx="6464300"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600" b="1">
                <a:solidFill>
                  <a:schemeClr val="tx2"/>
                </a:solidFill>
                <a:latin typeface="Arial" panose="020B0604020202020204" pitchFamily="34" charset="0"/>
              </a:rPr>
              <a:t>Selection Criteria:  </a:t>
            </a:r>
            <a:r>
              <a:rPr lang="en-US" altLang="en-US" sz="1600">
                <a:solidFill>
                  <a:schemeClr val="tx2"/>
                </a:solidFill>
                <a:latin typeface="Arial" panose="020B0604020202020204" pitchFamily="34" charset="0"/>
              </a:rPr>
              <a:t>The case is currently in Extended Evaluation (EE), Independent Living (IL), Rehabilitation to the Point of Employability (RTE), or Job Ready (JR) status, or Interrupted (INT) after having been in one of those statuses.  The case must have been in one or more of those statuses for at least 10 months.    </a:t>
            </a:r>
          </a:p>
          <a:p>
            <a:pPr>
              <a:spcBef>
                <a:spcPct val="0"/>
              </a:spcBef>
              <a:buFontTx/>
              <a:buNone/>
            </a:pPr>
            <a:endParaRPr lang="en-US" altLang="en-US" sz="700">
              <a:solidFill>
                <a:schemeClr val="tx2"/>
              </a:solidFill>
              <a:latin typeface="Arial" panose="020B0604020202020204" pitchFamily="34" charset="0"/>
            </a:endParaRPr>
          </a:p>
          <a:p>
            <a:pPr>
              <a:spcBef>
                <a:spcPct val="0"/>
              </a:spcBef>
              <a:buFontTx/>
              <a:buNone/>
            </a:pPr>
            <a:r>
              <a:rPr lang="en-US" altLang="en-US" sz="1600" b="1">
                <a:solidFill>
                  <a:schemeClr val="tx2"/>
                </a:solidFill>
                <a:latin typeface="Arial" panose="020B0604020202020204" pitchFamily="34" charset="0"/>
              </a:rPr>
              <a:t>Scope:  </a:t>
            </a:r>
            <a:r>
              <a:rPr lang="en-US" altLang="en-US" sz="1600">
                <a:solidFill>
                  <a:schemeClr val="tx2"/>
                </a:solidFill>
                <a:latin typeface="Arial" panose="020B0604020202020204" pitchFamily="34" charset="0"/>
              </a:rPr>
              <a:t>All activity, except fiscal payments, for the 12-month period prior to the date selected for review.</a:t>
            </a:r>
          </a:p>
        </p:txBody>
      </p:sp>
      <p:sp>
        <p:nvSpPr>
          <p:cNvPr id="68617" name="TextBox 23">
            <a:extLst>
              <a:ext uri="{FF2B5EF4-FFF2-40B4-BE49-F238E27FC236}">
                <a16:creationId xmlns:a16="http://schemas.microsoft.com/office/drawing/2014/main" id="{26D6AB09-720E-4DB8-8527-EDE4C4148C95}"/>
              </a:ext>
            </a:extLst>
          </p:cNvPr>
          <p:cNvSpPr txBox="1">
            <a:spLocks noChangeArrowheads="1"/>
          </p:cNvSpPr>
          <p:nvPr/>
        </p:nvSpPr>
        <p:spPr bwMode="auto">
          <a:xfrm>
            <a:off x="2184400" y="4583113"/>
            <a:ext cx="6464300"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600" b="1">
                <a:solidFill>
                  <a:schemeClr val="tx2"/>
                </a:solidFill>
                <a:latin typeface="Arial" panose="020B0604020202020204" pitchFamily="34" charset="0"/>
              </a:rPr>
              <a:t>Selection Criteria:  </a:t>
            </a:r>
            <a:r>
              <a:rPr lang="en-US" altLang="en-US" sz="1600">
                <a:solidFill>
                  <a:schemeClr val="tx2"/>
                </a:solidFill>
                <a:latin typeface="Arial" panose="020B0604020202020204" pitchFamily="34" charset="0"/>
              </a:rPr>
              <a:t>A Subsistence Allowance or Employment Adjustment Allowance (EAA) award must have been paid in the month prior to selection for review. </a:t>
            </a:r>
          </a:p>
          <a:p>
            <a:pPr>
              <a:spcBef>
                <a:spcPct val="0"/>
              </a:spcBef>
              <a:buFontTx/>
              <a:buNone/>
            </a:pPr>
            <a:endParaRPr lang="en-US" altLang="en-US" sz="700">
              <a:solidFill>
                <a:schemeClr val="tx2"/>
              </a:solidFill>
              <a:latin typeface="Arial" panose="020B0604020202020204" pitchFamily="34" charset="0"/>
            </a:endParaRPr>
          </a:p>
          <a:p>
            <a:pPr>
              <a:spcBef>
                <a:spcPct val="0"/>
              </a:spcBef>
              <a:buFontTx/>
              <a:buNone/>
            </a:pPr>
            <a:r>
              <a:rPr lang="en-US" altLang="en-US" sz="1600" b="1">
                <a:solidFill>
                  <a:schemeClr val="tx2"/>
                </a:solidFill>
                <a:latin typeface="Arial" panose="020B0604020202020204" pitchFamily="34" charset="0"/>
              </a:rPr>
              <a:t>Scope:  </a:t>
            </a:r>
            <a:r>
              <a:rPr lang="en-US" altLang="en-US" sz="1600">
                <a:solidFill>
                  <a:schemeClr val="tx2"/>
                </a:solidFill>
                <a:latin typeface="Arial" panose="020B0604020202020204" pitchFamily="34" charset="0"/>
              </a:rPr>
              <a:t>Fiscal activity (awards, purchases, beneficiary travel, etc.) during the 6-month period prior to the date selected for review. </a:t>
            </a:r>
          </a:p>
        </p:txBody>
      </p:sp>
      <p:sp>
        <p:nvSpPr>
          <p:cNvPr id="25" name="Arrow: Pentagon 24">
            <a:extLst>
              <a:ext uri="{FF2B5EF4-FFF2-40B4-BE49-F238E27FC236}">
                <a16:creationId xmlns:a16="http://schemas.microsoft.com/office/drawing/2014/main" id="{ACF1C3A4-60D3-41C3-B8F5-84D2B402449C}"/>
              </a:ext>
            </a:extLst>
          </p:cNvPr>
          <p:cNvSpPr/>
          <p:nvPr/>
        </p:nvSpPr>
        <p:spPr>
          <a:xfrm>
            <a:off x="0" y="936132"/>
            <a:ext cx="2222502" cy="1225786"/>
          </a:xfrm>
          <a:prstGeom prst="homePlate">
            <a:avLst>
              <a:gd name="adj" fmla="val 50617"/>
            </a:avLst>
          </a:prstGeom>
          <a:solidFill>
            <a:srgbClr val="B1945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600" b="1" dirty="0">
                <a:solidFill>
                  <a:schemeClr val="tx1"/>
                </a:solidFill>
                <a:ea typeface="Tahoma" panose="020B0604030504040204" pitchFamily="34" charset="0"/>
                <a:cs typeface="Tahoma" panose="020B0604030504040204" pitchFamily="34" charset="0"/>
              </a:rPr>
              <a:t>Entitlement Determination/ Rehabilitation Planning Accuracy (EDRPA)</a:t>
            </a:r>
          </a:p>
        </p:txBody>
      </p:sp>
      <p:sp>
        <p:nvSpPr>
          <p:cNvPr id="26" name="Arrow: Pentagon 25">
            <a:extLst>
              <a:ext uri="{FF2B5EF4-FFF2-40B4-BE49-F238E27FC236}">
                <a16:creationId xmlns:a16="http://schemas.microsoft.com/office/drawing/2014/main" id="{10DBF38B-2B3F-4D75-900B-815B473AFE09}"/>
              </a:ext>
            </a:extLst>
          </p:cNvPr>
          <p:cNvSpPr/>
          <p:nvPr/>
        </p:nvSpPr>
        <p:spPr>
          <a:xfrm>
            <a:off x="0" y="2757233"/>
            <a:ext cx="2222502" cy="1225786"/>
          </a:xfrm>
          <a:prstGeom prst="homePlate">
            <a:avLst>
              <a:gd name="adj" fmla="val 50617"/>
            </a:avLst>
          </a:prstGeom>
          <a:solidFill>
            <a:srgbClr val="8C64B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600" b="1" dirty="0">
                <a:solidFill>
                  <a:schemeClr val="tx1"/>
                </a:solidFill>
                <a:ea typeface="Tahoma" panose="020B0604030504040204" pitchFamily="34" charset="0"/>
                <a:cs typeface="Tahoma" panose="020B0604030504040204" pitchFamily="34" charset="0"/>
              </a:rPr>
              <a:t>Rehabilitation Service Delivery Accuracy (RSDA)</a:t>
            </a:r>
          </a:p>
        </p:txBody>
      </p:sp>
      <p:sp>
        <p:nvSpPr>
          <p:cNvPr id="27" name="Arrow: Pentagon 26">
            <a:extLst>
              <a:ext uri="{FF2B5EF4-FFF2-40B4-BE49-F238E27FC236}">
                <a16:creationId xmlns:a16="http://schemas.microsoft.com/office/drawing/2014/main" id="{F8A81238-9223-4295-BC1D-02C8DE320BF1}"/>
              </a:ext>
            </a:extLst>
          </p:cNvPr>
          <p:cNvSpPr/>
          <p:nvPr/>
        </p:nvSpPr>
        <p:spPr>
          <a:xfrm>
            <a:off x="-12700" y="4623962"/>
            <a:ext cx="2222502" cy="1225786"/>
          </a:xfrm>
          <a:prstGeom prst="homePlate">
            <a:avLst>
              <a:gd name="adj" fmla="val 50617"/>
            </a:avLst>
          </a:prstGeom>
          <a:solidFill>
            <a:srgbClr val="42A05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600" b="1" dirty="0">
                <a:solidFill>
                  <a:schemeClr val="tx1"/>
                </a:solidFill>
                <a:ea typeface="Tahoma" panose="020B0604030504040204" pitchFamily="34" charset="0"/>
                <a:cs typeface="Tahoma" panose="020B0604030504040204" pitchFamily="34" charset="0"/>
              </a:rPr>
              <a:t>Fiscal Accuracy (FA)  </a:t>
            </a:r>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041E51D-E47F-44C5-9D46-5C9A475BC621}"/>
              </a:ext>
            </a:extLst>
          </p:cNvPr>
          <p:cNvSpPr>
            <a:spLocks noGrp="1"/>
          </p:cNvSpPr>
          <p:nvPr>
            <p:ph type="title"/>
          </p:nvPr>
        </p:nvSpPr>
        <p:spPr>
          <a:xfrm>
            <a:off x="0" y="-76200"/>
            <a:ext cx="9144000" cy="731838"/>
          </a:xfrm>
        </p:spPr>
        <p:txBody>
          <a:bodyPr>
            <a:normAutofit fontScale="90000"/>
          </a:bodyPr>
          <a:lstStyle/>
          <a:p>
            <a:pPr>
              <a:defRPr/>
            </a:pPr>
            <a:r>
              <a:rPr lang="en-US" dirty="0"/>
              <a:t>Selection Criteria and Scope</a:t>
            </a:r>
          </a:p>
        </p:txBody>
      </p:sp>
      <p:sp>
        <p:nvSpPr>
          <p:cNvPr id="10" name="Rectangle 9">
            <a:extLst>
              <a:ext uri="{FF2B5EF4-FFF2-40B4-BE49-F238E27FC236}">
                <a16:creationId xmlns:a16="http://schemas.microsoft.com/office/drawing/2014/main" id="{B092CCEE-40B2-4CB3-9E1E-7DFBE2450553}"/>
              </a:ext>
            </a:extLst>
          </p:cNvPr>
          <p:cNvSpPr/>
          <p:nvPr/>
        </p:nvSpPr>
        <p:spPr>
          <a:xfrm>
            <a:off x="1584325" y="1003300"/>
            <a:ext cx="7315200" cy="1435100"/>
          </a:xfrm>
          <a:prstGeom prst="rect">
            <a:avLst/>
          </a:prstGeom>
          <a:noFill/>
          <a:ln w="19050">
            <a:solidFill>
              <a:srgbClr val="00B0F0"/>
            </a:solidFill>
          </a:ln>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sz="1400" dirty="0">
              <a:solidFill>
                <a:schemeClr val="tx1"/>
              </a:solidFill>
            </a:endParaRPr>
          </a:p>
        </p:txBody>
      </p:sp>
      <p:sp>
        <p:nvSpPr>
          <p:cNvPr id="69636" name="TextBox 11">
            <a:extLst>
              <a:ext uri="{FF2B5EF4-FFF2-40B4-BE49-F238E27FC236}">
                <a16:creationId xmlns:a16="http://schemas.microsoft.com/office/drawing/2014/main" id="{5EC93670-5B14-4E59-9910-B340EEB63C99}"/>
              </a:ext>
            </a:extLst>
          </p:cNvPr>
          <p:cNvSpPr txBox="1">
            <a:spLocks noChangeArrowheads="1"/>
          </p:cNvSpPr>
          <p:nvPr/>
        </p:nvSpPr>
        <p:spPr bwMode="auto">
          <a:xfrm>
            <a:off x="2397125" y="1235075"/>
            <a:ext cx="6477000"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600" b="1">
                <a:solidFill>
                  <a:schemeClr val="tx2"/>
                </a:solidFill>
                <a:latin typeface="Arial" panose="020B0604020202020204" pitchFamily="34" charset="0"/>
              </a:rPr>
              <a:t>Selection Criteria:  </a:t>
            </a:r>
            <a:r>
              <a:rPr lang="en-US" altLang="en-US" sz="1600">
                <a:solidFill>
                  <a:schemeClr val="tx2"/>
                </a:solidFill>
                <a:latin typeface="Arial" panose="020B0604020202020204" pitchFamily="34" charset="0"/>
              </a:rPr>
              <a:t>The case entered Completed with Counseling or Closed without Counseling in the month prior to selection for review.</a:t>
            </a:r>
          </a:p>
          <a:p>
            <a:pPr>
              <a:spcBef>
                <a:spcPct val="0"/>
              </a:spcBef>
              <a:buFontTx/>
              <a:buNone/>
            </a:pPr>
            <a:endParaRPr lang="en-US" altLang="en-US" sz="700">
              <a:solidFill>
                <a:schemeClr val="tx2"/>
              </a:solidFill>
              <a:latin typeface="Arial" panose="020B0604020202020204" pitchFamily="34" charset="0"/>
            </a:endParaRPr>
          </a:p>
          <a:p>
            <a:pPr>
              <a:spcBef>
                <a:spcPct val="0"/>
              </a:spcBef>
              <a:buFontTx/>
              <a:buNone/>
            </a:pPr>
            <a:r>
              <a:rPr lang="en-US" altLang="en-US" sz="1600" b="1">
                <a:solidFill>
                  <a:schemeClr val="tx2"/>
                </a:solidFill>
                <a:latin typeface="Arial" panose="020B0604020202020204" pitchFamily="34" charset="0"/>
              </a:rPr>
              <a:t>Scope:</a:t>
            </a:r>
            <a:r>
              <a:rPr lang="en-US" altLang="en-US" sz="1600">
                <a:solidFill>
                  <a:schemeClr val="tx2"/>
                </a:solidFill>
                <a:latin typeface="Arial" panose="020B0604020202020204" pitchFamily="34" charset="0"/>
              </a:rPr>
              <a:t>  All activity from receipt of application until case closure.  </a:t>
            </a:r>
          </a:p>
        </p:txBody>
      </p:sp>
      <p:sp>
        <p:nvSpPr>
          <p:cNvPr id="14" name="Arrow: Pentagon 13">
            <a:extLst>
              <a:ext uri="{FF2B5EF4-FFF2-40B4-BE49-F238E27FC236}">
                <a16:creationId xmlns:a16="http://schemas.microsoft.com/office/drawing/2014/main" id="{393ADBCF-B3D3-45BC-9A73-CB4B8FBED058}"/>
              </a:ext>
            </a:extLst>
          </p:cNvPr>
          <p:cNvSpPr/>
          <p:nvPr/>
        </p:nvSpPr>
        <p:spPr>
          <a:xfrm>
            <a:off x="174749" y="1123673"/>
            <a:ext cx="2222502" cy="1225786"/>
          </a:xfrm>
          <a:prstGeom prst="homePlate">
            <a:avLst>
              <a:gd name="adj" fmla="val 50617"/>
            </a:avLst>
          </a:prstGeom>
          <a:solidFill>
            <a:srgbClr val="00B0F0"/>
          </a:solidFill>
          <a:ln>
            <a:solidFill>
              <a:srgbClr val="00B0F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600" b="1" dirty="0">
                <a:solidFill>
                  <a:schemeClr val="tx1"/>
                </a:solidFill>
                <a:ea typeface="Tahoma" panose="020B0604030504040204" pitchFamily="34" charset="0"/>
                <a:cs typeface="Tahoma" panose="020B0604030504040204" pitchFamily="34" charset="0"/>
              </a:rPr>
              <a:t>Chapter 36 Accuracy </a:t>
            </a:r>
          </a:p>
          <a:p>
            <a:pPr algn="ctr">
              <a:defRPr/>
            </a:pPr>
            <a:r>
              <a:rPr lang="en-US" sz="1600" b="1" dirty="0">
                <a:solidFill>
                  <a:schemeClr val="tx1"/>
                </a:solidFill>
                <a:ea typeface="Tahoma" panose="020B0604030504040204" pitchFamily="34" charset="0"/>
                <a:cs typeface="Tahoma" panose="020B0604030504040204" pitchFamily="34" charset="0"/>
              </a:rPr>
              <a:t>(CH-36A)</a:t>
            </a:r>
          </a:p>
        </p:txBody>
      </p:sp>
      <p:sp>
        <p:nvSpPr>
          <p:cNvPr id="69640" name="Slide Number Placeholder 1">
            <a:extLst>
              <a:ext uri="{FF2B5EF4-FFF2-40B4-BE49-F238E27FC236}">
                <a16:creationId xmlns:a16="http://schemas.microsoft.com/office/drawing/2014/main" id="{532C8212-3B0D-4567-B5EF-B68E513125CA}"/>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221DC192-42E5-46B6-95ED-DFB5388BD7A5}" type="slidenum">
              <a:rPr lang="en-US" altLang="en-US" sz="1200" smtClean="0">
                <a:solidFill>
                  <a:srgbClr val="000000"/>
                </a:solidFill>
                <a:latin typeface="Arial" panose="020B0604020202020204" pitchFamily="34" charset="0"/>
              </a:rPr>
              <a:pPr>
                <a:spcBef>
                  <a:spcPct val="0"/>
                </a:spcBef>
                <a:buFontTx/>
                <a:buNone/>
              </a:pPr>
              <a:t>11</a:t>
            </a:fld>
            <a:endParaRPr lang="en-US" altLang="en-US" sz="1200">
              <a:solidFill>
                <a:srgbClr val="000000"/>
              </a:solidFill>
              <a:latin typeface="Arial" panose="020B0604020202020204" pitchFamily="34" charset="0"/>
            </a:endParaRPr>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BA18CCC-D3BB-461B-B967-0354ED3DF4C9}"/>
              </a:ext>
            </a:extLst>
          </p:cNvPr>
          <p:cNvSpPr>
            <a:spLocks noGrp="1"/>
          </p:cNvSpPr>
          <p:nvPr>
            <p:ph idx="1"/>
          </p:nvPr>
        </p:nvSpPr>
        <p:spPr/>
        <p:txBody>
          <a:bodyPr/>
          <a:lstStyle/>
          <a:p>
            <a:pPr marL="285750" indent="-285750">
              <a:defRPr/>
            </a:pPr>
            <a:r>
              <a:rPr lang="en-US" sz="2400" dirty="0"/>
              <a:t>Case reviews are based on guidance that was in effect at the time of the service:  </a:t>
            </a:r>
          </a:p>
          <a:p>
            <a:pPr marL="0" indent="0">
              <a:buFont typeface="Arial" panose="020B0604020202020204" pitchFamily="34" charset="0"/>
              <a:buNone/>
              <a:defRPr/>
            </a:pPr>
            <a:endParaRPr lang="en-US" sz="2400" dirty="0"/>
          </a:p>
          <a:p>
            <a:pPr lvl="1">
              <a:buFont typeface="Arial" panose="020B0604020202020204" pitchFamily="34" charset="0"/>
              <a:buChar char="•"/>
              <a:defRPr/>
            </a:pPr>
            <a:r>
              <a:rPr lang="en-US" sz="2400" dirty="0"/>
              <a:t>United States Code (USC) – Title 38, Part III </a:t>
            </a:r>
          </a:p>
          <a:p>
            <a:pPr lvl="1">
              <a:buFont typeface="Arial" panose="020B0604020202020204" pitchFamily="34" charset="0"/>
              <a:buChar char="•"/>
              <a:defRPr/>
            </a:pPr>
            <a:r>
              <a:rPr lang="en-US" sz="2400" dirty="0"/>
              <a:t>Code of Federal Regulations (CFR) – Title 38, Chapter I, Part 21 </a:t>
            </a:r>
          </a:p>
          <a:p>
            <a:pPr lvl="1">
              <a:buFont typeface="Arial" panose="020B0604020202020204" pitchFamily="34" charset="0"/>
              <a:buChar char="•"/>
              <a:defRPr/>
            </a:pPr>
            <a:r>
              <a:rPr lang="en-US" sz="2400" dirty="0"/>
              <a:t>VR&amp;E Procedural Manual (M28R)</a:t>
            </a:r>
          </a:p>
          <a:p>
            <a:pPr lvl="1">
              <a:buFont typeface="Arial" panose="020B0604020202020204" pitchFamily="34" charset="0"/>
              <a:buChar char="•"/>
              <a:defRPr/>
            </a:pPr>
            <a:r>
              <a:rPr lang="en-US" sz="2400" dirty="0"/>
              <a:t>Other guidance (Policy Advisories, Circulars, Letters, and Emails).</a:t>
            </a:r>
          </a:p>
          <a:p>
            <a:pPr lvl="1">
              <a:defRPr/>
            </a:pPr>
            <a:endParaRPr lang="en-US" sz="2400" dirty="0"/>
          </a:p>
          <a:p>
            <a:pPr marL="687388" lvl="1">
              <a:buFont typeface="Arial" panose="020B0604020202020204" pitchFamily="34" charset="0"/>
              <a:buChar char="•"/>
              <a:defRPr/>
            </a:pPr>
            <a:r>
              <a:rPr lang="en-US" sz="2400" dirty="0"/>
              <a:t>Due to the nature of the services provided by VR&amp;E, professional judgement must be used in some instances.</a:t>
            </a:r>
          </a:p>
          <a:p>
            <a:pPr>
              <a:defRPr/>
            </a:pPr>
            <a:endParaRPr lang="en-US" dirty="0"/>
          </a:p>
        </p:txBody>
      </p:sp>
      <p:sp>
        <p:nvSpPr>
          <p:cNvPr id="3" name="Title 2">
            <a:extLst>
              <a:ext uri="{FF2B5EF4-FFF2-40B4-BE49-F238E27FC236}">
                <a16:creationId xmlns:a16="http://schemas.microsoft.com/office/drawing/2014/main" id="{5F516D46-6C3F-48AC-9C43-6BAD290137AD}"/>
              </a:ext>
            </a:extLst>
          </p:cNvPr>
          <p:cNvSpPr>
            <a:spLocks noGrp="1"/>
          </p:cNvSpPr>
          <p:nvPr>
            <p:ph type="title"/>
          </p:nvPr>
        </p:nvSpPr>
        <p:spPr>
          <a:xfrm>
            <a:off x="0" y="-76200"/>
            <a:ext cx="9144000" cy="731838"/>
          </a:xfrm>
        </p:spPr>
        <p:txBody>
          <a:bodyPr>
            <a:normAutofit fontScale="90000"/>
          </a:bodyPr>
          <a:lstStyle/>
          <a:p>
            <a:pPr>
              <a:defRPr/>
            </a:pPr>
            <a:r>
              <a:rPr lang="en-US" dirty="0"/>
              <a:t>Reviews</a:t>
            </a:r>
          </a:p>
        </p:txBody>
      </p:sp>
      <p:sp>
        <p:nvSpPr>
          <p:cNvPr id="70660" name="Slide Number Placeholder 1">
            <a:extLst>
              <a:ext uri="{FF2B5EF4-FFF2-40B4-BE49-F238E27FC236}">
                <a16:creationId xmlns:a16="http://schemas.microsoft.com/office/drawing/2014/main" id="{CBE65772-A0E3-4EAC-AE09-05006A24CFC1}"/>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28456531-61CF-4A9F-8B06-6B1F6B8884E0}" type="slidenum">
              <a:rPr lang="en-US" altLang="en-US" sz="1200" smtClean="0">
                <a:solidFill>
                  <a:srgbClr val="000000"/>
                </a:solidFill>
                <a:latin typeface="Arial" panose="020B0604020202020204" pitchFamily="34" charset="0"/>
              </a:rPr>
              <a:pPr>
                <a:spcBef>
                  <a:spcPct val="0"/>
                </a:spcBef>
                <a:buFontTx/>
                <a:buNone/>
              </a:pPr>
              <a:t>12</a:t>
            </a:fld>
            <a:endParaRPr lang="en-US" altLang="en-US" sz="1200">
              <a:solidFill>
                <a:srgbClr val="000000"/>
              </a:solidFill>
              <a:latin typeface="Arial" panose="020B0604020202020204" pitchFamily="34" charset="0"/>
            </a:endParaRPr>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B1AAF17-EE2F-4878-BA62-8CBCD374112C}"/>
              </a:ext>
            </a:extLst>
          </p:cNvPr>
          <p:cNvSpPr/>
          <p:nvPr/>
        </p:nvSpPr>
        <p:spPr>
          <a:xfrm>
            <a:off x="304800" y="730250"/>
            <a:ext cx="8474075" cy="1477963"/>
          </a:xfrm>
          <a:prstGeom prst="rect">
            <a:avLst/>
          </a:prstGeom>
          <a:noFill/>
          <a:ln w="19050">
            <a:solidFill>
              <a:srgbClr val="B1945F"/>
            </a:solidFill>
          </a:ln>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sz="1400" dirty="0">
              <a:solidFill>
                <a:schemeClr val="tx1"/>
              </a:solidFill>
            </a:endParaRPr>
          </a:p>
        </p:txBody>
      </p:sp>
      <p:sp>
        <p:nvSpPr>
          <p:cNvPr id="5" name="Rectangle 4">
            <a:extLst>
              <a:ext uri="{FF2B5EF4-FFF2-40B4-BE49-F238E27FC236}">
                <a16:creationId xmlns:a16="http://schemas.microsoft.com/office/drawing/2014/main" id="{608AED4D-7489-4CCD-8EE7-907EAEA2CB1F}"/>
              </a:ext>
            </a:extLst>
          </p:cNvPr>
          <p:cNvSpPr/>
          <p:nvPr/>
        </p:nvSpPr>
        <p:spPr>
          <a:xfrm>
            <a:off x="304800" y="2286000"/>
            <a:ext cx="8474075" cy="3733800"/>
          </a:xfrm>
          <a:prstGeom prst="rect">
            <a:avLst/>
          </a:prstGeom>
          <a:noFill/>
          <a:ln w="28575">
            <a:solidFill>
              <a:srgbClr val="B2955F"/>
            </a:solidFill>
          </a:ln>
          <a:effectLst/>
        </p:spPr>
        <p:style>
          <a:lnRef idx="1">
            <a:schemeClr val="accent1"/>
          </a:lnRef>
          <a:fillRef idx="3">
            <a:schemeClr val="accent1"/>
          </a:fillRef>
          <a:effectRef idx="2">
            <a:schemeClr val="accent1"/>
          </a:effectRef>
          <a:fontRef idx="minor">
            <a:schemeClr val="lt1"/>
          </a:fontRef>
        </p:style>
        <p:txBody>
          <a:bodyPr anchor="ctr"/>
          <a:lstStyle/>
          <a:p>
            <a:pPr marL="566738" lvl="1" indent="-457200">
              <a:buFont typeface="Arial" panose="020B0604020202020204" pitchFamily="34" charset="0"/>
              <a:buChar char="•"/>
              <a:defRPr/>
            </a:pPr>
            <a:endParaRPr lang="en-US" sz="1600" dirty="0">
              <a:solidFill>
                <a:schemeClr val="tx1"/>
              </a:solidFill>
            </a:endParaRPr>
          </a:p>
        </p:txBody>
      </p:sp>
      <p:sp>
        <p:nvSpPr>
          <p:cNvPr id="6" name="TextBox 5">
            <a:extLst>
              <a:ext uri="{FF2B5EF4-FFF2-40B4-BE49-F238E27FC236}">
                <a16:creationId xmlns:a16="http://schemas.microsoft.com/office/drawing/2014/main" id="{E20D27E7-F44D-4EA6-80F8-E227C32DE1AC}"/>
              </a:ext>
            </a:extLst>
          </p:cNvPr>
          <p:cNvSpPr txBox="1"/>
          <p:nvPr/>
        </p:nvSpPr>
        <p:spPr>
          <a:xfrm>
            <a:off x="365125" y="2281238"/>
            <a:ext cx="4419600" cy="3416300"/>
          </a:xfrm>
          <a:prstGeom prst="rect">
            <a:avLst/>
          </a:prstGeom>
          <a:noFill/>
        </p:spPr>
        <p:txBody>
          <a:bodyPr>
            <a:spAutoFit/>
          </a:bodyPr>
          <a:lstStyle/>
          <a:p>
            <a:pPr marL="566738" lvl="1" indent="-457200">
              <a:buFont typeface="Arial" panose="020B0604020202020204" pitchFamily="34" charset="0"/>
              <a:buChar char="•"/>
              <a:defRPr/>
            </a:pPr>
            <a:r>
              <a:rPr lang="en-US" sz="2200" dirty="0">
                <a:solidFill>
                  <a:schemeClr val="tx1"/>
                </a:solidFill>
                <a:latin typeface="+mn-lt"/>
              </a:rPr>
              <a:t>Data </a:t>
            </a:r>
          </a:p>
          <a:p>
            <a:pPr marL="1023938" lvl="2" indent="-457200">
              <a:buFont typeface="Arial" panose="020B0604020202020204" pitchFamily="34" charset="0"/>
              <a:buChar char="•"/>
              <a:defRPr/>
            </a:pPr>
            <a:r>
              <a:rPr lang="en-US" sz="1600" dirty="0">
                <a:solidFill>
                  <a:schemeClr val="tx1"/>
                </a:solidFill>
                <a:latin typeface="+mn-lt"/>
              </a:rPr>
              <a:t>Accurate</a:t>
            </a:r>
          </a:p>
          <a:p>
            <a:pPr marL="1023938" lvl="2" indent="-457200">
              <a:buFont typeface="Arial" panose="020B0604020202020204" pitchFamily="34" charset="0"/>
              <a:buChar char="•"/>
              <a:defRPr/>
            </a:pPr>
            <a:r>
              <a:rPr lang="en-US" sz="1600" dirty="0">
                <a:solidFill>
                  <a:schemeClr val="tx1"/>
                </a:solidFill>
                <a:latin typeface="+mn-lt"/>
              </a:rPr>
              <a:t>Consistent</a:t>
            </a:r>
          </a:p>
          <a:p>
            <a:pPr marL="566738" lvl="1" indent="-457200">
              <a:buFont typeface="Arial" panose="020B0604020202020204" pitchFamily="34" charset="0"/>
              <a:buChar char="•"/>
              <a:defRPr/>
            </a:pPr>
            <a:r>
              <a:rPr lang="en-US" sz="2200" dirty="0">
                <a:solidFill>
                  <a:schemeClr val="tx1"/>
                </a:solidFill>
                <a:latin typeface="+mn-lt"/>
              </a:rPr>
              <a:t>Entitlement Determination</a:t>
            </a:r>
          </a:p>
          <a:p>
            <a:pPr marL="1031875" lvl="2" indent="-457200">
              <a:buFont typeface="Arial" panose="020B0604020202020204" pitchFamily="34" charset="0"/>
              <a:buChar char="•"/>
              <a:defRPr/>
            </a:pPr>
            <a:r>
              <a:rPr lang="en-US" sz="1600" dirty="0">
                <a:solidFill>
                  <a:schemeClr val="tx1"/>
                </a:solidFill>
                <a:latin typeface="+mn-lt"/>
              </a:rPr>
              <a:t>Correct decision</a:t>
            </a:r>
          </a:p>
          <a:p>
            <a:pPr marL="1031875" lvl="2" indent="-457200">
              <a:buFont typeface="Arial" panose="020B0604020202020204" pitchFamily="34" charset="0"/>
              <a:buChar char="•"/>
              <a:defRPr/>
            </a:pPr>
            <a:r>
              <a:rPr lang="en-US" sz="1600" dirty="0">
                <a:solidFill>
                  <a:schemeClr val="tx1"/>
                </a:solidFill>
                <a:latin typeface="+mn-lt"/>
              </a:rPr>
              <a:t>Documented</a:t>
            </a:r>
          </a:p>
          <a:p>
            <a:pPr marL="1031875" lvl="2" indent="-457200">
              <a:buFont typeface="Arial" panose="020B0604020202020204" pitchFamily="34" charset="0"/>
              <a:buChar char="•"/>
              <a:defRPr/>
            </a:pPr>
            <a:r>
              <a:rPr lang="en-US" sz="1600" dirty="0">
                <a:solidFill>
                  <a:schemeClr val="tx1"/>
                </a:solidFill>
                <a:latin typeface="+mn-lt"/>
              </a:rPr>
              <a:t>Explained/justified</a:t>
            </a:r>
          </a:p>
          <a:p>
            <a:pPr marL="566738" lvl="1" indent="-457200">
              <a:buFont typeface="Arial" panose="020B0604020202020204" pitchFamily="34" charset="0"/>
              <a:buChar char="•"/>
              <a:defRPr/>
            </a:pPr>
            <a:r>
              <a:rPr lang="en-US" sz="2200" dirty="0">
                <a:solidFill>
                  <a:schemeClr val="tx1"/>
                </a:solidFill>
                <a:latin typeface="+mn-lt"/>
              </a:rPr>
              <a:t>Written notification of decision</a:t>
            </a:r>
          </a:p>
          <a:p>
            <a:pPr marL="1023938" lvl="2" indent="-457200">
              <a:buFont typeface="Arial" panose="020B0604020202020204" pitchFamily="34" charset="0"/>
              <a:buChar char="•"/>
              <a:defRPr/>
            </a:pPr>
            <a:r>
              <a:rPr lang="en-US" sz="1600" dirty="0">
                <a:solidFill>
                  <a:schemeClr val="tx1"/>
                </a:solidFill>
                <a:latin typeface="+mn-lt"/>
              </a:rPr>
              <a:t>Clearly explained</a:t>
            </a:r>
          </a:p>
          <a:p>
            <a:pPr marL="566738" lvl="1" indent="-457200">
              <a:buFont typeface="Arial" panose="020B0604020202020204" pitchFamily="34" charset="0"/>
              <a:buChar char="•"/>
              <a:defRPr/>
            </a:pPr>
            <a:r>
              <a:rPr lang="en-US" sz="2200" dirty="0">
                <a:solidFill>
                  <a:schemeClr val="tx1"/>
                </a:solidFill>
                <a:latin typeface="+mn-lt"/>
              </a:rPr>
              <a:t>Feasibility decision</a:t>
            </a:r>
          </a:p>
          <a:p>
            <a:pPr marL="1023938" lvl="2" indent="-457200">
              <a:buFont typeface="Arial" panose="020B0604020202020204" pitchFamily="34" charset="0"/>
              <a:buChar char="•"/>
              <a:defRPr/>
            </a:pPr>
            <a:r>
              <a:rPr lang="en-US" sz="1600" dirty="0">
                <a:solidFill>
                  <a:schemeClr val="tx1"/>
                </a:solidFill>
                <a:latin typeface="+mn-lt"/>
              </a:rPr>
              <a:t>Documented</a:t>
            </a:r>
          </a:p>
          <a:p>
            <a:pPr marL="1023938" lvl="2" indent="-457200">
              <a:buFont typeface="Arial" panose="020B0604020202020204" pitchFamily="34" charset="0"/>
              <a:buChar char="•"/>
              <a:defRPr/>
            </a:pPr>
            <a:r>
              <a:rPr lang="en-US" sz="1600" dirty="0">
                <a:solidFill>
                  <a:schemeClr val="tx1"/>
                </a:solidFill>
                <a:latin typeface="+mn-lt"/>
              </a:rPr>
              <a:t>Clearly explained</a:t>
            </a:r>
            <a:endParaRPr lang="en-US" dirty="0">
              <a:solidFill>
                <a:schemeClr val="tx1"/>
              </a:solidFill>
              <a:latin typeface="+mn-lt"/>
            </a:endParaRPr>
          </a:p>
        </p:txBody>
      </p:sp>
      <p:sp>
        <p:nvSpPr>
          <p:cNvPr id="71685" name="TextBox 6">
            <a:extLst>
              <a:ext uri="{FF2B5EF4-FFF2-40B4-BE49-F238E27FC236}">
                <a16:creationId xmlns:a16="http://schemas.microsoft.com/office/drawing/2014/main" id="{508DADCF-10CB-44E6-BC1A-9A0A00D7E141}"/>
              </a:ext>
            </a:extLst>
          </p:cNvPr>
          <p:cNvSpPr txBox="1">
            <a:spLocks noChangeArrowheads="1"/>
          </p:cNvSpPr>
          <p:nvPr/>
        </p:nvSpPr>
        <p:spPr bwMode="auto">
          <a:xfrm>
            <a:off x="4518025" y="2451100"/>
            <a:ext cx="4152900" cy="307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566738" indent="-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023938" indent="-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a:spcBef>
                <a:spcPct val="0"/>
              </a:spcBef>
              <a:buFont typeface="Arial" panose="020B0604020202020204" pitchFamily="34" charset="0"/>
              <a:buChar char="•"/>
              <a:defRPr/>
            </a:pPr>
            <a:r>
              <a:rPr lang="en-US" altLang="en-US" sz="2200" dirty="0">
                <a:latin typeface="+mn-lt"/>
              </a:rPr>
              <a:t>Evaluation and Vocational Exploration activities</a:t>
            </a:r>
          </a:p>
          <a:p>
            <a:pPr lvl="2">
              <a:spcBef>
                <a:spcPct val="0"/>
              </a:spcBef>
              <a:defRPr/>
            </a:pPr>
            <a:r>
              <a:rPr lang="en-US" altLang="en-US" sz="1600" dirty="0">
                <a:latin typeface="+mn-lt"/>
              </a:rPr>
              <a:t>Documented</a:t>
            </a:r>
          </a:p>
          <a:p>
            <a:pPr lvl="2">
              <a:spcBef>
                <a:spcPct val="0"/>
              </a:spcBef>
              <a:defRPr/>
            </a:pPr>
            <a:r>
              <a:rPr lang="en-US" altLang="en-US" sz="1600" dirty="0">
                <a:latin typeface="+mn-lt"/>
              </a:rPr>
              <a:t>Sufficient evaluation</a:t>
            </a:r>
          </a:p>
          <a:p>
            <a:pPr lvl="2">
              <a:spcBef>
                <a:spcPct val="0"/>
              </a:spcBef>
              <a:defRPr/>
            </a:pPr>
            <a:r>
              <a:rPr lang="en-US" altLang="en-US" sz="1600" dirty="0">
                <a:latin typeface="+mn-lt"/>
              </a:rPr>
              <a:t>Results support plan development</a:t>
            </a:r>
          </a:p>
          <a:p>
            <a:pPr lvl="1">
              <a:spcBef>
                <a:spcPct val="0"/>
              </a:spcBef>
              <a:buFont typeface="Arial" panose="020B0604020202020204" pitchFamily="34" charset="0"/>
              <a:buChar char="•"/>
              <a:defRPr/>
            </a:pPr>
            <a:r>
              <a:rPr lang="en-US" altLang="en-US" sz="2200" dirty="0">
                <a:latin typeface="+mn-lt"/>
              </a:rPr>
              <a:t>Plan Development</a:t>
            </a:r>
          </a:p>
          <a:p>
            <a:pPr lvl="2">
              <a:spcBef>
                <a:spcPct val="0"/>
              </a:spcBef>
              <a:defRPr/>
            </a:pPr>
            <a:r>
              <a:rPr lang="en-US" altLang="en-US" sz="1600" dirty="0">
                <a:latin typeface="+mn-lt"/>
              </a:rPr>
              <a:t>Services needed to reach the vocational goal</a:t>
            </a:r>
          </a:p>
          <a:p>
            <a:pPr lvl="2">
              <a:spcBef>
                <a:spcPct val="0"/>
              </a:spcBef>
              <a:defRPr/>
            </a:pPr>
            <a:r>
              <a:rPr lang="en-US" altLang="en-US" sz="1600" dirty="0">
                <a:latin typeface="+mn-lt"/>
              </a:rPr>
              <a:t>Addresses identified needs</a:t>
            </a:r>
          </a:p>
          <a:p>
            <a:pPr lvl="2">
              <a:spcBef>
                <a:spcPct val="0"/>
              </a:spcBef>
              <a:defRPr/>
            </a:pPr>
            <a:r>
              <a:rPr lang="en-US" altLang="en-US" sz="1600" dirty="0">
                <a:latin typeface="+mn-lt"/>
              </a:rPr>
              <a:t>Concurrence documented</a:t>
            </a:r>
          </a:p>
          <a:p>
            <a:pPr lvl="2">
              <a:spcBef>
                <a:spcPct val="0"/>
              </a:spcBef>
              <a:defRPr/>
            </a:pPr>
            <a:r>
              <a:rPr lang="en-US" altLang="en-US" sz="1600" dirty="0">
                <a:latin typeface="+mn-lt"/>
              </a:rPr>
              <a:t>Plan is signed by Veteran and VRC</a:t>
            </a:r>
            <a:endParaRPr lang="en-US" altLang="en-US" sz="2800" dirty="0">
              <a:latin typeface="+mn-lt"/>
            </a:endParaRPr>
          </a:p>
        </p:txBody>
      </p:sp>
      <p:sp>
        <p:nvSpPr>
          <p:cNvPr id="10" name="TextBox 9">
            <a:extLst>
              <a:ext uri="{FF2B5EF4-FFF2-40B4-BE49-F238E27FC236}">
                <a16:creationId xmlns:a16="http://schemas.microsoft.com/office/drawing/2014/main" id="{400B790C-B747-4935-95C0-AAA91172A818}"/>
              </a:ext>
            </a:extLst>
          </p:cNvPr>
          <p:cNvSpPr txBox="1"/>
          <p:nvPr/>
        </p:nvSpPr>
        <p:spPr>
          <a:xfrm>
            <a:off x="533400" y="801688"/>
            <a:ext cx="3316288" cy="1322387"/>
          </a:xfrm>
          <a:prstGeom prst="rect">
            <a:avLst/>
          </a:prstGeom>
          <a:noFill/>
        </p:spPr>
        <p:txBody>
          <a:bodyPr>
            <a:spAutoFit/>
          </a:bodyPr>
          <a:lstStyle/>
          <a:p>
            <a:pPr marL="285750" indent="-285750">
              <a:buFont typeface="Arial" panose="020B0604020202020204" pitchFamily="34" charset="0"/>
              <a:buChar char="•"/>
              <a:defRPr/>
            </a:pPr>
            <a:r>
              <a:rPr lang="en-US" sz="1600" dirty="0">
                <a:solidFill>
                  <a:schemeClr val="tx1"/>
                </a:solidFill>
                <a:latin typeface="+mj-lt"/>
              </a:rPr>
              <a:t>Application, Initial Evaluation, and Entitlement Determination</a:t>
            </a:r>
          </a:p>
          <a:p>
            <a:pPr marL="285750" indent="-285750">
              <a:buFont typeface="Arial" panose="020B0604020202020204" pitchFamily="34" charset="0"/>
              <a:buChar char="•"/>
              <a:defRPr/>
            </a:pPr>
            <a:r>
              <a:rPr lang="en-US" sz="1600" dirty="0">
                <a:solidFill>
                  <a:schemeClr val="tx1"/>
                </a:solidFill>
                <a:latin typeface="+mj-lt"/>
              </a:rPr>
              <a:t>Evaluation and Planning</a:t>
            </a:r>
          </a:p>
          <a:p>
            <a:pPr marL="285750" indent="-285750">
              <a:buFont typeface="Arial" panose="020B0604020202020204" pitchFamily="34" charset="0"/>
              <a:buChar char="•"/>
              <a:defRPr/>
            </a:pPr>
            <a:r>
              <a:rPr lang="en-US" sz="1600" dirty="0">
                <a:solidFill>
                  <a:schemeClr val="tx1"/>
                </a:solidFill>
                <a:latin typeface="+mj-lt"/>
              </a:rPr>
              <a:t>Plan Development</a:t>
            </a:r>
          </a:p>
          <a:p>
            <a:pPr marL="285750" indent="-285750">
              <a:buFont typeface="Arial" panose="020B0604020202020204" pitchFamily="34" charset="0"/>
              <a:buChar char="•"/>
              <a:defRPr/>
            </a:pPr>
            <a:r>
              <a:rPr lang="en-US" sz="1600" dirty="0">
                <a:solidFill>
                  <a:schemeClr val="tx1"/>
                </a:solidFill>
                <a:latin typeface="+mj-lt"/>
              </a:rPr>
              <a:t>Fast Track</a:t>
            </a:r>
          </a:p>
        </p:txBody>
      </p:sp>
      <p:sp>
        <p:nvSpPr>
          <p:cNvPr id="12" name="TextBox 11">
            <a:extLst>
              <a:ext uri="{FF2B5EF4-FFF2-40B4-BE49-F238E27FC236}">
                <a16:creationId xmlns:a16="http://schemas.microsoft.com/office/drawing/2014/main" id="{880D98D7-F236-4726-ABB1-EE103B0D95B9}"/>
              </a:ext>
            </a:extLst>
          </p:cNvPr>
          <p:cNvSpPr txBox="1"/>
          <p:nvPr/>
        </p:nvSpPr>
        <p:spPr>
          <a:xfrm>
            <a:off x="5370513" y="808038"/>
            <a:ext cx="3316287" cy="1077912"/>
          </a:xfrm>
          <a:prstGeom prst="rect">
            <a:avLst/>
          </a:prstGeom>
          <a:noFill/>
        </p:spPr>
        <p:txBody>
          <a:bodyPr>
            <a:spAutoFit/>
          </a:bodyPr>
          <a:lstStyle/>
          <a:p>
            <a:pPr marL="285750" indent="-285750">
              <a:buFont typeface="Arial" panose="020B0604020202020204" pitchFamily="34" charset="0"/>
              <a:buChar char="•"/>
              <a:defRPr/>
            </a:pPr>
            <a:r>
              <a:rPr lang="en-US" sz="1600" dirty="0">
                <a:solidFill>
                  <a:schemeClr val="tx1"/>
                </a:solidFill>
                <a:latin typeface="+mn-lt"/>
              </a:rPr>
              <a:t>Extended Evaluation</a:t>
            </a:r>
          </a:p>
          <a:p>
            <a:pPr marL="285750" indent="-285750">
              <a:buFont typeface="Arial" panose="020B0604020202020204" pitchFamily="34" charset="0"/>
              <a:buChar char="•"/>
              <a:defRPr/>
            </a:pPr>
            <a:r>
              <a:rPr lang="en-US" sz="1600" dirty="0">
                <a:solidFill>
                  <a:schemeClr val="tx1"/>
                </a:solidFill>
                <a:latin typeface="+mn-lt"/>
              </a:rPr>
              <a:t>Independent Living</a:t>
            </a:r>
          </a:p>
          <a:p>
            <a:pPr marL="285750" indent="-285750">
              <a:buFont typeface="Arial" panose="020B0604020202020204" pitchFamily="34" charset="0"/>
              <a:buChar char="•"/>
              <a:defRPr/>
            </a:pPr>
            <a:r>
              <a:rPr lang="en-US" sz="1600" dirty="0">
                <a:solidFill>
                  <a:schemeClr val="tx1"/>
                </a:solidFill>
                <a:latin typeface="+mn-lt"/>
              </a:rPr>
              <a:t>Self Employment </a:t>
            </a:r>
          </a:p>
          <a:p>
            <a:pPr marL="285750" indent="-285750">
              <a:buFont typeface="Arial" panose="020B0604020202020204" pitchFamily="34" charset="0"/>
              <a:buChar char="•"/>
              <a:defRPr/>
            </a:pPr>
            <a:r>
              <a:rPr lang="en-US" sz="1600" dirty="0">
                <a:solidFill>
                  <a:schemeClr val="tx1"/>
                </a:solidFill>
                <a:latin typeface="+mn-lt"/>
              </a:rPr>
              <a:t>General Comments</a:t>
            </a:r>
          </a:p>
        </p:txBody>
      </p:sp>
      <p:sp>
        <p:nvSpPr>
          <p:cNvPr id="13" name="Title 12">
            <a:extLst>
              <a:ext uri="{FF2B5EF4-FFF2-40B4-BE49-F238E27FC236}">
                <a16:creationId xmlns:a16="http://schemas.microsoft.com/office/drawing/2014/main" id="{0C2CBBBC-A8EA-4F01-9FDD-0080751A99DC}"/>
              </a:ext>
            </a:extLst>
          </p:cNvPr>
          <p:cNvSpPr>
            <a:spLocks noGrp="1"/>
          </p:cNvSpPr>
          <p:nvPr>
            <p:ph type="title"/>
          </p:nvPr>
        </p:nvSpPr>
        <p:spPr>
          <a:xfrm>
            <a:off x="0" y="-76200"/>
            <a:ext cx="9144000" cy="731838"/>
          </a:xfrm>
          <a:noFill/>
          <a:ln w="19050">
            <a:solidFill>
              <a:srgbClr val="B1945F"/>
            </a:solidFill>
          </a:ln>
          <a:effectLst/>
          <a:extLst>
            <a:ext uri="{909E8E84-426E-40DD-AFC4-6F175D3DCCD1}">
              <a14:hiddenFill xmlns:a14="http://schemas.microsoft.com/office/drawing/2010/main">
                <a:solidFill>
                  <a:srgbClr val="FFFFFF"/>
                </a:solidFill>
              </a14:hiddenFill>
            </a:ext>
          </a:extLst>
        </p:spPr>
        <p:style>
          <a:lnRef idx="1">
            <a:schemeClr val="accent1"/>
          </a:lnRef>
          <a:fillRef idx="3">
            <a:schemeClr val="accent1"/>
          </a:fillRef>
          <a:effectRef idx="2">
            <a:schemeClr val="accent1"/>
          </a:effectRef>
          <a:fontRef idx="minor">
            <a:schemeClr val="lt1"/>
          </a:fontRef>
        </p:style>
        <p:txBody>
          <a:bodyPr rtlCol="0">
            <a:normAutofit fontScale="90000"/>
          </a:bodyPr>
          <a:lstStyle/>
          <a:p>
            <a:pPr>
              <a:defRPr/>
            </a:pPr>
            <a:r>
              <a:rPr lang="en-US" dirty="0"/>
              <a:t>EDRPA Reviews</a:t>
            </a:r>
          </a:p>
        </p:txBody>
      </p:sp>
      <p:sp>
        <p:nvSpPr>
          <p:cNvPr id="71689" name="Slide Number Placeholder 1">
            <a:extLst>
              <a:ext uri="{FF2B5EF4-FFF2-40B4-BE49-F238E27FC236}">
                <a16:creationId xmlns:a16="http://schemas.microsoft.com/office/drawing/2014/main" id="{BF4253B9-17F8-43AD-A565-BC9806BA20C2}"/>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468B2A33-92CE-4DD2-9E18-8460F530C6A4}" type="slidenum">
              <a:rPr lang="en-US" altLang="en-US" sz="1200" smtClean="0">
                <a:solidFill>
                  <a:srgbClr val="000000"/>
                </a:solidFill>
                <a:latin typeface="Arial" panose="020B0604020202020204" pitchFamily="34" charset="0"/>
              </a:rPr>
              <a:pPr>
                <a:spcBef>
                  <a:spcPct val="0"/>
                </a:spcBef>
                <a:buFontTx/>
                <a:buNone/>
              </a:pPr>
              <a:t>13</a:t>
            </a:fld>
            <a:endParaRPr lang="en-US" altLang="en-US" sz="1200">
              <a:solidFill>
                <a:srgbClr val="000000"/>
              </a:solidFill>
              <a:latin typeface="Arial" panose="020B0604020202020204" pitchFamily="34" charset="0"/>
            </a:endParaRPr>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3">
            <a:extLst>
              <a:ext uri="{FF2B5EF4-FFF2-40B4-BE49-F238E27FC236}">
                <a16:creationId xmlns:a16="http://schemas.microsoft.com/office/drawing/2014/main" id="{9313BAC5-AA43-453F-878E-5992F1BFC04C}"/>
              </a:ext>
            </a:extLst>
          </p:cNvPr>
          <p:cNvSpPr>
            <a:spLocks noGrp="1" noChangeArrowheads="1"/>
          </p:cNvSpPr>
          <p:nvPr>
            <p:ph type="title"/>
          </p:nvPr>
        </p:nvSpPr>
        <p:spPr>
          <a:xfrm>
            <a:off x="0" y="-76200"/>
            <a:ext cx="9144000" cy="731838"/>
          </a:xfrm>
        </p:spPr>
        <p:txBody>
          <a:bodyPr/>
          <a:lstStyle/>
          <a:p>
            <a:r>
              <a:rPr lang="en-US" altLang="en-US" sz="4000"/>
              <a:t>RSDA Reviews</a:t>
            </a:r>
          </a:p>
        </p:txBody>
      </p:sp>
      <p:sp>
        <p:nvSpPr>
          <p:cNvPr id="5" name="Rectangle 4">
            <a:extLst>
              <a:ext uri="{FF2B5EF4-FFF2-40B4-BE49-F238E27FC236}">
                <a16:creationId xmlns:a16="http://schemas.microsoft.com/office/drawing/2014/main" id="{15B42D4B-4627-4C44-92FD-5D4C08812190}"/>
              </a:ext>
            </a:extLst>
          </p:cNvPr>
          <p:cNvSpPr/>
          <p:nvPr/>
        </p:nvSpPr>
        <p:spPr>
          <a:xfrm>
            <a:off x="342900" y="2446338"/>
            <a:ext cx="8458200" cy="3008312"/>
          </a:xfrm>
          <a:prstGeom prst="rect">
            <a:avLst/>
          </a:prstGeom>
          <a:noFill/>
          <a:ln w="28575">
            <a:solidFill>
              <a:srgbClr val="8D66B9"/>
            </a:solidFill>
          </a:ln>
          <a:effectLst/>
        </p:spPr>
        <p:style>
          <a:lnRef idx="1">
            <a:schemeClr val="accent1"/>
          </a:lnRef>
          <a:fillRef idx="3">
            <a:schemeClr val="accent1"/>
          </a:fillRef>
          <a:effectRef idx="2">
            <a:schemeClr val="accent1"/>
          </a:effectRef>
          <a:fontRef idx="minor">
            <a:schemeClr val="lt1"/>
          </a:fontRef>
        </p:style>
        <p:txBody>
          <a:bodyPr anchor="ctr"/>
          <a:lstStyle/>
          <a:p>
            <a:pPr marL="457200" indent="-457200">
              <a:buFont typeface="Arial" panose="020B0604020202020204" pitchFamily="34" charset="0"/>
              <a:buChar char="•"/>
              <a:defRPr/>
            </a:pPr>
            <a:endParaRPr lang="en-US" sz="2200" dirty="0">
              <a:solidFill>
                <a:schemeClr val="tx1"/>
              </a:solidFill>
            </a:endParaRPr>
          </a:p>
        </p:txBody>
      </p:sp>
      <p:sp>
        <p:nvSpPr>
          <p:cNvPr id="9" name="TextBox 8">
            <a:extLst>
              <a:ext uri="{FF2B5EF4-FFF2-40B4-BE49-F238E27FC236}">
                <a16:creationId xmlns:a16="http://schemas.microsoft.com/office/drawing/2014/main" id="{D2774DB0-F281-408C-B512-AC7ECA2BC70C}"/>
              </a:ext>
            </a:extLst>
          </p:cNvPr>
          <p:cNvSpPr txBox="1"/>
          <p:nvPr/>
        </p:nvSpPr>
        <p:spPr>
          <a:xfrm>
            <a:off x="342900" y="2438400"/>
            <a:ext cx="4229100" cy="3016250"/>
          </a:xfrm>
          <a:prstGeom prst="rect">
            <a:avLst/>
          </a:prstGeom>
          <a:noFill/>
        </p:spPr>
        <p:txBody>
          <a:bodyPr>
            <a:spAutoFit/>
          </a:bodyPr>
          <a:lstStyle/>
          <a:p>
            <a:pPr marL="566738" lvl="1" indent="-457200">
              <a:buFont typeface="Arial" panose="020B0604020202020204" pitchFamily="34" charset="0"/>
              <a:buChar char="•"/>
              <a:defRPr/>
            </a:pPr>
            <a:r>
              <a:rPr lang="en-US" sz="2200" dirty="0">
                <a:solidFill>
                  <a:schemeClr val="tx1"/>
                </a:solidFill>
                <a:latin typeface="+mn-lt"/>
              </a:rPr>
              <a:t>Data </a:t>
            </a:r>
          </a:p>
          <a:p>
            <a:pPr marL="1023938" lvl="2" indent="-457200">
              <a:buFont typeface="Arial" panose="020B0604020202020204" pitchFamily="34" charset="0"/>
              <a:buChar char="•"/>
              <a:defRPr/>
            </a:pPr>
            <a:r>
              <a:rPr lang="en-US" sz="1600" dirty="0">
                <a:solidFill>
                  <a:schemeClr val="tx1"/>
                </a:solidFill>
                <a:latin typeface="+mn-lt"/>
              </a:rPr>
              <a:t>Accurate</a:t>
            </a:r>
          </a:p>
          <a:p>
            <a:pPr marL="1023938" lvl="2" indent="-457200">
              <a:buFont typeface="Arial" panose="020B0604020202020204" pitchFamily="34" charset="0"/>
              <a:buChar char="•"/>
              <a:defRPr/>
            </a:pPr>
            <a:r>
              <a:rPr lang="en-US" sz="1600" dirty="0">
                <a:solidFill>
                  <a:schemeClr val="tx1"/>
                </a:solidFill>
                <a:latin typeface="+mn-lt"/>
              </a:rPr>
              <a:t>Consistent</a:t>
            </a:r>
          </a:p>
          <a:p>
            <a:pPr marL="457200" indent="-457200">
              <a:buFont typeface="Arial" panose="020B0604020202020204" pitchFamily="34" charset="0"/>
              <a:buChar char="•"/>
              <a:defRPr/>
            </a:pPr>
            <a:r>
              <a:rPr lang="en-US" sz="2200" dirty="0">
                <a:solidFill>
                  <a:schemeClr val="tx1"/>
                </a:solidFill>
                <a:latin typeface="+mn-lt"/>
              </a:rPr>
              <a:t>Required documents </a:t>
            </a:r>
          </a:p>
          <a:p>
            <a:pPr marL="914400" lvl="1" indent="-457200">
              <a:buFont typeface="Arial" panose="020B0604020202020204" pitchFamily="34" charset="0"/>
              <a:buChar char="•"/>
              <a:defRPr/>
            </a:pPr>
            <a:r>
              <a:rPr lang="en-US" sz="1600" dirty="0">
                <a:solidFill>
                  <a:schemeClr val="tx1"/>
                </a:solidFill>
                <a:latin typeface="+mn-lt"/>
              </a:rPr>
              <a:t>Signed, dated, and filed correctly</a:t>
            </a:r>
          </a:p>
          <a:p>
            <a:pPr marL="457200" indent="-457200">
              <a:buFont typeface="Arial" panose="020B0604020202020204" pitchFamily="34" charset="0"/>
              <a:buChar char="•"/>
              <a:defRPr/>
            </a:pPr>
            <a:r>
              <a:rPr lang="en-US" sz="2200" dirty="0">
                <a:solidFill>
                  <a:schemeClr val="tx1"/>
                </a:solidFill>
                <a:latin typeface="+mn-lt"/>
              </a:rPr>
              <a:t>Regulatory limits</a:t>
            </a:r>
          </a:p>
          <a:p>
            <a:pPr marL="457200" indent="-457200">
              <a:buFont typeface="Arial" panose="020B0604020202020204" pitchFamily="34" charset="0"/>
              <a:buChar char="•"/>
              <a:defRPr/>
            </a:pPr>
            <a:r>
              <a:rPr lang="en-US" sz="2200" dirty="0">
                <a:solidFill>
                  <a:schemeClr val="tx1"/>
                </a:solidFill>
                <a:latin typeface="+mn-lt"/>
              </a:rPr>
              <a:t>Concurrence documented </a:t>
            </a:r>
          </a:p>
          <a:p>
            <a:pPr marL="457200" indent="-457200">
              <a:buFont typeface="Arial" panose="020B0604020202020204" pitchFamily="34" charset="0"/>
              <a:buChar char="•"/>
              <a:defRPr/>
            </a:pPr>
            <a:r>
              <a:rPr lang="en-US" sz="2200" dirty="0">
                <a:solidFill>
                  <a:schemeClr val="tx1"/>
                </a:solidFill>
                <a:latin typeface="+mn-lt"/>
              </a:rPr>
              <a:t>Case management </a:t>
            </a:r>
          </a:p>
          <a:p>
            <a:pPr marL="914400" lvl="1" indent="-457200">
              <a:buFont typeface="Arial" panose="020B0604020202020204" pitchFamily="34" charset="0"/>
              <a:buChar char="•"/>
              <a:defRPr/>
            </a:pPr>
            <a:r>
              <a:rPr lang="en-US" sz="1600" dirty="0">
                <a:solidFill>
                  <a:schemeClr val="tx1"/>
                </a:solidFill>
                <a:latin typeface="+mn-lt"/>
              </a:rPr>
              <a:t>Frequency</a:t>
            </a:r>
          </a:p>
          <a:p>
            <a:pPr marL="914400" lvl="1" indent="-457200">
              <a:buFont typeface="Arial" panose="020B0604020202020204" pitchFamily="34" charset="0"/>
              <a:buChar char="•"/>
              <a:defRPr/>
            </a:pPr>
            <a:r>
              <a:rPr lang="en-US" sz="1600" dirty="0">
                <a:solidFill>
                  <a:schemeClr val="tx1"/>
                </a:solidFill>
                <a:latin typeface="+mn-lt"/>
              </a:rPr>
              <a:t>Documentation quality</a:t>
            </a:r>
            <a:endParaRPr lang="en-US" dirty="0">
              <a:solidFill>
                <a:schemeClr val="tx1"/>
              </a:solidFill>
              <a:latin typeface="+mn-lt"/>
            </a:endParaRPr>
          </a:p>
        </p:txBody>
      </p:sp>
      <p:sp>
        <p:nvSpPr>
          <p:cNvPr id="10" name="TextBox 9">
            <a:extLst>
              <a:ext uri="{FF2B5EF4-FFF2-40B4-BE49-F238E27FC236}">
                <a16:creationId xmlns:a16="http://schemas.microsoft.com/office/drawing/2014/main" id="{C5283127-2570-4428-BE38-CB55392C78B2}"/>
              </a:ext>
            </a:extLst>
          </p:cNvPr>
          <p:cNvSpPr txBox="1"/>
          <p:nvPr/>
        </p:nvSpPr>
        <p:spPr>
          <a:xfrm>
            <a:off x="4572000" y="2438400"/>
            <a:ext cx="4229100" cy="2216150"/>
          </a:xfrm>
          <a:prstGeom prst="rect">
            <a:avLst/>
          </a:prstGeom>
          <a:noFill/>
        </p:spPr>
        <p:txBody>
          <a:bodyPr>
            <a:spAutoFit/>
          </a:bodyPr>
          <a:lstStyle/>
          <a:p>
            <a:pPr marL="457200" indent="-457200">
              <a:buFont typeface="Arial" panose="020B0604020202020204" pitchFamily="34" charset="0"/>
              <a:buChar char="•"/>
              <a:defRPr/>
            </a:pPr>
            <a:r>
              <a:rPr lang="en-US" sz="2200" dirty="0">
                <a:solidFill>
                  <a:schemeClr val="tx1"/>
                </a:solidFill>
                <a:latin typeface="+mn-lt"/>
              </a:rPr>
              <a:t>Documentation of progress</a:t>
            </a:r>
            <a:endParaRPr lang="en-US" sz="2000" dirty="0">
              <a:solidFill>
                <a:schemeClr val="tx1"/>
              </a:solidFill>
              <a:latin typeface="+mn-lt"/>
            </a:endParaRPr>
          </a:p>
          <a:p>
            <a:pPr marL="457200" indent="-457200">
              <a:buFont typeface="Arial" panose="020B0604020202020204" pitchFamily="34" charset="0"/>
              <a:buChar char="•"/>
              <a:defRPr/>
            </a:pPr>
            <a:r>
              <a:rPr lang="en-US" sz="2200" dirty="0">
                <a:solidFill>
                  <a:schemeClr val="tx1"/>
                </a:solidFill>
                <a:latin typeface="+mn-lt"/>
              </a:rPr>
              <a:t>Annual review</a:t>
            </a:r>
          </a:p>
          <a:p>
            <a:pPr marL="457200" indent="-457200">
              <a:buFont typeface="Arial" panose="020B0604020202020204" pitchFamily="34" charset="0"/>
              <a:buChar char="•"/>
              <a:defRPr/>
            </a:pPr>
            <a:r>
              <a:rPr lang="en-US" sz="2200" dirty="0">
                <a:solidFill>
                  <a:schemeClr val="tx1"/>
                </a:solidFill>
                <a:latin typeface="+mn-lt"/>
              </a:rPr>
              <a:t>Plan amended when required</a:t>
            </a:r>
          </a:p>
          <a:p>
            <a:pPr marL="457200" indent="-457200">
              <a:buFont typeface="Arial" panose="020B0604020202020204" pitchFamily="34" charset="0"/>
              <a:buChar char="•"/>
              <a:defRPr/>
            </a:pPr>
            <a:r>
              <a:rPr lang="en-US" sz="2200" dirty="0">
                <a:solidFill>
                  <a:schemeClr val="tx1"/>
                </a:solidFill>
                <a:latin typeface="+mn-lt"/>
              </a:rPr>
              <a:t>Referrals</a:t>
            </a:r>
          </a:p>
          <a:p>
            <a:pPr marL="457200" indent="-457200">
              <a:buFont typeface="Arial" panose="020B0604020202020204" pitchFamily="34" charset="0"/>
              <a:buChar char="•"/>
              <a:defRPr/>
            </a:pPr>
            <a:r>
              <a:rPr lang="en-US" sz="2200" dirty="0">
                <a:solidFill>
                  <a:schemeClr val="tx1"/>
                </a:solidFill>
                <a:latin typeface="+mn-lt"/>
              </a:rPr>
              <a:t>Interruption documentation</a:t>
            </a:r>
          </a:p>
          <a:p>
            <a:pPr>
              <a:defRPr/>
            </a:pPr>
            <a:endParaRPr lang="en-US" dirty="0"/>
          </a:p>
        </p:txBody>
      </p:sp>
      <p:sp>
        <p:nvSpPr>
          <p:cNvPr id="11" name="Rectangle 10">
            <a:extLst>
              <a:ext uri="{FF2B5EF4-FFF2-40B4-BE49-F238E27FC236}">
                <a16:creationId xmlns:a16="http://schemas.microsoft.com/office/drawing/2014/main" id="{EED10C30-F6A7-42BC-808F-F8BAECEC8CAE}"/>
              </a:ext>
            </a:extLst>
          </p:cNvPr>
          <p:cNvSpPr/>
          <p:nvPr/>
        </p:nvSpPr>
        <p:spPr>
          <a:xfrm>
            <a:off x="342900" y="915988"/>
            <a:ext cx="8458200" cy="1347787"/>
          </a:xfrm>
          <a:prstGeom prst="rect">
            <a:avLst/>
          </a:prstGeom>
          <a:noFill/>
          <a:ln w="19050">
            <a:solidFill>
              <a:srgbClr val="8C64BC"/>
            </a:solidFill>
          </a:ln>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sz="1400" dirty="0">
              <a:solidFill>
                <a:schemeClr val="tx1"/>
              </a:solidFill>
            </a:endParaRPr>
          </a:p>
        </p:txBody>
      </p:sp>
      <p:sp>
        <p:nvSpPr>
          <p:cNvPr id="72711" name="TextBox 12">
            <a:extLst>
              <a:ext uri="{FF2B5EF4-FFF2-40B4-BE49-F238E27FC236}">
                <a16:creationId xmlns:a16="http://schemas.microsoft.com/office/drawing/2014/main" id="{2792FABF-7151-47F8-B426-D1C69F11A7F8}"/>
              </a:ext>
            </a:extLst>
          </p:cNvPr>
          <p:cNvSpPr txBox="1">
            <a:spLocks noChangeArrowheads="1"/>
          </p:cNvSpPr>
          <p:nvPr/>
        </p:nvSpPr>
        <p:spPr bwMode="auto">
          <a:xfrm>
            <a:off x="685800" y="974725"/>
            <a:ext cx="3340100" cy="123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defRPr/>
            </a:pPr>
            <a:r>
              <a:rPr lang="en-US" altLang="en-US" sz="1800" dirty="0">
                <a:latin typeface="+mn-lt"/>
              </a:rPr>
              <a:t>General</a:t>
            </a:r>
          </a:p>
          <a:p>
            <a:pPr>
              <a:spcBef>
                <a:spcPct val="0"/>
              </a:spcBef>
              <a:defRPr/>
            </a:pPr>
            <a:r>
              <a:rPr lang="en-US" altLang="en-US" sz="1800" dirty="0">
                <a:latin typeface="+mn-lt"/>
              </a:rPr>
              <a:t>Extended Evaluation Status</a:t>
            </a:r>
          </a:p>
          <a:p>
            <a:pPr>
              <a:spcBef>
                <a:spcPct val="0"/>
              </a:spcBef>
              <a:defRPr/>
            </a:pPr>
            <a:r>
              <a:rPr lang="en-US" altLang="en-US" sz="1800" dirty="0">
                <a:latin typeface="+mn-lt"/>
              </a:rPr>
              <a:t>Independent Living Status</a:t>
            </a:r>
          </a:p>
          <a:p>
            <a:pPr>
              <a:spcBef>
                <a:spcPct val="0"/>
              </a:spcBef>
              <a:defRPr/>
            </a:pPr>
            <a:r>
              <a:rPr lang="en-US" altLang="en-US" sz="1800" dirty="0">
                <a:latin typeface="+mn-lt"/>
              </a:rPr>
              <a:t>Job Ready Status</a:t>
            </a:r>
          </a:p>
        </p:txBody>
      </p:sp>
      <p:sp>
        <p:nvSpPr>
          <p:cNvPr id="72712" name="TextBox 13">
            <a:extLst>
              <a:ext uri="{FF2B5EF4-FFF2-40B4-BE49-F238E27FC236}">
                <a16:creationId xmlns:a16="http://schemas.microsoft.com/office/drawing/2014/main" id="{E20A6980-AAFC-44E1-92D2-7AF7BB92A282}"/>
              </a:ext>
            </a:extLst>
          </p:cNvPr>
          <p:cNvSpPr txBox="1">
            <a:spLocks noChangeArrowheads="1"/>
          </p:cNvSpPr>
          <p:nvPr/>
        </p:nvSpPr>
        <p:spPr bwMode="auto">
          <a:xfrm>
            <a:off x="5584825" y="1004888"/>
            <a:ext cx="33401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defRPr/>
            </a:pPr>
            <a:r>
              <a:rPr lang="en-US" altLang="en-US" sz="1800" dirty="0">
                <a:latin typeface="+mn-lt"/>
              </a:rPr>
              <a:t>Reviews</a:t>
            </a:r>
          </a:p>
          <a:p>
            <a:pPr>
              <a:spcBef>
                <a:spcPct val="0"/>
              </a:spcBef>
              <a:defRPr/>
            </a:pPr>
            <a:r>
              <a:rPr lang="en-US" altLang="en-US" sz="1800" dirty="0">
                <a:latin typeface="+mn-lt"/>
              </a:rPr>
              <a:t>General Comments</a:t>
            </a:r>
          </a:p>
        </p:txBody>
      </p:sp>
      <p:sp>
        <p:nvSpPr>
          <p:cNvPr id="72713" name="Slide Number Placeholder 1">
            <a:extLst>
              <a:ext uri="{FF2B5EF4-FFF2-40B4-BE49-F238E27FC236}">
                <a16:creationId xmlns:a16="http://schemas.microsoft.com/office/drawing/2014/main" id="{F690FDF0-79D8-4489-8264-B9CF8C51426D}"/>
              </a:ext>
            </a:extLst>
          </p:cNvPr>
          <p:cNvSpPr txBox="1">
            <a:spLocks noChangeArrowheads="1"/>
          </p:cNvSpPr>
          <p:nvPr/>
        </p:nvSpPr>
        <p:spPr bwMode="auto">
          <a:xfrm>
            <a:off x="8686800" y="6400800"/>
            <a:ext cx="384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5FF1608C-5422-4C76-8919-0F244E0B1992}" type="slidenum">
              <a:rPr lang="en-US" altLang="en-US" sz="1200">
                <a:solidFill>
                  <a:srgbClr val="000000"/>
                </a:solidFill>
                <a:latin typeface="Arial" panose="020B0604020202020204" pitchFamily="34" charset="0"/>
              </a:rPr>
              <a:pPr algn="r" eaLnBrk="1" hangingPunct="1">
                <a:spcBef>
                  <a:spcPct val="0"/>
                </a:spcBef>
                <a:buFontTx/>
                <a:buNone/>
              </a:pPr>
              <a:t>14</a:t>
            </a:fld>
            <a:endParaRPr lang="en-US" altLang="en-US" sz="1200">
              <a:solidFill>
                <a:srgbClr val="000000"/>
              </a:solidFill>
              <a:latin typeface="Arial" panose="020B0604020202020204" pitchFamily="34" charset="0"/>
            </a:endParaRPr>
          </a:p>
        </p:txBody>
      </p:sp>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F51B465-08A6-4FAE-9E92-94CD45A2BAB5}"/>
              </a:ext>
            </a:extLst>
          </p:cNvPr>
          <p:cNvSpPr>
            <a:spLocks noGrp="1"/>
          </p:cNvSpPr>
          <p:nvPr>
            <p:ph type="title"/>
          </p:nvPr>
        </p:nvSpPr>
        <p:spPr>
          <a:xfrm>
            <a:off x="0" y="-76200"/>
            <a:ext cx="9144000" cy="731838"/>
          </a:xfrm>
        </p:spPr>
        <p:txBody>
          <a:bodyPr>
            <a:normAutofit fontScale="90000"/>
          </a:bodyPr>
          <a:lstStyle/>
          <a:p>
            <a:pPr>
              <a:defRPr/>
            </a:pPr>
            <a:r>
              <a:rPr lang="en-US" dirty="0"/>
              <a:t>FA Reviews</a:t>
            </a:r>
          </a:p>
        </p:txBody>
      </p:sp>
      <p:sp>
        <p:nvSpPr>
          <p:cNvPr id="5" name="Rectangle 4">
            <a:extLst>
              <a:ext uri="{FF2B5EF4-FFF2-40B4-BE49-F238E27FC236}">
                <a16:creationId xmlns:a16="http://schemas.microsoft.com/office/drawing/2014/main" id="{215C7EFE-CD70-495E-9682-756CE7F5283F}"/>
              </a:ext>
            </a:extLst>
          </p:cNvPr>
          <p:cNvSpPr/>
          <p:nvPr/>
        </p:nvSpPr>
        <p:spPr>
          <a:xfrm>
            <a:off x="342900" y="2387600"/>
            <a:ext cx="8458200" cy="3706813"/>
          </a:xfrm>
          <a:prstGeom prst="rect">
            <a:avLst/>
          </a:prstGeom>
          <a:noFill/>
          <a:ln w="28575">
            <a:solidFill>
              <a:srgbClr val="459E5D"/>
            </a:solidFill>
          </a:ln>
          <a:effectLst/>
        </p:spPr>
        <p:style>
          <a:lnRef idx="1">
            <a:schemeClr val="accent1"/>
          </a:lnRef>
          <a:fillRef idx="3">
            <a:schemeClr val="accent1"/>
          </a:fillRef>
          <a:effectRef idx="2">
            <a:schemeClr val="accent1"/>
          </a:effectRef>
          <a:fontRef idx="minor">
            <a:schemeClr val="lt1"/>
          </a:fontRef>
        </p:style>
        <p:txBody>
          <a:bodyPr anchor="ctr"/>
          <a:lstStyle/>
          <a:p>
            <a:pPr marL="457200" indent="-457200">
              <a:buFont typeface="Arial" panose="020B0604020202020204" pitchFamily="34" charset="0"/>
              <a:buChar char="•"/>
              <a:defRPr/>
            </a:pPr>
            <a:endParaRPr lang="en-US" sz="1600" dirty="0">
              <a:solidFill>
                <a:schemeClr val="tx1"/>
              </a:solidFill>
            </a:endParaRPr>
          </a:p>
        </p:txBody>
      </p:sp>
      <p:sp>
        <p:nvSpPr>
          <p:cNvPr id="74756" name="TextBox 1">
            <a:extLst>
              <a:ext uri="{FF2B5EF4-FFF2-40B4-BE49-F238E27FC236}">
                <a16:creationId xmlns:a16="http://schemas.microsoft.com/office/drawing/2014/main" id="{B6A611A4-E293-4233-998D-F5D4CD7938C3}"/>
              </a:ext>
            </a:extLst>
          </p:cNvPr>
          <p:cNvSpPr txBox="1">
            <a:spLocks noChangeArrowheads="1"/>
          </p:cNvSpPr>
          <p:nvPr/>
        </p:nvSpPr>
        <p:spPr bwMode="auto">
          <a:xfrm>
            <a:off x="304800" y="2362200"/>
            <a:ext cx="4267200" cy="349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914400" indent="-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defRPr/>
            </a:pPr>
            <a:r>
              <a:rPr lang="en-US" altLang="en-US" sz="2100" dirty="0">
                <a:latin typeface="+mn-lt"/>
              </a:rPr>
              <a:t>Required documents </a:t>
            </a:r>
          </a:p>
          <a:p>
            <a:pPr lvl="1">
              <a:spcBef>
                <a:spcPct val="0"/>
              </a:spcBef>
              <a:buFont typeface="Arial" panose="020B0604020202020204" pitchFamily="34" charset="0"/>
              <a:buChar char="•"/>
              <a:defRPr/>
            </a:pPr>
            <a:r>
              <a:rPr lang="en-US" altLang="en-US" sz="1600" dirty="0">
                <a:latin typeface="+mn-lt"/>
              </a:rPr>
              <a:t>Signed, dated, and filed correctly</a:t>
            </a:r>
          </a:p>
          <a:p>
            <a:pPr>
              <a:spcBef>
                <a:spcPct val="0"/>
              </a:spcBef>
              <a:defRPr/>
            </a:pPr>
            <a:r>
              <a:rPr lang="en-US" altLang="en-US" sz="2100" dirty="0">
                <a:latin typeface="+mn-lt"/>
              </a:rPr>
              <a:t>Concurrence </a:t>
            </a:r>
          </a:p>
          <a:p>
            <a:pPr lvl="1">
              <a:spcBef>
                <a:spcPct val="0"/>
              </a:spcBef>
              <a:buFont typeface="Arial" panose="020B0604020202020204" pitchFamily="34" charset="0"/>
              <a:buChar char="•"/>
              <a:defRPr/>
            </a:pPr>
            <a:r>
              <a:rPr lang="en-US" altLang="en-US" sz="1600" dirty="0">
                <a:latin typeface="+mn-lt"/>
              </a:rPr>
              <a:t>Documented when required</a:t>
            </a:r>
          </a:p>
          <a:p>
            <a:pPr>
              <a:spcBef>
                <a:spcPct val="0"/>
              </a:spcBef>
              <a:defRPr/>
            </a:pPr>
            <a:r>
              <a:rPr lang="en-US" altLang="en-US" sz="2100" dirty="0">
                <a:latin typeface="+mn-lt"/>
              </a:rPr>
              <a:t>Rate election and effective date </a:t>
            </a:r>
          </a:p>
          <a:p>
            <a:pPr>
              <a:spcBef>
                <a:spcPct val="0"/>
              </a:spcBef>
              <a:defRPr/>
            </a:pPr>
            <a:r>
              <a:rPr lang="en-US" altLang="en-US" sz="2100" dirty="0">
                <a:latin typeface="+mn-lt"/>
              </a:rPr>
              <a:t>Documentation supports enrollment</a:t>
            </a:r>
          </a:p>
          <a:p>
            <a:pPr>
              <a:spcBef>
                <a:spcPct val="0"/>
              </a:spcBef>
              <a:defRPr/>
            </a:pPr>
            <a:r>
              <a:rPr lang="en-US" altLang="en-US" sz="2100" dirty="0">
                <a:latin typeface="+mn-lt"/>
              </a:rPr>
              <a:t>Rehab plan lists each facility</a:t>
            </a:r>
          </a:p>
          <a:p>
            <a:pPr>
              <a:spcBef>
                <a:spcPct val="0"/>
              </a:spcBef>
              <a:defRPr/>
            </a:pPr>
            <a:r>
              <a:rPr lang="en-US" altLang="en-US" sz="2100" dirty="0">
                <a:latin typeface="+mn-lt"/>
              </a:rPr>
              <a:t>Enrollment period </a:t>
            </a:r>
          </a:p>
          <a:p>
            <a:pPr>
              <a:spcBef>
                <a:spcPct val="0"/>
              </a:spcBef>
              <a:defRPr/>
            </a:pPr>
            <a:r>
              <a:rPr lang="en-US" altLang="en-US" sz="2100" dirty="0">
                <a:latin typeface="+mn-lt"/>
              </a:rPr>
              <a:t>Rate of pursuit</a:t>
            </a:r>
          </a:p>
          <a:p>
            <a:pPr>
              <a:spcBef>
                <a:spcPct val="0"/>
              </a:spcBef>
              <a:defRPr/>
            </a:pPr>
            <a:r>
              <a:rPr lang="en-US" altLang="en-US" sz="2100" dirty="0">
                <a:latin typeface="+mn-lt"/>
              </a:rPr>
              <a:t>Dependents</a:t>
            </a:r>
          </a:p>
        </p:txBody>
      </p:sp>
      <p:sp>
        <p:nvSpPr>
          <p:cNvPr id="74757" name="TextBox 8">
            <a:extLst>
              <a:ext uri="{FF2B5EF4-FFF2-40B4-BE49-F238E27FC236}">
                <a16:creationId xmlns:a16="http://schemas.microsoft.com/office/drawing/2014/main" id="{92541E65-E9BF-41D7-BEB2-B9D0F0E83695}"/>
              </a:ext>
            </a:extLst>
          </p:cNvPr>
          <p:cNvSpPr txBox="1">
            <a:spLocks noChangeArrowheads="1"/>
          </p:cNvSpPr>
          <p:nvPr/>
        </p:nvSpPr>
        <p:spPr bwMode="auto">
          <a:xfrm>
            <a:off x="4572000" y="2362200"/>
            <a:ext cx="4267200" cy="301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914400" indent="-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defRPr/>
            </a:pPr>
            <a:r>
              <a:rPr lang="en-US" altLang="en-US" sz="2100" dirty="0">
                <a:latin typeface="+mn-lt"/>
              </a:rPr>
              <a:t>P911SA rate</a:t>
            </a:r>
          </a:p>
          <a:p>
            <a:pPr>
              <a:spcBef>
                <a:spcPct val="0"/>
              </a:spcBef>
              <a:defRPr/>
            </a:pPr>
            <a:r>
              <a:rPr lang="en-US" altLang="en-US" sz="2100" dirty="0">
                <a:latin typeface="+mn-lt"/>
              </a:rPr>
              <a:t>Awards amended correctly</a:t>
            </a:r>
          </a:p>
          <a:p>
            <a:pPr lvl="1">
              <a:spcBef>
                <a:spcPct val="0"/>
              </a:spcBef>
              <a:buFont typeface="Arial" panose="020B0604020202020204" pitchFamily="34" charset="0"/>
              <a:buChar char="•"/>
              <a:defRPr/>
            </a:pPr>
            <a:r>
              <a:rPr lang="en-US" altLang="en-US" sz="1600" dirty="0">
                <a:latin typeface="+mn-lt"/>
              </a:rPr>
              <a:t>Reductions</a:t>
            </a:r>
          </a:p>
          <a:p>
            <a:pPr lvl="1">
              <a:spcBef>
                <a:spcPct val="0"/>
              </a:spcBef>
              <a:buFont typeface="Arial" panose="020B0604020202020204" pitchFamily="34" charset="0"/>
              <a:buChar char="•"/>
              <a:defRPr/>
            </a:pPr>
            <a:r>
              <a:rPr lang="en-US" altLang="en-US" sz="1600" dirty="0">
                <a:latin typeface="+mn-lt"/>
              </a:rPr>
              <a:t>Withdrawals</a:t>
            </a:r>
          </a:p>
          <a:p>
            <a:pPr lvl="1">
              <a:spcBef>
                <a:spcPct val="0"/>
              </a:spcBef>
              <a:buFont typeface="Arial" panose="020B0604020202020204" pitchFamily="34" charset="0"/>
              <a:buChar char="•"/>
              <a:defRPr/>
            </a:pPr>
            <a:r>
              <a:rPr lang="en-US" altLang="en-US" sz="1600" dirty="0">
                <a:latin typeface="+mn-lt"/>
              </a:rPr>
              <a:t>6-credit hour exclusions</a:t>
            </a:r>
          </a:p>
          <a:p>
            <a:pPr lvl="1">
              <a:spcBef>
                <a:spcPct val="0"/>
              </a:spcBef>
              <a:buFont typeface="Arial" panose="020B0604020202020204" pitchFamily="34" charset="0"/>
              <a:buChar char="•"/>
              <a:defRPr/>
            </a:pPr>
            <a:r>
              <a:rPr lang="en-US" altLang="en-US" sz="1600" dirty="0">
                <a:latin typeface="+mn-lt"/>
              </a:rPr>
              <a:t>Mitigating circumstances</a:t>
            </a:r>
          </a:p>
          <a:p>
            <a:pPr lvl="1">
              <a:spcBef>
                <a:spcPct val="0"/>
              </a:spcBef>
              <a:buFont typeface="Arial" panose="020B0604020202020204" pitchFamily="34" charset="0"/>
              <a:buChar char="•"/>
              <a:defRPr/>
            </a:pPr>
            <a:r>
              <a:rPr lang="en-US" altLang="en-US" sz="1600" dirty="0">
                <a:latin typeface="+mn-lt"/>
              </a:rPr>
              <a:t>Punitive grades assigned</a:t>
            </a:r>
          </a:p>
          <a:p>
            <a:pPr>
              <a:spcBef>
                <a:spcPct val="0"/>
              </a:spcBef>
              <a:defRPr/>
            </a:pPr>
            <a:r>
              <a:rPr lang="en-US" altLang="en-US" sz="2100" dirty="0">
                <a:latin typeface="+mn-lt"/>
              </a:rPr>
              <a:t>Eligible for EAA payment</a:t>
            </a:r>
          </a:p>
          <a:p>
            <a:pPr>
              <a:spcBef>
                <a:spcPct val="0"/>
              </a:spcBef>
              <a:defRPr/>
            </a:pPr>
            <a:r>
              <a:rPr lang="en-US" altLang="en-US" sz="2100" dirty="0">
                <a:latin typeface="+mn-lt"/>
              </a:rPr>
              <a:t>Correct amount paid for each EAA award</a:t>
            </a:r>
          </a:p>
        </p:txBody>
      </p:sp>
      <p:sp>
        <p:nvSpPr>
          <p:cNvPr id="10" name="Rectangle 9">
            <a:extLst>
              <a:ext uri="{FF2B5EF4-FFF2-40B4-BE49-F238E27FC236}">
                <a16:creationId xmlns:a16="http://schemas.microsoft.com/office/drawing/2014/main" id="{8F041B93-2AA1-4C50-9910-CC959A70B9B7}"/>
              </a:ext>
            </a:extLst>
          </p:cNvPr>
          <p:cNvSpPr/>
          <p:nvPr/>
        </p:nvSpPr>
        <p:spPr>
          <a:xfrm>
            <a:off x="342900" y="762000"/>
            <a:ext cx="8458200" cy="1477963"/>
          </a:xfrm>
          <a:prstGeom prst="rect">
            <a:avLst/>
          </a:prstGeom>
          <a:noFill/>
          <a:ln w="19050">
            <a:solidFill>
              <a:srgbClr val="42A05B"/>
            </a:solidFill>
          </a:ln>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sz="1400" dirty="0">
              <a:solidFill>
                <a:schemeClr val="tx1"/>
              </a:solidFill>
            </a:endParaRPr>
          </a:p>
        </p:txBody>
      </p:sp>
      <p:sp>
        <p:nvSpPr>
          <p:cNvPr id="74759" name="TextBox 11">
            <a:extLst>
              <a:ext uri="{FF2B5EF4-FFF2-40B4-BE49-F238E27FC236}">
                <a16:creationId xmlns:a16="http://schemas.microsoft.com/office/drawing/2014/main" id="{70E48700-8A9A-4634-8F07-65417F475048}"/>
              </a:ext>
            </a:extLst>
          </p:cNvPr>
          <p:cNvSpPr txBox="1">
            <a:spLocks noChangeArrowheads="1"/>
          </p:cNvSpPr>
          <p:nvPr/>
        </p:nvSpPr>
        <p:spPr bwMode="auto">
          <a:xfrm>
            <a:off x="609600" y="846138"/>
            <a:ext cx="27305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defRPr/>
            </a:pPr>
            <a:r>
              <a:rPr lang="en-US" altLang="en-US" sz="1600" dirty="0">
                <a:latin typeface="+mn-lt"/>
              </a:rPr>
              <a:t>Supporting Documentation</a:t>
            </a:r>
          </a:p>
          <a:p>
            <a:pPr>
              <a:spcBef>
                <a:spcPct val="0"/>
              </a:spcBef>
              <a:defRPr/>
            </a:pPr>
            <a:r>
              <a:rPr lang="en-US" altLang="en-US" sz="1600" dirty="0">
                <a:latin typeface="+mn-lt"/>
              </a:rPr>
              <a:t>Subsistence Allowance</a:t>
            </a:r>
          </a:p>
          <a:p>
            <a:pPr>
              <a:spcBef>
                <a:spcPct val="0"/>
              </a:spcBef>
              <a:defRPr/>
            </a:pPr>
            <a:r>
              <a:rPr lang="en-US" altLang="en-US" sz="1600" dirty="0">
                <a:latin typeface="+mn-lt"/>
              </a:rPr>
              <a:t>Employment Adjustment Allowance</a:t>
            </a:r>
          </a:p>
        </p:txBody>
      </p:sp>
      <p:sp>
        <p:nvSpPr>
          <p:cNvPr id="74760" name="TextBox 12">
            <a:extLst>
              <a:ext uri="{FF2B5EF4-FFF2-40B4-BE49-F238E27FC236}">
                <a16:creationId xmlns:a16="http://schemas.microsoft.com/office/drawing/2014/main" id="{7291CD66-2819-4961-A3CD-EC72C5FF5721}"/>
              </a:ext>
            </a:extLst>
          </p:cNvPr>
          <p:cNvSpPr txBox="1">
            <a:spLocks noChangeArrowheads="1"/>
          </p:cNvSpPr>
          <p:nvPr/>
        </p:nvSpPr>
        <p:spPr bwMode="auto">
          <a:xfrm>
            <a:off x="5715000" y="962025"/>
            <a:ext cx="27305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defRPr/>
            </a:pPr>
            <a:r>
              <a:rPr lang="en-US" altLang="en-US" sz="1600" dirty="0">
                <a:latin typeface="+mn-lt"/>
              </a:rPr>
              <a:t>Other Expenditures</a:t>
            </a:r>
          </a:p>
          <a:p>
            <a:pPr>
              <a:spcBef>
                <a:spcPct val="0"/>
              </a:spcBef>
              <a:defRPr/>
            </a:pPr>
            <a:r>
              <a:rPr lang="en-US" altLang="en-US" sz="1600" dirty="0">
                <a:latin typeface="+mn-lt"/>
              </a:rPr>
              <a:t>Reviews</a:t>
            </a:r>
          </a:p>
          <a:p>
            <a:pPr>
              <a:spcBef>
                <a:spcPct val="0"/>
              </a:spcBef>
              <a:defRPr/>
            </a:pPr>
            <a:r>
              <a:rPr lang="en-US" altLang="en-US" sz="1600" dirty="0">
                <a:latin typeface="+mn-lt"/>
              </a:rPr>
              <a:t>IPERA</a:t>
            </a:r>
          </a:p>
          <a:p>
            <a:pPr>
              <a:spcBef>
                <a:spcPct val="0"/>
              </a:spcBef>
              <a:defRPr/>
            </a:pPr>
            <a:r>
              <a:rPr lang="en-US" altLang="en-US" sz="1600" dirty="0">
                <a:latin typeface="+mn-lt"/>
              </a:rPr>
              <a:t>General Comments</a:t>
            </a:r>
          </a:p>
        </p:txBody>
      </p:sp>
      <p:sp>
        <p:nvSpPr>
          <p:cNvPr id="74761" name="Slide Number Placeholder 1">
            <a:extLst>
              <a:ext uri="{FF2B5EF4-FFF2-40B4-BE49-F238E27FC236}">
                <a16:creationId xmlns:a16="http://schemas.microsoft.com/office/drawing/2014/main" id="{512B1F49-63A7-40FE-B390-057AAF96E874}"/>
              </a:ext>
            </a:extLst>
          </p:cNvPr>
          <p:cNvSpPr txBox="1">
            <a:spLocks noChangeArrowheads="1"/>
          </p:cNvSpPr>
          <p:nvPr/>
        </p:nvSpPr>
        <p:spPr bwMode="auto">
          <a:xfrm>
            <a:off x="8686800" y="6400800"/>
            <a:ext cx="384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CC35BE23-3FEC-4111-ACFE-F09A7C68EE28}" type="slidenum">
              <a:rPr lang="en-US" altLang="en-US" sz="1200">
                <a:solidFill>
                  <a:srgbClr val="000000"/>
                </a:solidFill>
                <a:latin typeface="Arial" panose="020B0604020202020204" pitchFamily="34" charset="0"/>
              </a:rPr>
              <a:pPr algn="r" eaLnBrk="1" hangingPunct="1">
                <a:spcBef>
                  <a:spcPct val="0"/>
                </a:spcBef>
                <a:buFontTx/>
                <a:buNone/>
              </a:pPr>
              <a:t>15</a:t>
            </a:fld>
            <a:endParaRPr lang="en-US" altLang="en-US" sz="1200">
              <a:solidFill>
                <a:srgbClr val="000000"/>
              </a:solidFill>
              <a:latin typeface="Arial" panose="020B0604020202020204" pitchFamily="34" charset="0"/>
            </a:endParaRPr>
          </a:p>
        </p:txBody>
      </p:sp>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3BA2DA-578B-4E9B-A363-AE28EB86AD80}"/>
              </a:ext>
            </a:extLst>
          </p:cNvPr>
          <p:cNvSpPr>
            <a:spLocks noGrp="1"/>
          </p:cNvSpPr>
          <p:nvPr>
            <p:ph type="title"/>
          </p:nvPr>
        </p:nvSpPr>
        <p:spPr>
          <a:xfrm>
            <a:off x="0" y="-76200"/>
            <a:ext cx="9144000" cy="731838"/>
          </a:xfrm>
        </p:spPr>
        <p:txBody>
          <a:bodyPr>
            <a:normAutofit fontScale="90000"/>
          </a:bodyPr>
          <a:lstStyle/>
          <a:p>
            <a:pPr>
              <a:defRPr/>
            </a:pPr>
            <a:r>
              <a:rPr lang="en-US" dirty="0"/>
              <a:t>CH-36A Reviews</a:t>
            </a:r>
          </a:p>
        </p:txBody>
      </p:sp>
      <p:sp>
        <p:nvSpPr>
          <p:cNvPr id="5" name="Rectangle 4">
            <a:extLst>
              <a:ext uri="{FF2B5EF4-FFF2-40B4-BE49-F238E27FC236}">
                <a16:creationId xmlns:a16="http://schemas.microsoft.com/office/drawing/2014/main" id="{D7FA5DDA-87C5-4BAD-858F-85EAA7CDB34B}"/>
              </a:ext>
            </a:extLst>
          </p:cNvPr>
          <p:cNvSpPr/>
          <p:nvPr/>
        </p:nvSpPr>
        <p:spPr>
          <a:xfrm>
            <a:off x="342900" y="2497138"/>
            <a:ext cx="8458200" cy="3567112"/>
          </a:xfrm>
          <a:prstGeom prst="rect">
            <a:avLst/>
          </a:prstGeom>
          <a:noFill/>
          <a:ln w="28575">
            <a:solidFill>
              <a:srgbClr val="09B1EE"/>
            </a:solidFill>
          </a:ln>
          <a:effectLst/>
        </p:spPr>
        <p:style>
          <a:lnRef idx="1">
            <a:schemeClr val="accent1"/>
          </a:lnRef>
          <a:fillRef idx="3">
            <a:schemeClr val="accent1"/>
          </a:fillRef>
          <a:effectRef idx="2">
            <a:schemeClr val="accent1"/>
          </a:effectRef>
          <a:fontRef idx="minor">
            <a:schemeClr val="lt1"/>
          </a:fontRef>
        </p:style>
        <p:txBody>
          <a:bodyPr anchor="ctr"/>
          <a:lstStyle/>
          <a:p>
            <a:pPr marL="342900" indent="-342900">
              <a:buFont typeface="Arial" panose="020B0604020202020204" pitchFamily="34" charset="0"/>
              <a:buChar char="•"/>
              <a:defRPr/>
            </a:pPr>
            <a:r>
              <a:rPr lang="en-US" sz="2200" dirty="0">
                <a:solidFill>
                  <a:schemeClr val="tx1"/>
                </a:solidFill>
              </a:rPr>
              <a:t>Eligibility determined prior to opening record</a:t>
            </a:r>
          </a:p>
          <a:p>
            <a:pPr marL="342900" indent="-342900">
              <a:buFont typeface="Arial" panose="020B0604020202020204" pitchFamily="34" charset="0"/>
              <a:buChar char="•"/>
              <a:defRPr/>
            </a:pPr>
            <a:r>
              <a:rPr lang="en-US" sz="2200" dirty="0">
                <a:solidFill>
                  <a:schemeClr val="tx1"/>
                </a:solidFill>
              </a:rPr>
              <a:t>Application included in the file/eFolder</a:t>
            </a:r>
          </a:p>
          <a:p>
            <a:pPr marL="342900" indent="-342900">
              <a:buFont typeface="Arial" panose="020B0604020202020204" pitchFamily="34" charset="0"/>
              <a:buChar char="•"/>
              <a:defRPr/>
            </a:pPr>
            <a:r>
              <a:rPr lang="en-US" sz="2200" dirty="0">
                <a:solidFill>
                  <a:schemeClr val="tx1"/>
                </a:solidFill>
              </a:rPr>
              <a:t>Completed with Counseling</a:t>
            </a:r>
          </a:p>
          <a:p>
            <a:pPr marL="742950" lvl="1" indent="-285750">
              <a:buFont typeface="Arial" panose="020B0604020202020204" pitchFamily="34" charset="0"/>
              <a:buChar char="•"/>
              <a:defRPr/>
            </a:pPr>
            <a:r>
              <a:rPr lang="en-US" sz="1600" dirty="0">
                <a:solidFill>
                  <a:schemeClr val="tx1"/>
                </a:solidFill>
              </a:rPr>
              <a:t>Servicemember/Veteran (SM/V) provided with an individual counseling session</a:t>
            </a:r>
          </a:p>
          <a:p>
            <a:pPr marL="742950" lvl="1" indent="-285750">
              <a:buFont typeface="Arial" panose="020B0604020202020204" pitchFamily="34" charset="0"/>
              <a:buChar char="•"/>
              <a:defRPr/>
            </a:pPr>
            <a:r>
              <a:rPr lang="en-US" sz="1600" dirty="0">
                <a:solidFill>
                  <a:schemeClr val="tx1"/>
                </a:solidFill>
              </a:rPr>
              <a:t>SM/V provided with an assessment</a:t>
            </a:r>
          </a:p>
          <a:p>
            <a:pPr marL="742950" lvl="1" indent="-285750">
              <a:buFont typeface="Arial" panose="020B0604020202020204" pitchFamily="34" charset="0"/>
              <a:buChar char="•"/>
              <a:defRPr/>
            </a:pPr>
            <a:r>
              <a:rPr lang="en-US" sz="1600" dirty="0">
                <a:solidFill>
                  <a:schemeClr val="tx1"/>
                </a:solidFill>
              </a:rPr>
              <a:t>Results of assessment summarized into a comprehensive report</a:t>
            </a:r>
          </a:p>
          <a:p>
            <a:pPr marL="742950" lvl="1" indent="-285750">
              <a:buFont typeface="Arial" panose="020B0604020202020204" pitchFamily="34" charset="0"/>
              <a:buChar char="•"/>
              <a:defRPr/>
            </a:pPr>
            <a:r>
              <a:rPr lang="en-US" sz="1600" dirty="0">
                <a:solidFill>
                  <a:schemeClr val="tx1"/>
                </a:solidFill>
              </a:rPr>
              <a:t>CH36 Checklist Job Aid, Notes from Counseling and Next Steps, Vocational Assessment Summary, etc. are documented in the file/eFolder</a:t>
            </a:r>
          </a:p>
          <a:p>
            <a:pPr marL="342900" indent="-342900">
              <a:buFont typeface="Arial" panose="020B0604020202020204" pitchFamily="34" charset="0"/>
              <a:buChar char="•"/>
              <a:defRPr/>
            </a:pPr>
            <a:r>
              <a:rPr lang="en-US" sz="2200" dirty="0">
                <a:solidFill>
                  <a:schemeClr val="tx1"/>
                </a:solidFill>
              </a:rPr>
              <a:t>Closed without Counseling</a:t>
            </a:r>
          </a:p>
          <a:p>
            <a:pPr marL="742950" lvl="1" indent="-285750">
              <a:buFont typeface="Arial" panose="020B0604020202020204" pitchFamily="34" charset="0"/>
              <a:buChar char="•"/>
              <a:defRPr/>
            </a:pPr>
            <a:r>
              <a:rPr lang="en-US" sz="1600" dirty="0">
                <a:solidFill>
                  <a:schemeClr val="tx1"/>
                </a:solidFill>
              </a:rPr>
              <a:t>10-day letter sent when the SM/V misses the appointment and contact is not established</a:t>
            </a:r>
          </a:p>
          <a:p>
            <a:pPr marL="742950" lvl="1" indent="-285750">
              <a:buFont typeface="Arial" panose="020B0604020202020204" pitchFamily="34" charset="0"/>
              <a:buChar char="•"/>
              <a:defRPr/>
            </a:pPr>
            <a:r>
              <a:rPr lang="en-US" sz="1600" dirty="0">
                <a:solidFill>
                  <a:schemeClr val="tx1"/>
                </a:solidFill>
              </a:rPr>
              <a:t>If the SM/V declined services via phone or email, was the contact documented in a case note prior to closing the case</a:t>
            </a:r>
          </a:p>
        </p:txBody>
      </p:sp>
      <p:sp>
        <p:nvSpPr>
          <p:cNvPr id="9" name="Rectangle 8">
            <a:extLst>
              <a:ext uri="{FF2B5EF4-FFF2-40B4-BE49-F238E27FC236}">
                <a16:creationId xmlns:a16="http://schemas.microsoft.com/office/drawing/2014/main" id="{4E8AB647-B208-40C6-9CEE-A23B4CA61047}"/>
              </a:ext>
            </a:extLst>
          </p:cNvPr>
          <p:cNvSpPr/>
          <p:nvPr/>
        </p:nvSpPr>
        <p:spPr>
          <a:xfrm>
            <a:off x="444500" y="736600"/>
            <a:ext cx="8356600" cy="1574800"/>
          </a:xfrm>
          <a:prstGeom prst="rect">
            <a:avLst/>
          </a:prstGeom>
          <a:noFill/>
          <a:ln w="19050">
            <a:solidFill>
              <a:srgbClr val="00B0F0"/>
            </a:solidFill>
          </a:ln>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sz="1400" dirty="0">
              <a:solidFill>
                <a:schemeClr val="tx1"/>
              </a:solidFill>
            </a:endParaRPr>
          </a:p>
        </p:txBody>
      </p:sp>
      <p:sp>
        <p:nvSpPr>
          <p:cNvPr id="76805" name="TextBox 10">
            <a:extLst>
              <a:ext uri="{FF2B5EF4-FFF2-40B4-BE49-F238E27FC236}">
                <a16:creationId xmlns:a16="http://schemas.microsoft.com/office/drawing/2014/main" id="{9F75FC89-8B4A-4AAA-AAAC-4045BE252ABA}"/>
              </a:ext>
            </a:extLst>
          </p:cNvPr>
          <p:cNvSpPr txBox="1">
            <a:spLocks noChangeArrowheads="1"/>
          </p:cNvSpPr>
          <p:nvPr/>
        </p:nvSpPr>
        <p:spPr bwMode="auto">
          <a:xfrm>
            <a:off x="685800" y="801688"/>
            <a:ext cx="6477000" cy="132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defRPr/>
            </a:pPr>
            <a:r>
              <a:rPr lang="en-US" altLang="en-US" sz="1600" dirty="0">
                <a:latin typeface="+mn-lt"/>
              </a:rPr>
              <a:t>All Chapter 36 Cases</a:t>
            </a:r>
          </a:p>
          <a:p>
            <a:pPr>
              <a:spcBef>
                <a:spcPct val="0"/>
              </a:spcBef>
              <a:defRPr/>
            </a:pPr>
            <a:r>
              <a:rPr lang="en-US" altLang="en-US" sz="1600" dirty="0">
                <a:latin typeface="+mn-lt"/>
              </a:rPr>
              <a:t>CH36A – Completed With Counseling</a:t>
            </a:r>
          </a:p>
          <a:p>
            <a:pPr>
              <a:spcBef>
                <a:spcPct val="0"/>
              </a:spcBef>
              <a:defRPr/>
            </a:pPr>
            <a:r>
              <a:rPr lang="en-US" altLang="en-US" sz="1600" dirty="0">
                <a:latin typeface="+mn-lt"/>
              </a:rPr>
              <a:t>CH36B – Closed without Counseling</a:t>
            </a:r>
          </a:p>
          <a:p>
            <a:pPr>
              <a:spcBef>
                <a:spcPct val="0"/>
              </a:spcBef>
              <a:defRPr/>
            </a:pPr>
            <a:r>
              <a:rPr lang="en-US" altLang="en-US" sz="1600" dirty="0">
                <a:latin typeface="+mn-lt"/>
              </a:rPr>
              <a:t>Reviews</a:t>
            </a:r>
          </a:p>
          <a:p>
            <a:pPr>
              <a:spcBef>
                <a:spcPct val="0"/>
              </a:spcBef>
              <a:defRPr/>
            </a:pPr>
            <a:r>
              <a:rPr lang="en-US" altLang="en-US" sz="1600" dirty="0">
                <a:latin typeface="+mn-lt"/>
              </a:rPr>
              <a:t>General Comments</a:t>
            </a:r>
          </a:p>
        </p:txBody>
      </p:sp>
      <p:sp>
        <p:nvSpPr>
          <p:cNvPr id="76806" name="Slide Number Placeholder 1">
            <a:extLst>
              <a:ext uri="{FF2B5EF4-FFF2-40B4-BE49-F238E27FC236}">
                <a16:creationId xmlns:a16="http://schemas.microsoft.com/office/drawing/2014/main" id="{D55ED2CF-409A-477A-95CA-8063E8C6FA5E}"/>
              </a:ext>
            </a:extLst>
          </p:cNvPr>
          <p:cNvSpPr txBox="1">
            <a:spLocks noChangeArrowheads="1"/>
          </p:cNvSpPr>
          <p:nvPr/>
        </p:nvSpPr>
        <p:spPr bwMode="auto">
          <a:xfrm>
            <a:off x="8686800" y="6400800"/>
            <a:ext cx="384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88E5CA78-D63B-4DFB-8A31-78614AE299E3}" type="slidenum">
              <a:rPr lang="en-US" altLang="en-US" sz="1200">
                <a:solidFill>
                  <a:srgbClr val="000000"/>
                </a:solidFill>
                <a:latin typeface="Arial" panose="020B0604020202020204" pitchFamily="34" charset="0"/>
              </a:rPr>
              <a:pPr algn="r" eaLnBrk="1" hangingPunct="1">
                <a:spcBef>
                  <a:spcPct val="0"/>
                </a:spcBef>
                <a:buFontTx/>
                <a:buNone/>
              </a:pPr>
              <a:t>16</a:t>
            </a:fld>
            <a:endParaRPr lang="en-US" altLang="en-US" sz="1200">
              <a:solidFill>
                <a:srgbClr val="000000"/>
              </a:solidFill>
              <a:latin typeface="Arial" panose="020B0604020202020204" pitchFamily="34" charset="0"/>
            </a:endParaRPr>
          </a:p>
        </p:txBody>
      </p:sp>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AFA271A-DB6F-47A7-BA8B-6E0A76EFB6E3}"/>
              </a:ext>
            </a:extLst>
          </p:cNvPr>
          <p:cNvSpPr>
            <a:spLocks noGrp="1"/>
          </p:cNvSpPr>
          <p:nvPr>
            <p:ph idx="1"/>
          </p:nvPr>
        </p:nvSpPr>
        <p:spPr/>
        <p:txBody>
          <a:bodyPr/>
          <a:lstStyle/>
          <a:p>
            <a:pPr marL="0" indent="0">
              <a:buFont typeface="Arial" charset="0"/>
              <a:buNone/>
              <a:defRPr/>
            </a:pPr>
            <a:endParaRPr lang="en-US" sz="2400" dirty="0">
              <a:ea typeface="Tahoma" panose="020B0604030504040204" pitchFamily="34" charset="0"/>
              <a:cs typeface="Tahoma" panose="020B0604030504040204" pitchFamily="34" charset="0"/>
            </a:endParaRPr>
          </a:p>
          <a:p>
            <a:pPr marL="0" indent="0">
              <a:buFont typeface="Arial" charset="0"/>
              <a:buNone/>
              <a:defRPr/>
            </a:pPr>
            <a:r>
              <a:rPr lang="en-US" sz="2400" dirty="0">
                <a:ea typeface="Tahoma" panose="020B0604030504040204" pitchFamily="34" charset="0"/>
                <a:cs typeface="Tahoma" panose="020B0604030504040204" pitchFamily="34" charset="0"/>
              </a:rPr>
              <a:t>Standard Operating Procedures (SOPs) were developed for each review type. The SOPs developed for the new instruments provide an explanation of the selection criteria, scope and scoring for each review type.</a:t>
            </a:r>
          </a:p>
          <a:p>
            <a:pPr marL="0" indent="0">
              <a:buFont typeface="Arial" charset="0"/>
              <a:buNone/>
              <a:defRPr/>
            </a:pPr>
            <a:endParaRPr lang="en-US" sz="2400" dirty="0">
              <a:ea typeface="Tahoma" panose="020B0604030504040204" pitchFamily="34" charset="0"/>
              <a:cs typeface="Tahoma" panose="020B0604030504040204" pitchFamily="34" charset="0"/>
            </a:endParaRPr>
          </a:p>
          <a:p>
            <a:pPr marL="0" indent="0">
              <a:buFont typeface="Arial" charset="0"/>
              <a:buNone/>
              <a:defRPr/>
            </a:pPr>
            <a:endParaRPr lang="en-US" sz="2400" dirty="0">
              <a:ea typeface="Tahoma" panose="020B0604030504040204" pitchFamily="34" charset="0"/>
              <a:cs typeface="Tahoma" panose="020B0604030504040204" pitchFamily="34" charset="0"/>
            </a:endParaRPr>
          </a:p>
          <a:p>
            <a:pPr marL="0" indent="0">
              <a:buFont typeface="Arial" charset="0"/>
              <a:buNone/>
              <a:defRPr/>
            </a:pPr>
            <a:r>
              <a:rPr lang="en-US" sz="2400" dirty="0">
                <a:ea typeface="Tahoma" panose="020B0604030504040204" pitchFamily="34" charset="0"/>
                <a:cs typeface="Tahoma" panose="020B0604030504040204" pitchFamily="34" charset="0"/>
              </a:rPr>
              <a:t>Review Instruments and SOPs are available on the </a:t>
            </a:r>
            <a:r>
              <a:rPr lang="en-US" sz="2400" dirty="0">
                <a:ea typeface="Tahoma" panose="020B0604030504040204" pitchFamily="34" charset="0"/>
                <a:cs typeface="Tahoma" panose="020B0604030504040204" pitchFamily="34" charset="0"/>
                <a:hlinkClick r:id="rId2"/>
              </a:rPr>
              <a:t>Knowledge Management Portal </a:t>
            </a:r>
            <a:r>
              <a:rPr lang="en-US" sz="2400" dirty="0">
                <a:ea typeface="Tahoma" panose="020B0604030504040204" pitchFamily="34" charset="0"/>
                <a:cs typeface="Tahoma" panose="020B0604030504040204" pitchFamily="34" charset="0"/>
              </a:rPr>
              <a:t> and the </a:t>
            </a:r>
            <a:r>
              <a:rPr lang="en-US" sz="2400" dirty="0">
                <a:ea typeface="Tahoma" panose="020B0604030504040204" pitchFamily="34" charset="0"/>
                <a:cs typeface="Tahoma" panose="020B0604030504040204" pitchFamily="34" charset="0"/>
                <a:hlinkClick r:id="rId3"/>
              </a:rPr>
              <a:t>STAR SharePoint</a:t>
            </a:r>
            <a:r>
              <a:rPr lang="en-US" sz="2400" dirty="0">
                <a:ea typeface="Tahoma" panose="020B0604030504040204" pitchFamily="34" charset="0"/>
                <a:cs typeface="Tahoma" panose="020B0604030504040204" pitchFamily="34" charset="0"/>
              </a:rPr>
              <a:t>.</a:t>
            </a:r>
          </a:p>
          <a:p>
            <a:pPr>
              <a:buFont typeface="Arial" charset="0"/>
              <a:buChar char="•"/>
              <a:defRPr/>
            </a:pPr>
            <a:endParaRPr lang="en-US" sz="2400" dirty="0">
              <a:ea typeface="Tahoma" panose="020B0604030504040204" pitchFamily="34" charset="0"/>
              <a:cs typeface="Tahoma" panose="020B0604030504040204" pitchFamily="34" charset="0"/>
            </a:endParaRPr>
          </a:p>
          <a:p>
            <a:pPr marL="0" indent="0">
              <a:buFont typeface="Arial" panose="020B0604020202020204" pitchFamily="34" charset="0"/>
              <a:buNone/>
              <a:defRPr/>
            </a:pPr>
            <a:endParaRPr lang="en-US" sz="2400" b="1" dirty="0">
              <a:latin typeface="Candara" panose="020E0502030303020204" pitchFamily="34" charset="0"/>
              <a:ea typeface="Tahoma" panose="020B0604030504040204" pitchFamily="34" charset="0"/>
              <a:cs typeface="Tahoma" panose="020B0604030504040204" pitchFamily="34" charset="0"/>
            </a:endParaRPr>
          </a:p>
        </p:txBody>
      </p:sp>
      <p:sp>
        <p:nvSpPr>
          <p:cNvPr id="78851" name="Title 2">
            <a:extLst>
              <a:ext uri="{FF2B5EF4-FFF2-40B4-BE49-F238E27FC236}">
                <a16:creationId xmlns:a16="http://schemas.microsoft.com/office/drawing/2014/main" id="{BD617194-AF33-4E73-B3AE-489142FE4714}"/>
              </a:ext>
            </a:extLst>
          </p:cNvPr>
          <p:cNvSpPr>
            <a:spLocks noGrp="1" noChangeArrowheads="1"/>
          </p:cNvSpPr>
          <p:nvPr>
            <p:ph type="title"/>
          </p:nvPr>
        </p:nvSpPr>
        <p:spPr>
          <a:xfrm>
            <a:off x="0" y="-76200"/>
            <a:ext cx="9144000" cy="731838"/>
          </a:xfrm>
        </p:spPr>
        <p:txBody>
          <a:bodyPr/>
          <a:lstStyle/>
          <a:p>
            <a:r>
              <a:rPr lang="en-US" altLang="en-US" sz="4000"/>
              <a:t>Review Instruments and SOP</a:t>
            </a:r>
          </a:p>
        </p:txBody>
      </p:sp>
      <p:sp>
        <p:nvSpPr>
          <p:cNvPr id="78852" name="Slide Number Placeholder 1">
            <a:extLst>
              <a:ext uri="{FF2B5EF4-FFF2-40B4-BE49-F238E27FC236}">
                <a16:creationId xmlns:a16="http://schemas.microsoft.com/office/drawing/2014/main" id="{5DBA418F-14DB-4E2B-9D7D-A87286FA5C2A}"/>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17CC1F2F-8FC0-4593-AB04-5647E921AADF}" type="slidenum">
              <a:rPr lang="en-US" altLang="en-US" sz="1200" smtClean="0">
                <a:solidFill>
                  <a:srgbClr val="000000"/>
                </a:solidFill>
                <a:latin typeface="Arial" panose="020B0604020202020204" pitchFamily="34" charset="0"/>
              </a:rPr>
              <a:pPr>
                <a:spcBef>
                  <a:spcPct val="0"/>
                </a:spcBef>
                <a:buFontTx/>
                <a:buNone/>
              </a:pPr>
              <a:t>17</a:t>
            </a:fld>
            <a:endParaRPr lang="en-US" altLang="en-US" sz="1200">
              <a:solidFill>
                <a:srgbClr val="000000"/>
              </a:solidFill>
              <a:latin typeface="Arial" panose="020B0604020202020204" pitchFamily="34" charset="0"/>
            </a:endParaRPr>
          </a:p>
        </p:txBody>
      </p:sp>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C1E52C5-BBCB-437F-B544-2F5C42E4C2BB}"/>
              </a:ext>
            </a:extLst>
          </p:cNvPr>
          <p:cNvSpPr>
            <a:spLocks noGrp="1"/>
          </p:cNvSpPr>
          <p:nvPr>
            <p:ph idx="1"/>
          </p:nvPr>
        </p:nvSpPr>
        <p:spPr/>
        <p:txBody>
          <a:bodyPr rtlCol="0">
            <a:normAutofit fontScale="85000" lnSpcReduction="20000"/>
          </a:bodyPr>
          <a:lstStyle/>
          <a:p>
            <a:pPr marL="57150" indent="0" eaLnBrk="1" fontAlgn="auto" hangingPunct="1">
              <a:spcAft>
                <a:spcPts val="0"/>
              </a:spcAft>
              <a:buFont typeface="Arial" panose="020B0604020202020204" pitchFamily="34" charset="0"/>
              <a:buNone/>
              <a:defRPr/>
            </a:pPr>
            <a:r>
              <a:rPr lang="en-US" sz="2600" dirty="0"/>
              <a:t>EDRPA</a:t>
            </a:r>
          </a:p>
          <a:p>
            <a:pPr marL="514350" indent="-457200" eaLnBrk="1" fontAlgn="auto" hangingPunct="1">
              <a:spcAft>
                <a:spcPts val="0"/>
              </a:spcAft>
              <a:defRPr/>
            </a:pPr>
            <a:r>
              <a:rPr lang="en-US" sz="2600" dirty="0"/>
              <a:t>Insufficient evaluation for plan development</a:t>
            </a:r>
          </a:p>
          <a:p>
            <a:pPr marL="514350" indent="-457200" eaLnBrk="1" fontAlgn="auto" hangingPunct="1">
              <a:spcAft>
                <a:spcPts val="0"/>
              </a:spcAft>
              <a:defRPr/>
            </a:pPr>
            <a:r>
              <a:rPr lang="en-US" sz="2600" dirty="0"/>
              <a:t>Inadequate explanation of entitlement  determination </a:t>
            </a:r>
          </a:p>
          <a:p>
            <a:pPr marL="514350" indent="-457200" eaLnBrk="1" fontAlgn="auto" hangingPunct="1">
              <a:spcAft>
                <a:spcPts val="0"/>
              </a:spcAft>
              <a:defRPr/>
            </a:pPr>
            <a:r>
              <a:rPr lang="en-US" sz="2600" dirty="0"/>
              <a:t>No counseling narrative</a:t>
            </a:r>
          </a:p>
          <a:p>
            <a:pPr marL="57150" indent="0" eaLnBrk="1" fontAlgn="auto" hangingPunct="1">
              <a:spcAft>
                <a:spcPts val="0"/>
              </a:spcAft>
              <a:buFont typeface="Arial" panose="020B0604020202020204" pitchFamily="34" charset="0"/>
              <a:buNone/>
              <a:defRPr/>
            </a:pPr>
            <a:endParaRPr lang="en-US" sz="2600" dirty="0"/>
          </a:p>
          <a:p>
            <a:pPr marL="57150" indent="0" eaLnBrk="1" fontAlgn="auto" hangingPunct="1">
              <a:spcAft>
                <a:spcPts val="0"/>
              </a:spcAft>
              <a:buFont typeface="Arial" panose="020B0604020202020204" pitchFamily="34" charset="0"/>
              <a:buNone/>
              <a:defRPr/>
            </a:pPr>
            <a:r>
              <a:rPr lang="en-US" sz="2600" dirty="0"/>
              <a:t>RSDA</a:t>
            </a:r>
          </a:p>
          <a:p>
            <a:pPr marL="514350" indent="-457200" eaLnBrk="1" fontAlgn="auto" hangingPunct="1">
              <a:spcAft>
                <a:spcPts val="0"/>
              </a:spcAft>
              <a:defRPr/>
            </a:pPr>
            <a:r>
              <a:rPr lang="en-US" sz="2600" dirty="0"/>
              <a:t>Lack of supervision/contacts</a:t>
            </a:r>
          </a:p>
          <a:p>
            <a:pPr marL="514350" indent="-457200" eaLnBrk="1" fontAlgn="auto" hangingPunct="1">
              <a:spcAft>
                <a:spcPts val="0"/>
              </a:spcAft>
              <a:defRPr/>
            </a:pPr>
            <a:r>
              <a:rPr lang="en-US" sz="2600" dirty="0"/>
              <a:t>Not informing the Veteran of case interruption</a:t>
            </a:r>
          </a:p>
          <a:p>
            <a:pPr marL="514350" indent="-457200" eaLnBrk="1" fontAlgn="auto" hangingPunct="1">
              <a:lnSpc>
                <a:spcPct val="90000"/>
              </a:lnSpc>
              <a:spcAft>
                <a:spcPts val="0"/>
              </a:spcAft>
              <a:defRPr/>
            </a:pPr>
            <a:r>
              <a:rPr lang="en-US" sz="2600" dirty="0">
                <a:cs typeface="Times New Roman" pitchFamily="18" charset="0"/>
              </a:rPr>
              <a:t>Insufficient Documentation </a:t>
            </a:r>
          </a:p>
          <a:p>
            <a:pPr lvl="1" eaLnBrk="1" fontAlgn="auto" hangingPunct="1">
              <a:lnSpc>
                <a:spcPct val="90000"/>
              </a:lnSpc>
              <a:spcAft>
                <a:spcPts val="0"/>
              </a:spcAft>
              <a:buFont typeface="Arial" panose="020B0604020202020204" pitchFamily="34" charset="0"/>
              <a:buChar char="•"/>
              <a:defRPr/>
            </a:pPr>
            <a:r>
              <a:rPr lang="en-US" sz="2600" dirty="0">
                <a:cs typeface="Times New Roman" pitchFamily="18" charset="0"/>
              </a:rPr>
              <a:t>Grades; final transcripts </a:t>
            </a:r>
          </a:p>
          <a:p>
            <a:pPr lvl="1" eaLnBrk="1" fontAlgn="auto" hangingPunct="1">
              <a:lnSpc>
                <a:spcPct val="90000"/>
              </a:lnSpc>
              <a:spcAft>
                <a:spcPts val="0"/>
              </a:spcAft>
              <a:buFont typeface="Arial" panose="020B0604020202020204" pitchFamily="34" charset="0"/>
              <a:buChar char="•"/>
              <a:defRPr/>
            </a:pPr>
            <a:r>
              <a:rPr lang="en-US" sz="2600" dirty="0">
                <a:cs typeface="Times New Roman" pitchFamily="18" charset="0"/>
              </a:rPr>
              <a:t>Job readiness declarations</a:t>
            </a:r>
          </a:p>
          <a:p>
            <a:pPr lvl="1" eaLnBrk="1" fontAlgn="auto" hangingPunct="1">
              <a:lnSpc>
                <a:spcPct val="90000"/>
              </a:lnSpc>
              <a:spcAft>
                <a:spcPts val="0"/>
              </a:spcAft>
              <a:buFont typeface="Arial" panose="020B0604020202020204" pitchFamily="34" charset="0"/>
              <a:buChar char="•"/>
              <a:defRPr/>
            </a:pPr>
            <a:r>
              <a:rPr lang="en-US" sz="2600" dirty="0">
                <a:cs typeface="Times New Roman" pitchFamily="18" charset="0"/>
              </a:rPr>
              <a:t>Monthly employment services updates </a:t>
            </a:r>
          </a:p>
          <a:p>
            <a:pPr lvl="1" eaLnBrk="1" fontAlgn="auto" hangingPunct="1">
              <a:lnSpc>
                <a:spcPct val="90000"/>
              </a:lnSpc>
              <a:spcAft>
                <a:spcPts val="0"/>
              </a:spcAft>
              <a:buFont typeface="Arial" panose="020B0604020202020204" pitchFamily="34" charset="0"/>
              <a:buChar char="•"/>
              <a:defRPr/>
            </a:pPr>
            <a:r>
              <a:rPr lang="en-US" sz="2600" dirty="0">
                <a:cs typeface="Times New Roman" pitchFamily="18" charset="0"/>
              </a:rPr>
              <a:t>Reasons why case is being interrupted</a:t>
            </a:r>
          </a:p>
          <a:p>
            <a:pPr eaLnBrk="1" fontAlgn="auto" hangingPunct="1">
              <a:lnSpc>
                <a:spcPct val="90000"/>
              </a:lnSpc>
              <a:spcAft>
                <a:spcPts val="0"/>
              </a:spcAft>
              <a:defRPr/>
            </a:pPr>
            <a:r>
              <a:rPr lang="en-US" sz="2600" dirty="0">
                <a:cs typeface="Times New Roman" pitchFamily="18" charset="0"/>
              </a:rPr>
              <a:t>CWINRS/file inconsistencies</a:t>
            </a:r>
          </a:p>
          <a:p>
            <a:pPr marL="57150" indent="0" eaLnBrk="1" fontAlgn="auto" hangingPunct="1">
              <a:spcAft>
                <a:spcPts val="0"/>
              </a:spcAft>
              <a:buFontTx/>
              <a:buNone/>
              <a:defRPr/>
            </a:pPr>
            <a:endParaRPr lang="en-US" b="1" dirty="0">
              <a:solidFill>
                <a:srgbClr val="000066"/>
              </a:solidFill>
            </a:endParaRPr>
          </a:p>
        </p:txBody>
      </p:sp>
      <p:sp>
        <p:nvSpPr>
          <p:cNvPr id="79875" name="Title 1">
            <a:extLst>
              <a:ext uri="{FF2B5EF4-FFF2-40B4-BE49-F238E27FC236}">
                <a16:creationId xmlns:a16="http://schemas.microsoft.com/office/drawing/2014/main" id="{79C10E1B-8490-465E-A4EE-60FE3311B303}"/>
              </a:ext>
            </a:extLst>
          </p:cNvPr>
          <p:cNvSpPr>
            <a:spLocks noGrp="1" noChangeArrowheads="1"/>
          </p:cNvSpPr>
          <p:nvPr>
            <p:ph type="title"/>
          </p:nvPr>
        </p:nvSpPr>
        <p:spPr>
          <a:xfrm>
            <a:off x="0" y="-76200"/>
            <a:ext cx="9144000" cy="731838"/>
          </a:xfrm>
        </p:spPr>
        <p:txBody>
          <a:bodyPr/>
          <a:lstStyle/>
          <a:p>
            <a:pPr eaLnBrk="1" hangingPunct="1"/>
            <a:r>
              <a:rPr lang="en-US" altLang="en-US" sz="4000">
                <a:cs typeface="Arial" panose="020B0604020202020204" pitchFamily="34" charset="0"/>
              </a:rPr>
              <a:t>Common Errors</a:t>
            </a:r>
          </a:p>
        </p:txBody>
      </p:sp>
      <p:sp>
        <p:nvSpPr>
          <p:cNvPr id="79876" name="Slide Number Placeholder 4">
            <a:extLst>
              <a:ext uri="{FF2B5EF4-FFF2-40B4-BE49-F238E27FC236}">
                <a16:creationId xmlns:a16="http://schemas.microsoft.com/office/drawing/2014/main" id="{C4B9E44A-125C-42DA-9FD6-F0B0C00E14A3}"/>
              </a:ext>
            </a:extLst>
          </p:cNvPr>
          <p:cNvSpPr txBox="1">
            <a:spLocks noGrp="1"/>
          </p:cNvSpPr>
          <p:nvPr/>
        </p:nvSpPr>
        <p:spPr bwMode="auto">
          <a:xfrm>
            <a:off x="6553200" y="6477000"/>
            <a:ext cx="2133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endParaRPr lang="en-US" altLang="en-US" sz="1400">
              <a:latin typeface="Arial" panose="020B0604020202020204" pitchFamily="34" charset="0"/>
            </a:endParaRPr>
          </a:p>
        </p:txBody>
      </p:sp>
      <p:sp>
        <p:nvSpPr>
          <p:cNvPr id="79877" name="Slide Number Placeholder 1">
            <a:extLst>
              <a:ext uri="{FF2B5EF4-FFF2-40B4-BE49-F238E27FC236}">
                <a16:creationId xmlns:a16="http://schemas.microsoft.com/office/drawing/2014/main" id="{148A2604-517D-4463-B578-57B9A4F9026E}"/>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27029847-8540-4A23-A5C9-E0ACAF4CAC64}" type="slidenum">
              <a:rPr lang="en-US" altLang="en-US" sz="1200" smtClean="0">
                <a:solidFill>
                  <a:srgbClr val="000000"/>
                </a:solidFill>
                <a:latin typeface="Arial" panose="020B0604020202020204" pitchFamily="34" charset="0"/>
              </a:rPr>
              <a:pPr>
                <a:spcBef>
                  <a:spcPct val="0"/>
                </a:spcBef>
                <a:buFontTx/>
                <a:buNone/>
              </a:pPr>
              <a:t>18</a:t>
            </a:fld>
            <a:endParaRPr lang="en-US" altLang="en-US" sz="1200">
              <a:solidFill>
                <a:srgbClr val="000000"/>
              </a:solidFill>
              <a:latin typeface="Arial" panose="020B0604020202020204" pitchFamily="34" charset="0"/>
            </a:endParaRPr>
          </a:p>
        </p:txBody>
      </p:sp>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FEBD122-4D54-4B77-BE48-3BF5761483D8}"/>
              </a:ext>
            </a:extLst>
          </p:cNvPr>
          <p:cNvSpPr>
            <a:spLocks noGrp="1"/>
          </p:cNvSpPr>
          <p:nvPr>
            <p:ph idx="1"/>
          </p:nvPr>
        </p:nvSpPr>
        <p:spPr/>
        <p:txBody>
          <a:bodyPr rtlCol="0">
            <a:normAutofit fontScale="85000" lnSpcReduction="20000"/>
          </a:bodyPr>
          <a:lstStyle/>
          <a:p>
            <a:pPr marL="0" indent="0" eaLnBrk="1" fontAlgn="auto" hangingPunct="1">
              <a:lnSpc>
                <a:spcPct val="90000"/>
              </a:lnSpc>
              <a:spcAft>
                <a:spcPts val="0"/>
              </a:spcAft>
              <a:buFont typeface="Arial" panose="020B0604020202020204" pitchFamily="34" charset="0"/>
              <a:buNone/>
              <a:defRPr/>
            </a:pPr>
            <a:r>
              <a:rPr lang="en-US" altLang="en-US" sz="2800" dirty="0"/>
              <a:t>FA</a:t>
            </a:r>
          </a:p>
          <a:p>
            <a:pPr eaLnBrk="1" fontAlgn="auto" hangingPunct="1">
              <a:lnSpc>
                <a:spcPct val="90000"/>
              </a:lnSpc>
              <a:spcAft>
                <a:spcPts val="0"/>
              </a:spcAft>
              <a:defRPr/>
            </a:pPr>
            <a:r>
              <a:rPr lang="en-US" altLang="en-US" sz="2800" dirty="0"/>
              <a:t>Accuracy of awards:  incorrect end dates, rate of pursuit, reduction &amp; withdrawal, dependents, P911SA</a:t>
            </a:r>
          </a:p>
          <a:p>
            <a:pPr eaLnBrk="1" fontAlgn="auto" hangingPunct="1">
              <a:lnSpc>
                <a:spcPct val="90000"/>
              </a:lnSpc>
              <a:spcAft>
                <a:spcPts val="0"/>
              </a:spcAft>
              <a:defRPr/>
            </a:pPr>
            <a:r>
              <a:rPr lang="en-US" altLang="en-US" sz="2800" dirty="0"/>
              <a:t>Six-hour exclusion &amp; mitigating circumstances</a:t>
            </a:r>
          </a:p>
          <a:p>
            <a:pPr eaLnBrk="1" fontAlgn="auto" hangingPunct="1">
              <a:lnSpc>
                <a:spcPct val="90000"/>
              </a:lnSpc>
              <a:spcAft>
                <a:spcPts val="0"/>
              </a:spcAft>
              <a:defRPr/>
            </a:pPr>
            <a:r>
              <a:rPr lang="en-US" altLang="en-US" sz="2800" dirty="0"/>
              <a:t>Source documentation for awards</a:t>
            </a:r>
          </a:p>
          <a:p>
            <a:pPr eaLnBrk="1" fontAlgn="auto" hangingPunct="1">
              <a:lnSpc>
                <a:spcPct val="90000"/>
              </a:lnSpc>
              <a:spcAft>
                <a:spcPts val="0"/>
              </a:spcAft>
              <a:defRPr/>
            </a:pPr>
            <a:r>
              <a:rPr lang="en-US" altLang="en-US" sz="2800" dirty="0"/>
              <a:t>Evidence to support authorization of EAA (contact with Veteran)</a:t>
            </a:r>
          </a:p>
          <a:p>
            <a:pPr eaLnBrk="1" fontAlgn="auto" hangingPunct="1">
              <a:lnSpc>
                <a:spcPct val="90000"/>
              </a:lnSpc>
              <a:spcAft>
                <a:spcPts val="0"/>
              </a:spcAft>
              <a:defRPr/>
            </a:pPr>
            <a:r>
              <a:rPr lang="en-US" altLang="en-US" sz="2800" dirty="0"/>
              <a:t>Non-payment or denial of payment</a:t>
            </a:r>
          </a:p>
          <a:p>
            <a:pPr eaLnBrk="1" fontAlgn="auto" hangingPunct="1">
              <a:lnSpc>
                <a:spcPct val="90000"/>
              </a:lnSpc>
              <a:spcAft>
                <a:spcPts val="0"/>
              </a:spcAft>
              <a:defRPr/>
            </a:pPr>
            <a:r>
              <a:rPr lang="en-US" sz="2800" dirty="0"/>
              <a:t>Unsigned/missing 1905s, counseling narrative, rehab plans</a:t>
            </a:r>
          </a:p>
          <a:p>
            <a:pPr marL="400050" lvl="1" indent="0" eaLnBrk="1" fontAlgn="auto" hangingPunct="1">
              <a:lnSpc>
                <a:spcPct val="90000"/>
              </a:lnSpc>
              <a:spcAft>
                <a:spcPts val="0"/>
              </a:spcAft>
              <a:buFont typeface="Arial" panose="020B0604020202020204" pitchFamily="34" charset="0"/>
              <a:buNone/>
              <a:defRPr/>
            </a:pPr>
            <a:endParaRPr lang="en-US" sz="2400" dirty="0"/>
          </a:p>
          <a:p>
            <a:pPr marL="0" indent="0" eaLnBrk="1" fontAlgn="auto" hangingPunct="1">
              <a:lnSpc>
                <a:spcPct val="90000"/>
              </a:lnSpc>
              <a:spcAft>
                <a:spcPts val="0"/>
              </a:spcAft>
              <a:buFont typeface="Arial" panose="020B0604020202020204" pitchFamily="34" charset="0"/>
              <a:buNone/>
              <a:defRPr/>
            </a:pPr>
            <a:r>
              <a:rPr lang="en-US" sz="2800" dirty="0"/>
              <a:t>CH-36A:</a:t>
            </a:r>
          </a:p>
          <a:p>
            <a:pPr eaLnBrk="1" fontAlgn="auto" hangingPunct="1">
              <a:lnSpc>
                <a:spcPct val="90000"/>
              </a:lnSpc>
              <a:spcAft>
                <a:spcPts val="0"/>
              </a:spcAft>
              <a:defRPr/>
            </a:pPr>
            <a:r>
              <a:rPr lang="en-US" sz="2800" dirty="0"/>
              <a:t>Not sending letters when closing case</a:t>
            </a:r>
          </a:p>
          <a:p>
            <a:pPr eaLnBrk="1" fontAlgn="auto" hangingPunct="1">
              <a:lnSpc>
                <a:spcPct val="90000"/>
              </a:lnSpc>
              <a:spcAft>
                <a:spcPts val="0"/>
              </a:spcAft>
              <a:defRPr/>
            </a:pPr>
            <a:r>
              <a:rPr lang="en-US" sz="2800" dirty="0"/>
              <a:t>Not documenting what services were provided</a:t>
            </a:r>
          </a:p>
          <a:p>
            <a:pPr marL="400050" lvl="1" indent="0" eaLnBrk="1" fontAlgn="auto" hangingPunct="1">
              <a:lnSpc>
                <a:spcPct val="90000"/>
              </a:lnSpc>
              <a:spcAft>
                <a:spcPts val="0"/>
              </a:spcAft>
              <a:buFont typeface="Arial" charset="0"/>
              <a:buNone/>
              <a:defRPr/>
            </a:pPr>
            <a:endParaRPr lang="en-US" sz="2400" dirty="0"/>
          </a:p>
          <a:p>
            <a:pPr marL="57150" indent="0" eaLnBrk="1" fontAlgn="auto" hangingPunct="1">
              <a:lnSpc>
                <a:spcPct val="90000"/>
              </a:lnSpc>
              <a:spcAft>
                <a:spcPts val="0"/>
              </a:spcAft>
              <a:buFontTx/>
              <a:buNone/>
              <a:defRPr/>
            </a:pPr>
            <a:endParaRPr lang="en-US" dirty="0"/>
          </a:p>
        </p:txBody>
      </p:sp>
      <p:sp>
        <p:nvSpPr>
          <p:cNvPr id="80899" name="Title 1">
            <a:extLst>
              <a:ext uri="{FF2B5EF4-FFF2-40B4-BE49-F238E27FC236}">
                <a16:creationId xmlns:a16="http://schemas.microsoft.com/office/drawing/2014/main" id="{A282C177-983F-4C53-8728-D48634BD8847}"/>
              </a:ext>
            </a:extLst>
          </p:cNvPr>
          <p:cNvSpPr>
            <a:spLocks noGrp="1" noChangeArrowheads="1"/>
          </p:cNvSpPr>
          <p:nvPr>
            <p:ph type="title"/>
          </p:nvPr>
        </p:nvSpPr>
        <p:spPr>
          <a:xfrm>
            <a:off x="0" y="-76200"/>
            <a:ext cx="9144000" cy="731838"/>
          </a:xfrm>
        </p:spPr>
        <p:txBody>
          <a:bodyPr/>
          <a:lstStyle/>
          <a:p>
            <a:pPr eaLnBrk="1" hangingPunct="1"/>
            <a:r>
              <a:rPr lang="en-US" altLang="en-US" sz="4000">
                <a:cs typeface="Arial" panose="020B0604020202020204" pitchFamily="34" charset="0"/>
              </a:rPr>
              <a:t>Common Errors</a:t>
            </a:r>
          </a:p>
        </p:txBody>
      </p:sp>
      <p:sp>
        <p:nvSpPr>
          <p:cNvPr id="80900" name="Slide Number Placeholder 4">
            <a:extLst>
              <a:ext uri="{FF2B5EF4-FFF2-40B4-BE49-F238E27FC236}">
                <a16:creationId xmlns:a16="http://schemas.microsoft.com/office/drawing/2014/main" id="{6313AEF5-E3D4-490D-A023-83083A2F8BEF}"/>
              </a:ext>
            </a:extLst>
          </p:cNvPr>
          <p:cNvSpPr txBox="1">
            <a:spLocks noGrp="1"/>
          </p:cNvSpPr>
          <p:nvPr/>
        </p:nvSpPr>
        <p:spPr bwMode="auto">
          <a:xfrm>
            <a:off x="6553200" y="6477000"/>
            <a:ext cx="2133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endParaRPr lang="en-US" altLang="en-US" sz="1400">
              <a:latin typeface="Arial" panose="020B0604020202020204" pitchFamily="34" charset="0"/>
            </a:endParaRPr>
          </a:p>
        </p:txBody>
      </p:sp>
      <p:sp>
        <p:nvSpPr>
          <p:cNvPr id="80901" name="Slide Number Placeholder 5">
            <a:extLst>
              <a:ext uri="{FF2B5EF4-FFF2-40B4-BE49-F238E27FC236}">
                <a16:creationId xmlns:a16="http://schemas.microsoft.com/office/drawing/2014/main" id="{D37EFEB0-C4BA-4F16-A0FF-5FBEE246BBC3}"/>
              </a:ext>
            </a:extLst>
          </p:cNvPr>
          <p:cNvSpPr txBox="1">
            <a:spLocks noGrp="1"/>
          </p:cNvSpPr>
          <p:nvPr/>
        </p:nvSpPr>
        <p:spPr bwMode="auto">
          <a:xfrm>
            <a:off x="2895600" y="6019800"/>
            <a:ext cx="2133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endParaRPr lang="en-US" altLang="en-US" sz="1400">
              <a:latin typeface="Arial" panose="020B0604020202020204" pitchFamily="34" charset="0"/>
            </a:endParaRPr>
          </a:p>
        </p:txBody>
      </p:sp>
      <p:sp>
        <p:nvSpPr>
          <p:cNvPr id="80902" name="Slide Number Placeholder 1">
            <a:extLst>
              <a:ext uri="{FF2B5EF4-FFF2-40B4-BE49-F238E27FC236}">
                <a16:creationId xmlns:a16="http://schemas.microsoft.com/office/drawing/2014/main" id="{47C10DFD-8A8F-4ACF-9911-B43DB717D411}"/>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5C00E863-1B68-4524-8DE1-87AD6645D472}" type="slidenum">
              <a:rPr lang="en-US" altLang="en-US" sz="1200" smtClean="0">
                <a:solidFill>
                  <a:srgbClr val="000000"/>
                </a:solidFill>
                <a:latin typeface="Arial" panose="020B0604020202020204" pitchFamily="34" charset="0"/>
              </a:rPr>
              <a:pPr>
                <a:spcBef>
                  <a:spcPct val="0"/>
                </a:spcBef>
                <a:buFontTx/>
                <a:buNone/>
              </a:pPr>
              <a:t>19</a:t>
            </a:fld>
            <a:endParaRPr lang="en-US" altLang="en-US" sz="1200">
              <a:solidFill>
                <a:srgbClr val="000000"/>
              </a:solidFill>
              <a:latin typeface="Arial" panose="020B0604020202020204" pitchFamily="34" charset="0"/>
            </a:endParaRPr>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a:extLst>
              <a:ext uri="{FF2B5EF4-FFF2-40B4-BE49-F238E27FC236}">
                <a16:creationId xmlns:a16="http://schemas.microsoft.com/office/drawing/2014/main" id="{D5C806F4-FB34-4D2B-9A1D-AD5618AF2FF6}"/>
              </a:ext>
            </a:extLst>
          </p:cNvPr>
          <p:cNvSpPr>
            <a:spLocks noGrp="1" noChangeArrowheads="1"/>
          </p:cNvSpPr>
          <p:nvPr>
            <p:ph idx="1"/>
          </p:nvPr>
        </p:nvSpPr>
        <p:spPr>
          <a:xfrm>
            <a:off x="457200" y="990600"/>
            <a:ext cx="3733800" cy="4648200"/>
          </a:xfrm>
        </p:spPr>
        <p:txBody>
          <a:bodyPr/>
          <a:lstStyle/>
          <a:p>
            <a:pPr eaLnBrk="1" hangingPunct="1">
              <a:defRPr/>
            </a:pPr>
            <a:r>
              <a:rPr lang="en-US" altLang="en-US" sz="2000" dirty="0">
                <a:cs typeface="Arial" panose="020B0604020202020204" pitchFamily="34" charset="0"/>
              </a:rPr>
              <a:t>Purpose of Local QA		</a:t>
            </a:r>
          </a:p>
          <a:p>
            <a:pPr eaLnBrk="1" hangingPunct="1">
              <a:defRPr/>
            </a:pPr>
            <a:r>
              <a:rPr lang="en-US" altLang="en-US" sz="2000" dirty="0">
                <a:cs typeface="Arial" panose="020B0604020202020204" pitchFamily="34" charset="0"/>
              </a:rPr>
              <a:t>Responsibilities</a:t>
            </a:r>
          </a:p>
          <a:p>
            <a:pPr eaLnBrk="1" hangingPunct="1">
              <a:defRPr/>
            </a:pPr>
            <a:r>
              <a:rPr lang="en-US" altLang="en-US" sz="2000" dirty="0">
                <a:cs typeface="Arial" panose="020B0604020202020204" pitchFamily="34" charset="0"/>
              </a:rPr>
              <a:t>QA Transformation</a:t>
            </a:r>
          </a:p>
          <a:p>
            <a:pPr eaLnBrk="1" hangingPunct="1">
              <a:defRPr/>
            </a:pPr>
            <a:r>
              <a:rPr lang="en-US" altLang="en-US" sz="2000" dirty="0">
                <a:cs typeface="Arial" panose="020B0604020202020204" pitchFamily="34" charset="0"/>
              </a:rPr>
              <a:t>Sampling Methodology</a:t>
            </a:r>
          </a:p>
          <a:p>
            <a:pPr eaLnBrk="1" hangingPunct="1">
              <a:defRPr/>
            </a:pPr>
            <a:r>
              <a:rPr lang="en-US" altLang="en-US" sz="2000" dirty="0">
                <a:cs typeface="Arial" panose="020B0604020202020204" pitchFamily="34" charset="0"/>
              </a:rPr>
              <a:t>Local QA Random Selection</a:t>
            </a:r>
          </a:p>
          <a:p>
            <a:pPr eaLnBrk="1" hangingPunct="1">
              <a:defRPr/>
            </a:pPr>
            <a:r>
              <a:rPr lang="en-US" altLang="en-US" sz="2000" dirty="0">
                <a:cs typeface="Arial" panose="020B0604020202020204" pitchFamily="34" charset="0"/>
              </a:rPr>
              <a:t>QA Schedule</a:t>
            </a:r>
          </a:p>
          <a:p>
            <a:pPr eaLnBrk="1" hangingPunct="1">
              <a:defRPr/>
            </a:pPr>
            <a:r>
              <a:rPr lang="en-US" altLang="en-US" sz="2000" dirty="0">
                <a:cs typeface="Arial" panose="020B0604020202020204" pitchFamily="34" charset="0"/>
              </a:rPr>
              <a:t>Local QA Review Types</a:t>
            </a:r>
          </a:p>
          <a:p>
            <a:pPr eaLnBrk="1" hangingPunct="1">
              <a:defRPr/>
            </a:pPr>
            <a:r>
              <a:rPr lang="en-US" altLang="en-US" sz="2000" dirty="0">
                <a:cs typeface="Arial" panose="020B0604020202020204" pitchFamily="34" charset="0"/>
              </a:rPr>
              <a:t>Selection Criteria and Scope</a:t>
            </a:r>
          </a:p>
          <a:p>
            <a:pPr eaLnBrk="1" hangingPunct="1">
              <a:defRPr/>
            </a:pPr>
            <a:r>
              <a:rPr lang="en-US" altLang="en-US" sz="2000" dirty="0">
                <a:cs typeface="Arial" panose="020B0604020202020204" pitchFamily="34" charset="0"/>
              </a:rPr>
              <a:t>Reviews</a:t>
            </a:r>
          </a:p>
          <a:p>
            <a:pPr eaLnBrk="1" hangingPunct="1">
              <a:defRPr/>
            </a:pPr>
            <a:r>
              <a:rPr lang="en-US" altLang="en-US" sz="2000" dirty="0">
                <a:cs typeface="Arial" panose="020B0604020202020204" pitchFamily="34" charset="0"/>
              </a:rPr>
              <a:t>EDRPA, RSDA, CH-36A, FA Instruments</a:t>
            </a:r>
          </a:p>
          <a:p>
            <a:pPr marL="0" indent="0" eaLnBrk="1" hangingPunct="1">
              <a:buFont typeface="Arial" panose="020B0604020202020204" pitchFamily="34" charset="0"/>
              <a:buNone/>
              <a:defRPr/>
            </a:pPr>
            <a:endParaRPr lang="en-US" altLang="en-US" b="1" dirty="0">
              <a:solidFill>
                <a:srgbClr val="FF0000"/>
              </a:solidFill>
              <a:latin typeface="Candara" panose="020E0502030303020204" pitchFamily="34" charset="0"/>
              <a:cs typeface="Arial" panose="020B0604020202020204" pitchFamily="34" charset="0"/>
            </a:endParaRPr>
          </a:p>
        </p:txBody>
      </p:sp>
      <p:sp>
        <p:nvSpPr>
          <p:cNvPr id="49155" name="Rectangle 2">
            <a:extLst>
              <a:ext uri="{FF2B5EF4-FFF2-40B4-BE49-F238E27FC236}">
                <a16:creationId xmlns:a16="http://schemas.microsoft.com/office/drawing/2014/main" id="{EC153BDD-9DBC-47AC-A584-22F7457CB185}"/>
              </a:ext>
            </a:extLst>
          </p:cNvPr>
          <p:cNvSpPr>
            <a:spLocks noGrp="1" noChangeArrowheads="1"/>
          </p:cNvSpPr>
          <p:nvPr>
            <p:ph type="title"/>
          </p:nvPr>
        </p:nvSpPr>
        <p:spPr>
          <a:xfrm>
            <a:off x="0" y="-76200"/>
            <a:ext cx="9144000" cy="731838"/>
          </a:xfrm>
        </p:spPr>
        <p:txBody>
          <a:bodyPr>
            <a:normAutofit fontScale="90000"/>
          </a:bodyPr>
          <a:lstStyle/>
          <a:p>
            <a:pPr eaLnBrk="1" hangingPunct="1">
              <a:defRPr/>
            </a:pPr>
            <a:r>
              <a:rPr lang="en-US" altLang="en-US" dirty="0">
                <a:cs typeface="Arial" panose="020B0604020202020204" pitchFamily="34" charset="0"/>
              </a:rPr>
              <a:t>Agenda</a:t>
            </a:r>
          </a:p>
        </p:txBody>
      </p:sp>
      <p:sp>
        <p:nvSpPr>
          <p:cNvPr id="59396" name="Slide Number Placeholder 1">
            <a:extLst>
              <a:ext uri="{FF2B5EF4-FFF2-40B4-BE49-F238E27FC236}">
                <a16:creationId xmlns:a16="http://schemas.microsoft.com/office/drawing/2014/main" id="{E1B96D59-78BE-4475-881B-28488A63A26D}"/>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E79628C9-5E4F-4535-844A-8234027EB949}" type="slidenum">
              <a:rPr lang="en-US" altLang="en-US" sz="1200" smtClean="0">
                <a:solidFill>
                  <a:srgbClr val="000000"/>
                </a:solidFill>
                <a:latin typeface="Arial" panose="020B0604020202020204" pitchFamily="34" charset="0"/>
              </a:rPr>
              <a:pPr>
                <a:spcBef>
                  <a:spcPct val="0"/>
                </a:spcBef>
                <a:buFontTx/>
                <a:buNone/>
              </a:pPr>
              <a:t>2</a:t>
            </a:fld>
            <a:endParaRPr lang="en-US" altLang="en-US" sz="1200">
              <a:solidFill>
                <a:srgbClr val="000000"/>
              </a:solidFill>
              <a:latin typeface="Arial" panose="020B0604020202020204" pitchFamily="34" charset="0"/>
            </a:endParaRPr>
          </a:p>
        </p:txBody>
      </p:sp>
      <p:sp>
        <p:nvSpPr>
          <p:cNvPr id="59397" name="Slide Number Placeholder 7">
            <a:extLst>
              <a:ext uri="{FF2B5EF4-FFF2-40B4-BE49-F238E27FC236}">
                <a16:creationId xmlns:a16="http://schemas.microsoft.com/office/drawing/2014/main" id="{6428A074-C673-4319-973C-D91FC35E6053}"/>
              </a:ext>
            </a:extLst>
          </p:cNvPr>
          <p:cNvSpPr txBox="1">
            <a:spLocks noGrp="1"/>
          </p:cNvSpPr>
          <p:nvPr/>
        </p:nvSpPr>
        <p:spPr bwMode="auto">
          <a:xfrm>
            <a:off x="6553200" y="6477000"/>
            <a:ext cx="2133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endParaRPr lang="en-US" altLang="en-US" sz="1400">
              <a:latin typeface="Arial" panose="020B0604020202020204" pitchFamily="34" charset="0"/>
            </a:endParaRPr>
          </a:p>
        </p:txBody>
      </p:sp>
      <p:sp>
        <p:nvSpPr>
          <p:cNvPr id="59398" name="Rectangle 3">
            <a:extLst>
              <a:ext uri="{FF2B5EF4-FFF2-40B4-BE49-F238E27FC236}">
                <a16:creationId xmlns:a16="http://schemas.microsoft.com/office/drawing/2014/main" id="{A6FC0C71-7807-4D01-9A0D-BBBB462FAEA1}"/>
              </a:ext>
            </a:extLst>
          </p:cNvPr>
          <p:cNvSpPr txBox="1">
            <a:spLocks noChangeArrowheads="1"/>
          </p:cNvSpPr>
          <p:nvPr/>
        </p:nvSpPr>
        <p:spPr bwMode="auto">
          <a:xfrm>
            <a:off x="5145088" y="990600"/>
            <a:ext cx="3733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r>
              <a:rPr lang="en-US" altLang="en-US" sz="2000"/>
              <a:t>Review Instruments and SOP</a:t>
            </a:r>
          </a:p>
          <a:p>
            <a:pPr eaLnBrk="1" hangingPunct="1"/>
            <a:r>
              <a:rPr lang="en-US" altLang="en-US" sz="2000"/>
              <a:t>Common Errors</a:t>
            </a:r>
          </a:p>
          <a:p>
            <a:pPr eaLnBrk="1" hangingPunct="1"/>
            <a:r>
              <a:rPr lang="en-US" altLang="en-US" sz="2000"/>
              <a:t>Metrics</a:t>
            </a:r>
          </a:p>
          <a:p>
            <a:pPr eaLnBrk="1" hangingPunct="1"/>
            <a:r>
              <a:rPr lang="en-US" altLang="en-US" sz="2000"/>
              <a:t>Non-Reviewable Cases</a:t>
            </a:r>
          </a:p>
          <a:p>
            <a:pPr eaLnBrk="1" hangingPunct="1"/>
            <a:r>
              <a:rPr lang="en-US" altLang="en-US" sz="2000"/>
              <a:t>Case Substitution Process</a:t>
            </a:r>
          </a:p>
          <a:p>
            <a:pPr eaLnBrk="1" hangingPunct="1"/>
            <a:r>
              <a:rPr lang="en-US" altLang="en-US" sz="2000"/>
              <a:t>Corrective Actions</a:t>
            </a:r>
          </a:p>
          <a:p>
            <a:pPr eaLnBrk="1" hangingPunct="1"/>
            <a:r>
              <a:rPr lang="en-US" altLang="en-US" sz="2000"/>
              <a:t>STAR SharePoint</a:t>
            </a:r>
          </a:p>
          <a:p>
            <a:pPr eaLnBrk="1" hangingPunct="1"/>
            <a:r>
              <a:rPr lang="en-US" altLang="en-US" sz="2000"/>
              <a:t>ROQ SharePoint</a:t>
            </a:r>
          </a:p>
          <a:p>
            <a:pPr eaLnBrk="1" hangingPunct="1"/>
            <a:r>
              <a:rPr lang="en-US" altLang="en-US" sz="2000"/>
              <a:t>Local QA Web</a:t>
            </a:r>
          </a:p>
          <a:p>
            <a:pPr eaLnBrk="1" hangingPunct="1"/>
            <a:r>
              <a:rPr lang="en-US" altLang="en-US" sz="2000"/>
              <a:t>Questions</a:t>
            </a:r>
          </a:p>
          <a:p>
            <a:pPr eaLnBrk="1" hangingPunct="1"/>
            <a:endParaRPr lang="en-US" altLang="en-US" sz="1800" b="1">
              <a:solidFill>
                <a:srgbClr val="FF0000"/>
              </a:solidFill>
            </a:endParaRPr>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A8D9E5B-442F-4905-81F1-B73163B6AD7E}"/>
              </a:ext>
            </a:extLst>
          </p:cNvPr>
          <p:cNvSpPr>
            <a:spLocks noGrp="1"/>
          </p:cNvSpPr>
          <p:nvPr>
            <p:ph type="title"/>
          </p:nvPr>
        </p:nvSpPr>
        <p:spPr>
          <a:xfrm>
            <a:off x="0" y="-76200"/>
            <a:ext cx="9144000" cy="731838"/>
          </a:xfrm>
        </p:spPr>
        <p:txBody>
          <a:bodyPr>
            <a:normAutofit fontScale="90000"/>
          </a:bodyPr>
          <a:lstStyle/>
          <a:p>
            <a:pPr>
              <a:defRPr/>
            </a:pPr>
            <a:r>
              <a:rPr lang="en-US" dirty="0"/>
              <a:t>Metrics</a:t>
            </a:r>
          </a:p>
        </p:txBody>
      </p:sp>
      <p:sp>
        <p:nvSpPr>
          <p:cNvPr id="5" name="Rectangle 4">
            <a:extLst>
              <a:ext uri="{FF2B5EF4-FFF2-40B4-BE49-F238E27FC236}">
                <a16:creationId xmlns:a16="http://schemas.microsoft.com/office/drawing/2014/main" id="{CDDBDE45-8C50-4D53-BDD0-46330D337C55}"/>
              </a:ext>
            </a:extLst>
          </p:cNvPr>
          <p:cNvSpPr/>
          <p:nvPr/>
        </p:nvSpPr>
        <p:spPr>
          <a:xfrm>
            <a:off x="1600200" y="1195388"/>
            <a:ext cx="7162800" cy="881062"/>
          </a:xfrm>
          <a:prstGeom prst="rect">
            <a:avLst/>
          </a:prstGeom>
          <a:noFill/>
          <a:ln w="12700">
            <a:solidFill>
              <a:srgbClr val="B1945F"/>
            </a:solidFill>
          </a:ln>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sz="1400" dirty="0">
              <a:solidFill>
                <a:schemeClr val="tx1"/>
              </a:solidFill>
              <a:ea typeface="Tahoma" panose="020B0604030504040204" pitchFamily="34" charset="0"/>
              <a:cs typeface="Tahoma" panose="020B0604030504040204" pitchFamily="34" charset="0"/>
            </a:endParaRPr>
          </a:p>
        </p:txBody>
      </p:sp>
      <p:sp>
        <p:nvSpPr>
          <p:cNvPr id="6" name="TextBox 5">
            <a:extLst>
              <a:ext uri="{FF2B5EF4-FFF2-40B4-BE49-F238E27FC236}">
                <a16:creationId xmlns:a16="http://schemas.microsoft.com/office/drawing/2014/main" id="{D51C54D6-E92B-4BCA-A6DB-3CE64CD96EDA}"/>
              </a:ext>
            </a:extLst>
          </p:cNvPr>
          <p:cNvSpPr txBox="1"/>
          <p:nvPr/>
        </p:nvSpPr>
        <p:spPr>
          <a:xfrm>
            <a:off x="2209800" y="1273175"/>
            <a:ext cx="6477000" cy="830263"/>
          </a:xfrm>
          <a:prstGeom prst="rect">
            <a:avLst/>
          </a:prstGeom>
          <a:noFill/>
        </p:spPr>
        <p:txBody>
          <a:bodyPr>
            <a:spAutoFit/>
          </a:bodyPr>
          <a:lstStyle/>
          <a:p>
            <a:pPr>
              <a:defRPr/>
            </a:pPr>
            <a:r>
              <a:rPr lang="en-US" sz="1600" b="1" dirty="0">
                <a:latin typeface="+mn-lt"/>
                <a:ea typeface="Tahoma" panose="020B0604030504040204" pitchFamily="34" charset="0"/>
                <a:cs typeface="Tahoma" panose="020B0604030504040204" pitchFamily="34" charset="0"/>
              </a:rPr>
              <a:t>Measures:  </a:t>
            </a:r>
            <a:r>
              <a:rPr lang="en-US" sz="1600" dirty="0">
                <a:latin typeface="+mn-lt"/>
                <a:ea typeface="Tahoma" panose="020B0604030504040204" pitchFamily="34" charset="0"/>
                <a:cs typeface="Tahoma" panose="020B0604030504040204" pitchFamily="34" charset="0"/>
              </a:rPr>
              <a:t>Accuracy of the Entitlement Decision</a:t>
            </a:r>
          </a:p>
          <a:p>
            <a:pPr>
              <a:defRPr/>
            </a:pPr>
            <a:endParaRPr lang="en-US" sz="1600" b="1" dirty="0">
              <a:latin typeface="+mn-lt"/>
              <a:ea typeface="Tahoma" panose="020B0604030504040204" pitchFamily="34" charset="0"/>
              <a:cs typeface="Tahoma" panose="020B0604030504040204" pitchFamily="34" charset="0"/>
            </a:endParaRPr>
          </a:p>
          <a:p>
            <a:pPr>
              <a:defRPr/>
            </a:pPr>
            <a:r>
              <a:rPr lang="en-US" sz="1600" b="1" dirty="0">
                <a:latin typeface="+mn-lt"/>
                <a:ea typeface="Tahoma" panose="020B0604030504040204" pitchFamily="34" charset="0"/>
                <a:cs typeface="Tahoma" panose="020B0604030504040204" pitchFamily="34" charset="0"/>
              </a:rPr>
              <a:t>Source: </a:t>
            </a:r>
            <a:r>
              <a:rPr lang="en-US" sz="1600" u="sng" dirty="0">
                <a:latin typeface="+mn-lt"/>
                <a:ea typeface="Tahoma" panose="020B0604030504040204" pitchFamily="34" charset="0"/>
                <a:cs typeface="Tahoma" panose="020B0604030504040204" pitchFamily="34" charset="0"/>
              </a:rPr>
              <a:t>Current</a:t>
            </a:r>
            <a:r>
              <a:rPr lang="en-US" sz="1600" dirty="0">
                <a:latin typeface="+mn-lt"/>
                <a:ea typeface="Tahoma" panose="020B0604030504040204" pitchFamily="34" charset="0"/>
                <a:cs typeface="Tahoma" panose="020B0604030504040204" pitchFamily="34" charset="0"/>
              </a:rPr>
              <a:t>: Question 1  </a:t>
            </a:r>
            <a:r>
              <a:rPr lang="en-US" sz="1600" u="sng" dirty="0">
                <a:latin typeface="+mn-lt"/>
                <a:ea typeface="Tahoma" panose="020B0604030504040204" pitchFamily="34" charset="0"/>
                <a:cs typeface="Tahoma" panose="020B0604030504040204" pitchFamily="34" charset="0"/>
              </a:rPr>
              <a:t>New</a:t>
            </a:r>
            <a:r>
              <a:rPr lang="en-US" sz="1600" b="1" dirty="0">
                <a:latin typeface="+mn-lt"/>
                <a:ea typeface="Tahoma" panose="020B0604030504040204" pitchFamily="34" charset="0"/>
                <a:cs typeface="Tahoma" panose="020B0604030504040204" pitchFamily="34" charset="0"/>
              </a:rPr>
              <a:t>: </a:t>
            </a:r>
            <a:r>
              <a:rPr lang="en-US" sz="1600" dirty="0">
                <a:latin typeface="+mn-lt"/>
                <a:ea typeface="Tahoma" panose="020B0604030504040204" pitchFamily="34" charset="0"/>
                <a:cs typeface="Tahoma" panose="020B0604030504040204" pitchFamily="34" charset="0"/>
              </a:rPr>
              <a:t>Question 10 in EDRPA reviews.</a:t>
            </a:r>
          </a:p>
        </p:txBody>
      </p:sp>
      <p:sp>
        <p:nvSpPr>
          <p:cNvPr id="7" name="Rectangle 6">
            <a:extLst>
              <a:ext uri="{FF2B5EF4-FFF2-40B4-BE49-F238E27FC236}">
                <a16:creationId xmlns:a16="http://schemas.microsoft.com/office/drawing/2014/main" id="{D46EF8AC-82BC-43AD-AD92-4F9C92AC3DE1}"/>
              </a:ext>
            </a:extLst>
          </p:cNvPr>
          <p:cNvSpPr/>
          <p:nvPr/>
        </p:nvSpPr>
        <p:spPr>
          <a:xfrm>
            <a:off x="1587500" y="2941638"/>
            <a:ext cx="7162800" cy="1109662"/>
          </a:xfrm>
          <a:prstGeom prst="rect">
            <a:avLst/>
          </a:prstGeom>
          <a:noFill/>
          <a:ln w="12700">
            <a:solidFill>
              <a:srgbClr val="42A05B"/>
            </a:solidFill>
          </a:ln>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sz="1400" dirty="0">
              <a:solidFill>
                <a:schemeClr val="tx1"/>
              </a:solidFill>
              <a:ea typeface="Tahoma" panose="020B0604030504040204" pitchFamily="34" charset="0"/>
              <a:cs typeface="Tahoma" panose="020B0604030504040204" pitchFamily="34" charset="0"/>
            </a:endParaRPr>
          </a:p>
        </p:txBody>
      </p:sp>
      <p:sp>
        <p:nvSpPr>
          <p:cNvPr id="8" name="TextBox 7">
            <a:extLst>
              <a:ext uri="{FF2B5EF4-FFF2-40B4-BE49-F238E27FC236}">
                <a16:creationId xmlns:a16="http://schemas.microsoft.com/office/drawing/2014/main" id="{D44B9376-1FE0-4752-AFFE-B28E6C759DB2}"/>
              </a:ext>
            </a:extLst>
          </p:cNvPr>
          <p:cNvSpPr txBox="1"/>
          <p:nvPr/>
        </p:nvSpPr>
        <p:spPr>
          <a:xfrm>
            <a:off x="2209800" y="3011488"/>
            <a:ext cx="6540500" cy="1077912"/>
          </a:xfrm>
          <a:prstGeom prst="rect">
            <a:avLst/>
          </a:prstGeom>
          <a:noFill/>
        </p:spPr>
        <p:txBody>
          <a:bodyPr>
            <a:spAutoFit/>
          </a:bodyPr>
          <a:lstStyle/>
          <a:p>
            <a:pPr>
              <a:defRPr/>
            </a:pPr>
            <a:r>
              <a:rPr lang="en-US" sz="1600" b="1" dirty="0">
                <a:latin typeface="+mn-lt"/>
                <a:ea typeface="Tahoma" panose="020B0604030504040204" pitchFamily="34" charset="0"/>
                <a:cs typeface="Tahoma" panose="020B0604030504040204" pitchFamily="34" charset="0"/>
              </a:rPr>
              <a:t>Measures:  </a:t>
            </a:r>
            <a:r>
              <a:rPr lang="en-US" sz="1600" dirty="0">
                <a:latin typeface="+mn-lt"/>
                <a:ea typeface="Tahoma" panose="020B0604030504040204" pitchFamily="34" charset="0"/>
                <a:cs typeface="Tahoma" panose="020B0604030504040204" pitchFamily="34" charset="0"/>
              </a:rPr>
              <a:t>Accuracy of fiscal activity.</a:t>
            </a:r>
          </a:p>
          <a:p>
            <a:pPr>
              <a:defRPr/>
            </a:pPr>
            <a:endParaRPr lang="en-US" sz="1600" b="1" dirty="0">
              <a:latin typeface="+mn-lt"/>
              <a:ea typeface="Tahoma" panose="020B0604030504040204" pitchFamily="34" charset="0"/>
              <a:cs typeface="Tahoma" panose="020B0604030504040204" pitchFamily="34" charset="0"/>
            </a:endParaRPr>
          </a:p>
          <a:p>
            <a:pPr>
              <a:defRPr/>
            </a:pPr>
            <a:r>
              <a:rPr lang="en-US" sz="1600" b="1" dirty="0">
                <a:latin typeface="+mn-lt"/>
                <a:ea typeface="Tahoma" panose="020B0604030504040204" pitchFamily="34" charset="0"/>
                <a:cs typeface="Tahoma" panose="020B0604030504040204" pitchFamily="34" charset="0"/>
              </a:rPr>
              <a:t>Source:  </a:t>
            </a:r>
            <a:r>
              <a:rPr lang="en-US" sz="1600" u="sng" dirty="0">
                <a:latin typeface="+mn-lt"/>
                <a:ea typeface="Tahoma" panose="020B0604030504040204" pitchFamily="34" charset="0"/>
                <a:cs typeface="Tahoma" panose="020B0604030504040204" pitchFamily="34" charset="0"/>
              </a:rPr>
              <a:t>Current</a:t>
            </a:r>
            <a:r>
              <a:rPr lang="en-US" sz="1600" b="1" dirty="0">
                <a:latin typeface="+mn-lt"/>
                <a:ea typeface="Tahoma" panose="020B0604030504040204" pitchFamily="34" charset="0"/>
                <a:cs typeface="Tahoma" panose="020B0604030504040204" pitchFamily="34" charset="0"/>
              </a:rPr>
              <a:t>: </a:t>
            </a:r>
            <a:r>
              <a:rPr lang="en-US" sz="1600" dirty="0">
                <a:latin typeface="+mn-lt"/>
                <a:ea typeface="Tahoma" panose="020B0604030504040204" pitchFamily="34" charset="0"/>
                <a:cs typeface="Tahoma" panose="020B0604030504040204" pitchFamily="34" charset="0"/>
              </a:rPr>
              <a:t>Question 2(RSD) and Question 3(OUT-D/OUT-R)</a:t>
            </a:r>
            <a:r>
              <a:rPr lang="en-US" sz="1600" b="1" dirty="0">
                <a:latin typeface="+mn-lt"/>
                <a:ea typeface="Tahoma" panose="020B0604030504040204" pitchFamily="34" charset="0"/>
                <a:cs typeface="Tahoma" panose="020B0604030504040204" pitchFamily="34" charset="0"/>
              </a:rPr>
              <a:t> </a:t>
            </a:r>
            <a:r>
              <a:rPr lang="en-US" sz="1600" u="sng" dirty="0">
                <a:latin typeface="+mn-lt"/>
                <a:ea typeface="Tahoma" panose="020B0604030504040204" pitchFamily="34" charset="0"/>
                <a:cs typeface="Tahoma" panose="020B0604030504040204" pitchFamily="34" charset="0"/>
              </a:rPr>
              <a:t>New</a:t>
            </a:r>
            <a:r>
              <a:rPr lang="en-US" sz="1600" b="1" dirty="0">
                <a:latin typeface="+mn-lt"/>
                <a:ea typeface="Tahoma" panose="020B0604030504040204" pitchFamily="34" charset="0"/>
                <a:cs typeface="Tahoma" panose="020B0604030504040204" pitchFamily="34" charset="0"/>
              </a:rPr>
              <a:t>: </a:t>
            </a:r>
            <a:r>
              <a:rPr lang="en-US" sz="1600" dirty="0">
                <a:latin typeface="+mn-lt"/>
                <a:ea typeface="Tahoma" panose="020B0604030504040204" pitchFamily="34" charset="0"/>
                <a:cs typeface="Tahoma" panose="020B0604030504040204" pitchFamily="34" charset="0"/>
              </a:rPr>
              <a:t>All Applicable Questions in FA reviews.</a:t>
            </a:r>
          </a:p>
        </p:txBody>
      </p:sp>
      <p:sp>
        <p:nvSpPr>
          <p:cNvPr id="9" name="Rectangle 8">
            <a:extLst>
              <a:ext uri="{FF2B5EF4-FFF2-40B4-BE49-F238E27FC236}">
                <a16:creationId xmlns:a16="http://schemas.microsoft.com/office/drawing/2014/main" id="{0C6303FD-3A42-42BE-91A2-D600B4EB39E4}"/>
              </a:ext>
            </a:extLst>
          </p:cNvPr>
          <p:cNvSpPr/>
          <p:nvPr/>
        </p:nvSpPr>
        <p:spPr>
          <a:xfrm>
            <a:off x="1587500" y="4565650"/>
            <a:ext cx="7162800" cy="1076325"/>
          </a:xfrm>
          <a:prstGeom prst="rect">
            <a:avLst/>
          </a:prstGeom>
          <a:noFill/>
          <a:ln w="12700">
            <a:solidFill>
              <a:srgbClr val="FF3E11"/>
            </a:solidFill>
          </a:ln>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sz="1400" dirty="0">
              <a:solidFill>
                <a:schemeClr val="tx1"/>
              </a:solidFill>
              <a:ea typeface="Tahoma" panose="020B0604030504040204" pitchFamily="34" charset="0"/>
              <a:cs typeface="Tahoma" panose="020B0604030504040204" pitchFamily="34" charset="0"/>
            </a:endParaRPr>
          </a:p>
        </p:txBody>
      </p:sp>
      <p:sp>
        <p:nvSpPr>
          <p:cNvPr id="10" name="TextBox 9">
            <a:extLst>
              <a:ext uri="{FF2B5EF4-FFF2-40B4-BE49-F238E27FC236}">
                <a16:creationId xmlns:a16="http://schemas.microsoft.com/office/drawing/2014/main" id="{F690FCE0-98B0-4061-8EA2-22B3A0BFB7EC}"/>
              </a:ext>
            </a:extLst>
          </p:cNvPr>
          <p:cNvSpPr txBox="1"/>
          <p:nvPr/>
        </p:nvSpPr>
        <p:spPr>
          <a:xfrm>
            <a:off x="2209800" y="4627563"/>
            <a:ext cx="6540500" cy="1076325"/>
          </a:xfrm>
          <a:prstGeom prst="rect">
            <a:avLst/>
          </a:prstGeom>
          <a:noFill/>
        </p:spPr>
        <p:txBody>
          <a:bodyPr>
            <a:spAutoFit/>
          </a:bodyPr>
          <a:lstStyle/>
          <a:p>
            <a:pPr>
              <a:defRPr/>
            </a:pPr>
            <a:r>
              <a:rPr lang="en-US" sz="1600" b="1" dirty="0">
                <a:latin typeface="+mn-lt"/>
                <a:ea typeface="Tahoma" panose="020B0604030504040204" pitchFamily="34" charset="0"/>
                <a:cs typeface="Tahoma" panose="020B0604030504040204" pitchFamily="34" charset="0"/>
              </a:rPr>
              <a:t>Measures:  </a:t>
            </a:r>
            <a:r>
              <a:rPr lang="en-US" sz="1600" dirty="0">
                <a:latin typeface="+mn-lt"/>
                <a:ea typeface="Tahoma" panose="020B0604030504040204" pitchFamily="34" charset="0"/>
                <a:cs typeface="Tahoma" panose="020B0604030504040204" pitchFamily="34" charset="0"/>
              </a:rPr>
              <a:t>Accuracy of the Outcome Decision.</a:t>
            </a:r>
          </a:p>
          <a:p>
            <a:pPr>
              <a:defRPr/>
            </a:pPr>
            <a:endParaRPr lang="en-US" sz="1600" b="1" dirty="0">
              <a:latin typeface="+mn-lt"/>
              <a:ea typeface="Tahoma" panose="020B0604030504040204" pitchFamily="34" charset="0"/>
              <a:cs typeface="Tahoma" panose="020B0604030504040204" pitchFamily="34" charset="0"/>
            </a:endParaRPr>
          </a:p>
          <a:p>
            <a:pPr>
              <a:defRPr/>
            </a:pPr>
            <a:r>
              <a:rPr lang="en-US" sz="1600" b="1" dirty="0">
                <a:latin typeface="+mn-lt"/>
                <a:ea typeface="Tahoma" panose="020B0604030504040204" pitchFamily="34" charset="0"/>
                <a:cs typeface="Tahoma" panose="020B0604030504040204" pitchFamily="34" charset="0"/>
              </a:rPr>
              <a:t>Source</a:t>
            </a:r>
            <a:r>
              <a:rPr lang="en-US" sz="1600" dirty="0">
                <a:latin typeface="+mn-lt"/>
                <a:ea typeface="Tahoma" panose="020B0604030504040204" pitchFamily="34" charset="0"/>
                <a:cs typeface="Tahoma" panose="020B0604030504040204" pitchFamily="34" charset="0"/>
              </a:rPr>
              <a:t>:  </a:t>
            </a:r>
            <a:r>
              <a:rPr lang="en-US" sz="1600" u="sng" dirty="0">
                <a:latin typeface="+mn-lt"/>
                <a:ea typeface="Tahoma" panose="020B0604030504040204" pitchFamily="34" charset="0"/>
                <a:cs typeface="Tahoma" panose="020B0604030504040204" pitchFamily="34" charset="0"/>
              </a:rPr>
              <a:t>Current</a:t>
            </a:r>
            <a:r>
              <a:rPr lang="en-US" sz="1600" dirty="0">
                <a:latin typeface="+mn-lt"/>
                <a:ea typeface="Tahoma" panose="020B0604030504040204" pitchFamily="34" charset="0"/>
                <a:cs typeface="Tahoma" panose="020B0604030504040204" pitchFamily="34" charset="0"/>
              </a:rPr>
              <a:t>: Question 1 (OUT-D/OUT-R) </a:t>
            </a:r>
            <a:r>
              <a:rPr lang="en-US" sz="1600" u="sng" dirty="0">
                <a:latin typeface="+mn-lt"/>
                <a:ea typeface="Tahoma" panose="020B0604030504040204" pitchFamily="34" charset="0"/>
                <a:cs typeface="Tahoma" panose="020B0604030504040204" pitchFamily="34" charset="0"/>
              </a:rPr>
              <a:t>New</a:t>
            </a:r>
            <a:r>
              <a:rPr lang="en-US" sz="1600" dirty="0">
                <a:latin typeface="+mn-lt"/>
                <a:ea typeface="Tahoma" panose="020B0604030504040204" pitchFamily="34" charset="0"/>
                <a:cs typeface="Tahoma" panose="020B0604030504040204" pitchFamily="34" charset="0"/>
              </a:rPr>
              <a:t>: Questions 13, 14, or 15 in CCA reviews.</a:t>
            </a:r>
          </a:p>
        </p:txBody>
      </p:sp>
      <p:sp>
        <p:nvSpPr>
          <p:cNvPr id="15" name="Arrow: Pentagon 14">
            <a:extLst>
              <a:ext uri="{FF2B5EF4-FFF2-40B4-BE49-F238E27FC236}">
                <a16:creationId xmlns:a16="http://schemas.microsoft.com/office/drawing/2014/main" id="{AFD29450-D377-4727-86E8-885F8F1A7BCA}"/>
              </a:ext>
            </a:extLst>
          </p:cNvPr>
          <p:cNvSpPr/>
          <p:nvPr/>
        </p:nvSpPr>
        <p:spPr>
          <a:xfrm>
            <a:off x="-12700" y="986477"/>
            <a:ext cx="2222502" cy="1296097"/>
          </a:xfrm>
          <a:prstGeom prst="homePlate">
            <a:avLst>
              <a:gd name="adj" fmla="val 50617"/>
            </a:avLst>
          </a:prstGeom>
          <a:solidFill>
            <a:srgbClr val="B1945F"/>
          </a:solidFill>
          <a:ln w="9525"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eaLnBrk="1" fontAlgn="auto" hangingPunct="1">
              <a:spcBef>
                <a:spcPts val="0"/>
              </a:spcBef>
              <a:spcAft>
                <a:spcPts val="0"/>
              </a:spcAft>
              <a:defRPr/>
            </a:pPr>
            <a:r>
              <a:rPr lang="en-US" sz="1600" b="1" kern="0" dirty="0">
                <a:solidFill>
                  <a:srgbClr val="000000"/>
                </a:solidFill>
                <a:latin typeface="Calibri"/>
                <a:ea typeface="Tahoma" panose="020B0604030504040204" pitchFamily="34" charset="0"/>
                <a:cs typeface="Tahoma" panose="020B0604030504040204" pitchFamily="34" charset="0"/>
              </a:rPr>
              <a:t>Entitlement Determination Accuracy (EDA)</a:t>
            </a:r>
          </a:p>
        </p:txBody>
      </p:sp>
      <p:sp>
        <p:nvSpPr>
          <p:cNvPr id="16" name="Arrow: Pentagon 15">
            <a:extLst>
              <a:ext uri="{FF2B5EF4-FFF2-40B4-BE49-F238E27FC236}">
                <a16:creationId xmlns:a16="http://schemas.microsoft.com/office/drawing/2014/main" id="{00A69F39-EC19-401E-A5F6-DB66C8B28288}"/>
              </a:ext>
            </a:extLst>
          </p:cNvPr>
          <p:cNvSpPr/>
          <p:nvPr/>
        </p:nvSpPr>
        <p:spPr>
          <a:xfrm>
            <a:off x="0" y="2775684"/>
            <a:ext cx="2222502" cy="1296097"/>
          </a:xfrm>
          <a:prstGeom prst="homePlate">
            <a:avLst>
              <a:gd name="adj" fmla="val 50617"/>
            </a:avLst>
          </a:prstGeom>
          <a:solidFill>
            <a:srgbClr val="42A05B"/>
          </a:solidFill>
          <a:ln w="9525"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eaLnBrk="1" fontAlgn="auto" hangingPunct="1">
              <a:spcBef>
                <a:spcPts val="0"/>
              </a:spcBef>
              <a:spcAft>
                <a:spcPts val="0"/>
              </a:spcAft>
              <a:defRPr/>
            </a:pPr>
            <a:r>
              <a:rPr lang="en-US" sz="1600" b="1" kern="0" dirty="0">
                <a:solidFill>
                  <a:srgbClr val="000000"/>
                </a:solidFill>
                <a:latin typeface="Calibri"/>
                <a:ea typeface="Tahoma" panose="020B0604030504040204" pitchFamily="34" charset="0"/>
                <a:cs typeface="Tahoma" panose="020B0604030504040204" pitchFamily="34" charset="0"/>
              </a:rPr>
              <a:t>Fiscal Accuracy (FA)</a:t>
            </a:r>
          </a:p>
        </p:txBody>
      </p:sp>
      <p:sp>
        <p:nvSpPr>
          <p:cNvPr id="18" name="Arrow: Pentagon 17">
            <a:extLst>
              <a:ext uri="{FF2B5EF4-FFF2-40B4-BE49-F238E27FC236}">
                <a16:creationId xmlns:a16="http://schemas.microsoft.com/office/drawing/2014/main" id="{3F221D62-01D4-498B-BBD7-00F4D28AFB7B}"/>
              </a:ext>
            </a:extLst>
          </p:cNvPr>
          <p:cNvSpPr/>
          <p:nvPr/>
        </p:nvSpPr>
        <p:spPr>
          <a:xfrm>
            <a:off x="0" y="4426850"/>
            <a:ext cx="2222502" cy="1318466"/>
          </a:xfrm>
          <a:prstGeom prst="homePlate">
            <a:avLst>
              <a:gd name="adj" fmla="val 50617"/>
            </a:avLst>
          </a:prstGeom>
          <a:solidFill>
            <a:srgbClr val="FF3E11"/>
          </a:solidFill>
          <a:ln w="9525"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eaLnBrk="1" fontAlgn="auto" hangingPunct="1">
              <a:spcBef>
                <a:spcPts val="0"/>
              </a:spcBef>
              <a:spcAft>
                <a:spcPts val="0"/>
              </a:spcAft>
              <a:defRPr/>
            </a:pPr>
            <a:r>
              <a:rPr lang="en-US" sz="1600" b="1" kern="0" dirty="0">
                <a:solidFill>
                  <a:srgbClr val="000000"/>
                </a:solidFill>
                <a:latin typeface="Calibri"/>
                <a:ea typeface="Tahoma" panose="020B0604030504040204" pitchFamily="34" charset="0"/>
                <a:cs typeface="Tahoma" panose="020B0604030504040204" pitchFamily="34" charset="0"/>
              </a:rPr>
              <a:t>Program Outcome Accuracy (POA)</a:t>
            </a:r>
          </a:p>
        </p:txBody>
      </p:sp>
      <p:sp>
        <p:nvSpPr>
          <p:cNvPr id="81938" name="Slide Number Placeholder 1">
            <a:extLst>
              <a:ext uri="{FF2B5EF4-FFF2-40B4-BE49-F238E27FC236}">
                <a16:creationId xmlns:a16="http://schemas.microsoft.com/office/drawing/2014/main" id="{2633773F-B167-4A0C-94B1-E5D862964D3C}"/>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7021209E-F983-42F0-9C03-9DE9589F7B14}" type="slidenum">
              <a:rPr lang="en-US" altLang="en-US" sz="1200" smtClean="0">
                <a:solidFill>
                  <a:srgbClr val="000000"/>
                </a:solidFill>
                <a:latin typeface="Arial" panose="020B0604020202020204" pitchFamily="34" charset="0"/>
              </a:rPr>
              <a:pPr>
                <a:spcBef>
                  <a:spcPct val="0"/>
                </a:spcBef>
                <a:buFontTx/>
                <a:buNone/>
              </a:pPr>
              <a:t>20</a:t>
            </a:fld>
            <a:endParaRPr lang="en-US" altLang="en-US" sz="1200">
              <a:solidFill>
                <a:srgbClr val="000000"/>
              </a:solidFill>
              <a:latin typeface="Arial" panose="020B0604020202020204" pitchFamily="34" charset="0"/>
            </a:endParaRPr>
          </a:p>
        </p:txBody>
      </p:sp>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B8243DF-1E80-4A5A-AC58-33F1BC13412B}"/>
              </a:ext>
            </a:extLst>
          </p:cNvPr>
          <p:cNvSpPr>
            <a:spLocks noGrp="1"/>
          </p:cNvSpPr>
          <p:nvPr>
            <p:ph type="title"/>
          </p:nvPr>
        </p:nvSpPr>
        <p:spPr>
          <a:xfrm>
            <a:off x="0" y="-76200"/>
            <a:ext cx="9144000" cy="731838"/>
          </a:xfrm>
        </p:spPr>
        <p:txBody>
          <a:bodyPr>
            <a:normAutofit fontScale="90000"/>
          </a:bodyPr>
          <a:lstStyle/>
          <a:p>
            <a:pPr>
              <a:defRPr/>
            </a:pPr>
            <a:r>
              <a:rPr lang="en-US" dirty="0"/>
              <a:t>Metrics</a:t>
            </a:r>
          </a:p>
        </p:txBody>
      </p:sp>
      <p:sp>
        <p:nvSpPr>
          <p:cNvPr id="5" name="Rectangle 4">
            <a:extLst>
              <a:ext uri="{FF2B5EF4-FFF2-40B4-BE49-F238E27FC236}">
                <a16:creationId xmlns:a16="http://schemas.microsoft.com/office/drawing/2014/main" id="{FC3E38F5-3C22-499A-92D6-9FAAE53BE45F}"/>
              </a:ext>
            </a:extLst>
          </p:cNvPr>
          <p:cNvSpPr/>
          <p:nvPr/>
        </p:nvSpPr>
        <p:spPr>
          <a:xfrm>
            <a:off x="1600200" y="1195388"/>
            <a:ext cx="7162800" cy="881062"/>
          </a:xfrm>
          <a:prstGeom prst="rect">
            <a:avLst/>
          </a:prstGeom>
          <a:noFill/>
          <a:ln w="12700">
            <a:solidFill>
              <a:srgbClr val="C62630"/>
            </a:solidFill>
          </a:ln>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sz="1400" dirty="0">
              <a:solidFill>
                <a:schemeClr val="tx1"/>
              </a:solidFill>
              <a:ea typeface="Tahoma" panose="020B0604030504040204" pitchFamily="34" charset="0"/>
              <a:cs typeface="Tahoma" panose="020B0604030504040204" pitchFamily="34" charset="0"/>
            </a:endParaRPr>
          </a:p>
        </p:txBody>
      </p:sp>
      <p:sp>
        <p:nvSpPr>
          <p:cNvPr id="6" name="TextBox 5">
            <a:extLst>
              <a:ext uri="{FF2B5EF4-FFF2-40B4-BE49-F238E27FC236}">
                <a16:creationId xmlns:a16="http://schemas.microsoft.com/office/drawing/2014/main" id="{039E9D53-9370-44AF-8272-02DE3CEF1EC4}"/>
              </a:ext>
            </a:extLst>
          </p:cNvPr>
          <p:cNvSpPr txBox="1"/>
          <p:nvPr/>
        </p:nvSpPr>
        <p:spPr>
          <a:xfrm>
            <a:off x="2181225" y="1203325"/>
            <a:ext cx="6477000" cy="830263"/>
          </a:xfrm>
          <a:prstGeom prst="rect">
            <a:avLst/>
          </a:prstGeom>
          <a:noFill/>
        </p:spPr>
        <p:txBody>
          <a:bodyPr>
            <a:spAutoFit/>
          </a:bodyPr>
          <a:lstStyle/>
          <a:p>
            <a:pPr>
              <a:defRPr/>
            </a:pPr>
            <a:r>
              <a:rPr lang="en-US" sz="1600" b="1" dirty="0">
                <a:latin typeface="+mn-lt"/>
                <a:ea typeface="Tahoma" panose="020B0604030504040204" pitchFamily="34" charset="0"/>
                <a:cs typeface="Tahoma" panose="020B0604030504040204" pitchFamily="34" charset="0"/>
              </a:rPr>
              <a:t>Measures:  </a:t>
            </a:r>
            <a:r>
              <a:rPr lang="en-US" sz="1600" dirty="0">
                <a:latin typeface="+mn-lt"/>
                <a:ea typeface="Tahoma" panose="020B0604030504040204" pitchFamily="34" charset="0"/>
                <a:cs typeface="Tahoma" panose="020B0604030504040204" pitchFamily="34" charset="0"/>
              </a:rPr>
              <a:t>Accuracy of Chapter 31 services.</a:t>
            </a:r>
          </a:p>
          <a:p>
            <a:pPr>
              <a:defRPr/>
            </a:pPr>
            <a:endParaRPr lang="en-US" sz="1600" b="1" dirty="0">
              <a:latin typeface="+mn-lt"/>
              <a:ea typeface="Tahoma" panose="020B0604030504040204" pitchFamily="34" charset="0"/>
              <a:cs typeface="Tahoma" panose="020B0604030504040204" pitchFamily="34" charset="0"/>
            </a:endParaRPr>
          </a:p>
          <a:p>
            <a:pPr>
              <a:defRPr/>
            </a:pPr>
            <a:r>
              <a:rPr lang="en-US" sz="1600" b="1" dirty="0">
                <a:latin typeface="+mn-lt"/>
                <a:ea typeface="Tahoma" panose="020B0604030504040204" pitchFamily="34" charset="0"/>
                <a:cs typeface="Tahoma" panose="020B0604030504040204" pitchFamily="34" charset="0"/>
              </a:rPr>
              <a:t>Source:  </a:t>
            </a:r>
            <a:r>
              <a:rPr lang="en-US" sz="1600" dirty="0">
                <a:latin typeface="+mn-lt"/>
                <a:ea typeface="Tahoma" panose="020B0604030504040204" pitchFamily="34" charset="0"/>
                <a:cs typeface="Tahoma" panose="020B0604030504040204" pitchFamily="34" charset="0"/>
              </a:rPr>
              <a:t>All Applicable Questions from All CH31 reviews (</a:t>
            </a:r>
            <a:r>
              <a:rPr lang="en-US" sz="1600" u="sng" dirty="0">
                <a:latin typeface="+mn-lt"/>
                <a:ea typeface="Tahoma" panose="020B0604030504040204" pitchFamily="34" charset="0"/>
                <a:cs typeface="Tahoma" panose="020B0604030504040204" pitchFamily="34" charset="0"/>
              </a:rPr>
              <a:t>no change</a:t>
            </a:r>
            <a:r>
              <a:rPr lang="en-US" sz="1600" dirty="0">
                <a:latin typeface="+mn-lt"/>
                <a:ea typeface="Tahoma" panose="020B0604030504040204" pitchFamily="34" charset="0"/>
                <a:cs typeface="Tahoma" panose="020B0604030504040204" pitchFamily="34" charset="0"/>
              </a:rPr>
              <a:t>)</a:t>
            </a:r>
          </a:p>
        </p:txBody>
      </p:sp>
      <p:sp>
        <p:nvSpPr>
          <p:cNvPr id="7" name="Rectangle 6">
            <a:extLst>
              <a:ext uri="{FF2B5EF4-FFF2-40B4-BE49-F238E27FC236}">
                <a16:creationId xmlns:a16="http://schemas.microsoft.com/office/drawing/2014/main" id="{1683963A-7084-4113-998D-9C31D06D74CA}"/>
              </a:ext>
            </a:extLst>
          </p:cNvPr>
          <p:cNvSpPr/>
          <p:nvPr/>
        </p:nvSpPr>
        <p:spPr>
          <a:xfrm>
            <a:off x="1587500" y="2941638"/>
            <a:ext cx="7162800" cy="879475"/>
          </a:xfrm>
          <a:prstGeom prst="rect">
            <a:avLst/>
          </a:prstGeom>
          <a:noFill/>
          <a:ln w="12700">
            <a:solidFill>
              <a:srgbClr val="00B0F0"/>
            </a:solidFill>
          </a:ln>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sz="1400" dirty="0">
              <a:solidFill>
                <a:schemeClr val="tx1"/>
              </a:solidFill>
              <a:ea typeface="Tahoma" panose="020B0604030504040204" pitchFamily="34" charset="0"/>
              <a:cs typeface="Tahoma" panose="020B0604030504040204" pitchFamily="34" charset="0"/>
            </a:endParaRPr>
          </a:p>
        </p:txBody>
      </p:sp>
      <p:sp>
        <p:nvSpPr>
          <p:cNvPr id="8" name="TextBox 7">
            <a:extLst>
              <a:ext uri="{FF2B5EF4-FFF2-40B4-BE49-F238E27FC236}">
                <a16:creationId xmlns:a16="http://schemas.microsoft.com/office/drawing/2014/main" id="{EEDA0A2C-5790-41F7-8E1D-B7E2E9E95028}"/>
              </a:ext>
            </a:extLst>
          </p:cNvPr>
          <p:cNvSpPr txBox="1"/>
          <p:nvPr/>
        </p:nvSpPr>
        <p:spPr>
          <a:xfrm>
            <a:off x="2209800" y="2968625"/>
            <a:ext cx="6540500" cy="831850"/>
          </a:xfrm>
          <a:prstGeom prst="rect">
            <a:avLst/>
          </a:prstGeom>
          <a:noFill/>
        </p:spPr>
        <p:txBody>
          <a:bodyPr>
            <a:spAutoFit/>
          </a:bodyPr>
          <a:lstStyle/>
          <a:p>
            <a:pPr>
              <a:defRPr/>
            </a:pPr>
            <a:r>
              <a:rPr lang="en-US" sz="1600" b="1" dirty="0">
                <a:latin typeface="+mn-lt"/>
                <a:ea typeface="Tahoma" panose="020B0604030504040204" pitchFamily="34" charset="0"/>
                <a:cs typeface="Tahoma" panose="020B0604030504040204" pitchFamily="34" charset="0"/>
              </a:rPr>
              <a:t>Measures:  </a:t>
            </a:r>
            <a:r>
              <a:rPr lang="en-US" sz="1600" dirty="0">
                <a:latin typeface="+mn-lt"/>
                <a:ea typeface="Tahoma" panose="020B0604030504040204" pitchFamily="34" charset="0"/>
                <a:cs typeface="Tahoma" panose="020B0604030504040204" pitchFamily="34" charset="0"/>
              </a:rPr>
              <a:t>Accuracy of Chapter 36 services.</a:t>
            </a:r>
          </a:p>
          <a:p>
            <a:pPr>
              <a:defRPr/>
            </a:pPr>
            <a:endParaRPr lang="en-US" sz="1600" b="1" dirty="0">
              <a:latin typeface="+mn-lt"/>
              <a:ea typeface="Tahoma" panose="020B0604030504040204" pitchFamily="34" charset="0"/>
              <a:cs typeface="Tahoma" panose="020B0604030504040204" pitchFamily="34" charset="0"/>
            </a:endParaRPr>
          </a:p>
          <a:p>
            <a:pPr>
              <a:defRPr/>
            </a:pPr>
            <a:r>
              <a:rPr lang="en-US" sz="1600" b="1" dirty="0">
                <a:latin typeface="+mn-lt"/>
                <a:ea typeface="Tahoma" panose="020B0604030504040204" pitchFamily="34" charset="0"/>
                <a:cs typeface="Tahoma" panose="020B0604030504040204" pitchFamily="34" charset="0"/>
              </a:rPr>
              <a:t>Source:  </a:t>
            </a:r>
            <a:r>
              <a:rPr lang="en-US" sz="1600" u="sng" dirty="0">
                <a:latin typeface="+mn-lt"/>
                <a:ea typeface="Tahoma" panose="020B0604030504040204" pitchFamily="34" charset="0"/>
                <a:cs typeface="Tahoma" panose="020B0604030504040204" pitchFamily="34" charset="0"/>
              </a:rPr>
              <a:t>Current</a:t>
            </a:r>
            <a:r>
              <a:rPr lang="en-US" sz="1600" dirty="0">
                <a:latin typeface="+mn-lt"/>
                <a:ea typeface="Tahoma" panose="020B0604030504040204" pitchFamily="34" charset="0"/>
                <a:cs typeface="Tahoma" panose="020B0604030504040204" pitchFamily="34" charset="0"/>
              </a:rPr>
              <a:t>: Q#1  </a:t>
            </a:r>
            <a:r>
              <a:rPr lang="en-US" sz="1600" u="sng" dirty="0">
                <a:latin typeface="+mn-lt"/>
                <a:ea typeface="Tahoma" panose="020B0604030504040204" pitchFamily="34" charset="0"/>
                <a:cs typeface="Tahoma" panose="020B0604030504040204" pitchFamily="34" charset="0"/>
              </a:rPr>
              <a:t>New</a:t>
            </a:r>
            <a:r>
              <a:rPr lang="en-US" sz="1600" dirty="0">
                <a:latin typeface="+mn-lt"/>
                <a:ea typeface="Tahoma" panose="020B0604030504040204" pitchFamily="34" charset="0"/>
                <a:cs typeface="Tahoma" panose="020B0604030504040204" pitchFamily="34" charset="0"/>
              </a:rPr>
              <a:t>: All Applicable Questions from all CH36 reviews</a:t>
            </a:r>
          </a:p>
        </p:txBody>
      </p:sp>
      <p:sp>
        <p:nvSpPr>
          <p:cNvPr id="9" name="Rectangle 8">
            <a:extLst>
              <a:ext uri="{FF2B5EF4-FFF2-40B4-BE49-F238E27FC236}">
                <a16:creationId xmlns:a16="http://schemas.microsoft.com/office/drawing/2014/main" id="{26E8AEAC-9E11-44E1-BF6A-F755AD3E5E28}"/>
              </a:ext>
            </a:extLst>
          </p:cNvPr>
          <p:cNvSpPr/>
          <p:nvPr/>
        </p:nvSpPr>
        <p:spPr>
          <a:xfrm>
            <a:off x="1600200" y="4646613"/>
            <a:ext cx="7162800" cy="879475"/>
          </a:xfrm>
          <a:prstGeom prst="rect">
            <a:avLst/>
          </a:prstGeom>
          <a:noFill/>
          <a:ln w="12700">
            <a:solidFill>
              <a:srgbClr val="0047A4"/>
            </a:solidFill>
          </a:ln>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sz="1400" dirty="0">
              <a:solidFill>
                <a:schemeClr val="tx1"/>
              </a:solidFill>
              <a:ea typeface="Tahoma" panose="020B0604030504040204" pitchFamily="34" charset="0"/>
              <a:cs typeface="Tahoma" panose="020B0604030504040204" pitchFamily="34" charset="0"/>
            </a:endParaRPr>
          </a:p>
        </p:txBody>
      </p:sp>
      <p:sp>
        <p:nvSpPr>
          <p:cNvPr id="10" name="TextBox 9">
            <a:extLst>
              <a:ext uri="{FF2B5EF4-FFF2-40B4-BE49-F238E27FC236}">
                <a16:creationId xmlns:a16="http://schemas.microsoft.com/office/drawing/2014/main" id="{DCE118DE-7CF8-42C6-8BE6-28BD99F87933}"/>
              </a:ext>
            </a:extLst>
          </p:cNvPr>
          <p:cNvSpPr txBox="1"/>
          <p:nvPr/>
        </p:nvSpPr>
        <p:spPr>
          <a:xfrm>
            <a:off x="2209800" y="4686300"/>
            <a:ext cx="6540500" cy="830263"/>
          </a:xfrm>
          <a:prstGeom prst="rect">
            <a:avLst/>
          </a:prstGeom>
          <a:noFill/>
        </p:spPr>
        <p:txBody>
          <a:bodyPr>
            <a:spAutoFit/>
          </a:bodyPr>
          <a:lstStyle/>
          <a:p>
            <a:pPr>
              <a:defRPr/>
            </a:pPr>
            <a:r>
              <a:rPr lang="en-US" sz="1600" b="1" dirty="0">
                <a:latin typeface="+mn-lt"/>
                <a:ea typeface="Tahoma" panose="020B0604030504040204" pitchFamily="34" charset="0"/>
                <a:cs typeface="Tahoma" panose="020B0604030504040204" pitchFamily="34" charset="0"/>
              </a:rPr>
              <a:t>Measures:  </a:t>
            </a:r>
            <a:r>
              <a:rPr lang="en-US" sz="1600" dirty="0">
                <a:latin typeface="+mn-lt"/>
                <a:ea typeface="Tahoma" panose="020B0604030504040204" pitchFamily="34" charset="0"/>
                <a:cs typeface="Tahoma" panose="020B0604030504040204" pitchFamily="34" charset="0"/>
              </a:rPr>
              <a:t>Overall accuracy of VR&amp;E services. (Only for VSOC VRCs)</a:t>
            </a:r>
          </a:p>
          <a:p>
            <a:pPr>
              <a:defRPr/>
            </a:pPr>
            <a:endParaRPr lang="en-US" sz="1600" b="1" dirty="0">
              <a:latin typeface="+mn-lt"/>
              <a:ea typeface="Tahoma" panose="020B0604030504040204" pitchFamily="34" charset="0"/>
              <a:cs typeface="Tahoma" panose="020B0604030504040204" pitchFamily="34" charset="0"/>
            </a:endParaRPr>
          </a:p>
          <a:p>
            <a:pPr>
              <a:defRPr/>
            </a:pPr>
            <a:r>
              <a:rPr lang="en-US" sz="1600" b="1" dirty="0">
                <a:latin typeface="+mn-lt"/>
                <a:ea typeface="Tahoma" panose="020B0604030504040204" pitchFamily="34" charset="0"/>
                <a:cs typeface="Tahoma" panose="020B0604030504040204" pitchFamily="34" charset="0"/>
              </a:rPr>
              <a:t>Source:  </a:t>
            </a:r>
            <a:r>
              <a:rPr lang="en-US" sz="1600" dirty="0">
                <a:latin typeface="+mn-lt"/>
                <a:ea typeface="Tahoma" panose="020B0604030504040204" pitchFamily="34" charset="0"/>
                <a:cs typeface="Tahoma" panose="020B0604030504040204" pitchFamily="34" charset="0"/>
              </a:rPr>
              <a:t>All Applicable Questions from all CH31 &amp; CH36 reviews (</a:t>
            </a:r>
            <a:r>
              <a:rPr lang="en-US" sz="1600" u="sng" dirty="0">
                <a:latin typeface="+mn-lt"/>
                <a:ea typeface="Tahoma" panose="020B0604030504040204" pitchFamily="34" charset="0"/>
                <a:cs typeface="Tahoma" panose="020B0604030504040204" pitchFamily="34" charset="0"/>
              </a:rPr>
              <a:t>new metric</a:t>
            </a:r>
            <a:r>
              <a:rPr lang="en-US" sz="1600" dirty="0">
                <a:latin typeface="+mn-lt"/>
                <a:ea typeface="Tahoma" panose="020B0604030504040204" pitchFamily="34" charset="0"/>
                <a:cs typeface="Tahoma" panose="020B0604030504040204" pitchFamily="34" charset="0"/>
              </a:rPr>
              <a:t>)</a:t>
            </a:r>
          </a:p>
        </p:txBody>
      </p:sp>
      <p:sp>
        <p:nvSpPr>
          <p:cNvPr id="12" name="Arrow: Pentagon 11">
            <a:extLst>
              <a:ext uri="{FF2B5EF4-FFF2-40B4-BE49-F238E27FC236}">
                <a16:creationId xmlns:a16="http://schemas.microsoft.com/office/drawing/2014/main" id="{AC7825DB-AC65-42D3-997E-07C02932DCF9}"/>
              </a:ext>
            </a:extLst>
          </p:cNvPr>
          <p:cNvSpPr/>
          <p:nvPr/>
        </p:nvSpPr>
        <p:spPr>
          <a:xfrm>
            <a:off x="-12700" y="877537"/>
            <a:ext cx="2222502" cy="1447559"/>
          </a:xfrm>
          <a:prstGeom prst="homePlate">
            <a:avLst>
              <a:gd name="adj" fmla="val 50617"/>
            </a:avLst>
          </a:prstGeom>
          <a:solidFill>
            <a:srgbClr val="C62630"/>
          </a:solidFill>
          <a:ln w="9525"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eaLnBrk="1" fontAlgn="auto" hangingPunct="1">
              <a:spcBef>
                <a:spcPts val="0"/>
              </a:spcBef>
              <a:spcAft>
                <a:spcPts val="0"/>
              </a:spcAft>
              <a:defRPr/>
            </a:pPr>
            <a:r>
              <a:rPr lang="en-US" sz="1600" b="1" kern="0" dirty="0">
                <a:solidFill>
                  <a:srgbClr val="000000"/>
                </a:solidFill>
                <a:latin typeface="Calibri"/>
                <a:ea typeface="Tahoma" panose="020B0604030504040204" pitchFamily="34" charset="0"/>
                <a:cs typeface="Tahoma" panose="020B0604030504040204" pitchFamily="34" charset="0"/>
              </a:rPr>
              <a:t>Evaluation, Planning, Rehabilitation Services Accuracy (EPRSA)</a:t>
            </a:r>
          </a:p>
        </p:txBody>
      </p:sp>
      <p:sp>
        <p:nvSpPr>
          <p:cNvPr id="13" name="Arrow: Pentagon 12">
            <a:extLst>
              <a:ext uri="{FF2B5EF4-FFF2-40B4-BE49-F238E27FC236}">
                <a16:creationId xmlns:a16="http://schemas.microsoft.com/office/drawing/2014/main" id="{238EBF68-B225-46DB-BE34-A6CBAC77E301}"/>
              </a:ext>
            </a:extLst>
          </p:cNvPr>
          <p:cNvSpPr/>
          <p:nvPr/>
        </p:nvSpPr>
        <p:spPr>
          <a:xfrm>
            <a:off x="-12700" y="2731338"/>
            <a:ext cx="2222502" cy="1299002"/>
          </a:xfrm>
          <a:prstGeom prst="homePlate">
            <a:avLst>
              <a:gd name="adj" fmla="val 50617"/>
            </a:avLst>
          </a:prstGeom>
          <a:solidFill>
            <a:srgbClr val="00B0F0"/>
          </a:solidFill>
          <a:ln w="9525"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eaLnBrk="1" fontAlgn="auto" hangingPunct="1">
              <a:spcBef>
                <a:spcPts val="0"/>
              </a:spcBef>
              <a:spcAft>
                <a:spcPts val="0"/>
              </a:spcAft>
              <a:defRPr/>
            </a:pPr>
            <a:r>
              <a:rPr lang="en-US" sz="1600" b="1" kern="0" dirty="0">
                <a:solidFill>
                  <a:srgbClr val="000000"/>
                </a:solidFill>
                <a:latin typeface="Calibri"/>
                <a:ea typeface="Tahoma" panose="020B0604030504040204" pitchFamily="34" charset="0"/>
                <a:cs typeface="Tahoma" panose="020B0604030504040204" pitchFamily="34" charset="0"/>
              </a:rPr>
              <a:t>Chapter 36 Accuracy </a:t>
            </a:r>
          </a:p>
          <a:p>
            <a:pPr algn="ctr" eaLnBrk="1" fontAlgn="auto" hangingPunct="1">
              <a:spcBef>
                <a:spcPts val="0"/>
              </a:spcBef>
              <a:spcAft>
                <a:spcPts val="0"/>
              </a:spcAft>
              <a:defRPr/>
            </a:pPr>
            <a:r>
              <a:rPr lang="en-US" sz="1600" b="1" kern="0" dirty="0">
                <a:solidFill>
                  <a:srgbClr val="000000"/>
                </a:solidFill>
                <a:latin typeface="Calibri"/>
                <a:ea typeface="Tahoma" panose="020B0604030504040204" pitchFamily="34" charset="0"/>
                <a:cs typeface="Tahoma" panose="020B0604030504040204" pitchFamily="34" charset="0"/>
              </a:rPr>
              <a:t>(CH-36A)</a:t>
            </a:r>
          </a:p>
        </p:txBody>
      </p:sp>
      <p:sp>
        <p:nvSpPr>
          <p:cNvPr id="14" name="Arrow: Pentagon 13">
            <a:extLst>
              <a:ext uri="{FF2B5EF4-FFF2-40B4-BE49-F238E27FC236}">
                <a16:creationId xmlns:a16="http://schemas.microsoft.com/office/drawing/2014/main" id="{911212D6-CD79-4227-999D-544F76F2CE83}"/>
              </a:ext>
            </a:extLst>
          </p:cNvPr>
          <p:cNvSpPr/>
          <p:nvPr/>
        </p:nvSpPr>
        <p:spPr>
          <a:xfrm>
            <a:off x="0" y="4436582"/>
            <a:ext cx="2222502" cy="1299002"/>
          </a:xfrm>
          <a:prstGeom prst="homePlate">
            <a:avLst>
              <a:gd name="adj" fmla="val 50617"/>
            </a:avLst>
          </a:prstGeom>
          <a:solidFill>
            <a:srgbClr val="004FB8"/>
          </a:solidFill>
          <a:ln w="9525"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eaLnBrk="1" fontAlgn="auto" hangingPunct="1">
              <a:spcBef>
                <a:spcPts val="0"/>
              </a:spcBef>
              <a:spcAft>
                <a:spcPts val="0"/>
              </a:spcAft>
              <a:defRPr/>
            </a:pPr>
            <a:r>
              <a:rPr lang="en-US" sz="1600" b="1" kern="0" dirty="0">
                <a:solidFill>
                  <a:srgbClr val="000000"/>
                </a:solidFill>
                <a:latin typeface="Calibri"/>
                <a:ea typeface="Tahoma" panose="020B0604030504040204" pitchFamily="34" charset="0"/>
                <a:cs typeface="Tahoma" panose="020B0604030504040204" pitchFamily="34" charset="0"/>
              </a:rPr>
              <a:t>Overall Accuracy </a:t>
            </a:r>
          </a:p>
        </p:txBody>
      </p:sp>
      <p:sp>
        <p:nvSpPr>
          <p:cNvPr id="82962" name="Slide Number Placeholder 1">
            <a:extLst>
              <a:ext uri="{FF2B5EF4-FFF2-40B4-BE49-F238E27FC236}">
                <a16:creationId xmlns:a16="http://schemas.microsoft.com/office/drawing/2014/main" id="{829DF437-8826-482B-AC88-3464085C6C77}"/>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48189C17-ACAD-4718-9824-E91C69343BEA}" type="slidenum">
              <a:rPr lang="en-US" altLang="en-US" sz="1200" smtClean="0">
                <a:solidFill>
                  <a:srgbClr val="000000"/>
                </a:solidFill>
                <a:latin typeface="Arial" panose="020B0604020202020204" pitchFamily="34" charset="0"/>
              </a:rPr>
              <a:pPr>
                <a:spcBef>
                  <a:spcPct val="0"/>
                </a:spcBef>
                <a:buFontTx/>
                <a:buNone/>
              </a:pPr>
              <a:t>21</a:t>
            </a:fld>
            <a:endParaRPr lang="en-US" altLang="en-US" sz="1200">
              <a:solidFill>
                <a:srgbClr val="000000"/>
              </a:solidFill>
              <a:latin typeface="Arial" panose="020B0604020202020204" pitchFamily="34" charset="0"/>
            </a:endParaRPr>
          </a:p>
        </p:txBody>
      </p:sp>
    </p:spTree>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3">
            <a:extLst>
              <a:ext uri="{FF2B5EF4-FFF2-40B4-BE49-F238E27FC236}">
                <a16:creationId xmlns:a16="http://schemas.microsoft.com/office/drawing/2014/main" id="{A9B01A06-ABCD-4550-B8C6-18BF5126CF10}"/>
              </a:ext>
            </a:extLst>
          </p:cNvPr>
          <p:cNvSpPr>
            <a:spLocks noGrp="1" noChangeArrowheads="1"/>
          </p:cNvSpPr>
          <p:nvPr>
            <p:ph idx="1"/>
          </p:nvPr>
        </p:nvSpPr>
        <p:spPr>
          <a:xfrm>
            <a:off x="457200" y="762000"/>
            <a:ext cx="8229600" cy="4525963"/>
          </a:xfrm>
        </p:spPr>
        <p:txBody>
          <a:bodyPr/>
          <a:lstStyle/>
          <a:p>
            <a:pPr eaLnBrk="1" hangingPunct="1">
              <a:defRPr/>
            </a:pPr>
            <a:r>
              <a:rPr lang="en-US" altLang="en-US" sz="2400" dirty="0">
                <a:cs typeface="Times New Roman" panose="02020603050405020304" pitchFamily="18" charset="0"/>
              </a:rPr>
              <a:t>A case is not reviewable if the case does not meet case pull requirements. Some common reasons include:</a:t>
            </a:r>
          </a:p>
          <a:p>
            <a:pPr marL="0" indent="0" eaLnBrk="1" hangingPunct="1">
              <a:buFont typeface="Arial" panose="020B0604020202020204" pitchFamily="34" charset="0"/>
              <a:buNone/>
              <a:defRPr/>
            </a:pPr>
            <a:endParaRPr lang="en-US" altLang="en-US" sz="2200" dirty="0">
              <a:cs typeface="Arial" panose="020B0604020202020204" pitchFamily="34" charset="0"/>
            </a:endParaRPr>
          </a:p>
          <a:p>
            <a:pPr lvl="1" eaLnBrk="1" hangingPunct="1">
              <a:buFont typeface="Arial" panose="020B0604020202020204" pitchFamily="34" charset="0"/>
              <a:buChar char="•"/>
              <a:defRPr/>
            </a:pPr>
            <a:r>
              <a:rPr lang="en-US" altLang="en-US" sz="2200" dirty="0">
                <a:cs typeface="Arial" panose="020B0604020202020204" pitchFamily="34" charset="0"/>
              </a:rPr>
              <a:t>It was reviewed at RO-level for the same case type in the last 12 months.</a:t>
            </a:r>
            <a:endParaRPr lang="en-US" altLang="en-US" sz="2200" dirty="0">
              <a:ea typeface="Arial Unicode MS" panose="020B0604020202020204" pitchFamily="34" charset="-128"/>
              <a:cs typeface="Arial Unicode MS" panose="020B0604020202020204" pitchFamily="34" charset="-128"/>
            </a:endParaRPr>
          </a:p>
          <a:p>
            <a:pPr lvl="1" eaLnBrk="1" hangingPunct="1">
              <a:buFont typeface="Arial" panose="020B0604020202020204" pitchFamily="34" charset="0"/>
              <a:buChar char="•"/>
              <a:defRPr/>
            </a:pPr>
            <a:r>
              <a:rPr lang="en-US" altLang="en-US" sz="2200" dirty="0">
                <a:cs typeface="Arial" panose="020B0604020202020204" pitchFamily="34" charset="0"/>
              </a:rPr>
              <a:t>Case activity and/or services were provided by another RO</a:t>
            </a:r>
          </a:p>
          <a:p>
            <a:pPr lvl="1" eaLnBrk="1" hangingPunct="1">
              <a:buFont typeface="Arial" panose="020B0604020202020204" pitchFamily="34" charset="0"/>
              <a:buChar char="•"/>
              <a:defRPr/>
            </a:pPr>
            <a:r>
              <a:rPr lang="en-US" altLang="en-US" sz="2200" dirty="0">
                <a:cs typeface="Arial" panose="020B0604020202020204" pitchFamily="34" charset="0"/>
              </a:rPr>
              <a:t>If the case was transferred to the RO under review and the case has not been managed by RO for at least 6 months.</a:t>
            </a:r>
          </a:p>
          <a:p>
            <a:pPr lvl="1" eaLnBrk="1" hangingPunct="1">
              <a:buFont typeface="Arial" panose="020B0604020202020204" pitchFamily="34" charset="0"/>
              <a:buChar char="•"/>
              <a:defRPr/>
            </a:pPr>
            <a:r>
              <a:rPr lang="en-US" altLang="en-US" sz="2200" dirty="0">
                <a:cs typeface="Arial" panose="020B0604020202020204" pitchFamily="34" charset="0"/>
              </a:rPr>
              <a:t>Re-evaluation from a plan of services, unless the original entitlement determination was made within the last 12 months.</a:t>
            </a:r>
          </a:p>
          <a:p>
            <a:pPr marL="457200" lvl="1" indent="0" eaLnBrk="1" hangingPunct="1">
              <a:buFont typeface="Arial" panose="020B0604020202020204" pitchFamily="34" charset="0"/>
              <a:buNone/>
              <a:defRPr/>
            </a:pPr>
            <a:endParaRPr lang="en-US" altLang="en-US" sz="2200" dirty="0">
              <a:cs typeface="Arial" panose="020B0604020202020204" pitchFamily="34" charset="0"/>
            </a:endParaRPr>
          </a:p>
          <a:p>
            <a:pPr eaLnBrk="1" hangingPunct="1">
              <a:defRPr/>
            </a:pPr>
            <a:r>
              <a:rPr lang="en-US" altLang="en-US" sz="2400" dirty="0">
                <a:ea typeface="Arial Unicode MS" panose="020B0604020202020204" pitchFamily="34" charset="-128"/>
                <a:cs typeface="Arial Unicode MS" panose="020B0604020202020204" pitchFamily="34" charset="-128"/>
              </a:rPr>
              <a:t>With the new case pull starting in September 2019, it is expected that there will be very few cases that are non-reviewable.  </a:t>
            </a:r>
          </a:p>
        </p:txBody>
      </p:sp>
      <p:sp>
        <p:nvSpPr>
          <p:cNvPr id="83971" name="Rectangle 2">
            <a:extLst>
              <a:ext uri="{FF2B5EF4-FFF2-40B4-BE49-F238E27FC236}">
                <a16:creationId xmlns:a16="http://schemas.microsoft.com/office/drawing/2014/main" id="{163F0BC5-3686-4354-A568-BD21BF3BF9CD}"/>
              </a:ext>
            </a:extLst>
          </p:cNvPr>
          <p:cNvSpPr>
            <a:spLocks noGrp="1" noChangeArrowheads="1"/>
          </p:cNvSpPr>
          <p:nvPr>
            <p:ph type="title"/>
          </p:nvPr>
        </p:nvSpPr>
        <p:spPr>
          <a:xfrm>
            <a:off x="0" y="-76200"/>
            <a:ext cx="9144000" cy="731838"/>
          </a:xfrm>
        </p:spPr>
        <p:txBody>
          <a:bodyPr/>
          <a:lstStyle/>
          <a:p>
            <a:pPr eaLnBrk="1" hangingPunct="1"/>
            <a:r>
              <a:rPr lang="en-US" altLang="en-US" sz="4000">
                <a:cs typeface="Times New Roman" panose="02020603050405020304" pitchFamily="18" charset="0"/>
              </a:rPr>
              <a:t>Non-Reviewable Cases</a:t>
            </a:r>
            <a:r>
              <a:rPr lang="en-US" altLang="en-US" sz="4000">
                <a:cs typeface="Arial" panose="020B0604020202020204" pitchFamily="34" charset="0"/>
              </a:rPr>
              <a:t> </a:t>
            </a:r>
          </a:p>
        </p:txBody>
      </p:sp>
      <p:sp>
        <p:nvSpPr>
          <p:cNvPr id="83972" name="Slide Number Placeholder 7">
            <a:extLst>
              <a:ext uri="{FF2B5EF4-FFF2-40B4-BE49-F238E27FC236}">
                <a16:creationId xmlns:a16="http://schemas.microsoft.com/office/drawing/2014/main" id="{770430D3-0D2D-41FA-BCBC-AAF13D019F36}"/>
              </a:ext>
            </a:extLst>
          </p:cNvPr>
          <p:cNvSpPr txBox="1">
            <a:spLocks noGrp="1"/>
          </p:cNvSpPr>
          <p:nvPr/>
        </p:nvSpPr>
        <p:spPr bwMode="auto">
          <a:xfrm>
            <a:off x="6553200" y="6477000"/>
            <a:ext cx="2133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endParaRPr lang="en-US" altLang="en-US" sz="1400">
              <a:latin typeface="Arial" panose="020B0604020202020204" pitchFamily="34" charset="0"/>
            </a:endParaRPr>
          </a:p>
        </p:txBody>
      </p:sp>
      <p:sp>
        <p:nvSpPr>
          <p:cNvPr id="83973" name="Slide Number Placeholder 1">
            <a:extLst>
              <a:ext uri="{FF2B5EF4-FFF2-40B4-BE49-F238E27FC236}">
                <a16:creationId xmlns:a16="http://schemas.microsoft.com/office/drawing/2014/main" id="{F46C4A5B-7E44-4627-A9F4-049E166DF8BF}"/>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94586782-FAC5-4DBE-8507-D145D7997D31}" type="slidenum">
              <a:rPr lang="en-US" altLang="en-US" sz="1200" smtClean="0">
                <a:solidFill>
                  <a:srgbClr val="000000"/>
                </a:solidFill>
                <a:latin typeface="Arial" panose="020B0604020202020204" pitchFamily="34" charset="0"/>
              </a:rPr>
              <a:pPr>
                <a:spcBef>
                  <a:spcPct val="0"/>
                </a:spcBef>
                <a:buFontTx/>
                <a:buNone/>
              </a:pPr>
              <a:t>22</a:t>
            </a:fld>
            <a:endParaRPr lang="en-US" altLang="en-US" sz="1200">
              <a:solidFill>
                <a:srgbClr val="000000"/>
              </a:solidFill>
              <a:latin typeface="Arial" panose="020B0604020202020204" pitchFamily="34" charset="0"/>
            </a:endParaRPr>
          </a:p>
        </p:txBody>
      </p:sp>
    </p:spTree>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A2587E7-4EE2-4A6E-A128-A0CF5D4BC404}"/>
              </a:ext>
            </a:extLst>
          </p:cNvPr>
          <p:cNvSpPr>
            <a:spLocks noGrp="1"/>
          </p:cNvSpPr>
          <p:nvPr>
            <p:ph idx="1"/>
          </p:nvPr>
        </p:nvSpPr>
        <p:spPr/>
        <p:txBody>
          <a:bodyPr/>
          <a:lstStyle/>
          <a:p>
            <a:pPr>
              <a:defRPr/>
            </a:pPr>
            <a:r>
              <a:rPr lang="en-US" sz="2400" dirty="0">
                <a:ea typeface="Tahoma" panose="020B0604030504040204" pitchFamily="34" charset="0"/>
                <a:cs typeface="Tahoma" panose="020B0604030504040204" pitchFamily="34" charset="0"/>
              </a:rPr>
              <a:t>Currently, VREO or designee may select another case for review. An email should be sent to the QA Mailbox: </a:t>
            </a:r>
            <a:r>
              <a:rPr lang="en-US" sz="2400" dirty="0">
                <a:ea typeface="Tahoma" panose="020B0604030504040204" pitchFamily="34" charset="0"/>
                <a:cs typeface="Tahoma" panose="020B0604030504040204" pitchFamily="34" charset="0"/>
                <a:hlinkClick r:id="rId2"/>
              </a:rPr>
              <a:t>vrequa@va.gov</a:t>
            </a:r>
            <a:r>
              <a:rPr lang="en-US" sz="2400" dirty="0">
                <a:ea typeface="Tahoma" panose="020B0604030504040204" pitchFamily="34" charset="0"/>
                <a:cs typeface="Tahoma" panose="020B0604030504040204" pitchFamily="34" charset="0"/>
              </a:rPr>
              <a:t> with the following information:</a:t>
            </a:r>
          </a:p>
          <a:p>
            <a:pPr marL="0" indent="0">
              <a:buFont typeface="Arial" panose="020B0604020202020204" pitchFamily="34" charset="0"/>
              <a:buNone/>
              <a:defRPr/>
            </a:pPr>
            <a:endParaRPr lang="en-US" sz="2400" dirty="0">
              <a:ea typeface="Tahoma" panose="020B0604030504040204" pitchFamily="34" charset="0"/>
              <a:cs typeface="Tahoma" panose="020B0604030504040204" pitchFamily="34" charset="0"/>
            </a:endParaRPr>
          </a:p>
          <a:p>
            <a:pPr lvl="1">
              <a:buFont typeface="Arial" panose="020B0604020202020204" pitchFamily="34" charset="0"/>
              <a:buChar char="•"/>
              <a:defRPr/>
            </a:pPr>
            <a:r>
              <a:rPr lang="en-US" sz="2200" dirty="0">
                <a:ea typeface="Tahoma" panose="020B0604030504040204" pitchFamily="34" charset="0"/>
                <a:cs typeface="Tahoma" panose="020B0604030504040204" pitchFamily="34" charset="0"/>
              </a:rPr>
              <a:t>Name, Claim Number and Review type of original case</a:t>
            </a:r>
          </a:p>
          <a:p>
            <a:pPr lvl="1">
              <a:buFont typeface="Arial" panose="020B0604020202020204" pitchFamily="34" charset="0"/>
              <a:buChar char="•"/>
              <a:defRPr/>
            </a:pPr>
            <a:r>
              <a:rPr lang="en-US" sz="2200" dirty="0">
                <a:ea typeface="Tahoma" panose="020B0604030504040204" pitchFamily="34" charset="0"/>
                <a:cs typeface="Tahoma" panose="020B0604030504040204" pitchFamily="34" charset="0"/>
              </a:rPr>
              <a:t>Name, Claim Number and Review type of substitute case</a:t>
            </a:r>
          </a:p>
          <a:p>
            <a:pPr lvl="1">
              <a:buFont typeface="Arial" panose="020B0604020202020204" pitchFamily="34" charset="0"/>
              <a:buChar char="•"/>
              <a:defRPr/>
            </a:pPr>
            <a:r>
              <a:rPr lang="en-US" sz="2200" dirty="0">
                <a:ea typeface="Tahoma" panose="020B0604030504040204" pitchFamily="34" charset="0"/>
                <a:cs typeface="Tahoma" panose="020B0604030504040204" pitchFamily="34" charset="0"/>
              </a:rPr>
              <a:t>Month/Session in which substitution is taking place</a:t>
            </a:r>
          </a:p>
          <a:p>
            <a:pPr marL="457200" lvl="1" indent="0">
              <a:buFont typeface="Arial" panose="020B0604020202020204" pitchFamily="34" charset="0"/>
              <a:buNone/>
              <a:defRPr/>
            </a:pPr>
            <a:endParaRPr lang="en-US" sz="2400" dirty="0">
              <a:ea typeface="Tahoma" panose="020B0604030504040204" pitchFamily="34" charset="0"/>
              <a:cs typeface="Tahoma" panose="020B0604030504040204" pitchFamily="34" charset="0"/>
            </a:endParaRPr>
          </a:p>
          <a:p>
            <a:pPr>
              <a:defRPr/>
            </a:pPr>
            <a:r>
              <a:rPr lang="en-US" sz="2400" dirty="0">
                <a:ea typeface="Tahoma" panose="020B0604030504040204" pitchFamily="34" charset="0"/>
                <a:cs typeface="Tahoma" panose="020B0604030504040204" pitchFamily="34" charset="0"/>
              </a:rPr>
              <a:t>This process will change in September 2019 when the Local QA Web is available. Substitution options will be chosen by PA&amp;I.</a:t>
            </a:r>
          </a:p>
        </p:txBody>
      </p:sp>
      <p:sp>
        <p:nvSpPr>
          <p:cNvPr id="84995" name="Title 2">
            <a:extLst>
              <a:ext uri="{FF2B5EF4-FFF2-40B4-BE49-F238E27FC236}">
                <a16:creationId xmlns:a16="http://schemas.microsoft.com/office/drawing/2014/main" id="{4C16359E-0B45-4569-B755-DFC7829460E8}"/>
              </a:ext>
            </a:extLst>
          </p:cNvPr>
          <p:cNvSpPr>
            <a:spLocks noGrp="1" noChangeArrowheads="1"/>
          </p:cNvSpPr>
          <p:nvPr>
            <p:ph type="title"/>
          </p:nvPr>
        </p:nvSpPr>
        <p:spPr>
          <a:xfrm>
            <a:off x="0" y="-76200"/>
            <a:ext cx="9144000" cy="731838"/>
          </a:xfrm>
        </p:spPr>
        <p:txBody>
          <a:bodyPr/>
          <a:lstStyle/>
          <a:p>
            <a:r>
              <a:rPr lang="en-US" altLang="en-US" sz="4000"/>
              <a:t>Case Substitution Process</a:t>
            </a:r>
          </a:p>
        </p:txBody>
      </p:sp>
      <p:sp>
        <p:nvSpPr>
          <p:cNvPr id="84996" name="Slide Number Placeholder 1">
            <a:extLst>
              <a:ext uri="{FF2B5EF4-FFF2-40B4-BE49-F238E27FC236}">
                <a16:creationId xmlns:a16="http://schemas.microsoft.com/office/drawing/2014/main" id="{F3714BDC-266E-4853-9871-C5CAF1871D9D}"/>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18D4422D-7861-4A3F-864F-B06FA6D91489}" type="slidenum">
              <a:rPr lang="en-US" altLang="en-US" sz="1200" smtClean="0">
                <a:solidFill>
                  <a:srgbClr val="000000"/>
                </a:solidFill>
                <a:latin typeface="Arial" panose="020B0604020202020204" pitchFamily="34" charset="0"/>
              </a:rPr>
              <a:pPr>
                <a:spcBef>
                  <a:spcPct val="0"/>
                </a:spcBef>
                <a:buFontTx/>
                <a:buNone/>
              </a:pPr>
              <a:t>23</a:t>
            </a:fld>
            <a:endParaRPr lang="en-US" altLang="en-US" sz="1200">
              <a:solidFill>
                <a:srgbClr val="000000"/>
              </a:solidFill>
              <a:latin typeface="Arial" panose="020B0604020202020204" pitchFamily="34" charset="0"/>
            </a:endParaRPr>
          </a:p>
        </p:txBody>
      </p:sp>
    </p:spTree>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Content Placeholder 1">
            <a:extLst>
              <a:ext uri="{FF2B5EF4-FFF2-40B4-BE49-F238E27FC236}">
                <a16:creationId xmlns:a16="http://schemas.microsoft.com/office/drawing/2014/main" id="{EC29D12D-CA13-4A80-A2F1-4A7FB22B2E27}"/>
              </a:ext>
            </a:extLst>
          </p:cNvPr>
          <p:cNvSpPr>
            <a:spLocks noGrp="1" noChangeArrowheads="1"/>
          </p:cNvSpPr>
          <p:nvPr>
            <p:ph idx="1"/>
          </p:nvPr>
        </p:nvSpPr>
        <p:spPr>
          <a:xfrm>
            <a:off x="457200" y="762000"/>
            <a:ext cx="8229600" cy="5257800"/>
          </a:xfrm>
        </p:spPr>
        <p:txBody>
          <a:bodyPr/>
          <a:lstStyle/>
          <a:p>
            <a:pPr>
              <a:defRPr/>
            </a:pPr>
            <a:r>
              <a:rPr lang="en-US" altLang="en-US" sz="2400" dirty="0"/>
              <a:t>A corrective action may be cited on an error or comment where a correction can be made such as a fiscal error, incorrect decision, or procedural error.</a:t>
            </a:r>
          </a:p>
          <a:p>
            <a:pPr marL="0" indent="0">
              <a:buFont typeface="Arial" panose="020B0604020202020204" pitchFamily="34" charset="0"/>
              <a:buNone/>
              <a:defRPr/>
            </a:pPr>
            <a:endParaRPr lang="en-US" altLang="en-US" sz="2400" dirty="0"/>
          </a:p>
          <a:p>
            <a:pPr>
              <a:defRPr/>
            </a:pPr>
            <a:r>
              <a:rPr lang="en-US" altLang="en-US" sz="2400" dirty="0"/>
              <a:t>When a corrective action is cited on a case review, there is 30 days to respond.</a:t>
            </a:r>
          </a:p>
          <a:p>
            <a:pPr marL="0" indent="0">
              <a:buFont typeface="Arial" panose="020B0604020202020204" pitchFamily="34" charset="0"/>
              <a:buNone/>
              <a:defRPr/>
            </a:pPr>
            <a:endParaRPr lang="en-US" altLang="en-US" sz="2000" dirty="0"/>
          </a:p>
          <a:p>
            <a:pPr marL="0" indent="0">
              <a:buFont typeface="Arial" panose="020B0604020202020204" pitchFamily="34" charset="0"/>
              <a:buNone/>
              <a:defRPr/>
            </a:pPr>
            <a:endParaRPr lang="en-US" altLang="en-US" sz="2400" b="1" dirty="0"/>
          </a:p>
          <a:p>
            <a:pPr marL="0" indent="0">
              <a:buFont typeface="Arial" panose="020B0604020202020204" pitchFamily="34" charset="0"/>
              <a:buNone/>
              <a:defRPr/>
            </a:pPr>
            <a:endParaRPr lang="en-US" altLang="en-US" sz="2400" b="1" dirty="0"/>
          </a:p>
          <a:p>
            <a:pPr marL="0" indent="0">
              <a:buFont typeface="Arial" panose="020B0604020202020204" pitchFamily="34" charset="0"/>
              <a:buNone/>
              <a:defRPr/>
            </a:pPr>
            <a:endParaRPr lang="en-US" altLang="en-US" sz="2400" b="1" dirty="0"/>
          </a:p>
          <a:p>
            <a:pPr marL="0" indent="0">
              <a:buFont typeface="Arial" panose="020B0604020202020204" pitchFamily="34" charset="0"/>
              <a:buNone/>
              <a:defRPr/>
            </a:pPr>
            <a:endParaRPr lang="en-US" altLang="en-US" sz="2400" b="1" dirty="0"/>
          </a:p>
        </p:txBody>
      </p:sp>
      <p:sp>
        <p:nvSpPr>
          <p:cNvPr id="86019" name="Title 2">
            <a:extLst>
              <a:ext uri="{FF2B5EF4-FFF2-40B4-BE49-F238E27FC236}">
                <a16:creationId xmlns:a16="http://schemas.microsoft.com/office/drawing/2014/main" id="{FB1F2228-7B41-4768-973E-D66622D99ACF}"/>
              </a:ext>
            </a:extLst>
          </p:cNvPr>
          <p:cNvSpPr>
            <a:spLocks noGrp="1" noChangeArrowheads="1"/>
          </p:cNvSpPr>
          <p:nvPr>
            <p:ph type="title"/>
          </p:nvPr>
        </p:nvSpPr>
        <p:spPr>
          <a:xfrm>
            <a:off x="0" y="-76200"/>
            <a:ext cx="9144000" cy="731838"/>
          </a:xfrm>
        </p:spPr>
        <p:txBody>
          <a:bodyPr/>
          <a:lstStyle/>
          <a:p>
            <a:r>
              <a:rPr lang="en-US" altLang="en-US" sz="4000"/>
              <a:t>Corrective Actions</a:t>
            </a:r>
          </a:p>
        </p:txBody>
      </p:sp>
      <p:sp>
        <p:nvSpPr>
          <p:cNvPr id="86020" name="Slide Number Placeholder 1">
            <a:extLst>
              <a:ext uri="{FF2B5EF4-FFF2-40B4-BE49-F238E27FC236}">
                <a16:creationId xmlns:a16="http://schemas.microsoft.com/office/drawing/2014/main" id="{68A97D84-D9BF-4DEB-8893-EC13D3E2F5DF}"/>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54382C63-34BE-48A9-BF75-5D46D284CBB4}" type="slidenum">
              <a:rPr lang="en-US" altLang="en-US" sz="1200" smtClean="0">
                <a:solidFill>
                  <a:srgbClr val="000000"/>
                </a:solidFill>
                <a:latin typeface="Arial" panose="020B0604020202020204" pitchFamily="34" charset="0"/>
              </a:rPr>
              <a:pPr>
                <a:spcBef>
                  <a:spcPct val="0"/>
                </a:spcBef>
                <a:buFontTx/>
                <a:buNone/>
              </a:pPr>
              <a:t>24</a:t>
            </a:fld>
            <a:endParaRPr lang="en-US" altLang="en-US" sz="1200">
              <a:solidFill>
                <a:srgbClr val="000000"/>
              </a:solidFill>
              <a:latin typeface="Arial" panose="020B0604020202020204" pitchFamily="34" charset="0"/>
            </a:endParaRPr>
          </a:p>
        </p:txBody>
      </p:sp>
    </p:spTree>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27212-B217-4ED7-91D6-75647B7941D3}"/>
              </a:ext>
            </a:extLst>
          </p:cNvPr>
          <p:cNvSpPr>
            <a:spLocks noGrp="1"/>
          </p:cNvSpPr>
          <p:nvPr>
            <p:ph type="title"/>
          </p:nvPr>
        </p:nvSpPr>
        <p:spPr>
          <a:xfrm>
            <a:off x="0" y="-76200"/>
            <a:ext cx="9144000" cy="731838"/>
          </a:xfrm>
        </p:spPr>
        <p:txBody>
          <a:bodyPr>
            <a:normAutofit fontScale="90000"/>
          </a:bodyPr>
          <a:lstStyle/>
          <a:p>
            <a:pPr>
              <a:defRPr/>
            </a:pPr>
            <a:r>
              <a:rPr lang="en-US" dirty="0"/>
              <a:t>STAR SharePoint</a:t>
            </a:r>
          </a:p>
        </p:txBody>
      </p:sp>
      <p:sp>
        <p:nvSpPr>
          <p:cNvPr id="5" name="TextBox 4">
            <a:extLst>
              <a:ext uri="{FF2B5EF4-FFF2-40B4-BE49-F238E27FC236}">
                <a16:creationId xmlns:a16="http://schemas.microsoft.com/office/drawing/2014/main" id="{9434A3C3-6575-4BE9-80D5-A6B0371BA3D9}"/>
              </a:ext>
            </a:extLst>
          </p:cNvPr>
          <p:cNvSpPr txBox="1"/>
          <p:nvPr/>
        </p:nvSpPr>
        <p:spPr>
          <a:xfrm>
            <a:off x="457200" y="990600"/>
            <a:ext cx="8229600" cy="4278313"/>
          </a:xfrm>
          <a:prstGeom prst="rect">
            <a:avLst/>
          </a:prstGeom>
          <a:noFill/>
        </p:spPr>
        <p:txBody>
          <a:bodyPr>
            <a:spAutoFit/>
          </a:bodyPr>
          <a:lstStyle/>
          <a:p>
            <a:pPr marL="457200" indent="-457200">
              <a:buFont typeface="Arial" panose="020B0604020202020204" pitchFamily="34" charset="0"/>
              <a:buChar char="•"/>
              <a:defRPr/>
            </a:pPr>
            <a:r>
              <a:rPr lang="en-US" sz="2400" dirty="0">
                <a:solidFill>
                  <a:schemeClr val="tx1"/>
                </a:solidFill>
                <a:latin typeface="+mn-lt"/>
              </a:rPr>
              <a:t>The STAR SharePoint contains QA related information and resources for each RO:</a:t>
            </a:r>
          </a:p>
          <a:p>
            <a:pPr marL="914400" lvl="1" indent="-457200">
              <a:buFont typeface="Arial" panose="020B0604020202020204" pitchFamily="34" charset="0"/>
              <a:buChar char="•"/>
              <a:defRPr/>
            </a:pPr>
            <a:r>
              <a:rPr lang="en-US" sz="2400" dirty="0">
                <a:solidFill>
                  <a:schemeClr val="tx1"/>
                </a:solidFill>
                <a:latin typeface="+mn-lt"/>
              </a:rPr>
              <a:t>Completed Case Reviews</a:t>
            </a:r>
          </a:p>
          <a:p>
            <a:pPr marL="914400" lvl="1" indent="-457200">
              <a:buFont typeface="Arial" panose="020B0604020202020204" pitchFamily="34" charset="0"/>
              <a:buChar char="•"/>
              <a:defRPr/>
            </a:pPr>
            <a:r>
              <a:rPr lang="en-US" sz="2400" dirty="0">
                <a:solidFill>
                  <a:schemeClr val="tx1"/>
                </a:solidFill>
                <a:latin typeface="+mn-lt"/>
              </a:rPr>
              <a:t>Summary of Scores</a:t>
            </a:r>
          </a:p>
          <a:p>
            <a:pPr marL="914400" lvl="1" indent="-457200">
              <a:buFont typeface="Arial" panose="020B0604020202020204" pitchFamily="34" charset="0"/>
              <a:buChar char="•"/>
              <a:defRPr/>
            </a:pPr>
            <a:r>
              <a:rPr lang="en-US" sz="2400" dirty="0">
                <a:solidFill>
                  <a:schemeClr val="tx1"/>
                </a:solidFill>
                <a:latin typeface="+mn-lt"/>
              </a:rPr>
              <a:t>Corrective Actions</a:t>
            </a:r>
          </a:p>
          <a:p>
            <a:pPr marL="914400" lvl="1" indent="-457200">
              <a:buFont typeface="Arial" panose="020B0604020202020204" pitchFamily="34" charset="0"/>
              <a:buChar char="•"/>
              <a:defRPr/>
            </a:pPr>
            <a:r>
              <a:rPr lang="en-US" sz="2400" dirty="0">
                <a:solidFill>
                  <a:schemeClr val="tx1"/>
                </a:solidFill>
                <a:latin typeface="+mn-lt"/>
              </a:rPr>
              <a:t>Site Visit Documentation</a:t>
            </a:r>
          </a:p>
          <a:p>
            <a:pPr marL="914400" lvl="1" indent="-457200">
              <a:buFont typeface="Arial" panose="020B0604020202020204" pitchFamily="34" charset="0"/>
              <a:buChar char="•"/>
              <a:defRPr/>
            </a:pPr>
            <a:r>
              <a:rPr lang="en-US" sz="2400" dirty="0">
                <a:solidFill>
                  <a:schemeClr val="tx1"/>
                </a:solidFill>
                <a:latin typeface="+mn-lt"/>
              </a:rPr>
              <a:t>QA Review Board results</a:t>
            </a:r>
          </a:p>
          <a:p>
            <a:pPr marL="914400" lvl="1" indent="-457200">
              <a:buFont typeface="Arial" panose="020B0604020202020204" pitchFamily="34" charset="0"/>
              <a:buChar char="•"/>
              <a:defRPr/>
            </a:pPr>
            <a:r>
              <a:rPr lang="en-US" sz="2400" dirty="0">
                <a:solidFill>
                  <a:schemeClr val="tx1"/>
                </a:solidFill>
                <a:latin typeface="+mn-lt"/>
              </a:rPr>
              <a:t>Review Instruments and SOPs</a:t>
            </a:r>
          </a:p>
          <a:p>
            <a:pPr marL="914400" lvl="1" indent="-457200">
              <a:buFont typeface="Arial" panose="020B0604020202020204" pitchFamily="34" charset="0"/>
              <a:buChar char="•"/>
              <a:defRPr/>
            </a:pPr>
            <a:r>
              <a:rPr lang="en-US" sz="2400" dirty="0">
                <a:solidFill>
                  <a:schemeClr val="tx1"/>
                </a:solidFill>
                <a:latin typeface="+mn-lt"/>
              </a:rPr>
              <a:t>Accuracy Scores</a:t>
            </a:r>
          </a:p>
          <a:p>
            <a:pPr marL="914400" lvl="1" indent="-457200">
              <a:buFont typeface="Arial" panose="020B0604020202020204" pitchFamily="34" charset="0"/>
              <a:buChar char="•"/>
              <a:defRPr/>
            </a:pPr>
            <a:r>
              <a:rPr lang="en-US" sz="2400" dirty="0">
                <a:solidFill>
                  <a:schemeClr val="tx1"/>
                </a:solidFill>
                <a:latin typeface="+mn-lt"/>
              </a:rPr>
              <a:t>Trends</a:t>
            </a:r>
          </a:p>
          <a:p>
            <a:pPr marL="914400" lvl="1" indent="-457200">
              <a:buFont typeface="Arial" panose="020B0604020202020204" pitchFamily="34" charset="0"/>
              <a:buChar char="•"/>
              <a:defRPr/>
            </a:pPr>
            <a:r>
              <a:rPr lang="en-US" sz="2400" dirty="0">
                <a:solidFill>
                  <a:schemeClr val="tx1"/>
                </a:solidFill>
                <a:latin typeface="+mn-lt"/>
              </a:rPr>
              <a:t>Job Aids</a:t>
            </a:r>
          </a:p>
        </p:txBody>
      </p:sp>
      <p:sp>
        <p:nvSpPr>
          <p:cNvPr id="87044" name="Slide Number Placeholder 1">
            <a:extLst>
              <a:ext uri="{FF2B5EF4-FFF2-40B4-BE49-F238E27FC236}">
                <a16:creationId xmlns:a16="http://schemas.microsoft.com/office/drawing/2014/main" id="{F4FDE9D8-6B7B-4C72-8C99-17D89D8AAF16}"/>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311964F8-969C-4910-8765-60B7D9FB78E3}" type="slidenum">
              <a:rPr lang="en-US" altLang="en-US" sz="1200" smtClean="0">
                <a:solidFill>
                  <a:srgbClr val="000000"/>
                </a:solidFill>
                <a:latin typeface="Arial" panose="020B0604020202020204" pitchFamily="34" charset="0"/>
              </a:rPr>
              <a:pPr>
                <a:spcBef>
                  <a:spcPct val="0"/>
                </a:spcBef>
                <a:buFontTx/>
                <a:buNone/>
              </a:pPr>
              <a:t>25</a:t>
            </a:fld>
            <a:endParaRPr lang="en-US" altLang="en-US" sz="1200">
              <a:solidFill>
                <a:srgbClr val="000000"/>
              </a:solidFill>
              <a:latin typeface="Arial" panose="020B0604020202020204" pitchFamily="34" charset="0"/>
            </a:endParaRPr>
          </a:p>
        </p:txBody>
      </p:sp>
    </p:spTree>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B95B7-E2CB-4D01-B3DD-76CCE662CB84}"/>
              </a:ext>
            </a:extLst>
          </p:cNvPr>
          <p:cNvSpPr>
            <a:spLocks noGrp="1"/>
          </p:cNvSpPr>
          <p:nvPr>
            <p:ph type="title"/>
          </p:nvPr>
        </p:nvSpPr>
        <p:spPr>
          <a:xfrm>
            <a:off x="0" y="-76200"/>
            <a:ext cx="9144000" cy="731838"/>
          </a:xfrm>
        </p:spPr>
        <p:txBody>
          <a:bodyPr>
            <a:normAutofit fontScale="90000"/>
          </a:bodyPr>
          <a:lstStyle/>
          <a:p>
            <a:pPr>
              <a:defRPr/>
            </a:pPr>
            <a:r>
              <a:rPr lang="en-US" dirty="0"/>
              <a:t>Review of Quality (ROQ) SharePoint</a:t>
            </a:r>
          </a:p>
        </p:txBody>
      </p:sp>
      <p:sp>
        <p:nvSpPr>
          <p:cNvPr id="4" name="TextBox 3">
            <a:extLst>
              <a:ext uri="{FF2B5EF4-FFF2-40B4-BE49-F238E27FC236}">
                <a16:creationId xmlns:a16="http://schemas.microsoft.com/office/drawing/2014/main" id="{F403224E-B01D-48AD-A927-49B1DCFE7631}"/>
              </a:ext>
            </a:extLst>
          </p:cNvPr>
          <p:cNvSpPr txBox="1"/>
          <p:nvPr/>
        </p:nvSpPr>
        <p:spPr>
          <a:xfrm>
            <a:off x="381000" y="1143000"/>
            <a:ext cx="8305800" cy="3046413"/>
          </a:xfrm>
          <a:prstGeom prst="rect">
            <a:avLst/>
          </a:prstGeom>
          <a:noFill/>
        </p:spPr>
        <p:txBody>
          <a:bodyPr>
            <a:spAutoFit/>
          </a:bodyPr>
          <a:lstStyle/>
          <a:p>
            <a:pPr marL="457200" indent="-457200">
              <a:buFont typeface="Arial" panose="020B0604020202020204" pitchFamily="34" charset="0"/>
              <a:buChar char="•"/>
              <a:defRPr/>
            </a:pPr>
            <a:r>
              <a:rPr lang="en-US" sz="2400" dirty="0">
                <a:solidFill>
                  <a:schemeClr val="tx1"/>
                </a:solidFill>
                <a:latin typeface="+mn-lt"/>
                <a:hlinkClick r:id="rId2"/>
              </a:rPr>
              <a:t>ROQ SharePoint </a:t>
            </a:r>
            <a:r>
              <a:rPr lang="en-US" sz="2400" dirty="0">
                <a:solidFill>
                  <a:schemeClr val="tx1"/>
                </a:solidFill>
                <a:latin typeface="+mn-lt"/>
              </a:rPr>
              <a:t>created for local QA reviews beginning in FY18 because original ROQ was on a platform that had security concerns.</a:t>
            </a:r>
          </a:p>
          <a:p>
            <a:pPr>
              <a:defRPr/>
            </a:pPr>
            <a:endParaRPr lang="en-US" sz="2400" dirty="0">
              <a:solidFill>
                <a:schemeClr val="tx1"/>
              </a:solidFill>
              <a:latin typeface="+mn-lt"/>
            </a:endParaRPr>
          </a:p>
          <a:p>
            <a:pPr marL="457200" indent="-457200">
              <a:buFont typeface="Arial" panose="020B0604020202020204" pitchFamily="34" charset="0"/>
              <a:buChar char="•"/>
              <a:defRPr/>
            </a:pPr>
            <a:r>
              <a:rPr lang="en-US" sz="2400" dirty="0">
                <a:solidFill>
                  <a:schemeClr val="tx1"/>
                </a:solidFill>
                <a:latin typeface="+mn-lt"/>
              </a:rPr>
              <a:t>Interim platform for local QA review entry until local QA Web created.</a:t>
            </a:r>
          </a:p>
          <a:p>
            <a:pPr marL="457200" indent="-457200">
              <a:buFont typeface="Arial" panose="020B0604020202020204" pitchFamily="34" charset="0"/>
              <a:buChar char="•"/>
              <a:defRPr/>
            </a:pPr>
            <a:endParaRPr lang="en-US" sz="2400" dirty="0">
              <a:solidFill>
                <a:schemeClr val="tx1"/>
              </a:solidFill>
              <a:latin typeface="+mn-lt"/>
            </a:endParaRPr>
          </a:p>
          <a:p>
            <a:pPr marL="457200" indent="-457200">
              <a:buFont typeface="Arial" panose="020B0604020202020204" pitchFamily="34" charset="0"/>
              <a:buChar char="•"/>
              <a:defRPr/>
            </a:pPr>
            <a:r>
              <a:rPr lang="en-US" sz="2400" dirty="0">
                <a:solidFill>
                  <a:schemeClr val="tx1"/>
                </a:solidFill>
                <a:latin typeface="+mn-lt"/>
              </a:rPr>
              <a:t>User guide available on ROQ SharePoint.</a:t>
            </a:r>
          </a:p>
        </p:txBody>
      </p:sp>
      <p:sp>
        <p:nvSpPr>
          <p:cNvPr id="88068" name="Slide Number Placeholder 1">
            <a:extLst>
              <a:ext uri="{FF2B5EF4-FFF2-40B4-BE49-F238E27FC236}">
                <a16:creationId xmlns:a16="http://schemas.microsoft.com/office/drawing/2014/main" id="{411209B3-D081-4AFA-A0EF-9B4740FD07A1}"/>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E1A3365-8CD2-4F67-8A8A-3DDDAD1411B3}" type="slidenum">
              <a:rPr lang="en-US" altLang="en-US" sz="1200" smtClean="0">
                <a:solidFill>
                  <a:srgbClr val="000000"/>
                </a:solidFill>
                <a:latin typeface="Arial" panose="020B0604020202020204" pitchFamily="34" charset="0"/>
              </a:rPr>
              <a:pPr>
                <a:spcBef>
                  <a:spcPct val="0"/>
                </a:spcBef>
                <a:buFontTx/>
                <a:buNone/>
              </a:pPr>
              <a:t>26</a:t>
            </a:fld>
            <a:endParaRPr lang="en-US" altLang="en-US" sz="1200">
              <a:solidFill>
                <a:srgbClr val="000000"/>
              </a:solidFill>
              <a:latin typeface="Arial" panose="020B0604020202020204" pitchFamily="34" charset="0"/>
            </a:endParaRPr>
          </a:p>
        </p:txBody>
      </p:sp>
    </p:spTree>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54EDDF71-1C5C-4FD1-B5E5-2C9C477E0E9A}"/>
              </a:ext>
            </a:extLst>
          </p:cNvPr>
          <p:cNvSpPr>
            <a:spLocks noGrp="1"/>
          </p:cNvSpPr>
          <p:nvPr>
            <p:ph idx="1"/>
          </p:nvPr>
        </p:nvSpPr>
        <p:spPr/>
        <p:txBody>
          <a:bodyPr/>
          <a:lstStyle/>
          <a:p>
            <a:pPr>
              <a:defRPr/>
            </a:pPr>
            <a:r>
              <a:rPr lang="en-US" sz="2400" dirty="0"/>
              <a:t>Local QA reviews will be recorded in QA Web starting in September 2019.</a:t>
            </a:r>
          </a:p>
          <a:p>
            <a:pPr>
              <a:defRPr/>
            </a:pPr>
            <a:r>
              <a:rPr lang="en-US" sz="2400" dirty="0"/>
              <a:t>ROs will have access to local reports for individual case managers.</a:t>
            </a:r>
          </a:p>
          <a:p>
            <a:pPr>
              <a:defRPr/>
            </a:pPr>
            <a:r>
              <a:rPr lang="en-US" sz="2400" dirty="0"/>
              <a:t>ROs will have access to national reports.</a:t>
            </a:r>
          </a:p>
          <a:p>
            <a:pPr>
              <a:defRPr/>
            </a:pPr>
            <a:r>
              <a:rPr lang="en-US" sz="2400" dirty="0"/>
              <a:t>Training on Local QA Web will be held in July 2019.</a:t>
            </a:r>
          </a:p>
          <a:p>
            <a:pPr marL="0" indent="0">
              <a:buFont typeface="Arial" panose="020B0604020202020204" pitchFamily="34" charset="0"/>
              <a:buNone/>
              <a:defRPr/>
            </a:pPr>
            <a:endParaRPr lang="en-US" dirty="0"/>
          </a:p>
        </p:txBody>
      </p:sp>
      <p:sp>
        <p:nvSpPr>
          <p:cNvPr id="2" name="Title 1">
            <a:extLst>
              <a:ext uri="{FF2B5EF4-FFF2-40B4-BE49-F238E27FC236}">
                <a16:creationId xmlns:a16="http://schemas.microsoft.com/office/drawing/2014/main" id="{D123F756-976D-4D39-B829-A32446B03136}"/>
              </a:ext>
            </a:extLst>
          </p:cNvPr>
          <p:cNvSpPr>
            <a:spLocks noGrp="1"/>
          </p:cNvSpPr>
          <p:nvPr>
            <p:ph type="title"/>
          </p:nvPr>
        </p:nvSpPr>
        <p:spPr>
          <a:xfrm>
            <a:off x="0" y="-76200"/>
            <a:ext cx="9144000" cy="731838"/>
          </a:xfrm>
        </p:spPr>
        <p:txBody>
          <a:bodyPr>
            <a:normAutofit fontScale="90000"/>
          </a:bodyPr>
          <a:lstStyle/>
          <a:p>
            <a:pPr>
              <a:defRPr/>
            </a:pPr>
            <a:r>
              <a:rPr lang="en-US" dirty="0"/>
              <a:t>Local QA Web</a:t>
            </a:r>
          </a:p>
        </p:txBody>
      </p:sp>
      <p:sp>
        <p:nvSpPr>
          <p:cNvPr id="89092" name="Slide Number Placeholder 1">
            <a:extLst>
              <a:ext uri="{FF2B5EF4-FFF2-40B4-BE49-F238E27FC236}">
                <a16:creationId xmlns:a16="http://schemas.microsoft.com/office/drawing/2014/main" id="{1398E2CA-CEFB-41F8-9A94-BC9EB31A2CFE}"/>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8340C0E1-E5EF-45B8-9604-457128B49E44}" type="slidenum">
              <a:rPr lang="en-US" altLang="en-US" sz="1200" smtClean="0">
                <a:solidFill>
                  <a:srgbClr val="000000"/>
                </a:solidFill>
                <a:latin typeface="Arial" panose="020B0604020202020204" pitchFamily="34" charset="0"/>
              </a:rPr>
              <a:pPr>
                <a:spcBef>
                  <a:spcPct val="0"/>
                </a:spcBef>
                <a:buFontTx/>
                <a:buNone/>
              </a:pPr>
              <a:t>27</a:t>
            </a:fld>
            <a:endParaRPr lang="en-US" altLang="en-US" sz="1200">
              <a:solidFill>
                <a:srgbClr val="000000"/>
              </a:solidFill>
              <a:latin typeface="Arial" panose="020B0604020202020204" pitchFamily="34" charset="0"/>
            </a:endParaRPr>
          </a:p>
        </p:txBody>
      </p:sp>
    </p:spTree>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Content Placeholder 2">
            <a:extLst>
              <a:ext uri="{FF2B5EF4-FFF2-40B4-BE49-F238E27FC236}">
                <a16:creationId xmlns:a16="http://schemas.microsoft.com/office/drawing/2014/main" id="{CF77C20E-DC41-45F9-9B48-1058D2F022FA}"/>
              </a:ext>
            </a:extLst>
          </p:cNvPr>
          <p:cNvSpPr>
            <a:spLocks noGrp="1" noChangeArrowheads="1"/>
          </p:cNvSpPr>
          <p:nvPr>
            <p:ph idx="1"/>
          </p:nvPr>
        </p:nvSpPr>
        <p:spPr/>
        <p:txBody>
          <a:bodyPr/>
          <a:lstStyle/>
          <a:p>
            <a:pPr lvl="1" eaLnBrk="1" hangingPunct="1"/>
            <a:endParaRPr lang="en-US" altLang="en-US"/>
          </a:p>
          <a:p>
            <a:pPr lvl="1" eaLnBrk="1" hangingPunct="1"/>
            <a:endParaRPr lang="en-US" altLang="en-US"/>
          </a:p>
        </p:txBody>
      </p:sp>
      <p:sp>
        <p:nvSpPr>
          <p:cNvPr id="90115" name="Title 1">
            <a:extLst>
              <a:ext uri="{FF2B5EF4-FFF2-40B4-BE49-F238E27FC236}">
                <a16:creationId xmlns:a16="http://schemas.microsoft.com/office/drawing/2014/main" id="{2166C538-3943-4B75-8E4B-23FB480AFE57}"/>
              </a:ext>
            </a:extLst>
          </p:cNvPr>
          <p:cNvSpPr>
            <a:spLocks noGrp="1" noChangeArrowheads="1"/>
          </p:cNvSpPr>
          <p:nvPr>
            <p:ph type="title"/>
          </p:nvPr>
        </p:nvSpPr>
        <p:spPr>
          <a:xfrm>
            <a:off x="0" y="-76200"/>
            <a:ext cx="9144000" cy="731838"/>
          </a:xfrm>
        </p:spPr>
        <p:txBody>
          <a:bodyPr/>
          <a:lstStyle/>
          <a:p>
            <a:pPr eaLnBrk="1" hangingPunct="1"/>
            <a:r>
              <a:rPr lang="en-US" altLang="en-US" sz="4000"/>
              <a:t>Questions/Discussion</a:t>
            </a:r>
            <a:endParaRPr lang="en-US" altLang="en-US" sz="4800"/>
          </a:p>
        </p:txBody>
      </p:sp>
      <p:pic>
        <p:nvPicPr>
          <p:cNvPr id="90116" name="Picture 2">
            <a:extLst>
              <a:ext uri="{FF2B5EF4-FFF2-40B4-BE49-F238E27FC236}">
                <a16:creationId xmlns:a16="http://schemas.microsoft.com/office/drawing/2014/main" id="{724AB8F7-A1F5-4B9A-A82A-8FE025E76C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838" y="1447800"/>
            <a:ext cx="4233862" cy="4352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a:extLst>
              <a:ext uri="{FF2B5EF4-FFF2-40B4-BE49-F238E27FC236}">
                <a16:creationId xmlns:a16="http://schemas.microsoft.com/office/drawing/2014/main" id="{125E3A38-64ED-4374-992F-874C58DED883}"/>
              </a:ext>
            </a:extLst>
          </p:cNvPr>
          <p:cNvSpPr txBox="1"/>
          <p:nvPr/>
        </p:nvSpPr>
        <p:spPr>
          <a:xfrm>
            <a:off x="4114800" y="850900"/>
            <a:ext cx="4876800" cy="4094163"/>
          </a:xfrm>
          <a:prstGeom prst="rect">
            <a:avLst/>
          </a:prstGeom>
          <a:noFill/>
        </p:spPr>
        <p:txBody>
          <a:bodyPr>
            <a:spAutoFit/>
          </a:bodyPr>
          <a:lstStyle/>
          <a:p>
            <a:pPr algn="ctr">
              <a:defRPr/>
            </a:pPr>
            <a:r>
              <a:rPr lang="en-US" sz="2000" b="1" u="sng" dirty="0">
                <a:solidFill>
                  <a:srgbClr val="000000"/>
                </a:solidFill>
                <a:latin typeface="Calibri"/>
                <a:cs typeface="+mn-cs"/>
              </a:rPr>
              <a:t>Next NMT Skype Sessions:</a:t>
            </a:r>
          </a:p>
          <a:p>
            <a:pPr algn="ctr">
              <a:defRPr/>
            </a:pPr>
            <a:endParaRPr lang="en-US" sz="2000" dirty="0">
              <a:solidFill>
                <a:srgbClr val="000000"/>
              </a:solidFill>
              <a:latin typeface="Calibri"/>
              <a:cs typeface="+mn-cs"/>
            </a:endParaRPr>
          </a:p>
          <a:p>
            <a:pPr algn="ctr">
              <a:defRPr/>
            </a:pPr>
            <a:r>
              <a:rPr lang="en-US" sz="2000" dirty="0">
                <a:solidFill>
                  <a:srgbClr val="000000"/>
                </a:solidFill>
                <a:latin typeface="Calibri"/>
                <a:cs typeface="+mn-cs"/>
              </a:rPr>
              <a:t>Local QA Review and Trends</a:t>
            </a:r>
          </a:p>
          <a:p>
            <a:pPr algn="ctr">
              <a:defRPr/>
            </a:pPr>
            <a:r>
              <a:rPr lang="en-US" sz="2000" dirty="0">
                <a:solidFill>
                  <a:srgbClr val="000000"/>
                </a:solidFill>
                <a:latin typeface="Calibri"/>
                <a:cs typeface="+mn-cs"/>
              </a:rPr>
              <a:t>Tuesday, June 4, 2019 @ 11-12:30 PM ET</a:t>
            </a:r>
          </a:p>
          <a:p>
            <a:pPr algn="ctr">
              <a:defRPr/>
            </a:pPr>
            <a:endParaRPr lang="en-US" sz="2000" dirty="0">
              <a:solidFill>
                <a:srgbClr val="000000"/>
              </a:solidFill>
              <a:latin typeface="Calibri"/>
              <a:cs typeface="+mn-cs"/>
            </a:endParaRPr>
          </a:p>
          <a:p>
            <a:pPr algn="ctr">
              <a:defRPr/>
            </a:pPr>
            <a:r>
              <a:rPr lang="en-US" sz="2000" dirty="0">
                <a:solidFill>
                  <a:srgbClr val="000000"/>
                </a:solidFill>
                <a:latin typeface="Calibri"/>
                <a:cs typeface="+mn-cs"/>
              </a:rPr>
              <a:t>Preparing for Site Visits</a:t>
            </a:r>
          </a:p>
          <a:p>
            <a:pPr algn="ctr">
              <a:defRPr/>
            </a:pPr>
            <a:r>
              <a:rPr lang="en-US" sz="2000" dirty="0">
                <a:solidFill>
                  <a:srgbClr val="000000"/>
                </a:solidFill>
                <a:latin typeface="Calibri"/>
                <a:cs typeface="+mn-cs"/>
              </a:rPr>
              <a:t>Tuesday, June 11, 2019 @ 11-12:30 PM ET</a:t>
            </a:r>
          </a:p>
          <a:p>
            <a:pPr algn="ctr">
              <a:defRPr/>
            </a:pPr>
            <a:endParaRPr lang="en-US" sz="2000" dirty="0">
              <a:solidFill>
                <a:srgbClr val="000000"/>
              </a:solidFill>
              <a:latin typeface="Calibri"/>
              <a:cs typeface="+mn-cs"/>
            </a:endParaRPr>
          </a:p>
          <a:p>
            <a:pPr algn="ctr">
              <a:defRPr/>
            </a:pPr>
            <a:r>
              <a:rPr lang="en-US" sz="2000" dirty="0">
                <a:solidFill>
                  <a:srgbClr val="000000"/>
                </a:solidFill>
                <a:latin typeface="Calibri"/>
                <a:cs typeface="+mn-cs"/>
              </a:rPr>
              <a:t>Human Resources</a:t>
            </a:r>
          </a:p>
          <a:p>
            <a:pPr algn="ctr">
              <a:defRPr/>
            </a:pPr>
            <a:r>
              <a:rPr lang="en-US" sz="2000" dirty="0">
                <a:solidFill>
                  <a:srgbClr val="000000"/>
                </a:solidFill>
                <a:latin typeface="Calibri"/>
                <a:cs typeface="+mn-cs"/>
              </a:rPr>
              <a:t>Tuesday, July 9, 2019 @ 11-12:30 PM ET</a:t>
            </a:r>
          </a:p>
          <a:p>
            <a:pPr algn="ctr">
              <a:defRPr/>
            </a:pPr>
            <a:endParaRPr lang="en-US" sz="2000" dirty="0">
              <a:solidFill>
                <a:srgbClr val="000000"/>
              </a:solidFill>
              <a:cs typeface="+mn-cs"/>
            </a:endParaRPr>
          </a:p>
          <a:p>
            <a:pPr algn="ctr">
              <a:defRPr/>
            </a:pPr>
            <a:r>
              <a:rPr lang="en-US" sz="2000" dirty="0">
                <a:solidFill>
                  <a:srgbClr val="000000"/>
                </a:solidFill>
                <a:latin typeface="Calibri"/>
                <a:cs typeface="+mn-cs"/>
              </a:rPr>
              <a:t>Capstone Review Session 2</a:t>
            </a:r>
          </a:p>
          <a:p>
            <a:pPr algn="ctr">
              <a:defRPr/>
            </a:pPr>
            <a:r>
              <a:rPr lang="en-US" sz="2000" dirty="0">
                <a:solidFill>
                  <a:srgbClr val="000000"/>
                </a:solidFill>
                <a:latin typeface="Calibri"/>
                <a:cs typeface="+mn-cs"/>
              </a:rPr>
              <a:t>Tuesday, July 16, 2019 @ 11-12:30 PM ET</a:t>
            </a:r>
          </a:p>
        </p:txBody>
      </p:sp>
      <p:sp>
        <p:nvSpPr>
          <p:cNvPr id="4" name="TextBox 3">
            <a:extLst>
              <a:ext uri="{FF2B5EF4-FFF2-40B4-BE49-F238E27FC236}">
                <a16:creationId xmlns:a16="http://schemas.microsoft.com/office/drawing/2014/main" id="{73E9ADB0-DA68-4096-B76D-31CEEBB86216}"/>
              </a:ext>
            </a:extLst>
          </p:cNvPr>
          <p:cNvSpPr txBox="1"/>
          <p:nvPr/>
        </p:nvSpPr>
        <p:spPr>
          <a:xfrm>
            <a:off x="682625" y="874713"/>
            <a:ext cx="3276600" cy="923925"/>
          </a:xfrm>
          <a:prstGeom prst="rect">
            <a:avLst/>
          </a:prstGeom>
          <a:noFill/>
          <a:ln>
            <a:solidFill>
              <a:schemeClr val="tx1"/>
            </a:solidFill>
          </a:ln>
        </p:spPr>
        <p:txBody>
          <a:bodyPr>
            <a:spAutoFit/>
          </a:bodyPr>
          <a:lstStyle/>
          <a:p>
            <a:pPr algn="ctr">
              <a:defRPr/>
            </a:pPr>
            <a:r>
              <a:rPr lang="en-US" sz="1800" dirty="0">
                <a:solidFill>
                  <a:schemeClr val="tx1"/>
                </a:solidFill>
                <a:latin typeface="Calibri"/>
                <a:cs typeface="+mn-cs"/>
              </a:rPr>
              <a:t>TMS # 4492148</a:t>
            </a:r>
          </a:p>
          <a:p>
            <a:pPr algn="ctr">
              <a:defRPr/>
            </a:pPr>
            <a:r>
              <a:rPr lang="en-US" sz="1800" dirty="0">
                <a:solidFill>
                  <a:schemeClr val="tx1"/>
                </a:solidFill>
                <a:latin typeface="Calibri"/>
                <a:cs typeface="+mn-cs"/>
              </a:rPr>
              <a:t>VRE New Manager Training: Local QA Review and Trends</a:t>
            </a:r>
          </a:p>
        </p:txBody>
      </p:sp>
      <p:sp>
        <p:nvSpPr>
          <p:cNvPr id="129031" name="Slide Number Placeholder 1">
            <a:extLst>
              <a:ext uri="{FF2B5EF4-FFF2-40B4-BE49-F238E27FC236}">
                <a16:creationId xmlns:a16="http://schemas.microsoft.com/office/drawing/2014/main" id="{79BB7930-132F-43E8-B1E1-9CFCE0AE761C}"/>
              </a:ext>
            </a:extLst>
          </p:cNvPr>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defRPr/>
            </a:pPr>
            <a:fld id="{3FADBCFE-EBF5-4E5E-AD30-C771BE712175}" type="slidenum">
              <a:rPr lang="en-US" altLang="en-US" sz="1400" smtClean="0">
                <a:solidFill>
                  <a:srgbClr val="000000"/>
                </a:solidFill>
                <a:latin typeface="Times New Roman" panose="02020603050405020304" pitchFamily="18" charset="0"/>
                <a:cs typeface="+mn-cs"/>
              </a:rPr>
              <a:pPr>
                <a:spcBef>
                  <a:spcPct val="0"/>
                </a:spcBef>
                <a:buFontTx/>
                <a:buNone/>
                <a:defRPr/>
              </a:pPr>
              <a:t>28</a:t>
            </a:fld>
            <a:endParaRPr lang="en-US" altLang="en-US" sz="1400">
              <a:solidFill>
                <a:srgbClr val="000000"/>
              </a:solidFill>
              <a:latin typeface="Times New Roman" panose="02020603050405020304" pitchFamily="18" charset="0"/>
              <a:cs typeface="+mn-cs"/>
            </a:endParaRPr>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3">
            <a:extLst>
              <a:ext uri="{FF2B5EF4-FFF2-40B4-BE49-F238E27FC236}">
                <a16:creationId xmlns:a16="http://schemas.microsoft.com/office/drawing/2014/main" id="{1AA2A5F2-5B6F-4578-A6E4-1EABDA3F1129}"/>
              </a:ext>
            </a:extLst>
          </p:cNvPr>
          <p:cNvSpPr>
            <a:spLocks noGrp="1" noChangeArrowheads="1"/>
          </p:cNvSpPr>
          <p:nvPr>
            <p:ph idx="1"/>
          </p:nvPr>
        </p:nvSpPr>
        <p:spPr/>
        <p:txBody>
          <a:bodyPr/>
          <a:lstStyle/>
          <a:p>
            <a:pPr eaLnBrk="1" hangingPunct="1">
              <a:buFontTx/>
              <a:buNone/>
            </a:pPr>
            <a:r>
              <a:rPr lang="en-US" altLang="en-US" sz="2400">
                <a:ea typeface="Arial Unicode MS" pitchFamily="34" charset="-128"/>
              </a:rPr>
              <a:t>Local QA review is an oversight function which:</a:t>
            </a:r>
          </a:p>
          <a:p>
            <a:pPr eaLnBrk="1" hangingPunct="1">
              <a:buFontTx/>
              <a:buNone/>
            </a:pPr>
            <a:endParaRPr lang="en-US" altLang="en-US" sz="2400">
              <a:ea typeface="Arial Unicode MS" pitchFamily="34" charset="-128"/>
            </a:endParaRPr>
          </a:p>
          <a:p>
            <a:pPr eaLnBrk="1" hangingPunct="1"/>
            <a:r>
              <a:rPr lang="en-US" altLang="en-US" sz="2400">
                <a:ea typeface="Arial Unicode MS" pitchFamily="34" charset="-128"/>
              </a:rPr>
              <a:t>Ensures </a:t>
            </a:r>
            <a:r>
              <a:rPr lang="en-US" altLang="en-US" sz="2400">
                <a:cs typeface="Times New Roman" panose="02020603050405020304" pitchFamily="18" charset="0"/>
              </a:rPr>
              <a:t>casework is reviewed on a regular and ongoing basis</a:t>
            </a:r>
            <a:endParaRPr lang="en-US" altLang="en-US" sz="2400">
              <a:ea typeface="Arial Unicode MS" pitchFamily="34" charset="-128"/>
            </a:endParaRPr>
          </a:p>
          <a:p>
            <a:pPr eaLnBrk="1" hangingPunct="1"/>
            <a:r>
              <a:rPr lang="en-US" altLang="en-US" sz="2400">
                <a:ea typeface="Arial Unicode MS" pitchFamily="34" charset="-128"/>
              </a:rPr>
              <a:t>Ensures quality and consistency of services provided within the office’s jurisdiction</a:t>
            </a:r>
          </a:p>
          <a:p>
            <a:pPr eaLnBrk="1" hangingPunct="1"/>
            <a:r>
              <a:rPr lang="en-US" altLang="en-US" sz="2400">
                <a:cs typeface="Times New Roman" panose="02020603050405020304" pitchFamily="18" charset="0"/>
              </a:rPr>
              <a:t>Evaluates individual staff performance</a:t>
            </a:r>
          </a:p>
          <a:p>
            <a:pPr eaLnBrk="1" hangingPunct="1"/>
            <a:r>
              <a:rPr lang="en-US" altLang="en-US" sz="2400">
                <a:cs typeface="Times New Roman" panose="02020603050405020304" pitchFamily="18" charset="0"/>
              </a:rPr>
              <a:t>Assesses resource needs</a:t>
            </a:r>
          </a:p>
          <a:p>
            <a:pPr eaLnBrk="1" hangingPunct="1"/>
            <a:r>
              <a:rPr lang="en-US" altLang="en-US" sz="2400">
                <a:cs typeface="Times New Roman" panose="02020603050405020304" pitchFamily="18" charset="0"/>
              </a:rPr>
              <a:t>Identifies workload management concerns</a:t>
            </a:r>
            <a:endParaRPr lang="en-US" altLang="en-US" sz="2400">
              <a:cs typeface="Arial" panose="020B0604020202020204" pitchFamily="34" charset="0"/>
            </a:endParaRPr>
          </a:p>
          <a:p>
            <a:pPr eaLnBrk="1" hangingPunct="1">
              <a:buFontTx/>
              <a:buNone/>
            </a:pPr>
            <a:endParaRPr lang="en-US" altLang="en-US" b="1">
              <a:latin typeface="Candara" panose="020E0502030303020204" pitchFamily="34" charset="0"/>
              <a:cs typeface="Times New Roman" panose="02020603050405020304" pitchFamily="18" charset="0"/>
            </a:endParaRPr>
          </a:p>
        </p:txBody>
      </p:sp>
      <p:sp>
        <p:nvSpPr>
          <p:cNvPr id="61443" name="Rectangle 2">
            <a:extLst>
              <a:ext uri="{FF2B5EF4-FFF2-40B4-BE49-F238E27FC236}">
                <a16:creationId xmlns:a16="http://schemas.microsoft.com/office/drawing/2014/main" id="{EE332EC9-D83A-4D35-AB6C-1082ED478906}"/>
              </a:ext>
            </a:extLst>
          </p:cNvPr>
          <p:cNvSpPr>
            <a:spLocks noGrp="1" noChangeArrowheads="1"/>
          </p:cNvSpPr>
          <p:nvPr>
            <p:ph type="title"/>
          </p:nvPr>
        </p:nvSpPr>
        <p:spPr>
          <a:xfrm>
            <a:off x="0" y="-76200"/>
            <a:ext cx="9144000" cy="731838"/>
          </a:xfrm>
        </p:spPr>
        <p:txBody>
          <a:bodyPr/>
          <a:lstStyle/>
          <a:p>
            <a:pPr eaLnBrk="1" hangingPunct="1"/>
            <a:r>
              <a:rPr lang="en-US" altLang="en-US" sz="4000">
                <a:cs typeface="Times New Roman" panose="02020603050405020304" pitchFamily="18" charset="0"/>
              </a:rPr>
              <a:t>Purpose of Local QA Reviews</a:t>
            </a:r>
            <a:endParaRPr lang="en-US" altLang="en-US" sz="5400">
              <a:cs typeface="Arial" panose="020B0604020202020204" pitchFamily="34" charset="0"/>
            </a:endParaRPr>
          </a:p>
        </p:txBody>
      </p:sp>
      <p:sp>
        <p:nvSpPr>
          <p:cNvPr id="61444" name="Slide Number Placeholder 1">
            <a:extLst>
              <a:ext uri="{FF2B5EF4-FFF2-40B4-BE49-F238E27FC236}">
                <a16:creationId xmlns:a16="http://schemas.microsoft.com/office/drawing/2014/main" id="{895EAB31-8B87-4A6B-92B6-FA82B193C018}"/>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4525D526-48E0-4713-B45D-49D8020B6AD9}" type="slidenum">
              <a:rPr lang="en-US" altLang="en-US" sz="1200" smtClean="0">
                <a:solidFill>
                  <a:srgbClr val="000000"/>
                </a:solidFill>
                <a:latin typeface="Arial" panose="020B0604020202020204" pitchFamily="34" charset="0"/>
              </a:rPr>
              <a:pPr>
                <a:spcBef>
                  <a:spcPct val="0"/>
                </a:spcBef>
                <a:buFontTx/>
                <a:buNone/>
              </a:pPr>
              <a:t>3</a:t>
            </a:fld>
            <a:endParaRPr lang="en-US" altLang="en-US" sz="1200">
              <a:solidFill>
                <a:srgbClr val="000000"/>
              </a:solidFill>
              <a:latin typeface="Arial" panose="020B0604020202020204" pitchFamily="34" charset="0"/>
            </a:endParaRPr>
          </a:p>
        </p:txBody>
      </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a:extLst>
              <a:ext uri="{FF2B5EF4-FFF2-40B4-BE49-F238E27FC236}">
                <a16:creationId xmlns:a16="http://schemas.microsoft.com/office/drawing/2014/main" id="{5FE4F6C5-BF29-4886-9F84-E9FC7E102A92}"/>
              </a:ext>
            </a:extLst>
          </p:cNvPr>
          <p:cNvSpPr>
            <a:spLocks noGrp="1" noChangeArrowheads="1"/>
          </p:cNvSpPr>
          <p:nvPr>
            <p:ph idx="1"/>
          </p:nvPr>
        </p:nvSpPr>
        <p:spPr/>
        <p:txBody>
          <a:bodyPr/>
          <a:lstStyle/>
          <a:p>
            <a:pPr eaLnBrk="1" hangingPunct="1">
              <a:lnSpc>
                <a:spcPct val="90000"/>
              </a:lnSpc>
              <a:buFont typeface="Arial" charset="0"/>
              <a:buChar char="•"/>
              <a:defRPr/>
            </a:pPr>
            <a:r>
              <a:rPr lang="en-US" altLang="en-US" sz="2400" dirty="0">
                <a:cs typeface="Times New Roman" pitchFamily="18" charset="0"/>
              </a:rPr>
              <a:t>The VREO must ensure quality of service delivery which includes reviewing and assessing quality of employees and contract service providers</a:t>
            </a:r>
          </a:p>
          <a:p>
            <a:pPr marL="0" indent="0" eaLnBrk="1" hangingPunct="1">
              <a:lnSpc>
                <a:spcPct val="90000"/>
              </a:lnSpc>
              <a:buFont typeface="Arial" panose="020B0604020202020204" pitchFamily="34" charset="0"/>
              <a:buNone/>
              <a:defRPr/>
            </a:pPr>
            <a:endParaRPr lang="en-US" altLang="en-US" sz="2400" dirty="0">
              <a:cs typeface="Times New Roman" pitchFamily="18" charset="0"/>
            </a:endParaRPr>
          </a:p>
          <a:p>
            <a:pPr eaLnBrk="1" hangingPunct="1">
              <a:lnSpc>
                <a:spcPct val="90000"/>
              </a:lnSpc>
              <a:buFont typeface="Arial" charset="0"/>
              <a:buChar char="•"/>
              <a:defRPr/>
            </a:pPr>
            <a:r>
              <a:rPr lang="en-US" altLang="en-US" sz="2400" dirty="0">
                <a:cs typeface="Times New Roman" pitchFamily="18" charset="0"/>
              </a:rPr>
              <a:t>Each VREO or</a:t>
            </a:r>
            <a:r>
              <a:rPr lang="en-US" altLang="en-US" sz="2400" u="sng" dirty="0">
                <a:cs typeface="Times New Roman" pitchFamily="18" charset="0"/>
              </a:rPr>
              <a:t> his/her designee</a:t>
            </a:r>
            <a:r>
              <a:rPr lang="en-US" altLang="en-US" sz="2400" dirty="0">
                <a:cs typeface="Times New Roman" pitchFamily="18" charset="0"/>
              </a:rPr>
              <a:t> must conduct reviews of the selected cases </a:t>
            </a:r>
          </a:p>
          <a:p>
            <a:pPr eaLnBrk="1" hangingPunct="1">
              <a:lnSpc>
                <a:spcPct val="90000"/>
              </a:lnSpc>
              <a:buFontTx/>
              <a:buNone/>
              <a:defRPr/>
            </a:pPr>
            <a:r>
              <a:rPr lang="en-US" altLang="en-US" sz="2400" dirty="0">
                <a:cs typeface="Times New Roman" pitchFamily="18" charset="0"/>
              </a:rPr>
              <a:t> </a:t>
            </a:r>
          </a:p>
          <a:p>
            <a:pPr eaLnBrk="1" hangingPunct="1">
              <a:lnSpc>
                <a:spcPct val="90000"/>
              </a:lnSpc>
              <a:buFont typeface="Arial" charset="0"/>
              <a:buChar char="•"/>
              <a:defRPr/>
            </a:pPr>
            <a:r>
              <a:rPr lang="en-US" altLang="en-US" sz="2400" dirty="0">
                <a:cs typeface="Times New Roman" pitchFamily="18" charset="0"/>
              </a:rPr>
              <a:t>VREOs must ensure that reviews are entered accurately and timely in the QA Review of Quality (ROQ) SharePoint (now) or in the Local QA Web (starting September 2019).</a:t>
            </a:r>
          </a:p>
          <a:p>
            <a:pPr marL="0" indent="0" eaLnBrk="1" hangingPunct="1">
              <a:lnSpc>
                <a:spcPct val="90000"/>
              </a:lnSpc>
              <a:buFont typeface="Arial" charset="0"/>
              <a:buNone/>
              <a:defRPr/>
            </a:pPr>
            <a:endParaRPr lang="en-US" altLang="en-US" sz="2800" b="1" dirty="0">
              <a:latin typeface="Candara" pitchFamily="34" charset="0"/>
              <a:cs typeface="Arial" charset="0"/>
            </a:endParaRPr>
          </a:p>
        </p:txBody>
      </p:sp>
      <p:sp>
        <p:nvSpPr>
          <p:cNvPr id="62467" name="Rectangle 2">
            <a:extLst>
              <a:ext uri="{FF2B5EF4-FFF2-40B4-BE49-F238E27FC236}">
                <a16:creationId xmlns:a16="http://schemas.microsoft.com/office/drawing/2014/main" id="{C6075599-2D72-48CD-B3C9-E373C4B1ECD3}"/>
              </a:ext>
            </a:extLst>
          </p:cNvPr>
          <p:cNvSpPr>
            <a:spLocks noGrp="1" noChangeArrowheads="1"/>
          </p:cNvSpPr>
          <p:nvPr>
            <p:ph type="title"/>
          </p:nvPr>
        </p:nvSpPr>
        <p:spPr>
          <a:xfrm>
            <a:off x="0" y="-76200"/>
            <a:ext cx="9144000" cy="731838"/>
          </a:xfrm>
        </p:spPr>
        <p:txBody>
          <a:bodyPr/>
          <a:lstStyle/>
          <a:p>
            <a:pPr eaLnBrk="1" hangingPunct="1"/>
            <a:r>
              <a:rPr lang="en-US" altLang="en-US" sz="4000">
                <a:cs typeface="Times New Roman" panose="02020603050405020304" pitchFamily="18" charset="0"/>
              </a:rPr>
              <a:t>Responsibilities</a:t>
            </a:r>
            <a:r>
              <a:rPr lang="en-US" altLang="en-US" sz="4000">
                <a:cs typeface="Arial" panose="020B0604020202020204" pitchFamily="34" charset="0"/>
              </a:rPr>
              <a:t> </a:t>
            </a:r>
          </a:p>
        </p:txBody>
      </p:sp>
      <p:sp>
        <p:nvSpPr>
          <p:cNvPr id="62468" name="Slide Number Placeholder 1">
            <a:extLst>
              <a:ext uri="{FF2B5EF4-FFF2-40B4-BE49-F238E27FC236}">
                <a16:creationId xmlns:a16="http://schemas.microsoft.com/office/drawing/2014/main" id="{1EC3DA3C-A80B-4E59-BD14-1883660BAB9F}"/>
              </a:ext>
            </a:extLst>
          </p:cNvPr>
          <p:cNvSpPr>
            <a:spLocks noGrp="1" noChangeArrowheads="1"/>
          </p:cNvSpPr>
          <p:nvPr>
            <p:ph type="sldNum" sz="quarter" idx="10"/>
          </p:nvPr>
        </p:nvSpPr>
        <p:spPr bwMode="auto">
          <a:xfrm>
            <a:off x="8686800" y="6416675"/>
            <a:ext cx="38417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E2433A44-8F4A-4E39-B891-5F75E7CDBB1A}" type="slidenum">
              <a:rPr lang="en-US" altLang="en-US" sz="1200" smtClean="0">
                <a:solidFill>
                  <a:srgbClr val="000000"/>
                </a:solidFill>
                <a:latin typeface="Arial" panose="020B0604020202020204" pitchFamily="34" charset="0"/>
              </a:rPr>
              <a:pPr>
                <a:spcBef>
                  <a:spcPct val="0"/>
                </a:spcBef>
                <a:buFontTx/>
                <a:buNone/>
              </a:pPr>
              <a:t>4</a:t>
            </a:fld>
            <a:endParaRPr lang="en-US" altLang="en-US" sz="1200">
              <a:solidFill>
                <a:srgbClr val="000000"/>
              </a:solidFill>
              <a:latin typeface="Arial" panose="020B0604020202020204" pitchFamily="34" charset="0"/>
            </a:endParaRPr>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Content Placeholder 1">
            <a:extLst>
              <a:ext uri="{FF2B5EF4-FFF2-40B4-BE49-F238E27FC236}">
                <a16:creationId xmlns:a16="http://schemas.microsoft.com/office/drawing/2014/main" id="{67F9028D-262F-43D9-A05B-95FB6B3480E8}"/>
              </a:ext>
            </a:extLst>
          </p:cNvPr>
          <p:cNvSpPr>
            <a:spLocks noGrp="1" noChangeArrowheads="1"/>
          </p:cNvSpPr>
          <p:nvPr>
            <p:ph idx="1"/>
          </p:nvPr>
        </p:nvSpPr>
        <p:spPr>
          <a:xfrm>
            <a:off x="455613" y="876300"/>
            <a:ext cx="8229600" cy="5105400"/>
          </a:xfrm>
        </p:spPr>
        <p:txBody>
          <a:bodyPr/>
          <a:lstStyle/>
          <a:p>
            <a:pPr>
              <a:defRPr/>
            </a:pPr>
            <a:r>
              <a:rPr lang="en-US" altLang="en-US" sz="2400" dirty="0"/>
              <a:t>New Sampling Methodology</a:t>
            </a:r>
          </a:p>
          <a:p>
            <a:pPr lvl="1">
              <a:buFont typeface="Arial" panose="020B0604020202020204" pitchFamily="34" charset="0"/>
              <a:buChar char="•"/>
              <a:defRPr/>
            </a:pPr>
            <a:r>
              <a:rPr lang="en-US" altLang="en-US" sz="2400" dirty="0"/>
              <a:t>Statistically valid </a:t>
            </a:r>
          </a:p>
          <a:p>
            <a:pPr>
              <a:defRPr/>
            </a:pPr>
            <a:r>
              <a:rPr lang="en-US" altLang="en-US" sz="2400" dirty="0"/>
              <a:t>New Local QA Web for entry of reviews</a:t>
            </a:r>
          </a:p>
          <a:p>
            <a:pPr lvl="1">
              <a:buFont typeface="Arial" panose="020B0604020202020204" pitchFamily="34" charset="0"/>
              <a:buChar char="•"/>
              <a:defRPr/>
            </a:pPr>
            <a:r>
              <a:rPr lang="en-US" altLang="en-US" sz="2400" dirty="0"/>
              <a:t>Easier entry of reviews</a:t>
            </a:r>
          </a:p>
          <a:p>
            <a:pPr lvl="1">
              <a:buFont typeface="Arial" panose="020B0604020202020204" pitchFamily="34" charset="0"/>
              <a:buChar char="•"/>
              <a:defRPr/>
            </a:pPr>
            <a:r>
              <a:rPr lang="en-US" altLang="en-US" sz="2400" dirty="0"/>
              <a:t>Local Reporting capability</a:t>
            </a:r>
          </a:p>
          <a:p>
            <a:pPr lvl="1">
              <a:buFont typeface="Arial" panose="020B0604020202020204" pitchFamily="34" charset="0"/>
              <a:buChar char="•"/>
              <a:defRPr/>
            </a:pPr>
            <a:r>
              <a:rPr lang="en-US" altLang="en-US" sz="2400" dirty="0"/>
              <a:t>Compare local and national reviews</a:t>
            </a:r>
          </a:p>
          <a:p>
            <a:pPr>
              <a:defRPr/>
            </a:pPr>
            <a:r>
              <a:rPr lang="en-US" altLang="en-US" sz="2400" dirty="0"/>
              <a:t>New Instrument Design</a:t>
            </a:r>
          </a:p>
          <a:p>
            <a:pPr lvl="1">
              <a:buFont typeface="Arial" panose="020B0604020202020204" pitchFamily="34" charset="0"/>
              <a:buChar char="•"/>
              <a:defRPr/>
            </a:pPr>
            <a:r>
              <a:rPr lang="en-US" altLang="en-US" sz="2400" dirty="0"/>
              <a:t>Instruments contain specific questions to evaluate performance and compliance</a:t>
            </a:r>
          </a:p>
          <a:p>
            <a:pPr>
              <a:defRPr/>
            </a:pPr>
            <a:r>
              <a:rPr lang="en-US" altLang="en-US" sz="2400" dirty="0"/>
              <a:t>Local QA Pilot: May-July, 2019</a:t>
            </a:r>
          </a:p>
          <a:p>
            <a:pPr marL="457200" lvl="1" indent="0">
              <a:buFont typeface="Arial" panose="020B0604020202020204" pitchFamily="34" charset="0"/>
              <a:buNone/>
              <a:defRPr/>
            </a:pPr>
            <a:endParaRPr lang="en-US" altLang="en-US" dirty="0"/>
          </a:p>
        </p:txBody>
      </p:sp>
      <p:sp>
        <p:nvSpPr>
          <p:cNvPr id="3" name="Title 2">
            <a:extLst>
              <a:ext uri="{FF2B5EF4-FFF2-40B4-BE49-F238E27FC236}">
                <a16:creationId xmlns:a16="http://schemas.microsoft.com/office/drawing/2014/main" id="{57BCEF4A-DA38-44DD-B1D2-06A6DFDFCB92}"/>
              </a:ext>
            </a:extLst>
          </p:cNvPr>
          <p:cNvSpPr>
            <a:spLocks noGrp="1"/>
          </p:cNvSpPr>
          <p:nvPr>
            <p:ph type="title"/>
          </p:nvPr>
        </p:nvSpPr>
        <p:spPr>
          <a:xfrm>
            <a:off x="0" y="-76200"/>
            <a:ext cx="9144000" cy="731838"/>
          </a:xfrm>
        </p:spPr>
        <p:txBody>
          <a:bodyPr>
            <a:normAutofit fontScale="90000"/>
          </a:bodyPr>
          <a:lstStyle/>
          <a:p>
            <a:pPr>
              <a:defRPr/>
            </a:pPr>
            <a:r>
              <a:rPr lang="en-US" dirty="0"/>
              <a:t>QA Transformation</a:t>
            </a:r>
          </a:p>
        </p:txBody>
      </p:sp>
      <p:sp>
        <p:nvSpPr>
          <p:cNvPr id="63492" name="Slide Number Placeholder 1">
            <a:extLst>
              <a:ext uri="{FF2B5EF4-FFF2-40B4-BE49-F238E27FC236}">
                <a16:creationId xmlns:a16="http://schemas.microsoft.com/office/drawing/2014/main" id="{3562155B-1BED-4ED1-87A5-270C8943D388}"/>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F1B5D5F-0533-4E64-849F-7E211A3B51EA}" type="slidenum">
              <a:rPr lang="en-US" altLang="en-US" sz="1200" smtClean="0">
                <a:solidFill>
                  <a:srgbClr val="000000"/>
                </a:solidFill>
                <a:latin typeface="Arial" panose="020B0604020202020204" pitchFamily="34" charset="0"/>
              </a:rPr>
              <a:pPr>
                <a:spcBef>
                  <a:spcPct val="0"/>
                </a:spcBef>
                <a:buFontTx/>
                <a:buNone/>
              </a:pPr>
              <a:t>5</a:t>
            </a:fld>
            <a:endParaRPr lang="en-US" altLang="en-US" sz="1200">
              <a:solidFill>
                <a:srgbClr val="000000"/>
              </a:solidFill>
              <a:latin typeface="Arial" panose="020B0604020202020204" pitchFamily="34" charset="0"/>
            </a:endParaRPr>
          </a:p>
        </p:txBody>
      </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3">
            <a:extLst>
              <a:ext uri="{FF2B5EF4-FFF2-40B4-BE49-F238E27FC236}">
                <a16:creationId xmlns:a16="http://schemas.microsoft.com/office/drawing/2014/main" id="{F3BACB47-CE73-406D-97CB-F996FFD58C5E}"/>
              </a:ext>
            </a:extLst>
          </p:cNvPr>
          <p:cNvSpPr>
            <a:spLocks noGrp="1" noChangeArrowheads="1"/>
          </p:cNvSpPr>
          <p:nvPr>
            <p:ph idx="1"/>
          </p:nvPr>
        </p:nvSpPr>
        <p:spPr>
          <a:xfrm>
            <a:off x="457200" y="960438"/>
            <a:ext cx="8229600" cy="4525962"/>
          </a:xfrm>
        </p:spPr>
        <p:txBody>
          <a:bodyPr/>
          <a:lstStyle/>
          <a:p>
            <a:pPr eaLnBrk="1" hangingPunct="1"/>
            <a:r>
              <a:rPr lang="en-US" altLang="en-US" sz="2400">
                <a:cs typeface="Arial" panose="020B0604020202020204" pitchFamily="34" charset="0"/>
              </a:rPr>
              <a:t>Currently cases are selected for EDRP and RSD review types based on the size of the RO’s workload. </a:t>
            </a:r>
          </a:p>
          <a:p>
            <a:pPr eaLnBrk="1" hangingPunct="1"/>
            <a:r>
              <a:rPr lang="en-US" altLang="en-US" sz="2400">
                <a:ea typeface="Arial Unicode MS" pitchFamily="34" charset="-128"/>
                <a:cs typeface="Arial" panose="020B0604020202020204" pitchFamily="34" charset="0"/>
              </a:rPr>
              <a:t>Starting in September 2019 the case pull will be based on the case review requirements for evaluating case manager performance standards.</a:t>
            </a:r>
          </a:p>
          <a:p>
            <a:pPr lvl="1" eaLnBrk="1" hangingPunct="1">
              <a:buFont typeface="Courier New" panose="02070309020205020404" pitchFamily="49" charset="0"/>
              <a:buChar char="o"/>
            </a:pPr>
            <a:r>
              <a:rPr lang="en-US" altLang="en-US" sz="2400">
                <a:ea typeface="Arial Unicode MS" pitchFamily="34" charset="-128"/>
                <a:cs typeface="Arial" panose="020B0604020202020204" pitchFamily="34" charset="0"/>
              </a:rPr>
              <a:t>VSOC VRC: 2 CH-36A and 2 CH31 cases each quarter </a:t>
            </a:r>
          </a:p>
          <a:p>
            <a:pPr lvl="1" eaLnBrk="1" hangingPunct="1">
              <a:buFont typeface="Courier New" panose="02070309020205020404" pitchFamily="49" charset="0"/>
              <a:buChar char="o"/>
            </a:pPr>
            <a:r>
              <a:rPr lang="en-US" altLang="en-US" sz="2400">
                <a:ea typeface="Arial Unicode MS" pitchFamily="34" charset="-128"/>
                <a:cs typeface="Arial" panose="020B0604020202020204" pitchFamily="34" charset="0"/>
              </a:rPr>
              <a:t>VRC and IDES VRC: 3 EDRPA, 3 RSDA, 3 FA and 3 CH-36A per quarter</a:t>
            </a:r>
          </a:p>
          <a:p>
            <a:pPr lvl="1" eaLnBrk="1" hangingPunct="1">
              <a:buFont typeface="Courier New" panose="02070309020205020404" pitchFamily="49" charset="0"/>
              <a:buChar char="o"/>
            </a:pPr>
            <a:r>
              <a:rPr lang="en-US" altLang="en-US" sz="2400">
                <a:ea typeface="Arial Unicode MS" pitchFamily="34" charset="-128"/>
                <a:cs typeface="Arial" panose="020B0604020202020204" pitchFamily="34" charset="0"/>
              </a:rPr>
              <a:t>EC: 3 RSDA and 3 FA per quarter </a:t>
            </a:r>
          </a:p>
        </p:txBody>
      </p:sp>
      <p:sp>
        <p:nvSpPr>
          <p:cNvPr id="64515" name="Rectangle 2">
            <a:extLst>
              <a:ext uri="{FF2B5EF4-FFF2-40B4-BE49-F238E27FC236}">
                <a16:creationId xmlns:a16="http://schemas.microsoft.com/office/drawing/2014/main" id="{2C4111BF-EE87-44B1-8016-8A1326674BD4}"/>
              </a:ext>
            </a:extLst>
          </p:cNvPr>
          <p:cNvSpPr>
            <a:spLocks noGrp="1" noChangeArrowheads="1"/>
          </p:cNvSpPr>
          <p:nvPr>
            <p:ph type="title"/>
          </p:nvPr>
        </p:nvSpPr>
        <p:spPr>
          <a:xfrm>
            <a:off x="0" y="-76200"/>
            <a:ext cx="9144000" cy="731838"/>
          </a:xfrm>
        </p:spPr>
        <p:txBody>
          <a:bodyPr/>
          <a:lstStyle/>
          <a:p>
            <a:pPr eaLnBrk="1" hangingPunct="1"/>
            <a:r>
              <a:rPr lang="en-US" altLang="en-US" sz="4000">
                <a:cs typeface="Times New Roman" panose="02020603050405020304" pitchFamily="18" charset="0"/>
              </a:rPr>
              <a:t>Sampling Methodology</a:t>
            </a:r>
            <a:r>
              <a:rPr lang="en-US" altLang="en-US" sz="4000">
                <a:cs typeface="Arial" panose="020B0604020202020204" pitchFamily="34" charset="0"/>
              </a:rPr>
              <a:t> </a:t>
            </a:r>
            <a:endParaRPr lang="en-US" altLang="en-US" sz="4000">
              <a:ea typeface="Arial Unicode MS" pitchFamily="34" charset="-128"/>
            </a:endParaRPr>
          </a:p>
        </p:txBody>
      </p:sp>
      <p:sp>
        <p:nvSpPr>
          <p:cNvPr id="64516" name="Slide Number Placeholder 1">
            <a:extLst>
              <a:ext uri="{FF2B5EF4-FFF2-40B4-BE49-F238E27FC236}">
                <a16:creationId xmlns:a16="http://schemas.microsoft.com/office/drawing/2014/main" id="{673B2ACF-27DC-444A-9B67-B67F5FD783E3}"/>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814512C6-48DF-448B-98F3-7158FC421152}" type="slidenum">
              <a:rPr lang="en-US" altLang="en-US" sz="1200" smtClean="0">
                <a:solidFill>
                  <a:srgbClr val="000000"/>
                </a:solidFill>
                <a:latin typeface="Arial" panose="020B0604020202020204" pitchFamily="34" charset="0"/>
              </a:rPr>
              <a:pPr>
                <a:spcBef>
                  <a:spcPct val="0"/>
                </a:spcBef>
                <a:buFontTx/>
                <a:buNone/>
              </a:pPr>
              <a:t>6</a:t>
            </a:fld>
            <a:endParaRPr lang="en-US" altLang="en-US" sz="1200">
              <a:solidFill>
                <a:srgbClr val="000000"/>
              </a:solidFill>
              <a:latin typeface="Arial" panose="020B0604020202020204" pitchFamily="34" charset="0"/>
            </a:endParaRPr>
          </a:p>
        </p:txBody>
      </p:sp>
      <p:sp>
        <p:nvSpPr>
          <p:cNvPr id="64517" name="Slide Number Placeholder 7">
            <a:extLst>
              <a:ext uri="{FF2B5EF4-FFF2-40B4-BE49-F238E27FC236}">
                <a16:creationId xmlns:a16="http://schemas.microsoft.com/office/drawing/2014/main" id="{02AA8CD3-7540-436A-927A-C46028DF5322}"/>
              </a:ext>
            </a:extLst>
          </p:cNvPr>
          <p:cNvSpPr txBox="1">
            <a:spLocks noGrp="1"/>
          </p:cNvSpPr>
          <p:nvPr/>
        </p:nvSpPr>
        <p:spPr bwMode="auto">
          <a:xfrm>
            <a:off x="6553200" y="6477000"/>
            <a:ext cx="2133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endParaRPr lang="en-US" altLang="en-US" sz="1400">
              <a:latin typeface="Arial" panose="020B0604020202020204" pitchFamily="34" charset="0"/>
            </a:endParaRPr>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3">
            <a:extLst>
              <a:ext uri="{FF2B5EF4-FFF2-40B4-BE49-F238E27FC236}">
                <a16:creationId xmlns:a16="http://schemas.microsoft.com/office/drawing/2014/main" id="{12B9F3AE-9BB7-4B87-B598-DC027E5AED43}"/>
              </a:ext>
            </a:extLst>
          </p:cNvPr>
          <p:cNvSpPr>
            <a:spLocks noGrp="1" noChangeArrowheads="1"/>
          </p:cNvSpPr>
          <p:nvPr>
            <p:ph idx="1"/>
          </p:nvPr>
        </p:nvSpPr>
        <p:spPr>
          <a:xfrm>
            <a:off x="457200" y="838200"/>
            <a:ext cx="8229600" cy="4953000"/>
          </a:xfrm>
        </p:spPr>
        <p:txBody>
          <a:bodyPr/>
          <a:lstStyle/>
          <a:p>
            <a:pPr eaLnBrk="1" hangingPunct="1">
              <a:defRPr/>
            </a:pPr>
            <a:r>
              <a:rPr lang="en-US" altLang="en-US" sz="2400" dirty="0">
                <a:cs typeface="Times New Roman" panose="02020603050405020304" pitchFamily="18" charset="0"/>
              </a:rPr>
              <a:t>The Office of Performance Analysis and Integrity (PA&amp;I) makes the selection of a random sample of cases using the selection criteria for each of the ROs.</a:t>
            </a:r>
          </a:p>
          <a:p>
            <a:pPr eaLnBrk="1" hangingPunct="1">
              <a:buFontTx/>
              <a:buNone/>
              <a:defRPr/>
            </a:pPr>
            <a:endParaRPr lang="en-US" altLang="en-US" sz="2400" dirty="0">
              <a:cs typeface="Times New Roman" panose="02020603050405020304" pitchFamily="18" charset="0"/>
            </a:endParaRPr>
          </a:p>
          <a:p>
            <a:pPr eaLnBrk="1" hangingPunct="1">
              <a:defRPr/>
            </a:pPr>
            <a:r>
              <a:rPr lang="en-US" altLang="en-US" sz="2400" dirty="0">
                <a:cs typeface="Times New Roman" panose="02020603050405020304" pitchFamily="18" charset="0"/>
              </a:rPr>
              <a:t>A list of cases to be reviewed is available each month.  This list is posted on the OBIEE/STAR SharePoint website on approximately the 6</a:t>
            </a:r>
            <a:r>
              <a:rPr lang="en-US" altLang="en-US" sz="2400" baseline="30000" dirty="0">
                <a:cs typeface="Times New Roman" panose="02020603050405020304" pitchFamily="18" charset="0"/>
              </a:rPr>
              <a:t>th</a:t>
            </a:r>
            <a:r>
              <a:rPr lang="en-US" altLang="en-US" sz="2400" dirty="0">
                <a:cs typeface="Times New Roman" panose="02020603050405020304" pitchFamily="18" charset="0"/>
              </a:rPr>
              <a:t> business day of each month. </a:t>
            </a:r>
          </a:p>
          <a:p>
            <a:pPr eaLnBrk="1" hangingPunct="1">
              <a:defRPr/>
            </a:pPr>
            <a:endParaRPr lang="en-US" altLang="en-US" sz="2400" dirty="0">
              <a:cs typeface="Times New Roman" panose="02020603050405020304" pitchFamily="18" charset="0"/>
            </a:endParaRPr>
          </a:p>
          <a:p>
            <a:pPr eaLnBrk="1" hangingPunct="1">
              <a:defRPr/>
            </a:pPr>
            <a:r>
              <a:rPr lang="en-US" altLang="en-US" sz="2400" dirty="0">
                <a:ea typeface="Arial Unicode MS" pitchFamily="34" charset="-128"/>
                <a:cs typeface="Arial Unicode MS" pitchFamily="34" charset="-128"/>
              </a:rPr>
              <a:t>The QA Random Selection Reports is accessible on the </a:t>
            </a:r>
            <a:r>
              <a:rPr lang="en-US" altLang="en-US" sz="2400" dirty="0">
                <a:ea typeface="Arial Unicode MS" pitchFamily="34" charset="-128"/>
                <a:cs typeface="Arial Unicode MS" pitchFamily="34" charset="-128"/>
                <a:hlinkClick r:id="rId2"/>
              </a:rPr>
              <a:t>VR&amp;E Workload Reports </a:t>
            </a:r>
            <a:r>
              <a:rPr lang="en-US" altLang="en-US" sz="2400" dirty="0">
                <a:ea typeface="Arial Unicode MS" pitchFamily="34" charset="-128"/>
                <a:cs typeface="Arial Unicode MS" pitchFamily="34" charset="-128"/>
              </a:rPr>
              <a:t>or the </a:t>
            </a:r>
            <a:r>
              <a:rPr lang="en-US" altLang="en-US" sz="2400" dirty="0">
                <a:ea typeface="Arial Unicode MS" pitchFamily="34" charset="-128"/>
                <a:cs typeface="Arial Unicode MS" pitchFamily="34" charset="-128"/>
                <a:hlinkClick r:id="rId3"/>
              </a:rPr>
              <a:t>VR&amp;E STAR Team SharePoint Site</a:t>
            </a:r>
            <a:r>
              <a:rPr lang="en-US" altLang="en-US" sz="2400" dirty="0">
                <a:ea typeface="Arial Unicode MS" pitchFamily="34" charset="-128"/>
                <a:cs typeface="Arial Unicode MS" pitchFamily="34" charset="-128"/>
              </a:rPr>
              <a:t>. </a:t>
            </a:r>
          </a:p>
          <a:p>
            <a:pPr marL="0" indent="0" eaLnBrk="1" hangingPunct="1">
              <a:buFont typeface="Arial" panose="020B0604020202020204" pitchFamily="34" charset="0"/>
              <a:buNone/>
              <a:defRPr/>
            </a:pPr>
            <a:endParaRPr lang="en-US" altLang="en-US" sz="2400" dirty="0">
              <a:cs typeface="Times New Roman" panose="02020603050405020304" pitchFamily="18" charset="0"/>
            </a:endParaRPr>
          </a:p>
          <a:p>
            <a:pPr eaLnBrk="1" hangingPunct="1">
              <a:defRPr/>
            </a:pPr>
            <a:r>
              <a:rPr lang="en-US" altLang="en-US" sz="2400" dirty="0">
                <a:cs typeface="Times New Roman" panose="02020603050405020304" pitchFamily="18" charset="0"/>
              </a:rPr>
              <a:t>Starting in September 2019, VR&amp;E STAR will be uploading the local QA reviews to the Local QA Web.</a:t>
            </a:r>
            <a:endParaRPr lang="en-US" altLang="en-US" sz="2400" dirty="0"/>
          </a:p>
        </p:txBody>
      </p:sp>
      <p:sp>
        <p:nvSpPr>
          <p:cNvPr id="65539" name="Rectangle 2">
            <a:extLst>
              <a:ext uri="{FF2B5EF4-FFF2-40B4-BE49-F238E27FC236}">
                <a16:creationId xmlns:a16="http://schemas.microsoft.com/office/drawing/2014/main" id="{921EA236-22B3-4EFD-A2D1-379FAE91D051}"/>
              </a:ext>
            </a:extLst>
          </p:cNvPr>
          <p:cNvSpPr>
            <a:spLocks noGrp="1" noChangeArrowheads="1"/>
          </p:cNvSpPr>
          <p:nvPr>
            <p:ph type="title"/>
          </p:nvPr>
        </p:nvSpPr>
        <p:spPr>
          <a:xfrm>
            <a:off x="0" y="-76200"/>
            <a:ext cx="9144000" cy="731838"/>
          </a:xfrm>
        </p:spPr>
        <p:txBody>
          <a:bodyPr/>
          <a:lstStyle/>
          <a:p>
            <a:pPr eaLnBrk="1" hangingPunct="1"/>
            <a:r>
              <a:rPr lang="en-US" altLang="en-US" sz="4000">
                <a:cs typeface="Times New Roman" panose="02020603050405020304" pitchFamily="18" charset="0"/>
              </a:rPr>
              <a:t>Local QA Random Selection Reports</a:t>
            </a:r>
            <a:endParaRPr lang="en-US" altLang="en-US" sz="5400">
              <a:cs typeface="Arial" panose="020B0604020202020204" pitchFamily="34" charset="0"/>
            </a:endParaRPr>
          </a:p>
        </p:txBody>
      </p:sp>
      <p:sp>
        <p:nvSpPr>
          <p:cNvPr id="65540" name="Slide Number Placeholder 1">
            <a:extLst>
              <a:ext uri="{FF2B5EF4-FFF2-40B4-BE49-F238E27FC236}">
                <a16:creationId xmlns:a16="http://schemas.microsoft.com/office/drawing/2014/main" id="{38F50D94-FEAE-4FA0-9AD5-5D999BD11F83}"/>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56B2416D-E5F9-4243-A7CC-935F791BBB6F}" type="slidenum">
              <a:rPr lang="en-US" altLang="en-US" sz="1200" smtClean="0">
                <a:solidFill>
                  <a:srgbClr val="000000"/>
                </a:solidFill>
                <a:latin typeface="Arial" panose="020B0604020202020204" pitchFamily="34" charset="0"/>
              </a:rPr>
              <a:pPr>
                <a:spcBef>
                  <a:spcPct val="0"/>
                </a:spcBef>
                <a:buFontTx/>
                <a:buNone/>
              </a:pPr>
              <a:t>7</a:t>
            </a:fld>
            <a:endParaRPr lang="en-US" altLang="en-US" sz="1200">
              <a:solidFill>
                <a:srgbClr val="000000"/>
              </a:solidFill>
              <a:latin typeface="Arial" panose="020B0604020202020204" pitchFamily="34" charset="0"/>
            </a:endParaRPr>
          </a:p>
        </p:txBody>
      </p:sp>
      <p:sp>
        <p:nvSpPr>
          <p:cNvPr id="65541" name="Slide Number Placeholder 7">
            <a:extLst>
              <a:ext uri="{FF2B5EF4-FFF2-40B4-BE49-F238E27FC236}">
                <a16:creationId xmlns:a16="http://schemas.microsoft.com/office/drawing/2014/main" id="{3F8EB4D3-C48C-4FEC-97F7-4A1F8DE9E06B}"/>
              </a:ext>
            </a:extLst>
          </p:cNvPr>
          <p:cNvSpPr txBox="1">
            <a:spLocks noGrp="1"/>
          </p:cNvSpPr>
          <p:nvPr/>
        </p:nvSpPr>
        <p:spPr bwMode="auto">
          <a:xfrm>
            <a:off x="6553200" y="6477000"/>
            <a:ext cx="2133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endParaRPr lang="en-US" altLang="en-US" sz="1400">
              <a:latin typeface="Arial" panose="020B0604020202020204" pitchFamily="34" charset="0"/>
            </a:endParaRPr>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a:extLst>
              <a:ext uri="{FF2B5EF4-FFF2-40B4-BE49-F238E27FC236}">
                <a16:creationId xmlns:a16="http://schemas.microsoft.com/office/drawing/2014/main" id="{33096959-5D7E-461B-BAE2-BEE0EC0A9AE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371600" y="1066800"/>
            <a:ext cx="8150225" cy="421481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6563" name="Title 2">
            <a:extLst>
              <a:ext uri="{FF2B5EF4-FFF2-40B4-BE49-F238E27FC236}">
                <a16:creationId xmlns:a16="http://schemas.microsoft.com/office/drawing/2014/main" id="{1058D648-CBE9-42EE-91A1-8E3A7976E120}"/>
              </a:ext>
            </a:extLst>
          </p:cNvPr>
          <p:cNvSpPr>
            <a:spLocks noGrp="1" noChangeArrowheads="1"/>
          </p:cNvSpPr>
          <p:nvPr>
            <p:ph type="title"/>
          </p:nvPr>
        </p:nvSpPr>
        <p:spPr>
          <a:xfrm>
            <a:off x="0" y="-76200"/>
            <a:ext cx="9144000" cy="731838"/>
          </a:xfrm>
        </p:spPr>
        <p:txBody>
          <a:bodyPr/>
          <a:lstStyle/>
          <a:p>
            <a:r>
              <a:rPr lang="en-US" altLang="en-US" sz="4000"/>
              <a:t>QA Review Schedule</a:t>
            </a:r>
          </a:p>
        </p:txBody>
      </p:sp>
      <p:sp>
        <p:nvSpPr>
          <p:cNvPr id="4" name="Slide Number Placeholder 3">
            <a:extLst>
              <a:ext uri="{FF2B5EF4-FFF2-40B4-BE49-F238E27FC236}">
                <a16:creationId xmlns:a16="http://schemas.microsoft.com/office/drawing/2014/main" id="{ED883AA6-01DC-42AF-BCD4-7255179887A9}"/>
              </a:ext>
            </a:extLst>
          </p:cNvPr>
          <p:cNvSpPr>
            <a:spLocks noGrp="1"/>
          </p:cNvSpPr>
          <p:nvPr>
            <p:ph type="sldNum" sz="quarter" idx="10"/>
          </p:nvPr>
        </p:nvSpPr>
        <p:spPr/>
        <p:txBody>
          <a:bodyPr/>
          <a:lstStyle/>
          <a:p>
            <a:pPr>
              <a:defRPr/>
            </a:pPr>
            <a:r>
              <a:rPr lang="en-US" dirty="0">
                <a:solidFill>
                  <a:prstClr val="black"/>
                </a:solidFill>
                <a:latin typeface="Arial" charset="0"/>
                <a:cs typeface="+mn-cs"/>
              </a:rPr>
              <a:t>8</a:t>
            </a:r>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2">
            <a:extLst>
              <a:ext uri="{FF2B5EF4-FFF2-40B4-BE49-F238E27FC236}">
                <a16:creationId xmlns:a16="http://schemas.microsoft.com/office/drawing/2014/main" id="{7154913A-521B-420E-90BA-24F63C9429C7}"/>
              </a:ext>
            </a:extLst>
          </p:cNvPr>
          <p:cNvSpPr>
            <a:spLocks noGrp="1" noChangeArrowheads="1"/>
          </p:cNvSpPr>
          <p:nvPr>
            <p:ph type="title"/>
          </p:nvPr>
        </p:nvSpPr>
        <p:spPr>
          <a:xfrm>
            <a:off x="0" y="-76200"/>
            <a:ext cx="9144000" cy="731838"/>
          </a:xfrm>
        </p:spPr>
        <p:txBody>
          <a:bodyPr>
            <a:normAutofit fontScale="90000"/>
          </a:bodyPr>
          <a:lstStyle/>
          <a:p>
            <a:pPr>
              <a:defRPr/>
            </a:pPr>
            <a:r>
              <a:rPr lang="en-US" altLang="en-US" dirty="0"/>
              <a:t>Local QA Review Types</a:t>
            </a:r>
          </a:p>
        </p:txBody>
      </p:sp>
      <p:sp>
        <p:nvSpPr>
          <p:cNvPr id="4" name="Slide Number Placeholder 3">
            <a:extLst>
              <a:ext uri="{FF2B5EF4-FFF2-40B4-BE49-F238E27FC236}">
                <a16:creationId xmlns:a16="http://schemas.microsoft.com/office/drawing/2014/main" id="{D57939B9-7A7E-4463-9884-696A1EB26278}"/>
              </a:ext>
            </a:extLst>
          </p:cNvPr>
          <p:cNvSpPr>
            <a:spLocks noGrp="1"/>
          </p:cNvSpPr>
          <p:nvPr>
            <p:ph type="sldNum" sz="quarter" idx="10"/>
          </p:nvPr>
        </p:nvSpPr>
        <p:spPr/>
        <p:txBody>
          <a:bodyPr/>
          <a:lstStyle/>
          <a:p>
            <a:pPr>
              <a:defRPr/>
            </a:pPr>
            <a:r>
              <a:rPr lang="en-US" dirty="0">
                <a:solidFill>
                  <a:prstClr val="black"/>
                </a:solidFill>
                <a:latin typeface="Arial" charset="0"/>
                <a:cs typeface="+mn-cs"/>
              </a:rPr>
              <a:t>9</a:t>
            </a:r>
          </a:p>
        </p:txBody>
      </p:sp>
      <p:sp>
        <p:nvSpPr>
          <p:cNvPr id="20" name="Rectangle 19">
            <a:extLst>
              <a:ext uri="{FF2B5EF4-FFF2-40B4-BE49-F238E27FC236}">
                <a16:creationId xmlns:a16="http://schemas.microsoft.com/office/drawing/2014/main" id="{2009F0EE-2891-4F6A-A96F-6D7C5D63BF5F}"/>
              </a:ext>
            </a:extLst>
          </p:cNvPr>
          <p:cNvSpPr/>
          <p:nvPr/>
        </p:nvSpPr>
        <p:spPr>
          <a:xfrm>
            <a:off x="5791200" y="3136900"/>
            <a:ext cx="1614488" cy="838200"/>
          </a:xfrm>
          <a:prstGeom prst="rect">
            <a:avLst/>
          </a:prstGeom>
          <a:solidFill>
            <a:srgbClr val="009D50">
              <a:tint val="66000"/>
              <a:satMod val="160000"/>
            </a:srgbClr>
          </a:solidFill>
          <a:ln w="9525">
            <a:solidFill>
              <a:schemeClr val="tx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solidFill>
                  <a:schemeClr val="tx1"/>
                </a:solidFill>
                <a:ea typeface="Tahoma" panose="020B0604030504040204" pitchFamily="34" charset="0"/>
                <a:cs typeface="Tahoma" panose="020B0604030504040204" pitchFamily="34" charset="0"/>
              </a:rPr>
              <a:t>Fiscal Accuracy (FA)  </a:t>
            </a:r>
          </a:p>
        </p:txBody>
      </p:sp>
      <p:sp>
        <p:nvSpPr>
          <p:cNvPr id="21" name="Rectangle 20">
            <a:extLst>
              <a:ext uri="{FF2B5EF4-FFF2-40B4-BE49-F238E27FC236}">
                <a16:creationId xmlns:a16="http://schemas.microsoft.com/office/drawing/2014/main" id="{6CDEA57C-CE50-4077-9EC3-EC7D1863F17F}"/>
              </a:ext>
            </a:extLst>
          </p:cNvPr>
          <p:cNvSpPr/>
          <p:nvPr/>
        </p:nvSpPr>
        <p:spPr>
          <a:xfrm>
            <a:off x="5791200" y="1198563"/>
            <a:ext cx="1614488" cy="1084262"/>
          </a:xfrm>
          <a:prstGeom prst="rect">
            <a:avLst/>
          </a:prstGeom>
          <a:solidFill>
            <a:schemeClr val="accent3">
              <a:lumMod val="50000"/>
              <a:tint val="66000"/>
              <a:satMod val="160000"/>
            </a:schemeClr>
          </a:solidFill>
          <a:ln w="9525">
            <a:solidFill>
              <a:schemeClr val="tx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solidFill>
                  <a:schemeClr val="tx1"/>
                </a:solidFill>
                <a:ea typeface="Tahoma" panose="020B0604030504040204" pitchFamily="34" charset="0"/>
                <a:cs typeface="Tahoma" panose="020B0604030504040204" pitchFamily="34" charset="0"/>
              </a:rPr>
              <a:t>Entitlement Determination/ Rehabilitation Planning Accuracy (EDRPA)</a:t>
            </a:r>
          </a:p>
        </p:txBody>
      </p:sp>
      <p:sp>
        <p:nvSpPr>
          <p:cNvPr id="22" name="Rectangle 21">
            <a:extLst>
              <a:ext uri="{FF2B5EF4-FFF2-40B4-BE49-F238E27FC236}">
                <a16:creationId xmlns:a16="http://schemas.microsoft.com/office/drawing/2014/main" id="{0226CE53-C68A-4E04-85B4-E62B43F52960}"/>
              </a:ext>
            </a:extLst>
          </p:cNvPr>
          <p:cNvSpPr/>
          <p:nvPr/>
        </p:nvSpPr>
        <p:spPr>
          <a:xfrm>
            <a:off x="5791200" y="2293938"/>
            <a:ext cx="1614488" cy="827087"/>
          </a:xfrm>
          <a:prstGeom prst="rect">
            <a:avLst/>
          </a:prstGeom>
          <a:solidFill>
            <a:srgbClr val="7030A0">
              <a:tint val="66000"/>
              <a:satMod val="160000"/>
            </a:srgbClr>
          </a:solidFill>
          <a:ln w="9525">
            <a:solidFill>
              <a:schemeClr val="tx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solidFill>
                  <a:schemeClr val="tx1"/>
                </a:solidFill>
                <a:ea typeface="Tahoma" panose="020B0604030504040204" pitchFamily="34" charset="0"/>
                <a:cs typeface="Tahoma" panose="020B0604030504040204" pitchFamily="34" charset="0"/>
              </a:rPr>
              <a:t>Rehabilitation Service Delivery Accuracy (RSDA)</a:t>
            </a:r>
          </a:p>
        </p:txBody>
      </p:sp>
      <p:sp>
        <p:nvSpPr>
          <p:cNvPr id="24" name="Rectangle 23">
            <a:extLst>
              <a:ext uri="{FF2B5EF4-FFF2-40B4-BE49-F238E27FC236}">
                <a16:creationId xmlns:a16="http://schemas.microsoft.com/office/drawing/2014/main" id="{BD73EEA9-9E0F-43AF-9C94-93181285FFF8}"/>
              </a:ext>
            </a:extLst>
          </p:cNvPr>
          <p:cNvSpPr/>
          <p:nvPr/>
        </p:nvSpPr>
        <p:spPr>
          <a:xfrm>
            <a:off x="5791200" y="3954463"/>
            <a:ext cx="1614488" cy="754062"/>
          </a:xfrm>
          <a:prstGeom prst="rect">
            <a:avLst/>
          </a:prstGeom>
          <a:solidFill>
            <a:srgbClr val="0077DA">
              <a:tint val="66000"/>
              <a:satMod val="160000"/>
            </a:srgbClr>
          </a:solidFill>
          <a:ln w="9525">
            <a:solidFill>
              <a:schemeClr val="tx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solidFill>
                  <a:schemeClr val="tx1"/>
                </a:solidFill>
                <a:ea typeface="Tahoma" panose="020B0604030504040204" pitchFamily="34" charset="0"/>
                <a:cs typeface="Tahoma" panose="020B0604030504040204" pitchFamily="34" charset="0"/>
              </a:rPr>
              <a:t>Chapter 36 Accuracy </a:t>
            </a:r>
          </a:p>
          <a:p>
            <a:pPr algn="ctr">
              <a:defRPr/>
            </a:pPr>
            <a:r>
              <a:rPr lang="en-US" sz="1400" b="1" dirty="0">
                <a:solidFill>
                  <a:schemeClr val="tx1"/>
                </a:solidFill>
                <a:ea typeface="Tahoma" panose="020B0604030504040204" pitchFamily="34" charset="0"/>
                <a:cs typeface="Tahoma" panose="020B0604030504040204" pitchFamily="34" charset="0"/>
              </a:rPr>
              <a:t>(CH-36A)</a:t>
            </a:r>
          </a:p>
        </p:txBody>
      </p:sp>
      <p:sp>
        <p:nvSpPr>
          <p:cNvPr id="25" name="Rectangle 24">
            <a:extLst>
              <a:ext uri="{FF2B5EF4-FFF2-40B4-BE49-F238E27FC236}">
                <a16:creationId xmlns:a16="http://schemas.microsoft.com/office/drawing/2014/main" id="{B58E95A2-947B-4ACB-BFBF-52D5A605AB4C}"/>
              </a:ext>
            </a:extLst>
          </p:cNvPr>
          <p:cNvSpPr/>
          <p:nvPr/>
        </p:nvSpPr>
        <p:spPr>
          <a:xfrm>
            <a:off x="5791200" y="1016000"/>
            <a:ext cx="1614488" cy="212725"/>
          </a:xfrm>
          <a:prstGeom prst="rect">
            <a:avLst/>
          </a:prstGeom>
          <a:noFill/>
          <a:ln w="19050">
            <a:solidFill>
              <a:schemeClr val="tx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solidFill>
                  <a:schemeClr val="tx1"/>
                </a:solidFill>
                <a:ea typeface="Tahoma" panose="020B0604030504040204" pitchFamily="34" charset="0"/>
                <a:cs typeface="Tahoma" panose="020B0604030504040204" pitchFamily="34" charset="0"/>
              </a:rPr>
              <a:t>Instruments</a:t>
            </a:r>
          </a:p>
        </p:txBody>
      </p:sp>
      <p:sp>
        <p:nvSpPr>
          <p:cNvPr id="31" name="Rectangle 30">
            <a:extLst>
              <a:ext uri="{FF2B5EF4-FFF2-40B4-BE49-F238E27FC236}">
                <a16:creationId xmlns:a16="http://schemas.microsoft.com/office/drawing/2014/main" id="{F0FEC956-7FD7-4955-9CD2-67243F5B9F12}"/>
              </a:ext>
            </a:extLst>
          </p:cNvPr>
          <p:cNvSpPr/>
          <p:nvPr/>
        </p:nvSpPr>
        <p:spPr>
          <a:xfrm>
            <a:off x="1600200" y="1252538"/>
            <a:ext cx="1747838" cy="1030287"/>
          </a:xfrm>
          <a:prstGeom prst="rect">
            <a:avLst/>
          </a:prstGeom>
          <a:solidFill>
            <a:schemeClr val="accent3">
              <a:lumMod val="50000"/>
              <a:tint val="66000"/>
              <a:satMod val="160000"/>
            </a:schemeClr>
          </a:solidFill>
          <a:ln w="9525">
            <a:solidFill>
              <a:schemeClr val="tx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solidFill>
                  <a:schemeClr val="tx1"/>
                </a:solidFill>
                <a:ea typeface="Tahoma" panose="020B0604030504040204" pitchFamily="34" charset="0"/>
                <a:cs typeface="Tahoma" panose="020B0604030504040204" pitchFamily="34" charset="0"/>
              </a:rPr>
              <a:t>Entitlement Determination/ Rehabilitation Planning (EDRP)</a:t>
            </a:r>
          </a:p>
        </p:txBody>
      </p:sp>
      <p:sp>
        <p:nvSpPr>
          <p:cNvPr id="32" name="Rectangle 31">
            <a:extLst>
              <a:ext uri="{FF2B5EF4-FFF2-40B4-BE49-F238E27FC236}">
                <a16:creationId xmlns:a16="http://schemas.microsoft.com/office/drawing/2014/main" id="{FC6CB73C-DC5B-40E7-8F87-84FA44C90FA1}"/>
              </a:ext>
            </a:extLst>
          </p:cNvPr>
          <p:cNvSpPr/>
          <p:nvPr/>
        </p:nvSpPr>
        <p:spPr>
          <a:xfrm>
            <a:off x="1600200" y="2282825"/>
            <a:ext cx="1747838" cy="920750"/>
          </a:xfrm>
          <a:prstGeom prst="rect">
            <a:avLst/>
          </a:prstGeom>
          <a:solidFill>
            <a:srgbClr val="7030A0">
              <a:tint val="66000"/>
              <a:satMod val="160000"/>
            </a:srgbClr>
          </a:solidFill>
          <a:ln w="9525">
            <a:solidFill>
              <a:schemeClr val="tx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solidFill>
                  <a:schemeClr val="tx1"/>
                </a:solidFill>
                <a:ea typeface="Tahoma" panose="020B0604030504040204" pitchFamily="34" charset="0"/>
                <a:cs typeface="Tahoma" panose="020B0604030504040204" pitchFamily="34" charset="0"/>
              </a:rPr>
              <a:t>Rehabilitation Service Delivery Accuracy (RSD</a:t>
            </a:r>
            <a:r>
              <a:rPr lang="en-US" sz="1050" b="1" dirty="0">
                <a:solidFill>
                  <a:schemeClr val="tx1"/>
                </a:solidFill>
                <a:ea typeface="Tahoma" panose="020B0604030504040204" pitchFamily="34" charset="0"/>
                <a:cs typeface="Tahoma" panose="020B0604030504040204" pitchFamily="34" charset="0"/>
              </a:rPr>
              <a:t>)</a:t>
            </a:r>
          </a:p>
        </p:txBody>
      </p:sp>
      <p:sp>
        <p:nvSpPr>
          <p:cNvPr id="35" name="Rectangle 34">
            <a:extLst>
              <a:ext uri="{FF2B5EF4-FFF2-40B4-BE49-F238E27FC236}">
                <a16:creationId xmlns:a16="http://schemas.microsoft.com/office/drawing/2014/main" id="{678E8112-24B4-440B-9A2C-8E4EF3AA0C6B}"/>
              </a:ext>
            </a:extLst>
          </p:cNvPr>
          <p:cNvSpPr/>
          <p:nvPr/>
        </p:nvSpPr>
        <p:spPr>
          <a:xfrm>
            <a:off x="1600200" y="1019175"/>
            <a:ext cx="1747838" cy="217488"/>
          </a:xfrm>
          <a:prstGeom prst="rect">
            <a:avLst/>
          </a:prstGeom>
          <a:noFill/>
          <a:ln w="19050">
            <a:solidFill>
              <a:schemeClr val="tx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solidFill>
                  <a:schemeClr val="tx1"/>
                </a:solidFill>
                <a:ea typeface="Tahoma" panose="020B0604030504040204" pitchFamily="34" charset="0"/>
                <a:cs typeface="Tahoma" panose="020B0604030504040204" pitchFamily="34" charset="0"/>
              </a:rPr>
              <a:t>Instruments</a:t>
            </a:r>
          </a:p>
        </p:txBody>
      </p:sp>
      <p:cxnSp>
        <p:nvCxnSpPr>
          <p:cNvPr id="3" name="Straight Arrow Connector 2">
            <a:extLst>
              <a:ext uri="{FF2B5EF4-FFF2-40B4-BE49-F238E27FC236}">
                <a16:creationId xmlns:a16="http://schemas.microsoft.com/office/drawing/2014/main" id="{39672F77-424E-472A-AC24-48009FC8665A}"/>
              </a:ext>
            </a:extLst>
          </p:cNvPr>
          <p:cNvCxnSpPr/>
          <p:nvPr/>
        </p:nvCxnSpPr>
        <p:spPr>
          <a:xfrm>
            <a:off x="3906838" y="1676400"/>
            <a:ext cx="144780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CD3A1EE2-A947-4A14-8F43-34D6EE77723E}"/>
              </a:ext>
            </a:extLst>
          </p:cNvPr>
          <p:cNvCxnSpPr/>
          <p:nvPr/>
        </p:nvCxnSpPr>
        <p:spPr>
          <a:xfrm>
            <a:off x="3906838" y="2667000"/>
            <a:ext cx="144780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6" name="TextBox 15">
            <a:extLst>
              <a:ext uri="{FF2B5EF4-FFF2-40B4-BE49-F238E27FC236}">
                <a16:creationId xmlns:a16="http://schemas.microsoft.com/office/drawing/2014/main" id="{DE6E6FA3-0466-4490-B715-CB3FA9CCD526}"/>
              </a:ext>
            </a:extLst>
          </p:cNvPr>
          <p:cNvSpPr txBox="1"/>
          <p:nvPr/>
        </p:nvSpPr>
        <p:spPr>
          <a:xfrm>
            <a:off x="1738313" y="5257800"/>
            <a:ext cx="1981200" cy="523875"/>
          </a:xfrm>
          <a:prstGeom prst="rect">
            <a:avLst/>
          </a:prstGeom>
          <a:noFill/>
        </p:spPr>
        <p:txBody>
          <a:bodyPr>
            <a:spAutoFit/>
          </a:bodyPr>
          <a:lstStyle/>
          <a:p>
            <a:pPr>
              <a:defRPr/>
            </a:pPr>
            <a:r>
              <a:rPr lang="en-US" b="1" dirty="0">
                <a:solidFill>
                  <a:schemeClr val="tx1"/>
                </a:solidFill>
                <a:latin typeface="+mn-lt"/>
              </a:rPr>
              <a:t>Current</a:t>
            </a:r>
          </a:p>
        </p:txBody>
      </p:sp>
      <p:sp>
        <p:nvSpPr>
          <p:cNvPr id="67599" name="TextBox 16">
            <a:extLst>
              <a:ext uri="{FF2B5EF4-FFF2-40B4-BE49-F238E27FC236}">
                <a16:creationId xmlns:a16="http://schemas.microsoft.com/office/drawing/2014/main" id="{F7F12301-68D5-4AD7-A241-AF7EB537FAA1}"/>
              </a:ext>
            </a:extLst>
          </p:cNvPr>
          <p:cNvSpPr txBox="1">
            <a:spLocks noChangeArrowheads="1"/>
          </p:cNvSpPr>
          <p:nvPr/>
        </p:nvSpPr>
        <p:spPr bwMode="auto">
          <a:xfrm>
            <a:off x="5424488" y="5257800"/>
            <a:ext cx="1981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2800">
              <a:solidFill>
                <a:schemeClr val="tx2"/>
              </a:solidFill>
              <a:latin typeface="Arial" panose="020B0604020202020204" pitchFamily="34" charset="0"/>
            </a:endParaRPr>
          </a:p>
        </p:txBody>
      </p:sp>
      <p:sp>
        <p:nvSpPr>
          <p:cNvPr id="18" name="TextBox 17">
            <a:extLst>
              <a:ext uri="{FF2B5EF4-FFF2-40B4-BE49-F238E27FC236}">
                <a16:creationId xmlns:a16="http://schemas.microsoft.com/office/drawing/2014/main" id="{9396FC56-3220-465B-82C5-DA1F44F984CA}"/>
              </a:ext>
            </a:extLst>
          </p:cNvPr>
          <p:cNvSpPr txBox="1"/>
          <p:nvPr/>
        </p:nvSpPr>
        <p:spPr>
          <a:xfrm>
            <a:off x="5486400" y="5257800"/>
            <a:ext cx="2895600" cy="523875"/>
          </a:xfrm>
          <a:prstGeom prst="rect">
            <a:avLst/>
          </a:prstGeom>
          <a:noFill/>
        </p:spPr>
        <p:txBody>
          <a:bodyPr>
            <a:spAutoFit/>
          </a:bodyPr>
          <a:lstStyle/>
          <a:p>
            <a:pPr>
              <a:defRPr/>
            </a:pPr>
            <a:r>
              <a:rPr lang="en-US" b="1" dirty="0">
                <a:solidFill>
                  <a:schemeClr val="tx1"/>
                </a:solidFill>
                <a:latin typeface="+mn-lt"/>
              </a:rPr>
              <a:t>September 2019</a:t>
            </a:r>
          </a:p>
        </p:txBody>
      </p:sp>
    </p:spTree>
  </p:cSld>
  <p:clrMapOvr>
    <a:masterClrMapping/>
  </p:clrMapOvr>
  <p:transition spd="slow"/>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8&quot; unique_id=&quot;10002&quot;&gt;&lt;/object&gt;&lt;object type=&quot;2&quot; unique_id=&quot;10003&quot;&gt;&lt;object type=&quot;3&quot; unique_id=&quot;10006&quot;&gt;&lt;property id=&quot;20148&quot; value=&quot;5&quot;/&gt;&lt;property id=&quot;20300&quot; value=&quot;Slide 2 - &amp;quot;Agenda&amp;quot;&quot;/&gt;&lt;property id=&quot;20307&quot; value=&quot;260&quot;/&gt;&lt;/object&gt;&lt;object type=&quot;3&quot; unique_id=&quot;10007&quot;&gt;&lt;property id=&quot;20148&quot; value=&quot;5&quot;/&gt;&lt;property id=&quot;20300&quot; value=&quot;Slide 3 - &amp;quot;Purpose of Local QA Reviews&amp;quot;&quot;/&gt;&lt;property id=&quot;20307&quot; value=&quot;275&quot;/&gt;&lt;/object&gt;&lt;object type=&quot;3&quot; unique_id=&quot;10009&quot;&gt;&lt;property id=&quot;20148&quot; value=&quot;5&quot;/&gt;&lt;property id=&quot;20300&quot; value=&quot;Slide 4 - &amp;quot;Responsibilities &amp;quot;&quot;/&gt;&lt;property id=&quot;20307&quot; value=&quot;278&quot;/&gt;&lt;/object&gt;&lt;object type=&quot;3&quot; unique_id=&quot;10010&quot;&gt;&lt;property id=&quot;20148&quot; value=&quot;5&quot;/&gt;&lt;property id=&quot;20300&quot; value=&quot;Slide 6 - &amp;quot;Sampling Methodology &amp;quot;&quot;/&gt;&lt;property id=&quot;20307&quot; value=&quot;279&quot;/&gt;&lt;/object&gt;&lt;object type=&quot;3&quot; unique_id=&quot;10011&quot;&gt;&lt;property id=&quot;20148&quot; value=&quot;5&quot;/&gt;&lt;property id=&quot;20300&quot; value=&quot;Slide 7 - &amp;quot;Local QA Random Selection Reports&amp;quot;&quot;/&gt;&lt;property id=&quot;20307&quot; value=&quot;280&quot;/&gt;&lt;/object&gt;&lt;object type=&quot;3&quot; unique_id=&quot;10640&quot;&gt;&lt;property id=&quot;20148&quot; value=&quot;5&quot;/&gt;&lt;property id=&quot;20300&quot; value=&quot;Slide 18 - &amp;quot;Common Errors&amp;quot;&quot;/&gt;&lt;property id=&quot;20307&quot; value=&quot;353&quot;/&gt;&lt;/object&gt;&lt;object type=&quot;3&quot; unique_id=&quot;10641&quot;&gt;&lt;property id=&quot;20148&quot; value=&quot;5&quot;/&gt;&lt;property id=&quot;20300&quot; value=&quot;Slide 19 - &amp;quot;Common Errors&amp;quot;&quot;/&gt;&lt;property id=&quot;20307&quot; value=&quot;354&quot;/&gt;&lt;/object&gt;&lt;object type=&quot;3&quot; unique_id=&quot;78894&quot;&gt;&lt;property id=&quot;20148&quot; value=&quot;5&quot;/&gt;&lt;property id=&quot;20300&quot; value=&quot;Slide 8 - &amp;quot;QA Review Schedule&amp;quot;&quot;/&gt;&lt;property id=&quot;20307&quot; value=&quot;384&quot;/&gt;&lt;/object&gt;&lt;object type=&quot;3&quot; unique_id=&quot;78895&quot;&gt;&lt;property id=&quot;20148&quot; value=&quot;5&quot;/&gt;&lt;property id=&quot;20300&quot; value=&quot;Slide 9 - &amp;quot;Local QA Review Types&amp;quot;&quot;/&gt;&lt;property id=&quot;20307&quot; value=&quot;379&quot;/&gt;&lt;/object&gt;&lt;object type=&quot;3&quot; unique_id=&quot;78896&quot;&gt;&lt;property id=&quot;20148&quot; value=&quot;5&quot;/&gt;&lt;property id=&quot;20300&quot; value=&quot;Slide 10 - &amp;quot;Selection Criteria and Scope&amp;quot;&quot;/&gt;&lt;property id=&quot;20307&quot; value=&quot;380&quot;/&gt;&lt;/object&gt;&lt;object type=&quot;3&quot; unique_id=&quot;78897&quot;&gt;&lt;property id=&quot;20148&quot; value=&quot;5&quot;/&gt;&lt;property id=&quot;20300&quot; value=&quot;Slide 17 - &amp;quot;Review Instruments and SOP&amp;quot;&quot;/&gt;&lt;property id=&quot;20307&quot; value=&quot;387&quot;/&gt;&lt;/object&gt;&lt;object type=&quot;3&quot; unique_id=&quot;78900&quot;&gt;&lt;property id=&quot;20148&quot; value=&quot;5&quot;/&gt;&lt;property id=&quot;20300&quot; value=&quot;Slide 23 - &amp;quot;Case Substitution Process&amp;quot;&quot;/&gt;&lt;property id=&quot;20307&quot; value=&quot;388&quot;/&gt;&lt;/object&gt;&lt;object type=&quot;3&quot; unique_id=&quot;78901&quot;&gt;&lt;property id=&quot;20148&quot; value=&quot;5&quot;/&gt;&lt;property id=&quot;20300&quot; value=&quot;Slide 22 - &amp;quot;Non-Reviewable Cases &amp;quot;&quot;/&gt;&lt;property id=&quot;20307&quot; value=&quot;374&quot;/&gt;&lt;/object&gt;&lt;object type=&quot;3&quot; unique_id=&quot;78902&quot;&gt;&lt;property id=&quot;20148&quot; value=&quot;5&quot;/&gt;&lt;property id=&quot;20300&quot; value=&quot;Slide 24 - &amp;quot;Corrective Actions&amp;quot;&quot;/&gt;&lt;property id=&quot;20307&quot; value=&quot;391&quot;/&gt;&lt;/object&gt;&lt;object type=&quot;3&quot; unique_id=&quot;79033&quot;&gt;&lt;property id=&quot;20148&quot; value=&quot;5&quot;/&gt;&lt;property id=&quot;20300&quot; value=&quot;Slide 1 - &amp;quot;Local Quality Assurance Reviews&amp;quot;&quot;/&gt;&lt;property id=&quot;20307&quot; value=&quot;285&quot;/&gt;&lt;/object&gt;&lt;object type=&quot;3&quot; unique_id=&quot;79034&quot;&gt;&lt;property id=&quot;20148&quot; value=&quot;5&quot;/&gt;&lt;property id=&quot;20300&quot; value=&quot;Slide 5 - &amp;quot;QA Transformation&amp;quot;&quot;/&gt;&lt;property id=&quot;20307&quot; value=&quot;395&quot;/&gt;&lt;/object&gt;&lt;object type=&quot;3&quot; unique_id=&quot;79035&quot;&gt;&lt;property id=&quot;20148&quot; value=&quot;5&quot;/&gt;&lt;property id=&quot;20300&quot; value=&quot;Slide 11 - &amp;quot;Selection Criteria and Scope&amp;quot;&quot;/&gt;&lt;property id=&quot;20307&quot; value=&quot;396&quot;/&gt;&lt;/object&gt;&lt;object type=&quot;3&quot; unique_id=&quot;79036&quot;&gt;&lt;property id=&quot;20148&quot; value=&quot;5&quot;/&gt;&lt;property id=&quot;20300&quot; value=&quot;Slide 12 - &amp;quot;Reviews&amp;quot;&quot;/&gt;&lt;property id=&quot;20307&quot; value=&quot;404&quot;/&gt;&lt;/object&gt;&lt;object type=&quot;3&quot; unique_id=&quot;79037&quot;&gt;&lt;property id=&quot;20148&quot; value=&quot;5&quot;/&gt;&lt;property id=&quot;20300&quot; value=&quot;Slide 13 - &amp;quot;EDRPA Reviews&amp;quot;&quot;/&gt;&lt;property id=&quot;20307&quot; value=&quot;397&quot;/&gt;&lt;/object&gt;&lt;object type=&quot;3&quot; unique_id=&quot;79038&quot;&gt;&lt;property id=&quot;20148&quot; value=&quot;5&quot;/&gt;&lt;property id=&quot;20300&quot; value=&quot;Slide 14 - &amp;quot;RSDA Reviews&amp;quot;&quot;/&gt;&lt;property id=&quot;20307&quot; value=&quot;344&quot;/&gt;&lt;/object&gt;&lt;object type=&quot;3&quot; unique_id=&quot;79039&quot;&gt;&lt;property id=&quot;20148&quot; value=&quot;5&quot;/&gt;&lt;property id=&quot;20300&quot; value=&quot;Slide 15 - &amp;quot;FA Reviews&amp;quot;&quot;/&gt;&lt;property id=&quot;20307&quot; value=&quot;400&quot;/&gt;&lt;/object&gt;&lt;object type=&quot;3&quot; unique_id=&quot;79040&quot;&gt;&lt;property id=&quot;20148&quot; value=&quot;5&quot;/&gt;&lt;property id=&quot;20300&quot; value=&quot;Slide 16 - &amp;quot;CH-36A Reviews&amp;quot;&quot;/&gt;&lt;property id=&quot;20307&quot; value=&quot;341&quot;/&gt;&lt;/object&gt;&lt;object type=&quot;3&quot; unique_id=&quot;79041&quot;&gt;&lt;property id=&quot;20148&quot; value=&quot;5&quot;/&gt;&lt;property id=&quot;20300&quot; value=&quot;Slide 20 - &amp;quot;Metrics&amp;quot;&quot;/&gt;&lt;property id=&quot;20307&quot; value=&quot;405&quot;/&gt;&lt;/object&gt;&lt;object type=&quot;3&quot; unique_id=&quot;79042&quot;&gt;&lt;property id=&quot;20148&quot; value=&quot;5&quot;/&gt;&lt;property id=&quot;20300&quot; value=&quot;Slide 21 - &amp;quot;Metrics&amp;quot;&quot;/&gt;&lt;property id=&quot;20307&quot; value=&quot;406&quot;/&gt;&lt;/object&gt;&lt;object type=&quot;3&quot; unique_id=&quot;79043&quot;&gt;&lt;property id=&quot;20148&quot; value=&quot;5&quot;/&gt;&lt;property id=&quot;20300&quot; value=&quot;Slide 25 - &amp;quot;STAR SharePoint&amp;quot;&quot;/&gt;&lt;property id=&quot;20307&quot; value=&quot;403&quot;/&gt;&lt;/object&gt;&lt;object type=&quot;3&quot; unique_id=&quot;79044&quot;&gt;&lt;property id=&quot;20148&quot; value=&quot;5&quot;/&gt;&lt;property id=&quot;20300&quot; value=&quot;Slide 26 - &amp;quot;Review of Quality (ROQ) SharePoint&amp;quot;&quot;/&gt;&lt;property id=&quot;20307&quot; value=&quot;402&quot;/&gt;&lt;/object&gt;&lt;object type=&quot;3&quot; unique_id=&quot;79045&quot;&gt;&lt;property id=&quot;20148&quot; value=&quot;5&quot;/&gt;&lt;property id=&quot;20300&quot; value=&quot;Slide 27 - &amp;quot;Local QA Web&amp;quot;&quot;/&gt;&lt;property id=&quot;20307&quot; value=&quot;401&quot;/&gt;&lt;/object&gt;&lt;object type=&quot;3&quot; unique_id=&quot;83821&quot;&gt;&lt;property id=&quot;20148&quot; value=&quot;5&quot;/&gt;&lt;property id=&quot;20300&quot; value=&quot;Slide 28 - &amp;quot;Questions/Discussion&amp;quot;&quot;/&gt;&lt;property id=&quot;20307&quot; value=&quot;265&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SatpCSZhWEaVjmW513uxD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SatpCSZhWEaVjmW513uxDw"/>
</p:tagLst>
</file>

<file path=ppt/theme/theme1.xml><?xml version="1.0" encoding="utf-8"?>
<a:theme xmlns:a="http://schemas.openxmlformats.org/drawingml/2006/main" name="Ppt0000006">
  <a:themeElements>
    <a:clrScheme name="Ppt0000006 1">
      <a:dk1>
        <a:srgbClr val="1D528D"/>
      </a:dk1>
      <a:lt1>
        <a:srgbClr val="FFFFFF"/>
      </a:lt1>
      <a:dk2>
        <a:srgbClr val="000000"/>
      </a:dk2>
      <a:lt2>
        <a:srgbClr val="CACACA"/>
      </a:lt2>
      <a:accent1>
        <a:srgbClr val="0099CC"/>
      </a:accent1>
      <a:accent2>
        <a:srgbClr val="BFA907"/>
      </a:accent2>
      <a:accent3>
        <a:srgbClr val="FFFFFF"/>
      </a:accent3>
      <a:accent4>
        <a:srgbClr val="174578"/>
      </a:accent4>
      <a:accent5>
        <a:srgbClr val="AACAE2"/>
      </a:accent5>
      <a:accent6>
        <a:srgbClr val="AD9906"/>
      </a:accent6>
      <a:hlink>
        <a:srgbClr val="6E81E0"/>
      </a:hlink>
      <a:folHlink>
        <a:srgbClr val="009999"/>
      </a:folHlink>
    </a:clrScheme>
    <a:fontScheme name="Ppt0000006">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2"/>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2"/>
            </a:solidFill>
            <a:effectLst/>
            <a:latin typeface="Arial" charset="0"/>
          </a:defRPr>
        </a:defPPr>
      </a:lstStyle>
    </a:lnDef>
  </a:objectDefaults>
  <a:extraClrSchemeLst>
    <a:extraClrScheme>
      <a:clrScheme name="Ppt0000006 1">
        <a:dk1>
          <a:srgbClr val="1D528D"/>
        </a:dk1>
        <a:lt1>
          <a:srgbClr val="FFFFFF"/>
        </a:lt1>
        <a:dk2>
          <a:srgbClr val="000000"/>
        </a:dk2>
        <a:lt2>
          <a:srgbClr val="CACACA"/>
        </a:lt2>
        <a:accent1>
          <a:srgbClr val="0099CC"/>
        </a:accent1>
        <a:accent2>
          <a:srgbClr val="BFA907"/>
        </a:accent2>
        <a:accent3>
          <a:srgbClr val="FFFFFF"/>
        </a:accent3>
        <a:accent4>
          <a:srgbClr val="174578"/>
        </a:accent4>
        <a:accent5>
          <a:srgbClr val="AACAE2"/>
        </a:accent5>
        <a:accent6>
          <a:srgbClr val="AD9906"/>
        </a:accent6>
        <a:hlink>
          <a:srgbClr val="6E81E0"/>
        </a:hlink>
        <a:folHlink>
          <a:srgbClr val="009999"/>
        </a:folHlink>
      </a:clrScheme>
      <a:clrMap bg1="lt1" tx1="dk1" bg2="lt2" tx2="dk2" accent1="accent1" accent2="accent2" accent3="accent3" accent4="accent4" accent5="accent5" accent6="accent6" hlink="hlink" folHlink="folHlink"/>
    </a:extraClrScheme>
    <a:extraClrScheme>
      <a:clrScheme name="Ppt0000006 2">
        <a:dk1>
          <a:srgbClr val="4E40A4"/>
        </a:dk1>
        <a:lt1>
          <a:srgbClr val="FFFFFF"/>
        </a:lt1>
        <a:dk2>
          <a:srgbClr val="000000"/>
        </a:dk2>
        <a:lt2>
          <a:srgbClr val="CACACA"/>
        </a:lt2>
        <a:accent1>
          <a:srgbClr val="8B65E9"/>
        </a:accent1>
        <a:accent2>
          <a:srgbClr val="008080"/>
        </a:accent2>
        <a:accent3>
          <a:srgbClr val="FFFFFF"/>
        </a:accent3>
        <a:accent4>
          <a:srgbClr val="41358B"/>
        </a:accent4>
        <a:accent5>
          <a:srgbClr val="C4B8F2"/>
        </a:accent5>
        <a:accent6>
          <a:srgbClr val="007373"/>
        </a:accent6>
        <a:hlink>
          <a:srgbClr val="0066CC"/>
        </a:hlink>
        <a:folHlink>
          <a:srgbClr val="8AB151"/>
        </a:folHlink>
      </a:clrScheme>
      <a:clrMap bg1="lt1" tx1="dk1" bg2="lt2" tx2="dk2" accent1="accent1" accent2="accent2" accent3="accent3" accent4="accent4" accent5="accent5" accent6="accent6" hlink="hlink" folHlink="folHlink"/>
    </a:extraClrScheme>
    <a:extraClrScheme>
      <a:clrScheme name="Ppt0000006 3">
        <a:dk1>
          <a:srgbClr val="666699"/>
        </a:dk1>
        <a:lt1>
          <a:srgbClr val="FFFFFF"/>
        </a:lt1>
        <a:dk2>
          <a:srgbClr val="000000"/>
        </a:dk2>
        <a:lt2>
          <a:srgbClr val="CACACA"/>
        </a:lt2>
        <a:accent1>
          <a:srgbClr val="72B88E"/>
        </a:accent1>
        <a:accent2>
          <a:srgbClr val="C78DD7"/>
        </a:accent2>
        <a:accent3>
          <a:srgbClr val="FFFFFF"/>
        </a:accent3>
        <a:accent4>
          <a:srgbClr val="565682"/>
        </a:accent4>
        <a:accent5>
          <a:srgbClr val="BCD8C6"/>
        </a:accent5>
        <a:accent6>
          <a:srgbClr val="B47FC3"/>
        </a:accent6>
        <a:hlink>
          <a:srgbClr val="3197BB"/>
        </a:hlink>
        <a:folHlink>
          <a:srgbClr val="878FA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Ppt0000006">
  <a:themeElements>
    <a:clrScheme name="1_Ppt0000006 1">
      <a:dk1>
        <a:srgbClr val="1D528D"/>
      </a:dk1>
      <a:lt1>
        <a:srgbClr val="FFFFFF"/>
      </a:lt1>
      <a:dk2>
        <a:srgbClr val="000000"/>
      </a:dk2>
      <a:lt2>
        <a:srgbClr val="CACACA"/>
      </a:lt2>
      <a:accent1>
        <a:srgbClr val="0099CC"/>
      </a:accent1>
      <a:accent2>
        <a:srgbClr val="BFA907"/>
      </a:accent2>
      <a:accent3>
        <a:srgbClr val="FFFFFF"/>
      </a:accent3>
      <a:accent4>
        <a:srgbClr val="174578"/>
      </a:accent4>
      <a:accent5>
        <a:srgbClr val="AACAE2"/>
      </a:accent5>
      <a:accent6>
        <a:srgbClr val="AD9906"/>
      </a:accent6>
      <a:hlink>
        <a:srgbClr val="6E81E0"/>
      </a:hlink>
      <a:folHlink>
        <a:srgbClr val="009999"/>
      </a:folHlink>
    </a:clrScheme>
    <a:fontScheme name="1_Ppt0000006">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2"/>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2"/>
            </a:solidFill>
            <a:effectLst/>
            <a:latin typeface="Arial" charset="0"/>
          </a:defRPr>
        </a:defPPr>
      </a:lstStyle>
    </a:lnDef>
  </a:objectDefaults>
  <a:extraClrSchemeLst>
    <a:extraClrScheme>
      <a:clrScheme name="1_Ppt0000006 1">
        <a:dk1>
          <a:srgbClr val="1D528D"/>
        </a:dk1>
        <a:lt1>
          <a:srgbClr val="FFFFFF"/>
        </a:lt1>
        <a:dk2>
          <a:srgbClr val="000000"/>
        </a:dk2>
        <a:lt2>
          <a:srgbClr val="CACACA"/>
        </a:lt2>
        <a:accent1>
          <a:srgbClr val="0099CC"/>
        </a:accent1>
        <a:accent2>
          <a:srgbClr val="BFA907"/>
        </a:accent2>
        <a:accent3>
          <a:srgbClr val="FFFFFF"/>
        </a:accent3>
        <a:accent4>
          <a:srgbClr val="174578"/>
        </a:accent4>
        <a:accent5>
          <a:srgbClr val="AACAE2"/>
        </a:accent5>
        <a:accent6>
          <a:srgbClr val="AD9906"/>
        </a:accent6>
        <a:hlink>
          <a:srgbClr val="6E81E0"/>
        </a:hlink>
        <a:folHlink>
          <a:srgbClr val="009999"/>
        </a:folHlink>
      </a:clrScheme>
      <a:clrMap bg1="lt1" tx1="dk1" bg2="lt2" tx2="dk2" accent1="accent1" accent2="accent2" accent3="accent3" accent4="accent4" accent5="accent5" accent6="accent6" hlink="hlink" folHlink="folHlink"/>
    </a:extraClrScheme>
    <a:extraClrScheme>
      <a:clrScheme name="1_Ppt0000006 2">
        <a:dk1>
          <a:srgbClr val="4E40A4"/>
        </a:dk1>
        <a:lt1>
          <a:srgbClr val="FFFFFF"/>
        </a:lt1>
        <a:dk2>
          <a:srgbClr val="000000"/>
        </a:dk2>
        <a:lt2>
          <a:srgbClr val="CACACA"/>
        </a:lt2>
        <a:accent1>
          <a:srgbClr val="8B65E9"/>
        </a:accent1>
        <a:accent2>
          <a:srgbClr val="008080"/>
        </a:accent2>
        <a:accent3>
          <a:srgbClr val="FFFFFF"/>
        </a:accent3>
        <a:accent4>
          <a:srgbClr val="41358B"/>
        </a:accent4>
        <a:accent5>
          <a:srgbClr val="C4B8F2"/>
        </a:accent5>
        <a:accent6>
          <a:srgbClr val="007373"/>
        </a:accent6>
        <a:hlink>
          <a:srgbClr val="0066CC"/>
        </a:hlink>
        <a:folHlink>
          <a:srgbClr val="8AB151"/>
        </a:folHlink>
      </a:clrScheme>
      <a:clrMap bg1="lt1" tx1="dk1" bg2="lt2" tx2="dk2" accent1="accent1" accent2="accent2" accent3="accent3" accent4="accent4" accent5="accent5" accent6="accent6" hlink="hlink" folHlink="folHlink"/>
    </a:extraClrScheme>
    <a:extraClrScheme>
      <a:clrScheme name="1_Ppt0000006 3">
        <a:dk1>
          <a:srgbClr val="666699"/>
        </a:dk1>
        <a:lt1>
          <a:srgbClr val="FFFFFF"/>
        </a:lt1>
        <a:dk2>
          <a:srgbClr val="000000"/>
        </a:dk2>
        <a:lt2>
          <a:srgbClr val="CACACA"/>
        </a:lt2>
        <a:accent1>
          <a:srgbClr val="72B88E"/>
        </a:accent1>
        <a:accent2>
          <a:srgbClr val="C78DD7"/>
        </a:accent2>
        <a:accent3>
          <a:srgbClr val="FFFFFF"/>
        </a:accent3>
        <a:accent4>
          <a:srgbClr val="565682"/>
        </a:accent4>
        <a:accent5>
          <a:srgbClr val="BCD8C6"/>
        </a:accent5>
        <a:accent6>
          <a:srgbClr val="B47FC3"/>
        </a:accent6>
        <a:hlink>
          <a:srgbClr val="3197BB"/>
        </a:hlink>
        <a:folHlink>
          <a:srgbClr val="878FA5"/>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0_Office Theme">
  <a:themeElements>
    <a:clrScheme name="Custom 4">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452AEA"/>
      </a:hlink>
      <a:folHlink>
        <a:srgbClr val="452AE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12_Office Theme">
  <a:themeElements>
    <a:clrScheme name="Custom 4">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452AEA"/>
      </a:hlink>
      <a:folHlink>
        <a:srgbClr val="452AE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13_Office Theme">
  <a:themeElements>
    <a:clrScheme name="Custom 4">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452AEA"/>
      </a:hlink>
      <a:folHlink>
        <a:srgbClr val="452AE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971DD2C9BF4304BBB6C2D6A571FDBA4" ma:contentTypeVersion="0" ma:contentTypeDescription="Create a new document." ma:contentTypeScope="" ma:versionID="9a676742f28c9c237b9209d0664489ee">
  <xsd:schema xmlns:xsd="http://www.w3.org/2001/XMLSchema" xmlns:xs="http://www.w3.org/2001/XMLSchema" xmlns:p="http://schemas.microsoft.com/office/2006/metadata/properties" targetNamespace="http://schemas.microsoft.com/office/2006/metadata/properties" ma:root="true" ma:fieldsID="06e0e3112098b4d1518554ee266199a9">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24A1118-2CF1-4A15-8524-72757C0985FF}">
  <ds:schemaRefs>
    <ds:schemaRef ds:uri="http://schemas.microsoft.com/sharepoint/v3/contenttype/forms"/>
  </ds:schemaRefs>
</ds:datastoreItem>
</file>

<file path=customXml/itemProps2.xml><?xml version="1.0" encoding="utf-8"?>
<ds:datastoreItem xmlns:ds="http://schemas.openxmlformats.org/officeDocument/2006/customXml" ds:itemID="{17EAB84C-E770-41FB-8769-1E8A490F2C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1A0D0F89-668B-4B60-BA2C-53CD4D1673F8}">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9438</TotalTime>
  <Words>3156</Words>
  <Application>Microsoft Office PowerPoint</Application>
  <PresentationFormat>On-screen Show (4:3)</PresentationFormat>
  <Paragraphs>511</Paragraphs>
  <Slides>28</Slides>
  <Notes>6</Notes>
  <HiddenSlides>0</HiddenSlides>
  <MMClips>0</MMClips>
  <ScaleCrop>false</ScaleCrop>
  <HeadingPairs>
    <vt:vector size="6" baseType="variant">
      <vt:variant>
        <vt:lpstr>Fonts Used</vt:lpstr>
      </vt:variant>
      <vt:variant>
        <vt:i4>9</vt:i4>
      </vt:variant>
      <vt:variant>
        <vt:lpstr>Theme</vt:lpstr>
      </vt:variant>
      <vt:variant>
        <vt:i4>7</vt:i4>
      </vt:variant>
      <vt:variant>
        <vt:lpstr>Slide Titles</vt:lpstr>
      </vt:variant>
      <vt:variant>
        <vt:i4>28</vt:i4>
      </vt:variant>
    </vt:vector>
  </HeadingPairs>
  <TitlesOfParts>
    <vt:vector size="44" baseType="lpstr">
      <vt:lpstr>Arial</vt:lpstr>
      <vt:lpstr>Times New Roman</vt:lpstr>
      <vt:lpstr>Calibri</vt:lpstr>
      <vt:lpstr>Arial Narrow</vt:lpstr>
      <vt:lpstr>Myriad Pro</vt:lpstr>
      <vt:lpstr>Candara</vt:lpstr>
      <vt:lpstr>Arial Unicode MS</vt:lpstr>
      <vt:lpstr>Courier New</vt:lpstr>
      <vt:lpstr>Tahoma</vt:lpstr>
      <vt:lpstr>Ppt0000006</vt:lpstr>
      <vt:lpstr>1_Ppt0000006</vt:lpstr>
      <vt:lpstr>1_Office Theme</vt:lpstr>
      <vt:lpstr>2_Office Theme</vt:lpstr>
      <vt:lpstr>10_Office Theme</vt:lpstr>
      <vt:lpstr>12_Office Theme</vt:lpstr>
      <vt:lpstr>13_Office Theme</vt:lpstr>
      <vt:lpstr>Local Quality Assurance Reviews</vt:lpstr>
      <vt:lpstr>Agenda</vt:lpstr>
      <vt:lpstr>Purpose of Local QA Reviews</vt:lpstr>
      <vt:lpstr>Responsibilities </vt:lpstr>
      <vt:lpstr>QA Transformation</vt:lpstr>
      <vt:lpstr>Sampling Methodology </vt:lpstr>
      <vt:lpstr>Local QA Random Selection Reports</vt:lpstr>
      <vt:lpstr>QA Review Schedule</vt:lpstr>
      <vt:lpstr>Local QA Review Types</vt:lpstr>
      <vt:lpstr>Selection Criteria and Scope</vt:lpstr>
      <vt:lpstr>Selection Criteria and Scope</vt:lpstr>
      <vt:lpstr>Reviews</vt:lpstr>
      <vt:lpstr>EDRPA Reviews</vt:lpstr>
      <vt:lpstr>RSDA Reviews</vt:lpstr>
      <vt:lpstr>FA Reviews</vt:lpstr>
      <vt:lpstr>CH-36A Reviews</vt:lpstr>
      <vt:lpstr>Review Instruments and SOP</vt:lpstr>
      <vt:lpstr>Common Errors</vt:lpstr>
      <vt:lpstr>Common Errors</vt:lpstr>
      <vt:lpstr>Metrics</vt:lpstr>
      <vt:lpstr>Metrics</vt:lpstr>
      <vt:lpstr>Non-Reviewable Cases </vt:lpstr>
      <vt:lpstr>Case Substitution Process</vt:lpstr>
      <vt:lpstr>Corrective Actions</vt:lpstr>
      <vt:lpstr>STAR SharePoint</vt:lpstr>
      <vt:lpstr>Review of Quality (ROQ) SharePoint</vt:lpstr>
      <vt:lpstr>Local QA Web</vt:lpstr>
      <vt:lpstr>Questions/Discussion</vt:lpstr>
    </vt:vector>
  </TitlesOfParts>
  <Company>Veterans Benefits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VRE New Manager Training: Local QA Review and Trends PowerPoint Presentation</dc:title>
  <dc:subject>VREO, AVREO, SVRC</dc:subject>
  <dc:creator>Department of Veterans Affairs, Veterans Benefits Administration, Vocational Rehabilitation and Employment Service, STAFF</dc:creator>
  <cp:lastModifiedBy>Kathy Poole</cp:lastModifiedBy>
  <cp:revision>176</cp:revision>
  <dcterms:created xsi:type="dcterms:W3CDTF">2009-05-28T19:41:50Z</dcterms:created>
  <dcterms:modified xsi:type="dcterms:W3CDTF">2019-06-07T15:54:38Z</dcterms:modified>
  <cp:category>NTC Curriculum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vt:lpwstr>
  </property>
  <property fmtid="{D5CDD505-2E9C-101B-9397-08002B2CF9AE}" pid="3" name="Type">
    <vt:lpwstr>Presentation</vt:lpwstr>
  </property>
</Properties>
</file>