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746" r:id="rId4"/>
    <p:sldMasterId id="2147484033" r:id="rId5"/>
    <p:sldMasterId id="2147483778" r:id="rId6"/>
    <p:sldMasterId id="2147483649" r:id="rId7"/>
    <p:sldMasterId id="2147483650" r:id="rId8"/>
    <p:sldMasterId id="2147483651" r:id="rId9"/>
    <p:sldMasterId id="2147483652" r:id="rId10"/>
    <p:sldMasterId id="2147483698" r:id="rId11"/>
    <p:sldMasterId id="2147484141" r:id="rId12"/>
    <p:sldMasterId id="2147484152" r:id="rId13"/>
    <p:sldMasterId id="2147485378" r:id="rId14"/>
    <p:sldMasterId id="2147485389" r:id="rId15"/>
    <p:sldMasterId id="2147485756" r:id="rId16"/>
  </p:sldMasterIdLst>
  <p:notesMasterIdLst>
    <p:notesMasterId r:id="rId80"/>
  </p:notesMasterIdLst>
  <p:handoutMasterIdLst>
    <p:handoutMasterId r:id="rId81"/>
  </p:handoutMasterIdLst>
  <p:sldIdLst>
    <p:sldId id="383" r:id="rId17"/>
    <p:sldId id="398" r:id="rId18"/>
    <p:sldId id="279" r:id="rId19"/>
    <p:sldId id="381" r:id="rId20"/>
    <p:sldId id="389" r:id="rId21"/>
    <p:sldId id="291" r:id="rId22"/>
    <p:sldId id="292" r:id="rId23"/>
    <p:sldId id="256" r:id="rId24"/>
    <p:sldId id="331" r:id="rId25"/>
    <p:sldId id="332" r:id="rId26"/>
    <p:sldId id="333" r:id="rId27"/>
    <p:sldId id="285" r:id="rId28"/>
    <p:sldId id="343" r:id="rId29"/>
    <p:sldId id="264" r:id="rId30"/>
    <p:sldId id="344" r:id="rId31"/>
    <p:sldId id="265" r:id="rId32"/>
    <p:sldId id="347" r:id="rId33"/>
    <p:sldId id="345" r:id="rId34"/>
    <p:sldId id="267" r:id="rId35"/>
    <p:sldId id="346" r:id="rId36"/>
    <p:sldId id="286" r:id="rId37"/>
    <p:sldId id="348" r:id="rId38"/>
    <p:sldId id="342" r:id="rId39"/>
    <p:sldId id="349" r:id="rId40"/>
    <p:sldId id="271" r:id="rId41"/>
    <p:sldId id="350" r:id="rId42"/>
    <p:sldId id="287" r:id="rId43"/>
    <p:sldId id="290" r:id="rId44"/>
    <p:sldId id="387" r:id="rId45"/>
    <p:sldId id="390" r:id="rId46"/>
    <p:sldId id="391" r:id="rId47"/>
    <p:sldId id="392" r:id="rId48"/>
    <p:sldId id="351" r:id="rId49"/>
    <p:sldId id="359" r:id="rId50"/>
    <p:sldId id="352" r:id="rId51"/>
    <p:sldId id="353" r:id="rId52"/>
    <p:sldId id="354" r:id="rId53"/>
    <p:sldId id="355" r:id="rId54"/>
    <p:sldId id="356" r:id="rId55"/>
    <p:sldId id="357" r:id="rId56"/>
    <p:sldId id="358" r:id="rId57"/>
    <p:sldId id="379" r:id="rId58"/>
    <p:sldId id="376" r:id="rId59"/>
    <p:sldId id="362" r:id="rId60"/>
    <p:sldId id="365" r:id="rId61"/>
    <p:sldId id="366" r:id="rId62"/>
    <p:sldId id="386" r:id="rId63"/>
    <p:sldId id="367" r:id="rId64"/>
    <p:sldId id="397" r:id="rId65"/>
    <p:sldId id="396" r:id="rId66"/>
    <p:sldId id="363" r:id="rId67"/>
    <p:sldId id="368" r:id="rId68"/>
    <p:sldId id="361" r:id="rId69"/>
    <p:sldId id="369" r:id="rId70"/>
    <p:sldId id="370" r:id="rId71"/>
    <p:sldId id="371" r:id="rId72"/>
    <p:sldId id="388" r:id="rId73"/>
    <p:sldId id="393" r:id="rId74"/>
    <p:sldId id="394" r:id="rId75"/>
    <p:sldId id="395" r:id="rId76"/>
    <p:sldId id="377" r:id="rId77"/>
    <p:sldId id="378" r:id="rId78"/>
    <p:sldId id="314" r:id="rId79"/>
  </p:sldIdLst>
  <p:sldSz cx="12192000" cy="6858000"/>
  <p:notesSz cx="6858000" cy="9144000"/>
  <p:custDataLst>
    <p:tags r:id="rId82"/>
  </p:custData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gotsky, Dale, VBAVACO"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F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501CD-3CC1-4D09-9649-77F629F0EA7E}" v="44" dt="2022-03-08T17:38:16.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presProps" Target="presProps.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5" Type="http://schemas.openxmlformats.org/officeDocument/2006/relationships/slideMaster" Target="slideMasters/slideMaster2.xml"/><Relationship Id="rId19" Type="http://schemas.openxmlformats.org/officeDocument/2006/relationships/slide" Target="slides/slide3.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5.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commentAuthors" Target="commentAuthor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handoutMaster" Target="handoutMasters/handout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7" Type="http://schemas.openxmlformats.org/officeDocument/2006/relationships/slideMaster" Target="slideMasters/slideMaster4.xml"/><Relationship Id="rId71" Type="http://schemas.openxmlformats.org/officeDocument/2006/relationships/slide" Target="slides/slide55.xml"/><Relationship Id="rId2" Type="http://schemas.openxmlformats.org/officeDocument/2006/relationships/customXml" Target="../customXml/item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tableStyles" Target="tableStyles.xml"/><Relationship Id="rId61" Type="http://schemas.openxmlformats.org/officeDocument/2006/relationships/slide" Target="slides/slide45.xml"/><Relationship Id="rId82" Type="http://schemas.openxmlformats.org/officeDocument/2006/relationships/tags" Target="tags/tag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403AA62D-81B2-4FAF-B5DE-2C0AE2F17B23}"/>
              </a:ext>
            </a:extLst>
          </p:cNvPr>
          <p:cNvSpPr>
            <a:spLocks noChangeArrowheads="1"/>
          </p:cNvSpPr>
          <p:nvPr/>
        </p:nvSpPr>
        <p:spPr bwMode="auto">
          <a:xfrm>
            <a:off x="6399213" y="8750300"/>
            <a:ext cx="388937" cy="303213"/>
          </a:xfrm>
          <a:prstGeom prst="rect">
            <a:avLst/>
          </a:prstGeom>
          <a:noFill/>
          <a:ln>
            <a:noFill/>
          </a:ln>
          <a:effectLst/>
        </p:spPr>
        <p:txBody>
          <a:bodyPr wrap="none" lIns="89113" tIns="43775" rIns="89113" bIns="43775" anchor="ctr">
            <a:spAutoFit/>
          </a:bodyPr>
          <a:lstStyle>
            <a:lvl1pPr defTabSz="900113">
              <a:defRPr sz="2400">
                <a:solidFill>
                  <a:schemeClr val="tx1"/>
                </a:solidFill>
                <a:latin typeface="Times New Roman" panose="02020603050405020304" pitchFamily="18" charset="0"/>
              </a:defRPr>
            </a:lvl1pPr>
            <a:lvl2pPr marL="742950" indent="-285750" defTabSz="900113">
              <a:defRPr sz="2400">
                <a:solidFill>
                  <a:schemeClr val="tx1"/>
                </a:solidFill>
                <a:latin typeface="Times New Roman" panose="02020603050405020304" pitchFamily="18" charset="0"/>
              </a:defRPr>
            </a:lvl2pPr>
            <a:lvl3pPr marL="1143000" indent="-228600" defTabSz="900113">
              <a:defRPr sz="2400">
                <a:solidFill>
                  <a:schemeClr val="tx1"/>
                </a:solidFill>
                <a:latin typeface="Times New Roman" panose="02020603050405020304" pitchFamily="18" charset="0"/>
              </a:defRPr>
            </a:lvl3pPr>
            <a:lvl4pPr marL="1600200" indent="-228600" defTabSz="900113">
              <a:defRPr sz="2400">
                <a:solidFill>
                  <a:schemeClr val="tx1"/>
                </a:solidFill>
                <a:latin typeface="Times New Roman" panose="02020603050405020304" pitchFamily="18" charset="0"/>
              </a:defRPr>
            </a:lvl4pPr>
            <a:lvl5pPr marL="2057400" indent="-228600" defTabSz="900113">
              <a:defRPr sz="2400">
                <a:solidFill>
                  <a:schemeClr val="tx1"/>
                </a:solidFill>
                <a:latin typeface="Times New Roman" panose="02020603050405020304" pitchFamily="18" charset="0"/>
              </a:defRPr>
            </a:lvl5pPr>
            <a:lvl6pPr marL="2514600" indent="-228600" defTabSz="9001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001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001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00113"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A093900A-A139-4EBE-81BC-AA4F6B355112}" type="slidenum">
              <a:rPr lang="en-US" altLang="en-US" sz="1400" smtClean="0"/>
              <a:pPr algn="r">
                <a:defRPr/>
              </a:pPr>
              <a:t>‹#›</a:t>
            </a:fld>
            <a:endParaRPr lang="en-US" altLang="en-US" sz="14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5DEF1F0-A0FB-4BD8-8AD1-097D7DF86A9A}"/>
              </a:ext>
            </a:extLst>
          </p:cNvPr>
          <p:cNvSpPr>
            <a:spLocks noGrp="1" noChangeArrowheads="1"/>
          </p:cNvSpPr>
          <p:nvPr>
            <p:ph type="body" sz="quarter" idx="3"/>
          </p:nvPr>
        </p:nvSpPr>
        <p:spPr bwMode="auto">
          <a:xfrm>
            <a:off x="915988" y="4343400"/>
            <a:ext cx="5026025" cy="4114800"/>
          </a:xfrm>
          <a:prstGeom prst="rect">
            <a:avLst/>
          </a:prstGeom>
          <a:noFill/>
          <a:ln>
            <a:noFill/>
          </a:ln>
          <a:effectLst/>
        </p:spPr>
        <p:txBody>
          <a:bodyPr vert="horz" wrap="square" lIns="89113" tIns="43775" rIns="89113" bIns="437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4211" name="Rectangle 3">
            <a:extLst>
              <a:ext uri="{FF2B5EF4-FFF2-40B4-BE49-F238E27FC236}">
                <a16:creationId xmlns:a16="http://schemas.microsoft.com/office/drawing/2014/main" id="{C34CD7B0-CA59-49B5-8897-04908AA5F460}"/>
              </a:ext>
            </a:extLst>
          </p:cNvPr>
          <p:cNvSpPr>
            <a:spLocks noGrp="1" noRot="1" noChangeAspect="1" noChangeArrowheads="1" noTextEdit="1"/>
          </p:cNvSpPr>
          <p:nvPr>
            <p:ph type="sldImg" idx="2"/>
          </p:nvPr>
        </p:nvSpPr>
        <p:spPr bwMode="auto">
          <a:xfrm>
            <a:off x="393700" y="690563"/>
            <a:ext cx="6072188"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2" name="Rectangle 4">
            <a:extLst>
              <a:ext uri="{FF2B5EF4-FFF2-40B4-BE49-F238E27FC236}">
                <a16:creationId xmlns:a16="http://schemas.microsoft.com/office/drawing/2014/main" id="{40EFEBA0-524D-4F8C-8779-2339261D82E8}"/>
              </a:ext>
            </a:extLst>
          </p:cNvPr>
          <p:cNvSpPr>
            <a:spLocks noChangeArrowheads="1"/>
          </p:cNvSpPr>
          <p:nvPr/>
        </p:nvSpPr>
        <p:spPr bwMode="auto">
          <a:xfrm>
            <a:off x="6399213" y="8750300"/>
            <a:ext cx="388937" cy="303213"/>
          </a:xfrm>
          <a:prstGeom prst="rect">
            <a:avLst/>
          </a:prstGeom>
          <a:noFill/>
          <a:ln>
            <a:noFill/>
          </a:ln>
          <a:effectLst/>
        </p:spPr>
        <p:txBody>
          <a:bodyPr wrap="none" lIns="89113" tIns="43775" rIns="89113" bIns="43775" anchor="ctr">
            <a:spAutoFit/>
          </a:bodyPr>
          <a:lstStyle>
            <a:lvl1pPr defTabSz="900113">
              <a:defRPr sz="2400">
                <a:solidFill>
                  <a:schemeClr val="tx1"/>
                </a:solidFill>
                <a:latin typeface="Times New Roman" panose="02020603050405020304" pitchFamily="18" charset="0"/>
              </a:defRPr>
            </a:lvl1pPr>
            <a:lvl2pPr marL="742950" indent="-285750" defTabSz="900113">
              <a:defRPr sz="2400">
                <a:solidFill>
                  <a:schemeClr val="tx1"/>
                </a:solidFill>
                <a:latin typeface="Times New Roman" panose="02020603050405020304" pitchFamily="18" charset="0"/>
              </a:defRPr>
            </a:lvl2pPr>
            <a:lvl3pPr marL="1143000" indent="-228600" defTabSz="900113">
              <a:defRPr sz="2400">
                <a:solidFill>
                  <a:schemeClr val="tx1"/>
                </a:solidFill>
                <a:latin typeface="Times New Roman" panose="02020603050405020304" pitchFamily="18" charset="0"/>
              </a:defRPr>
            </a:lvl3pPr>
            <a:lvl4pPr marL="1600200" indent="-228600" defTabSz="900113">
              <a:defRPr sz="2400">
                <a:solidFill>
                  <a:schemeClr val="tx1"/>
                </a:solidFill>
                <a:latin typeface="Times New Roman" panose="02020603050405020304" pitchFamily="18" charset="0"/>
              </a:defRPr>
            </a:lvl4pPr>
            <a:lvl5pPr marL="2057400" indent="-228600" defTabSz="900113">
              <a:defRPr sz="2400">
                <a:solidFill>
                  <a:schemeClr val="tx1"/>
                </a:solidFill>
                <a:latin typeface="Times New Roman" panose="02020603050405020304" pitchFamily="18" charset="0"/>
              </a:defRPr>
            </a:lvl5pPr>
            <a:lvl6pPr marL="2514600" indent="-228600" defTabSz="9001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001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001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00113" eaLnBrk="0" fontAlgn="base" hangingPunct="0">
              <a:spcBef>
                <a:spcPct val="0"/>
              </a:spcBef>
              <a:spcAft>
                <a:spcPct val="0"/>
              </a:spcAft>
              <a:defRPr sz="2400">
                <a:solidFill>
                  <a:schemeClr val="tx1"/>
                </a:solidFill>
                <a:latin typeface="Times New Roman" panose="02020603050405020304" pitchFamily="18" charset="0"/>
              </a:defRPr>
            </a:lvl9pPr>
          </a:lstStyle>
          <a:p>
            <a:pPr algn="r">
              <a:defRPr/>
            </a:pPr>
            <a:fld id="{DE2ADF64-CC28-4DA2-835F-3CADDF83177B}" type="slidenum">
              <a:rPr lang="en-US" altLang="en-US" sz="1400" smtClean="0"/>
              <a:pPr algn="r">
                <a:defRPr/>
              </a:pPr>
              <a:t>‹#›</a:t>
            </a:fld>
            <a:endParaRPr lang="en-US" altLang="en-US" sz="140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8563DFCB-0826-4C99-92F5-F358A675C5E7}"/>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D9784C6A-DE47-4B78-A091-E465AC9E61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99332" name="Slide Number Placeholder 3">
            <a:extLst>
              <a:ext uri="{FF2B5EF4-FFF2-40B4-BE49-F238E27FC236}">
                <a16:creationId xmlns:a16="http://schemas.microsoft.com/office/drawing/2014/main" id="{D4E03A69-FCD2-4694-A796-18918ABE12DF}"/>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42E8E7-E166-4470-95C3-90D2E27D3D14}" type="slidenum">
              <a:rPr lang="en-US" altLang="en-US" sz="1200">
                <a:solidFill>
                  <a:srgbClr val="000000"/>
                </a:solidFill>
                <a:latin typeface="Calibri" panose="020F0502020204030204" pitchFamily="34" charset="0"/>
              </a:rPr>
              <a:pPr/>
              <a:t>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369AAE1F-8B80-4FF6-BCE6-470EC2CD68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The Appraisal period is the fiscal year. The fiscal year begins October 1</a:t>
            </a:r>
            <a:r>
              <a:rPr lang="en-US" altLang="en-US" baseline="30000"/>
              <a:t>st</a:t>
            </a:r>
            <a:r>
              <a:rPr lang="en-US" altLang="en-US"/>
              <a:t> and ends on September 30</a:t>
            </a:r>
            <a:r>
              <a:rPr lang="en-US" altLang="en-US" baseline="30000"/>
              <a:t>th</a:t>
            </a:r>
            <a:r>
              <a:rPr lang="en-US" altLang="en-US"/>
              <a:t> of the following year (10/1 to 9/30).</a:t>
            </a:r>
          </a:p>
          <a:p>
            <a:endParaRPr lang="en-US" altLang="en-US"/>
          </a:p>
          <a:p>
            <a:r>
              <a:rPr lang="en-US" altLang="en-US"/>
              <a:t>For new employees, the rating period will be the date the employee receives the plan</a:t>
            </a:r>
          </a:p>
          <a:p>
            <a:r>
              <a:rPr lang="en-US" altLang="en-US"/>
              <a:t>Please note that a progress review should still be completed for the new employee. </a:t>
            </a:r>
          </a:p>
          <a:p>
            <a:pPr lvl="1"/>
            <a:endParaRPr lang="en-US" altLang="en-US"/>
          </a:p>
          <a:p>
            <a:r>
              <a:rPr lang="en-US" altLang="en-US"/>
              <a:t>Minimum appraisal period is 90 calendar days</a:t>
            </a:r>
          </a:p>
          <a:p>
            <a:endParaRPr lang="en-US" altLang="en-US"/>
          </a:p>
        </p:txBody>
      </p:sp>
      <p:sp>
        <p:nvSpPr>
          <p:cNvPr id="118787" name="Rectangle 3">
            <a:extLst>
              <a:ext uri="{FF2B5EF4-FFF2-40B4-BE49-F238E27FC236}">
                <a16:creationId xmlns:a16="http://schemas.microsoft.com/office/drawing/2014/main" id="{2E6F3240-DB83-4F50-8CF8-D49EDD5371CD}"/>
              </a:ext>
            </a:extLst>
          </p:cNvPr>
          <p:cNvSpPr>
            <a:spLocks noGrp="1" noRot="1" noChangeAspect="1" noChangeArrowheads="1" noTextEdit="1"/>
          </p:cNvSpPr>
          <p:nvPr>
            <p:ph type="sldImg"/>
          </p:nvPr>
        </p:nvSpPr>
        <p:spPr>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DFA39D4-8868-4192-838B-2DF8F060336B}"/>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2C4DB104-4123-4722-99CA-8CC931A12B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This slide has the link to VA Form 0750, the Performance Appraisal Program Form. This is the form that you will use to complete your performance appraisal. You will complete this form and review it with the employee. You and the employee will complete the form by signatures. </a:t>
            </a:r>
          </a:p>
          <a:p>
            <a:endParaRPr lang="en-US" altLang="en-US"/>
          </a:p>
          <a:p>
            <a:r>
              <a:rPr lang="en-US" altLang="en-US"/>
              <a:t>Now let’s review the steps of preparing and completing this form. </a:t>
            </a:r>
          </a:p>
          <a:p>
            <a:endParaRPr lang="en-US" altLang="en-US"/>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2F02D537-ECEF-4A11-91E2-27D43ACF87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t>Performance plans </a:t>
            </a:r>
          </a:p>
          <a:p>
            <a:pPr lvl="1">
              <a:buFontTx/>
              <a:buChar char="•"/>
            </a:pPr>
            <a:r>
              <a:rPr lang="en-US" altLang="en-US"/>
              <a:t>Must be written</a:t>
            </a:r>
          </a:p>
          <a:p>
            <a:pPr lvl="1">
              <a:buFontTx/>
              <a:buChar char="•"/>
            </a:pPr>
            <a:r>
              <a:rPr lang="en-US" altLang="en-US"/>
              <a:t>Employees and their representatives should be involved in developing and revising performance plans</a:t>
            </a:r>
          </a:p>
          <a:p>
            <a:pPr lvl="2">
              <a:buFontTx/>
              <a:buChar char="•"/>
            </a:pPr>
            <a:r>
              <a:rPr lang="en-US" altLang="en-US"/>
              <a:t>AFGE shall be given a reasonable written advance notice (no less than 15 calendar days) when Rater changes, adds to, or establishes new elements and performance standards  (for NFFE it’s 10 working days)</a:t>
            </a:r>
          </a:p>
          <a:p>
            <a:pPr lvl="2">
              <a:buFontTx/>
              <a:buChar char="•"/>
            </a:pPr>
            <a:r>
              <a:rPr lang="en-US" altLang="en-US"/>
              <a:t>AFGE may provide input (so may NFFE)</a:t>
            </a:r>
          </a:p>
          <a:p>
            <a:endParaRPr lang="en-US" altLang="en-US"/>
          </a:p>
        </p:txBody>
      </p:sp>
      <p:sp>
        <p:nvSpPr>
          <p:cNvPr id="122883" name="Rectangle 3">
            <a:extLst>
              <a:ext uri="{FF2B5EF4-FFF2-40B4-BE49-F238E27FC236}">
                <a16:creationId xmlns:a16="http://schemas.microsoft.com/office/drawing/2014/main" id="{E9CEDAE4-5039-490B-ADE4-89E4E1F9EC2C}"/>
              </a:ext>
            </a:extLst>
          </p:cNvPr>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F5DAF424-5E8F-4F34-A0F1-BC84867ED6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Performance plans </a:t>
            </a:r>
          </a:p>
          <a:p>
            <a:pPr lvl="1">
              <a:buFontTx/>
              <a:buChar char="•"/>
            </a:pPr>
            <a:r>
              <a:rPr lang="en-US" altLang="en-US"/>
              <a:t>must support organizational goals and objectives and be linked to overall program results – look at the big picture</a:t>
            </a:r>
          </a:p>
          <a:p>
            <a:pPr lvl="1">
              <a:buFontTx/>
              <a:buChar char="•"/>
            </a:pPr>
            <a:r>
              <a:rPr lang="en-US" altLang="en-US"/>
              <a:t>will contain at least one critical and one noncritical element</a:t>
            </a:r>
          </a:p>
          <a:p>
            <a:pPr lvl="1">
              <a:buFontTx/>
              <a:buChar char="•"/>
            </a:pPr>
            <a:r>
              <a:rPr lang="en-US" altLang="en-US"/>
              <a:t>must include standard(s) that addresses customer service </a:t>
            </a:r>
          </a:p>
          <a:p>
            <a:pPr lvl="1">
              <a:buFontTx/>
              <a:buChar char="•"/>
            </a:pPr>
            <a:r>
              <a:rPr lang="en-US" altLang="en-US"/>
              <a:t>must be written at least at the “Fully Successful” achievement level</a:t>
            </a:r>
          </a:p>
          <a:p>
            <a:endParaRPr lang="en-US" altLang="en-US"/>
          </a:p>
        </p:txBody>
      </p:sp>
      <p:sp>
        <p:nvSpPr>
          <p:cNvPr id="124931" name="Rectangle 3">
            <a:extLst>
              <a:ext uri="{FF2B5EF4-FFF2-40B4-BE49-F238E27FC236}">
                <a16:creationId xmlns:a16="http://schemas.microsoft.com/office/drawing/2014/main" id="{A6E2CEF5-D3CA-46B4-914E-08E0BCBFC283}"/>
              </a:ext>
            </a:extLst>
          </p:cNvPr>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5E0A8160-1E70-48E5-9142-5CCFD4486E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Performance plans </a:t>
            </a:r>
          </a:p>
          <a:p>
            <a:pPr lvl="1"/>
            <a:r>
              <a:rPr lang="en-US" altLang="en-US"/>
              <a:t>Employee must be adequately informed of what is necessary to reach an “Exceptional” achievement level on each element.</a:t>
            </a:r>
          </a:p>
          <a:p>
            <a:pPr lvl="1"/>
            <a:r>
              <a:rPr lang="en-US" altLang="en-US"/>
              <a:t>Do not require higher level approval </a:t>
            </a:r>
          </a:p>
          <a:p>
            <a:pPr lvl="1"/>
            <a:r>
              <a:rPr lang="en-US" altLang="en-US"/>
              <a:t>Must be communicated in writing as soon as possible but no later than 60 calendar days (normally 30 calendar days for AFGE bargaining unit employees)  (NFFE is as soon as possible but normally no later than 30 days after starting the position)</a:t>
            </a:r>
          </a:p>
          <a:p>
            <a:endParaRPr lang="en-US" altLang="en-US"/>
          </a:p>
        </p:txBody>
      </p:sp>
      <p:sp>
        <p:nvSpPr>
          <p:cNvPr id="126979" name="Rectangle 3">
            <a:extLst>
              <a:ext uri="{FF2B5EF4-FFF2-40B4-BE49-F238E27FC236}">
                <a16:creationId xmlns:a16="http://schemas.microsoft.com/office/drawing/2014/main" id="{5AF834D3-8CED-44EE-899E-BDCA1C2AAED7}"/>
              </a:ext>
            </a:extLst>
          </p:cNvPr>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A9EC4901-6345-4416-BA58-9C9586E8EE0A}"/>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61348793-588A-4370-939A-D5EDEBA174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Employee must sign for receipt of plan on VAF 0750</a:t>
            </a:r>
          </a:p>
          <a:p>
            <a:r>
              <a:rPr lang="en-US" altLang="en-US"/>
              <a:t>Changes or other developments that necessitate changes to the plan will be documented in writing on VAF 0750 and communicated to the employee</a:t>
            </a:r>
          </a:p>
          <a:p>
            <a:pPr lvl="1">
              <a:buFontTx/>
              <a:buChar char="•"/>
            </a:pPr>
            <a:r>
              <a:rPr lang="en-US" altLang="en-US"/>
              <a:t>Employee must sign VAF 0750</a:t>
            </a:r>
          </a:p>
          <a:p>
            <a:pPr lvl="1">
              <a:buFontTx/>
              <a:buChar char="•"/>
            </a:pPr>
            <a:r>
              <a:rPr lang="en-US" altLang="en-US"/>
              <a:t>Normally, plans will not be changed within 90 calendar days of the end of the appraisal period</a:t>
            </a:r>
          </a:p>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38864D7E-AA9E-4630-8A5D-99BB8330F7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09F38C46-30C7-4A78-8B29-A667C632CB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000"/>
              <a:t>Raters and employees mutually share responsibility for initiating communications about actual performance – employees should understand where their performance is, this can be done monthly, quarterly, etc. </a:t>
            </a:r>
          </a:p>
          <a:p>
            <a:r>
              <a:rPr lang="en-US" altLang="en-US" sz="1000"/>
              <a:t>Raters must hold at least one progress review during the appraisal period and document the review on VAF 0750</a:t>
            </a:r>
          </a:p>
          <a:p>
            <a:r>
              <a:rPr lang="en-US" altLang="en-US" sz="1000"/>
              <a:t>When Rater determines an employee is not meeting the standards of one or more of his/ her critical elements, HR should be consulted</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BED06023-BE2A-4456-8EE0-7059F05369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Performance ratings must be completed and communicated within 60 calendar days after the end of the appraisal period</a:t>
            </a:r>
          </a:p>
          <a:p>
            <a:r>
              <a:rPr lang="en-US" altLang="en-US"/>
              <a:t>Employees may submit to Rater a self-assessment within 10 workdays after the end of the appraisal period – this is optional, however can help you with tracking employee performance.</a:t>
            </a:r>
          </a:p>
          <a:p>
            <a:endParaRPr lang="en-US" altLang="en-US"/>
          </a:p>
        </p:txBody>
      </p:sp>
      <p:sp>
        <p:nvSpPr>
          <p:cNvPr id="133123" name="Rectangle 3">
            <a:extLst>
              <a:ext uri="{FF2B5EF4-FFF2-40B4-BE49-F238E27FC236}">
                <a16:creationId xmlns:a16="http://schemas.microsoft.com/office/drawing/2014/main" id="{0EC61147-93AB-48CE-8B54-35102A9E57BA}"/>
              </a:ext>
            </a:extLst>
          </p:cNvPr>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7766BAF0-58D8-4424-BF88-3DB062A509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Raters may consider feedback from multiple sources, including customers, peers or other appropriate sources – stakeholders, workgroup leaders, </a:t>
            </a:r>
            <a:br>
              <a:rPr lang="en-US" altLang="en-US"/>
            </a:br>
            <a:endParaRPr lang="en-US" altLang="en-US"/>
          </a:p>
          <a:p>
            <a:r>
              <a:rPr lang="en-US" altLang="en-US"/>
              <a:t>Raters may consider improvements in efficiency, productivity, timeliness, quality of work or service, accomplishment of goals, as well as any other relevant information in appraising performance</a:t>
            </a:r>
            <a:br>
              <a:rPr lang="en-US" altLang="en-US"/>
            </a:br>
            <a:endParaRPr lang="en-US" altLang="en-US"/>
          </a:p>
          <a:p>
            <a:r>
              <a:rPr lang="en-US" altLang="en-US"/>
              <a:t>Raters may take into consideration any summary ratings completed during the appraisal period</a:t>
            </a:r>
          </a:p>
          <a:p>
            <a:endParaRPr lang="en-US" altLang="en-US"/>
          </a:p>
        </p:txBody>
      </p:sp>
      <p:sp>
        <p:nvSpPr>
          <p:cNvPr id="135171" name="Rectangle 3">
            <a:extLst>
              <a:ext uri="{FF2B5EF4-FFF2-40B4-BE49-F238E27FC236}">
                <a16:creationId xmlns:a16="http://schemas.microsoft.com/office/drawing/2014/main" id="{CF5C4841-330A-4E39-9D6E-9FAD9A4073BC}"/>
              </a:ext>
            </a:extLst>
          </p:cNvPr>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28DA9365-19CA-4DC1-958A-048896DC6D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r>
              <a:rPr lang="en-US" altLang="en-US"/>
              <a:t>Exceptional – All performance standards for the element are significantly surpassed.  This level is reserved for employees whose performance in the element far exceeds normal expectations and results in significant contributions to the organization.</a:t>
            </a:r>
          </a:p>
          <a:p>
            <a:pPr lvl="1"/>
            <a:endParaRPr lang="en-US" altLang="en-US"/>
          </a:p>
          <a:p>
            <a:pPr lvl="1"/>
            <a:r>
              <a:rPr lang="en-US" altLang="en-US"/>
              <a:t>Fully Successful – Performance standards when taken as a whole are being met.  This level is a positive indication of employee performance and means the employee is effectively meeting performance expectations for this component of the job.</a:t>
            </a:r>
          </a:p>
          <a:p>
            <a:pPr lvl="1"/>
            <a:endParaRPr lang="en-US" altLang="en-US"/>
          </a:p>
          <a:p>
            <a:pPr lvl="1"/>
            <a:r>
              <a:rPr lang="en-US" altLang="en-US"/>
              <a:t>Less Than Fully Successful – Performance standards are not being met.  Assignment of this level means that performance in not acceptable in this component of the job.</a:t>
            </a:r>
          </a:p>
          <a:p>
            <a:pPr lvl="1"/>
            <a:endParaRPr lang="en-US" altLang="en-US"/>
          </a:p>
          <a:p>
            <a:endParaRPr lang="en-US" altLang="en-US"/>
          </a:p>
        </p:txBody>
      </p:sp>
      <p:sp>
        <p:nvSpPr>
          <p:cNvPr id="137219" name="Rectangle 3">
            <a:extLst>
              <a:ext uri="{FF2B5EF4-FFF2-40B4-BE49-F238E27FC236}">
                <a16:creationId xmlns:a16="http://schemas.microsoft.com/office/drawing/2014/main" id="{CF37D1B1-1371-45E0-8412-B0DF0D2909CF}"/>
              </a:ext>
            </a:extLst>
          </p:cNvPr>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7048" eaLnBrk="0" hangingPunct="0">
              <a:spcBef>
                <a:spcPct val="30000"/>
              </a:spcBef>
              <a:defRPr sz="1200">
                <a:solidFill>
                  <a:schemeClr val="tx1"/>
                </a:solidFill>
                <a:latin typeface="Arial" pitchFamily="34" charset="0"/>
              </a:defRPr>
            </a:lvl1pPr>
            <a:lvl2pPr marL="741323" indent="-284147" defTabSz="927048" eaLnBrk="0" hangingPunct="0">
              <a:spcBef>
                <a:spcPct val="30000"/>
              </a:spcBef>
              <a:defRPr sz="1200">
                <a:solidFill>
                  <a:schemeClr val="tx1"/>
                </a:solidFill>
                <a:latin typeface="Arial" pitchFamily="34" charset="0"/>
              </a:defRPr>
            </a:lvl2pPr>
            <a:lvl3pPr marL="1141350" indent="-227001" defTabSz="927048" eaLnBrk="0" hangingPunct="0">
              <a:spcBef>
                <a:spcPct val="30000"/>
              </a:spcBef>
              <a:defRPr sz="1200">
                <a:solidFill>
                  <a:schemeClr val="tx1"/>
                </a:solidFill>
                <a:latin typeface="Arial" pitchFamily="34" charset="0"/>
              </a:defRPr>
            </a:lvl3pPr>
            <a:lvl4pPr marL="1598525" indent="-227001" defTabSz="927048" eaLnBrk="0" hangingPunct="0">
              <a:spcBef>
                <a:spcPct val="30000"/>
              </a:spcBef>
              <a:defRPr sz="1200">
                <a:solidFill>
                  <a:schemeClr val="tx1"/>
                </a:solidFill>
                <a:latin typeface="Arial" pitchFamily="34" charset="0"/>
              </a:defRPr>
            </a:lvl4pPr>
            <a:lvl5pPr marL="2055699" indent="-227001" defTabSz="927048" eaLnBrk="0" hangingPunct="0">
              <a:spcBef>
                <a:spcPct val="30000"/>
              </a:spcBef>
              <a:defRPr sz="1200">
                <a:solidFill>
                  <a:schemeClr val="tx1"/>
                </a:solidFill>
                <a:latin typeface="Arial" pitchFamily="34" charset="0"/>
              </a:defRPr>
            </a:lvl5pPr>
            <a:lvl6pPr marL="2512874" indent="-227001" defTabSz="927048" eaLnBrk="0" fontAlgn="base" hangingPunct="0">
              <a:spcBef>
                <a:spcPct val="30000"/>
              </a:spcBef>
              <a:spcAft>
                <a:spcPct val="0"/>
              </a:spcAft>
              <a:defRPr sz="1200">
                <a:solidFill>
                  <a:schemeClr val="tx1"/>
                </a:solidFill>
                <a:latin typeface="Arial" pitchFamily="34" charset="0"/>
              </a:defRPr>
            </a:lvl6pPr>
            <a:lvl7pPr marL="2970049" indent="-227001" defTabSz="927048" eaLnBrk="0" fontAlgn="base" hangingPunct="0">
              <a:spcBef>
                <a:spcPct val="30000"/>
              </a:spcBef>
              <a:spcAft>
                <a:spcPct val="0"/>
              </a:spcAft>
              <a:defRPr sz="1200">
                <a:solidFill>
                  <a:schemeClr val="tx1"/>
                </a:solidFill>
                <a:latin typeface="Arial" pitchFamily="34" charset="0"/>
              </a:defRPr>
            </a:lvl7pPr>
            <a:lvl8pPr marL="3427223" indent="-227001" defTabSz="927048" eaLnBrk="0" fontAlgn="base" hangingPunct="0">
              <a:spcBef>
                <a:spcPct val="30000"/>
              </a:spcBef>
              <a:spcAft>
                <a:spcPct val="0"/>
              </a:spcAft>
              <a:defRPr sz="1200">
                <a:solidFill>
                  <a:schemeClr val="tx1"/>
                </a:solidFill>
                <a:latin typeface="Arial" pitchFamily="34" charset="0"/>
              </a:defRPr>
            </a:lvl8pPr>
            <a:lvl9pPr marL="3884398" indent="-227001" defTabSz="92704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10C89BE-DCB6-4ECE-B5FE-5B181F558B8C}" type="slidenum">
              <a:rPr lang="en-US" altLang="en-US" sz="1300"/>
              <a:pPr eaLnBrk="1" hangingPunct="1">
                <a:spcBef>
                  <a:spcPct val="0"/>
                </a:spcBef>
              </a:pPr>
              <a:t>2</a:t>
            </a:fld>
            <a:endParaRPr lang="en-US" altLang="en-US" sz="1300"/>
          </a:p>
        </p:txBody>
      </p:sp>
      <p:sp>
        <p:nvSpPr>
          <p:cNvPr id="56323" name="Rectangle 2"/>
          <p:cNvSpPr>
            <a:spLocks noGrp="1" noRot="1" noChangeAspect="1" noChangeArrowheads="1" noTextEdit="1"/>
          </p:cNvSpPr>
          <p:nvPr>
            <p:ph type="sldImg"/>
          </p:nvPr>
        </p:nvSpPr>
        <p:spPr>
          <a:xfrm>
            <a:off x="406400" y="696913"/>
            <a:ext cx="6197600" cy="3486150"/>
          </a:xfrm>
          <a:ln/>
        </p:spPr>
      </p:sp>
      <p:sp>
        <p:nvSpPr>
          <p:cNvPr id="56324" name="Rectangle 3"/>
          <p:cNvSpPr>
            <a:spLocks noGrp="1" noChangeArrowheads="1"/>
          </p:cNvSpPr>
          <p:nvPr>
            <p:ph type="body" idx="1"/>
          </p:nvPr>
        </p:nvSpPr>
        <p:spPr>
          <a:noFill/>
        </p:spPr>
        <p:txBody>
          <a:bodyPr/>
          <a:lstStyle/>
          <a:p>
            <a:pPr eaLnBrk="1" hangingPunct="1"/>
            <a:r>
              <a:rPr lang="en-US" altLang="en-US" b="0" u="none">
                <a:latin typeface="Arial"/>
                <a:cs typeface="Arial"/>
              </a:rPr>
              <a:t>Welcome to NDLT Session 1 for FY 22.</a:t>
            </a:r>
            <a:r>
              <a:rPr lang="en-US" altLang="en-US">
                <a:latin typeface="Arial"/>
                <a:cs typeface="Arial"/>
              </a:rPr>
              <a:t> </a:t>
            </a:r>
            <a:r>
              <a:rPr lang="en-US" altLang="en-US" b="0" u="none">
                <a:latin typeface="Arial"/>
                <a:cs typeface="Arial"/>
              </a:rPr>
              <a:t> We are your facilitators with the VR&amp;E Central Office Training Team.</a:t>
            </a:r>
            <a:r>
              <a:rPr lang="en-US" altLang="en-US">
                <a:latin typeface="Arial"/>
                <a:cs typeface="Arial"/>
              </a:rPr>
              <a:t>  </a:t>
            </a:r>
            <a:endParaRPr lang="en-US" altLang="en-US" b="0" u="none">
              <a:latin typeface="Arial" pitchFamily="34" charset="0"/>
            </a:endParaRPr>
          </a:p>
          <a:p>
            <a:pPr eaLnBrk="1" hangingPunct="1"/>
            <a:endParaRPr lang="en-US" altLang="en-US" b="0" u="none">
              <a:latin typeface="Arial" pitchFamily="34" charset="0"/>
            </a:endParaRPr>
          </a:p>
          <a:p>
            <a:pPr eaLnBrk="1" hangingPunct="1"/>
            <a:endParaRPr lang="en-US" altLang="en-US" b="0" u="none">
              <a:latin typeface="Arial" pitchFamily="34" charset="0"/>
              <a:cs typeface="Arial"/>
            </a:endParaRPr>
          </a:p>
          <a:p>
            <a:pPr eaLnBrk="1" hangingPunct="1"/>
            <a:endParaRPr lang="en-US" altLang="en-US" b="0" u="none">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C1405E4C-1F06-4B77-8284-0201315DC1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If an achievement level of other than Fully Successful is assigned, information on the achievements/performance deficiencies supporting the level assigned must be documented on VAF 0750</a:t>
            </a:r>
          </a:p>
          <a:p>
            <a:endParaRPr lang="en-US" altLang="en-US"/>
          </a:p>
        </p:txBody>
      </p:sp>
      <p:sp>
        <p:nvSpPr>
          <p:cNvPr id="139267" name="Rectangle 3">
            <a:extLst>
              <a:ext uri="{FF2B5EF4-FFF2-40B4-BE49-F238E27FC236}">
                <a16:creationId xmlns:a16="http://schemas.microsoft.com/office/drawing/2014/main" id="{6B2D4C9D-9303-4CA9-8B9C-5C12F92C003A}"/>
              </a:ext>
            </a:extLst>
          </p:cNvPr>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0E19C56E-77D2-4629-B182-982EC29101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t>After assigning a level of achievement for each Element of the Plan, the rater will assign a rating of record based on one of five adjective descriptions:</a:t>
            </a:r>
            <a:br>
              <a:rPr lang="en-US" altLang="en-US" sz="1400"/>
            </a:br>
            <a:endParaRPr lang="en-US" altLang="en-US" sz="1400"/>
          </a:p>
          <a:p>
            <a:pPr lvl="1"/>
            <a:r>
              <a:rPr lang="en-US" altLang="en-US" sz="1400" b="1">
                <a:cs typeface="Times New Roman" panose="02020603050405020304" pitchFamily="18" charset="0"/>
              </a:rPr>
              <a:t>Outstanding</a:t>
            </a:r>
            <a:r>
              <a:rPr lang="en-US" altLang="en-US" sz="1400">
                <a:cs typeface="Arial" panose="020B0604020202020204" pitchFamily="34" charset="0"/>
              </a:rPr>
              <a:t> - </a:t>
            </a:r>
            <a:r>
              <a:rPr lang="en-US" altLang="en-US" sz="1400">
                <a:cs typeface="Times New Roman" panose="02020603050405020304" pitchFamily="18" charset="0"/>
              </a:rPr>
              <a:t>Achievement levels for all elements (critical and non-critical) are designated as Exceptional.</a:t>
            </a:r>
          </a:p>
          <a:p>
            <a:pPr lvl="1"/>
            <a:endParaRPr lang="en-US" altLang="en-US" sz="1400">
              <a:cs typeface="Times New Roman" panose="02020603050405020304" pitchFamily="18" charset="0"/>
            </a:endParaRPr>
          </a:p>
          <a:p>
            <a:pPr lvl="1"/>
            <a:r>
              <a:rPr lang="en-US" altLang="en-US" sz="1400" b="1">
                <a:cs typeface="Times New Roman" panose="02020603050405020304" pitchFamily="18" charset="0"/>
              </a:rPr>
              <a:t>Excellent</a:t>
            </a:r>
            <a:r>
              <a:rPr lang="en-US" altLang="en-US" sz="1400">
                <a:cs typeface="Arial" panose="020B0604020202020204" pitchFamily="34" charset="0"/>
              </a:rPr>
              <a:t> - </a:t>
            </a:r>
            <a:r>
              <a:rPr lang="en-US" altLang="en-US" sz="1400">
                <a:cs typeface="Times New Roman" panose="02020603050405020304" pitchFamily="18" charset="0"/>
              </a:rPr>
              <a:t>Achievement levels for all critical elements are designated as Exceptional.  Achievement levels for noncritical elements are designated as at least Fully Successful.  Some, but not all, noncritical elements may be designated as Exceptional. (i.e. at least one non-critical element is designated as fully successful, while all other elements are designated as exceptional.)</a:t>
            </a:r>
          </a:p>
          <a:p>
            <a:endParaRPr lang="en-US" altLang="en-US"/>
          </a:p>
        </p:txBody>
      </p:sp>
      <p:sp>
        <p:nvSpPr>
          <p:cNvPr id="141315" name="Rectangle 3">
            <a:extLst>
              <a:ext uri="{FF2B5EF4-FFF2-40B4-BE49-F238E27FC236}">
                <a16:creationId xmlns:a16="http://schemas.microsoft.com/office/drawing/2014/main" id="{FB14BB5D-23AB-4A72-B2D7-FEFDA5818D2E}"/>
              </a:ext>
            </a:extLst>
          </p:cNvPr>
          <p:cNvSpPr>
            <a:spLocks noGrp="1" noRot="1" noChangeAspect="1" noChangeArrowheads="1" noTextEdit="1"/>
          </p:cNvSpPr>
          <p:nvPr>
            <p:ph type="sldImg"/>
          </p:nvPr>
        </p:nvSpPr>
        <p:spPr>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C662B6CC-267A-4FD2-88CE-485E401F2D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r>
              <a:rPr lang="en-US" altLang="en-US" sz="1400" b="1">
                <a:cs typeface="Times New Roman" panose="02020603050405020304" pitchFamily="18" charset="0"/>
              </a:rPr>
              <a:t>Fully Successful</a:t>
            </a:r>
            <a:r>
              <a:rPr lang="en-US" altLang="en-US" sz="1400">
                <a:cs typeface="Arial" panose="020B0604020202020204" pitchFamily="34" charset="0"/>
              </a:rPr>
              <a:t> - </a:t>
            </a:r>
            <a:r>
              <a:rPr lang="en-US" altLang="en-US" sz="1400">
                <a:cs typeface="Times New Roman" panose="02020603050405020304" pitchFamily="18" charset="0"/>
              </a:rPr>
              <a:t>The achievement level for at least one critical element is designated as Fully Successful.  Achievement levels for other critical and noncritical elements are designated as at least Fully Successful or higher.</a:t>
            </a:r>
            <a:endParaRPr lang="en-US" altLang="en-US" sz="1600"/>
          </a:p>
          <a:p>
            <a:pPr lvl="1"/>
            <a:endParaRPr lang="en-US" altLang="en-US" b="1">
              <a:cs typeface="Times New Roman" panose="02020603050405020304" pitchFamily="18" charset="0"/>
            </a:endParaRPr>
          </a:p>
          <a:p>
            <a:pPr lvl="1"/>
            <a:r>
              <a:rPr lang="en-US" altLang="en-US" sz="1400" b="1">
                <a:cs typeface="Times New Roman" panose="02020603050405020304" pitchFamily="18" charset="0"/>
              </a:rPr>
              <a:t>Minimally Satisfactory</a:t>
            </a:r>
            <a:r>
              <a:rPr lang="en-US" altLang="en-US" sz="1400">
                <a:cs typeface="Times New Roman" panose="02020603050405020304" pitchFamily="18" charset="0"/>
              </a:rPr>
              <a:t> - Achievement levels for all critical elements are designated as at least Fully Successful.  Achievement levels for one or more noncritical elements is designated Less Than Fully Successful</a:t>
            </a:r>
          </a:p>
          <a:p>
            <a:pPr lvl="1"/>
            <a:endParaRPr lang="en-US" altLang="en-US" sz="1400">
              <a:cs typeface="Times New Roman" panose="02020603050405020304" pitchFamily="18" charset="0"/>
            </a:endParaRPr>
          </a:p>
          <a:p>
            <a:pPr lvl="1"/>
            <a:r>
              <a:rPr lang="en-US" altLang="en-US" sz="1400" b="1">
                <a:cs typeface="Times New Roman" panose="02020603050405020304" pitchFamily="18" charset="0"/>
              </a:rPr>
              <a:t>Unsatisfactory</a:t>
            </a:r>
            <a:r>
              <a:rPr lang="en-US" altLang="en-US" sz="1400">
                <a:cs typeface="Times New Roman" panose="02020603050405020304" pitchFamily="18" charset="0"/>
              </a:rPr>
              <a:t> - The achievement level(s) of one (or more) critical elements(s) is (are) designated as Less Than Fully Successful.</a:t>
            </a:r>
          </a:p>
        </p:txBody>
      </p:sp>
      <p:sp>
        <p:nvSpPr>
          <p:cNvPr id="143363" name="Rectangle 3">
            <a:extLst>
              <a:ext uri="{FF2B5EF4-FFF2-40B4-BE49-F238E27FC236}">
                <a16:creationId xmlns:a16="http://schemas.microsoft.com/office/drawing/2014/main" id="{2E649BD4-361B-40A8-897A-BEB09456668A}"/>
              </a:ext>
            </a:extLst>
          </p:cNvPr>
          <p:cNvSpPr>
            <a:spLocks noGrp="1" noRot="1" noChangeAspect="1" noChangeArrowheads="1" noTextEdit="1"/>
          </p:cNvSpPr>
          <p:nvPr>
            <p:ph type="sldImg"/>
          </p:nvPr>
        </p:nvSpPr>
        <p:spPr>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1B94F88-8A66-4285-AD42-1C4BBDA8D4E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Fully Successful and Excellent performance ratings </a:t>
            </a:r>
            <a:r>
              <a:rPr lang="en-US" altLang="en-US" u="sng"/>
              <a:t>do not</a:t>
            </a:r>
            <a:r>
              <a:rPr lang="en-US" altLang="en-US"/>
              <a:t> require higher level approval</a:t>
            </a:r>
          </a:p>
          <a:p>
            <a:endParaRPr lang="en-US" altLang="en-US"/>
          </a:p>
          <a:p>
            <a:r>
              <a:rPr lang="en-US" altLang="en-US"/>
              <a:t>Unsatisfactory, Minimally Satisfactory and Outstanding performance ratings </a:t>
            </a:r>
            <a:r>
              <a:rPr lang="en-US" altLang="en-US" u="sng"/>
              <a:t>do</a:t>
            </a:r>
            <a:r>
              <a:rPr lang="en-US" altLang="en-US"/>
              <a:t> require higher level approval</a:t>
            </a:r>
          </a:p>
          <a:p>
            <a:endParaRPr lang="en-US" altLang="en-US"/>
          </a:p>
          <a:p>
            <a:r>
              <a:rPr lang="en-US" altLang="en-US"/>
              <a:t>Unsatisfactory performance ratings require higher level approval as well as remedial action </a:t>
            </a:r>
            <a:r>
              <a:rPr lang="en-US" altLang="en-US" u="sng"/>
              <a:t>prior</a:t>
            </a:r>
            <a:r>
              <a:rPr lang="en-US" altLang="en-US"/>
              <a:t> to the rating</a:t>
            </a:r>
          </a:p>
        </p:txBody>
      </p:sp>
      <p:sp>
        <p:nvSpPr>
          <p:cNvPr id="145411" name="Rectangle 3">
            <a:extLst>
              <a:ext uri="{FF2B5EF4-FFF2-40B4-BE49-F238E27FC236}">
                <a16:creationId xmlns:a16="http://schemas.microsoft.com/office/drawing/2014/main" id="{04CD9DAD-94F4-4C86-A474-A9FCEF36364C}"/>
              </a:ext>
            </a:extLst>
          </p:cNvPr>
          <p:cNvSpPr>
            <a:spLocks noGrp="1" noRot="1" noChangeAspect="1" noChangeArrowheads="1" noTextEdit="1"/>
          </p:cNvSpPr>
          <p:nvPr>
            <p:ph type="sldImg"/>
          </p:nvPr>
        </p:nvSpPr>
        <p:spPr>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84178734-4BBC-4B96-9F8D-21CEA19C4C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Employees dissatisfied with their ratings may informally discuss with raters and/or approving officials; </a:t>
            </a:r>
          </a:p>
          <a:p>
            <a:r>
              <a:rPr lang="en-US" altLang="en-US"/>
              <a:t>if unresolved, employees may grieve under the applicable grievance procedure</a:t>
            </a:r>
          </a:p>
        </p:txBody>
      </p:sp>
      <p:sp>
        <p:nvSpPr>
          <p:cNvPr id="147459" name="Rectangle 3">
            <a:extLst>
              <a:ext uri="{FF2B5EF4-FFF2-40B4-BE49-F238E27FC236}">
                <a16:creationId xmlns:a16="http://schemas.microsoft.com/office/drawing/2014/main" id="{5CBE1B72-F24C-4BDC-BDB9-D98A2B93B47A}"/>
              </a:ext>
            </a:extLst>
          </p:cNvPr>
          <p:cNvSpPr>
            <a:spLocks noGrp="1" noRot="1" noChangeAspect="1" noChangeArrowheads="1" noTextEdit="1"/>
          </p:cNvSpPr>
          <p:nvPr>
            <p:ph type="sldImg"/>
          </p:nvPr>
        </p:nvSpPr>
        <p:spPr>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E11E0B67-6130-449E-A006-B7C31C5C2C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Employees detailed or temporarily promoted should be provided a performance plan for the new position; if  the detail or temporary promotion lasts for at least 90 days, a performance rating should be completed at the end of the detail or temporary promotion</a:t>
            </a:r>
          </a:p>
          <a:p>
            <a:endParaRPr lang="en-US" altLang="en-US"/>
          </a:p>
          <a:p>
            <a:r>
              <a:rPr lang="en-US" altLang="en-US"/>
              <a:t>If the employee leaves or changes positions, the rater must prepare a summary rating on the </a:t>
            </a:r>
            <a:r>
              <a:rPr lang="en-US" altLang="en-US" b="1" u="sng"/>
              <a:t>original</a:t>
            </a:r>
            <a:r>
              <a:rPr lang="en-US" altLang="en-US"/>
              <a:t> VAF 0750</a:t>
            </a:r>
          </a:p>
        </p:txBody>
      </p:sp>
      <p:sp>
        <p:nvSpPr>
          <p:cNvPr id="149507" name="Rectangle 3">
            <a:extLst>
              <a:ext uri="{FF2B5EF4-FFF2-40B4-BE49-F238E27FC236}">
                <a16:creationId xmlns:a16="http://schemas.microsoft.com/office/drawing/2014/main" id="{FA5B27A6-4888-4A53-8F8C-2E3C722D52D3}"/>
              </a:ext>
            </a:extLst>
          </p:cNvPr>
          <p:cNvSpPr>
            <a:spLocks noGrp="1" noRot="1" noChangeAspect="1" noChangeArrowheads="1" noTextEdit="1"/>
          </p:cNvSpPr>
          <p:nvPr>
            <p:ph type="sldImg"/>
          </p:nvPr>
        </p:nvSpPr>
        <p:spPr>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6817ABEC-2C37-4C20-BAED-F6C1EBB695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If the rater leaves or changes positions or the employee changes raters, the rater must prepare a summary rating, using a </a:t>
            </a:r>
            <a:r>
              <a:rPr lang="en-US" altLang="en-US" b="1" u="sng"/>
              <a:t>copy</a:t>
            </a:r>
            <a:r>
              <a:rPr lang="en-US" altLang="en-US"/>
              <a:t> of the original VAF 0750</a:t>
            </a:r>
          </a:p>
          <a:p>
            <a:endParaRPr lang="en-US" altLang="en-US"/>
          </a:p>
          <a:p>
            <a:r>
              <a:rPr lang="en-US" altLang="en-US"/>
              <a:t>The new rater may utilize any summary performance rating prepared by a previous rater as the rating of record by concurring in it</a:t>
            </a:r>
          </a:p>
        </p:txBody>
      </p:sp>
      <p:sp>
        <p:nvSpPr>
          <p:cNvPr id="151555" name="Rectangle 3">
            <a:extLst>
              <a:ext uri="{FF2B5EF4-FFF2-40B4-BE49-F238E27FC236}">
                <a16:creationId xmlns:a16="http://schemas.microsoft.com/office/drawing/2014/main" id="{426BD835-5E16-488B-BF31-A25C0E0E1AAF}"/>
              </a:ext>
            </a:extLst>
          </p:cNvPr>
          <p:cNvSpPr>
            <a:spLocks noGrp="1" noRot="1" noChangeAspect="1" noChangeArrowheads="1" noTextEdit="1"/>
          </p:cNvSpPr>
          <p:nvPr>
            <p:ph type="sldImg"/>
          </p:nvPr>
        </p:nvSpPr>
        <p:spPr>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403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0093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ADFBBE73-CCC8-4EA6-9D92-D01F011A9BF9}"/>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B5CA13F7-FDF8-4871-87B6-22915D2234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Generally, employees must be rated Fully Successful or higher to receive within grade increases and career ladder promotions</a:t>
            </a:r>
          </a:p>
          <a:p>
            <a:endParaRPr lang="en-US" altLang="en-US"/>
          </a:p>
          <a:p>
            <a:r>
              <a:rPr lang="en-US" altLang="en-US"/>
              <a:t>Employees rated Fully Successful or higher are eligible for Performance Awards (FS with at least 1 CE rated as Exceptional).  However, how monetary awards are actually distributed may vary by office.</a:t>
            </a:r>
          </a:p>
          <a:p>
            <a:endParaRPr lang="en-US" altLang="en-US"/>
          </a:p>
          <a:p>
            <a:r>
              <a:rPr lang="en-US" altLang="en-US"/>
              <a:t>Unless reassigned, employees rated Unsatisfactory must be demoted or removed from Federal service.  Need to provide a Performance Improvement Plan (PIP) first.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8CBC3BE-A3B1-4CAA-8826-34F7BD625CA4}"/>
              </a:ext>
            </a:extLst>
          </p:cNvPr>
          <p:cNvSpPr>
            <a:spLocks noGrp="1" noRot="1" noChangeAspect="1" noChangeArrowheads="1" noTextEdit="1"/>
          </p:cNvSpPr>
          <p:nvPr>
            <p:ph type="sldImg"/>
          </p:nvPr>
        </p:nvSpPr>
        <p:spPr>
          <a:xfrm>
            <a:off x="385763" y="701675"/>
            <a:ext cx="6240462" cy="3511550"/>
          </a:xfrm>
          <a:ln/>
        </p:spPr>
      </p:sp>
      <p:sp>
        <p:nvSpPr>
          <p:cNvPr id="3" name="Notes Placeholder 2">
            <a:extLst>
              <a:ext uri="{FF2B5EF4-FFF2-40B4-BE49-F238E27FC236}">
                <a16:creationId xmlns:a16="http://schemas.microsoft.com/office/drawing/2014/main" id="{0A738ACD-56A5-4D7C-895D-F2DC7E8CF75F}"/>
              </a:ext>
            </a:extLst>
          </p:cNvPr>
          <p:cNvSpPr>
            <a:spLocks noGrp="1"/>
          </p:cNvSpPr>
          <p:nvPr>
            <p:ph type="body" idx="1"/>
          </p:nvPr>
        </p:nvSpPr>
        <p:spPr/>
        <p:txBody>
          <a:bodyPr/>
          <a:lstStyle/>
          <a:p>
            <a:pPr>
              <a:defRPr/>
            </a:pPr>
            <a:endParaRPr lang="en-US"/>
          </a:p>
        </p:txBody>
      </p:sp>
      <p:sp>
        <p:nvSpPr>
          <p:cNvPr id="103428" name="Slide Number Placeholder 3">
            <a:extLst>
              <a:ext uri="{FF2B5EF4-FFF2-40B4-BE49-F238E27FC236}">
                <a16:creationId xmlns:a16="http://schemas.microsoft.com/office/drawing/2014/main" id="{44D6BB0C-C01B-4E5B-80A1-F4222C242529}"/>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400">
                <a:solidFill>
                  <a:schemeClr val="tx1"/>
                </a:solidFill>
                <a:latin typeface="Times New Roman" panose="02020603050405020304" pitchFamily="18" charset="0"/>
              </a:defRPr>
            </a:lvl1pPr>
            <a:lvl2pPr marL="742950" indent="-285750" defTabSz="935038">
              <a:defRPr sz="2400">
                <a:solidFill>
                  <a:schemeClr val="tx1"/>
                </a:solidFill>
                <a:latin typeface="Times New Roman" panose="02020603050405020304" pitchFamily="18" charset="0"/>
              </a:defRPr>
            </a:lvl2pPr>
            <a:lvl3pPr marL="1143000" indent="-228600" defTabSz="935038">
              <a:defRPr sz="2400">
                <a:solidFill>
                  <a:schemeClr val="tx1"/>
                </a:solidFill>
                <a:latin typeface="Times New Roman" panose="02020603050405020304" pitchFamily="18" charset="0"/>
              </a:defRPr>
            </a:lvl3pPr>
            <a:lvl4pPr marL="1600200" indent="-228600" defTabSz="935038">
              <a:defRPr sz="2400">
                <a:solidFill>
                  <a:schemeClr val="tx1"/>
                </a:solidFill>
                <a:latin typeface="Times New Roman" panose="02020603050405020304" pitchFamily="18" charset="0"/>
              </a:defRPr>
            </a:lvl4pPr>
            <a:lvl5pPr marL="2057400" indent="-228600" defTabSz="935038">
              <a:defRPr sz="24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E07F8075-EEB9-4C30-B6CB-5A05C3060F1B}" type="slidenum">
              <a:rPr lang="en-US" altLang="en-US" sz="1200">
                <a:solidFill>
                  <a:srgbClr val="000000"/>
                </a:solidFill>
                <a:latin typeface="Arial" panose="020B0604020202020204" pitchFamily="34" charset="0"/>
              </a:rPr>
              <a:pPr algn="r" eaLnBrk="1" hangingPunct="1"/>
              <a:t>3</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3D0ECCD1-A989-48F4-9997-0C62E95F338E}"/>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1DAC0CC7-C48F-443F-B92E-DA6D9EED71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During this section of the presentation, we will discuss the process of delivering the information to the employee. What information should we discuss with the employee, as well as the timeline for the performance management process.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988E12F6-BD6A-4EF3-A585-40212E59F9BB}"/>
              </a:ext>
            </a:extLst>
          </p:cNvPr>
          <p:cNvSpPr>
            <a:spLocks noGrp="1" noRot="1" noChangeAspect="1" noChangeArrowheads="1" noTextEdit="1"/>
          </p:cNvSpPr>
          <p:nvPr>
            <p:ph type="sldImg"/>
          </p:nvPr>
        </p:nvSpPr>
        <p:spPr>
          <a:ln/>
        </p:spPr>
      </p:sp>
      <p:sp>
        <p:nvSpPr>
          <p:cNvPr id="158723" name="Rectangle 3">
            <a:extLst>
              <a:ext uri="{FF2B5EF4-FFF2-40B4-BE49-F238E27FC236}">
                <a16:creationId xmlns:a16="http://schemas.microsoft.com/office/drawing/2014/main" id="{D5DE457D-48B5-41C4-BE34-181968BB9A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t>Present Performance Plan to employee each year.</a:t>
            </a:r>
          </a:p>
          <a:p>
            <a:r>
              <a:rPr lang="en-US" altLang="en-US" sz="1400"/>
              <a:t>Review plan</a:t>
            </a:r>
          </a:p>
          <a:p>
            <a:pPr lvl="1"/>
            <a:r>
              <a:rPr lang="en-US" altLang="en-US" sz="1400"/>
              <a:t>Discuss expectations</a:t>
            </a:r>
          </a:p>
          <a:p>
            <a:pPr lvl="1"/>
            <a:r>
              <a:rPr lang="en-US" altLang="en-US" sz="1400"/>
              <a:t>Stress definition: fully successful as expected level of achievement</a:t>
            </a:r>
          </a:p>
          <a:p>
            <a:pPr lvl="1"/>
            <a:r>
              <a:rPr lang="en-US" altLang="en-US" sz="1400"/>
              <a:t>Have employee sign the plan and provide a copy</a:t>
            </a:r>
          </a:p>
          <a:p>
            <a:pPr lvl="1"/>
            <a:r>
              <a:rPr lang="en-US" altLang="en-US" sz="1400"/>
              <a:t>Be prepared to advise what is expected to be rated as Exceptional in each element and for the Plan as a whole.</a:t>
            </a:r>
          </a:p>
          <a:p>
            <a:pPr lvl="1"/>
            <a:endParaRPr lang="en-US" altLang="en-US"/>
          </a:p>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3FE5E0F5-38FC-400D-8DF5-9E3D3A16EE99}"/>
              </a:ext>
            </a:extLst>
          </p:cNvPr>
          <p:cNvSpPr>
            <a:spLocks noGrp="1" noRot="1" noChangeAspect="1" noChangeArrowheads="1" noTextEdit="1"/>
          </p:cNvSpPr>
          <p:nvPr>
            <p:ph type="sldImg"/>
          </p:nvPr>
        </p:nvSpPr>
        <p:spPr>
          <a:ln/>
        </p:spPr>
      </p:sp>
      <p:sp>
        <p:nvSpPr>
          <p:cNvPr id="160771" name="Rectangle 3">
            <a:extLst>
              <a:ext uri="{FF2B5EF4-FFF2-40B4-BE49-F238E27FC236}">
                <a16:creationId xmlns:a16="http://schemas.microsoft.com/office/drawing/2014/main" id="{07DDC713-FA26-4A14-8EBE-E5C6DA6864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Conduct Mid-year Review in April each year (October through March performance data)</a:t>
            </a:r>
          </a:p>
          <a:p>
            <a:endParaRPr lang="en-US" altLang="en-US"/>
          </a:p>
          <a:p>
            <a:r>
              <a:rPr lang="en-US" altLang="en-US"/>
              <a:t>You may describe actual performance in summary, but it is not required. (Caution:  Do not use terms such as Outstanding or Exceptional)  </a:t>
            </a:r>
          </a:p>
          <a:p>
            <a:endParaRPr lang="en-US" altLang="en-US"/>
          </a:p>
          <a:p>
            <a:r>
              <a:rPr lang="en-US" altLang="en-US"/>
              <a:t>Simply state that the employee is performing acceptably or not</a:t>
            </a:r>
          </a:p>
          <a:p>
            <a:endParaRPr lang="en-US" altLang="en-US"/>
          </a:p>
          <a:p>
            <a:r>
              <a:rPr lang="en-US" altLang="en-US"/>
              <a:t>If not performing acceptably, describe and annotate what areas need improvement</a:t>
            </a:r>
          </a:p>
          <a:p>
            <a:endParaRPr lang="en-US" altLang="en-US"/>
          </a:p>
          <a:p>
            <a:r>
              <a:rPr lang="en-US" altLang="en-US"/>
              <a:t>Provide employees with honest feedback on both positive and negative performance points in a manner that encourages them to strive for improvement.</a:t>
            </a:r>
          </a:p>
          <a:p>
            <a:endParaRPr lang="en-US" altLang="en-US"/>
          </a:p>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4A17834A-D736-4E06-A6FA-CC45DF9F78E6}"/>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AEAA116E-F3F4-4993-B46C-86BC2F3B35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At end of Performance Appraisal Year:  Prepare to assign rating</a:t>
            </a:r>
          </a:p>
          <a:p>
            <a:endParaRPr lang="en-US" altLang="en-US"/>
          </a:p>
          <a:p>
            <a:r>
              <a:rPr lang="en-US" altLang="en-US"/>
              <a:t>	– Receive schedule from HR and issue employee notice of self-assessment opportunity </a:t>
            </a:r>
          </a:p>
          <a:p>
            <a:r>
              <a:rPr lang="en-US" altLang="en-US"/>
              <a:t>	– Await completion of self-assessment period</a:t>
            </a:r>
          </a:p>
          <a:p>
            <a:r>
              <a:rPr lang="en-US" altLang="en-US"/>
              <a:t>	– Consider your information and employee input </a:t>
            </a:r>
          </a:p>
          <a:p>
            <a:endParaRPr lang="en-US" altLang="en-US"/>
          </a:p>
          <a:p>
            <a:r>
              <a:rPr lang="en-US" altLang="en-US"/>
              <a:t>Complete appraisal and communicate to employee</a:t>
            </a:r>
          </a:p>
          <a:p>
            <a:endParaRPr lang="en-US" altLang="en-US"/>
          </a:p>
          <a:p>
            <a:r>
              <a:rPr lang="en-US" altLang="en-US"/>
              <a:t>Can accept the Self Assessment if it was done by Element and addresses how the standard(s) were met, exceeded.</a:t>
            </a:r>
          </a:p>
          <a:p>
            <a:endParaRPr lang="en-US" altLang="en-US"/>
          </a:p>
          <a:p>
            <a:r>
              <a:rPr lang="en-US" altLang="en-US"/>
              <a:t>Even at the Fully Successful Level . . . </a:t>
            </a:r>
          </a:p>
          <a:p>
            <a:r>
              <a:rPr lang="en-US" altLang="en-US"/>
              <a:t>You may find that encouragement to improve some aspect will be necessary.  Provide employees with honest feedback on both positive and negative performance points in a manner that encourages them to strive for improvement.</a:t>
            </a:r>
          </a:p>
          <a:p>
            <a:endParaRPr lang="en-US" altLang="en-US"/>
          </a:p>
          <a:p>
            <a:r>
              <a:rPr lang="en-US" altLang="en-US"/>
              <a:t>As well, there may be an accolade that can be given for extra effort during the performance year even if the performance does not warrant assigning the Exceptional achievement level at the end of the year evaluation.</a:t>
            </a:r>
          </a:p>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BF97C6E3-52D8-4770-A598-A792CBA83BA8}"/>
              </a:ext>
            </a:extLst>
          </p:cNvPr>
          <p:cNvSpPr>
            <a:spLocks noGrp="1" noRot="1" noChangeAspect="1" noChangeArrowheads="1" noTextEdit="1"/>
          </p:cNvSpPr>
          <p:nvPr>
            <p:ph type="sldImg"/>
          </p:nvPr>
        </p:nvSpPr>
        <p:spPr>
          <a:ln/>
        </p:spPr>
      </p:sp>
      <p:sp>
        <p:nvSpPr>
          <p:cNvPr id="164867" name="Rectangle 3">
            <a:extLst>
              <a:ext uri="{FF2B5EF4-FFF2-40B4-BE49-F238E27FC236}">
                <a16:creationId xmlns:a16="http://schemas.microsoft.com/office/drawing/2014/main" id="{4D510F31-196A-4447-AE7E-CA240C1278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 word about assigning the “Exceptional” level...</a:t>
            </a:r>
          </a:p>
          <a:p>
            <a:pPr lvl="1"/>
            <a:r>
              <a:rPr lang="en-US" altLang="en-US"/>
              <a:t>Must meet the criteria you defined at the start of the PA year.</a:t>
            </a:r>
            <a:br>
              <a:rPr lang="en-US" altLang="en-US"/>
            </a:br>
            <a:endParaRPr lang="en-US" altLang="en-US"/>
          </a:p>
          <a:p>
            <a:pPr lvl="1"/>
            <a:r>
              <a:rPr lang="en-US" altLang="en-US"/>
              <a:t>For example, if Customer Service allows 3 valid complaints in describing the Fully Successful (FS) level, is the absence of any complaints really “exceptional”? </a:t>
            </a:r>
            <a:br>
              <a:rPr lang="en-US" altLang="en-US"/>
            </a:br>
            <a:endParaRPr lang="en-US" altLang="en-US"/>
          </a:p>
          <a:p>
            <a:pPr lvl="1"/>
            <a:r>
              <a:rPr lang="en-US" altLang="en-US"/>
              <a:t>Or is 3 the threshold before any official performance action will be initiated?</a:t>
            </a:r>
            <a:br>
              <a:rPr lang="en-US" altLang="en-US"/>
            </a:br>
            <a:endParaRPr lang="en-US" altLang="en-US"/>
          </a:p>
          <a:p>
            <a:pPr lvl="1"/>
            <a:r>
              <a:rPr lang="en-US" altLang="en-US"/>
              <a:t>Definition must be clear at beginning so if the FS is assigned, it will be understood and accepted.</a:t>
            </a:r>
          </a:p>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872059C3-3B6D-4CC3-B4A6-A5A446F48B6E}"/>
              </a:ext>
            </a:extLst>
          </p:cNvPr>
          <p:cNvSpPr>
            <a:spLocks noGrp="1" noRot="1" noChangeAspect="1" noChangeArrowheads="1" noTextEdit="1"/>
          </p:cNvSpPr>
          <p:nvPr>
            <p:ph type="sldImg"/>
          </p:nvPr>
        </p:nvSpPr>
        <p:spPr>
          <a:ln/>
        </p:spPr>
      </p:sp>
      <p:sp>
        <p:nvSpPr>
          <p:cNvPr id="166915" name="Rectangle 3">
            <a:extLst>
              <a:ext uri="{FF2B5EF4-FFF2-40B4-BE49-F238E27FC236}">
                <a16:creationId xmlns:a16="http://schemas.microsoft.com/office/drawing/2014/main" id="{6276C9F6-DD6F-4C2F-9239-052B053153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11/1 to 11/7:  include ratings at Minimally Satisfactory or Unsatisfactory (maybe Outstanding) that require higher level sign off.</a:t>
            </a:r>
          </a:p>
          <a:p>
            <a:endParaRPr lang="en-US" altLang="en-US"/>
          </a:p>
          <a:p>
            <a:r>
              <a:rPr lang="en-US" altLang="en-US"/>
              <a:t>When communicating at end provide new Performance Appraisal get signature/date</a:t>
            </a:r>
          </a:p>
          <a:p>
            <a:endParaRPr lang="en-US" altLang="en-US"/>
          </a:p>
          <a:p>
            <a:r>
              <a:rPr lang="en-US" altLang="en-US"/>
              <a:t>Performance Awards are determined based upon employee ratings.</a:t>
            </a:r>
          </a:p>
          <a:p>
            <a:r>
              <a:rPr lang="en-US" altLang="en-US"/>
              <a:t>As long as employee is rated Fully Successful or better, with at least one critical element rated as excellent, they may be eligible for a performance award.  Actual distribution of awards may vary based on office protocol, union agreements, etc.</a:t>
            </a:r>
          </a:p>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AF3EDE8D-33EA-4E02-9742-5A6D66F0441B}"/>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8CFC8DE2-4BC2-46B3-B6B4-AEABE473915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t>11/10-11/30:  Communicating rating and awards info to employees (get signature/date and provide copy to employee); New appraisal</a:t>
            </a:r>
          </a:p>
          <a:p>
            <a:endParaRPr lang="en-US" altLang="en-US" sz="1400"/>
          </a:p>
          <a:p>
            <a:r>
              <a:rPr lang="en-US" altLang="en-US" sz="1400"/>
              <a:t>All of above can be extended by business needs.  Usually HRCs will provide a “drop dead” date for awards to be paid out by the end of the calendar year.</a:t>
            </a:r>
          </a:p>
          <a:p>
            <a:endParaRPr lang="en-US" altLang="en-US" sz="1400"/>
          </a:p>
          <a:p>
            <a:r>
              <a:rPr lang="en-US" altLang="en-US" sz="1400"/>
              <a:t>HRCs will provide a due date for all performance reviews to be submitted and all performance awards to be entered. Typically the due dates will be given so that HRCs can process performance awards so they can pay out around the holidays, or at least by the end of the calendar year.</a:t>
            </a:r>
          </a:p>
          <a:p>
            <a:endParaRPr lang="en-US" altLang="en-US"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AAD8DD86-1777-4192-A48F-FE45CC1BD5F0}"/>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BF84B7B1-F126-4249-8BBF-DF0FAFC265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Attention to detail is important during the performance management process. This is also important because…..</a:t>
            </a:r>
          </a:p>
          <a:p>
            <a:r>
              <a:rPr lang="en-US" altLang="en-US" sz="1400"/>
              <a:t>HR has a role in your completed process</a:t>
            </a:r>
            <a:br>
              <a:rPr lang="en-US" altLang="en-US" sz="1400"/>
            </a:br>
            <a:endParaRPr lang="en-US" altLang="en-US" sz="1400"/>
          </a:p>
          <a:p>
            <a:r>
              <a:rPr lang="en-US" altLang="en-US" sz="1400"/>
              <a:t>SSNs (if incorrect; slows down coding process)</a:t>
            </a:r>
            <a:br>
              <a:rPr lang="en-US" altLang="en-US" sz="1400"/>
            </a:br>
            <a:endParaRPr lang="en-US" altLang="en-US" sz="1400"/>
          </a:p>
          <a:p>
            <a:r>
              <a:rPr lang="en-US" altLang="en-US" sz="1400"/>
              <a:t>Position title (if not accurate; problem if used for promotion opportunity)</a:t>
            </a:r>
          </a:p>
          <a:p>
            <a:endParaRPr lang="en-US" altLang="en-US"/>
          </a:p>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6804659B-B357-4B18-86A5-D3DFD641A653}"/>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A0F918B7-4625-41ED-989A-A3DCBE33DF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t>Grade (if not accurate also can be a problem if used in applying for promotion); </a:t>
            </a:r>
          </a:p>
          <a:p>
            <a:pPr lvl="1"/>
            <a:r>
              <a:rPr lang="en-US" altLang="en-US" sz="1400"/>
              <a:t>Can also raise an issue as to the validity of the appraisal </a:t>
            </a:r>
          </a:p>
          <a:p>
            <a:pPr lvl="1"/>
            <a:r>
              <a:rPr lang="en-US" altLang="en-US" sz="1400"/>
              <a:t>Was the person rated against the wrong standards</a:t>
            </a:r>
          </a:p>
          <a:p>
            <a:pPr lvl="1"/>
            <a:r>
              <a:rPr lang="en-US" altLang="en-US" sz="1400"/>
              <a:t>Credibility of rater could be called into question</a:t>
            </a:r>
          </a:p>
          <a:p>
            <a:r>
              <a:rPr lang="en-US" altLang="en-US" sz="1400"/>
              <a:t>Deficient narrative for the E level of achievement</a:t>
            </a:r>
            <a:r>
              <a:rPr lang="en-US" altLang="en-US"/>
              <a:t> – Exceptional areas should be explained. </a:t>
            </a:r>
          </a:p>
          <a:p>
            <a:endParaRPr lang="en-US" altLang="en-US"/>
          </a:p>
          <a:p>
            <a:r>
              <a:rPr lang="en-US" altLang="en-US"/>
              <a:t>What happens if in February the employee went from a GS-9 Employment Specialist to a GS-11 Employment Specialist?  Who can describe process?</a:t>
            </a:r>
          </a:p>
          <a:p>
            <a:endParaRPr lang="en-US" altLang="en-US"/>
          </a:p>
          <a:p>
            <a:r>
              <a:rPr lang="en-US" altLang="en-US"/>
              <a:t>Summary rating at GS-9.  </a:t>
            </a:r>
            <a:br>
              <a:rPr lang="en-US" altLang="en-US"/>
            </a:br>
            <a:r>
              <a:rPr lang="en-US" altLang="en-US"/>
              <a:t>New Performance Plan communicated for GS-11.</a:t>
            </a:r>
          </a:p>
          <a:p>
            <a:r>
              <a:rPr lang="en-US" altLang="en-US"/>
              <a:t>Can use GS-9 Summary along with GS-11 to perhaps enhance a rating of record at end of Performance Appraisal year.</a:t>
            </a:r>
          </a:p>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006A3E75-B6ED-4101-9EF3-45317B14AEC5}"/>
              </a:ext>
            </a:extLst>
          </p:cNvPr>
          <p:cNvSpPr>
            <a:spLocks noGrp="1" noRot="1" noChangeAspect="1" noChangeArrowheads="1" noTextEdit="1"/>
          </p:cNvSpPr>
          <p:nvPr>
            <p:ph type="sldImg"/>
          </p:nvPr>
        </p:nvSpPr>
        <p:spPr>
          <a:ln/>
        </p:spPr>
      </p:sp>
      <p:sp>
        <p:nvSpPr>
          <p:cNvPr id="175107" name="Rectangle 3">
            <a:extLst>
              <a:ext uri="{FF2B5EF4-FFF2-40B4-BE49-F238E27FC236}">
                <a16:creationId xmlns:a16="http://schemas.microsoft.com/office/drawing/2014/main" id="{1DAE1C36-40AE-40C9-AC12-5B2412E08A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Now lets talk about some of the performance management difficulties or challenges to be aware of…….hopefully we can also discuss some best practices when these issues arise.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0AE53116-4052-428C-8DD8-EE6454FA3CB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Question: </a:t>
            </a:r>
          </a:p>
          <a:p>
            <a:r>
              <a:rPr lang="en-US" altLang="en-US"/>
              <a:t>What is Performance Management? </a:t>
            </a:r>
          </a:p>
          <a:p>
            <a:r>
              <a:rPr lang="en-US" altLang="en-US"/>
              <a:t>  </a:t>
            </a:r>
          </a:p>
          <a:p>
            <a:r>
              <a:rPr lang="en-US" altLang="en-US"/>
              <a:t>Answer: For today’s lesson we will use the following definition.</a:t>
            </a:r>
          </a:p>
          <a:p>
            <a:r>
              <a:rPr lang="en-US" altLang="en-US"/>
              <a:t>Performance management is a management function which includes the processes of planning performance, monitoring performance, developing performance, appraising performance, and rewarding performance</a:t>
            </a:r>
          </a:p>
          <a:p>
            <a:endParaRPr lang="en-US" altLang="en-US"/>
          </a:p>
          <a:p>
            <a:r>
              <a:rPr lang="en-US" altLang="en-US"/>
              <a:t>Now lets look at the following words in this definition: </a:t>
            </a:r>
          </a:p>
          <a:p>
            <a:r>
              <a:rPr lang="en-US" altLang="en-US"/>
              <a:t>Planning</a:t>
            </a:r>
          </a:p>
          <a:p>
            <a:r>
              <a:rPr lang="en-US" altLang="en-US"/>
              <a:t>Monitoring</a:t>
            </a:r>
          </a:p>
          <a:p>
            <a:r>
              <a:rPr lang="en-US" altLang="en-US"/>
              <a:t>Developing</a:t>
            </a:r>
          </a:p>
          <a:p>
            <a:r>
              <a:rPr lang="en-US" altLang="en-US"/>
              <a:t>Appraising and </a:t>
            </a:r>
          </a:p>
          <a:p>
            <a:r>
              <a:rPr lang="en-US" altLang="en-US"/>
              <a:t>Rewarding</a:t>
            </a:r>
          </a:p>
          <a:p>
            <a:endParaRPr lang="en-US" altLang="en-US"/>
          </a:p>
        </p:txBody>
      </p:sp>
      <p:sp>
        <p:nvSpPr>
          <p:cNvPr id="106499" name="Rectangle 3">
            <a:extLst>
              <a:ext uri="{FF2B5EF4-FFF2-40B4-BE49-F238E27FC236}">
                <a16:creationId xmlns:a16="http://schemas.microsoft.com/office/drawing/2014/main" id="{08E3E32B-74EE-4DF7-AF4F-1AC372342410}"/>
              </a:ext>
            </a:extLst>
          </p:cNvPr>
          <p:cNvSpPr>
            <a:spLocks noGrp="1" noRot="1" noChangeAspect="1" noChangeArrowheads="1" noTextEdit="1"/>
          </p:cNvSpPr>
          <p:nvPr>
            <p:ph type="sldImg"/>
          </p:nvPr>
        </p:nvSpPr>
        <p:spPr>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92CFD2F6-1432-4753-9418-F8F94D5A0317}"/>
              </a:ext>
            </a:extLst>
          </p:cNvPr>
          <p:cNvSpPr>
            <a:spLocks noGrp="1" noRot="1" noChangeAspect="1" noChangeArrowheads="1" noTextEdit="1"/>
          </p:cNvSpPr>
          <p:nvPr>
            <p:ph type="sldImg"/>
          </p:nvPr>
        </p:nvSpPr>
        <p:spPr>
          <a:ln/>
        </p:spPr>
      </p:sp>
      <p:sp>
        <p:nvSpPr>
          <p:cNvPr id="177155" name="Rectangle 3">
            <a:extLst>
              <a:ext uri="{FF2B5EF4-FFF2-40B4-BE49-F238E27FC236}">
                <a16:creationId xmlns:a16="http://schemas.microsoft.com/office/drawing/2014/main" id="{D7EED305-E6B8-45CF-A77E-4229420843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300"/>
              <a:t>Lets start off by discussing the minimally satisfactory rating: </a:t>
            </a:r>
          </a:p>
          <a:p>
            <a:r>
              <a:rPr lang="en-US" altLang="en-US" sz="1300"/>
              <a:t>Minimally Satisfactory</a:t>
            </a:r>
          </a:p>
          <a:p>
            <a:pPr lvl="1"/>
            <a:r>
              <a:rPr lang="en-US" altLang="en-US" sz="1300"/>
              <a:t>The achievement levels for all critical elements are designated as at least Fully Successful, however,</a:t>
            </a:r>
          </a:p>
          <a:p>
            <a:pPr lvl="1"/>
            <a:r>
              <a:rPr lang="en-US" altLang="en-US" sz="1300"/>
              <a:t>The achievement level(s) for one (or more) non critical element(s) is designated as Less than Fully Successful</a:t>
            </a:r>
          </a:p>
          <a:p>
            <a:r>
              <a:rPr lang="en-US" altLang="en-US" sz="1300"/>
              <a:t>This rating must be signed by an approving official in addition to the rater.  </a:t>
            </a:r>
          </a:p>
          <a:p>
            <a:r>
              <a:rPr lang="en-US" altLang="en-US" sz="1300"/>
              <a:t>Employee should have been counseled prior to issuance of such a rating.  Not eligible for WIG.</a:t>
            </a:r>
          </a:p>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A12B74F1-71F5-4583-8E00-6547761EBC3F}"/>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38F1FCD6-3F9D-439E-96D2-822F762AAE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Now what should you do at the first sign of a deficient performance issue: </a:t>
            </a:r>
          </a:p>
          <a:p>
            <a:endParaRPr lang="en-US" altLang="en-US"/>
          </a:p>
          <a:p>
            <a:r>
              <a:rPr lang="en-US" altLang="en-US"/>
              <a:t>At first sign of deficiency, discuss with employee (informal) – make sure they understand how to get to fully successful.  Discuss what resources they might need in order to help them become successful and follow up to provided them whenever possible (training, mentoring, overtime, etc.)</a:t>
            </a:r>
          </a:p>
          <a:p>
            <a:r>
              <a:rPr lang="en-US" altLang="en-US"/>
              <a:t>Document that discussion even if verbal with an e-mail at the minimum – it will help if you need to look back at this and help the employee to understand. </a:t>
            </a:r>
          </a:p>
          <a:p>
            <a:r>
              <a:rPr lang="en-US" altLang="en-US"/>
              <a:t>Union obligations? – be sure to include them if need be. </a:t>
            </a:r>
          </a:p>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74CA0C1A-345B-45DB-ADD2-23606B186164}"/>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2FEEEF50-5390-4602-A0C8-CD09B3A9CA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t>No improvement . . . </a:t>
            </a:r>
          </a:p>
          <a:p>
            <a:r>
              <a:rPr lang="en-US" altLang="en-US" sz="1400"/>
              <a:t>You may wish to issue a written counseling with the specifics of the issues (make reference to earlier verbal conversation)  </a:t>
            </a:r>
          </a:p>
          <a:p>
            <a:r>
              <a:rPr lang="en-US" altLang="en-US" sz="1400"/>
              <a:t>                              OR</a:t>
            </a:r>
          </a:p>
          <a:p>
            <a:pPr eaLnBrk="1" hangingPunct="1"/>
            <a:r>
              <a:rPr lang="en-US" altLang="en-US" sz="1400"/>
              <a:t>Follow the 714 Accountability Act guidance </a:t>
            </a:r>
          </a:p>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AA92D319-782B-47CF-9B5A-9504012D8DEA}"/>
              </a:ext>
            </a:extLst>
          </p:cNvPr>
          <p:cNvSpPr>
            <a:spLocks noGrp="1" noRot="1" noChangeAspect="1" noChangeArrowheads="1" noTextEdit="1"/>
          </p:cNvSpPr>
          <p:nvPr>
            <p:ph type="sldImg"/>
          </p:nvPr>
        </p:nvSpPr>
        <p:spPr>
          <a:ln/>
        </p:spPr>
      </p:sp>
      <p:sp>
        <p:nvSpPr>
          <p:cNvPr id="183299" name="Notes Placeholder 2">
            <a:extLst>
              <a:ext uri="{FF2B5EF4-FFF2-40B4-BE49-F238E27FC236}">
                <a16:creationId xmlns:a16="http://schemas.microsoft.com/office/drawing/2014/main" id="{B48334C2-2510-481B-87B1-9E136F8E26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Click on the link – pages 9 through 13 cover Section 714: Employees: removal, demotion, or suspension based on performance or misconduct.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5A01CE28-D1E9-4ECE-B7F3-74154C02C6F9}"/>
              </a:ext>
            </a:extLst>
          </p:cNvPr>
          <p:cNvSpPr>
            <a:spLocks noGrp="1" noRot="1" noChangeAspect="1" noChangeArrowheads="1" noTextEdit="1"/>
          </p:cNvSpPr>
          <p:nvPr>
            <p:ph type="sldImg"/>
          </p:nvPr>
        </p:nvSpPr>
        <p:spPr>
          <a:ln/>
        </p:spPr>
      </p:sp>
      <p:sp>
        <p:nvSpPr>
          <p:cNvPr id="185347" name="Rectangle 3">
            <a:extLst>
              <a:ext uri="{FF2B5EF4-FFF2-40B4-BE49-F238E27FC236}">
                <a16:creationId xmlns:a16="http://schemas.microsoft.com/office/drawing/2014/main" id="{14BF424A-DF51-4887-9D38-A7E684C8D9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1600"/>
              <a:t>In the Letter of Concern:</a:t>
            </a:r>
          </a:p>
          <a:p>
            <a:endParaRPr lang="en-US" altLang="en-US" sz="1600"/>
          </a:p>
          <a:p>
            <a:r>
              <a:rPr lang="en-US" altLang="en-US" sz="1400"/>
              <a:t>State what assistance you will provide</a:t>
            </a:r>
          </a:p>
          <a:p>
            <a:r>
              <a:rPr lang="en-US" altLang="en-US" sz="1400"/>
              <a:t>State how often you will meet (A26, Section 10C)</a:t>
            </a:r>
          </a:p>
          <a:p>
            <a:r>
              <a:rPr lang="en-US" altLang="en-US" sz="1400"/>
              <a:t>Advise of other actions that will/may be affected—WIG, Career Ladder Promotions</a:t>
            </a:r>
          </a:p>
          <a:p>
            <a:r>
              <a:rPr lang="en-US" altLang="en-US" sz="1400"/>
              <a:t>Deliver (on your assistance and meeting statements) </a:t>
            </a:r>
          </a:p>
          <a:p>
            <a:r>
              <a:rPr lang="en-US" altLang="en-US" sz="1400"/>
              <a:t>Document all assistance provided and each meeting held</a:t>
            </a:r>
          </a:p>
          <a:p>
            <a:r>
              <a:rPr lang="en-US" altLang="en-US" sz="1400"/>
              <a:t>Union Obligations? (AFGE A26, Section 10A) (NFFE Article 16)</a:t>
            </a:r>
          </a:p>
          <a:p>
            <a:endParaRPr lang="en-US" altLang="en-US"/>
          </a:p>
          <a:p>
            <a:r>
              <a:rPr lang="en-US" altLang="en-US"/>
              <a:t>For other positions in RO also eligibility for Certification may be affected.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9F3D62F1-5C2A-49E3-B95A-F2CC813E4CE5}"/>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40D3FAF4-0994-44DC-B879-27FA9D865C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Employee brings up deficiency</a:t>
            </a:r>
          </a:p>
          <a:p>
            <a:pPr lvl="1"/>
            <a:r>
              <a:rPr lang="en-US" altLang="en-US"/>
              <a:t>Meet to advise and provide written outcome </a:t>
            </a:r>
          </a:p>
          <a:p>
            <a:pPr lvl="1"/>
            <a:r>
              <a:rPr lang="en-US" altLang="en-US"/>
              <a:t>Must then maintain at least fully successful performance in all elements of the performance plan for a minimum of 1 year.  Failure to do so is equivalent to failing the PIP and follow up actions are required.</a:t>
            </a:r>
          </a:p>
          <a:p>
            <a:pPr lvl="1"/>
            <a:endParaRPr lang="en-US" altLang="en-US"/>
          </a:p>
          <a:p>
            <a:r>
              <a:rPr lang="en-US" altLang="en-US"/>
              <a:t>Employee is close . . . Extend </a:t>
            </a:r>
          </a:p>
          <a:p>
            <a:r>
              <a:rPr lang="en-US" altLang="en-US"/>
              <a:t>The length of the extension should be based on the elements the employee is working to improve, the progress they have been making, and consideration of a reasonable timeline to be able to show sufficient improvement to meet the standard(s).</a:t>
            </a:r>
          </a:p>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7AD8B559-9D6E-406A-932E-115FB5638049}"/>
              </a:ext>
            </a:extLst>
          </p:cNvPr>
          <p:cNvSpPr>
            <a:spLocks noGrp="1" noRot="1" noChangeAspect="1" noChangeArrowheads="1" noTextEdit="1"/>
          </p:cNvSpPr>
          <p:nvPr>
            <p:ph type="sldImg"/>
          </p:nvPr>
        </p:nvSpPr>
        <p:spPr>
          <a:ln/>
        </p:spPr>
      </p:sp>
      <p:sp>
        <p:nvSpPr>
          <p:cNvPr id="189443" name="Rectangle 3">
            <a:extLst>
              <a:ext uri="{FF2B5EF4-FFF2-40B4-BE49-F238E27FC236}">
                <a16:creationId xmlns:a16="http://schemas.microsoft.com/office/drawing/2014/main" id="{3257DD12-AFBE-4825-B99B-DD5320BF0A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Employee not close and/or not improving. . . </a:t>
            </a:r>
          </a:p>
          <a:p>
            <a:pPr lvl="1"/>
            <a:r>
              <a:rPr lang="en-US" altLang="en-US"/>
              <a:t>Meet to let the employee know he/she did not bring performance up to standard</a:t>
            </a:r>
          </a:p>
          <a:p>
            <a:pPr lvl="1"/>
            <a:r>
              <a:rPr lang="en-US" altLang="en-US"/>
              <a:t>Advise that you must now make recommendation to the Director to reassign, demote, or remove</a:t>
            </a:r>
          </a:p>
          <a:p>
            <a:pPr lvl="1"/>
            <a:endParaRPr lang="en-US" altLang="en-US"/>
          </a:p>
          <a:p>
            <a:pPr lvl="1"/>
            <a:r>
              <a:rPr lang="en-US" altLang="en-US"/>
              <a:t>HR and your Director’s office should already have been kept update of the progress prior to this time.  Don’t blindside them with an Unsuccessful performance review.</a:t>
            </a:r>
          </a:p>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26">
            <a:extLst>
              <a:ext uri="{FF2B5EF4-FFF2-40B4-BE49-F238E27FC236}">
                <a16:creationId xmlns:a16="http://schemas.microsoft.com/office/drawing/2014/main" id="{D77C2C18-BCD6-4540-BEA0-0F70D5F56014}"/>
              </a:ext>
            </a:extLst>
          </p:cNvPr>
          <p:cNvSpPr>
            <a:spLocks noGrp="1" noRot="1" noChangeAspect="1" noChangeArrowheads="1" noTextEdit="1"/>
          </p:cNvSpPr>
          <p:nvPr>
            <p:ph type="sldImg"/>
          </p:nvPr>
        </p:nvSpPr>
        <p:spPr>
          <a:ln/>
        </p:spPr>
      </p:sp>
      <p:sp>
        <p:nvSpPr>
          <p:cNvPr id="191491" name="Rectangle 1027">
            <a:extLst>
              <a:ext uri="{FF2B5EF4-FFF2-40B4-BE49-F238E27FC236}">
                <a16:creationId xmlns:a16="http://schemas.microsoft.com/office/drawing/2014/main" id="{5C75B476-9D63-4DB5-B32F-A45CE57B2F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t>If decision is to demote or remove—Adverse Action.  This means the employee has more rights to appeal (i.e. MSPB) and gets a notification and a chance to respond before any action is taken.</a:t>
            </a:r>
            <a:br>
              <a:rPr lang="en-US" altLang="en-US" sz="1400"/>
            </a:br>
            <a:endParaRPr lang="en-US" altLang="en-US" sz="1400"/>
          </a:p>
          <a:p>
            <a:r>
              <a:rPr lang="en-US" altLang="en-US" sz="1400"/>
              <a:t>Issue Unsatisfactory Performance Rating of Record</a:t>
            </a:r>
            <a:br>
              <a:rPr lang="en-US" altLang="en-US" sz="1400"/>
            </a:br>
            <a:endParaRPr lang="en-US" altLang="en-US" sz="1400"/>
          </a:p>
          <a:p>
            <a:r>
              <a:rPr lang="en-US" altLang="en-US" sz="1400"/>
              <a:t>The achievement level(s) for one (or more) critical elements is designated as Less Than Fully Successful</a:t>
            </a:r>
            <a:br>
              <a:rPr lang="en-US" altLang="en-US" sz="1400"/>
            </a:br>
            <a:endParaRPr lang="en-US" altLang="en-US" sz="1400"/>
          </a:p>
          <a:p>
            <a:r>
              <a:rPr lang="en-US" altLang="en-US" sz="1400"/>
              <a:t>This rating must be signed by an approving official in addition to the rater </a:t>
            </a:r>
          </a:p>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5F8DBB52-49AA-4B07-9EF4-80CA6760265D}"/>
              </a:ext>
            </a:extLst>
          </p:cNvPr>
          <p:cNvSpPr>
            <a:spLocks noGrp="1" noRot="1" noChangeAspect="1" noChangeArrowheads="1" noTextEdit="1"/>
          </p:cNvSpPr>
          <p:nvPr>
            <p:ph type="sldImg"/>
          </p:nvPr>
        </p:nvSpPr>
        <p:spPr>
          <a:ln/>
        </p:spPr>
      </p:sp>
      <p:sp>
        <p:nvSpPr>
          <p:cNvPr id="193539" name="Rectangle 3">
            <a:extLst>
              <a:ext uri="{FF2B5EF4-FFF2-40B4-BE49-F238E27FC236}">
                <a16:creationId xmlns:a16="http://schemas.microsoft.com/office/drawing/2014/main" id="{E86D7BF9-83DF-44CB-805F-DB7FA11F7D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Proposed Demotion/Removal</a:t>
            </a:r>
          </a:p>
          <a:p>
            <a:r>
              <a:rPr lang="en-US" altLang="en-US"/>
              <a:t>5 USC 4303(c)(2)(A):</a:t>
            </a:r>
          </a:p>
          <a:p>
            <a:r>
              <a:rPr lang="en-US" altLang="en-US"/>
              <a:t>    </a:t>
            </a:r>
            <a:r>
              <a:rPr lang="en-US" altLang="en-US" i="1"/>
              <a:t>In case of reduction in grade or removal, may be based only on those instances of unacceptable performance by employee which occurred during the 1 year period ending on the date of the 30 day advance written notice.</a:t>
            </a:r>
          </a:p>
          <a:p>
            <a:endParaRPr lang="en-US" altLang="en-US"/>
          </a:p>
          <a:p>
            <a:r>
              <a:rPr lang="en-US" altLang="en-US"/>
              <a:t>This means, you can not take into consideration performance issues that were noted more than 1 year prior to the date of the prosed demotion or removal.  This is particularly important when considering our Quality Assurance processes. This is also particularly important in cases where extensions have been provided during the PIP.  Documentation is imperative to strongly support the decision and justify the action was within the scope the law allows.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13E76742-D6CA-4D1B-9542-40FC0DF1C92A}"/>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701D3784-E59A-48C1-AA15-EE93619939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a:t>VR&amp;E Quality Review Process – 1 year look back (from date of review, or from date of case closure)</a:t>
            </a:r>
          </a:p>
          <a:p>
            <a:endParaRPr lang="en-US" altLang="en-US"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03343D7-610A-4104-9199-78F74135E8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r>
              <a:rPr lang="en-US" altLang="en-US"/>
              <a:t>Planning - Establishing elements and standards, and setting goals and expectations for individuals and groups</a:t>
            </a:r>
          </a:p>
          <a:p>
            <a:pPr lvl="1"/>
            <a:r>
              <a:rPr lang="en-US" altLang="en-US"/>
              <a:t>Monitoring - Measuring performance and providing feedback to employees on their performance</a:t>
            </a:r>
          </a:p>
          <a:p>
            <a:pPr lvl="1"/>
            <a:r>
              <a:rPr lang="en-US" altLang="en-US"/>
              <a:t>Developing - Increasing the capacity of employees to perform, i.e., through formal training, on-the-job training, details, work process improvement, competency development, and/or other methods</a:t>
            </a:r>
          </a:p>
          <a:p>
            <a:pPr lvl="1"/>
            <a:r>
              <a:rPr lang="en-US" altLang="en-US"/>
              <a:t>Appraising - Evaluating employee performance against elements and standards in an employee’s performance plan and providing a rating of  record</a:t>
            </a:r>
          </a:p>
          <a:p>
            <a:pPr lvl="1"/>
            <a:r>
              <a:rPr lang="en-US" altLang="en-US"/>
              <a:t>Rewarding – recognizing and awarding someone for their work</a:t>
            </a:r>
          </a:p>
          <a:p>
            <a:pPr lvl="1"/>
            <a:endParaRPr lang="en-US" altLang="en-US"/>
          </a:p>
          <a:p>
            <a:r>
              <a:rPr lang="en-US" altLang="en-US"/>
              <a:t>These five processes are equally important and must be completed by managers and supervisors if organizational objectives are to be accomplished</a:t>
            </a:r>
          </a:p>
          <a:p>
            <a:pPr lvl="1"/>
            <a:endParaRPr lang="en-US" altLang="en-US"/>
          </a:p>
          <a:p>
            <a:endParaRPr lang="en-US" altLang="en-US"/>
          </a:p>
        </p:txBody>
      </p:sp>
      <p:sp>
        <p:nvSpPr>
          <p:cNvPr id="108547" name="Rectangle 3">
            <a:extLst>
              <a:ext uri="{FF2B5EF4-FFF2-40B4-BE49-F238E27FC236}">
                <a16:creationId xmlns:a16="http://schemas.microsoft.com/office/drawing/2014/main" id="{6D033638-F3A9-4391-A9FE-D89B809DDB8A}"/>
              </a:ext>
            </a:extLst>
          </p:cNvPr>
          <p:cNvSpPr>
            <a:spLocks noGrp="1" noRot="1" noChangeAspect="1" noChangeArrowheads="1" noTextEdit="1"/>
          </p:cNvSpPr>
          <p:nvPr>
            <p:ph type="sldImg"/>
          </p:nvPr>
        </p:nvSpPr>
        <p:spPr>
          <a:ln cap="flat"/>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5933C175-5BC0-460C-B433-6FD4DA05D4D4}"/>
              </a:ext>
            </a:extLst>
          </p:cNvPr>
          <p:cNvSpPr>
            <a:spLocks noGrp="1" noRot="1" noChangeAspect="1" noChangeArrowheads="1" noTextEdit="1"/>
          </p:cNvSpPr>
          <p:nvPr>
            <p:ph type="sldImg"/>
          </p:nvPr>
        </p:nvSpPr>
        <p:spPr>
          <a:ln/>
        </p:spPr>
      </p:sp>
      <p:sp>
        <p:nvSpPr>
          <p:cNvPr id="197635" name="Rectangle 3">
            <a:extLst>
              <a:ext uri="{FF2B5EF4-FFF2-40B4-BE49-F238E27FC236}">
                <a16:creationId xmlns:a16="http://schemas.microsoft.com/office/drawing/2014/main" id="{DB75AB81-4C77-4B8B-9F49-3F86CA365F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Reasonable standards</a:t>
            </a:r>
          </a:p>
          <a:p>
            <a:r>
              <a:rPr lang="en-US" altLang="en-US"/>
              <a:t>PIP at least 90 days</a:t>
            </a:r>
          </a:p>
          <a:p>
            <a:r>
              <a:rPr lang="en-US" altLang="en-US"/>
              <a:t>Assistance Provided</a:t>
            </a:r>
          </a:p>
          <a:p>
            <a:r>
              <a:rPr lang="en-US" altLang="en-US"/>
              <a:t>Meetings Held</a:t>
            </a:r>
          </a:p>
          <a:p>
            <a:r>
              <a:rPr lang="en-US" altLang="en-US"/>
              <a:t>Advance Notice of Adverse Action</a:t>
            </a:r>
          </a:p>
          <a:p>
            <a:r>
              <a:rPr lang="en-US" altLang="en-US"/>
              <a:t>Performance outside the 1 year period not considered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F6866A1E-03AA-4D43-ACC9-BD4ECB934296}"/>
              </a:ext>
            </a:extLst>
          </p:cNvPr>
          <p:cNvSpPr>
            <a:spLocks noGrp="1" noRot="1" noChangeAspect="1" noChangeArrowheads="1" noTextEdit="1"/>
          </p:cNvSpPr>
          <p:nvPr>
            <p:ph type="sldImg"/>
          </p:nvPr>
        </p:nvSpPr>
        <p:spPr>
          <a:ln/>
        </p:spPr>
      </p:sp>
      <p:sp>
        <p:nvSpPr>
          <p:cNvPr id="200707" name="Rectangle 3">
            <a:extLst>
              <a:ext uri="{FF2B5EF4-FFF2-40B4-BE49-F238E27FC236}">
                <a16:creationId xmlns:a16="http://schemas.microsoft.com/office/drawing/2014/main" id="{9B9314F8-563E-42CC-BDB6-1AC0A8302E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References: </a:t>
            </a:r>
          </a:p>
          <a:p>
            <a:endParaRPr lang="en-US" altLang="en-US"/>
          </a:p>
          <a:p>
            <a:r>
              <a:rPr lang="en-US" altLang="en-US"/>
              <a:t>VA Directive 5013 </a:t>
            </a:r>
          </a:p>
          <a:p>
            <a:r>
              <a:rPr lang="en-US" altLang="en-US"/>
              <a:t>VA Handbook 5013</a:t>
            </a:r>
          </a:p>
          <a:p>
            <a:r>
              <a:rPr lang="en-US" altLang="en-US">
                <a:cs typeface="Arial" panose="020B0604020202020204" pitchFamily="34" charset="0"/>
              </a:rPr>
              <a:t>http://vbaw.vba.va.gov/bl/edt/acad_hrm_guide.htm</a:t>
            </a:r>
            <a:r>
              <a:rPr lang="en-US" altLang="en-US"/>
              <a:t> </a:t>
            </a:r>
          </a:p>
          <a:p>
            <a:r>
              <a:rPr lang="en-US" altLang="en-US"/>
              <a:t>Revised Article 26, Master Agreement Between VA and AFGE</a:t>
            </a:r>
          </a:p>
          <a:p>
            <a:r>
              <a:rPr lang="en-US" altLang="en-US"/>
              <a:t>VA-NFFE master agreement</a:t>
            </a:r>
          </a:p>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81C7D48E-2EE8-48CE-9426-510FFE3B79D3}"/>
              </a:ext>
            </a:extLst>
          </p:cNvPr>
          <p:cNvSpPr>
            <a:spLocks noGrp="1" noRot="1" noChangeAspect="1" noChangeArrowheads="1" noTextEdit="1"/>
          </p:cNvSpPr>
          <p:nvPr>
            <p:ph type="sldImg"/>
          </p:nvPr>
        </p:nvSpPr>
        <p:spPr>
          <a:ln/>
        </p:spPr>
      </p:sp>
      <p:sp>
        <p:nvSpPr>
          <p:cNvPr id="202755" name="Rectangle 3">
            <a:extLst>
              <a:ext uri="{FF2B5EF4-FFF2-40B4-BE49-F238E27FC236}">
                <a16:creationId xmlns:a16="http://schemas.microsoft.com/office/drawing/2014/main" id="{BFAD1231-45E4-4F48-8379-AD868B28E8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Additional Information: </a:t>
            </a:r>
          </a:p>
          <a:p>
            <a:endParaRPr lang="en-US" altLang="en-US"/>
          </a:p>
          <a:p>
            <a:r>
              <a:rPr lang="en-US" altLang="en-US"/>
              <a:t>HR Directives and Handbooks Web Site http://vaww1.va.gov/ohrm/Directives-Handbooks/Direct_Hand</a:t>
            </a:r>
          </a:p>
          <a:p>
            <a:r>
              <a:rPr lang="en-US" altLang="en-US"/>
              <a:t>For information on developing performance plans, sample standards, etc. http://vaww.va.gov/title5performance/</a:t>
            </a:r>
          </a:p>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BFB6389A-164B-4769-A9B2-0A1E80FDD3B9}"/>
              </a:ext>
            </a:extLst>
          </p:cNvPr>
          <p:cNvSpPr>
            <a:spLocks noGrp="1" noRot="1" noChangeAspect="1" noChangeArrowheads="1" noTextEdit="1"/>
          </p:cNvSpPr>
          <p:nvPr>
            <p:ph type="sldImg"/>
          </p:nvPr>
        </p:nvSpPr>
        <p:spPr>
          <a:ln/>
        </p:spPr>
      </p:sp>
      <p:sp>
        <p:nvSpPr>
          <p:cNvPr id="204803" name="Notes Placeholder 2">
            <a:extLst>
              <a:ext uri="{FF2B5EF4-FFF2-40B4-BE49-F238E27FC236}">
                <a16:creationId xmlns:a16="http://schemas.microsoft.com/office/drawing/2014/main" id="{0C91DEF7-BAF9-4ED7-B293-1A2ABB97E1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Any questions. </a:t>
            </a:r>
          </a:p>
          <a:p>
            <a:endParaRPr lang="en-US" altLang="en-US"/>
          </a:p>
          <a:p>
            <a:r>
              <a:rPr lang="en-US" altLang="en-US"/>
              <a:t>TMS Info: Please complete the feedback survey. </a:t>
            </a:r>
          </a:p>
        </p:txBody>
      </p:sp>
      <p:sp>
        <p:nvSpPr>
          <p:cNvPr id="204804" name="Slide Number Placeholder 3">
            <a:extLst>
              <a:ext uri="{FF2B5EF4-FFF2-40B4-BE49-F238E27FC236}">
                <a16:creationId xmlns:a16="http://schemas.microsoft.com/office/drawing/2014/main" id="{E646C7FB-67C2-41B9-A1F7-71EB78DA51FB}"/>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sz="2400">
                <a:solidFill>
                  <a:schemeClr val="tx1"/>
                </a:solidFill>
                <a:latin typeface="Times New Roman" panose="02020603050405020304" pitchFamily="18" charset="0"/>
              </a:defRPr>
            </a:lvl1pPr>
            <a:lvl2pPr marL="742950" indent="-285750" defTabSz="935038">
              <a:defRPr sz="2400">
                <a:solidFill>
                  <a:schemeClr val="tx1"/>
                </a:solidFill>
                <a:latin typeface="Times New Roman" panose="02020603050405020304" pitchFamily="18" charset="0"/>
              </a:defRPr>
            </a:lvl2pPr>
            <a:lvl3pPr marL="1143000" indent="-228600" defTabSz="935038">
              <a:defRPr sz="2400">
                <a:solidFill>
                  <a:schemeClr val="tx1"/>
                </a:solidFill>
                <a:latin typeface="Times New Roman" panose="02020603050405020304" pitchFamily="18" charset="0"/>
              </a:defRPr>
            </a:lvl3pPr>
            <a:lvl4pPr marL="1600200" indent="-228600" defTabSz="935038">
              <a:defRPr sz="2400">
                <a:solidFill>
                  <a:schemeClr val="tx1"/>
                </a:solidFill>
                <a:latin typeface="Times New Roman" panose="02020603050405020304" pitchFamily="18" charset="0"/>
              </a:defRPr>
            </a:lvl4pPr>
            <a:lvl5pPr marL="2057400" indent="-228600" defTabSz="935038">
              <a:defRPr sz="2400">
                <a:solidFill>
                  <a:schemeClr val="tx1"/>
                </a:solidFill>
                <a:latin typeface="Times New Roman" panose="02020603050405020304" pitchFamily="18" charset="0"/>
              </a:defRPr>
            </a:lvl5pPr>
            <a:lvl6pPr marL="2514600" indent="-228600" defTabSz="9350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50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50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5038"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850CBCBF-6AAE-42C6-A3E8-A8B50624B56E}" type="slidenum">
              <a:rPr lang="en-US" altLang="en-US" sz="1200">
                <a:solidFill>
                  <a:srgbClr val="000000"/>
                </a:solidFill>
                <a:latin typeface="Arial" panose="020B0604020202020204" pitchFamily="34" charset="0"/>
              </a:rPr>
              <a:pPr algn="r" eaLnBrk="1" hangingPunct="1"/>
              <a:t>63</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6F5FCECC-215D-498E-AF44-C0E1AF0BED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In supporting a results-based and customer-oriented environment, managers and employees, at all levels, must be held accountable for achieving desired outcomes.  The performance appraisal provides an ideal mechanism for communicating and clarifying organizational goals to employees and linking individual appraisal and performance to achievement of those goals.</a:t>
            </a:r>
          </a:p>
          <a:p>
            <a:endParaRPr lang="en-US" altLang="en-US"/>
          </a:p>
        </p:txBody>
      </p:sp>
      <p:sp>
        <p:nvSpPr>
          <p:cNvPr id="110595" name="Rectangle 3">
            <a:extLst>
              <a:ext uri="{FF2B5EF4-FFF2-40B4-BE49-F238E27FC236}">
                <a16:creationId xmlns:a16="http://schemas.microsoft.com/office/drawing/2014/main" id="{74227A9F-B78A-4EC7-92D9-A4417BD2C844}"/>
              </a:ext>
            </a:extLst>
          </p:cNvPr>
          <p:cNvSpPr>
            <a:spLocks noGrp="1" noRot="1" noChangeAspect="1" noChangeArrowheads="1" noTextEdit="1"/>
          </p:cNvSpPr>
          <p:nvPr>
            <p:ph type="sldImg"/>
          </p:nvPr>
        </p:nvSpPr>
        <p:spPr>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D6E0F2B-5E8C-4B33-BD35-74E42FC904D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000"/>
              <a:t>The program is designed to:</a:t>
            </a:r>
          </a:p>
          <a:p>
            <a:pPr lvl="1"/>
            <a:r>
              <a:rPr lang="en-US" altLang="en-US"/>
              <a:t>Link employee performance to the achievement of VA’s organizational goals and objectives</a:t>
            </a:r>
          </a:p>
          <a:p>
            <a:pPr lvl="1"/>
            <a:r>
              <a:rPr lang="en-US" altLang="en-US"/>
              <a:t>Encourage employee and employee representative participation in the development and operation of the program</a:t>
            </a:r>
          </a:p>
          <a:p>
            <a:pPr lvl="1"/>
            <a:r>
              <a:rPr lang="en-US" altLang="en-US"/>
              <a:t>Ensure the inclusion of customer service goals and standards in all individual performance plans </a:t>
            </a:r>
          </a:p>
          <a:p>
            <a:endParaRPr lang="en-US" altLang="en-US"/>
          </a:p>
        </p:txBody>
      </p:sp>
      <p:sp>
        <p:nvSpPr>
          <p:cNvPr id="112643" name="Rectangle 3">
            <a:extLst>
              <a:ext uri="{FF2B5EF4-FFF2-40B4-BE49-F238E27FC236}">
                <a16:creationId xmlns:a16="http://schemas.microsoft.com/office/drawing/2014/main" id="{C5B041E6-EDB5-463E-96CF-0BB61F11F223}"/>
              </a:ext>
            </a:extLst>
          </p:cNvPr>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E03E2077-683F-4E54-8E4C-DD0C2AA837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1"/>
            <a:r>
              <a:rPr lang="en-US" altLang="en-US"/>
              <a:t>Provide for continuous performance improvement of the organization and its employees and assistance to employees in improving unacceptable performance</a:t>
            </a:r>
          </a:p>
          <a:p>
            <a:pPr lvl="1"/>
            <a:r>
              <a:rPr lang="en-US" altLang="en-US"/>
              <a:t>Recognize and reward organizational/team and individual performance accomplishments</a:t>
            </a:r>
          </a:p>
          <a:p>
            <a:endParaRPr lang="en-US" altLang="en-US"/>
          </a:p>
        </p:txBody>
      </p:sp>
      <p:sp>
        <p:nvSpPr>
          <p:cNvPr id="114691" name="Rectangle 3">
            <a:extLst>
              <a:ext uri="{FF2B5EF4-FFF2-40B4-BE49-F238E27FC236}">
                <a16:creationId xmlns:a16="http://schemas.microsoft.com/office/drawing/2014/main" id="{BB4668AD-9B30-4BB3-B881-574874FEAEE0}"/>
              </a:ext>
            </a:extLst>
          </p:cNvPr>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BB48E862-82B7-4A28-BAD3-E8089BA99B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Performance Plans must be written for all employees who are paid on a GS Scale</a:t>
            </a:r>
          </a:p>
        </p:txBody>
      </p:sp>
      <p:sp>
        <p:nvSpPr>
          <p:cNvPr id="116739" name="Rectangle 3">
            <a:extLst>
              <a:ext uri="{FF2B5EF4-FFF2-40B4-BE49-F238E27FC236}">
                <a16:creationId xmlns:a16="http://schemas.microsoft.com/office/drawing/2014/main" id="{E4BA84F0-1DBC-44B3-A1B4-0213A6FF1063}"/>
              </a:ext>
            </a:extLst>
          </p:cNvPr>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13617D-9B18-4B5D-95CD-76B4A7652E1C}"/>
              </a:ext>
            </a:extLst>
          </p:cNvPr>
          <p:cNvSpPr/>
          <p:nvPr userDrawn="1"/>
        </p:nvSpPr>
        <p:spPr>
          <a:xfrm>
            <a:off x="0" y="0"/>
            <a:ext cx="12192000"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srgbClr val="FFFFFF"/>
              </a:solidFill>
            </a:endParaRPr>
          </a:p>
        </p:txBody>
      </p:sp>
      <p:pic>
        <p:nvPicPr>
          <p:cNvPr id="5" name="Picture 7">
            <a:extLst>
              <a:ext uri="{FF2B5EF4-FFF2-40B4-BE49-F238E27FC236}">
                <a16:creationId xmlns:a16="http://schemas.microsoft.com/office/drawing/2014/main" id="{41D26D74-ECE7-47CC-A0D7-1C1D12F872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9682" y="1810853"/>
            <a:ext cx="7077919" cy="2387600"/>
          </a:xfrm>
        </p:spPr>
        <p:txBody>
          <a:bodyPr anchor="b"/>
          <a:lstStyle>
            <a:lvl1pPr algn="l">
              <a:defRPr sz="450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389682" y="4564065"/>
            <a:ext cx="707791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65344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EE0FF5-A5F9-45C3-9859-BC6B4496E070}"/>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A1AB6460-6B89-4CC2-98D9-C29DCA6223E6}"/>
              </a:ext>
            </a:extLst>
          </p:cNvPr>
          <p:cNvSpPr>
            <a:spLocks noGrp="1"/>
          </p:cNvSpPr>
          <p:nvPr>
            <p:ph type="sldNum" sz="quarter" idx="10"/>
          </p:nvPr>
        </p:nvSpPr>
        <p:spPr/>
        <p:txBody>
          <a:bodyPr/>
          <a:lstStyle>
            <a:lvl1pPr>
              <a:defRPr/>
            </a:lvl1pPr>
          </a:lstStyle>
          <a:p>
            <a:pPr>
              <a:defRPr/>
            </a:pPr>
            <a:fld id="{E4EF2836-EB8E-466E-AD1C-DFB7FC60BA5A}" type="slidenum">
              <a:rPr lang="en-US" altLang="en-US"/>
              <a:pPr>
                <a:defRPr/>
              </a:pPr>
              <a:t>‹#›</a:t>
            </a:fld>
            <a:endParaRPr lang="en-US" altLang="en-US"/>
          </a:p>
        </p:txBody>
      </p:sp>
    </p:spTree>
    <p:extLst>
      <p:ext uri="{BB962C8B-B14F-4D97-AF65-F5344CB8AC3E}">
        <p14:creationId xmlns:p14="http://schemas.microsoft.com/office/powerpoint/2010/main" val="11775944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1CF6C00-3C8B-4BBF-B777-CDFE1F529CF4}"/>
              </a:ext>
            </a:extLst>
          </p:cNvPr>
          <p:cNvSpPr>
            <a:spLocks noGrp="1"/>
          </p:cNvSpPr>
          <p:nvPr>
            <p:ph type="sldNum" sz="quarter" idx="10"/>
          </p:nvPr>
        </p:nvSpPr>
        <p:spPr/>
        <p:txBody>
          <a:bodyPr/>
          <a:lstStyle>
            <a:lvl1pPr defTabSz="914400">
              <a:defRPr/>
            </a:lvl1pPr>
          </a:lstStyle>
          <a:p>
            <a:pPr>
              <a:defRPr/>
            </a:pPr>
            <a:fld id="{7163080E-2113-4ADD-B451-52AB890CB970}" type="slidenum">
              <a:rPr lang="en-US" altLang="en-US"/>
              <a:pPr>
                <a:defRPr/>
              </a:pPr>
              <a:t>‹#›</a:t>
            </a:fld>
            <a:endParaRPr lang="en-US" altLang="en-US"/>
          </a:p>
        </p:txBody>
      </p:sp>
    </p:spTree>
    <p:extLst>
      <p:ext uri="{BB962C8B-B14F-4D97-AF65-F5344CB8AC3E}">
        <p14:creationId xmlns:p14="http://schemas.microsoft.com/office/powerpoint/2010/main" val="18869175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A0FE8E06-DD41-4738-98B3-2227B681260B}"/>
              </a:ext>
            </a:extLst>
          </p:cNvPr>
          <p:cNvSpPr>
            <a:spLocks noGrp="1"/>
          </p:cNvSpPr>
          <p:nvPr>
            <p:ph type="sldNum" sz="quarter" idx="10"/>
          </p:nvPr>
        </p:nvSpPr>
        <p:spPr/>
        <p:txBody>
          <a:bodyPr/>
          <a:lstStyle>
            <a:lvl1pPr>
              <a:defRPr/>
            </a:lvl1pPr>
          </a:lstStyle>
          <a:p>
            <a:pPr>
              <a:defRPr/>
            </a:pPr>
            <a:fld id="{7E8B3C7C-D9EB-4960-AC61-D6550E261589}" type="slidenum">
              <a:rPr lang="en-US" altLang="en-US"/>
              <a:pPr>
                <a:defRPr/>
              </a:pPr>
              <a:t>‹#›</a:t>
            </a:fld>
            <a:endParaRPr lang="en-US" altLang="en-US"/>
          </a:p>
        </p:txBody>
      </p:sp>
    </p:spTree>
    <p:extLst>
      <p:ext uri="{BB962C8B-B14F-4D97-AF65-F5344CB8AC3E}">
        <p14:creationId xmlns:p14="http://schemas.microsoft.com/office/powerpoint/2010/main" val="16399607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A67366-5996-4AE8-AC03-343941C1777D}"/>
              </a:ext>
            </a:extLst>
          </p:cNvPr>
          <p:cNvSpPr/>
          <p:nvPr userDrawn="1"/>
        </p:nvSpPr>
        <p:spPr>
          <a:xfrm>
            <a:off x="0" y="5376863"/>
            <a:ext cx="12192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Title 1">
            <a:extLst>
              <a:ext uri="{FF2B5EF4-FFF2-40B4-BE49-F238E27FC236}">
                <a16:creationId xmlns:a16="http://schemas.microsoft.com/office/drawing/2014/main" id="{EF82C08A-8B84-4FB1-8273-7C777A418C74}"/>
              </a:ext>
            </a:extLst>
          </p:cNvPr>
          <p:cNvSpPr txBox="1">
            <a:spLocks/>
          </p:cNvSpPr>
          <p:nvPr userDrawn="1"/>
        </p:nvSpPr>
        <p:spPr>
          <a:xfrm>
            <a:off x="3894138" y="4803775"/>
            <a:ext cx="7700962"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a:solidFill>
                  <a:srgbClr val="000000"/>
                </a:solidFill>
              </a:rPr>
              <a:t>August 30, 2017</a:t>
            </a:r>
          </a:p>
        </p:txBody>
      </p:sp>
      <p:grpSp>
        <p:nvGrpSpPr>
          <p:cNvPr id="4" name="Group 12">
            <a:extLst>
              <a:ext uri="{FF2B5EF4-FFF2-40B4-BE49-F238E27FC236}">
                <a16:creationId xmlns:a16="http://schemas.microsoft.com/office/drawing/2014/main" id="{018BB259-DCC9-49F2-BD27-DDAC790DCCA6}"/>
              </a:ext>
            </a:extLst>
          </p:cNvPr>
          <p:cNvGrpSpPr>
            <a:grpSpLocks/>
          </p:cNvGrpSpPr>
          <p:nvPr userDrawn="1"/>
        </p:nvGrpSpPr>
        <p:grpSpPr bwMode="auto">
          <a:xfrm>
            <a:off x="1714500" y="1693863"/>
            <a:ext cx="8763000" cy="1558925"/>
            <a:chOff x="966536" y="1694131"/>
            <a:chExt cx="6572628" cy="1558035"/>
          </a:xfrm>
        </p:grpSpPr>
        <p:sp>
          <p:nvSpPr>
            <p:cNvPr id="5" name="Title 1">
              <a:extLst>
                <a:ext uri="{FF2B5EF4-FFF2-40B4-BE49-F238E27FC236}">
                  <a16:creationId xmlns:a16="http://schemas.microsoft.com/office/drawing/2014/main" id="{3FFF6E5E-D611-411E-9088-40EC4EFECAF1}"/>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298442C1-F8AF-4558-A941-5E01B5E05453}"/>
                </a:ext>
              </a:extLst>
            </p:cNvPr>
            <p:cNvSpPr txBox="1">
              <a:spLocks/>
            </p:cNvSpPr>
            <p:nvPr/>
          </p:nvSpPr>
          <p:spPr>
            <a:xfrm>
              <a:off x="3315775" y="1749661"/>
              <a:ext cx="4223389"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08927612-8A6E-417F-9637-EE8C4C21F40A}"/>
                </a:ext>
              </a:extLst>
            </p:cNvPr>
            <p:cNvCxnSpPr/>
            <p:nvPr/>
          </p:nvCxnSpPr>
          <p:spPr>
            <a:xfrm flipH="1">
              <a:off x="3171700" y="1694131"/>
              <a:ext cx="13098"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a:extLst>
              <a:ext uri="{FF2B5EF4-FFF2-40B4-BE49-F238E27FC236}">
                <a16:creationId xmlns:a16="http://schemas.microsoft.com/office/drawing/2014/main" id="{C954BFFB-E0B0-43A6-9471-0CE030053F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1100" y="5645150"/>
            <a:ext cx="406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07831FD0-00FE-4017-9EDA-2581676E173C}"/>
              </a:ext>
            </a:extLst>
          </p:cNvPr>
          <p:cNvSpPr>
            <a:spLocks noGrp="1"/>
          </p:cNvSpPr>
          <p:nvPr>
            <p:ph type="sldNum" sz="quarter" idx="10"/>
          </p:nvPr>
        </p:nvSpPr>
        <p:spPr/>
        <p:txBody>
          <a:bodyPr/>
          <a:lstStyle>
            <a:lvl1pPr>
              <a:defRPr/>
            </a:lvl1pPr>
          </a:lstStyle>
          <a:p>
            <a:pPr>
              <a:defRPr/>
            </a:pPr>
            <a:fld id="{197D3C49-E860-47E1-A007-0F0B7E639F89}" type="slidenum">
              <a:rPr lang="en-US" altLang="en-US"/>
              <a:pPr>
                <a:defRPr/>
              </a:pPr>
              <a:t>‹#›</a:t>
            </a:fld>
            <a:endParaRPr lang="en-US" altLang="en-US"/>
          </a:p>
        </p:txBody>
      </p:sp>
    </p:spTree>
    <p:extLst>
      <p:ext uri="{BB962C8B-B14F-4D97-AF65-F5344CB8AC3E}">
        <p14:creationId xmlns:p14="http://schemas.microsoft.com/office/powerpoint/2010/main" val="10615710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4BFD49-BC75-4B76-95C3-E53BB2DFD77B}"/>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4" name="TextBox 11">
            <a:extLst>
              <a:ext uri="{FF2B5EF4-FFF2-40B4-BE49-F238E27FC236}">
                <a16:creationId xmlns:a16="http://schemas.microsoft.com/office/drawing/2014/main" id="{31E66B86-6BE3-4B5C-9429-F3199D77D26D}"/>
              </a:ext>
            </a:extLst>
          </p:cNvPr>
          <p:cNvSpPr txBox="1">
            <a:spLocks noChangeArrowheads="1"/>
          </p:cNvSpPr>
          <p:nvPr userDrawn="1"/>
        </p:nvSpPr>
        <p:spPr bwMode="auto">
          <a:xfrm>
            <a:off x="442913" y="1658938"/>
            <a:ext cx="11306175" cy="769937"/>
          </a:xfrm>
          <a:prstGeom prst="rect">
            <a:avLst/>
          </a:prstGeom>
          <a:solidFill>
            <a:srgbClr val="00B0F0"/>
          </a:solidFill>
          <a:ln>
            <a:noFill/>
          </a:ln>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endParaRPr lang="en-US" altLang="en-US">
              <a:solidFill>
                <a:srgbClr val="000000"/>
              </a:solidFill>
            </a:endParaRPr>
          </a:p>
        </p:txBody>
      </p:sp>
      <p:sp>
        <p:nvSpPr>
          <p:cNvPr id="6" name="TextBox 5">
            <a:extLst>
              <a:ext uri="{FF2B5EF4-FFF2-40B4-BE49-F238E27FC236}">
                <a16:creationId xmlns:a16="http://schemas.microsoft.com/office/drawing/2014/main" id="{6FE14B3A-71A6-42B8-BE63-694D148C2B74}"/>
              </a:ext>
            </a:extLst>
          </p:cNvPr>
          <p:cNvSpPr txBox="1"/>
          <p:nvPr userDrawn="1"/>
        </p:nvSpPr>
        <p:spPr>
          <a:xfrm>
            <a:off x="863600" y="2749550"/>
            <a:ext cx="10521950" cy="862013"/>
          </a:xfrm>
          <a:prstGeom prst="rect">
            <a:avLst/>
          </a:prstGeom>
          <a:noFill/>
        </p:spPr>
        <p:txBody>
          <a:bodyPr anchor="ctr">
            <a:spAutoFit/>
          </a:bodyPr>
          <a:lstStyle/>
          <a:p>
            <a:pPr marL="0" lvl="1" indent="-342900" algn="ctr" eaLnBrk="1" hangingPunct="1">
              <a:spcBef>
                <a:spcPts val="1200"/>
              </a:spcBef>
              <a:buFont typeface="+mj-lt"/>
              <a:buAutoNum type="arabicPeriod"/>
              <a:defRPr/>
            </a:pPr>
            <a:r>
              <a:rPr lang="en-US" sz="2000" b="1">
                <a:solidFill>
                  <a:srgbClr val="000000"/>
                </a:solidFill>
              </a:rPr>
              <a:t>Good News Story</a:t>
            </a:r>
          </a:p>
          <a:p>
            <a:pPr marL="0" lvl="1" algn="ctr" eaLnBrk="1" hangingPunct="1">
              <a:spcBef>
                <a:spcPts val="1200"/>
              </a:spcBef>
              <a:defRPr/>
            </a:pPr>
            <a:endParaRPr lang="en-US" sz="2000" b="1">
              <a:solidFill>
                <a:srgbClr val="000000"/>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7" name="Slide Number Placeholder 2">
            <a:extLst>
              <a:ext uri="{FF2B5EF4-FFF2-40B4-BE49-F238E27FC236}">
                <a16:creationId xmlns:a16="http://schemas.microsoft.com/office/drawing/2014/main" id="{229DC41A-B842-4FC6-BDEE-37646EA441AA}"/>
              </a:ext>
            </a:extLst>
          </p:cNvPr>
          <p:cNvSpPr>
            <a:spLocks noGrp="1"/>
          </p:cNvSpPr>
          <p:nvPr>
            <p:ph type="sldNum" sz="quarter" idx="10"/>
          </p:nvPr>
        </p:nvSpPr>
        <p:spPr/>
        <p:txBody>
          <a:bodyPr/>
          <a:lstStyle>
            <a:lvl1pPr>
              <a:defRPr/>
            </a:lvl1pPr>
          </a:lstStyle>
          <a:p>
            <a:pPr>
              <a:defRPr/>
            </a:pPr>
            <a:fld id="{03EBF47F-4068-43B0-95D0-4326E5FBE8E4}" type="slidenum">
              <a:rPr lang="en-US" altLang="en-US"/>
              <a:pPr>
                <a:defRPr/>
              </a:pPr>
              <a:t>‹#›</a:t>
            </a:fld>
            <a:endParaRPr lang="en-US" altLang="en-US"/>
          </a:p>
        </p:txBody>
      </p:sp>
    </p:spTree>
    <p:extLst>
      <p:ext uri="{BB962C8B-B14F-4D97-AF65-F5344CB8AC3E}">
        <p14:creationId xmlns:p14="http://schemas.microsoft.com/office/powerpoint/2010/main" val="34329596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C39988-D247-4D6B-AD04-C95E4CD07E0E}"/>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D9CE4BA2-B71E-4226-87BA-87E94586CE73}"/>
              </a:ext>
            </a:extLst>
          </p:cNvPr>
          <p:cNvSpPr>
            <a:spLocks noGrp="1"/>
          </p:cNvSpPr>
          <p:nvPr>
            <p:ph type="sldNum" sz="quarter" idx="10"/>
          </p:nvPr>
        </p:nvSpPr>
        <p:spPr/>
        <p:txBody>
          <a:bodyPr/>
          <a:lstStyle>
            <a:lvl1pPr>
              <a:defRPr/>
            </a:lvl1pPr>
          </a:lstStyle>
          <a:p>
            <a:pPr>
              <a:defRPr/>
            </a:pPr>
            <a:fld id="{D967F4EA-A4A1-45E6-8840-27E573C5FE7E}" type="slidenum">
              <a:rPr lang="en-US" altLang="en-US"/>
              <a:pPr>
                <a:defRPr/>
              </a:pPr>
              <a:t>‹#›</a:t>
            </a:fld>
            <a:endParaRPr lang="en-US" altLang="en-US"/>
          </a:p>
        </p:txBody>
      </p:sp>
    </p:spTree>
    <p:extLst>
      <p:ext uri="{BB962C8B-B14F-4D97-AF65-F5344CB8AC3E}">
        <p14:creationId xmlns:p14="http://schemas.microsoft.com/office/powerpoint/2010/main" val="2296026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8757B86-77BD-4A78-8789-B01685BB3094}"/>
              </a:ext>
            </a:extLst>
          </p:cNvPr>
          <p:cNvSpPr txBox="1">
            <a:spLocks/>
          </p:cNvSpPr>
          <p:nvPr userDrawn="1"/>
        </p:nvSpPr>
        <p:spPr>
          <a:xfrm>
            <a:off x="9250363" y="6400800"/>
            <a:ext cx="28448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solidFill>
                <a:prstClr val="white"/>
              </a:solidFill>
            </a:endParaRPr>
          </a:p>
        </p:txBody>
      </p:sp>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999264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6A9447-9BC3-48A7-9CB1-5D29B4C61223}"/>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3" name="Content Placeholder 2"/>
          <p:cNvSpPr>
            <a:spLocks noGrp="1"/>
          </p:cNvSpPr>
          <p:nvPr>
            <p:ph idx="1"/>
          </p:nvPr>
        </p:nvSpPr>
        <p:spPr>
          <a:xfrm>
            <a:off x="609600" y="9906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7A12C6F8-13D9-46D9-B8FE-A4E835CEC6CF}"/>
              </a:ext>
            </a:extLst>
          </p:cNvPr>
          <p:cNvSpPr>
            <a:spLocks noGrp="1"/>
          </p:cNvSpPr>
          <p:nvPr>
            <p:ph type="sldNum" sz="quarter" idx="10"/>
          </p:nvPr>
        </p:nvSpPr>
        <p:spPr/>
        <p:txBody>
          <a:bodyPr/>
          <a:lstStyle>
            <a:lvl1pPr defTabSz="914400">
              <a:defRPr sz="900">
                <a:solidFill>
                  <a:schemeClr val="bg1"/>
                </a:solidFill>
              </a:defRPr>
            </a:lvl1pPr>
          </a:lstStyle>
          <a:p>
            <a:pPr>
              <a:defRPr/>
            </a:pPr>
            <a:fld id="{F0AEA502-24F2-49F3-ADE9-715378983D97}" type="slidenum">
              <a:rPr lang="en-US" altLang="en-US"/>
              <a:pPr>
                <a:defRPr/>
              </a:pPr>
              <a:t>‹#›</a:t>
            </a:fld>
            <a:endParaRPr lang="en-US" altLang="en-US"/>
          </a:p>
        </p:txBody>
      </p:sp>
    </p:spTree>
    <p:extLst>
      <p:ext uri="{BB962C8B-B14F-4D97-AF65-F5344CB8AC3E}">
        <p14:creationId xmlns:p14="http://schemas.microsoft.com/office/powerpoint/2010/main" val="17139654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D2B6E6-404A-4389-A4D5-3E676FFBBAAB}"/>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6"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4">
            <a:extLst>
              <a:ext uri="{FF2B5EF4-FFF2-40B4-BE49-F238E27FC236}">
                <a16:creationId xmlns:a16="http://schemas.microsoft.com/office/drawing/2014/main" id="{B1363496-263D-4987-8AB5-BC91E084AD18}"/>
              </a:ext>
            </a:extLst>
          </p:cNvPr>
          <p:cNvSpPr>
            <a:spLocks noGrp="1"/>
          </p:cNvSpPr>
          <p:nvPr>
            <p:ph type="sldNum" sz="quarter" idx="10"/>
          </p:nvPr>
        </p:nvSpPr>
        <p:spPr/>
        <p:txBody>
          <a:bodyPr/>
          <a:lstStyle>
            <a:lvl1pPr defTabSz="914400">
              <a:defRPr/>
            </a:lvl1pPr>
          </a:lstStyle>
          <a:p>
            <a:pPr>
              <a:defRPr/>
            </a:pPr>
            <a:fld id="{929B53D3-EB8A-434C-BD2F-BC9AE6DCF55E}" type="slidenum">
              <a:rPr lang="en-US" altLang="en-US"/>
              <a:pPr>
                <a:defRPr/>
              </a:pPr>
              <a:t>‹#›</a:t>
            </a:fld>
            <a:endParaRPr lang="en-US" altLang="en-US"/>
          </a:p>
        </p:txBody>
      </p:sp>
    </p:spTree>
    <p:extLst>
      <p:ext uri="{BB962C8B-B14F-4D97-AF65-F5344CB8AC3E}">
        <p14:creationId xmlns:p14="http://schemas.microsoft.com/office/powerpoint/2010/main" val="27220093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4"/>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6757A73B-BE5C-4073-8BFF-C0FE5A008B9F}"/>
              </a:ext>
            </a:extLst>
          </p:cNvPr>
          <p:cNvSpPr>
            <a:spLocks noGrp="1"/>
          </p:cNvSpPr>
          <p:nvPr>
            <p:ph type="sldNum" sz="quarter" idx="10"/>
          </p:nvPr>
        </p:nvSpPr>
        <p:spPr/>
        <p:txBody>
          <a:bodyPr/>
          <a:lstStyle>
            <a:lvl1pPr defTabSz="914400">
              <a:defRPr/>
            </a:lvl1pPr>
          </a:lstStyle>
          <a:p>
            <a:pPr>
              <a:defRPr/>
            </a:pPr>
            <a:fld id="{7F862978-A604-4044-8E65-E426EB1D7700}" type="slidenum">
              <a:rPr lang="en-US" altLang="en-US"/>
              <a:pPr>
                <a:defRPr/>
              </a:pPr>
              <a:t>‹#›</a:t>
            </a:fld>
            <a:endParaRPr lang="en-US" altLang="en-US"/>
          </a:p>
        </p:txBody>
      </p:sp>
    </p:spTree>
    <p:extLst>
      <p:ext uri="{BB962C8B-B14F-4D97-AF65-F5344CB8AC3E}">
        <p14:creationId xmlns:p14="http://schemas.microsoft.com/office/powerpoint/2010/main" val="2597282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BAE1EF8-0C14-47F3-A2B1-9CB75AF49EA0}"/>
              </a:ext>
            </a:extLst>
          </p:cNvPr>
          <p:cNvSpPr>
            <a:spLocks noGrp="1"/>
          </p:cNvSpPr>
          <p:nvPr>
            <p:ph type="sldNum" sz="quarter" idx="10"/>
          </p:nvPr>
        </p:nvSpPr>
        <p:spPr/>
        <p:txBody>
          <a:bodyPr/>
          <a:lstStyle>
            <a:lvl1pPr defTabSz="914400">
              <a:defRPr/>
            </a:lvl1pPr>
          </a:lstStyle>
          <a:p>
            <a:pPr>
              <a:defRPr/>
            </a:pPr>
            <a:fld id="{21D7EA18-039E-41A6-9E60-462D440C92E4}" type="slidenum">
              <a:rPr lang="en-US" altLang="en-US"/>
              <a:pPr>
                <a:defRPr/>
              </a:pPr>
              <a:t>‹#›</a:t>
            </a:fld>
            <a:endParaRPr lang="en-US" altLang="en-US"/>
          </a:p>
        </p:txBody>
      </p:sp>
    </p:spTree>
    <p:extLst>
      <p:ext uri="{BB962C8B-B14F-4D97-AF65-F5344CB8AC3E}">
        <p14:creationId xmlns:p14="http://schemas.microsoft.com/office/powerpoint/2010/main" val="43669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6BB8F7F-AB6B-47FB-BEAB-1472C0D37E0D}"/>
              </a:ext>
            </a:extLst>
          </p:cNvPr>
          <p:cNvSpPr txBox="1">
            <a:spLocks/>
          </p:cNvSpPr>
          <p:nvPr userDrawn="1"/>
        </p:nvSpPr>
        <p:spPr>
          <a:xfrm>
            <a:off x="9250363" y="6400800"/>
            <a:ext cx="28448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solidFill>
                <a:prstClr val="white"/>
              </a:solidFill>
            </a:endParaRPr>
          </a:p>
        </p:txBody>
      </p:sp>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230474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CFF6B17-E7A3-4700-8C74-C99560E8B44D}"/>
              </a:ext>
            </a:extLst>
          </p:cNvPr>
          <p:cNvSpPr>
            <a:spLocks noGrp="1"/>
          </p:cNvSpPr>
          <p:nvPr>
            <p:ph type="sldNum" sz="quarter" idx="10"/>
          </p:nvPr>
        </p:nvSpPr>
        <p:spPr/>
        <p:txBody>
          <a:bodyPr/>
          <a:lstStyle>
            <a:lvl1pPr defTabSz="914400">
              <a:defRPr/>
            </a:lvl1pPr>
          </a:lstStyle>
          <a:p>
            <a:pPr>
              <a:defRPr/>
            </a:pPr>
            <a:fld id="{58D7BE80-9868-4DE4-AED2-816E46AFFFDF}" type="slidenum">
              <a:rPr lang="en-US" altLang="en-US"/>
              <a:pPr>
                <a:defRPr/>
              </a:pPr>
              <a:t>‹#›</a:t>
            </a:fld>
            <a:endParaRPr lang="en-US" altLang="en-US"/>
          </a:p>
        </p:txBody>
      </p:sp>
    </p:spTree>
    <p:extLst>
      <p:ext uri="{BB962C8B-B14F-4D97-AF65-F5344CB8AC3E}">
        <p14:creationId xmlns:p14="http://schemas.microsoft.com/office/powerpoint/2010/main" val="7063924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A3CFB606-89A0-46F2-B215-3E262F251F7A}"/>
              </a:ext>
            </a:extLst>
          </p:cNvPr>
          <p:cNvSpPr>
            <a:spLocks noGrp="1"/>
          </p:cNvSpPr>
          <p:nvPr>
            <p:ph type="sldNum" sz="quarter" idx="10"/>
          </p:nvPr>
        </p:nvSpPr>
        <p:spPr/>
        <p:txBody>
          <a:bodyPr/>
          <a:lstStyle>
            <a:lvl1pPr>
              <a:defRPr/>
            </a:lvl1pPr>
          </a:lstStyle>
          <a:p>
            <a:pPr>
              <a:defRPr/>
            </a:pPr>
            <a:fld id="{CD7F6762-5A28-46B1-A5DA-442C032EF6D5}" type="slidenum">
              <a:rPr lang="en-US" altLang="en-US"/>
              <a:pPr>
                <a:defRPr/>
              </a:pPr>
              <a:t>‹#›</a:t>
            </a:fld>
            <a:endParaRPr lang="en-US" altLang="en-US"/>
          </a:p>
        </p:txBody>
      </p:sp>
    </p:spTree>
    <p:extLst>
      <p:ext uri="{BB962C8B-B14F-4D97-AF65-F5344CB8AC3E}">
        <p14:creationId xmlns:p14="http://schemas.microsoft.com/office/powerpoint/2010/main" val="31250025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AABA76-E046-4B87-92AC-31E98596553E}"/>
              </a:ext>
            </a:extLst>
          </p:cNvPr>
          <p:cNvSpPr/>
          <p:nvPr userDrawn="1"/>
        </p:nvSpPr>
        <p:spPr>
          <a:xfrm>
            <a:off x="0" y="5376863"/>
            <a:ext cx="12192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Title 1">
            <a:extLst>
              <a:ext uri="{FF2B5EF4-FFF2-40B4-BE49-F238E27FC236}">
                <a16:creationId xmlns:a16="http://schemas.microsoft.com/office/drawing/2014/main" id="{04CB1F1A-0B0B-49EF-B0FF-F3514CD9C0D6}"/>
              </a:ext>
            </a:extLst>
          </p:cNvPr>
          <p:cNvSpPr txBox="1">
            <a:spLocks/>
          </p:cNvSpPr>
          <p:nvPr userDrawn="1"/>
        </p:nvSpPr>
        <p:spPr>
          <a:xfrm>
            <a:off x="3894138" y="4803775"/>
            <a:ext cx="7700962"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a:solidFill>
                  <a:srgbClr val="000000"/>
                </a:solidFill>
              </a:rPr>
              <a:t>August 30, 2017</a:t>
            </a:r>
          </a:p>
        </p:txBody>
      </p:sp>
      <p:grpSp>
        <p:nvGrpSpPr>
          <p:cNvPr id="4" name="Group 12">
            <a:extLst>
              <a:ext uri="{FF2B5EF4-FFF2-40B4-BE49-F238E27FC236}">
                <a16:creationId xmlns:a16="http://schemas.microsoft.com/office/drawing/2014/main" id="{49D40BF7-EBC5-4BF5-B472-7E47B958AB00}"/>
              </a:ext>
            </a:extLst>
          </p:cNvPr>
          <p:cNvGrpSpPr>
            <a:grpSpLocks/>
          </p:cNvGrpSpPr>
          <p:nvPr userDrawn="1"/>
        </p:nvGrpSpPr>
        <p:grpSpPr bwMode="auto">
          <a:xfrm>
            <a:off x="1714500" y="1693863"/>
            <a:ext cx="8763000" cy="1558925"/>
            <a:chOff x="966536" y="1694131"/>
            <a:chExt cx="6572628" cy="1558035"/>
          </a:xfrm>
        </p:grpSpPr>
        <p:sp>
          <p:nvSpPr>
            <p:cNvPr id="5" name="Title 1">
              <a:extLst>
                <a:ext uri="{FF2B5EF4-FFF2-40B4-BE49-F238E27FC236}">
                  <a16:creationId xmlns:a16="http://schemas.microsoft.com/office/drawing/2014/main" id="{2144F5F2-FC7B-4B00-B6FB-C35F5EE1F14D}"/>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spc="-10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6F902CA5-87AF-4089-BA44-07FE56CBF223}"/>
                </a:ext>
              </a:extLst>
            </p:cNvPr>
            <p:cNvSpPr txBox="1">
              <a:spLocks/>
            </p:cNvSpPr>
            <p:nvPr/>
          </p:nvSpPr>
          <p:spPr>
            <a:xfrm>
              <a:off x="3315775" y="1749661"/>
              <a:ext cx="4223389"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a:solidFill>
                    <a:srgbClr val="00B0F0"/>
                  </a:solidFill>
                  <a:latin typeface="Arial" panose="020B0604020202020204" pitchFamily="34" charset="0"/>
                  <a:cs typeface="Arial" panose="020B0604020202020204" pitchFamily="34" charset="0"/>
                </a:rPr>
                <a:t>Key Leaders </a:t>
              </a:r>
              <a:br>
                <a:rPr lang="en-US" sz="5400">
                  <a:solidFill>
                    <a:srgbClr val="00B0F0"/>
                  </a:solidFill>
                  <a:latin typeface="Arial" panose="020B0604020202020204" pitchFamily="34" charset="0"/>
                  <a:cs typeface="Arial" panose="020B0604020202020204" pitchFamily="34" charset="0"/>
                </a:rPr>
              </a:br>
              <a:r>
                <a:rPr lang="en-US" sz="540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4010F0F0-338D-4A39-BE3E-716A832ABDFF}"/>
                </a:ext>
              </a:extLst>
            </p:cNvPr>
            <p:cNvCxnSpPr/>
            <p:nvPr/>
          </p:nvCxnSpPr>
          <p:spPr>
            <a:xfrm flipH="1">
              <a:off x="3171700" y="1694131"/>
              <a:ext cx="13098"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a:extLst>
              <a:ext uri="{FF2B5EF4-FFF2-40B4-BE49-F238E27FC236}">
                <a16:creationId xmlns:a16="http://schemas.microsoft.com/office/drawing/2014/main" id="{15A7CADE-A68B-417B-8244-CB897FAB03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1100" y="5645150"/>
            <a:ext cx="406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84D6C326-C12D-4DAF-8409-C19A2B151BA6}"/>
              </a:ext>
            </a:extLst>
          </p:cNvPr>
          <p:cNvSpPr>
            <a:spLocks noGrp="1"/>
          </p:cNvSpPr>
          <p:nvPr>
            <p:ph type="sldNum" sz="quarter" idx="10"/>
          </p:nvPr>
        </p:nvSpPr>
        <p:spPr/>
        <p:txBody>
          <a:bodyPr/>
          <a:lstStyle>
            <a:lvl1pPr>
              <a:defRPr/>
            </a:lvl1pPr>
          </a:lstStyle>
          <a:p>
            <a:pPr>
              <a:defRPr/>
            </a:pPr>
            <a:fld id="{21345A1B-BAE7-4F0E-B626-7293443D1090}" type="slidenum">
              <a:rPr lang="en-US" altLang="en-US"/>
              <a:pPr>
                <a:defRPr/>
              </a:pPr>
              <a:t>‹#›</a:t>
            </a:fld>
            <a:endParaRPr lang="en-US" altLang="en-US"/>
          </a:p>
        </p:txBody>
      </p:sp>
    </p:spTree>
    <p:extLst>
      <p:ext uri="{BB962C8B-B14F-4D97-AF65-F5344CB8AC3E}">
        <p14:creationId xmlns:p14="http://schemas.microsoft.com/office/powerpoint/2010/main" val="42409526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D18197-A0D5-431C-9226-ABB30F1B5AB5}"/>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4" name="TextBox 11">
            <a:extLst>
              <a:ext uri="{FF2B5EF4-FFF2-40B4-BE49-F238E27FC236}">
                <a16:creationId xmlns:a16="http://schemas.microsoft.com/office/drawing/2014/main" id="{EFF40F07-E1B3-4EDB-82C6-AE1BD55F2845}"/>
              </a:ext>
            </a:extLst>
          </p:cNvPr>
          <p:cNvSpPr txBox="1">
            <a:spLocks noChangeArrowheads="1"/>
          </p:cNvSpPr>
          <p:nvPr userDrawn="1"/>
        </p:nvSpPr>
        <p:spPr bwMode="auto">
          <a:xfrm>
            <a:off x="442913" y="1658938"/>
            <a:ext cx="11306175" cy="461962"/>
          </a:xfrm>
          <a:prstGeom prst="rect">
            <a:avLst/>
          </a:prstGeom>
          <a:solidFill>
            <a:srgbClr val="00B0F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sp>
        <p:nvSpPr>
          <p:cNvPr id="6" name="TextBox 5">
            <a:extLst>
              <a:ext uri="{FF2B5EF4-FFF2-40B4-BE49-F238E27FC236}">
                <a16:creationId xmlns:a16="http://schemas.microsoft.com/office/drawing/2014/main" id="{FCD960E4-501E-4169-B13A-DA09ACBFA972}"/>
              </a:ext>
            </a:extLst>
          </p:cNvPr>
          <p:cNvSpPr txBox="1"/>
          <p:nvPr userDrawn="1"/>
        </p:nvSpPr>
        <p:spPr>
          <a:xfrm>
            <a:off x="863600" y="2749550"/>
            <a:ext cx="10521950"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a:solidFill>
                  <a:srgbClr val="000000"/>
                </a:solidFill>
              </a:rPr>
              <a:t>Good News Story</a:t>
            </a:r>
          </a:p>
          <a:p>
            <a:pPr marL="0" lvl="1" eaLnBrk="1" hangingPunct="1">
              <a:spcBef>
                <a:spcPts val="1200"/>
              </a:spcBef>
              <a:defRPr/>
            </a:pPr>
            <a:endParaRPr lang="en-US" sz="2000">
              <a:solidFill>
                <a:srgbClr val="000000"/>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7" name="Slide Number Placeholder 2">
            <a:extLst>
              <a:ext uri="{FF2B5EF4-FFF2-40B4-BE49-F238E27FC236}">
                <a16:creationId xmlns:a16="http://schemas.microsoft.com/office/drawing/2014/main" id="{28BA4375-FF2F-4446-AE79-3B22F0CE2C53}"/>
              </a:ext>
            </a:extLst>
          </p:cNvPr>
          <p:cNvSpPr>
            <a:spLocks noGrp="1"/>
          </p:cNvSpPr>
          <p:nvPr>
            <p:ph type="sldNum" sz="quarter" idx="10"/>
          </p:nvPr>
        </p:nvSpPr>
        <p:spPr/>
        <p:txBody>
          <a:bodyPr/>
          <a:lstStyle>
            <a:lvl1pPr>
              <a:defRPr/>
            </a:lvl1pPr>
          </a:lstStyle>
          <a:p>
            <a:pPr>
              <a:defRPr/>
            </a:pPr>
            <a:fld id="{148E7CBA-A3DB-4816-B3B0-94B8A22C7B25}" type="slidenum">
              <a:rPr lang="en-US" altLang="en-US"/>
              <a:pPr>
                <a:defRPr/>
              </a:pPr>
              <a:t>‹#›</a:t>
            </a:fld>
            <a:endParaRPr lang="en-US" altLang="en-US"/>
          </a:p>
        </p:txBody>
      </p:sp>
    </p:spTree>
    <p:extLst>
      <p:ext uri="{BB962C8B-B14F-4D97-AF65-F5344CB8AC3E}">
        <p14:creationId xmlns:p14="http://schemas.microsoft.com/office/powerpoint/2010/main" val="21123874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2DA8CE-1699-42C4-A3E0-61AB3D22FA85}"/>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D65F0391-18E8-4B5E-A3D8-B982030D93B8}"/>
              </a:ext>
            </a:extLst>
          </p:cNvPr>
          <p:cNvSpPr>
            <a:spLocks noGrp="1"/>
          </p:cNvSpPr>
          <p:nvPr>
            <p:ph type="sldNum" sz="quarter" idx="10"/>
          </p:nvPr>
        </p:nvSpPr>
        <p:spPr/>
        <p:txBody>
          <a:bodyPr/>
          <a:lstStyle>
            <a:lvl1pPr>
              <a:defRPr/>
            </a:lvl1pPr>
          </a:lstStyle>
          <a:p>
            <a:pPr>
              <a:defRPr/>
            </a:pPr>
            <a:fld id="{7C187A17-F09D-43BD-B8DD-8FD5F892B064}" type="slidenum">
              <a:rPr lang="en-US" altLang="en-US"/>
              <a:pPr>
                <a:defRPr/>
              </a:pPr>
              <a:t>‹#›</a:t>
            </a:fld>
            <a:endParaRPr lang="en-US" altLang="en-US"/>
          </a:p>
        </p:txBody>
      </p:sp>
    </p:spTree>
    <p:extLst>
      <p:ext uri="{BB962C8B-B14F-4D97-AF65-F5344CB8AC3E}">
        <p14:creationId xmlns:p14="http://schemas.microsoft.com/office/powerpoint/2010/main" val="3122289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B4EA508-25C8-4779-AA01-9C9CC68C9B22}"/>
              </a:ext>
            </a:extLst>
          </p:cNvPr>
          <p:cNvSpPr txBox="1">
            <a:spLocks/>
          </p:cNvSpPr>
          <p:nvPr userDrawn="1"/>
        </p:nvSpPr>
        <p:spPr>
          <a:xfrm>
            <a:off x="9250363" y="6400800"/>
            <a:ext cx="28448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solidFill>
                <a:prstClr val="white"/>
              </a:solidFill>
            </a:endParaRPr>
          </a:p>
        </p:txBody>
      </p:sp>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56235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734C91-404E-440E-B2D7-9376C93BC81B}"/>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3" name="Content Placeholder 2"/>
          <p:cNvSpPr>
            <a:spLocks noGrp="1"/>
          </p:cNvSpPr>
          <p:nvPr>
            <p:ph idx="1"/>
          </p:nvPr>
        </p:nvSpPr>
        <p:spPr>
          <a:xfrm>
            <a:off x="609600" y="9906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9676C599-5F06-4522-A5C7-C2C7CABDB47A}"/>
              </a:ext>
            </a:extLst>
          </p:cNvPr>
          <p:cNvSpPr>
            <a:spLocks noGrp="1"/>
          </p:cNvSpPr>
          <p:nvPr>
            <p:ph type="sldNum" sz="quarter" idx="10"/>
          </p:nvPr>
        </p:nvSpPr>
        <p:spPr/>
        <p:txBody>
          <a:bodyPr/>
          <a:lstStyle>
            <a:lvl1pPr defTabSz="914400">
              <a:defRPr/>
            </a:lvl1pPr>
          </a:lstStyle>
          <a:p>
            <a:pPr>
              <a:defRPr/>
            </a:pPr>
            <a:fld id="{AD212C6A-4188-4A86-94DD-413A28001DEC}" type="slidenum">
              <a:rPr lang="en-US" altLang="en-US"/>
              <a:pPr>
                <a:defRPr/>
              </a:pPr>
              <a:t>‹#›</a:t>
            </a:fld>
            <a:endParaRPr lang="en-US" altLang="en-US"/>
          </a:p>
        </p:txBody>
      </p:sp>
    </p:spTree>
    <p:extLst>
      <p:ext uri="{BB962C8B-B14F-4D97-AF65-F5344CB8AC3E}">
        <p14:creationId xmlns:p14="http://schemas.microsoft.com/office/powerpoint/2010/main" val="5360721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D610D4-3748-4371-A93C-1AC219127C69}"/>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6"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4">
            <a:extLst>
              <a:ext uri="{FF2B5EF4-FFF2-40B4-BE49-F238E27FC236}">
                <a16:creationId xmlns:a16="http://schemas.microsoft.com/office/drawing/2014/main" id="{A503A98A-D902-4DE5-A5B6-38AE903D8216}"/>
              </a:ext>
            </a:extLst>
          </p:cNvPr>
          <p:cNvSpPr>
            <a:spLocks noGrp="1"/>
          </p:cNvSpPr>
          <p:nvPr>
            <p:ph type="sldNum" sz="quarter" idx="10"/>
          </p:nvPr>
        </p:nvSpPr>
        <p:spPr/>
        <p:txBody>
          <a:bodyPr/>
          <a:lstStyle>
            <a:lvl1pPr defTabSz="914400">
              <a:defRPr/>
            </a:lvl1pPr>
          </a:lstStyle>
          <a:p>
            <a:pPr>
              <a:defRPr/>
            </a:pPr>
            <a:fld id="{29320A16-7C43-4CDB-A2E1-6213D294AE7C}" type="slidenum">
              <a:rPr lang="en-US" altLang="en-US"/>
              <a:pPr>
                <a:defRPr/>
              </a:pPr>
              <a:t>‹#›</a:t>
            </a:fld>
            <a:endParaRPr lang="en-US" altLang="en-US"/>
          </a:p>
        </p:txBody>
      </p:sp>
    </p:spTree>
    <p:extLst>
      <p:ext uri="{BB962C8B-B14F-4D97-AF65-F5344CB8AC3E}">
        <p14:creationId xmlns:p14="http://schemas.microsoft.com/office/powerpoint/2010/main" val="41373479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4"/>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49B48A88-FCA3-483F-B729-25CC7B17F0C4}"/>
              </a:ext>
            </a:extLst>
          </p:cNvPr>
          <p:cNvSpPr>
            <a:spLocks noGrp="1"/>
          </p:cNvSpPr>
          <p:nvPr>
            <p:ph type="sldNum" sz="quarter" idx="10"/>
          </p:nvPr>
        </p:nvSpPr>
        <p:spPr/>
        <p:txBody>
          <a:bodyPr/>
          <a:lstStyle>
            <a:lvl1pPr defTabSz="914400">
              <a:defRPr/>
            </a:lvl1pPr>
          </a:lstStyle>
          <a:p>
            <a:pPr>
              <a:defRPr/>
            </a:pPr>
            <a:fld id="{5F770468-1C8E-4B56-A3ED-C8DC930C3783}" type="slidenum">
              <a:rPr lang="en-US" altLang="en-US"/>
              <a:pPr>
                <a:defRPr/>
              </a:pPr>
              <a:t>‹#›</a:t>
            </a:fld>
            <a:endParaRPr lang="en-US" altLang="en-US"/>
          </a:p>
        </p:txBody>
      </p:sp>
    </p:spTree>
    <p:extLst>
      <p:ext uri="{BB962C8B-B14F-4D97-AF65-F5344CB8AC3E}">
        <p14:creationId xmlns:p14="http://schemas.microsoft.com/office/powerpoint/2010/main" val="29191062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D753EF7A-4109-4DAE-B016-239E1876CD5C}"/>
              </a:ext>
            </a:extLst>
          </p:cNvPr>
          <p:cNvSpPr>
            <a:spLocks noGrp="1"/>
          </p:cNvSpPr>
          <p:nvPr>
            <p:ph type="sldNum" sz="quarter" idx="10"/>
          </p:nvPr>
        </p:nvSpPr>
        <p:spPr/>
        <p:txBody>
          <a:bodyPr/>
          <a:lstStyle>
            <a:lvl1pPr defTabSz="914400">
              <a:defRPr/>
            </a:lvl1pPr>
          </a:lstStyle>
          <a:p>
            <a:pPr>
              <a:defRPr/>
            </a:pPr>
            <a:fld id="{4F217F26-F8AF-4FF4-B424-7B2A4C25FA8F}" type="slidenum">
              <a:rPr lang="en-US" altLang="en-US"/>
              <a:pPr>
                <a:defRPr/>
              </a:pPr>
              <a:t>‹#›</a:t>
            </a:fld>
            <a:endParaRPr lang="en-US" altLang="en-US"/>
          </a:p>
        </p:txBody>
      </p:sp>
    </p:spTree>
    <p:extLst>
      <p:ext uri="{BB962C8B-B14F-4D97-AF65-F5344CB8AC3E}">
        <p14:creationId xmlns:p14="http://schemas.microsoft.com/office/powerpoint/2010/main" val="425647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FF183E-E3D5-43D2-8F98-94507BC383CD}"/>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3" name="Content Placeholder 2"/>
          <p:cNvSpPr>
            <a:spLocks noGrp="1"/>
          </p:cNvSpPr>
          <p:nvPr>
            <p:ph idx="1"/>
          </p:nvPr>
        </p:nvSpPr>
        <p:spPr>
          <a:xfrm>
            <a:off x="609600" y="9906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7C9C8E94-83CD-43EA-BA91-C1A198416002}"/>
              </a:ext>
            </a:extLst>
          </p:cNvPr>
          <p:cNvSpPr>
            <a:spLocks noGrp="1"/>
          </p:cNvSpPr>
          <p:nvPr>
            <p:ph type="sldNum" sz="quarter" idx="10"/>
          </p:nvPr>
        </p:nvSpPr>
        <p:spPr/>
        <p:txBody>
          <a:bodyPr/>
          <a:lstStyle>
            <a:lvl1pPr defTabSz="914400">
              <a:defRPr/>
            </a:lvl1pPr>
          </a:lstStyle>
          <a:p>
            <a:pPr>
              <a:defRPr/>
            </a:pPr>
            <a:fld id="{12041E98-7C44-4883-8740-920E880E25EB}" type="slidenum">
              <a:rPr lang="en-US" altLang="en-US"/>
              <a:pPr>
                <a:defRPr/>
              </a:pPr>
              <a:t>‹#›</a:t>
            </a:fld>
            <a:endParaRPr lang="en-US" altLang="en-US"/>
          </a:p>
        </p:txBody>
      </p:sp>
    </p:spTree>
    <p:extLst>
      <p:ext uri="{BB962C8B-B14F-4D97-AF65-F5344CB8AC3E}">
        <p14:creationId xmlns:p14="http://schemas.microsoft.com/office/powerpoint/2010/main" val="38659622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2BB66CF-3EC9-45CB-A135-C57DA8AB894B}"/>
              </a:ext>
            </a:extLst>
          </p:cNvPr>
          <p:cNvSpPr>
            <a:spLocks noGrp="1"/>
          </p:cNvSpPr>
          <p:nvPr>
            <p:ph type="sldNum" sz="quarter" idx="10"/>
          </p:nvPr>
        </p:nvSpPr>
        <p:spPr/>
        <p:txBody>
          <a:bodyPr/>
          <a:lstStyle>
            <a:lvl1pPr defTabSz="914400">
              <a:defRPr/>
            </a:lvl1pPr>
          </a:lstStyle>
          <a:p>
            <a:pPr>
              <a:defRPr/>
            </a:pPr>
            <a:fld id="{0941FC36-6ED6-48AB-AF14-6FD1E6B116CE}" type="slidenum">
              <a:rPr lang="en-US" altLang="en-US"/>
              <a:pPr>
                <a:defRPr/>
              </a:pPr>
              <a:t>‹#›</a:t>
            </a:fld>
            <a:endParaRPr lang="en-US" altLang="en-US"/>
          </a:p>
        </p:txBody>
      </p:sp>
    </p:spTree>
    <p:extLst>
      <p:ext uri="{BB962C8B-B14F-4D97-AF65-F5344CB8AC3E}">
        <p14:creationId xmlns:p14="http://schemas.microsoft.com/office/powerpoint/2010/main" val="21375924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A283261D-7B53-4133-AFDE-23C63A4C4B48}"/>
              </a:ext>
            </a:extLst>
          </p:cNvPr>
          <p:cNvSpPr>
            <a:spLocks noGrp="1"/>
          </p:cNvSpPr>
          <p:nvPr>
            <p:ph type="sldNum" sz="quarter" idx="10"/>
          </p:nvPr>
        </p:nvSpPr>
        <p:spPr/>
        <p:txBody>
          <a:bodyPr/>
          <a:lstStyle>
            <a:lvl1pPr>
              <a:defRPr/>
            </a:lvl1pPr>
          </a:lstStyle>
          <a:p>
            <a:pPr>
              <a:defRPr/>
            </a:pPr>
            <a:fld id="{3F3C3581-EBC2-44DF-948E-DD33137A3A9B}" type="slidenum">
              <a:rPr lang="en-US" altLang="en-US"/>
              <a:pPr>
                <a:defRPr/>
              </a:pPr>
              <a:t>‹#›</a:t>
            </a:fld>
            <a:endParaRPr lang="en-US" altLang="en-US"/>
          </a:p>
        </p:txBody>
      </p:sp>
    </p:spTree>
    <p:extLst>
      <p:ext uri="{BB962C8B-B14F-4D97-AF65-F5344CB8AC3E}">
        <p14:creationId xmlns:p14="http://schemas.microsoft.com/office/powerpoint/2010/main" val="12912558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35E8F3-475D-4625-815F-D05C7B04E679}"/>
              </a:ext>
            </a:extLst>
          </p:cNvPr>
          <p:cNvSpPr/>
          <p:nvPr userDrawn="1"/>
        </p:nvSpPr>
        <p:spPr>
          <a:xfrm>
            <a:off x="0" y="0"/>
            <a:ext cx="12192000" cy="68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srgbClr val="FFFFFF"/>
              </a:solidFill>
            </a:endParaRPr>
          </a:p>
        </p:txBody>
      </p:sp>
      <p:pic>
        <p:nvPicPr>
          <p:cNvPr id="5" name="Picture 7">
            <a:extLst>
              <a:ext uri="{FF2B5EF4-FFF2-40B4-BE49-F238E27FC236}">
                <a16:creationId xmlns:a16="http://schemas.microsoft.com/office/drawing/2014/main" id="{9687A460-F420-44E5-AAD8-73A6CE9655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9682" y="1810853"/>
            <a:ext cx="7077919" cy="2387600"/>
          </a:xfrm>
        </p:spPr>
        <p:txBody>
          <a:bodyPr anchor="b"/>
          <a:lstStyle>
            <a:lvl1pPr algn="l">
              <a:defRPr sz="450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389682" y="4564065"/>
            <a:ext cx="7077919" cy="933095"/>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0484589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C9468-A926-49C5-AF45-8C4943FFA8B7}"/>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BFE45357-2473-4A7A-AAE5-3C422FC6E63C}" type="datetime1">
              <a:rPr lang="en-US"/>
              <a:pPr>
                <a:defRPr/>
              </a:pPr>
              <a:t>3/8/2022</a:t>
            </a:fld>
            <a:endParaRPr lang="en-US"/>
          </a:p>
        </p:txBody>
      </p:sp>
      <p:sp>
        <p:nvSpPr>
          <p:cNvPr id="5" name="Footer Placeholder 4">
            <a:extLst>
              <a:ext uri="{FF2B5EF4-FFF2-40B4-BE49-F238E27FC236}">
                <a16:creationId xmlns:a16="http://schemas.microsoft.com/office/drawing/2014/main" id="{D414F3C6-09E8-4DAC-8C6D-8092A1596F21}"/>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A1E52C9B-0D8D-4B07-87BA-67633B99B0B4}"/>
              </a:ext>
            </a:extLst>
          </p:cNvPr>
          <p:cNvSpPr>
            <a:spLocks noGrp="1"/>
          </p:cNvSpPr>
          <p:nvPr>
            <p:ph type="sldNum" sz="quarter" idx="12"/>
          </p:nvPr>
        </p:nvSpPr>
        <p:spPr/>
        <p:txBody>
          <a:bodyPr/>
          <a:lstStyle>
            <a:lvl1pPr>
              <a:defRPr>
                <a:solidFill>
                  <a:srgbClr val="000000">
                    <a:tint val="75000"/>
                  </a:srgbClr>
                </a:solidFill>
              </a:defRPr>
            </a:lvl1pPr>
          </a:lstStyle>
          <a:p>
            <a:pPr>
              <a:defRPr/>
            </a:pPr>
            <a:fld id="{C1494D73-772B-4A83-81E9-F7CAA8B70372}" type="slidenum">
              <a:rPr lang="en-US"/>
              <a:pPr>
                <a:defRPr/>
              </a:pPr>
              <a:t>‹#›</a:t>
            </a:fld>
            <a:endParaRPr lang="en-US"/>
          </a:p>
        </p:txBody>
      </p:sp>
    </p:spTree>
    <p:extLst>
      <p:ext uri="{BB962C8B-B14F-4D97-AF65-F5344CB8AC3E}">
        <p14:creationId xmlns:p14="http://schemas.microsoft.com/office/powerpoint/2010/main" val="37500030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CF2450-3747-451F-9F0E-181883BBE33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srgbClr val="FFFFFF"/>
              </a:solidFill>
            </a:endParaRPr>
          </a:p>
        </p:txBody>
      </p:sp>
      <p:pic>
        <p:nvPicPr>
          <p:cNvPr id="5" name="Picture 7">
            <a:extLst>
              <a:ext uri="{FF2B5EF4-FFF2-40B4-BE49-F238E27FC236}">
                <a16:creationId xmlns:a16="http://schemas.microsoft.com/office/drawing/2014/main" id="{BFD7CEDB-306C-4D0B-954A-684A758FEC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6C83C5F7-F157-4BB5-91D2-C874A584E1E1}"/>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3F076730-BC58-4B2A-A4C0-6D1C5FBFD72E}" type="datetime1">
              <a:rPr lang="en-US"/>
              <a:pPr>
                <a:defRPr/>
              </a:pPr>
              <a:t>3/8/2022</a:t>
            </a:fld>
            <a:endParaRPr lang="en-US"/>
          </a:p>
        </p:txBody>
      </p:sp>
      <p:sp>
        <p:nvSpPr>
          <p:cNvPr id="7" name="Footer Placeholder 4">
            <a:extLst>
              <a:ext uri="{FF2B5EF4-FFF2-40B4-BE49-F238E27FC236}">
                <a16:creationId xmlns:a16="http://schemas.microsoft.com/office/drawing/2014/main" id="{2F69EEA3-4C3B-4D07-AA22-15C284747D63}"/>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8" name="Slide Number Placeholder 5">
            <a:extLst>
              <a:ext uri="{FF2B5EF4-FFF2-40B4-BE49-F238E27FC236}">
                <a16:creationId xmlns:a16="http://schemas.microsoft.com/office/drawing/2014/main" id="{95B602F5-7E73-47AC-8FDD-56C4D4240F9B}"/>
              </a:ext>
            </a:extLst>
          </p:cNvPr>
          <p:cNvSpPr>
            <a:spLocks noGrp="1"/>
          </p:cNvSpPr>
          <p:nvPr>
            <p:ph type="sldNum" sz="quarter" idx="12"/>
          </p:nvPr>
        </p:nvSpPr>
        <p:spPr/>
        <p:txBody>
          <a:bodyPr/>
          <a:lstStyle>
            <a:lvl1pPr>
              <a:defRPr>
                <a:solidFill>
                  <a:srgbClr val="000000">
                    <a:tint val="75000"/>
                  </a:srgbClr>
                </a:solidFill>
              </a:defRPr>
            </a:lvl1pPr>
          </a:lstStyle>
          <a:p>
            <a:pPr>
              <a:defRPr/>
            </a:pPr>
            <a:fld id="{6A90A692-90AF-4269-8843-1FF2E0DF7293}" type="slidenum">
              <a:rPr lang="en-US"/>
              <a:pPr>
                <a:defRPr/>
              </a:pPr>
              <a:t>‹#›</a:t>
            </a:fld>
            <a:endParaRPr lang="en-US"/>
          </a:p>
        </p:txBody>
      </p:sp>
    </p:spTree>
    <p:extLst>
      <p:ext uri="{BB962C8B-B14F-4D97-AF65-F5344CB8AC3E}">
        <p14:creationId xmlns:p14="http://schemas.microsoft.com/office/powerpoint/2010/main" val="12253091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AC2FB0-820B-4863-8600-2B76008A7B9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srgbClr val="FFFFFF"/>
              </a:solidFill>
            </a:endParaRPr>
          </a:p>
        </p:txBody>
      </p:sp>
      <p:pic>
        <p:nvPicPr>
          <p:cNvPr id="5" name="Picture 7" descr="A close up of a building&#10;&#10;Description automatically generated">
            <a:extLst>
              <a:ext uri="{FF2B5EF4-FFF2-40B4-BE49-F238E27FC236}">
                <a16:creationId xmlns:a16="http://schemas.microsoft.com/office/drawing/2014/main" id="{5425BDC5-88D5-4874-BD37-E61B547F6B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50525" y="1709740"/>
            <a:ext cx="7721841" cy="2852737"/>
          </a:xfrm>
        </p:spPr>
        <p:txBody>
          <a:bodyPr anchor="b"/>
          <a:lstStyle>
            <a:lvl1pPr algn="r">
              <a:defRPr sz="4500" b="1">
                <a:solidFill>
                  <a:schemeClr val="tx2"/>
                </a:solidFill>
                <a:latin typeface="+mn-lt"/>
              </a:defRPr>
            </a:lvl1pPr>
          </a:lstStyle>
          <a:p>
            <a:r>
              <a:rPr lang="en-US"/>
              <a:t>Click to edit Master title style</a:t>
            </a:r>
          </a:p>
        </p:txBody>
      </p:sp>
      <p:sp>
        <p:nvSpPr>
          <p:cNvPr id="3" name="Text Placeholder 2"/>
          <p:cNvSpPr>
            <a:spLocks noGrp="1"/>
          </p:cNvSpPr>
          <p:nvPr>
            <p:ph type="body" idx="1"/>
          </p:nvPr>
        </p:nvSpPr>
        <p:spPr>
          <a:xfrm>
            <a:off x="4250525" y="4589464"/>
            <a:ext cx="772184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E1F0B28-2CF1-4F63-8D09-E241928283E5}"/>
              </a:ext>
            </a:extLst>
          </p:cNvPr>
          <p:cNvSpPr>
            <a:spLocks noGrp="1"/>
          </p:cNvSpPr>
          <p:nvPr>
            <p:ph type="sldNum" sz="quarter" idx="10"/>
          </p:nvPr>
        </p:nvSpPr>
        <p:spPr>
          <a:xfrm>
            <a:off x="4718050" y="6208713"/>
            <a:ext cx="2743200" cy="365125"/>
          </a:xfrm>
        </p:spPr>
        <p:txBody>
          <a:bodyPr/>
          <a:lstStyle>
            <a:lvl1pPr algn="ctr">
              <a:defRPr>
                <a:solidFill>
                  <a:srgbClr val="000000">
                    <a:tint val="75000"/>
                  </a:srgbClr>
                </a:solidFill>
              </a:defRPr>
            </a:lvl1pPr>
          </a:lstStyle>
          <a:p>
            <a:pPr>
              <a:defRPr/>
            </a:pPr>
            <a:fld id="{11DBD455-9EDF-495D-811F-4EAAB825D035}" type="slidenum">
              <a:rPr lang="en-US"/>
              <a:pPr>
                <a:defRPr/>
              </a:pPr>
              <a:t>‹#›</a:t>
            </a:fld>
            <a:endParaRPr lang="en-US"/>
          </a:p>
        </p:txBody>
      </p:sp>
    </p:spTree>
    <p:extLst>
      <p:ext uri="{BB962C8B-B14F-4D97-AF65-F5344CB8AC3E}">
        <p14:creationId xmlns:p14="http://schemas.microsoft.com/office/powerpoint/2010/main" val="4202022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58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CBE2C9-2CDD-4D30-9DBE-322126568B81}"/>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600A6C9E-3CC2-408F-838D-C118BCA9F089}" type="datetime1">
              <a:rPr lang="en-US"/>
              <a:pPr>
                <a:defRPr/>
              </a:pPr>
              <a:t>3/8/2022</a:t>
            </a:fld>
            <a:endParaRPr lang="en-US"/>
          </a:p>
        </p:txBody>
      </p:sp>
      <p:sp>
        <p:nvSpPr>
          <p:cNvPr id="6" name="Footer Placeholder 5">
            <a:extLst>
              <a:ext uri="{FF2B5EF4-FFF2-40B4-BE49-F238E27FC236}">
                <a16:creationId xmlns:a16="http://schemas.microsoft.com/office/drawing/2014/main" id="{679FCE86-AA42-470F-918E-AA2496BF1457}"/>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7" name="Slide Number Placeholder 6">
            <a:extLst>
              <a:ext uri="{FF2B5EF4-FFF2-40B4-BE49-F238E27FC236}">
                <a16:creationId xmlns:a16="http://schemas.microsoft.com/office/drawing/2014/main" id="{9A382D60-0791-4FDC-8338-7251F45A003C}"/>
              </a:ext>
            </a:extLst>
          </p:cNvPr>
          <p:cNvSpPr>
            <a:spLocks noGrp="1"/>
          </p:cNvSpPr>
          <p:nvPr>
            <p:ph type="sldNum" sz="quarter" idx="12"/>
          </p:nvPr>
        </p:nvSpPr>
        <p:spPr/>
        <p:txBody>
          <a:bodyPr/>
          <a:lstStyle>
            <a:lvl1pPr>
              <a:defRPr>
                <a:solidFill>
                  <a:srgbClr val="000000">
                    <a:tint val="75000"/>
                  </a:srgbClr>
                </a:solidFill>
              </a:defRPr>
            </a:lvl1pPr>
          </a:lstStyle>
          <a:p>
            <a:pPr>
              <a:defRPr/>
            </a:pPr>
            <a:fld id="{0845983A-1042-4371-B08B-CC40BF0ABD8F}" type="slidenum">
              <a:rPr lang="en-US"/>
              <a:pPr>
                <a:defRPr/>
              </a:pPr>
              <a:t>‹#›</a:t>
            </a:fld>
            <a:endParaRPr lang="en-US"/>
          </a:p>
        </p:txBody>
      </p:sp>
    </p:spTree>
    <p:extLst>
      <p:ext uri="{BB962C8B-B14F-4D97-AF65-F5344CB8AC3E}">
        <p14:creationId xmlns:p14="http://schemas.microsoft.com/office/powerpoint/2010/main" val="4126599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0EB4A032-0F6D-444D-8A47-890A21FBA9A4}"/>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BB7FD73E-9ED8-4FB1-B6F5-8001527C5016}" type="datetime1">
              <a:rPr lang="en-US"/>
              <a:pPr>
                <a:defRPr/>
              </a:pPr>
              <a:t>3/8/2022</a:t>
            </a:fld>
            <a:endParaRPr lang="en-US"/>
          </a:p>
        </p:txBody>
      </p:sp>
      <p:sp>
        <p:nvSpPr>
          <p:cNvPr id="4" name="Footer Placeholder 3">
            <a:extLst>
              <a:ext uri="{FF2B5EF4-FFF2-40B4-BE49-F238E27FC236}">
                <a16:creationId xmlns:a16="http://schemas.microsoft.com/office/drawing/2014/main" id="{0D44C287-64C6-41F9-AA41-298E76590C85}"/>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5" name="Slide Number Placeholder 4">
            <a:extLst>
              <a:ext uri="{FF2B5EF4-FFF2-40B4-BE49-F238E27FC236}">
                <a16:creationId xmlns:a16="http://schemas.microsoft.com/office/drawing/2014/main" id="{97C770B6-C687-4F1C-87C4-4B28E852780D}"/>
              </a:ext>
            </a:extLst>
          </p:cNvPr>
          <p:cNvSpPr>
            <a:spLocks noGrp="1"/>
          </p:cNvSpPr>
          <p:nvPr>
            <p:ph type="sldNum" sz="quarter" idx="12"/>
          </p:nvPr>
        </p:nvSpPr>
        <p:spPr/>
        <p:txBody>
          <a:bodyPr/>
          <a:lstStyle>
            <a:lvl1pPr>
              <a:defRPr>
                <a:solidFill>
                  <a:srgbClr val="000000">
                    <a:tint val="75000"/>
                  </a:srgbClr>
                </a:solidFill>
              </a:defRPr>
            </a:lvl1pPr>
          </a:lstStyle>
          <a:p>
            <a:pPr>
              <a:defRPr/>
            </a:pPr>
            <a:fld id="{3B7F8817-B05E-4277-BD02-FDFEEAA29E5B}" type="slidenum">
              <a:rPr lang="en-US"/>
              <a:pPr>
                <a:defRPr/>
              </a:pPr>
              <a:t>‹#›</a:t>
            </a:fld>
            <a:endParaRPr lang="en-US"/>
          </a:p>
        </p:txBody>
      </p:sp>
    </p:spTree>
    <p:extLst>
      <p:ext uri="{BB962C8B-B14F-4D97-AF65-F5344CB8AC3E}">
        <p14:creationId xmlns:p14="http://schemas.microsoft.com/office/powerpoint/2010/main" val="6014241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919CE8-8A82-4C37-8F06-1AEF2ABC877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srgbClr val="FFFFFF"/>
              </a:solidFill>
            </a:endParaRPr>
          </a:p>
        </p:txBody>
      </p:sp>
      <p:sp>
        <p:nvSpPr>
          <p:cNvPr id="3" name="Date Placeholder 1">
            <a:extLst>
              <a:ext uri="{FF2B5EF4-FFF2-40B4-BE49-F238E27FC236}">
                <a16:creationId xmlns:a16="http://schemas.microsoft.com/office/drawing/2014/main" id="{D4A984EC-1AFD-44DD-9468-14CCFC67F09A}"/>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FB26F526-BC13-4729-9746-CC49BB6160B8}" type="datetime1">
              <a:rPr lang="en-US"/>
              <a:pPr>
                <a:defRPr/>
              </a:pPr>
              <a:t>3/8/2022</a:t>
            </a:fld>
            <a:endParaRPr lang="en-US"/>
          </a:p>
        </p:txBody>
      </p:sp>
      <p:sp>
        <p:nvSpPr>
          <p:cNvPr id="4" name="Footer Placeholder 2">
            <a:extLst>
              <a:ext uri="{FF2B5EF4-FFF2-40B4-BE49-F238E27FC236}">
                <a16:creationId xmlns:a16="http://schemas.microsoft.com/office/drawing/2014/main" id="{FAD35995-FD56-4B5F-BD93-BA0E4A35E53C}"/>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5" name="Slide Number Placeholder 3">
            <a:extLst>
              <a:ext uri="{FF2B5EF4-FFF2-40B4-BE49-F238E27FC236}">
                <a16:creationId xmlns:a16="http://schemas.microsoft.com/office/drawing/2014/main" id="{1710828C-E91A-4A0D-8629-9F18CDAEBA00}"/>
              </a:ext>
            </a:extLst>
          </p:cNvPr>
          <p:cNvSpPr>
            <a:spLocks noGrp="1"/>
          </p:cNvSpPr>
          <p:nvPr>
            <p:ph type="sldNum" sz="quarter" idx="12"/>
          </p:nvPr>
        </p:nvSpPr>
        <p:spPr/>
        <p:txBody>
          <a:bodyPr/>
          <a:lstStyle>
            <a:lvl1pPr>
              <a:defRPr>
                <a:solidFill>
                  <a:srgbClr val="000000">
                    <a:tint val="75000"/>
                  </a:srgbClr>
                </a:solidFill>
              </a:defRPr>
            </a:lvl1pPr>
          </a:lstStyle>
          <a:p>
            <a:pPr>
              <a:defRPr/>
            </a:pPr>
            <a:fld id="{6CED0201-C751-4145-A0E4-C1C7FC142B70}" type="slidenum">
              <a:rPr lang="en-US"/>
              <a:pPr>
                <a:defRPr/>
              </a:pPr>
              <a:t>‹#›</a:t>
            </a:fld>
            <a:endParaRPr lang="en-US"/>
          </a:p>
        </p:txBody>
      </p:sp>
    </p:spTree>
    <p:extLst>
      <p:ext uri="{BB962C8B-B14F-4D97-AF65-F5344CB8AC3E}">
        <p14:creationId xmlns:p14="http://schemas.microsoft.com/office/powerpoint/2010/main" val="26617058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250" y="1011630"/>
            <a:ext cx="3932237" cy="1600200"/>
          </a:xfrm>
        </p:spPr>
        <p:txBody>
          <a:bodyPr anchor="b"/>
          <a:lstStyle>
            <a:lvl1pPr>
              <a:defRPr sz="2400">
                <a:latin typeface="+mn-lt"/>
              </a:defRPr>
            </a:lvl1pPr>
          </a:lstStyle>
          <a:p>
            <a:r>
              <a:rPr lang="en-US"/>
              <a:t>Click to edit Master title style</a:t>
            </a:r>
          </a:p>
        </p:txBody>
      </p:sp>
      <p:sp>
        <p:nvSpPr>
          <p:cNvPr id="3" name="Content Placeholder 2"/>
          <p:cNvSpPr>
            <a:spLocks noGrp="1"/>
          </p:cNvSpPr>
          <p:nvPr>
            <p:ph idx="1"/>
          </p:nvPr>
        </p:nvSpPr>
        <p:spPr>
          <a:xfrm>
            <a:off x="4789650" y="344247"/>
            <a:ext cx="6956103"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6250"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47D8FC9-89ED-4C26-B0EB-8F67080EB0F6}"/>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492E3122-B55E-453F-8096-5D2A124AC521}" type="datetime1">
              <a:rPr lang="en-US"/>
              <a:pPr>
                <a:defRPr/>
              </a:pPr>
              <a:t>3/8/2022</a:t>
            </a:fld>
            <a:endParaRPr lang="en-US"/>
          </a:p>
        </p:txBody>
      </p:sp>
      <p:sp>
        <p:nvSpPr>
          <p:cNvPr id="6" name="Footer Placeholder 5">
            <a:extLst>
              <a:ext uri="{FF2B5EF4-FFF2-40B4-BE49-F238E27FC236}">
                <a16:creationId xmlns:a16="http://schemas.microsoft.com/office/drawing/2014/main" id="{88250065-8B37-41A1-887C-4C525AD49BCB}"/>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7" name="Slide Number Placeholder 6">
            <a:extLst>
              <a:ext uri="{FF2B5EF4-FFF2-40B4-BE49-F238E27FC236}">
                <a16:creationId xmlns:a16="http://schemas.microsoft.com/office/drawing/2014/main" id="{70245197-7EAE-4851-BECD-92AD43C636CA}"/>
              </a:ext>
            </a:extLst>
          </p:cNvPr>
          <p:cNvSpPr>
            <a:spLocks noGrp="1"/>
          </p:cNvSpPr>
          <p:nvPr>
            <p:ph type="sldNum" sz="quarter" idx="12"/>
          </p:nvPr>
        </p:nvSpPr>
        <p:spPr/>
        <p:txBody>
          <a:bodyPr/>
          <a:lstStyle>
            <a:lvl1pPr>
              <a:defRPr>
                <a:solidFill>
                  <a:srgbClr val="000000">
                    <a:tint val="75000"/>
                  </a:srgbClr>
                </a:solidFill>
              </a:defRPr>
            </a:lvl1pPr>
          </a:lstStyle>
          <a:p>
            <a:pPr>
              <a:defRPr/>
            </a:pPr>
            <a:fld id="{9DBE7F12-39BA-4C91-AAF5-65360B54F36A}" type="slidenum">
              <a:rPr lang="en-US"/>
              <a:pPr>
                <a:defRPr/>
              </a:pPr>
              <a:t>‹#›</a:t>
            </a:fld>
            <a:endParaRPr lang="en-US"/>
          </a:p>
        </p:txBody>
      </p:sp>
    </p:spTree>
    <p:extLst>
      <p:ext uri="{BB962C8B-B14F-4D97-AF65-F5344CB8AC3E}">
        <p14:creationId xmlns:p14="http://schemas.microsoft.com/office/powerpoint/2010/main" val="244562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69F04F-453E-4689-BD31-A1501F2FFB09}"/>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6"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4">
            <a:extLst>
              <a:ext uri="{FF2B5EF4-FFF2-40B4-BE49-F238E27FC236}">
                <a16:creationId xmlns:a16="http://schemas.microsoft.com/office/drawing/2014/main" id="{AE2FFD48-AA66-404C-9BE5-7DD52854D15F}"/>
              </a:ext>
            </a:extLst>
          </p:cNvPr>
          <p:cNvSpPr>
            <a:spLocks noGrp="1"/>
          </p:cNvSpPr>
          <p:nvPr>
            <p:ph type="sldNum" sz="quarter" idx="10"/>
          </p:nvPr>
        </p:nvSpPr>
        <p:spPr/>
        <p:txBody>
          <a:bodyPr/>
          <a:lstStyle>
            <a:lvl1pPr defTabSz="914400">
              <a:defRPr/>
            </a:lvl1pPr>
          </a:lstStyle>
          <a:p>
            <a:pPr>
              <a:defRPr/>
            </a:pPr>
            <a:fld id="{DFAC4217-79F2-47AD-924C-5148E60EB039}" type="slidenum">
              <a:rPr lang="en-US" altLang="en-US"/>
              <a:pPr>
                <a:defRPr/>
              </a:pPr>
              <a:t>‹#›</a:t>
            </a:fld>
            <a:endParaRPr lang="en-US" altLang="en-US"/>
          </a:p>
        </p:txBody>
      </p:sp>
    </p:spTree>
    <p:extLst>
      <p:ext uri="{BB962C8B-B14F-4D97-AF65-F5344CB8AC3E}">
        <p14:creationId xmlns:p14="http://schemas.microsoft.com/office/powerpoint/2010/main" val="27982779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974" y="1065008"/>
            <a:ext cx="3932237" cy="1225791"/>
          </a:xfrm>
        </p:spPr>
        <p:txBody>
          <a:bodyPr anchor="b"/>
          <a:lstStyle>
            <a:lvl1pPr>
              <a:defRPr sz="2400">
                <a:latin typeface="+mn-lt"/>
              </a:defRPr>
            </a:lvl1pPr>
          </a:lstStyle>
          <a:p>
            <a:r>
              <a:rPr lang="en-US"/>
              <a:t>Click to edit Master title style</a:t>
            </a:r>
          </a:p>
        </p:txBody>
      </p:sp>
      <p:sp>
        <p:nvSpPr>
          <p:cNvPr id="3" name="Picture Placeholder 2"/>
          <p:cNvSpPr>
            <a:spLocks noGrp="1"/>
          </p:cNvSpPr>
          <p:nvPr>
            <p:ph type="pic" idx="1"/>
          </p:nvPr>
        </p:nvSpPr>
        <p:spPr>
          <a:xfrm>
            <a:off x="4824374" y="457201"/>
            <a:ext cx="6886655" cy="540385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480974" y="2377440"/>
            <a:ext cx="3932237"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Slide Number Placeholder 6">
            <a:extLst>
              <a:ext uri="{FF2B5EF4-FFF2-40B4-BE49-F238E27FC236}">
                <a16:creationId xmlns:a16="http://schemas.microsoft.com/office/drawing/2014/main" id="{BD2B2663-5162-457C-AEF8-152E185DCAE2}"/>
              </a:ext>
            </a:extLst>
          </p:cNvPr>
          <p:cNvSpPr>
            <a:spLocks noGrp="1"/>
          </p:cNvSpPr>
          <p:nvPr>
            <p:ph type="sldNum" sz="quarter" idx="10"/>
          </p:nvPr>
        </p:nvSpPr>
        <p:spPr/>
        <p:txBody>
          <a:bodyPr/>
          <a:lstStyle>
            <a:lvl1pPr>
              <a:defRPr>
                <a:solidFill>
                  <a:srgbClr val="000000">
                    <a:tint val="75000"/>
                  </a:srgbClr>
                </a:solidFill>
              </a:defRPr>
            </a:lvl1pPr>
          </a:lstStyle>
          <a:p>
            <a:pPr>
              <a:defRPr/>
            </a:pPr>
            <a:fld id="{BAF299A0-5230-4E49-9A45-CB022A0B2D46}" type="slidenum">
              <a:rPr lang="en-US"/>
              <a:pPr>
                <a:defRPr/>
              </a:pPr>
              <a:t>‹#›</a:t>
            </a:fld>
            <a:endParaRPr lang="en-US"/>
          </a:p>
        </p:txBody>
      </p:sp>
    </p:spTree>
    <p:extLst>
      <p:ext uri="{BB962C8B-B14F-4D97-AF65-F5344CB8AC3E}">
        <p14:creationId xmlns:p14="http://schemas.microsoft.com/office/powerpoint/2010/main" val="4117692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4"/>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5D693891-B83B-4A3C-8D09-0BE77CFEE40C}"/>
              </a:ext>
            </a:extLst>
          </p:cNvPr>
          <p:cNvSpPr>
            <a:spLocks noGrp="1"/>
          </p:cNvSpPr>
          <p:nvPr>
            <p:ph type="sldNum" sz="quarter" idx="10"/>
          </p:nvPr>
        </p:nvSpPr>
        <p:spPr/>
        <p:txBody>
          <a:bodyPr/>
          <a:lstStyle>
            <a:lvl1pPr defTabSz="914400">
              <a:defRPr/>
            </a:lvl1pPr>
          </a:lstStyle>
          <a:p>
            <a:pPr>
              <a:defRPr/>
            </a:pPr>
            <a:fld id="{608C493F-9967-4A03-BEB5-60E583E61CF7}" type="slidenum">
              <a:rPr lang="en-US" altLang="en-US"/>
              <a:pPr>
                <a:defRPr/>
              </a:pPr>
              <a:t>‹#›</a:t>
            </a:fld>
            <a:endParaRPr lang="en-US" altLang="en-US"/>
          </a:p>
        </p:txBody>
      </p:sp>
    </p:spTree>
    <p:extLst>
      <p:ext uri="{BB962C8B-B14F-4D97-AF65-F5344CB8AC3E}">
        <p14:creationId xmlns:p14="http://schemas.microsoft.com/office/powerpoint/2010/main" val="19153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E51FA0A0-02B6-4E15-9A35-4C9ACC38FCCD}"/>
              </a:ext>
            </a:extLst>
          </p:cNvPr>
          <p:cNvSpPr>
            <a:spLocks noGrp="1"/>
          </p:cNvSpPr>
          <p:nvPr>
            <p:ph type="sldNum" sz="quarter" idx="10"/>
          </p:nvPr>
        </p:nvSpPr>
        <p:spPr/>
        <p:txBody>
          <a:bodyPr/>
          <a:lstStyle>
            <a:lvl1pPr defTabSz="914400">
              <a:defRPr/>
            </a:lvl1pPr>
          </a:lstStyle>
          <a:p>
            <a:pPr>
              <a:defRPr/>
            </a:pPr>
            <a:fld id="{C312B7CA-C798-4E3A-AF2D-C2BD44B76DB7}" type="slidenum">
              <a:rPr lang="en-US" altLang="en-US"/>
              <a:pPr>
                <a:defRPr/>
              </a:pPr>
              <a:t>‹#›</a:t>
            </a:fld>
            <a:endParaRPr lang="en-US" altLang="en-US"/>
          </a:p>
        </p:txBody>
      </p:sp>
    </p:spTree>
    <p:extLst>
      <p:ext uri="{BB962C8B-B14F-4D97-AF65-F5344CB8AC3E}">
        <p14:creationId xmlns:p14="http://schemas.microsoft.com/office/powerpoint/2010/main" val="2864718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9A26583-9176-475D-8666-F15910242DA7}"/>
              </a:ext>
            </a:extLst>
          </p:cNvPr>
          <p:cNvSpPr>
            <a:spLocks noGrp="1"/>
          </p:cNvSpPr>
          <p:nvPr>
            <p:ph type="sldNum" sz="quarter" idx="10"/>
          </p:nvPr>
        </p:nvSpPr>
        <p:spPr/>
        <p:txBody>
          <a:bodyPr/>
          <a:lstStyle>
            <a:lvl1pPr defTabSz="914400">
              <a:defRPr/>
            </a:lvl1pPr>
          </a:lstStyle>
          <a:p>
            <a:pPr>
              <a:defRPr/>
            </a:pPr>
            <a:fld id="{34B0A631-6FFD-4A45-BF32-5518AF20A3ED}" type="slidenum">
              <a:rPr lang="en-US" altLang="en-US"/>
              <a:pPr>
                <a:defRPr/>
              </a:pPr>
              <a:t>‹#›</a:t>
            </a:fld>
            <a:endParaRPr lang="en-US" altLang="en-US"/>
          </a:p>
        </p:txBody>
      </p:sp>
    </p:spTree>
    <p:extLst>
      <p:ext uri="{BB962C8B-B14F-4D97-AF65-F5344CB8AC3E}">
        <p14:creationId xmlns:p14="http://schemas.microsoft.com/office/powerpoint/2010/main" val="569574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CCAA67A-450A-474C-9741-0479B6E04CD0}"/>
              </a:ext>
            </a:extLst>
          </p:cNvPr>
          <p:cNvSpPr>
            <a:spLocks noGrp="1"/>
          </p:cNvSpPr>
          <p:nvPr>
            <p:ph type="sldNum" sz="quarter" idx="10"/>
          </p:nvPr>
        </p:nvSpPr>
        <p:spPr/>
        <p:txBody>
          <a:bodyPr/>
          <a:lstStyle>
            <a:lvl1pPr>
              <a:defRPr/>
            </a:lvl1pPr>
          </a:lstStyle>
          <a:p>
            <a:pPr>
              <a:defRPr/>
            </a:pPr>
            <a:fld id="{81F83DC7-D072-40D0-A27C-B33B6798AF4A}" type="slidenum">
              <a:rPr lang="en-US" altLang="en-US"/>
              <a:pPr>
                <a:defRPr/>
              </a:pPr>
              <a:t>‹#›</a:t>
            </a:fld>
            <a:endParaRPr lang="en-US" altLang="en-US"/>
          </a:p>
        </p:txBody>
      </p:sp>
    </p:spTree>
    <p:extLst>
      <p:ext uri="{BB962C8B-B14F-4D97-AF65-F5344CB8AC3E}">
        <p14:creationId xmlns:p14="http://schemas.microsoft.com/office/powerpoint/2010/main" val="2609594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28A2AB-FDA3-4185-9555-A4EA1CCF5B91}"/>
              </a:ext>
            </a:extLst>
          </p:cNvPr>
          <p:cNvSpPr/>
          <p:nvPr userDrawn="1"/>
        </p:nvSpPr>
        <p:spPr>
          <a:xfrm>
            <a:off x="304800" y="3429000"/>
            <a:ext cx="11582400" cy="32226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a:extLst>
              <a:ext uri="{FF2B5EF4-FFF2-40B4-BE49-F238E27FC236}">
                <a16:creationId xmlns:a16="http://schemas.microsoft.com/office/drawing/2014/main" id="{504EECFE-2285-471B-8991-F463EF8B0A60}"/>
              </a:ext>
            </a:extLst>
          </p:cNvPr>
          <p:cNvSpPr/>
          <p:nvPr userDrawn="1"/>
        </p:nvSpPr>
        <p:spPr>
          <a:xfrm>
            <a:off x="304800" y="228600"/>
            <a:ext cx="11582400" cy="6423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12" descr="MyVA.color.vector.tagline.eps">
            <a:extLst>
              <a:ext uri="{FF2B5EF4-FFF2-40B4-BE49-F238E27FC236}">
                <a16:creationId xmlns:a16="http://schemas.microsoft.com/office/drawing/2014/main" id="{5A61BE28-43D0-4C55-B43D-A9D28B8EE2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5313" y="363538"/>
            <a:ext cx="2046287"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a:extLst>
              <a:ext uri="{FF2B5EF4-FFF2-40B4-BE49-F238E27FC236}">
                <a16:creationId xmlns:a16="http://schemas.microsoft.com/office/drawing/2014/main" id="{3DEBFCED-A65A-4110-B016-88E57A97FE0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45600" y="6180138"/>
            <a:ext cx="2336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a:extLst>
              <a:ext uri="{FF2B5EF4-FFF2-40B4-BE49-F238E27FC236}">
                <a16:creationId xmlns:a16="http://schemas.microsoft.com/office/drawing/2014/main" id="{DA6A18AA-C619-4A42-B7A0-210D383577B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000" y="333375"/>
            <a:ext cx="30734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6270386"/>
            <a:ext cx="10363200" cy="762000"/>
          </a:xfrm>
        </p:spPr>
        <p:txBody>
          <a:bodyPr/>
          <a:lstStyle/>
          <a:p>
            <a:r>
              <a:rPr lang="en-US"/>
              <a:t>Click to edit Master title style</a:t>
            </a:r>
          </a:p>
        </p:txBody>
      </p:sp>
      <p:sp>
        <p:nvSpPr>
          <p:cNvPr id="3" name="Subtitle 2"/>
          <p:cNvSpPr>
            <a:spLocks noGrp="1"/>
          </p:cNvSpPr>
          <p:nvPr>
            <p:ph type="subTitle" idx="1"/>
          </p:nvPr>
        </p:nvSpPr>
        <p:spPr>
          <a:xfrm>
            <a:off x="1828800" y="4038601"/>
            <a:ext cx="85344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7283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711200" y="155322"/>
            <a:ext cx="11176000" cy="762000"/>
          </a:xfrm>
        </p:spPr>
        <p:txBody>
          <a:bodyPr/>
          <a:lstStyle>
            <a:lvl1pPr algn="ctr">
              <a:defRPr/>
            </a:lvl1pPr>
          </a:lstStyle>
          <a:p>
            <a:r>
              <a:rPr lang="en-US"/>
              <a:t>Click to edit Master title style</a:t>
            </a:r>
          </a:p>
        </p:txBody>
      </p:sp>
      <p:sp>
        <p:nvSpPr>
          <p:cNvPr id="4" name="Slide Number Placeholder 5">
            <a:extLst>
              <a:ext uri="{FF2B5EF4-FFF2-40B4-BE49-F238E27FC236}">
                <a16:creationId xmlns:a16="http://schemas.microsoft.com/office/drawing/2014/main" id="{5E7621B1-B3A0-4378-96BE-0A1D4F2A1483}"/>
              </a:ext>
            </a:extLst>
          </p:cNvPr>
          <p:cNvSpPr>
            <a:spLocks noGrp="1"/>
          </p:cNvSpPr>
          <p:nvPr>
            <p:ph type="sldNum" sz="quarter" idx="10"/>
          </p:nvPr>
        </p:nvSpPr>
        <p:spPr/>
        <p:txBody>
          <a:bodyPr/>
          <a:lstStyle>
            <a:lvl1pPr>
              <a:defRPr/>
            </a:lvl1pPr>
          </a:lstStyle>
          <a:p>
            <a:pPr>
              <a:defRPr/>
            </a:pPr>
            <a:fld id="{2F300FB7-2EA2-42C5-8283-F9C69DB49F57}" type="slidenum">
              <a:rPr lang="en-US" altLang="en-US"/>
              <a:pPr>
                <a:defRPr/>
              </a:pPr>
              <a:t>‹#›</a:t>
            </a:fld>
            <a:endParaRPr lang="en-US" altLang="en-US"/>
          </a:p>
        </p:txBody>
      </p:sp>
    </p:spTree>
    <p:extLst>
      <p:ext uri="{BB962C8B-B14F-4D97-AF65-F5344CB8AC3E}">
        <p14:creationId xmlns:p14="http://schemas.microsoft.com/office/powerpoint/2010/main" val="136946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2BE5B-0EFC-46DD-B18E-5A0C41E87D86}"/>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477C7F74-1BF9-43FB-99DB-15684EB2132E}" type="datetime1">
              <a:rPr lang="en-US"/>
              <a:pPr>
                <a:defRPr/>
              </a:pPr>
              <a:t>3/8/2022</a:t>
            </a:fld>
            <a:endParaRPr lang="en-US"/>
          </a:p>
        </p:txBody>
      </p:sp>
      <p:sp>
        <p:nvSpPr>
          <p:cNvPr id="5" name="Footer Placeholder 4">
            <a:extLst>
              <a:ext uri="{FF2B5EF4-FFF2-40B4-BE49-F238E27FC236}">
                <a16:creationId xmlns:a16="http://schemas.microsoft.com/office/drawing/2014/main" id="{AF7E773D-79B2-4E95-91C2-F33683D0250E}"/>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F9486228-9A53-439B-BF63-06E2A71AC5B7}"/>
              </a:ext>
            </a:extLst>
          </p:cNvPr>
          <p:cNvSpPr>
            <a:spLocks noGrp="1"/>
          </p:cNvSpPr>
          <p:nvPr>
            <p:ph type="sldNum" sz="quarter" idx="12"/>
          </p:nvPr>
        </p:nvSpPr>
        <p:spPr/>
        <p:txBody>
          <a:bodyPr/>
          <a:lstStyle>
            <a:lvl1pPr>
              <a:defRPr/>
            </a:lvl1pPr>
          </a:lstStyle>
          <a:p>
            <a:pPr>
              <a:defRPr/>
            </a:pPr>
            <a:fld id="{BC38F8C6-12F9-4329-B0FC-F44B3C072675}" type="slidenum">
              <a:rPr lang="en-US"/>
              <a:pPr>
                <a:defRPr/>
              </a:pPr>
              <a:t>‹#›</a:t>
            </a:fld>
            <a:endParaRPr lang="en-US"/>
          </a:p>
        </p:txBody>
      </p:sp>
    </p:spTree>
    <p:extLst>
      <p:ext uri="{BB962C8B-B14F-4D97-AF65-F5344CB8AC3E}">
        <p14:creationId xmlns:p14="http://schemas.microsoft.com/office/powerpoint/2010/main" val="1757615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4290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1928816"/>
            <a:ext cx="103632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2F96A799-88B8-4E57-A120-C59A0419A2A0}"/>
              </a:ext>
            </a:extLst>
          </p:cNvPr>
          <p:cNvSpPr>
            <a:spLocks noGrp="1"/>
          </p:cNvSpPr>
          <p:nvPr>
            <p:ph type="sldNum" sz="quarter" idx="10"/>
          </p:nvPr>
        </p:nvSpPr>
        <p:spPr/>
        <p:txBody>
          <a:bodyPr/>
          <a:lstStyle>
            <a:lvl1pPr>
              <a:defRPr/>
            </a:lvl1pPr>
          </a:lstStyle>
          <a:p>
            <a:pPr>
              <a:defRPr/>
            </a:pPr>
            <a:fld id="{4AE516EE-2380-4FE0-AC9A-DCA47547AC4D}" type="slidenum">
              <a:rPr lang="en-US" altLang="en-US"/>
              <a:pPr>
                <a:defRPr/>
              </a:pPr>
              <a:t>‹#›</a:t>
            </a:fld>
            <a:endParaRPr lang="en-US" altLang="en-US"/>
          </a:p>
        </p:txBody>
      </p:sp>
    </p:spTree>
    <p:extLst>
      <p:ext uri="{BB962C8B-B14F-4D97-AF65-F5344CB8AC3E}">
        <p14:creationId xmlns:p14="http://schemas.microsoft.com/office/powerpoint/2010/main" val="4294151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2EBE4CC2-E002-4E9B-B0D9-1C87179541AF}"/>
              </a:ext>
            </a:extLst>
          </p:cNvPr>
          <p:cNvSpPr>
            <a:spLocks noGrp="1"/>
          </p:cNvSpPr>
          <p:nvPr>
            <p:ph type="ftr" sz="quarter" idx="10"/>
          </p:nvPr>
        </p:nvSpPr>
        <p:spPr>
          <a:xfrm>
            <a:off x="609600" y="6019800"/>
            <a:ext cx="10972800" cy="365125"/>
          </a:xfrm>
          <a:prstGeom prst="rect">
            <a:avLst/>
          </a:prstGeom>
        </p:spPr>
        <p:txBody>
          <a:bodyPr anchor="ctr"/>
          <a:lstStyle>
            <a:lvl1pPr>
              <a:defRPr i="1">
                <a:solidFill>
                  <a:prstClr val="black"/>
                </a:solidFill>
              </a:defRPr>
            </a:lvl1pPr>
          </a:lstStyle>
          <a:p>
            <a:pPr>
              <a:defRPr/>
            </a:pPr>
            <a:endParaRPr lang="en-US"/>
          </a:p>
        </p:txBody>
      </p:sp>
      <p:sp>
        <p:nvSpPr>
          <p:cNvPr id="6" name="Slide Number Placeholder 6">
            <a:extLst>
              <a:ext uri="{FF2B5EF4-FFF2-40B4-BE49-F238E27FC236}">
                <a16:creationId xmlns:a16="http://schemas.microsoft.com/office/drawing/2014/main" id="{BE37C78B-947B-409E-846C-3FAB7C27A3A3}"/>
              </a:ext>
            </a:extLst>
          </p:cNvPr>
          <p:cNvSpPr>
            <a:spLocks noGrp="1"/>
          </p:cNvSpPr>
          <p:nvPr>
            <p:ph type="sldNum" sz="quarter" idx="11"/>
          </p:nvPr>
        </p:nvSpPr>
        <p:spPr>
          <a:xfrm>
            <a:off x="9347200" y="6492875"/>
            <a:ext cx="2844800" cy="365125"/>
          </a:xfrm>
        </p:spPr>
        <p:txBody>
          <a:bodyPr/>
          <a:lstStyle>
            <a:lvl1pPr>
              <a:defRPr/>
            </a:lvl1pPr>
          </a:lstStyle>
          <a:p>
            <a:pPr>
              <a:defRPr/>
            </a:pPr>
            <a:fld id="{B78303FD-2937-432E-9657-F7D0FC284EA4}" type="slidenum">
              <a:rPr lang="en-US" altLang="en-US"/>
              <a:pPr>
                <a:defRPr/>
              </a:pPr>
              <a:t>‹#›</a:t>
            </a:fld>
            <a:endParaRPr lang="en-US" altLang="en-US"/>
          </a:p>
        </p:txBody>
      </p:sp>
    </p:spTree>
    <p:extLst>
      <p:ext uri="{BB962C8B-B14F-4D97-AF65-F5344CB8AC3E}">
        <p14:creationId xmlns:p14="http://schemas.microsoft.com/office/powerpoint/2010/main" val="94970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44800" y="152400"/>
            <a:ext cx="9042400" cy="762000"/>
          </a:xfrm>
        </p:spPr>
        <p:txBody>
          <a:bodyPr>
            <a:normAutofit/>
          </a:bodyPr>
          <a:lstStyle>
            <a:lvl1pPr>
              <a:defRPr sz="32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09600" y="11430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827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1430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17827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78EA4935-B2E1-49EF-8A7A-0DCFF31393C9}"/>
              </a:ext>
            </a:extLst>
          </p:cNvPr>
          <p:cNvSpPr>
            <a:spLocks noGrp="1"/>
          </p:cNvSpPr>
          <p:nvPr>
            <p:ph type="sldNum" sz="quarter" idx="10"/>
          </p:nvPr>
        </p:nvSpPr>
        <p:spPr>
          <a:xfrm>
            <a:off x="9347200" y="6492875"/>
            <a:ext cx="2844800" cy="365125"/>
          </a:xfrm>
        </p:spPr>
        <p:txBody>
          <a:bodyPr/>
          <a:lstStyle>
            <a:lvl1pPr>
              <a:defRPr/>
            </a:lvl1pPr>
          </a:lstStyle>
          <a:p>
            <a:pPr>
              <a:defRPr/>
            </a:pPr>
            <a:fld id="{47318633-5498-4508-9E3C-5FDC4E0DD64A}" type="slidenum">
              <a:rPr lang="en-US" altLang="en-US"/>
              <a:pPr>
                <a:defRPr/>
              </a:pPr>
              <a:t>‹#›</a:t>
            </a:fld>
            <a:endParaRPr lang="en-US" altLang="en-US"/>
          </a:p>
        </p:txBody>
      </p:sp>
    </p:spTree>
    <p:extLst>
      <p:ext uri="{BB962C8B-B14F-4D97-AF65-F5344CB8AC3E}">
        <p14:creationId xmlns:p14="http://schemas.microsoft.com/office/powerpoint/2010/main" val="3148147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4823D66F-2B70-4F86-B135-CE3AA2F7B088}"/>
              </a:ext>
            </a:extLst>
          </p:cNvPr>
          <p:cNvSpPr>
            <a:spLocks noGrp="1"/>
          </p:cNvSpPr>
          <p:nvPr>
            <p:ph type="sldNum" sz="quarter" idx="10"/>
          </p:nvPr>
        </p:nvSpPr>
        <p:spPr>
          <a:xfrm>
            <a:off x="9347200" y="6469063"/>
            <a:ext cx="2844800" cy="365125"/>
          </a:xfrm>
        </p:spPr>
        <p:txBody>
          <a:bodyPr/>
          <a:lstStyle>
            <a:lvl1pPr>
              <a:defRPr/>
            </a:lvl1pPr>
          </a:lstStyle>
          <a:p>
            <a:pPr>
              <a:defRPr/>
            </a:pPr>
            <a:fld id="{DB8F13E1-996D-4FE6-BB8C-F30FAEC7BF31}" type="slidenum">
              <a:rPr lang="en-US" altLang="en-US"/>
              <a:pPr>
                <a:defRPr/>
              </a:pPr>
              <a:t>‹#›</a:t>
            </a:fld>
            <a:endParaRPr lang="en-US" altLang="en-US"/>
          </a:p>
        </p:txBody>
      </p:sp>
    </p:spTree>
    <p:extLst>
      <p:ext uri="{BB962C8B-B14F-4D97-AF65-F5344CB8AC3E}">
        <p14:creationId xmlns:p14="http://schemas.microsoft.com/office/powerpoint/2010/main" val="2556079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7221E839-2FFA-4252-86A4-B99BD6E086B6}"/>
              </a:ext>
            </a:extLst>
          </p:cNvPr>
          <p:cNvSpPr>
            <a:spLocks noGrp="1"/>
          </p:cNvSpPr>
          <p:nvPr>
            <p:ph type="sldNum" sz="quarter" idx="10"/>
          </p:nvPr>
        </p:nvSpPr>
        <p:spPr>
          <a:xfrm>
            <a:off x="9347200" y="6491288"/>
            <a:ext cx="2844800" cy="365125"/>
          </a:xfrm>
        </p:spPr>
        <p:txBody>
          <a:bodyPr/>
          <a:lstStyle>
            <a:lvl1pPr>
              <a:defRPr/>
            </a:lvl1pPr>
          </a:lstStyle>
          <a:p>
            <a:pPr>
              <a:defRPr/>
            </a:pPr>
            <a:fld id="{31C847C1-3170-4D0A-AF5F-5C80EA67E8CC}" type="slidenum">
              <a:rPr lang="en-US" altLang="en-US"/>
              <a:pPr>
                <a:defRPr/>
              </a:pPr>
              <a:t>‹#›</a:t>
            </a:fld>
            <a:endParaRPr lang="en-US" altLang="en-US"/>
          </a:p>
        </p:txBody>
      </p:sp>
    </p:spTree>
    <p:extLst>
      <p:ext uri="{BB962C8B-B14F-4D97-AF65-F5344CB8AC3E}">
        <p14:creationId xmlns:p14="http://schemas.microsoft.com/office/powerpoint/2010/main" val="3246674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43003"/>
            <a:ext cx="6815667"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143003"/>
            <a:ext cx="4011084"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EAF08007-3EB4-439B-A697-99C494C0C20D}"/>
              </a:ext>
            </a:extLst>
          </p:cNvPr>
          <p:cNvSpPr>
            <a:spLocks noGrp="1"/>
          </p:cNvSpPr>
          <p:nvPr>
            <p:ph type="sldNum" sz="quarter" idx="10"/>
          </p:nvPr>
        </p:nvSpPr>
        <p:spPr>
          <a:xfrm>
            <a:off x="9347200" y="6492875"/>
            <a:ext cx="2844800" cy="365125"/>
          </a:xfrm>
        </p:spPr>
        <p:txBody>
          <a:bodyPr/>
          <a:lstStyle>
            <a:lvl1pPr>
              <a:defRPr/>
            </a:lvl1pPr>
          </a:lstStyle>
          <a:p>
            <a:pPr>
              <a:defRPr/>
            </a:pPr>
            <a:fld id="{7A7202FE-091B-4781-9BD6-685CB15E3E58}" type="slidenum">
              <a:rPr lang="en-US" altLang="en-US"/>
              <a:pPr>
                <a:defRPr/>
              </a:pPr>
              <a:t>‹#›</a:t>
            </a:fld>
            <a:endParaRPr lang="en-US" altLang="en-US"/>
          </a:p>
        </p:txBody>
      </p:sp>
    </p:spTree>
    <p:extLst>
      <p:ext uri="{BB962C8B-B14F-4D97-AF65-F5344CB8AC3E}">
        <p14:creationId xmlns:p14="http://schemas.microsoft.com/office/powerpoint/2010/main" val="1005128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a:extLst>
              <a:ext uri="{FF2B5EF4-FFF2-40B4-BE49-F238E27FC236}">
                <a16:creationId xmlns:a16="http://schemas.microsoft.com/office/drawing/2014/main" id="{C14E5334-5A62-406F-A46F-33C8AA9355CA}"/>
              </a:ext>
            </a:extLst>
          </p:cNvPr>
          <p:cNvSpPr>
            <a:spLocks noGrp="1" noChangeArrowheads="1"/>
          </p:cNvSpPr>
          <p:nvPr>
            <p:ph type="dt" sz="half" idx="10"/>
          </p:nvPr>
        </p:nvSpPr>
        <p:spPr>
          <a:ln/>
        </p:spPr>
        <p:txBody>
          <a:bodyPr/>
          <a:lstStyle>
            <a:lvl1pPr>
              <a:defRPr/>
            </a:lvl1pPr>
          </a:lstStyle>
          <a:p>
            <a:pPr>
              <a:defRPr/>
            </a:pPr>
            <a:fld id="{28D0336D-DB06-45C5-BE58-B8FD089E99FC}" type="datetime1">
              <a:rPr lang="en-US"/>
              <a:pPr>
                <a:defRPr/>
              </a:pPr>
              <a:t>3/8/2022</a:t>
            </a:fld>
            <a:endParaRPr lang="en-US"/>
          </a:p>
        </p:txBody>
      </p:sp>
      <p:sp>
        <p:nvSpPr>
          <p:cNvPr id="5" name="Rectangle 12">
            <a:extLst>
              <a:ext uri="{FF2B5EF4-FFF2-40B4-BE49-F238E27FC236}">
                <a16:creationId xmlns:a16="http://schemas.microsoft.com/office/drawing/2014/main" id="{7587D807-FEBD-42BC-B99D-6D2FF6B8A6E6}"/>
              </a:ext>
            </a:extLst>
          </p:cNvPr>
          <p:cNvSpPr>
            <a:spLocks noGrp="1" noChangeArrowheads="1"/>
          </p:cNvSpPr>
          <p:nvPr>
            <p:ph type="sldNum" sz="quarter" idx="11"/>
          </p:nvPr>
        </p:nvSpPr>
        <p:spPr>
          <a:ln/>
        </p:spPr>
        <p:txBody>
          <a:bodyPr/>
          <a:lstStyle>
            <a:lvl1pPr>
              <a:defRPr/>
            </a:lvl1pPr>
          </a:lstStyle>
          <a:p>
            <a:pPr>
              <a:defRPr/>
            </a:pPr>
            <a:fld id="{CB21564C-F415-4E5F-AD70-31961344CACE}" type="slidenum">
              <a:rPr lang="en-US" altLang="en-US"/>
              <a:pPr>
                <a:defRPr/>
              </a:pPr>
              <a:t>‹#›</a:t>
            </a:fld>
            <a:endParaRPr lang="en-US" altLang="en-US"/>
          </a:p>
        </p:txBody>
      </p:sp>
    </p:spTree>
    <p:extLst>
      <p:ext uri="{BB962C8B-B14F-4D97-AF65-F5344CB8AC3E}">
        <p14:creationId xmlns:p14="http://schemas.microsoft.com/office/powerpoint/2010/main" val="361205696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DB9E6170-E125-44F8-AE01-976307ECD93D}"/>
              </a:ext>
            </a:extLst>
          </p:cNvPr>
          <p:cNvSpPr>
            <a:spLocks noGrp="1" noChangeArrowheads="1"/>
          </p:cNvSpPr>
          <p:nvPr>
            <p:ph type="dt" sz="half" idx="10"/>
          </p:nvPr>
        </p:nvSpPr>
        <p:spPr>
          <a:ln/>
        </p:spPr>
        <p:txBody>
          <a:bodyPr/>
          <a:lstStyle>
            <a:lvl1pPr>
              <a:defRPr/>
            </a:lvl1pPr>
          </a:lstStyle>
          <a:p>
            <a:pPr>
              <a:defRPr/>
            </a:pPr>
            <a:fld id="{B4EB36DA-9B1B-4255-8C87-8E909EA4E5FB}" type="datetime1">
              <a:rPr lang="en-US"/>
              <a:pPr>
                <a:defRPr/>
              </a:pPr>
              <a:t>3/8/2022</a:t>
            </a:fld>
            <a:endParaRPr lang="en-US"/>
          </a:p>
        </p:txBody>
      </p:sp>
      <p:sp>
        <p:nvSpPr>
          <p:cNvPr id="5" name="Rectangle 12">
            <a:extLst>
              <a:ext uri="{FF2B5EF4-FFF2-40B4-BE49-F238E27FC236}">
                <a16:creationId xmlns:a16="http://schemas.microsoft.com/office/drawing/2014/main" id="{D74DA77A-E5F0-4265-B4B0-602B964B5656}"/>
              </a:ext>
            </a:extLst>
          </p:cNvPr>
          <p:cNvSpPr>
            <a:spLocks noGrp="1" noChangeArrowheads="1"/>
          </p:cNvSpPr>
          <p:nvPr>
            <p:ph type="sldNum" sz="quarter" idx="11"/>
          </p:nvPr>
        </p:nvSpPr>
        <p:spPr>
          <a:ln/>
        </p:spPr>
        <p:txBody>
          <a:bodyPr/>
          <a:lstStyle>
            <a:lvl1pPr>
              <a:defRPr/>
            </a:lvl1pPr>
          </a:lstStyle>
          <a:p>
            <a:pPr>
              <a:defRPr/>
            </a:pPr>
            <a:fld id="{623E4CF0-7CEC-414D-A187-4E406C5BEAF3}" type="slidenum">
              <a:rPr lang="en-US" altLang="en-US"/>
              <a:pPr>
                <a:defRPr/>
              </a:pPr>
              <a:t>‹#›</a:t>
            </a:fld>
            <a:endParaRPr lang="en-US" altLang="en-US"/>
          </a:p>
        </p:txBody>
      </p:sp>
    </p:spTree>
    <p:extLst>
      <p:ext uri="{BB962C8B-B14F-4D97-AF65-F5344CB8AC3E}">
        <p14:creationId xmlns:p14="http://schemas.microsoft.com/office/powerpoint/2010/main" val="27604352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292DE5D4-3963-42FF-98D5-B6C07D80C21B}"/>
              </a:ext>
            </a:extLst>
          </p:cNvPr>
          <p:cNvSpPr>
            <a:spLocks noGrp="1" noChangeArrowheads="1"/>
          </p:cNvSpPr>
          <p:nvPr>
            <p:ph type="dt" sz="half" idx="10"/>
          </p:nvPr>
        </p:nvSpPr>
        <p:spPr>
          <a:ln/>
        </p:spPr>
        <p:txBody>
          <a:bodyPr/>
          <a:lstStyle>
            <a:lvl1pPr>
              <a:defRPr/>
            </a:lvl1pPr>
          </a:lstStyle>
          <a:p>
            <a:pPr>
              <a:defRPr/>
            </a:pPr>
            <a:fld id="{940A5C59-5EDD-4C97-B2DF-D76E779796F4}" type="datetime1">
              <a:rPr lang="en-US"/>
              <a:pPr>
                <a:defRPr/>
              </a:pPr>
              <a:t>3/8/2022</a:t>
            </a:fld>
            <a:endParaRPr lang="en-US"/>
          </a:p>
        </p:txBody>
      </p:sp>
      <p:sp>
        <p:nvSpPr>
          <p:cNvPr id="5" name="Rectangle 12">
            <a:extLst>
              <a:ext uri="{FF2B5EF4-FFF2-40B4-BE49-F238E27FC236}">
                <a16:creationId xmlns:a16="http://schemas.microsoft.com/office/drawing/2014/main" id="{C52593B3-4AC3-4024-9290-D929FB7E6017}"/>
              </a:ext>
            </a:extLst>
          </p:cNvPr>
          <p:cNvSpPr>
            <a:spLocks noGrp="1" noChangeArrowheads="1"/>
          </p:cNvSpPr>
          <p:nvPr>
            <p:ph type="sldNum" sz="quarter" idx="11"/>
          </p:nvPr>
        </p:nvSpPr>
        <p:spPr>
          <a:ln/>
        </p:spPr>
        <p:txBody>
          <a:bodyPr/>
          <a:lstStyle>
            <a:lvl1pPr>
              <a:defRPr/>
            </a:lvl1pPr>
          </a:lstStyle>
          <a:p>
            <a:pPr>
              <a:defRPr/>
            </a:pPr>
            <a:fld id="{2F39C818-2810-49A3-88C2-EBFA7F5542D0}" type="slidenum">
              <a:rPr lang="en-US" altLang="en-US"/>
              <a:pPr>
                <a:defRPr/>
              </a:pPr>
              <a:t>‹#›</a:t>
            </a:fld>
            <a:endParaRPr lang="en-US" altLang="en-US"/>
          </a:p>
        </p:txBody>
      </p:sp>
    </p:spTree>
    <p:extLst>
      <p:ext uri="{BB962C8B-B14F-4D97-AF65-F5344CB8AC3E}">
        <p14:creationId xmlns:p14="http://schemas.microsoft.com/office/powerpoint/2010/main" val="345784875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5240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4000" y="15240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1C897BBB-9FDE-4FCF-8DBC-64766F4CEABF}"/>
              </a:ext>
            </a:extLst>
          </p:cNvPr>
          <p:cNvSpPr>
            <a:spLocks noGrp="1" noChangeArrowheads="1"/>
          </p:cNvSpPr>
          <p:nvPr>
            <p:ph type="dt" sz="half" idx="10"/>
          </p:nvPr>
        </p:nvSpPr>
        <p:spPr>
          <a:ln/>
        </p:spPr>
        <p:txBody>
          <a:bodyPr/>
          <a:lstStyle>
            <a:lvl1pPr>
              <a:defRPr/>
            </a:lvl1pPr>
          </a:lstStyle>
          <a:p>
            <a:pPr>
              <a:defRPr/>
            </a:pPr>
            <a:fld id="{384A080A-0A32-4A59-A307-FA82949486F6}" type="datetime1">
              <a:rPr lang="en-US"/>
              <a:pPr>
                <a:defRPr/>
              </a:pPr>
              <a:t>3/8/2022</a:t>
            </a:fld>
            <a:endParaRPr lang="en-US"/>
          </a:p>
        </p:txBody>
      </p:sp>
      <p:sp>
        <p:nvSpPr>
          <p:cNvPr id="6" name="Rectangle 12">
            <a:extLst>
              <a:ext uri="{FF2B5EF4-FFF2-40B4-BE49-F238E27FC236}">
                <a16:creationId xmlns:a16="http://schemas.microsoft.com/office/drawing/2014/main" id="{DA46064C-BE89-4394-818F-00E52A4B3512}"/>
              </a:ext>
            </a:extLst>
          </p:cNvPr>
          <p:cNvSpPr>
            <a:spLocks noGrp="1" noChangeArrowheads="1"/>
          </p:cNvSpPr>
          <p:nvPr>
            <p:ph type="sldNum" sz="quarter" idx="11"/>
          </p:nvPr>
        </p:nvSpPr>
        <p:spPr>
          <a:ln/>
        </p:spPr>
        <p:txBody>
          <a:bodyPr/>
          <a:lstStyle>
            <a:lvl1pPr>
              <a:defRPr/>
            </a:lvl1pPr>
          </a:lstStyle>
          <a:p>
            <a:pPr>
              <a:defRPr/>
            </a:pPr>
            <a:fld id="{3BC77504-4907-4C1A-A134-6CD98A9EFEC3}" type="slidenum">
              <a:rPr lang="en-US" altLang="en-US"/>
              <a:pPr>
                <a:defRPr/>
              </a:pPr>
              <a:t>‹#›</a:t>
            </a:fld>
            <a:endParaRPr lang="en-US" altLang="en-US"/>
          </a:p>
        </p:txBody>
      </p:sp>
    </p:spTree>
    <p:extLst>
      <p:ext uri="{BB962C8B-B14F-4D97-AF65-F5344CB8AC3E}">
        <p14:creationId xmlns:p14="http://schemas.microsoft.com/office/powerpoint/2010/main" val="10451453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D5620D-6203-4105-8DD6-87A5544CC1BF}"/>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srgbClr val="FFFFFF"/>
              </a:solidFill>
            </a:endParaRPr>
          </a:p>
        </p:txBody>
      </p:sp>
      <p:pic>
        <p:nvPicPr>
          <p:cNvPr id="5" name="Picture 7">
            <a:extLst>
              <a:ext uri="{FF2B5EF4-FFF2-40B4-BE49-F238E27FC236}">
                <a16:creationId xmlns:a16="http://schemas.microsoft.com/office/drawing/2014/main" id="{8A370557-369B-46EE-AA18-076659B15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55B11307-D53B-4E00-9394-DD46637D93BA}"/>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631D5BF9-71BB-4511-9B75-A0F23C0C8D41}" type="datetime1">
              <a:rPr lang="en-US"/>
              <a:pPr>
                <a:defRPr/>
              </a:pPr>
              <a:t>3/8/2022</a:t>
            </a:fld>
            <a:endParaRPr lang="en-US"/>
          </a:p>
        </p:txBody>
      </p:sp>
      <p:sp>
        <p:nvSpPr>
          <p:cNvPr id="7" name="Footer Placeholder 4">
            <a:extLst>
              <a:ext uri="{FF2B5EF4-FFF2-40B4-BE49-F238E27FC236}">
                <a16:creationId xmlns:a16="http://schemas.microsoft.com/office/drawing/2014/main" id="{F5A9C490-9C49-4D39-948F-DEDCC5AF1C73}"/>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8" name="Slide Number Placeholder 5">
            <a:extLst>
              <a:ext uri="{FF2B5EF4-FFF2-40B4-BE49-F238E27FC236}">
                <a16:creationId xmlns:a16="http://schemas.microsoft.com/office/drawing/2014/main" id="{D52F60B3-28EC-47DA-B230-B31F72577C19}"/>
              </a:ext>
            </a:extLst>
          </p:cNvPr>
          <p:cNvSpPr>
            <a:spLocks noGrp="1"/>
          </p:cNvSpPr>
          <p:nvPr>
            <p:ph type="sldNum" sz="quarter" idx="12"/>
          </p:nvPr>
        </p:nvSpPr>
        <p:spPr/>
        <p:txBody>
          <a:bodyPr/>
          <a:lstStyle>
            <a:lvl1pPr>
              <a:defRPr/>
            </a:lvl1pPr>
          </a:lstStyle>
          <a:p>
            <a:pPr>
              <a:defRPr/>
            </a:pPr>
            <a:fld id="{DF2B4DC7-1CA4-4E9A-BB66-0D2BB806F106}" type="slidenum">
              <a:rPr lang="en-US"/>
              <a:pPr>
                <a:defRPr/>
              </a:pPr>
              <a:t>‹#›</a:t>
            </a:fld>
            <a:endParaRPr lang="en-US"/>
          </a:p>
        </p:txBody>
      </p:sp>
    </p:spTree>
    <p:extLst>
      <p:ext uri="{BB962C8B-B14F-4D97-AF65-F5344CB8AC3E}">
        <p14:creationId xmlns:p14="http://schemas.microsoft.com/office/powerpoint/2010/main" val="2320087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304D1DF2-D9EB-4A63-8095-12603B49D2D2}"/>
              </a:ext>
            </a:extLst>
          </p:cNvPr>
          <p:cNvSpPr>
            <a:spLocks noGrp="1" noChangeArrowheads="1"/>
          </p:cNvSpPr>
          <p:nvPr>
            <p:ph type="dt" sz="half" idx="10"/>
          </p:nvPr>
        </p:nvSpPr>
        <p:spPr>
          <a:ln/>
        </p:spPr>
        <p:txBody>
          <a:bodyPr/>
          <a:lstStyle>
            <a:lvl1pPr>
              <a:defRPr/>
            </a:lvl1pPr>
          </a:lstStyle>
          <a:p>
            <a:pPr>
              <a:defRPr/>
            </a:pPr>
            <a:fld id="{110D0965-4558-4587-8836-EF63C01743CC}" type="datetime1">
              <a:rPr lang="en-US"/>
              <a:pPr>
                <a:defRPr/>
              </a:pPr>
              <a:t>3/8/2022</a:t>
            </a:fld>
            <a:endParaRPr lang="en-US"/>
          </a:p>
        </p:txBody>
      </p:sp>
      <p:sp>
        <p:nvSpPr>
          <p:cNvPr id="8" name="Rectangle 12">
            <a:extLst>
              <a:ext uri="{FF2B5EF4-FFF2-40B4-BE49-F238E27FC236}">
                <a16:creationId xmlns:a16="http://schemas.microsoft.com/office/drawing/2014/main" id="{B461827A-E20E-4D33-A76B-77DA1791EADE}"/>
              </a:ext>
            </a:extLst>
          </p:cNvPr>
          <p:cNvSpPr>
            <a:spLocks noGrp="1" noChangeArrowheads="1"/>
          </p:cNvSpPr>
          <p:nvPr>
            <p:ph type="sldNum" sz="quarter" idx="11"/>
          </p:nvPr>
        </p:nvSpPr>
        <p:spPr>
          <a:ln/>
        </p:spPr>
        <p:txBody>
          <a:bodyPr/>
          <a:lstStyle>
            <a:lvl1pPr>
              <a:defRPr/>
            </a:lvl1pPr>
          </a:lstStyle>
          <a:p>
            <a:pPr>
              <a:defRPr/>
            </a:pPr>
            <a:fld id="{821808EA-85D0-4A54-9984-D218347ACD5E}" type="slidenum">
              <a:rPr lang="en-US" altLang="en-US"/>
              <a:pPr>
                <a:defRPr/>
              </a:pPr>
              <a:t>‹#›</a:t>
            </a:fld>
            <a:endParaRPr lang="en-US" altLang="en-US"/>
          </a:p>
        </p:txBody>
      </p:sp>
    </p:spTree>
    <p:extLst>
      <p:ext uri="{BB962C8B-B14F-4D97-AF65-F5344CB8AC3E}">
        <p14:creationId xmlns:p14="http://schemas.microsoft.com/office/powerpoint/2010/main" val="361652752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588D06CD-E7F2-4CCE-B5AA-480407658A9D}"/>
              </a:ext>
            </a:extLst>
          </p:cNvPr>
          <p:cNvSpPr>
            <a:spLocks noGrp="1" noChangeArrowheads="1"/>
          </p:cNvSpPr>
          <p:nvPr>
            <p:ph type="dt" sz="half" idx="10"/>
          </p:nvPr>
        </p:nvSpPr>
        <p:spPr>
          <a:ln/>
        </p:spPr>
        <p:txBody>
          <a:bodyPr/>
          <a:lstStyle>
            <a:lvl1pPr>
              <a:defRPr/>
            </a:lvl1pPr>
          </a:lstStyle>
          <a:p>
            <a:pPr>
              <a:defRPr/>
            </a:pPr>
            <a:fld id="{B46D06CE-2D13-4143-8482-1FAD944D2F6A}" type="datetime1">
              <a:rPr lang="en-US"/>
              <a:pPr>
                <a:defRPr/>
              </a:pPr>
              <a:t>3/8/2022</a:t>
            </a:fld>
            <a:endParaRPr lang="en-US"/>
          </a:p>
        </p:txBody>
      </p:sp>
      <p:sp>
        <p:nvSpPr>
          <p:cNvPr id="4" name="Rectangle 12">
            <a:extLst>
              <a:ext uri="{FF2B5EF4-FFF2-40B4-BE49-F238E27FC236}">
                <a16:creationId xmlns:a16="http://schemas.microsoft.com/office/drawing/2014/main" id="{FE719D55-12F8-4657-A6D8-1CBB42907B45}"/>
              </a:ext>
            </a:extLst>
          </p:cNvPr>
          <p:cNvSpPr>
            <a:spLocks noGrp="1" noChangeArrowheads="1"/>
          </p:cNvSpPr>
          <p:nvPr>
            <p:ph type="sldNum" sz="quarter" idx="11"/>
          </p:nvPr>
        </p:nvSpPr>
        <p:spPr>
          <a:ln/>
        </p:spPr>
        <p:txBody>
          <a:bodyPr/>
          <a:lstStyle>
            <a:lvl1pPr>
              <a:defRPr/>
            </a:lvl1pPr>
          </a:lstStyle>
          <a:p>
            <a:pPr>
              <a:defRPr/>
            </a:pPr>
            <a:fld id="{D6064F6C-C1DC-4B9D-A4DC-8DA9494FFB01}" type="slidenum">
              <a:rPr lang="en-US" altLang="en-US"/>
              <a:pPr>
                <a:defRPr/>
              </a:pPr>
              <a:t>‹#›</a:t>
            </a:fld>
            <a:endParaRPr lang="en-US" altLang="en-US"/>
          </a:p>
        </p:txBody>
      </p:sp>
    </p:spTree>
    <p:extLst>
      <p:ext uri="{BB962C8B-B14F-4D97-AF65-F5344CB8AC3E}">
        <p14:creationId xmlns:p14="http://schemas.microsoft.com/office/powerpoint/2010/main" val="380191177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D4050C9E-FE82-44E2-9691-53E5104DE514}"/>
              </a:ext>
            </a:extLst>
          </p:cNvPr>
          <p:cNvSpPr>
            <a:spLocks noGrp="1" noChangeArrowheads="1"/>
          </p:cNvSpPr>
          <p:nvPr>
            <p:ph type="dt" sz="half" idx="10"/>
          </p:nvPr>
        </p:nvSpPr>
        <p:spPr>
          <a:ln/>
        </p:spPr>
        <p:txBody>
          <a:bodyPr/>
          <a:lstStyle>
            <a:lvl1pPr>
              <a:defRPr/>
            </a:lvl1pPr>
          </a:lstStyle>
          <a:p>
            <a:pPr>
              <a:defRPr/>
            </a:pPr>
            <a:fld id="{11249725-264A-4850-874A-FCDCC648B976}" type="datetime1">
              <a:rPr lang="en-US"/>
              <a:pPr>
                <a:defRPr/>
              </a:pPr>
              <a:t>3/8/2022</a:t>
            </a:fld>
            <a:endParaRPr lang="en-US"/>
          </a:p>
        </p:txBody>
      </p:sp>
      <p:sp>
        <p:nvSpPr>
          <p:cNvPr id="3" name="Rectangle 12">
            <a:extLst>
              <a:ext uri="{FF2B5EF4-FFF2-40B4-BE49-F238E27FC236}">
                <a16:creationId xmlns:a16="http://schemas.microsoft.com/office/drawing/2014/main" id="{4C2E32BF-1BA1-439E-99E0-8FEDD65359FA}"/>
              </a:ext>
            </a:extLst>
          </p:cNvPr>
          <p:cNvSpPr>
            <a:spLocks noGrp="1" noChangeArrowheads="1"/>
          </p:cNvSpPr>
          <p:nvPr>
            <p:ph type="sldNum" sz="quarter" idx="11"/>
          </p:nvPr>
        </p:nvSpPr>
        <p:spPr>
          <a:ln/>
        </p:spPr>
        <p:txBody>
          <a:bodyPr/>
          <a:lstStyle>
            <a:lvl1pPr>
              <a:defRPr/>
            </a:lvl1pPr>
          </a:lstStyle>
          <a:p>
            <a:pPr>
              <a:defRPr/>
            </a:pPr>
            <a:fld id="{3B10B44D-594E-4FF6-91BF-E221A93C41D3}" type="slidenum">
              <a:rPr lang="en-US" altLang="en-US"/>
              <a:pPr>
                <a:defRPr/>
              </a:pPr>
              <a:t>‹#›</a:t>
            </a:fld>
            <a:endParaRPr lang="en-US" altLang="en-US"/>
          </a:p>
        </p:txBody>
      </p:sp>
    </p:spTree>
    <p:extLst>
      <p:ext uri="{BB962C8B-B14F-4D97-AF65-F5344CB8AC3E}">
        <p14:creationId xmlns:p14="http://schemas.microsoft.com/office/powerpoint/2010/main" val="58023723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864C982D-A400-4BD7-8D4E-EBA94EEEE335}"/>
              </a:ext>
            </a:extLst>
          </p:cNvPr>
          <p:cNvSpPr>
            <a:spLocks noGrp="1" noChangeArrowheads="1"/>
          </p:cNvSpPr>
          <p:nvPr>
            <p:ph type="dt" sz="half" idx="10"/>
          </p:nvPr>
        </p:nvSpPr>
        <p:spPr>
          <a:ln/>
        </p:spPr>
        <p:txBody>
          <a:bodyPr/>
          <a:lstStyle>
            <a:lvl1pPr>
              <a:defRPr/>
            </a:lvl1pPr>
          </a:lstStyle>
          <a:p>
            <a:pPr>
              <a:defRPr/>
            </a:pPr>
            <a:fld id="{E87988DC-97D7-4E1D-AF55-AFDAF9EB267E}" type="datetime1">
              <a:rPr lang="en-US"/>
              <a:pPr>
                <a:defRPr/>
              </a:pPr>
              <a:t>3/8/2022</a:t>
            </a:fld>
            <a:endParaRPr lang="en-US"/>
          </a:p>
        </p:txBody>
      </p:sp>
      <p:sp>
        <p:nvSpPr>
          <p:cNvPr id="6" name="Rectangle 12">
            <a:extLst>
              <a:ext uri="{FF2B5EF4-FFF2-40B4-BE49-F238E27FC236}">
                <a16:creationId xmlns:a16="http://schemas.microsoft.com/office/drawing/2014/main" id="{8A7332DC-CE50-415B-A108-B91163804962}"/>
              </a:ext>
            </a:extLst>
          </p:cNvPr>
          <p:cNvSpPr>
            <a:spLocks noGrp="1" noChangeArrowheads="1"/>
          </p:cNvSpPr>
          <p:nvPr>
            <p:ph type="sldNum" sz="quarter" idx="11"/>
          </p:nvPr>
        </p:nvSpPr>
        <p:spPr>
          <a:ln/>
        </p:spPr>
        <p:txBody>
          <a:bodyPr/>
          <a:lstStyle>
            <a:lvl1pPr>
              <a:defRPr/>
            </a:lvl1pPr>
          </a:lstStyle>
          <a:p>
            <a:pPr>
              <a:defRPr/>
            </a:pPr>
            <a:fld id="{14374F21-E85E-4105-B3C7-F323CAD8DD44}" type="slidenum">
              <a:rPr lang="en-US" altLang="en-US"/>
              <a:pPr>
                <a:defRPr/>
              </a:pPr>
              <a:t>‹#›</a:t>
            </a:fld>
            <a:endParaRPr lang="en-US" altLang="en-US"/>
          </a:p>
        </p:txBody>
      </p:sp>
    </p:spTree>
    <p:extLst>
      <p:ext uri="{BB962C8B-B14F-4D97-AF65-F5344CB8AC3E}">
        <p14:creationId xmlns:p14="http://schemas.microsoft.com/office/powerpoint/2010/main" val="259839518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BA0BB7C9-E13B-414A-A2CF-A9CD7708E72A}"/>
              </a:ext>
            </a:extLst>
          </p:cNvPr>
          <p:cNvSpPr>
            <a:spLocks noGrp="1" noChangeArrowheads="1"/>
          </p:cNvSpPr>
          <p:nvPr>
            <p:ph type="dt" sz="half" idx="10"/>
          </p:nvPr>
        </p:nvSpPr>
        <p:spPr>
          <a:ln/>
        </p:spPr>
        <p:txBody>
          <a:bodyPr/>
          <a:lstStyle>
            <a:lvl1pPr>
              <a:defRPr/>
            </a:lvl1pPr>
          </a:lstStyle>
          <a:p>
            <a:pPr>
              <a:defRPr/>
            </a:pPr>
            <a:fld id="{8610DE44-EDE8-4890-BE99-9F8F7D7BE178}" type="datetime1">
              <a:rPr lang="en-US"/>
              <a:pPr>
                <a:defRPr/>
              </a:pPr>
              <a:t>3/8/2022</a:t>
            </a:fld>
            <a:endParaRPr lang="en-US"/>
          </a:p>
        </p:txBody>
      </p:sp>
      <p:sp>
        <p:nvSpPr>
          <p:cNvPr id="6" name="Rectangle 12">
            <a:extLst>
              <a:ext uri="{FF2B5EF4-FFF2-40B4-BE49-F238E27FC236}">
                <a16:creationId xmlns:a16="http://schemas.microsoft.com/office/drawing/2014/main" id="{1C6227B5-4E18-421D-B516-8320DD81CFEB}"/>
              </a:ext>
            </a:extLst>
          </p:cNvPr>
          <p:cNvSpPr>
            <a:spLocks noGrp="1" noChangeArrowheads="1"/>
          </p:cNvSpPr>
          <p:nvPr>
            <p:ph type="sldNum" sz="quarter" idx="11"/>
          </p:nvPr>
        </p:nvSpPr>
        <p:spPr>
          <a:ln/>
        </p:spPr>
        <p:txBody>
          <a:bodyPr/>
          <a:lstStyle>
            <a:lvl1pPr>
              <a:defRPr/>
            </a:lvl1pPr>
          </a:lstStyle>
          <a:p>
            <a:pPr>
              <a:defRPr/>
            </a:pPr>
            <a:fld id="{6DFBC0F5-E158-47EB-AC5A-CC51915EA985}" type="slidenum">
              <a:rPr lang="en-US" altLang="en-US"/>
              <a:pPr>
                <a:defRPr/>
              </a:pPr>
              <a:t>‹#›</a:t>
            </a:fld>
            <a:endParaRPr lang="en-US" altLang="en-US"/>
          </a:p>
        </p:txBody>
      </p:sp>
    </p:spTree>
    <p:extLst>
      <p:ext uri="{BB962C8B-B14F-4D97-AF65-F5344CB8AC3E}">
        <p14:creationId xmlns:p14="http://schemas.microsoft.com/office/powerpoint/2010/main" val="233427994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F962365-B38A-4976-AA40-38BDD420BA6E}"/>
              </a:ext>
            </a:extLst>
          </p:cNvPr>
          <p:cNvSpPr>
            <a:spLocks noGrp="1" noChangeArrowheads="1"/>
          </p:cNvSpPr>
          <p:nvPr>
            <p:ph type="dt" sz="half" idx="10"/>
          </p:nvPr>
        </p:nvSpPr>
        <p:spPr>
          <a:ln/>
        </p:spPr>
        <p:txBody>
          <a:bodyPr/>
          <a:lstStyle>
            <a:lvl1pPr>
              <a:defRPr/>
            </a:lvl1pPr>
          </a:lstStyle>
          <a:p>
            <a:pPr>
              <a:defRPr/>
            </a:pPr>
            <a:fld id="{BACD5E6B-195D-4B0B-89B2-8A62A869EA89}" type="datetime1">
              <a:rPr lang="en-US"/>
              <a:pPr>
                <a:defRPr/>
              </a:pPr>
              <a:t>3/8/2022</a:t>
            </a:fld>
            <a:endParaRPr lang="en-US"/>
          </a:p>
        </p:txBody>
      </p:sp>
      <p:sp>
        <p:nvSpPr>
          <p:cNvPr id="5" name="Rectangle 12">
            <a:extLst>
              <a:ext uri="{FF2B5EF4-FFF2-40B4-BE49-F238E27FC236}">
                <a16:creationId xmlns:a16="http://schemas.microsoft.com/office/drawing/2014/main" id="{06C8F5B7-1E12-4EC5-B3E0-B1FE82277849}"/>
              </a:ext>
            </a:extLst>
          </p:cNvPr>
          <p:cNvSpPr>
            <a:spLocks noGrp="1" noChangeArrowheads="1"/>
          </p:cNvSpPr>
          <p:nvPr>
            <p:ph type="sldNum" sz="quarter" idx="11"/>
          </p:nvPr>
        </p:nvSpPr>
        <p:spPr>
          <a:ln/>
        </p:spPr>
        <p:txBody>
          <a:bodyPr/>
          <a:lstStyle>
            <a:lvl1pPr>
              <a:defRPr/>
            </a:lvl1pPr>
          </a:lstStyle>
          <a:p>
            <a:pPr>
              <a:defRPr/>
            </a:pPr>
            <a:fld id="{2233CF0E-CADF-4E20-9A9A-80B96475E035}" type="slidenum">
              <a:rPr lang="en-US" altLang="en-US"/>
              <a:pPr>
                <a:defRPr/>
              </a:pPr>
              <a:t>‹#›</a:t>
            </a:fld>
            <a:endParaRPr lang="en-US" altLang="en-US"/>
          </a:p>
        </p:txBody>
      </p:sp>
    </p:spTree>
    <p:extLst>
      <p:ext uri="{BB962C8B-B14F-4D97-AF65-F5344CB8AC3E}">
        <p14:creationId xmlns:p14="http://schemas.microsoft.com/office/powerpoint/2010/main" val="145859572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4458D6E-6F55-4AEC-B719-04A891822B2E}"/>
              </a:ext>
            </a:extLst>
          </p:cNvPr>
          <p:cNvSpPr>
            <a:spLocks noGrp="1" noChangeArrowheads="1"/>
          </p:cNvSpPr>
          <p:nvPr>
            <p:ph type="dt" sz="half" idx="10"/>
          </p:nvPr>
        </p:nvSpPr>
        <p:spPr>
          <a:ln/>
        </p:spPr>
        <p:txBody>
          <a:bodyPr/>
          <a:lstStyle>
            <a:lvl1pPr>
              <a:defRPr/>
            </a:lvl1pPr>
          </a:lstStyle>
          <a:p>
            <a:pPr>
              <a:defRPr/>
            </a:pPr>
            <a:fld id="{4839E71E-BBB3-4F18-92DE-04E98AC499FB}" type="datetime1">
              <a:rPr lang="en-US"/>
              <a:pPr>
                <a:defRPr/>
              </a:pPr>
              <a:t>3/8/2022</a:t>
            </a:fld>
            <a:endParaRPr lang="en-US"/>
          </a:p>
        </p:txBody>
      </p:sp>
      <p:sp>
        <p:nvSpPr>
          <p:cNvPr id="5" name="Rectangle 12">
            <a:extLst>
              <a:ext uri="{FF2B5EF4-FFF2-40B4-BE49-F238E27FC236}">
                <a16:creationId xmlns:a16="http://schemas.microsoft.com/office/drawing/2014/main" id="{882A6FC5-5368-47A2-A475-9B4C464EFD4A}"/>
              </a:ext>
            </a:extLst>
          </p:cNvPr>
          <p:cNvSpPr>
            <a:spLocks noGrp="1" noChangeArrowheads="1"/>
          </p:cNvSpPr>
          <p:nvPr>
            <p:ph type="sldNum" sz="quarter" idx="11"/>
          </p:nvPr>
        </p:nvSpPr>
        <p:spPr>
          <a:ln/>
        </p:spPr>
        <p:txBody>
          <a:bodyPr/>
          <a:lstStyle>
            <a:lvl1pPr>
              <a:defRPr/>
            </a:lvl1pPr>
          </a:lstStyle>
          <a:p>
            <a:pPr>
              <a:defRPr/>
            </a:pPr>
            <a:fld id="{7A7FE0B5-B96C-4B38-8AD8-0EE849136031}" type="slidenum">
              <a:rPr lang="en-US" altLang="en-US"/>
              <a:pPr>
                <a:defRPr/>
              </a:pPr>
              <a:t>‹#›</a:t>
            </a:fld>
            <a:endParaRPr lang="en-US" altLang="en-US"/>
          </a:p>
        </p:txBody>
      </p:sp>
    </p:spTree>
    <p:extLst>
      <p:ext uri="{BB962C8B-B14F-4D97-AF65-F5344CB8AC3E}">
        <p14:creationId xmlns:p14="http://schemas.microsoft.com/office/powerpoint/2010/main" val="310902852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45AD1059-B610-4496-959C-66257FD182EC}"/>
              </a:ext>
            </a:extLst>
          </p:cNvPr>
          <p:cNvSpPr>
            <a:spLocks noGrp="1" noChangeArrowheads="1"/>
          </p:cNvSpPr>
          <p:nvPr>
            <p:ph type="dt" sz="half" idx="10"/>
          </p:nvPr>
        </p:nvSpPr>
        <p:spPr/>
        <p:txBody>
          <a:bodyPr/>
          <a:lstStyle>
            <a:lvl1pPr>
              <a:defRPr/>
            </a:lvl1pPr>
          </a:lstStyle>
          <a:p>
            <a:pPr>
              <a:defRPr/>
            </a:pPr>
            <a:fld id="{9AFBE245-F68D-45A8-9228-3A99FD8423B4}" type="datetime1">
              <a:rPr lang="en-US"/>
              <a:pPr>
                <a:defRPr/>
              </a:pPr>
              <a:t>3/8/2022</a:t>
            </a:fld>
            <a:endParaRPr lang="en-US"/>
          </a:p>
        </p:txBody>
      </p:sp>
      <p:sp>
        <p:nvSpPr>
          <p:cNvPr id="5" name="Rectangle 6">
            <a:extLst>
              <a:ext uri="{FF2B5EF4-FFF2-40B4-BE49-F238E27FC236}">
                <a16:creationId xmlns:a16="http://schemas.microsoft.com/office/drawing/2014/main" id="{1E693891-E85F-4D80-9D8A-297F9364688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85EAC76-30DF-4A78-9C17-C992999286BA}"/>
              </a:ext>
            </a:extLst>
          </p:cNvPr>
          <p:cNvSpPr>
            <a:spLocks noGrp="1" noChangeArrowheads="1"/>
          </p:cNvSpPr>
          <p:nvPr>
            <p:ph type="sldNum" sz="quarter" idx="12"/>
          </p:nvPr>
        </p:nvSpPr>
        <p:spPr/>
        <p:txBody>
          <a:bodyPr/>
          <a:lstStyle>
            <a:lvl1pPr>
              <a:defRPr/>
            </a:lvl1pPr>
          </a:lstStyle>
          <a:p>
            <a:pPr>
              <a:defRPr/>
            </a:pPr>
            <a:fld id="{6DD1FFE9-3604-4865-817C-564CE83A4706}" type="slidenum">
              <a:rPr lang="en-US" altLang="en-US"/>
              <a:pPr>
                <a:defRPr/>
              </a:pPr>
              <a:t>‹#›</a:t>
            </a:fld>
            <a:endParaRPr lang="en-US" altLang="en-US"/>
          </a:p>
        </p:txBody>
      </p:sp>
    </p:spTree>
    <p:extLst>
      <p:ext uri="{BB962C8B-B14F-4D97-AF65-F5344CB8AC3E}">
        <p14:creationId xmlns:p14="http://schemas.microsoft.com/office/powerpoint/2010/main" val="165152134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092574C-252E-43A2-945F-8C5889C5A2F2}"/>
              </a:ext>
            </a:extLst>
          </p:cNvPr>
          <p:cNvSpPr>
            <a:spLocks noGrp="1" noChangeArrowheads="1"/>
          </p:cNvSpPr>
          <p:nvPr>
            <p:ph type="dt" sz="half" idx="10"/>
          </p:nvPr>
        </p:nvSpPr>
        <p:spPr/>
        <p:txBody>
          <a:bodyPr/>
          <a:lstStyle>
            <a:lvl1pPr>
              <a:defRPr/>
            </a:lvl1pPr>
          </a:lstStyle>
          <a:p>
            <a:pPr>
              <a:defRPr/>
            </a:pPr>
            <a:fld id="{2E80F4BB-2AC7-495B-9257-B4F7F5DF6EA1}" type="datetime1">
              <a:rPr lang="en-US"/>
              <a:pPr>
                <a:defRPr/>
              </a:pPr>
              <a:t>3/8/2022</a:t>
            </a:fld>
            <a:endParaRPr lang="en-US"/>
          </a:p>
        </p:txBody>
      </p:sp>
      <p:sp>
        <p:nvSpPr>
          <p:cNvPr id="5" name="Rectangle 6">
            <a:extLst>
              <a:ext uri="{FF2B5EF4-FFF2-40B4-BE49-F238E27FC236}">
                <a16:creationId xmlns:a16="http://schemas.microsoft.com/office/drawing/2014/main" id="{08EFB16C-2188-4281-8E26-3FAE942E6D08}"/>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CDB35E4-D945-4C46-88EF-5DA8F6FC86F1}"/>
              </a:ext>
            </a:extLst>
          </p:cNvPr>
          <p:cNvSpPr>
            <a:spLocks noGrp="1" noChangeArrowheads="1"/>
          </p:cNvSpPr>
          <p:nvPr>
            <p:ph type="sldNum" sz="quarter" idx="12"/>
          </p:nvPr>
        </p:nvSpPr>
        <p:spPr/>
        <p:txBody>
          <a:bodyPr/>
          <a:lstStyle>
            <a:lvl1pPr>
              <a:defRPr/>
            </a:lvl1pPr>
          </a:lstStyle>
          <a:p>
            <a:pPr>
              <a:defRPr/>
            </a:pPr>
            <a:fld id="{CCD994EF-9824-42A1-A874-B8F33116119A}" type="slidenum">
              <a:rPr lang="en-US" altLang="en-US"/>
              <a:pPr>
                <a:defRPr/>
              </a:pPr>
              <a:t>‹#›</a:t>
            </a:fld>
            <a:endParaRPr lang="en-US" altLang="en-US"/>
          </a:p>
        </p:txBody>
      </p:sp>
    </p:spTree>
    <p:extLst>
      <p:ext uri="{BB962C8B-B14F-4D97-AF65-F5344CB8AC3E}">
        <p14:creationId xmlns:p14="http://schemas.microsoft.com/office/powerpoint/2010/main" val="353491066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A1618480-2415-465A-B62B-3897E7A21B01}"/>
              </a:ext>
            </a:extLst>
          </p:cNvPr>
          <p:cNvSpPr>
            <a:spLocks noGrp="1" noChangeArrowheads="1"/>
          </p:cNvSpPr>
          <p:nvPr>
            <p:ph type="dt" sz="half" idx="10"/>
          </p:nvPr>
        </p:nvSpPr>
        <p:spPr/>
        <p:txBody>
          <a:bodyPr/>
          <a:lstStyle>
            <a:lvl1pPr>
              <a:defRPr/>
            </a:lvl1pPr>
          </a:lstStyle>
          <a:p>
            <a:pPr>
              <a:defRPr/>
            </a:pPr>
            <a:fld id="{B6C59CB4-050F-4314-BE65-527D6290EA47}" type="datetime1">
              <a:rPr lang="en-US"/>
              <a:pPr>
                <a:defRPr/>
              </a:pPr>
              <a:t>3/8/2022</a:t>
            </a:fld>
            <a:endParaRPr lang="en-US"/>
          </a:p>
        </p:txBody>
      </p:sp>
      <p:sp>
        <p:nvSpPr>
          <p:cNvPr id="5" name="Rectangle 6">
            <a:extLst>
              <a:ext uri="{FF2B5EF4-FFF2-40B4-BE49-F238E27FC236}">
                <a16:creationId xmlns:a16="http://schemas.microsoft.com/office/drawing/2014/main" id="{EEB1062F-3C1D-49F7-951D-11950A9481A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C2C3DD28-31F4-4207-ABB2-FA364800DC35}"/>
              </a:ext>
            </a:extLst>
          </p:cNvPr>
          <p:cNvSpPr>
            <a:spLocks noGrp="1" noChangeArrowheads="1"/>
          </p:cNvSpPr>
          <p:nvPr>
            <p:ph type="sldNum" sz="quarter" idx="12"/>
          </p:nvPr>
        </p:nvSpPr>
        <p:spPr/>
        <p:txBody>
          <a:bodyPr/>
          <a:lstStyle>
            <a:lvl1pPr>
              <a:defRPr/>
            </a:lvl1pPr>
          </a:lstStyle>
          <a:p>
            <a:pPr>
              <a:defRPr/>
            </a:pPr>
            <a:fld id="{BBCEEF7B-9A98-4441-8E25-BFE18333B7BC}" type="slidenum">
              <a:rPr lang="en-US" altLang="en-US"/>
              <a:pPr>
                <a:defRPr/>
              </a:pPr>
              <a:t>‹#›</a:t>
            </a:fld>
            <a:endParaRPr lang="en-US" altLang="en-US"/>
          </a:p>
        </p:txBody>
      </p:sp>
    </p:spTree>
    <p:extLst>
      <p:ext uri="{BB962C8B-B14F-4D97-AF65-F5344CB8AC3E}">
        <p14:creationId xmlns:p14="http://schemas.microsoft.com/office/powerpoint/2010/main" val="2699330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0C8629-7CC2-46F0-9974-27B4C80F61C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srgbClr val="FFFFFF"/>
              </a:solidFill>
            </a:endParaRPr>
          </a:p>
        </p:txBody>
      </p:sp>
      <p:pic>
        <p:nvPicPr>
          <p:cNvPr id="5" name="Picture 7" descr="A close up of a building&#10;&#10;Description automatically generated">
            <a:extLst>
              <a:ext uri="{FF2B5EF4-FFF2-40B4-BE49-F238E27FC236}">
                <a16:creationId xmlns:a16="http://schemas.microsoft.com/office/drawing/2014/main" id="{A837524F-4790-4A94-95C1-1BA63927A3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250525" y="1709740"/>
            <a:ext cx="7721841" cy="2852737"/>
          </a:xfrm>
        </p:spPr>
        <p:txBody>
          <a:bodyPr anchor="b"/>
          <a:lstStyle>
            <a:lvl1pPr algn="r">
              <a:defRPr sz="4500" b="1">
                <a:solidFill>
                  <a:schemeClr val="tx2"/>
                </a:solidFill>
                <a:latin typeface="+mn-lt"/>
              </a:defRPr>
            </a:lvl1pPr>
          </a:lstStyle>
          <a:p>
            <a:r>
              <a:rPr lang="en-US"/>
              <a:t>Click to edit Master title style</a:t>
            </a:r>
          </a:p>
        </p:txBody>
      </p:sp>
      <p:sp>
        <p:nvSpPr>
          <p:cNvPr id="3" name="Text Placeholder 2"/>
          <p:cNvSpPr>
            <a:spLocks noGrp="1"/>
          </p:cNvSpPr>
          <p:nvPr>
            <p:ph type="body" idx="1"/>
          </p:nvPr>
        </p:nvSpPr>
        <p:spPr>
          <a:xfrm>
            <a:off x="4250525" y="4589464"/>
            <a:ext cx="772184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C1D85D08-D8C8-40A0-B778-78DDFB97362C}"/>
              </a:ext>
            </a:extLst>
          </p:cNvPr>
          <p:cNvSpPr>
            <a:spLocks noGrp="1"/>
          </p:cNvSpPr>
          <p:nvPr>
            <p:ph type="sldNum" sz="quarter" idx="10"/>
          </p:nvPr>
        </p:nvSpPr>
        <p:spPr>
          <a:xfrm>
            <a:off x="4718050" y="6208713"/>
            <a:ext cx="2743200" cy="365125"/>
          </a:xfrm>
        </p:spPr>
        <p:txBody>
          <a:bodyPr/>
          <a:lstStyle>
            <a:lvl1pPr algn="ctr">
              <a:defRPr/>
            </a:lvl1pPr>
          </a:lstStyle>
          <a:p>
            <a:pPr>
              <a:defRPr/>
            </a:pPr>
            <a:fld id="{F4CD956B-666E-4D0B-B668-8A3EB57F3224}" type="slidenum">
              <a:rPr lang="en-US"/>
              <a:pPr>
                <a:defRPr/>
              </a:pPr>
              <a:t>‹#›</a:t>
            </a:fld>
            <a:endParaRPr lang="en-US"/>
          </a:p>
        </p:txBody>
      </p:sp>
    </p:spTree>
    <p:extLst>
      <p:ext uri="{BB962C8B-B14F-4D97-AF65-F5344CB8AC3E}">
        <p14:creationId xmlns:p14="http://schemas.microsoft.com/office/powerpoint/2010/main" val="2039784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200" y="12954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4000" y="1295400"/>
            <a:ext cx="5181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66CC5CC-7DEE-41B4-BE81-11A84953C2F2}"/>
              </a:ext>
            </a:extLst>
          </p:cNvPr>
          <p:cNvSpPr>
            <a:spLocks noGrp="1" noChangeArrowheads="1"/>
          </p:cNvSpPr>
          <p:nvPr>
            <p:ph type="dt" sz="half" idx="10"/>
          </p:nvPr>
        </p:nvSpPr>
        <p:spPr/>
        <p:txBody>
          <a:bodyPr/>
          <a:lstStyle>
            <a:lvl1pPr>
              <a:defRPr/>
            </a:lvl1pPr>
          </a:lstStyle>
          <a:p>
            <a:pPr>
              <a:defRPr/>
            </a:pPr>
            <a:fld id="{43F4FB12-5D98-489D-B1B3-BA4CB3261889}" type="datetime1">
              <a:rPr lang="en-US"/>
              <a:pPr>
                <a:defRPr/>
              </a:pPr>
              <a:t>3/8/2022</a:t>
            </a:fld>
            <a:endParaRPr lang="en-US"/>
          </a:p>
        </p:txBody>
      </p:sp>
      <p:sp>
        <p:nvSpPr>
          <p:cNvPr id="6" name="Rectangle 6">
            <a:extLst>
              <a:ext uri="{FF2B5EF4-FFF2-40B4-BE49-F238E27FC236}">
                <a16:creationId xmlns:a16="http://schemas.microsoft.com/office/drawing/2014/main" id="{5A849B5E-54F8-4D29-886C-FA62CF73222D}"/>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F4204C0C-19A0-4195-926C-65A3FCE20590}"/>
              </a:ext>
            </a:extLst>
          </p:cNvPr>
          <p:cNvSpPr>
            <a:spLocks noGrp="1" noChangeArrowheads="1"/>
          </p:cNvSpPr>
          <p:nvPr>
            <p:ph type="sldNum" sz="quarter" idx="12"/>
          </p:nvPr>
        </p:nvSpPr>
        <p:spPr/>
        <p:txBody>
          <a:bodyPr/>
          <a:lstStyle>
            <a:lvl1pPr>
              <a:defRPr/>
            </a:lvl1pPr>
          </a:lstStyle>
          <a:p>
            <a:pPr>
              <a:defRPr/>
            </a:pPr>
            <a:fld id="{0ED0803C-FD80-4853-B5D6-2F69C319762F}" type="slidenum">
              <a:rPr lang="en-US" altLang="en-US"/>
              <a:pPr>
                <a:defRPr/>
              </a:pPr>
              <a:t>‹#›</a:t>
            </a:fld>
            <a:endParaRPr lang="en-US" altLang="en-US"/>
          </a:p>
        </p:txBody>
      </p:sp>
    </p:spTree>
    <p:extLst>
      <p:ext uri="{BB962C8B-B14F-4D97-AF65-F5344CB8AC3E}">
        <p14:creationId xmlns:p14="http://schemas.microsoft.com/office/powerpoint/2010/main" val="10097561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9D88DA56-4EBC-4A38-B6A7-1FA957C41CAC}"/>
              </a:ext>
            </a:extLst>
          </p:cNvPr>
          <p:cNvSpPr>
            <a:spLocks noGrp="1" noChangeArrowheads="1"/>
          </p:cNvSpPr>
          <p:nvPr>
            <p:ph type="dt" sz="half" idx="10"/>
          </p:nvPr>
        </p:nvSpPr>
        <p:spPr/>
        <p:txBody>
          <a:bodyPr/>
          <a:lstStyle>
            <a:lvl1pPr>
              <a:defRPr/>
            </a:lvl1pPr>
          </a:lstStyle>
          <a:p>
            <a:pPr>
              <a:defRPr/>
            </a:pPr>
            <a:fld id="{B975CFA2-4659-4530-84DD-981B4153AC55}" type="datetime1">
              <a:rPr lang="en-US"/>
              <a:pPr>
                <a:defRPr/>
              </a:pPr>
              <a:t>3/8/2022</a:t>
            </a:fld>
            <a:endParaRPr lang="en-US"/>
          </a:p>
        </p:txBody>
      </p:sp>
      <p:sp>
        <p:nvSpPr>
          <p:cNvPr id="8" name="Rectangle 6">
            <a:extLst>
              <a:ext uri="{FF2B5EF4-FFF2-40B4-BE49-F238E27FC236}">
                <a16:creationId xmlns:a16="http://schemas.microsoft.com/office/drawing/2014/main" id="{E7E91AE5-8321-473F-98AF-024C24ADA344}"/>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49F2AD53-F9E0-4210-A513-D70C62F727F4}"/>
              </a:ext>
            </a:extLst>
          </p:cNvPr>
          <p:cNvSpPr>
            <a:spLocks noGrp="1" noChangeArrowheads="1"/>
          </p:cNvSpPr>
          <p:nvPr>
            <p:ph type="sldNum" sz="quarter" idx="12"/>
          </p:nvPr>
        </p:nvSpPr>
        <p:spPr/>
        <p:txBody>
          <a:bodyPr/>
          <a:lstStyle>
            <a:lvl1pPr>
              <a:defRPr/>
            </a:lvl1pPr>
          </a:lstStyle>
          <a:p>
            <a:pPr>
              <a:defRPr/>
            </a:pPr>
            <a:fld id="{1DFE3822-7A62-4CE6-A81F-961516AFC4F8}" type="slidenum">
              <a:rPr lang="en-US" altLang="en-US"/>
              <a:pPr>
                <a:defRPr/>
              </a:pPr>
              <a:t>‹#›</a:t>
            </a:fld>
            <a:endParaRPr lang="en-US" altLang="en-US"/>
          </a:p>
        </p:txBody>
      </p:sp>
    </p:spTree>
    <p:extLst>
      <p:ext uri="{BB962C8B-B14F-4D97-AF65-F5344CB8AC3E}">
        <p14:creationId xmlns:p14="http://schemas.microsoft.com/office/powerpoint/2010/main" val="6469846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Rectangle 5">
            <a:extLst>
              <a:ext uri="{FF2B5EF4-FFF2-40B4-BE49-F238E27FC236}">
                <a16:creationId xmlns:a16="http://schemas.microsoft.com/office/drawing/2014/main" id="{F58BC08C-197D-41CB-88E9-5A1D53DED7CA}"/>
              </a:ext>
            </a:extLst>
          </p:cNvPr>
          <p:cNvSpPr>
            <a:spLocks noGrp="1" noChangeArrowheads="1"/>
          </p:cNvSpPr>
          <p:nvPr>
            <p:ph type="dt" sz="half" idx="10"/>
          </p:nvPr>
        </p:nvSpPr>
        <p:spPr/>
        <p:txBody>
          <a:bodyPr/>
          <a:lstStyle>
            <a:lvl1pPr>
              <a:defRPr/>
            </a:lvl1pPr>
          </a:lstStyle>
          <a:p>
            <a:pPr>
              <a:defRPr/>
            </a:pPr>
            <a:fld id="{C4C60B35-443F-4CFF-ADCB-7807A7176D70}" type="datetime1">
              <a:rPr lang="en-US"/>
              <a:pPr>
                <a:defRPr/>
              </a:pPr>
              <a:t>3/8/2022</a:t>
            </a:fld>
            <a:endParaRPr lang="en-US"/>
          </a:p>
        </p:txBody>
      </p:sp>
      <p:sp>
        <p:nvSpPr>
          <p:cNvPr id="4" name="Rectangle 6">
            <a:extLst>
              <a:ext uri="{FF2B5EF4-FFF2-40B4-BE49-F238E27FC236}">
                <a16:creationId xmlns:a16="http://schemas.microsoft.com/office/drawing/2014/main" id="{C19C9D89-C669-48EC-90F4-E64D8A0AFBA7}"/>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2726D0A-8E89-4B28-BAA1-4D19B21981B6}"/>
              </a:ext>
            </a:extLst>
          </p:cNvPr>
          <p:cNvSpPr>
            <a:spLocks noGrp="1" noChangeArrowheads="1"/>
          </p:cNvSpPr>
          <p:nvPr>
            <p:ph type="sldNum" sz="quarter" idx="12"/>
          </p:nvPr>
        </p:nvSpPr>
        <p:spPr/>
        <p:txBody>
          <a:bodyPr/>
          <a:lstStyle>
            <a:lvl1pPr>
              <a:defRPr/>
            </a:lvl1pPr>
          </a:lstStyle>
          <a:p>
            <a:pPr>
              <a:defRPr/>
            </a:pPr>
            <a:fld id="{224E8CE6-5209-49F0-B423-31505431D81D}" type="slidenum">
              <a:rPr lang="en-US" altLang="en-US"/>
              <a:pPr>
                <a:defRPr/>
              </a:pPr>
              <a:t>‹#›</a:t>
            </a:fld>
            <a:endParaRPr lang="en-US" altLang="en-US"/>
          </a:p>
        </p:txBody>
      </p:sp>
    </p:spTree>
    <p:extLst>
      <p:ext uri="{BB962C8B-B14F-4D97-AF65-F5344CB8AC3E}">
        <p14:creationId xmlns:p14="http://schemas.microsoft.com/office/powerpoint/2010/main" val="330643493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B6065A8-598D-4095-A38E-5FE2C704CDA1}"/>
              </a:ext>
            </a:extLst>
          </p:cNvPr>
          <p:cNvSpPr>
            <a:spLocks noGrp="1" noChangeArrowheads="1"/>
          </p:cNvSpPr>
          <p:nvPr>
            <p:ph type="dt" sz="half" idx="10"/>
          </p:nvPr>
        </p:nvSpPr>
        <p:spPr/>
        <p:txBody>
          <a:bodyPr/>
          <a:lstStyle>
            <a:lvl1pPr>
              <a:defRPr/>
            </a:lvl1pPr>
          </a:lstStyle>
          <a:p>
            <a:pPr>
              <a:defRPr/>
            </a:pPr>
            <a:fld id="{ED1C1338-AF14-44D4-899B-9E3F6473B9B2}" type="datetime1">
              <a:rPr lang="en-US"/>
              <a:pPr>
                <a:defRPr/>
              </a:pPr>
              <a:t>3/8/2022</a:t>
            </a:fld>
            <a:endParaRPr lang="en-US"/>
          </a:p>
        </p:txBody>
      </p:sp>
      <p:sp>
        <p:nvSpPr>
          <p:cNvPr id="3" name="Rectangle 6">
            <a:extLst>
              <a:ext uri="{FF2B5EF4-FFF2-40B4-BE49-F238E27FC236}">
                <a16:creationId xmlns:a16="http://schemas.microsoft.com/office/drawing/2014/main" id="{A155759C-3B97-4442-B7B8-0879B100024E}"/>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1A5CD3C2-63AA-44B4-9F65-57359EB475D9}"/>
              </a:ext>
            </a:extLst>
          </p:cNvPr>
          <p:cNvSpPr>
            <a:spLocks noGrp="1" noChangeArrowheads="1"/>
          </p:cNvSpPr>
          <p:nvPr>
            <p:ph type="sldNum" sz="quarter" idx="12"/>
          </p:nvPr>
        </p:nvSpPr>
        <p:spPr/>
        <p:txBody>
          <a:bodyPr/>
          <a:lstStyle>
            <a:lvl1pPr>
              <a:defRPr/>
            </a:lvl1pPr>
          </a:lstStyle>
          <a:p>
            <a:pPr>
              <a:defRPr/>
            </a:pPr>
            <a:fld id="{1E854F9D-7B40-4132-8043-B06066D4BF8E}" type="slidenum">
              <a:rPr lang="en-US" altLang="en-US"/>
              <a:pPr>
                <a:defRPr/>
              </a:pPr>
              <a:t>‹#›</a:t>
            </a:fld>
            <a:endParaRPr lang="en-US" altLang="en-US"/>
          </a:p>
        </p:txBody>
      </p:sp>
    </p:spTree>
    <p:extLst>
      <p:ext uri="{BB962C8B-B14F-4D97-AF65-F5344CB8AC3E}">
        <p14:creationId xmlns:p14="http://schemas.microsoft.com/office/powerpoint/2010/main" val="171478805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472392D-1481-4B05-BCBF-1B166AFDA556}"/>
              </a:ext>
            </a:extLst>
          </p:cNvPr>
          <p:cNvSpPr>
            <a:spLocks noGrp="1" noChangeArrowheads="1"/>
          </p:cNvSpPr>
          <p:nvPr>
            <p:ph type="dt" sz="half" idx="10"/>
          </p:nvPr>
        </p:nvSpPr>
        <p:spPr/>
        <p:txBody>
          <a:bodyPr/>
          <a:lstStyle>
            <a:lvl1pPr>
              <a:defRPr/>
            </a:lvl1pPr>
          </a:lstStyle>
          <a:p>
            <a:pPr>
              <a:defRPr/>
            </a:pPr>
            <a:fld id="{275E1839-D842-4E2E-ACDE-202F7215C4DA}" type="datetime1">
              <a:rPr lang="en-US"/>
              <a:pPr>
                <a:defRPr/>
              </a:pPr>
              <a:t>3/8/2022</a:t>
            </a:fld>
            <a:endParaRPr lang="en-US"/>
          </a:p>
        </p:txBody>
      </p:sp>
      <p:sp>
        <p:nvSpPr>
          <p:cNvPr id="6" name="Rectangle 6">
            <a:extLst>
              <a:ext uri="{FF2B5EF4-FFF2-40B4-BE49-F238E27FC236}">
                <a16:creationId xmlns:a16="http://schemas.microsoft.com/office/drawing/2014/main" id="{9AF0A8C1-D245-4BFD-8A1A-BDA1C4DDCC45}"/>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371A30F3-7965-463F-8BC5-166B0A854941}"/>
              </a:ext>
            </a:extLst>
          </p:cNvPr>
          <p:cNvSpPr>
            <a:spLocks noGrp="1" noChangeArrowheads="1"/>
          </p:cNvSpPr>
          <p:nvPr>
            <p:ph type="sldNum" sz="quarter" idx="12"/>
          </p:nvPr>
        </p:nvSpPr>
        <p:spPr/>
        <p:txBody>
          <a:bodyPr/>
          <a:lstStyle>
            <a:lvl1pPr>
              <a:defRPr/>
            </a:lvl1pPr>
          </a:lstStyle>
          <a:p>
            <a:pPr>
              <a:defRPr/>
            </a:pPr>
            <a:fld id="{C22BBA1C-1168-4BC6-80F4-C357BEA9D13A}" type="slidenum">
              <a:rPr lang="en-US" altLang="en-US"/>
              <a:pPr>
                <a:defRPr/>
              </a:pPr>
              <a:t>‹#›</a:t>
            </a:fld>
            <a:endParaRPr lang="en-US" altLang="en-US"/>
          </a:p>
        </p:txBody>
      </p:sp>
    </p:spTree>
    <p:extLst>
      <p:ext uri="{BB962C8B-B14F-4D97-AF65-F5344CB8AC3E}">
        <p14:creationId xmlns:p14="http://schemas.microsoft.com/office/powerpoint/2010/main" val="310522773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80E6E2B-811B-4FAC-86BD-6DF293106C98}"/>
              </a:ext>
            </a:extLst>
          </p:cNvPr>
          <p:cNvSpPr>
            <a:spLocks noGrp="1" noChangeArrowheads="1"/>
          </p:cNvSpPr>
          <p:nvPr>
            <p:ph type="dt" sz="half" idx="10"/>
          </p:nvPr>
        </p:nvSpPr>
        <p:spPr/>
        <p:txBody>
          <a:bodyPr/>
          <a:lstStyle>
            <a:lvl1pPr>
              <a:defRPr/>
            </a:lvl1pPr>
          </a:lstStyle>
          <a:p>
            <a:pPr>
              <a:defRPr/>
            </a:pPr>
            <a:fld id="{E571CD2B-DBCD-4BAB-B836-C9235F526E17}" type="datetime1">
              <a:rPr lang="en-US"/>
              <a:pPr>
                <a:defRPr/>
              </a:pPr>
              <a:t>3/8/2022</a:t>
            </a:fld>
            <a:endParaRPr lang="en-US"/>
          </a:p>
        </p:txBody>
      </p:sp>
      <p:sp>
        <p:nvSpPr>
          <p:cNvPr id="6" name="Rectangle 6">
            <a:extLst>
              <a:ext uri="{FF2B5EF4-FFF2-40B4-BE49-F238E27FC236}">
                <a16:creationId xmlns:a16="http://schemas.microsoft.com/office/drawing/2014/main" id="{2580929A-8EB3-4161-96BC-97D59BDBA020}"/>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370C71F2-D219-499C-9570-C6943B61AE6A}"/>
              </a:ext>
            </a:extLst>
          </p:cNvPr>
          <p:cNvSpPr>
            <a:spLocks noGrp="1" noChangeArrowheads="1"/>
          </p:cNvSpPr>
          <p:nvPr>
            <p:ph type="sldNum" sz="quarter" idx="12"/>
          </p:nvPr>
        </p:nvSpPr>
        <p:spPr/>
        <p:txBody>
          <a:bodyPr/>
          <a:lstStyle>
            <a:lvl1pPr>
              <a:defRPr/>
            </a:lvl1pPr>
          </a:lstStyle>
          <a:p>
            <a:pPr>
              <a:defRPr/>
            </a:pPr>
            <a:fld id="{5B973114-3152-4CA4-BB35-CADDAAF83BF2}" type="slidenum">
              <a:rPr lang="en-US" altLang="en-US"/>
              <a:pPr>
                <a:defRPr/>
              </a:pPr>
              <a:t>‹#›</a:t>
            </a:fld>
            <a:endParaRPr lang="en-US" altLang="en-US"/>
          </a:p>
        </p:txBody>
      </p:sp>
    </p:spTree>
    <p:extLst>
      <p:ext uri="{BB962C8B-B14F-4D97-AF65-F5344CB8AC3E}">
        <p14:creationId xmlns:p14="http://schemas.microsoft.com/office/powerpoint/2010/main" val="141022988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9FD9A17-3722-4AE4-A042-269AE7AEB6A3}"/>
              </a:ext>
            </a:extLst>
          </p:cNvPr>
          <p:cNvSpPr>
            <a:spLocks noGrp="1" noChangeArrowheads="1"/>
          </p:cNvSpPr>
          <p:nvPr>
            <p:ph type="dt" sz="half" idx="10"/>
          </p:nvPr>
        </p:nvSpPr>
        <p:spPr/>
        <p:txBody>
          <a:bodyPr/>
          <a:lstStyle>
            <a:lvl1pPr>
              <a:defRPr/>
            </a:lvl1pPr>
          </a:lstStyle>
          <a:p>
            <a:pPr>
              <a:defRPr/>
            </a:pPr>
            <a:fld id="{D26E2FCF-D8B3-4B09-8408-7DCFF2842603}" type="datetime1">
              <a:rPr lang="en-US"/>
              <a:pPr>
                <a:defRPr/>
              </a:pPr>
              <a:t>3/8/2022</a:t>
            </a:fld>
            <a:endParaRPr lang="en-US"/>
          </a:p>
        </p:txBody>
      </p:sp>
      <p:sp>
        <p:nvSpPr>
          <p:cNvPr id="5" name="Rectangle 6">
            <a:extLst>
              <a:ext uri="{FF2B5EF4-FFF2-40B4-BE49-F238E27FC236}">
                <a16:creationId xmlns:a16="http://schemas.microsoft.com/office/drawing/2014/main" id="{06334F97-65D3-4A2E-9EDD-6543DB66602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3DBDDE6-1F0B-4C46-8576-373CEE0A5DDC}"/>
              </a:ext>
            </a:extLst>
          </p:cNvPr>
          <p:cNvSpPr>
            <a:spLocks noGrp="1" noChangeArrowheads="1"/>
          </p:cNvSpPr>
          <p:nvPr>
            <p:ph type="sldNum" sz="quarter" idx="12"/>
          </p:nvPr>
        </p:nvSpPr>
        <p:spPr/>
        <p:txBody>
          <a:bodyPr/>
          <a:lstStyle>
            <a:lvl1pPr>
              <a:defRPr/>
            </a:lvl1pPr>
          </a:lstStyle>
          <a:p>
            <a:pPr>
              <a:defRPr/>
            </a:pPr>
            <a:fld id="{49B788D5-6D95-45F8-A0E6-D76DE70C28FB}" type="slidenum">
              <a:rPr lang="en-US" altLang="en-US"/>
              <a:pPr>
                <a:defRPr/>
              </a:pPr>
              <a:t>‹#›</a:t>
            </a:fld>
            <a:endParaRPr lang="en-US" altLang="en-US"/>
          </a:p>
        </p:txBody>
      </p:sp>
    </p:spTree>
    <p:extLst>
      <p:ext uri="{BB962C8B-B14F-4D97-AF65-F5344CB8AC3E}">
        <p14:creationId xmlns:p14="http://schemas.microsoft.com/office/powerpoint/2010/main" val="144316913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74638"/>
            <a:ext cx="2794000" cy="55165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178800" cy="5516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2C8248A-DD76-46B1-9057-7E399FEB60F3}"/>
              </a:ext>
            </a:extLst>
          </p:cNvPr>
          <p:cNvSpPr>
            <a:spLocks noGrp="1" noChangeArrowheads="1"/>
          </p:cNvSpPr>
          <p:nvPr>
            <p:ph type="dt" sz="half" idx="10"/>
          </p:nvPr>
        </p:nvSpPr>
        <p:spPr/>
        <p:txBody>
          <a:bodyPr/>
          <a:lstStyle>
            <a:lvl1pPr>
              <a:defRPr/>
            </a:lvl1pPr>
          </a:lstStyle>
          <a:p>
            <a:pPr>
              <a:defRPr/>
            </a:pPr>
            <a:fld id="{4BEF256E-725C-4438-8A51-B4BE054B2840}" type="datetime1">
              <a:rPr lang="en-US"/>
              <a:pPr>
                <a:defRPr/>
              </a:pPr>
              <a:t>3/8/2022</a:t>
            </a:fld>
            <a:endParaRPr lang="en-US"/>
          </a:p>
        </p:txBody>
      </p:sp>
      <p:sp>
        <p:nvSpPr>
          <p:cNvPr id="5" name="Rectangle 6">
            <a:extLst>
              <a:ext uri="{FF2B5EF4-FFF2-40B4-BE49-F238E27FC236}">
                <a16:creationId xmlns:a16="http://schemas.microsoft.com/office/drawing/2014/main" id="{40DF2D03-D3E0-43B1-B4B7-D82CD52A7A3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2A43EAF-71D0-4A91-BC35-CE67D8339A99}"/>
              </a:ext>
            </a:extLst>
          </p:cNvPr>
          <p:cNvSpPr>
            <a:spLocks noGrp="1" noChangeArrowheads="1"/>
          </p:cNvSpPr>
          <p:nvPr>
            <p:ph type="sldNum" sz="quarter" idx="12"/>
          </p:nvPr>
        </p:nvSpPr>
        <p:spPr/>
        <p:txBody>
          <a:bodyPr/>
          <a:lstStyle>
            <a:lvl1pPr>
              <a:defRPr/>
            </a:lvl1pPr>
          </a:lstStyle>
          <a:p>
            <a:pPr>
              <a:defRPr/>
            </a:pPr>
            <a:fld id="{9DCAEE5E-B3CF-42CB-BD75-D49F70CB67D7}" type="slidenum">
              <a:rPr lang="en-US" altLang="en-US"/>
              <a:pPr>
                <a:defRPr/>
              </a:pPr>
              <a:t>‹#›</a:t>
            </a:fld>
            <a:endParaRPr lang="en-US" altLang="en-US"/>
          </a:p>
        </p:txBody>
      </p:sp>
    </p:spTree>
    <p:extLst>
      <p:ext uri="{BB962C8B-B14F-4D97-AF65-F5344CB8AC3E}">
        <p14:creationId xmlns:p14="http://schemas.microsoft.com/office/powerpoint/2010/main" val="130029419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51F73AE-3D98-4183-864F-C4DAE343DD13}"/>
              </a:ext>
            </a:extLst>
          </p:cNvPr>
          <p:cNvSpPr>
            <a:spLocks noGrp="1" noChangeArrowheads="1"/>
          </p:cNvSpPr>
          <p:nvPr>
            <p:ph type="dt" sz="half" idx="10"/>
          </p:nvPr>
        </p:nvSpPr>
        <p:spPr>
          <a:ln/>
        </p:spPr>
        <p:txBody>
          <a:bodyPr/>
          <a:lstStyle>
            <a:lvl1pPr>
              <a:defRPr/>
            </a:lvl1pPr>
          </a:lstStyle>
          <a:p>
            <a:pPr>
              <a:defRPr/>
            </a:pPr>
            <a:fld id="{C99E9B59-296A-4EB8-9E5A-0FBBF9081465}" type="datetime1">
              <a:rPr lang="en-US"/>
              <a:pPr>
                <a:defRPr/>
              </a:pPr>
              <a:t>3/8/2022</a:t>
            </a:fld>
            <a:endParaRPr lang="en-US"/>
          </a:p>
        </p:txBody>
      </p:sp>
      <p:sp>
        <p:nvSpPr>
          <p:cNvPr id="5" name="Rectangle 5">
            <a:extLst>
              <a:ext uri="{FF2B5EF4-FFF2-40B4-BE49-F238E27FC236}">
                <a16:creationId xmlns:a16="http://schemas.microsoft.com/office/drawing/2014/main" id="{A47B24CB-A417-4399-AC94-8C4468BB24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D51C00-45DA-4470-ABE1-B020DD29CED0}"/>
              </a:ext>
            </a:extLst>
          </p:cNvPr>
          <p:cNvSpPr>
            <a:spLocks noGrp="1" noChangeArrowheads="1"/>
          </p:cNvSpPr>
          <p:nvPr>
            <p:ph type="sldNum" sz="quarter" idx="12"/>
          </p:nvPr>
        </p:nvSpPr>
        <p:spPr>
          <a:ln/>
        </p:spPr>
        <p:txBody>
          <a:bodyPr/>
          <a:lstStyle>
            <a:lvl1pPr>
              <a:defRPr/>
            </a:lvl1pPr>
          </a:lstStyle>
          <a:p>
            <a:pPr>
              <a:defRPr/>
            </a:pPr>
            <a:fld id="{BD975010-977E-4779-97AF-B40BCC648EE2}" type="slidenum">
              <a:rPr lang="en-US" altLang="en-US"/>
              <a:pPr>
                <a:defRPr/>
              </a:pPr>
              <a:t>‹#›</a:t>
            </a:fld>
            <a:endParaRPr lang="en-US" altLang="en-US"/>
          </a:p>
        </p:txBody>
      </p:sp>
    </p:spTree>
    <p:extLst>
      <p:ext uri="{BB962C8B-B14F-4D97-AF65-F5344CB8AC3E}">
        <p14:creationId xmlns:p14="http://schemas.microsoft.com/office/powerpoint/2010/main" val="35544453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1C4D2F-F836-451A-9AAB-3C7952856A9A}"/>
              </a:ext>
            </a:extLst>
          </p:cNvPr>
          <p:cNvSpPr>
            <a:spLocks noGrp="1" noChangeArrowheads="1"/>
          </p:cNvSpPr>
          <p:nvPr>
            <p:ph type="dt" sz="half" idx="10"/>
          </p:nvPr>
        </p:nvSpPr>
        <p:spPr>
          <a:ln/>
        </p:spPr>
        <p:txBody>
          <a:bodyPr/>
          <a:lstStyle>
            <a:lvl1pPr>
              <a:defRPr/>
            </a:lvl1pPr>
          </a:lstStyle>
          <a:p>
            <a:pPr>
              <a:defRPr/>
            </a:pPr>
            <a:fld id="{DB73792E-7C7E-4DB8-BF15-6E5E48B373CA}" type="datetime1">
              <a:rPr lang="en-US"/>
              <a:pPr>
                <a:defRPr/>
              </a:pPr>
              <a:t>3/8/2022</a:t>
            </a:fld>
            <a:endParaRPr lang="en-US"/>
          </a:p>
        </p:txBody>
      </p:sp>
      <p:sp>
        <p:nvSpPr>
          <p:cNvPr id="5" name="Rectangle 5">
            <a:extLst>
              <a:ext uri="{FF2B5EF4-FFF2-40B4-BE49-F238E27FC236}">
                <a16:creationId xmlns:a16="http://schemas.microsoft.com/office/drawing/2014/main" id="{10961606-9C07-487A-9DCF-F5F55E7708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2DB500-AFBE-4622-B820-3B59A4FC903D}"/>
              </a:ext>
            </a:extLst>
          </p:cNvPr>
          <p:cNvSpPr>
            <a:spLocks noGrp="1" noChangeArrowheads="1"/>
          </p:cNvSpPr>
          <p:nvPr>
            <p:ph type="sldNum" sz="quarter" idx="12"/>
          </p:nvPr>
        </p:nvSpPr>
        <p:spPr>
          <a:ln/>
        </p:spPr>
        <p:txBody>
          <a:bodyPr/>
          <a:lstStyle>
            <a:lvl1pPr>
              <a:defRPr/>
            </a:lvl1pPr>
          </a:lstStyle>
          <a:p>
            <a:pPr>
              <a:defRPr/>
            </a:pPr>
            <a:fld id="{D42782CB-B297-4080-BF44-8A6918725B6A}" type="slidenum">
              <a:rPr lang="en-US" altLang="en-US"/>
              <a:pPr>
                <a:defRPr/>
              </a:pPr>
              <a:t>‹#›</a:t>
            </a:fld>
            <a:endParaRPr lang="en-US" altLang="en-US"/>
          </a:p>
        </p:txBody>
      </p:sp>
    </p:spTree>
    <p:extLst>
      <p:ext uri="{BB962C8B-B14F-4D97-AF65-F5344CB8AC3E}">
        <p14:creationId xmlns:p14="http://schemas.microsoft.com/office/powerpoint/2010/main" val="6725782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sz="half" idx="1"/>
          </p:nvPr>
        </p:nvSpPr>
        <p:spPr>
          <a:xfrm>
            <a:off x="424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58915"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E565E-257F-4936-833F-1F9437ABC9AA}"/>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7C8AC8D1-C4C2-469A-B0FA-A7622D654A87}" type="datetime1">
              <a:rPr lang="en-US"/>
              <a:pPr>
                <a:defRPr/>
              </a:pPr>
              <a:t>3/8/2022</a:t>
            </a:fld>
            <a:endParaRPr lang="en-US"/>
          </a:p>
        </p:txBody>
      </p:sp>
      <p:sp>
        <p:nvSpPr>
          <p:cNvPr id="6" name="Footer Placeholder 5">
            <a:extLst>
              <a:ext uri="{FF2B5EF4-FFF2-40B4-BE49-F238E27FC236}">
                <a16:creationId xmlns:a16="http://schemas.microsoft.com/office/drawing/2014/main" id="{E2F8424E-DDE9-43C1-9C0A-7184C6A822B9}"/>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7" name="Slide Number Placeholder 6">
            <a:extLst>
              <a:ext uri="{FF2B5EF4-FFF2-40B4-BE49-F238E27FC236}">
                <a16:creationId xmlns:a16="http://schemas.microsoft.com/office/drawing/2014/main" id="{1DC6D87C-5797-4DF6-B18F-12B73113CF0F}"/>
              </a:ext>
            </a:extLst>
          </p:cNvPr>
          <p:cNvSpPr>
            <a:spLocks noGrp="1"/>
          </p:cNvSpPr>
          <p:nvPr>
            <p:ph type="sldNum" sz="quarter" idx="12"/>
          </p:nvPr>
        </p:nvSpPr>
        <p:spPr/>
        <p:txBody>
          <a:bodyPr/>
          <a:lstStyle>
            <a:lvl1pPr>
              <a:defRPr/>
            </a:lvl1pPr>
          </a:lstStyle>
          <a:p>
            <a:pPr>
              <a:defRPr/>
            </a:pPr>
            <a:fld id="{EB226BCF-0A40-4704-AF36-FAC52E0CE037}" type="slidenum">
              <a:rPr lang="en-US"/>
              <a:pPr>
                <a:defRPr/>
              </a:pPr>
              <a:t>‹#›</a:t>
            </a:fld>
            <a:endParaRPr lang="en-US"/>
          </a:p>
        </p:txBody>
      </p:sp>
    </p:spTree>
    <p:extLst>
      <p:ext uri="{BB962C8B-B14F-4D97-AF65-F5344CB8AC3E}">
        <p14:creationId xmlns:p14="http://schemas.microsoft.com/office/powerpoint/2010/main" val="20909066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CAF8467-855E-4D14-B568-F0DDFF8C7D45}"/>
              </a:ext>
            </a:extLst>
          </p:cNvPr>
          <p:cNvSpPr>
            <a:spLocks noGrp="1" noChangeArrowheads="1"/>
          </p:cNvSpPr>
          <p:nvPr>
            <p:ph type="dt" sz="half" idx="10"/>
          </p:nvPr>
        </p:nvSpPr>
        <p:spPr>
          <a:ln/>
        </p:spPr>
        <p:txBody>
          <a:bodyPr/>
          <a:lstStyle>
            <a:lvl1pPr>
              <a:defRPr/>
            </a:lvl1pPr>
          </a:lstStyle>
          <a:p>
            <a:pPr>
              <a:defRPr/>
            </a:pPr>
            <a:fld id="{539E1158-62DF-41E6-B95D-AF9E912CC798}" type="datetime1">
              <a:rPr lang="en-US"/>
              <a:pPr>
                <a:defRPr/>
              </a:pPr>
              <a:t>3/8/2022</a:t>
            </a:fld>
            <a:endParaRPr lang="en-US"/>
          </a:p>
        </p:txBody>
      </p:sp>
      <p:sp>
        <p:nvSpPr>
          <p:cNvPr id="5" name="Rectangle 5">
            <a:extLst>
              <a:ext uri="{FF2B5EF4-FFF2-40B4-BE49-F238E27FC236}">
                <a16:creationId xmlns:a16="http://schemas.microsoft.com/office/drawing/2014/main" id="{95367667-1EE3-415F-8E3B-3EA7DE4478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EF7D73-A934-4251-8D39-5A6020813C36}"/>
              </a:ext>
            </a:extLst>
          </p:cNvPr>
          <p:cNvSpPr>
            <a:spLocks noGrp="1" noChangeArrowheads="1"/>
          </p:cNvSpPr>
          <p:nvPr>
            <p:ph type="sldNum" sz="quarter" idx="12"/>
          </p:nvPr>
        </p:nvSpPr>
        <p:spPr>
          <a:ln/>
        </p:spPr>
        <p:txBody>
          <a:bodyPr/>
          <a:lstStyle>
            <a:lvl1pPr>
              <a:defRPr/>
            </a:lvl1pPr>
          </a:lstStyle>
          <a:p>
            <a:pPr>
              <a:defRPr/>
            </a:pPr>
            <a:fld id="{88969E0C-BB11-4240-B151-F9CD5F004C3A}" type="slidenum">
              <a:rPr lang="en-US" altLang="en-US"/>
              <a:pPr>
                <a:defRPr/>
              </a:pPr>
              <a:t>‹#›</a:t>
            </a:fld>
            <a:endParaRPr lang="en-US" altLang="en-US"/>
          </a:p>
        </p:txBody>
      </p:sp>
    </p:spTree>
    <p:extLst>
      <p:ext uri="{BB962C8B-B14F-4D97-AF65-F5344CB8AC3E}">
        <p14:creationId xmlns:p14="http://schemas.microsoft.com/office/powerpoint/2010/main" val="307957356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713C2A9-E5D4-4D69-B80B-9F26324F9891}"/>
              </a:ext>
            </a:extLst>
          </p:cNvPr>
          <p:cNvSpPr>
            <a:spLocks noGrp="1" noChangeArrowheads="1"/>
          </p:cNvSpPr>
          <p:nvPr>
            <p:ph type="dt" sz="half" idx="10"/>
          </p:nvPr>
        </p:nvSpPr>
        <p:spPr>
          <a:ln/>
        </p:spPr>
        <p:txBody>
          <a:bodyPr/>
          <a:lstStyle>
            <a:lvl1pPr>
              <a:defRPr/>
            </a:lvl1pPr>
          </a:lstStyle>
          <a:p>
            <a:pPr>
              <a:defRPr/>
            </a:pPr>
            <a:fld id="{0FCE3B8E-176F-42AA-89FD-EB47C374DE43}" type="datetime1">
              <a:rPr lang="en-US"/>
              <a:pPr>
                <a:defRPr/>
              </a:pPr>
              <a:t>3/8/2022</a:t>
            </a:fld>
            <a:endParaRPr lang="en-US"/>
          </a:p>
        </p:txBody>
      </p:sp>
      <p:sp>
        <p:nvSpPr>
          <p:cNvPr id="6" name="Rectangle 5">
            <a:extLst>
              <a:ext uri="{FF2B5EF4-FFF2-40B4-BE49-F238E27FC236}">
                <a16:creationId xmlns:a16="http://schemas.microsoft.com/office/drawing/2014/main" id="{01E34FA6-6E3A-4A6F-AFA1-31B4B4C54C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D2DDB5-BB9A-4BD3-BA1E-19B2CA393A7A}"/>
              </a:ext>
            </a:extLst>
          </p:cNvPr>
          <p:cNvSpPr>
            <a:spLocks noGrp="1" noChangeArrowheads="1"/>
          </p:cNvSpPr>
          <p:nvPr>
            <p:ph type="sldNum" sz="quarter" idx="12"/>
          </p:nvPr>
        </p:nvSpPr>
        <p:spPr>
          <a:ln/>
        </p:spPr>
        <p:txBody>
          <a:bodyPr/>
          <a:lstStyle>
            <a:lvl1pPr>
              <a:defRPr/>
            </a:lvl1pPr>
          </a:lstStyle>
          <a:p>
            <a:pPr>
              <a:defRPr/>
            </a:pPr>
            <a:fld id="{FC7EED08-8525-42E4-BBEF-4A9EC0AC844D}" type="slidenum">
              <a:rPr lang="en-US" altLang="en-US"/>
              <a:pPr>
                <a:defRPr/>
              </a:pPr>
              <a:t>‹#›</a:t>
            </a:fld>
            <a:endParaRPr lang="en-US" altLang="en-US"/>
          </a:p>
        </p:txBody>
      </p:sp>
    </p:spTree>
    <p:extLst>
      <p:ext uri="{BB962C8B-B14F-4D97-AF65-F5344CB8AC3E}">
        <p14:creationId xmlns:p14="http://schemas.microsoft.com/office/powerpoint/2010/main" val="366213500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569850-3E36-41D8-8541-F8B83EE4EC83}"/>
              </a:ext>
            </a:extLst>
          </p:cNvPr>
          <p:cNvSpPr>
            <a:spLocks noGrp="1" noChangeArrowheads="1"/>
          </p:cNvSpPr>
          <p:nvPr>
            <p:ph type="dt" sz="half" idx="10"/>
          </p:nvPr>
        </p:nvSpPr>
        <p:spPr>
          <a:ln/>
        </p:spPr>
        <p:txBody>
          <a:bodyPr/>
          <a:lstStyle>
            <a:lvl1pPr>
              <a:defRPr/>
            </a:lvl1pPr>
          </a:lstStyle>
          <a:p>
            <a:pPr>
              <a:defRPr/>
            </a:pPr>
            <a:fld id="{838997BF-16C9-4673-BED7-EF7F9EEA8B00}" type="datetime1">
              <a:rPr lang="en-US"/>
              <a:pPr>
                <a:defRPr/>
              </a:pPr>
              <a:t>3/8/2022</a:t>
            </a:fld>
            <a:endParaRPr lang="en-US"/>
          </a:p>
        </p:txBody>
      </p:sp>
      <p:sp>
        <p:nvSpPr>
          <p:cNvPr id="8" name="Rectangle 5">
            <a:extLst>
              <a:ext uri="{FF2B5EF4-FFF2-40B4-BE49-F238E27FC236}">
                <a16:creationId xmlns:a16="http://schemas.microsoft.com/office/drawing/2014/main" id="{EDC06117-1512-4F03-AA48-DDECBCE412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D81C1A2-1F43-45EE-80F3-4CFE52C5C2A0}"/>
              </a:ext>
            </a:extLst>
          </p:cNvPr>
          <p:cNvSpPr>
            <a:spLocks noGrp="1" noChangeArrowheads="1"/>
          </p:cNvSpPr>
          <p:nvPr>
            <p:ph type="sldNum" sz="quarter" idx="12"/>
          </p:nvPr>
        </p:nvSpPr>
        <p:spPr>
          <a:ln/>
        </p:spPr>
        <p:txBody>
          <a:bodyPr/>
          <a:lstStyle>
            <a:lvl1pPr>
              <a:defRPr/>
            </a:lvl1pPr>
          </a:lstStyle>
          <a:p>
            <a:pPr>
              <a:defRPr/>
            </a:pPr>
            <a:fld id="{1627B364-7670-4081-A9E5-7E11D1475BF9}" type="slidenum">
              <a:rPr lang="en-US" altLang="en-US"/>
              <a:pPr>
                <a:defRPr/>
              </a:pPr>
              <a:t>‹#›</a:t>
            </a:fld>
            <a:endParaRPr lang="en-US" altLang="en-US"/>
          </a:p>
        </p:txBody>
      </p:sp>
    </p:spTree>
    <p:extLst>
      <p:ext uri="{BB962C8B-B14F-4D97-AF65-F5344CB8AC3E}">
        <p14:creationId xmlns:p14="http://schemas.microsoft.com/office/powerpoint/2010/main" val="373476284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341500D-0E45-4DA7-B796-6416CB211156}"/>
              </a:ext>
            </a:extLst>
          </p:cNvPr>
          <p:cNvSpPr>
            <a:spLocks noGrp="1" noChangeArrowheads="1"/>
          </p:cNvSpPr>
          <p:nvPr>
            <p:ph type="dt" sz="half" idx="10"/>
          </p:nvPr>
        </p:nvSpPr>
        <p:spPr>
          <a:ln/>
        </p:spPr>
        <p:txBody>
          <a:bodyPr/>
          <a:lstStyle>
            <a:lvl1pPr>
              <a:defRPr/>
            </a:lvl1pPr>
          </a:lstStyle>
          <a:p>
            <a:pPr>
              <a:defRPr/>
            </a:pPr>
            <a:fld id="{DC89CFA8-1456-47F7-9046-31354805CB84}" type="datetime1">
              <a:rPr lang="en-US"/>
              <a:pPr>
                <a:defRPr/>
              </a:pPr>
              <a:t>3/8/2022</a:t>
            </a:fld>
            <a:endParaRPr lang="en-US"/>
          </a:p>
        </p:txBody>
      </p:sp>
      <p:sp>
        <p:nvSpPr>
          <p:cNvPr id="4" name="Rectangle 5">
            <a:extLst>
              <a:ext uri="{FF2B5EF4-FFF2-40B4-BE49-F238E27FC236}">
                <a16:creationId xmlns:a16="http://schemas.microsoft.com/office/drawing/2014/main" id="{34B85C79-50CC-47B5-8B9C-AB406DDD8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9513839-69D8-4D1B-9899-1DE9E3960771}"/>
              </a:ext>
            </a:extLst>
          </p:cNvPr>
          <p:cNvSpPr>
            <a:spLocks noGrp="1" noChangeArrowheads="1"/>
          </p:cNvSpPr>
          <p:nvPr>
            <p:ph type="sldNum" sz="quarter" idx="12"/>
          </p:nvPr>
        </p:nvSpPr>
        <p:spPr>
          <a:ln/>
        </p:spPr>
        <p:txBody>
          <a:bodyPr/>
          <a:lstStyle>
            <a:lvl1pPr>
              <a:defRPr/>
            </a:lvl1pPr>
          </a:lstStyle>
          <a:p>
            <a:pPr>
              <a:defRPr/>
            </a:pPr>
            <a:fld id="{3B725251-551B-465E-B75E-CD36A1E9E781}" type="slidenum">
              <a:rPr lang="en-US" altLang="en-US"/>
              <a:pPr>
                <a:defRPr/>
              </a:pPr>
              <a:t>‹#›</a:t>
            </a:fld>
            <a:endParaRPr lang="en-US" altLang="en-US"/>
          </a:p>
        </p:txBody>
      </p:sp>
    </p:spTree>
    <p:extLst>
      <p:ext uri="{BB962C8B-B14F-4D97-AF65-F5344CB8AC3E}">
        <p14:creationId xmlns:p14="http://schemas.microsoft.com/office/powerpoint/2010/main" val="103794507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32299C-8AF0-4BB4-8714-0A55B14E629B}"/>
              </a:ext>
            </a:extLst>
          </p:cNvPr>
          <p:cNvSpPr>
            <a:spLocks noGrp="1" noChangeArrowheads="1"/>
          </p:cNvSpPr>
          <p:nvPr>
            <p:ph type="dt" sz="half" idx="10"/>
          </p:nvPr>
        </p:nvSpPr>
        <p:spPr>
          <a:ln/>
        </p:spPr>
        <p:txBody>
          <a:bodyPr/>
          <a:lstStyle>
            <a:lvl1pPr>
              <a:defRPr/>
            </a:lvl1pPr>
          </a:lstStyle>
          <a:p>
            <a:pPr>
              <a:defRPr/>
            </a:pPr>
            <a:fld id="{10F7064F-79CE-43D2-A917-8CC32E8BCAC6}" type="datetime1">
              <a:rPr lang="en-US"/>
              <a:pPr>
                <a:defRPr/>
              </a:pPr>
              <a:t>3/8/2022</a:t>
            </a:fld>
            <a:endParaRPr lang="en-US"/>
          </a:p>
        </p:txBody>
      </p:sp>
      <p:sp>
        <p:nvSpPr>
          <p:cNvPr id="3" name="Rectangle 5">
            <a:extLst>
              <a:ext uri="{FF2B5EF4-FFF2-40B4-BE49-F238E27FC236}">
                <a16:creationId xmlns:a16="http://schemas.microsoft.com/office/drawing/2014/main" id="{E104351B-4FF7-4C5E-8B40-3976939B35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7DCECCD-2FF1-427F-90C7-EF7FD79058E1}"/>
              </a:ext>
            </a:extLst>
          </p:cNvPr>
          <p:cNvSpPr>
            <a:spLocks noGrp="1" noChangeArrowheads="1"/>
          </p:cNvSpPr>
          <p:nvPr>
            <p:ph type="sldNum" sz="quarter" idx="12"/>
          </p:nvPr>
        </p:nvSpPr>
        <p:spPr>
          <a:ln/>
        </p:spPr>
        <p:txBody>
          <a:bodyPr/>
          <a:lstStyle>
            <a:lvl1pPr>
              <a:defRPr/>
            </a:lvl1pPr>
          </a:lstStyle>
          <a:p>
            <a:pPr>
              <a:defRPr/>
            </a:pPr>
            <a:fld id="{9E6878AF-0837-4AD3-8B38-792D0967E1E5}" type="slidenum">
              <a:rPr lang="en-US" altLang="en-US"/>
              <a:pPr>
                <a:defRPr/>
              </a:pPr>
              <a:t>‹#›</a:t>
            </a:fld>
            <a:endParaRPr lang="en-US" altLang="en-US"/>
          </a:p>
        </p:txBody>
      </p:sp>
    </p:spTree>
    <p:extLst>
      <p:ext uri="{BB962C8B-B14F-4D97-AF65-F5344CB8AC3E}">
        <p14:creationId xmlns:p14="http://schemas.microsoft.com/office/powerpoint/2010/main" val="362992313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241394-DB41-4398-8D4F-5D26F166CCC6}"/>
              </a:ext>
            </a:extLst>
          </p:cNvPr>
          <p:cNvSpPr>
            <a:spLocks noGrp="1" noChangeArrowheads="1"/>
          </p:cNvSpPr>
          <p:nvPr>
            <p:ph type="dt" sz="half" idx="10"/>
          </p:nvPr>
        </p:nvSpPr>
        <p:spPr>
          <a:ln/>
        </p:spPr>
        <p:txBody>
          <a:bodyPr/>
          <a:lstStyle>
            <a:lvl1pPr>
              <a:defRPr/>
            </a:lvl1pPr>
          </a:lstStyle>
          <a:p>
            <a:pPr>
              <a:defRPr/>
            </a:pPr>
            <a:fld id="{FEB3232A-4A80-4D3F-9A16-FE399F8CD1AE}" type="datetime1">
              <a:rPr lang="en-US"/>
              <a:pPr>
                <a:defRPr/>
              </a:pPr>
              <a:t>3/8/2022</a:t>
            </a:fld>
            <a:endParaRPr lang="en-US"/>
          </a:p>
        </p:txBody>
      </p:sp>
      <p:sp>
        <p:nvSpPr>
          <p:cNvPr id="6" name="Rectangle 5">
            <a:extLst>
              <a:ext uri="{FF2B5EF4-FFF2-40B4-BE49-F238E27FC236}">
                <a16:creationId xmlns:a16="http://schemas.microsoft.com/office/drawing/2014/main" id="{F193E971-E6E2-43B8-95A9-BB5B2B0C87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2313A3-52EB-46B9-9DBD-ABB4B0E60519}"/>
              </a:ext>
            </a:extLst>
          </p:cNvPr>
          <p:cNvSpPr>
            <a:spLocks noGrp="1" noChangeArrowheads="1"/>
          </p:cNvSpPr>
          <p:nvPr>
            <p:ph type="sldNum" sz="quarter" idx="12"/>
          </p:nvPr>
        </p:nvSpPr>
        <p:spPr>
          <a:ln/>
        </p:spPr>
        <p:txBody>
          <a:bodyPr/>
          <a:lstStyle>
            <a:lvl1pPr>
              <a:defRPr/>
            </a:lvl1pPr>
          </a:lstStyle>
          <a:p>
            <a:pPr>
              <a:defRPr/>
            </a:pPr>
            <a:fld id="{EC6C074F-17F7-418F-A465-B10868CFC336}" type="slidenum">
              <a:rPr lang="en-US" altLang="en-US"/>
              <a:pPr>
                <a:defRPr/>
              </a:pPr>
              <a:t>‹#›</a:t>
            </a:fld>
            <a:endParaRPr lang="en-US" altLang="en-US"/>
          </a:p>
        </p:txBody>
      </p:sp>
    </p:spTree>
    <p:extLst>
      <p:ext uri="{BB962C8B-B14F-4D97-AF65-F5344CB8AC3E}">
        <p14:creationId xmlns:p14="http://schemas.microsoft.com/office/powerpoint/2010/main" val="105181040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9100BE2-5B08-403F-80A7-3EE3F2738EC9}"/>
              </a:ext>
            </a:extLst>
          </p:cNvPr>
          <p:cNvSpPr>
            <a:spLocks noGrp="1" noChangeArrowheads="1"/>
          </p:cNvSpPr>
          <p:nvPr>
            <p:ph type="dt" sz="half" idx="10"/>
          </p:nvPr>
        </p:nvSpPr>
        <p:spPr>
          <a:ln/>
        </p:spPr>
        <p:txBody>
          <a:bodyPr/>
          <a:lstStyle>
            <a:lvl1pPr>
              <a:defRPr/>
            </a:lvl1pPr>
          </a:lstStyle>
          <a:p>
            <a:pPr>
              <a:defRPr/>
            </a:pPr>
            <a:fld id="{32E570CC-9A5E-434E-A40C-B0588A8F9C7A}" type="datetime1">
              <a:rPr lang="en-US"/>
              <a:pPr>
                <a:defRPr/>
              </a:pPr>
              <a:t>3/8/2022</a:t>
            </a:fld>
            <a:endParaRPr lang="en-US"/>
          </a:p>
        </p:txBody>
      </p:sp>
      <p:sp>
        <p:nvSpPr>
          <p:cNvPr id="6" name="Rectangle 5">
            <a:extLst>
              <a:ext uri="{FF2B5EF4-FFF2-40B4-BE49-F238E27FC236}">
                <a16:creationId xmlns:a16="http://schemas.microsoft.com/office/drawing/2014/main" id="{73389B01-6716-41EE-83BD-CAF3ECE86B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0BC720-D7F0-4529-89DC-D41DD5E23145}"/>
              </a:ext>
            </a:extLst>
          </p:cNvPr>
          <p:cNvSpPr>
            <a:spLocks noGrp="1" noChangeArrowheads="1"/>
          </p:cNvSpPr>
          <p:nvPr>
            <p:ph type="sldNum" sz="quarter" idx="12"/>
          </p:nvPr>
        </p:nvSpPr>
        <p:spPr>
          <a:ln/>
        </p:spPr>
        <p:txBody>
          <a:bodyPr/>
          <a:lstStyle>
            <a:lvl1pPr>
              <a:defRPr/>
            </a:lvl1pPr>
          </a:lstStyle>
          <a:p>
            <a:pPr>
              <a:defRPr/>
            </a:pPr>
            <a:fld id="{300ADF3C-9CB2-4160-8273-F8E1B60A1281}" type="slidenum">
              <a:rPr lang="en-US" altLang="en-US"/>
              <a:pPr>
                <a:defRPr/>
              </a:pPr>
              <a:t>‹#›</a:t>
            </a:fld>
            <a:endParaRPr lang="en-US" altLang="en-US"/>
          </a:p>
        </p:txBody>
      </p:sp>
    </p:spTree>
    <p:extLst>
      <p:ext uri="{BB962C8B-B14F-4D97-AF65-F5344CB8AC3E}">
        <p14:creationId xmlns:p14="http://schemas.microsoft.com/office/powerpoint/2010/main" val="246017342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F31D21-F6B5-4DF9-91A9-8E5511AF61E0}"/>
              </a:ext>
            </a:extLst>
          </p:cNvPr>
          <p:cNvSpPr>
            <a:spLocks noGrp="1" noChangeArrowheads="1"/>
          </p:cNvSpPr>
          <p:nvPr>
            <p:ph type="dt" sz="half" idx="10"/>
          </p:nvPr>
        </p:nvSpPr>
        <p:spPr>
          <a:ln/>
        </p:spPr>
        <p:txBody>
          <a:bodyPr/>
          <a:lstStyle>
            <a:lvl1pPr>
              <a:defRPr/>
            </a:lvl1pPr>
          </a:lstStyle>
          <a:p>
            <a:pPr>
              <a:defRPr/>
            </a:pPr>
            <a:fld id="{ADF2FEC4-A561-40AA-84CB-AA3ADE311B3E}" type="datetime1">
              <a:rPr lang="en-US"/>
              <a:pPr>
                <a:defRPr/>
              </a:pPr>
              <a:t>3/8/2022</a:t>
            </a:fld>
            <a:endParaRPr lang="en-US"/>
          </a:p>
        </p:txBody>
      </p:sp>
      <p:sp>
        <p:nvSpPr>
          <p:cNvPr id="5" name="Rectangle 5">
            <a:extLst>
              <a:ext uri="{FF2B5EF4-FFF2-40B4-BE49-F238E27FC236}">
                <a16:creationId xmlns:a16="http://schemas.microsoft.com/office/drawing/2014/main" id="{A01D6AF1-9C75-4CBD-870F-E2DB380215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460C45C-9944-4072-9176-4E2872A0FB0B}"/>
              </a:ext>
            </a:extLst>
          </p:cNvPr>
          <p:cNvSpPr>
            <a:spLocks noGrp="1" noChangeArrowheads="1"/>
          </p:cNvSpPr>
          <p:nvPr>
            <p:ph type="sldNum" sz="quarter" idx="12"/>
          </p:nvPr>
        </p:nvSpPr>
        <p:spPr>
          <a:ln/>
        </p:spPr>
        <p:txBody>
          <a:bodyPr/>
          <a:lstStyle>
            <a:lvl1pPr>
              <a:defRPr/>
            </a:lvl1pPr>
          </a:lstStyle>
          <a:p>
            <a:pPr>
              <a:defRPr/>
            </a:pPr>
            <a:fld id="{2327045E-2815-4AA7-97B4-0B5BF2D9717D}" type="slidenum">
              <a:rPr lang="en-US" altLang="en-US"/>
              <a:pPr>
                <a:defRPr/>
              </a:pPr>
              <a:t>‹#›</a:t>
            </a:fld>
            <a:endParaRPr lang="en-US" altLang="en-US"/>
          </a:p>
        </p:txBody>
      </p:sp>
    </p:spTree>
    <p:extLst>
      <p:ext uri="{BB962C8B-B14F-4D97-AF65-F5344CB8AC3E}">
        <p14:creationId xmlns:p14="http://schemas.microsoft.com/office/powerpoint/2010/main" val="273795403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741363"/>
            <a:ext cx="2743200" cy="538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41363"/>
            <a:ext cx="8026400" cy="538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75ADF5-F29F-4E57-83AA-3206C6A5B464}"/>
              </a:ext>
            </a:extLst>
          </p:cNvPr>
          <p:cNvSpPr>
            <a:spLocks noGrp="1" noChangeArrowheads="1"/>
          </p:cNvSpPr>
          <p:nvPr>
            <p:ph type="dt" sz="half" idx="10"/>
          </p:nvPr>
        </p:nvSpPr>
        <p:spPr>
          <a:ln/>
        </p:spPr>
        <p:txBody>
          <a:bodyPr/>
          <a:lstStyle>
            <a:lvl1pPr>
              <a:defRPr/>
            </a:lvl1pPr>
          </a:lstStyle>
          <a:p>
            <a:pPr>
              <a:defRPr/>
            </a:pPr>
            <a:fld id="{1DF8621A-D388-43C6-A4DD-B4FACBE70C0C}" type="datetime1">
              <a:rPr lang="en-US"/>
              <a:pPr>
                <a:defRPr/>
              </a:pPr>
              <a:t>3/8/2022</a:t>
            </a:fld>
            <a:endParaRPr lang="en-US"/>
          </a:p>
        </p:txBody>
      </p:sp>
      <p:sp>
        <p:nvSpPr>
          <p:cNvPr id="5" name="Rectangle 5">
            <a:extLst>
              <a:ext uri="{FF2B5EF4-FFF2-40B4-BE49-F238E27FC236}">
                <a16:creationId xmlns:a16="http://schemas.microsoft.com/office/drawing/2014/main" id="{801F50FF-2E8C-4AD2-936F-BFB68FCA82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5EC441-D701-4FD4-8921-A59EE9A68DE5}"/>
              </a:ext>
            </a:extLst>
          </p:cNvPr>
          <p:cNvSpPr>
            <a:spLocks noGrp="1" noChangeArrowheads="1"/>
          </p:cNvSpPr>
          <p:nvPr>
            <p:ph type="sldNum" sz="quarter" idx="12"/>
          </p:nvPr>
        </p:nvSpPr>
        <p:spPr>
          <a:ln/>
        </p:spPr>
        <p:txBody>
          <a:bodyPr/>
          <a:lstStyle>
            <a:lvl1pPr>
              <a:defRPr/>
            </a:lvl1pPr>
          </a:lstStyle>
          <a:p>
            <a:pPr>
              <a:defRPr/>
            </a:pPr>
            <a:fld id="{03928C1D-D77E-4B0D-87E9-E256B9E72612}" type="slidenum">
              <a:rPr lang="en-US" altLang="en-US"/>
              <a:pPr>
                <a:defRPr/>
              </a:pPr>
              <a:t>‹#›</a:t>
            </a:fld>
            <a:endParaRPr lang="en-US" altLang="en-US"/>
          </a:p>
        </p:txBody>
      </p:sp>
    </p:spTree>
    <p:extLst>
      <p:ext uri="{BB962C8B-B14F-4D97-AF65-F5344CB8AC3E}">
        <p14:creationId xmlns:p14="http://schemas.microsoft.com/office/powerpoint/2010/main" val="73369841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3"/>
          </p:nvPr>
        </p:nvSpPr>
        <p:spPr/>
        <p:txBody>
          <a:bodyPr/>
          <a:lstStyle>
            <a:lvl1pPr>
              <a:defRPr>
                <a:latin typeface="+mn-lt"/>
              </a:defRPr>
            </a:lvl1pPr>
          </a:lstStyle>
          <a:p>
            <a:pPr>
              <a:defRPr/>
            </a:pPr>
            <a:fld id="{E28BC27F-4AAF-4A7B-9548-13F1FFC159A1}" type="slidenum">
              <a:rPr lang="en-US"/>
              <a:pPr>
                <a:defRPr/>
              </a:pPr>
              <a:t>‹#›</a:t>
            </a:fld>
            <a:endParaRPr lang="en-US"/>
          </a:p>
        </p:txBody>
      </p:sp>
      <p:sp>
        <p:nvSpPr>
          <p:cNvPr id="8" name="Footer Placeholder 2"/>
          <p:cNvSpPr>
            <a:spLocks noGrp="1"/>
          </p:cNvSpPr>
          <p:nvPr>
            <p:ph type="ftr" sz="quarter" idx="15"/>
          </p:nvPr>
        </p:nvSpPr>
        <p:spPr>
          <a:ln/>
        </p:spPr>
        <p:txBody>
          <a:bodyPr/>
          <a:lstStyle>
            <a:lvl1pPr>
              <a:defRPr/>
            </a:lvl1pPr>
          </a:lstStyle>
          <a:p>
            <a:pPr>
              <a:defRPr/>
            </a:pPr>
            <a:endParaRPr lang="en-US"/>
          </a:p>
        </p:txBody>
      </p:sp>
      <p:sp>
        <p:nvSpPr>
          <p:cNvPr id="10" name="Slide Number Placeholder 4"/>
          <p:cNvSpPr>
            <a:spLocks noGrp="1"/>
          </p:cNvSpPr>
          <p:nvPr>
            <p:ph type="sldNum" sz="quarter" idx="17"/>
          </p:nvPr>
        </p:nvSpPr>
        <p:spPr>
          <a:ln/>
        </p:spPr>
        <p:txBody>
          <a:bodyPr/>
          <a:lstStyle>
            <a:lvl1pPr>
              <a:defRPr>
                <a:latin typeface="+mn-lt"/>
              </a:defRPr>
            </a:lvl1pPr>
          </a:lstStyle>
          <a:p>
            <a:pPr>
              <a:defRPr/>
            </a:pPr>
            <a:fld id="{3EA5884F-DD25-416E-B989-05FA09DC65D5}" type="slidenum">
              <a:rPr lang="en-US"/>
              <a:pPr>
                <a:defRPr/>
              </a:pPr>
              <a:t>‹#›</a:t>
            </a:fld>
            <a:endParaRPr lang="en-US"/>
          </a:p>
        </p:txBody>
      </p:sp>
      <p:sp>
        <p:nvSpPr>
          <p:cNvPr id="11" name="Footer Placeholder 2"/>
          <p:cNvSpPr>
            <a:spLocks noGrp="1"/>
          </p:cNvSpPr>
          <p:nvPr>
            <p:ph type="ftr" sz="quarter" idx="19"/>
          </p:nvPr>
        </p:nvSpPr>
        <p:spPr>
          <a:ln/>
        </p:spPr>
        <p:txBody>
          <a:bodyPr/>
          <a:lstStyle>
            <a:lvl1pPr>
              <a:defRPr/>
            </a:lvl1pPr>
          </a:lstStyle>
          <a:p>
            <a:pPr>
              <a:defRPr/>
            </a:pPr>
            <a:endParaRPr lang="en-US"/>
          </a:p>
        </p:txBody>
      </p:sp>
      <p:sp>
        <p:nvSpPr>
          <p:cNvPr id="13" name="Slide Number Placeholder 4"/>
          <p:cNvSpPr>
            <a:spLocks noGrp="1"/>
          </p:cNvSpPr>
          <p:nvPr>
            <p:ph type="sldNum" sz="quarter" idx="21"/>
          </p:nvPr>
        </p:nvSpPr>
        <p:spPr>
          <a:ln/>
        </p:spPr>
        <p:txBody>
          <a:bodyPr/>
          <a:lstStyle>
            <a:lvl1pPr>
              <a:defRPr>
                <a:latin typeface="+mn-lt"/>
              </a:defRPr>
            </a:lvl1pPr>
          </a:lstStyle>
          <a:p>
            <a:pPr>
              <a:defRPr/>
            </a:pPr>
            <a:fld id="{52EDCA93-2D96-47F9-A6DF-E08351C1A837}" type="slidenum">
              <a:rPr lang="en-US"/>
              <a:pPr>
                <a:defRPr/>
              </a:pPr>
              <a:t>‹#›</a:t>
            </a:fld>
            <a:endParaRPr lang="en-US"/>
          </a:p>
        </p:txBody>
      </p:sp>
      <p:sp>
        <p:nvSpPr>
          <p:cNvPr id="14" name="Footer Placeholder 2"/>
          <p:cNvSpPr>
            <a:spLocks noGrp="1"/>
          </p:cNvSpPr>
          <p:nvPr>
            <p:ph type="ftr" sz="quarter" idx="23"/>
          </p:nvPr>
        </p:nvSpPr>
        <p:spPr>
          <a:ln/>
        </p:spPr>
        <p:txBody>
          <a:bodyPr/>
          <a:lstStyle>
            <a:lvl1pPr>
              <a:defRPr/>
            </a:lvl1pPr>
          </a:lstStyle>
          <a:p>
            <a:pPr>
              <a:defRPr/>
            </a:pPr>
            <a:endParaRPr lang="en-US"/>
          </a:p>
        </p:txBody>
      </p:sp>
      <p:sp>
        <p:nvSpPr>
          <p:cNvPr id="16" name="Slide Number Placeholder 4"/>
          <p:cNvSpPr>
            <a:spLocks noGrp="1"/>
          </p:cNvSpPr>
          <p:nvPr>
            <p:ph type="sldNum" sz="quarter" idx="25"/>
          </p:nvPr>
        </p:nvSpPr>
        <p:spPr>
          <a:ln/>
        </p:spPr>
        <p:txBody>
          <a:bodyPr/>
          <a:lstStyle>
            <a:lvl1pPr>
              <a:defRPr>
                <a:latin typeface="+mn-lt"/>
              </a:defRPr>
            </a:lvl1pPr>
          </a:lstStyle>
          <a:p>
            <a:pPr>
              <a:defRPr/>
            </a:pPr>
            <a:fld id="{56BAA889-1E79-436B-9167-4827FDB52D0C}" type="slidenum">
              <a:rPr lang="en-US"/>
              <a:pPr>
                <a:defRPr/>
              </a:pPr>
              <a:t>‹#›</a:t>
            </a:fld>
            <a:endParaRPr lang="en-US"/>
          </a:p>
        </p:txBody>
      </p:sp>
      <p:sp>
        <p:nvSpPr>
          <p:cNvPr id="15" name="Footer Placeholder 2"/>
          <p:cNvSpPr>
            <a:spLocks noGrp="1"/>
          </p:cNvSpPr>
          <p:nvPr>
            <p:ph type="ftr" sz="quarter" idx="27"/>
          </p:nvPr>
        </p:nvSpPr>
        <p:spPr>
          <a:ln/>
        </p:spPr>
        <p:txBody>
          <a:bodyPr/>
          <a:lstStyle>
            <a:lvl1pPr>
              <a:defRPr/>
            </a:lvl1pPr>
          </a:lstStyle>
          <a:p>
            <a:pPr>
              <a:defRPr/>
            </a:pPr>
            <a:endParaRPr lang="en-US"/>
          </a:p>
        </p:txBody>
      </p:sp>
      <p:sp>
        <p:nvSpPr>
          <p:cNvPr id="18" name="Slide Number Placeholder 4"/>
          <p:cNvSpPr>
            <a:spLocks noGrp="1"/>
          </p:cNvSpPr>
          <p:nvPr>
            <p:ph type="sldNum" sz="quarter" idx="29"/>
          </p:nvPr>
        </p:nvSpPr>
        <p:spPr>
          <a:ln/>
        </p:spPr>
        <p:txBody>
          <a:bodyPr/>
          <a:lstStyle>
            <a:lvl1pPr>
              <a:defRPr>
                <a:latin typeface="+mn-lt"/>
              </a:defRPr>
            </a:lvl1pPr>
          </a:lstStyle>
          <a:p>
            <a:pPr>
              <a:defRPr/>
            </a:pPr>
            <a:fld id="{E76D5BA4-F43D-45A1-942C-8F9436819519}" type="slidenum">
              <a:rPr lang="en-US"/>
              <a:pPr>
                <a:defRPr/>
              </a:pPr>
              <a:t>‹#›</a:t>
            </a:fld>
            <a:endParaRPr lang="en-US"/>
          </a:p>
        </p:txBody>
      </p:sp>
      <p:sp>
        <p:nvSpPr>
          <p:cNvPr id="19" name="Footer Placeholder 2"/>
          <p:cNvSpPr>
            <a:spLocks noGrp="1"/>
          </p:cNvSpPr>
          <p:nvPr>
            <p:ph type="ftr" sz="quarter" idx="31"/>
          </p:nvPr>
        </p:nvSpPr>
        <p:spPr>
          <a:ln/>
        </p:spPr>
        <p:txBody>
          <a:bodyPr/>
          <a:lstStyle>
            <a:lvl1pPr>
              <a:defRPr/>
            </a:lvl1pPr>
          </a:lstStyle>
          <a:p>
            <a:pPr>
              <a:defRPr/>
            </a:pPr>
            <a:r>
              <a:rPr lang="en-US"/>
              <a:t>VRC Diagnostic Assessment Pilot – Labor Management Forum Brief</a:t>
            </a:r>
          </a:p>
        </p:txBody>
      </p:sp>
      <p:sp>
        <p:nvSpPr>
          <p:cNvPr id="21" name="Slide Number Placeholder 4"/>
          <p:cNvSpPr>
            <a:spLocks noGrp="1"/>
          </p:cNvSpPr>
          <p:nvPr>
            <p:ph type="sldNum" sz="quarter" idx="33"/>
          </p:nvPr>
        </p:nvSpPr>
        <p:spPr>
          <a:ln/>
        </p:spPr>
        <p:txBody>
          <a:bodyPr/>
          <a:lstStyle>
            <a:lvl1pPr>
              <a:defRPr/>
            </a:lvl1pPr>
          </a:lstStyle>
          <a:p>
            <a:pPr>
              <a:defRPr/>
            </a:pPr>
            <a:fld id="{A39DEC6E-D11F-4B53-9DA5-3375E0D73A1F}" type="slidenum">
              <a:rPr lang="en-US" altLang="en-US"/>
              <a:pPr>
                <a:defRPr/>
              </a:pPr>
              <a:t>‹#›</a:t>
            </a:fld>
            <a:endParaRPr lang="en-US" altLang="en-US"/>
          </a:p>
        </p:txBody>
      </p:sp>
      <p:sp>
        <p:nvSpPr>
          <p:cNvPr id="20" name="Footer Placeholder 2"/>
          <p:cNvSpPr>
            <a:spLocks noGrp="1"/>
          </p:cNvSpPr>
          <p:nvPr>
            <p:ph type="ftr" sz="quarter" idx="35"/>
          </p:nvPr>
        </p:nvSpPr>
        <p:spPr>
          <a:ln/>
        </p:spPr>
        <p:txBody>
          <a:bodyPr/>
          <a:lstStyle>
            <a:lvl1pPr>
              <a:defRPr/>
            </a:lvl1pPr>
          </a:lstStyle>
          <a:p>
            <a:pPr>
              <a:defRPr/>
            </a:pPr>
            <a:r>
              <a:rPr lang="en-US"/>
              <a:t>VRC Diagnostic Assessment Pilot – Labor Management Forum Brief</a:t>
            </a:r>
          </a:p>
        </p:txBody>
      </p:sp>
      <p:sp>
        <p:nvSpPr>
          <p:cNvPr id="23" name="Slide Number Placeholder 4"/>
          <p:cNvSpPr>
            <a:spLocks noGrp="1"/>
          </p:cNvSpPr>
          <p:nvPr>
            <p:ph type="sldNum" sz="quarter" idx="37"/>
          </p:nvPr>
        </p:nvSpPr>
        <p:spPr>
          <a:ln/>
        </p:spPr>
        <p:txBody>
          <a:bodyPr/>
          <a:lstStyle>
            <a:lvl1pPr>
              <a:defRPr/>
            </a:lvl1pPr>
          </a:lstStyle>
          <a:p>
            <a:pPr>
              <a:defRPr/>
            </a:pPr>
            <a:fld id="{577251C8-A826-41D8-B896-7616BE2CBE41}" type="slidenum">
              <a:rPr lang="en-US" altLang="en-US"/>
              <a:pPr>
                <a:defRPr/>
              </a:pPr>
              <a:t>‹#›</a:t>
            </a:fld>
            <a:endParaRPr lang="en-US" altLang="en-US"/>
          </a:p>
        </p:txBody>
      </p:sp>
      <p:sp>
        <p:nvSpPr>
          <p:cNvPr id="24" name="Footer Placeholder 2"/>
          <p:cNvSpPr>
            <a:spLocks noGrp="1"/>
          </p:cNvSpPr>
          <p:nvPr>
            <p:ph type="ftr" sz="quarter" idx="39"/>
          </p:nvPr>
        </p:nvSpPr>
        <p:spPr>
          <a:ln/>
        </p:spPr>
        <p:txBody>
          <a:bodyPr/>
          <a:lstStyle>
            <a:lvl1pPr>
              <a:defRPr/>
            </a:lvl1pPr>
          </a:lstStyle>
          <a:p>
            <a:pPr>
              <a:defRPr/>
            </a:pPr>
            <a:r>
              <a:rPr lang="en-US"/>
              <a:t>VRC Diagnostic Assessment Pilot – Labor Management Forum Brief</a:t>
            </a:r>
          </a:p>
        </p:txBody>
      </p:sp>
      <p:sp>
        <p:nvSpPr>
          <p:cNvPr id="26" name="Slide Number Placeholder 4"/>
          <p:cNvSpPr>
            <a:spLocks noGrp="1"/>
          </p:cNvSpPr>
          <p:nvPr>
            <p:ph type="sldNum" sz="quarter" idx="41"/>
          </p:nvPr>
        </p:nvSpPr>
        <p:spPr>
          <a:ln/>
        </p:spPr>
        <p:txBody>
          <a:bodyPr/>
          <a:lstStyle>
            <a:lvl1pPr>
              <a:defRPr/>
            </a:lvl1pPr>
          </a:lstStyle>
          <a:p>
            <a:pPr>
              <a:defRPr/>
            </a:pPr>
            <a:fld id="{F7DFF2F8-94F3-43C6-8EB3-AAF6E4ABEB86}" type="slidenum">
              <a:rPr lang="en-US" altLang="en-US"/>
              <a:pPr>
                <a:defRPr/>
              </a:pPr>
              <a:t>‹#›</a:t>
            </a:fld>
            <a:endParaRPr lang="en-US" altLang="en-US"/>
          </a:p>
        </p:txBody>
      </p:sp>
      <p:sp>
        <p:nvSpPr>
          <p:cNvPr id="25" name="Footer Placeholder 2"/>
          <p:cNvSpPr>
            <a:spLocks noGrp="1"/>
          </p:cNvSpPr>
          <p:nvPr>
            <p:ph type="ftr" sz="quarter" idx="43"/>
          </p:nvPr>
        </p:nvSpPr>
        <p:spPr>
          <a:ln/>
        </p:spPr>
        <p:txBody>
          <a:bodyPr/>
          <a:lstStyle>
            <a:lvl1pPr>
              <a:defRPr/>
            </a:lvl1pPr>
          </a:lstStyle>
          <a:p>
            <a:pPr>
              <a:defRPr/>
            </a:pPr>
            <a:r>
              <a:rPr lang="en-US"/>
              <a:t>VRC Diagnostic Assessment Pilot – Labor Management Forum Brief</a:t>
            </a:r>
          </a:p>
        </p:txBody>
      </p:sp>
      <p:sp>
        <p:nvSpPr>
          <p:cNvPr id="28" name="Slide Number Placeholder 4"/>
          <p:cNvSpPr>
            <a:spLocks noGrp="1"/>
          </p:cNvSpPr>
          <p:nvPr>
            <p:ph type="sldNum" sz="quarter" idx="45"/>
          </p:nvPr>
        </p:nvSpPr>
        <p:spPr>
          <a:ln/>
        </p:spPr>
        <p:txBody>
          <a:bodyPr/>
          <a:lstStyle>
            <a:lvl1pPr>
              <a:defRPr/>
            </a:lvl1pPr>
          </a:lstStyle>
          <a:p>
            <a:pPr>
              <a:defRPr/>
            </a:pPr>
            <a:fld id="{A4CC6F32-5068-473A-9545-B85F659F08A7}" type="slidenum">
              <a:rPr lang="en-US" altLang="en-US"/>
              <a:pPr>
                <a:defRPr/>
              </a:pPr>
              <a:t>‹#›</a:t>
            </a:fld>
            <a:endParaRPr lang="en-US" altLang="en-US"/>
          </a:p>
        </p:txBody>
      </p:sp>
      <p:sp>
        <p:nvSpPr>
          <p:cNvPr id="27" name="Footer Placeholder 2"/>
          <p:cNvSpPr>
            <a:spLocks noGrp="1"/>
          </p:cNvSpPr>
          <p:nvPr>
            <p:ph type="ftr" sz="quarter" idx="47"/>
          </p:nvPr>
        </p:nvSpPr>
        <p:spPr>
          <a:ln/>
        </p:spPr>
        <p:txBody>
          <a:bodyPr/>
          <a:lstStyle>
            <a:lvl1pPr>
              <a:defRPr/>
            </a:lvl1pPr>
          </a:lstStyle>
          <a:p>
            <a:pPr>
              <a:defRPr/>
            </a:pPr>
            <a:r>
              <a:rPr lang="en-US"/>
              <a:t>VRC Diagnostic Assessment Pilot – Labor Management Forum Brief</a:t>
            </a:r>
          </a:p>
        </p:txBody>
      </p:sp>
      <p:sp>
        <p:nvSpPr>
          <p:cNvPr id="30" name="Slide Number Placeholder 4"/>
          <p:cNvSpPr>
            <a:spLocks noGrp="1"/>
          </p:cNvSpPr>
          <p:nvPr>
            <p:ph type="sldNum" sz="quarter" idx="49"/>
          </p:nvPr>
        </p:nvSpPr>
        <p:spPr>
          <a:ln/>
        </p:spPr>
        <p:txBody>
          <a:bodyPr/>
          <a:lstStyle>
            <a:lvl1pPr>
              <a:defRPr/>
            </a:lvl1pPr>
          </a:lstStyle>
          <a:p>
            <a:pPr>
              <a:defRPr/>
            </a:pPr>
            <a:fld id="{720B1E6C-DD13-41CC-87CE-C924B1E5CD59}" type="slidenum">
              <a:rPr lang="en-US" altLang="en-US"/>
              <a:pPr>
                <a:defRPr/>
              </a:pPr>
              <a:t>‹#›</a:t>
            </a:fld>
            <a:endParaRPr lang="en-US" altLang="en-US"/>
          </a:p>
        </p:txBody>
      </p:sp>
      <p:sp>
        <p:nvSpPr>
          <p:cNvPr id="31"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3"/>
          </p:nvPr>
        </p:nvSpPr>
        <p:spPr>
          <a:ln/>
        </p:spPr>
        <p:txBody>
          <a:bodyPr/>
          <a:lstStyle>
            <a:lvl1pPr>
              <a:defRPr/>
            </a:lvl1pPr>
          </a:lstStyle>
          <a:p>
            <a:pPr>
              <a:defRPr/>
            </a:pPr>
            <a:fld id="{86B8D312-EA15-4012-887D-6E3C2DA1060C}" type="slidenum">
              <a:rPr lang="en-US" altLang="en-US"/>
              <a:pPr>
                <a:defRPr/>
              </a:pPr>
              <a:t>‹#›</a:t>
            </a:fld>
            <a:endParaRPr lang="en-US" altLang="en-US"/>
          </a:p>
        </p:txBody>
      </p:sp>
      <p:sp>
        <p:nvSpPr>
          <p:cNvPr id="32"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57"/>
          </p:nvPr>
        </p:nvSpPr>
        <p:spPr>
          <a:ln/>
        </p:spPr>
        <p:txBody>
          <a:bodyPr/>
          <a:lstStyle>
            <a:lvl1pPr>
              <a:defRPr/>
            </a:lvl1pPr>
          </a:lstStyle>
          <a:p>
            <a:pPr>
              <a:defRPr/>
            </a:pPr>
            <a:fld id="{AD0911B3-3543-4A93-95D4-BB23D5ACF7A8}" type="slidenum">
              <a:rPr lang="en-US" altLang="en-US"/>
              <a:pPr>
                <a:defRPr/>
              </a:pPr>
              <a:t>‹#›</a:t>
            </a:fld>
            <a:endParaRPr lang="en-US" altLang="en-US"/>
          </a:p>
        </p:txBody>
      </p:sp>
      <p:sp>
        <p:nvSpPr>
          <p:cNvPr id="34"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7" name="Slide Number Placeholder 4"/>
          <p:cNvSpPr>
            <a:spLocks noGrp="1"/>
          </p:cNvSpPr>
          <p:nvPr>
            <p:ph type="sldNum" sz="quarter" idx="61"/>
          </p:nvPr>
        </p:nvSpPr>
        <p:spPr>
          <a:ln/>
        </p:spPr>
        <p:txBody>
          <a:bodyPr/>
          <a:lstStyle>
            <a:lvl1pPr>
              <a:defRPr/>
            </a:lvl1pPr>
          </a:lstStyle>
          <a:p>
            <a:pPr>
              <a:defRPr/>
            </a:pPr>
            <a:fld id="{47E69802-7A2C-4560-9C6C-314611DD7715}" type="slidenum">
              <a:rPr lang="en-US" altLang="en-US"/>
              <a:pPr>
                <a:defRPr/>
              </a:pPr>
              <a:t>‹#›</a:t>
            </a:fld>
            <a:endParaRPr lang="en-US" altLang="en-US"/>
          </a:p>
        </p:txBody>
      </p:sp>
      <p:sp>
        <p:nvSpPr>
          <p:cNvPr id="38"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5"/>
          </p:nvPr>
        </p:nvSpPr>
        <p:spPr>
          <a:ln/>
        </p:spPr>
        <p:txBody>
          <a:bodyPr/>
          <a:lstStyle>
            <a:lvl1pPr>
              <a:defRPr/>
            </a:lvl1pPr>
          </a:lstStyle>
          <a:p>
            <a:pPr>
              <a:defRPr/>
            </a:pPr>
            <a:fld id="{40537C77-D965-4CE0-A980-87E9404A7B6F}" type="slidenum">
              <a:rPr lang="en-US" altLang="en-US"/>
              <a:pPr>
                <a:defRPr/>
              </a:pPr>
              <a:t>‹#›</a:t>
            </a:fld>
            <a:endParaRPr lang="en-US" altLang="en-US"/>
          </a:p>
        </p:txBody>
      </p:sp>
      <p:sp>
        <p:nvSpPr>
          <p:cNvPr id="39"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2" name="Slide Number Placeholder 4"/>
          <p:cNvSpPr>
            <a:spLocks noGrp="1"/>
          </p:cNvSpPr>
          <p:nvPr>
            <p:ph type="sldNum" sz="quarter" idx="69"/>
          </p:nvPr>
        </p:nvSpPr>
        <p:spPr>
          <a:ln/>
        </p:spPr>
        <p:txBody>
          <a:bodyPr/>
          <a:lstStyle>
            <a:lvl1pPr>
              <a:defRPr/>
            </a:lvl1pPr>
          </a:lstStyle>
          <a:p>
            <a:pPr>
              <a:defRPr/>
            </a:pPr>
            <a:fld id="{1CBADC45-165A-4367-944A-15258F41E797}" type="slidenum">
              <a:rPr lang="en-US" altLang="en-US"/>
              <a:pPr>
                <a:defRPr/>
              </a:pPr>
              <a:t>‹#›</a:t>
            </a:fld>
            <a:endParaRPr lang="en-US" altLang="en-US"/>
          </a:p>
        </p:txBody>
      </p:sp>
      <p:sp>
        <p:nvSpPr>
          <p:cNvPr id="41" name="Footer Placeholder 2"/>
          <p:cNvSpPr>
            <a:spLocks noGrp="1"/>
          </p:cNvSpPr>
          <p:nvPr>
            <p:ph type="ftr" sz="quarter" idx="71"/>
          </p:nvPr>
        </p:nvSpPr>
        <p:spPr>
          <a:ln/>
        </p:spPr>
        <p:txBody>
          <a:bodyPr/>
          <a:lstStyle>
            <a:lvl1pPr>
              <a:defRPr/>
            </a:lvl1pPr>
          </a:lstStyle>
          <a:p>
            <a:pPr>
              <a:defRPr/>
            </a:pPr>
            <a:r>
              <a:rPr lang="en-US"/>
              <a:t>VRC Diagnostic Assessment Pilot – Labor Management Forum Brief</a:t>
            </a:r>
          </a:p>
        </p:txBody>
      </p:sp>
      <p:sp>
        <p:nvSpPr>
          <p:cNvPr id="44" name="Slide Number Placeholder 4"/>
          <p:cNvSpPr>
            <a:spLocks noGrp="1"/>
          </p:cNvSpPr>
          <p:nvPr>
            <p:ph type="sldNum" sz="quarter" idx="73"/>
          </p:nvPr>
        </p:nvSpPr>
        <p:spPr>
          <a:ln/>
        </p:spPr>
        <p:txBody>
          <a:bodyPr/>
          <a:lstStyle>
            <a:lvl1pPr>
              <a:defRPr/>
            </a:lvl1pPr>
          </a:lstStyle>
          <a:p>
            <a:pPr>
              <a:defRPr/>
            </a:pPr>
            <a:fld id="{AB29C858-6F84-40DC-A4FA-AD24C47F3954}" type="slidenum">
              <a:rPr lang="en-US" altLang="en-US"/>
              <a:pPr>
                <a:defRPr/>
              </a:pPr>
              <a:t>‹#›</a:t>
            </a:fld>
            <a:endParaRPr lang="en-US" altLang="en-US"/>
          </a:p>
        </p:txBody>
      </p:sp>
      <p:sp>
        <p:nvSpPr>
          <p:cNvPr id="43" name="Footer Placeholder 2"/>
          <p:cNvSpPr>
            <a:spLocks noGrp="1"/>
          </p:cNvSpPr>
          <p:nvPr>
            <p:ph type="ftr" sz="quarter" idx="75"/>
          </p:nvPr>
        </p:nvSpPr>
        <p:spPr>
          <a:ln/>
        </p:spPr>
        <p:txBody>
          <a:bodyPr/>
          <a:lstStyle>
            <a:lvl1pPr>
              <a:defRPr/>
            </a:lvl1pPr>
          </a:lstStyle>
          <a:p>
            <a:pPr>
              <a:defRPr/>
            </a:pPr>
            <a:r>
              <a:rPr lang="en-US"/>
              <a:t>VRC Diagnostic Assessment Pilot – Labor Management Forum Brief</a:t>
            </a:r>
          </a:p>
        </p:txBody>
      </p:sp>
      <p:sp>
        <p:nvSpPr>
          <p:cNvPr id="46" name="Slide Number Placeholder 4"/>
          <p:cNvSpPr>
            <a:spLocks noGrp="1"/>
          </p:cNvSpPr>
          <p:nvPr>
            <p:ph type="sldNum" sz="quarter" idx="77"/>
          </p:nvPr>
        </p:nvSpPr>
        <p:spPr>
          <a:ln/>
        </p:spPr>
        <p:txBody>
          <a:bodyPr/>
          <a:lstStyle>
            <a:lvl1pPr>
              <a:defRPr/>
            </a:lvl1pPr>
          </a:lstStyle>
          <a:p>
            <a:pPr>
              <a:defRPr/>
            </a:pPr>
            <a:fld id="{F8276AF2-1493-4B2D-9F6A-85319348874F}" type="slidenum">
              <a:rPr lang="en-US" altLang="en-US"/>
              <a:pPr>
                <a:defRPr/>
              </a:pPr>
              <a:t>‹#›</a:t>
            </a:fld>
            <a:endParaRPr lang="en-US" altLang="en-US"/>
          </a:p>
        </p:txBody>
      </p:sp>
      <p:sp>
        <p:nvSpPr>
          <p:cNvPr id="47" name="Footer Placeholder 2"/>
          <p:cNvSpPr>
            <a:spLocks noGrp="1"/>
          </p:cNvSpPr>
          <p:nvPr>
            <p:ph type="ftr" sz="quarter" idx="79"/>
          </p:nvPr>
        </p:nvSpPr>
        <p:spPr>
          <a:ln/>
        </p:spPr>
        <p:txBody>
          <a:bodyPr/>
          <a:lstStyle>
            <a:lvl1pPr>
              <a:defRPr/>
            </a:lvl1pPr>
          </a:lstStyle>
          <a:p>
            <a:pPr>
              <a:defRPr/>
            </a:pPr>
            <a:r>
              <a:rPr lang="en-US"/>
              <a:t>VRC Diagnostic Assessment Pilot – Labor Management Forum Brief</a:t>
            </a:r>
          </a:p>
        </p:txBody>
      </p:sp>
      <p:sp>
        <p:nvSpPr>
          <p:cNvPr id="49" name="Slide Number Placeholder 4"/>
          <p:cNvSpPr>
            <a:spLocks noGrp="1"/>
          </p:cNvSpPr>
          <p:nvPr>
            <p:ph type="sldNum" sz="quarter" idx="81"/>
          </p:nvPr>
        </p:nvSpPr>
        <p:spPr>
          <a:ln/>
        </p:spPr>
        <p:txBody>
          <a:bodyPr/>
          <a:lstStyle>
            <a:lvl1pPr>
              <a:defRPr/>
            </a:lvl1pPr>
          </a:lstStyle>
          <a:p>
            <a:pPr>
              <a:defRPr/>
            </a:pPr>
            <a:fld id="{915FD6BC-F936-4F70-9E05-AB5D51178288}" type="slidenum">
              <a:rPr lang="en-US" altLang="en-US"/>
              <a:pPr>
                <a:defRPr/>
              </a:pPr>
              <a:t>‹#›</a:t>
            </a:fld>
            <a:endParaRPr lang="en-US" altLang="en-US"/>
          </a:p>
        </p:txBody>
      </p:sp>
      <p:sp>
        <p:nvSpPr>
          <p:cNvPr id="48" name="Footer Placeholder 2"/>
          <p:cNvSpPr>
            <a:spLocks noGrp="1"/>
          </p:cNvSpPr>
          <p:nvPr>
            <p:ph type="ftr" sz="quarter" idx="83"/>
          </p:nvPr>
        </p:nvSpPr>
        <p:spPr>
          <a:ln/>
        </p:spPr>
        <p:txBody>
          <a:bodyPr/>
          <a:lstStyle>
            <a:lvl1pPr>
              <a:defRPr/>
            </a:lvl1pPr>
          </a:lstStyle>
          <a:p>
            <a:pPr>
              <a:defRPr/>
            </a:pPr>
            <a:r>
              <a:rPr lang="en-US"/>
              <a:t>VRC Diagnostic Assessment Pilot – Labor Management Forum Brief</a:t>
            </a:r>
          </a:p>
        </p:txBody>
      </p:sp>
      <p:sp>
        <p:nvSpPr>
          <p:cNvPr id="51" name="Slide Number Placeholder 4"/>
          <p:cNvSpPr>
            <a:spLocks noGrp="1"/>
          </p:cNvSpPr>
          <p:nvPr>
            <p:ph type="sldNum" sz="quarter" idx="85"/>
          </p:nvPr>
        </p:nvSpPr>
        <p:spPr>
          <a:ln/>
        </p:spPr>
        <p:txBody>
          <a:bodyPr/>
          <a:lstStyle>
            <a:lvl1pPr>
              <a:defRPr/>
            </a:lvl1pPr>
          </a:lstStyle>
          <a:p>
            <a:pPr>
              <a:defRPr/>
            </a:pPr>
            <a:fld id="{B9735DBD-3E49-4D6B-872F-8B45CEA28432}" type="slidenum">
              <a:rPr lang="en-US" altLang="en-US"/>
              <a:pPr>
                <a:defRPr/>
              </a:pPr>
              <a:t>‹#›</a:t>
            </a:fld>
            <a:endParaRPr lang="en-US" altLang="en-US"/>
          </a:p>
        </p:txBody>
      </p:sp>
      <p:sp>
        <p:nvSpPr>
          <p:cNvPr id="50" name="Footer Placeholder 2"/>
          <p:cNvSpPr>
            <a:spLocks noGrp="1"/>
          </p:cNvSpPr>
          <p:nvPr>
            <p:ph type="ftr" sz="quarter" idx="87"/>
          </p:nvPr>
        </p:nvSpPr>
        <p:spPr>
          <a:ln/>
        </p:spPr>
        <p:txBody>
          <a:bodyPr/>
          <a:lstStyle>
            <a:lvl1pPr>
              <a:defRPr/>
            </a:lvl1pPr>
          </a:lstStyle>
          <a:p>
            <a:pPr>
              <a:defRPr/>
            </a:pPr>
            <a:r>
              <a:rPr lang="en-US"/>
              <a:t>VRC Diagnostic Assessment Pilot – Labor Management Forum Brief</a:t>
            </a:r>
          </a:p>
        </p:txBody>
      </p:sp>
      <p:sp>
        <p:nvSpPr>
          <p:cNvPr id="53" name="Slide Number Placeholder 4"/>
          <p:cNvSpPr>
            <a:spLocks noGrp="1"/>
          </p:cNvSpPr>
          <p:nvPr>
            <p:ph type="sldNum" sz="quarter" idx="89"/>
          </p:nvPr>
        </p:nvSpPr>
        <p:spPr>
          <a:ln/>
        </p:spPr>
        <p:txBody>
          <a:bodyPr/>
          <a:lstStyle>
            <a:lvl1pPr>
              <a:defRPr/>
            </a:lvl1pPr>
          </a:lstStyle>
          <a:p>
            <a:pPr>
              <a:defRPr/>
            </a:pPr>
            <a:fld id="{0D94DE5D-6CBA-4B9F-A355-2F4FD37C6C42}" type="slidenum">
              <a:rPr lang="en-US" altLang="en-US"/>
              <a:pPr>
                <a:defRPr/>
              </a:pPr>
              <a:t>‹#›</a:t>
            </a:fld>
            <a:endParaRPr lang="en-US" altLang="en-US"/>
          </a:p>
        </p:txBody>
      </p:sp>
      <p:sp>
        <p:nvSpPr>
          <p:cNvPr id="52" name="Footer Placeholder 2"/>
          <p:cNvSpPr>
            <a:spLocks noGrp="1"/>
          </p:cNvSpPr>
          <p:nvPr>
            <p:ph type="ftr" sz="quarter" idx="91"/>
          </p:nvPr>
        </p:nvSpPr>
        <p:spPr>
          <a:ln/>
        </p:spPr>
        <p:txBody>
          <a:bodyPr/>
          <a:lstStyle>
            <a:lvl1pPr>
              <a:defRPr/>
            </a:lvl1pPr>
          </a:lstStyle>
          <a:p>
            <a:pPr>
              <a:defRPr/>
            </a:pPr>
            <a:r>
              <a:rPr lang="en-US"/>
              <a:t>VRC Diagnostic Assessment Pilot – Labor Management Forum Brief</a:t>
            </a:r>
          </a:p>
        </p:txBody>
      </p:sp>
      <p:sp>
        <p:nvSpPr>
          <p:cNvPr id="55" name="Slide Number Placeholder 4"/>
          <p:cNvSpPr>
            <a:spLocks noGrp="1"/>
          </p:cNvSpPr>
          <p:nvPr>
            <p:ph type="sldNum" sz="quarter" idx="93"/>
          </p:nvPr>
        </p:nvSpPr>
        <p:spPr>
          <a:ln/>
        </p:spPr>
        <p:txBody>
          <a:bodyPr/>
          <a:lstStyle>
            <a:lvl1pPr>
              <a:defRPr/>
            </a:lvl1pPr>
          </a:lstStyle>
          <a:p>
            <a:pPr>
              <a:defRPr/>
            </a:pPr>
            <a:fld id="{C76F4980-368B-4BB4-A2BB-2503E6BD64A9}" type="slidenum">
              <a:rPr lang="en-US" altLang="en-US"/>
              <a:pPr>
                <a:defRPr/>
              </a:pPr>
              <a:t>‹#›</a:t>
            </a:fld>
            <a:endParaRPr lang="en-US" altLang="en-US"/>
          </a:p>
        </p:txBody>
      </p:sp>
      <p:sp>
        <p:nvSpPr>
          <p:cNvPr id="56" name="Footer Placeholder 2"/>
          <p:cNvSpPr>
            <a:spLocks noGrp="1"/>
          </p:cNvSpPr>
          <p:nvPr>
            <p:ph type="ftr" sz="quarter" idx="95"/>
          </p:nvPr>
        </p:nvSpPr>
        <p:spPr>
          <a:ln/>
        </p:spPr>
        <p:txBody>
          <a:bodyPr/>
          <a:lstStyle>
            <a:lvl1pPr>
              <a:defRPr/>
            </a:lvl1pPr>
          </a:lstStyle>
          <a:p>
            <a:pPr>
              <a:defRPr/>
            </a:pPr>
            <a:endParaRPr lang="en-US"/>
          </a:p>
        </p:txBody>
      </p:sp>
      <p:sp>
        <p:nvSpPr>
          <p:cNvPr id="58" name="Slide Number Placeholder 4"/>
          <p:cNvSpPr>
            <a:spLocks noGrp="1"/>
          </p:cNvSpPr>
          <p:nvPr>
            <p:ph type="sldNum" sz="quarter" idx="97"/>
          </p:nvPr>
        </p:nvSpPr>
        <p:spPr>
          <a:ln/>
        </p:spPr>
        <p:txBody>
          <a:bodyPr/>
          <a:lstStyle>
            <a:lvl1pPr>
              <a:defRPr/>
            </a:lvl1pPr>
          </a:lstStyle>
          <a:p>
            <a:pPr>
              <a:defRPr/>
            </a:pPr>
            <a:fld id="{5B326347-B55F-45CB-9563-25AD509D99E4}" type="slidenum">
              <a:rPr lang="en-US" altLang="en-US"/>
              <a:pPr>
                <a:defRPr/>
              </a:pPr>
              <a:t>‹#›</a:t>
            </a:fld>
            <a:endParaRPr lang="en-US" altLang="en-US"/>
          </a:p>
        </p:txBody>
      </p:sp>
      <p:sp>
        <p:nvSpPr>
          <p:cNvPr id="54" name="Date Placeholder 1">
            <a:extLst>
              <a:ext uri="{FF2B5EF4-FFF2-40B4-BE49-F238E27FC236}">
                <a16:creationId xmlns:a16="http://schemas.microsoft.com/office/drawing/2014/main" id="{FD3EE784-D2B6-4FC1-879F-B4624D801C6C}"/>
              </a:ext>
            </a:extLst>
          </p:cNvPr>
          <p:cNvSpPr>
            <a:spLocks noGrp="1"/>
          </p:cNvSpPr>
          <p:nvPr>
            <p:ph type="dt" sz="half" idx="98"/>
          </p:nvPr>
        </p:nvSpPr>
        <p:spPr>
          <a:ln/>
        </p:spPr>
        <p:txBody>
          <a:bodyPr/>
          <a:lstStyle>
            <a:lvl1pPr>
              <a:defRPr/>
            </a:lvl1pPr>
          </a:lstStyle>
          <a:p>
            <a:pPr>
              <a:defRPr/>
            </a:pPr>
            <a:fld id="{DD5FDC1C-FB58-4126-9D57-1853C4571CE8}" type="datetime1">
              <a:rPr lang="en-US"/>
              <a:pPr>
                <a:defRPr/>
              </a:pPr>
              <a:t>3/8/2022</a:t>
            </a:fld>
            <a:endParaRPr lang="en-US"/>
          </a:p>
        </p:txBody>
      </p:sp>
      <p:sp>
        <p:nvSpPr>
          <p:cNvPr id="57" name="Footer Placeholder 2">
            <a:extLst>
              <a:ext uri="{FF2B5EF4-FFF2-40B4-BE49-F238E27FC236}">
                <a16:creationId xmlns:a16="http://schemas.microsoft.com/office/drawing/2014/main" id="{991B7012-0FAA-400F-9E7E-DA7BBF31FEDC}"/>
              </a:ext>
            </a:extLst>
          </p:cNvPr>
          <p:cNvSpPr>
            <a:spLocks noGrp="1"/>
          </p:cNvSpPr>
          <p:nvPr>
            <p:ph type="ftr" sz="quarter" idx="99"/>
          </p:nvPr>
        </p:nvSpPr>
        <p:spPr>
          <a:ln/>
        </p:spPr>
        <p:txBody>
          <a:bodyPr/>
          <a:lstStyle>
            <a:lvl1pPr>
              <a:defRPr/>
            </a:lvl1pPr>
          </a:lstStyle>
          <a:p>
            <a:pPr>
              <a:defRPr/>
            </a:pPr>
            <a:endParaRPr lang="en-US"/>
          </a:p>
        </p:txBody>
      </p:sp>
      <p:sp>
        <p:nvSpPr>
          <p:cNvPr id="59" name="Footer Placeholder 3">
            <a:extLst>
              <a:ext uri="{FF2B5EF4-FFF2-40B4-BE49-F238E27FC236}">
                <a16:creationId xmlns:a16="http://schemas.microsoft.com/office/drawing/2014/main" id="{4E07B2A7-F617-4282-A0AD-6020459CEC0A}"/>
              </a:ext>
            </a:extLst>
          </p:cNvPr>
          <p:cNvSpPr>
            <a:spLocks noGrp="1"/>
          </p:cNvSpPr>
          <p:nvPr>
            <p:ph type="ftr" sz="quarter" idx="100"/>
          </p:nvPr>
        </p:nvSpPr>
        <p:spPr>
          <a:ln/>
        </p:spPr>
        <p:txBody>
          <a:bodyPr/>
          <a:lstStyle>
            <a:lvl1pPr>
              <a:defRPr/>
            </a:lvl1pPr>
          </a:lstStyle>
          <a:p>
            <a:pPr>
              <a:defRPr/>
            </a:pPr>
            <a:endParaRPr lang="en-US"/>
          </a:p>
        </p:txBody>
      </p:sp>
      <p:sp>
        <p:nvSpPr>
          <p:cNvPr id="60" name="Slide Number Placeholder 4">
            <a:extLst>
              <a:ext uri="{FF2B5EF4-FFF2-40B4-BE49-F238E27FC236}">
                <a16:creationId xmlns:a16="http://schemas.microsoft.com/office/drawing/2014/main" id="{A2E70364-061F-4256-B64E-D675F3A5254A}"/>
              </a:ext>
            </a:extLst>
          </p:cNvPr>
          <p:cNvSpPr>
            <a:spLocks noGrp="1"/>
          </p:cNvSpPr>
          <p:nvPr>
            <p:ph type="sldNum" sz="quarter" idx="101"/>
          </p:nvPr>
        </p:nvSpPr>
        <p:spPr>
          <a:ln/>
        </p:spPr>
        <p:txBody>
          <a:bodyPr/>
          <a:lstStyle>
            <a:lvl1pPr>
              <a:defRPr/>
            </a:lvl1pPr>
          </a:lstStyle>
          <a:p>
            <a:pPr>
              <a:defRPr/>
            </a:pPr>
            <a:fld id="{B4FA6ED1-6065-413B-AE2E-85D9A3406819}" type="slidenum">
              <a:rPr lang="en-US" altLang="en-US"/>
              <a:pPr>
                <a:defRPr/>
              </a:pPr>
              <a:t>‹#›</a:t>
            </a:fld>
            <a:endParaRPr lang="en-US" altLang="en-US"/>
          </a:p>
        </p:txBody>
      </p:sp>
      <p:sp>
        <p:nvSpPr>
          <p:cNvPr id="61" name="Slide Number Placeholder 5">
            <a:extLst>
              <a:ext uri="{FF2B5EF4-FFF2-40B4-BE49-F238E27FC236}">
                <a16:creationId xmlns:a16="http://schemas.microsoft.com/office/drawing/2014/main" id="{71F825A6-6D12-4255-BA0E-21AD17020704}"/>
              </a:ext>
            </a:extLst>
          </p:cNvPr>
          <p:cNvSpPr>
            <a:spLocks noGrp="1"/>
          </p:cNvSpPr>
          <p:nvPr>
            <p:ph type="sldNum" sz="quarter" idx="102"/>
          </p:nvPr>
        </p:nvSpPr>
        <p:spPr>
          <a:ln/>
        </p:spPr>
        <p:txBody>
          <a:bodyPr/>
          <a:lstStyle>
            <a:lvl1pPr>
              <a:defRPr/>
            </a:lvl1pPr>
          </a:lstStyle>
          <a:p>
            <a:pPr>
              <a:defRPr/>
            </a:pPr>
            <a:fld id="{A714B108-E146-461D-930F-CC45A6C8317C}" type="slidenum">
              <a:rPr lang="en-US" altLang="en-US"/>
              <a:pPr>
                <a:defRPr/>
              </a:pPr>
              <a:t>‹#›</a:t>
            </a:fld>
            <a:endParaRPr lang="en-US" altLang="en-US"/>
          </a:p>
        </p:txBody>
      </p:sp>
    </p:spTree>
    <p:extLst>
      <p:ext uri="{BB962C8B-B14F-4D97-AF65-F5344CB8AC3E}">
        <p14:creationId xmlns:p14="http://schemas.microsoft.com/office/powerpoint/2010/main" val="262549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F538A444-BF63-4B7D-A41F-D9F89FFAD85A}"/>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7B866274-7FF6-48FA-8FBA-6431492C2205}" type="datetime1">
              <a:rPr lang="en-US"/>
              <a:pPr>
                <a:defRPr/>
              </a:pPr>
              <a:t>3/8/2022</a:t>
            </a:fld>
            <a:endParaRPr lang="en-US"/>
          </a:p>
        </p:txBody>
      </p:sp>
      <p:sp>
        <p:nvSpPr>
          <p:cNvPr id="4" name="Footer Placeholder 3">
            <a:extLst>
              <a:ext uri="{FF2B5EF4-FFF2-40B4-BE49-F238E27FC236}">
                <a16:creationId xmlns:a16="http://schemas.microsoft.com/office/drawing/2014/main" id="{FAF122C1-3F17-4B76-B148-AC703E6BD0D6}"/>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5" name="Slide Number Placeholder 4">
            <a:extLst>
              <a:ext uri="{FF2B5EF4-FFF2-40B4-BE49-F238E27FC236}">
                <a16:creationId xmlns:a16="http://schemas.microsoft.com/office/drawing/2014/main" id="{F0B36567-6A94-46C8-B66B-9077EDA14A42}"/>
              </a:ext>
            </a:extLst>
          </p:cNvPr>
          <p:cNvSpPr>
            <a:spLocks noGrp="1"/>
          </p:cNvSpPr>
          <p:nvPr>
            <p:ph type="sldNum" sz="quarter" idx="12"/>
          </p:nvPr>
        </p:nvSpPr>
        <p:spPr/>
        <p:txBody>
          <a:bodyPr/>
          <a:lstStyle>
            <a:lvl1pPr>
              <a:defRPr/>
            </a:lvl1pPr>
          </a:lstStyle>
          <a:p>
            <a:pPr>
              <a:defRPr/>
            </a:pPr>
            <a:fld id="{4DF261CC-05B6-476A-B4D4-29C28BCCA548}" type="slidenum">
              <a:rPr lang="en-US"/>
              <a:pPr>
                <a:defRPr/>
              </a:pPr>
              <a:t>‹#›</a:t>
            </a:fld>
            <a:endParaRPr lang="en-US"/>
          </a:p>
        </p:txBody>
      </p:sp>
    </p:spTree>
    <p:extLst>
      <p:ext uri="{BB962C8B-B14F-4D97-AF65-F5344CB8AC3E}">
        <p14:creationId xmlns:p14="http://schemas.microsoft.com/office/powerpoint/2010/main" val="42849656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p>
        </p:txBody>
      </p:sp>
      <p:sp>
        <p:nvSpPr>
          <p:cNvPr id="3" name="Content Placeholder 2"/>
          <p:cNvSpPr>
            <a:spLocks noGrp="1"/>
          </p:cNvSpPr>
          <p:nvPr>
            <p:ph idx="1"/>
          </p:nvPr>
        </p:nvSpPr>
        <p:spPr/>
        <p:txBody>
          <a:bodyPr/>
          <a:lstStyle>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3"/>
          </p:nvPr>
        </p:nvSpPr>
        <p:spPr/>
        <p:txBody>
          <a:bodyPr/>
          <a:lstStyle>
            <a:lvl1pPr>
              <a:defRPr>
                <a:latin typeface="+mn-lt"/>
              </a:defRPr>
            </a:lvl1pPr>
          </a:lstStyle>
          <a:p>
            <a:pPr>
              <a:defRPr/>
            </a:pPr>
            <a:fld id="{9D488A67-66BD-4F0E-BEDA-68E00046D84E}" type="slidenum">
              <a:rPr lang="en-US"/>
              <a:pPr>
                <a:defRPr/>
              </a:pPr>
              <a:t>‹#›</a:t>
            </a:fld>
            <a:endParaRPr lang="en-US"/>
          </a:p>
        </p:txBody>
      </p:sp>
      <p:sp>
        <p:nvSpPr>
          <p:cNvPr id="8" name="Footer Placeholder 2"/>
          <p:cNvSpPr>
            <a:spLocks noGrp="1"/>
          </p:cNvSpPr>
          <p:nvPr>
            <p:ph type="ftr" sz="quarter" idx="15"/>
          </p:nvPr>
        </p:nvSpPr>
        <p:spPr>
          <a:ln/>
        </p:spPr>
        <p:txBody>
          <a:bodyPr/>
          <a:lstStyle>
            <a:lvl1pPr>
              <a:defRPr/>
            </a:lvl1pPr>
          </a:lstStyle>
          <a:p>
            <a:pPr>
              <a:defRPr/>
            </a:pPr>
            <a:endParaRPr lang="en-US"/>
          </a:p>
        </p:txBody>
      </p:sp>
      <p:sp>
        <p:nvSpPr>
          <p:cNvPr id="10" name="Slide Number Placeholder 4"/>
          <p:cNvSpPr>
            <a:spLocks noGrp="1"/>
          </p:cNvSpPr>
          <p:nvPr>
            <p:ph type="sldNum" sz="quarter" idx="17"/>
          </p:nvPr>
        </p:nvSpPr>
        <p:spPr>
          <a:ln/>
        </p:spPr>
        <p:txBody>
          <a:bodyPr/>
          <a:lstStyle>
            <a:lvl1pPr>
              <a:defRPr>
                <a:latin typeface="+mn-lt"/>
              </a:defRPr>
            </a:lvl1pPr>
          </a:lstStyle>
          <a:p>
            <a:pPr>
              <a:defRPr/>
            </a:pPr>
            <a:fld id="{43C314DF-A22A-496B-B178-5D518D6846D6}" type="slidenum">
              <a:rPr lang="en-US"/>
              <a:pPr>
                <a:defRPr/>
              </a:pPr>
              <a:t>‹#›</a:t>
            </a:fld>
            <a:endParaRPr lang="en-US"/>
          </a:p>
        </p:txBody>
      </p:sp>
      <p:sp>
        <p:nvSpPr>
          <p:cNvPr id="11" name="Footer Placeholder 2"/>
          <p:cNvSpPr>
            <a:spLocks noGrp="1"/>
          </p:cNvSpPr>
          <p:nvPr>
            <p:ph type="ftr" sz="quarter" idx="19"/>
          </p:nvPr>
        </p:nvSpPr>
        <p:spPr>
          <a:ln/>
        </p:spPr>
        <p:txBody>
          <a:bodyPr/>
          <a:lstStyle>
            <a:lvl1pPr>
              <a:defRPr/>
            </a:lvl1pPr>
          </a:lstStyle>
          <a:p>
            <a:pPr>
              <a:defRPr/>
            </a:pPr>
            <a:endParaRPr lang="en-US"/>
          </a:p>
        </p:txBody>
      </p:sp>
      <p:sp>
        <p:nvSpPr>
          <p:cNvPr id="13" name="Slide Number Placeholder 4"/>
          <p:cNvSpPr>
            <a:spLocks noGrp="1"/>
          </p:cNvSpPr>
          <p:nvPr>
            <p:ph type="sldNum" sz="quarter" idx="21"/>
          </p:nvPr>
        </p:nvSpPr>
        <p:spPr>
          <a:ln/>
        </p:spPr>
        <p:txBody>
          <a:bodyPr/>
          <a:lstStyle>
            <a:lvl1pPr>
              <a:defRPr>
                <a:latin typeface="+mn-lt"/>
              </a:defRPr>
            </a:lvl1pPr>
          </a:lstStyle>
          <a:p>
            <a:pPr>
              <a:defRPr/>
            </a:pPr>
            <a:fld id="{6F8674D0-487B-421F-86F8-7024FC642A9B}" type="slidenum">
              <a:rPr lang="en-US"/>
              <a:pPr>
                <a:defRPr/>
              </a:pPr>
              <a:t>‹#›</a:t>
            </a:fld>
            <a:endParaRPr lang="en-US"/>
          </a:p>
        </p:txBody>
      </p:sp>
      <p:sp>
        <p:nvSpPr>
          <p:cNvPr id="14" name="Footer Placeholder 2"/>
          <p:cNvSpPr>
            <a:spLocks noGrp="1"/>
          </p:cNvSpPr>
          <p:nvPr>
            <p:ph type="ftr" sz="quarter" idx="23"/>
          </p:nvPr>
        </p:nvSpPr>
        <p:spPr>
          <a:ln/>
        </p:spPr>
        <p:txBody>
          <a:bodyPr/>
          <a:lstStyle>
            <a:lvl1pPr>
              <a:defRPr/>
            </a:lvl1pPr>
          </a:lstStyle>
          <a:p>
            <a:pPr>
              <a:defRPr/>
            </a:pPr>
            <a:endParaRPr lang="en-US"/>
          </a:p>
        </p:txBody>
      </p:sp>
      <p:sp>
        <p:nvSpPr>
          <p:cNvPr id="16" name="Slide Number Placeholder 4"/>
          <p:cNvSpPr>
            <a:spLocks noGrp="1"/>
          </p:cNvSpPr>
          <p:nvPr>
            <p:ph type="sldNum" sz="quarter" idx="25"/>
          </p:nvPr>
        </p:nvSpPr>
        <p:spPr>
          <a:ln/>
        </p:spPr>
        <p:txBody>
          <a:bodyPr/>
          <a:lstStyle>
            <a:lvl1pPr>
              <a:defRPr>
                <a:latin typeface="+mn-lt"/>
              </a:defRPr>
            </a:lvl1pPr>
          </a:lstStyle>
          <a:p>
            <a:pPr>
              <a:defRPr/>
            </a:pPr>
            <a:fld id="{386910D1-0113-4339-8FED-52FABAB2EF47}" type="slidenum">
              <a:rPr lang="en-US"/>
              <a:pPr>
                <a:defRPr/>
              </a:pPr>
              <a:t>‹#›</a:t>
            </a:fld>
            <a:endParaRPr lang="en-US"/>
          </a:p>
        </p:txBody>
      </p:sp>
      <p:sp>
        <p:nvSpPr>
          <p:cNvPr id="15" name="Footer Placeholder 2"/>
          <p:cNvSpPr>
            <a:spLocks noGrp="1"/>
          </p:cNvSpPr>
          <p:nvPr>
            <p:ph type="ftr" sz="quarter" idx="27"/>
          </p:nvPr>
        </p:nvSpPr>
        <p:spPr>
          <a:ln/>
        </p:spPr>
        <p:txBody>
          <a:bodyPr/>
          <a:lstStyle>
            <a:lvl1pPr>
              <a:defRPr/>
            </a:lvl1pPr>
          </a:lstStyle>
          <a:p>
            <a:pPr>
              <a:defRPr/>
            </a:pPr>
            <a:endParaRPr lang="en-US"/>
          </a:p>
        </p:txBody>
      </p:sp>
      <p:sp>
        <p:nvSpPr>
          <p:cNvPr id="18" name="Slide Number Placeholder 4"/>
          <p:cNvSpPr>
            <a:spLocks noGrp="1"/>
          </p:cNvSpPr>
          <p:nvPr>
            <p:ph type="sldNum" sz="quarter" idx="29"/>
          </p:nvPr>
        </p:nvSpPr>
        <p:spPr>
          <a:ln/>
        </p:spPr>
        <p:txBody>
          <a:bodyPr/>
          <a:lstStyle>
            <a:lvl1pPr>
              <a:defRPr>
                <a:latin typeface="+mn-lt"/>
              </a:defRPr>
            </a:lvl1pPr>
          </a:lstStyle>
          <a:p>
            <a:pPr>
              <a:defRPr/>
            </a:pPr>
            <a:fld id="{22F7E07D-9B28-4058-A227-06F6B2AFD984}" type="slidenum">
              <a:rPr lang="en-US"/>
              <a:pPr>
                <a:defRPr/>
              </a:pPr>
              <a:t>‹#›</a:t>
            </a:fld>
            <a:endParaRPr lang="en-US"/>
          </a:p>
        </p:txBody>
      </p:sp>
      <p:sp>
        <p:nvSpPr>
          <p:cNvPr id="19" name="Footer Placeholder 2"/>
          <p:cNvSpPr>
            <a:spLocks noGrp="1"/>
          </p:cNvSpPr>
          <p:nvPr>
            <p:ph type="ftr" sz="quarter" idx="31"/>
          </p:nvPr>
        </p:nvSpPr>
        <p:spPr>
          <a:ln/>
        </p:spPr>
        <p:txBody>
          <a:bodyPr/>
          <a:lstStyle>
            <a:lvl1pPr>
              <a:defRPr/>
            </a:lvl1pPr>
          </a:lstStyle>
          <a:p>
            <a:pPr>
              <a:defRPr/>
            </a:pPr>
            <a:r>
              <a:rPr lang="en-US"/>
              <a:t>VRC Diagnostic Assessment Pilot – Labor Management Forum Brief</a:t>
            </a:r>
          </a:p>
        </p:txBody>
      </p:sp>
      <p:sp>
        <p:nvSpPr>
          <p:cNvPr id="21" name="Slide Number Placeholder 4"/>
          <p:cNvSpPr>
            <a:spLocks noGrp="1"/>
          </p:cNvSpPr>
          <p:nvPr>
            <p:ph type="sldNum" sz="quarter" idx="33"/>
          </p:nvPr>
        </p:nvSpPr>
        <p:spPr>
          <a:ln/>
        </p:spPr>
        <p:txBody>
          <a:bodyPr/>
          <a:lstStyle>
            <a:lvl1pPr>
              <a:defRPr/>
            </a:lvl1pPr>
          </a:lstStyle>
          <a:p>
            <a:pPr>
              <a:defRPr/>
            </a:pPr>
            <a:fld id="{03158292-A6F3-4DE8-8B8F-D878365A7F35}" type="slidenum">
              <a:rPr lang="en-US" altLang="en-US"/>
              <a:pPr>
                <a:defRPr/>
              </a:pPr>
              <a:t>‹#›</a:t>
            </a:fld>
            <a:endParaRPr lang="en-US" altLang="en-US"/>
          </a:p>
        </p:txBody>
      </p:sp>
      <p:sp>
        <p:nvSpPr>
          <p:cNvPr id="20" name="Footer Placeholder 2"/>
          <p:cNvSpPr>
            <a:spLocks noGrp="1"/>
          </p:cNvSpPr>
          <p:nvPr>
            <p:ph type="ftr" sz="quarter" idx="35"/>
          </p:nvPr>
        </p:nvSpPr>
        <p:spPr>
          <a:ln/>
        </p:spPr>
        <p:txBody>
          <a:bodyPr/>
          <a:lstStyle>
            <a:lvl1pPr>
              <a:defRPr/>
            </a:lvl1pPr>
          </a:lstStyle>
          <a:p>
            <a:pPr>
              <a:defRPr/>
            </a:pPr>
            <a:r>
              <a:rPr lang="en-US"/>
              <a:t>VRC Diagnostic Assessment Pilot – Labor Management Forum Brief</a:t>
            </a:r>
          </a:p>
        </p:txBody>
      </p:sp>
      <p:sp>
        <p:nvSpPr>
          <p:cNvPr id="23" name="Slide Number Placeholder 4"/>
          <p:cNvSpPr>
            <a:spLocks noGrp="1"/>
          </p:cNvSpPr>
          <p:nvPr>
            <p:ph type="sldNum" sz="quarter" idx="37"/>
          </p:nvPr>
        </p:nvSpPr>
        <p:spPr>
          <a:ln/>
        </p:spPr>
        <p:txBody>
          <a:bodyPr/>
          <a:lstStyle>
            <a:lvl1pPr>
              <a:defRPr/>
            </a:lvl1pPr>
          </a:lstStyle>
          <a:p>
            <a:pPr>
              <a:defRPr/>
            </a:pPr>
            <a:fld id="{1D4947BD-6AD7-46DF-AAE4-F478E618B58F}" type="slidenum">
              <a:rPr lang="en-US" altLang="en-US"/>
              <a:pPr>
                <a:defRPr/>
              </a:pPr>
              <a:t>‹#›</a:t>
            </a:fld>
            <a:endParaRPr lang="en-US" altLang="en-US"/>
          </a:p>
        </p:txBody>
      </p:sp>
      <p:sp>
        <p:nvSpPr>
          <p:cNvPr id="24" name="Footer Placeholder 2"/>
          <p:cNvSpPr>
            <a:spLocks noGrp="1"/>
          </p:cNvSpPr>
          <p:nvPr>
            <p:ph type="ftr" sz="quarter" idx="39"/>
          </p:nvPr>
        </p:nvSpPr>
        <p:spPr>
          <a:ln/>
        </p:spPr>
        <p:txBody>
          <a:bodyPr/>
          <a:lstStyle>
            <a:lvl1pPr>
              <a:defRPr/>
            </a:lvl1pPr>
          </a:lstStyle>
          <a:p>
            <a:pPr>
              <a:defRPr/>
            </a:pPr>
            <a:r>
              <a:rPr lang="en-US"/>
              <a:t>VRC Diagnostic Assessment Pilot – Labor Management Forum Brief</a:t>
            </a:r>
          </a:p>
        </p:txBody>
      </p:sp>
      <p:sp>
        <p:nvSpPr>
          <p:cNvPr id="26" name="Slide Number Placeholder 4"/>
          <p:cNvSpPr>
            <a:spLocks noGrp="1"/>
          </p:cNvSpPr>
          <p:nvPr>
            <p:ph type="sldNum" sz="quarter" idx="41"/>
          </p:nvPr>
        </p:nvSpPr>
        <p:spPr>
          <a:ln/>
        </p:spPr>
        <p:txBody>
          <a:bodyPr/>
          <a:lstStyle>
            <a:lvl1pPr>
              <a:defRPr/>
            </a:lvl1pPr>
          </a:lstStyle>
          <a:p>
            <a:pPr>
              <a:defRPr/>
            </a:pPr>
            <a:fld id="{A2DE77BA-8D55-4A77-BEBB-CC50383FD355}" type="slidenum">
              <a:rPr lang="en-US" altLang="en-US"/>
              <a:pPr>
                <a:defRPr/>
              </a:pPr>
              <a:t>‹#›</a:t>
            </a:fld>
            <a:endParaRPr lang="en-US" altLang="en-US"/>
          </a:p>
        </p:txBody>
      </p:sp>
      <p:sp>
        <p:nvSpPr>
          <p:cNvPr id="25" name="Footer Placeholder 2"/>
          <p:cNvSpPr>
            <a:spLocks noGrp="1"/>
          </p:cNvSpPr>
          <p:nvPr>
            <p:ph type="ftr" sz="quarter" idx="43"/>
          </p:nvPr>
        </p:nvSpPr>
        <p:spPr>
          <a:ln/>
        </p:spPr>
        <p:txBody>
          <a:bodyPr/>
          <a:lstStyle>
            <a:lvl1pPr>
              <a:defRPr/>
            </a:lvl1pPr>
          </a:lstStyle>
          <a:p>
            <a:pPr>
              <a:defRPr/>
            </a:pPr>
            <a:r>
              <a:rPr lang="en-US"/>
              <a:t>VRC Diagnostic Assessment Pilot – Labor Management Forum Brief</a:t>
            </a:r>
          </a:p>
        </p:txBody>
      </p:sp>
      <p:sp>
        <p:nvSpPr>
          <p:cNvPr id="28" name="Slide Number Placeholder 4"/>
          <p:cNvSpPr>
            <a:spLocks noGrp="1"/>
          </p:cNvSpPr>
          <p:nvPr>
            <p:ph type="sldNum" sz="quarter" idx="45"/>
          </p:nvPr>
        </p:nvSpPr>
        <p:spPr>
          <a:ln/>
        </p:spPr>
        <p:txBody>
          <a:bodyPr/>
          <a:lstStyle>
            <a:lvl1pPr>
              <a:defRPr/>
            </a:lvl1pPr>
          </a:lstStyle>
          <a:p>
            <a:pPr>
              <a:defRPr/>
            </a:pPr>
            <a:fld id="{C8C610FC-C140-4CB3-970A-F2AB1BC6ACE0}" type="slidenum">
              <a:rPr lang="en-US" altLang="en-US"/>
              <a:pPr>
                <a:defRPr/>
              </a:pPr>
              <a:t>‹#›</a:t>
            </a:fld>
            <a:endParaRPr lang="en-US" altLang="en-US"/>
          </a:p>
        </p:txBody>
      </p:sp>
      <p:sp>
        <p:nvSpPr>
          <p:cNvPr id="27" name="Footer Placeholder 2"/>
          <p:cNvSpPr>
            <a:spLocks noGrp="1"/>
          </p:cNvSpPr>
          <p:nvPr>
            <p:ph type="ftr" sz="quarter" idx="47"/>
          </p:nvPr>
        </p:nvSpPr>
        <p:spPr>
          <a:ln/>
        </p:spPr>
        <p:txBody>
          <a:bodyPr/>
          <a:lstStyle>
            <a:lvl1pPr>
              <a:defRPr/>
            </a:lvl1pPr>
          </a:lstStyle>
          <a:p>
            <a:pPr>
              <a:defRPr/>
            </a:pPr>
            <a:r>
              <a:rPr lang="en-US"/>
              <a:t>VRC Diagnostic Assessment Pilot – Labor Management Forum Brief</a:t>
            </a:r>
          </a:p>
        </p:txBody>
      </p:sp>
      <p:sp>
        <p:nvSpPr>
          <p:cNvPr id="30" name="Slide Number Placeholder 4"/>
          <p:cNvSpPr>
            <a:spLocks noGrp="1"/>
          </p:cNvSpPr>
          <p:nvPr>
            <p:ph type="sldNum" sz="quarter" idx="49"/>
          </p:nvPr>
        </p:nvSpPr>
        <p:spPr>
          <a:ln/>
        </p:spPr>
        <p:txBody>
          <a:bodyPr/>
          <a:lstStyle>
            <a:lvl1pPr>
              <a:defRPr/>
            </a:lvl1pPr>
          </a:lstStyle>
          <a:p>
            <a:pPr>
              <a:defRPr/>
            </a:pPr>
            <a:fld id="{593EEE48-7999-4066-BDE3-5BD1E809330F}" type="slidenum">
              <a:rPr lang="en-US" altLang="en-US"/>
              <a:pPr>
                <a:defRPr/>
              </a:pPr>
              <a:t>‹#›</a:t>
            </a:fld>
            <a:endParaRPr lang="en-US" altLang="en-US"/>
          </a:p>
        </p:txBody>
      </p:sp>
      <p:sp>
        <p:nvSpPr>
          <p:cNvPr id="31"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3"/>
          </p:nvPr>
        </p:nvSpPr>
        <p:spPr>
          <a:ln/>
        </p:spPr>
        <p:txBody>
          <a:bodyPr/>
          <a:lstStyle>
            <a:lvl1pPr>
              <a:defRPr/>
            </a:lvl1pPr>
          </a:lstStyle>
          <a:p>
            <a:pPr>
              <a:defRPr/>
            </a:pPr>
            <a:fld id="{6BF58766-4BD8-49C0-91DE-D713A58E7EAA}" type="slidenum">
              <a:rPr lang="en-US" altLang="en-US"/>
              <a:pPr>
                <a:defRPr/>
              </a:pPr>
              <a:t>‹#›</a:t>
            </a:fld>
            <a:endParaRPr lang="en-US" altLang="en-US"/>
          </a:p>
        </p:txBody>
      </p:sp>
      <p:sp>
        <p:nvSpPr>
          <p:cNvPr id="32"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57"/>
          </p:nvPr>
        </p:nvSpPr>
        <p:spPr>
          <a:ln/>
        </p:spPr>
        <p:txBody>
          <a:bodyPr/>
          <a:lstStyle>
            <a:lvl1pPr>
              <a:defRPr/>
            </a:lvl1pPr>
          </a:lstStyle>
          <a:p>
            <a:pPr>
              <a:defRPr/>
            </a:pPr>
            <a:fld id="{643DF245-7A32-4E48-8468-5A70E2CF2C55}" type="slidenum">
              <a:rPr lang="en-US" altLang="en-US"/>
              <a:pPr>
                <a:defRPr/>
              </a:pPr>
              <a:t>‹#›</a:t>
            </a:fld>
            <a:endParaRPr lang="en-US" altLang="en-US"/>
          </a:p>
        </p:txBody>
      </p:sp>
      <p:sp>
        <p:nvSpPr>
          <p:cNvPr id="34"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7" name="Slide Number Placeholder 4"/>
          <p:cNvSpPr>
            <a:spLocks noGrp="1"/>
          </p:cNvSpPr>
          <p:nvPr>
            <p:ph type="sldNum" sz="quarter" idx="61"/>
          </p:nvPr>
        </p:nvSpPr>
        <p:spPr>
          <a:ln/>
        </p:spPr>
        <p:txBody>
          <a:bodyPr/>
          <a:lstStyle>
            <a:lvl1pPr>
              <a:defRPr/>
            </a:lvl1pPr>
          </a:lstStyle>
          <a:p>
            <a:pPr>
              <a:defRPr/>
            </a:pPr>
            <a:fld id="{0AF79092-0709-42F0-8BAE-FC988373E3C6}" type="slidenum">
              <a:rPr lang="en-US" altLang="en-US"/>
              <a:pPr>
                <a:defRPr/>
              </a:pPr>
              <a:t>‹#›</a:t>
            </a:fld>
            <a:endParaRPr lang="en-US" altLang="en-US"/>
          </a:p>
        </p:txBody>
      </p:sp>
      <p:sp>
        <p:nvSpPr>
          <p:cNvPr id="38"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5"/>
          </p:nvPr>
        </p:nvSpPr>
        <p:spPr>
          <a:ln/>
        </p:spPr>
        <p:txBody>
          <a:bodyPr/>
          <a:lstStyle>
            <a:lvl1pPr>
              <a:defRPr/>
            </a:lvl1pPr>
          </a:lstStyle>
          <a:p>
            <a:pPr>
              <a:defRPr/>
            </a:pPr>
            <a:fld id="{F9833802-27F9-416A-B9E6-F1D12268A50B}" type="slidenum">
              <a:rPr lang="en-US" altLang="en-US"/>
              <a:pPr>
                <a:defRPr/>
              </a:pPr>
              <a:t>‹#›</a:t>
            </a:fld>
            <a:endParaRPr lang="en-US" altLang="en-US"/>
          </a:p>
        </p:txBody>
      </p:sp>
      <p:sp>
        <p:nvSpPr>
          <p:cNvPr id="39"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2" name="Slide Number Placeholder 4"/>
          <p:cNvSpPr>
            <a:spLocks noGrp="1"/>
          </p:cNvSpPr>
          <p:nvPr>
            <p:ph type="sldNum" sz="quarter" idx="69"/>
          </p:nvPr>
        </p:nvSpPr>
        <p:spPr>
          <a:ln/>
        </p:spPr>
        <p:txBody>
          <a:bodyPr/>
          <a:lstStyle>
            <a:lvl1pPr>
              <a:defRPr/>
            </a:lvl1pPr>
          </a:lstStyle>
          <a:p>
            <a:pPr>
              <a:defRPr/>
            </a:pPr>
            <a:fld id="{5733D37C-0792-4DBD-B409-172EE4BC517A}" type="slidenum">
              <a:rPr lang="en-US" altLang="en-US"/>
              <a:pPr>
                <a:defRPr/>
              </a:pPr>
              <a:t>‹#›</a:t>
            </a:fld>
            <a:endParaRPr lang="en-US" altLang="en-US"/>
          </a:p>
        </p:txBody>
      </p:sp>
      <p:sp>
        <p:nvSpPr>
          <p:cNvPr id="41" name="Footer Placeholder 2"/>
          <p:cNvSpPr>
            <a:spLocks noGrp="1"/>
          </p:cNvSpPr>
          <p:nvPr>
            <p:ph type="ftr" sz="quarter" idx="71"/>
          </p:nvPr>
        </p:nvSpPr>
        <p:spPr>
          <a:ln/>
        </p:spPr>
        <p:txBody>
          <a:bodyPr/>
          <a:lstStyle>
            <a:lvl1pPr>
              <a:defRPr/>
            </a:lvl1pPr>
          </a:lstStyle>
          <a:p>
            <a:pPr>
              <a:defRPr/>
            </a:pPr>
            <a:r>
              <a:rPr lang="en-US"/>
              <a:t>VRC Diagnostic Assessment Pilot – Labor Management Forum Brief</a:t>
            </a:r>
          </a:p>
        </p:txBody>
      </p:sp>
      <p:sp>
        <p:nvSpPr>
          <p:cNvPr id="44" name="Slide Number Placeholder 4"/>
          <p:cNvSpPr>
            <a:spLocks noGrp="1"/>
          </p:cNvSpPr>
          <p:nvPr>
            <p:ph type="sldNum" sz="quarter" idx="73"/>
          </p:nvPr>
        </p:nvSpPr>
        <p:spPr>
          <a:ln/>
        </p:spPr>
        <p:txBody>
          <a:bodyPr/>
          <a:lstStyle>
            <a:lvl1pPr>
              <a:defRPr/>
            </a:lvl1pPr>
          </a:lstStyle>
          <a:p>
            <a:pPr>
              <a:defRPr/>
            </a:pPr>
            <a:fld id="{B35EF8F4-6581-4AEF-8817-DEFA7252178E}" type="slidenum">
              <a:rPr lang="en-US" altLang="en-US"/>
              <a:pPr>
                <a:defRPr/>
              </a:pPr>
              <a:t>‹#›</a:t>
            </a:fld>
            <a:endParaRPr lang="en-US" altLang="en-US"/>
          </a:p>
        </p:txBody>
      </p:sp>
      <p:sp>
        <p:nvSpPr>
          <p:cNvPr id="43" name="Footer Placeholder 2"/>
          <p:cNvSpPr>
            <a:spLocks noGrp="1"/>
          </p:cNvSpPr>
          <p:nvPr>
            <p:ph type="ftr" sz="quarter" idx="75"/>
          </p:nvPr>
        </p:nvSpPr>
        <p:spPr>
          <a:ln/>
        </p:spPr>
        <p:txBody>
          <a:bodyPr/>
          <a:lstStyle>
            <a:lvl1pPr>
              <a:defRPr/>
            </a:lvl1pPr>
          </a:lstStyle>
          <a:p>
            <a:pPr>
              <a:defRPr/>
            </a:pPr>
            <a:r>
              <a:rPr lang="en-US"/>
              <a:t>VRC Diagnostic Assessment Pilot – Labor Management Forum Brief</a:t>
            </a:r>
          </a:p>
        </p:txBody>
      </p:sp>
      <p:sp>
        <p:nvSpPr>
          <p:cNvPr id="46" name="Slide Number Placeholder 4"/>
          <p:cNvSpPr>
            <a:spLocks noGrp="1"/>
          </p:cNvSpPr>
          <p:nvPr>
            <p:ph type="sldNum" sz="quarter" idx="77"/>
          </p:nvPr>
        </p:nvSpPr>
        <p:spPr>
          <a:ln/>
        </p:spPr>
        <p:txBody>
          <a:bodyPr/>
          <a:lstStyle>
            <a:lvl1pPr>
              <a:defRPr/>
            </a:lvl1pPr>
          </a:lstStyle>
          <a:p>
            <a:pPr>
              <a:defRPr/>
            </a:pPr>
            <a:fld id="{71A54D6D-568E-482B-BEF6-AE62B6832FEF}" type="slidenum">
              <a:rPr lang="en-US" altLang="en-US"/>
              <a:pPr>
                <a:defRPr/>
              </a:pPr>
              <a:t>‹#›</a:t>
            </a:fld>
            <a:endParaRPr lang="en-US" altLang="en-US"/>
          </a:p>
        </p:txBody>
      </p:sp>
      <p:sp>
        <p:nvSpPr>
          <p:cNvPr id="47" name="Footer Placeholder 2"/>
          <p:cNvSpPr>
            <a:spLocks noGrp="1"/>
          </p:cNvSpPr>
          <p:nvPr>
            <p:ph type="ftr" sz="quarter" idx="79"/>
          </p:nvPr>
        </p:nvSpPr>
        <p:spPr>
          <a:ln/>
        </p:spPr>
        <p:txBody>
          <a:bodyPr/>
          <a:lstStyle>
            <a:lvl1pPr>
              <a:defRPr/>
            </a:lvl1pPr>
          </a:lstStyle>
          <a:p>
            <a:pPr>
              <a:defRPr/>
            </a:pPr>
            <a:r>
              <a:rPr lang="en-US"/>
              <a:t>VRC Diagnostic Assessment Pilot – Labor Management Forum Brief</a:t>
            </a:r>
          </a:p>
        </p:txBody>
      </p:sp>
      <p:sp>
        <p:nvSpPr>
          <p:cNvPr id="49" name="Slide Number Placeholder 4"/>
          <p:cNvSpPr>
            <a:spLocks noGrp="1"/>
          </p:cNvSpPr>
          <p:nvPr>
            <p:ph type="sldNum" sz="quarter" idx="81"/>
          </p:nvPr>
        </p:nvSpPr>
        <p:spPr>
          <a:ln/>
        </p:spPr>
        <p:txBody>
          <a:bodyPr/>
          <a:lstStyle>
            <a:lvl1pPr>
              <a:defRPr/>
            </a:lvl1pPr>
          </a:lstStyle>
          <a:p>
            <a:pPr>
              <a:defRPr/>
            </a:pPr>
            <a:fld id="{4F09484A-A3EC-4214-972B-3B22D685A67E}" type="slidenum">
              <a:rPr lang="en-US" altLang="en-US"/>
              <a:pPr>
                <a:defRPr/>
              </a:pPr>
              <a:t>‹#›</a:t>
            </a:fld>
            <a:endParaRPr lang="en-US" altLang="en-US"/>
          </a:p>
        </p:txBody>
      </p:sp>
      <p:sp>
        <p:nvSpPr>
          <p:cNvPr id="48" name="Footer Placeholder 2"/>
          <p:cNvSpPr>
            <a:spLocks noGrp="1"/>
          </p:cNvSpPr>
          <p:nvPr>
            <p:ph type="ftr" sz="quarter" idx="83"/>
          </p:nvPr>
        </p:nvSpPr>
        <p:spPr>
          <a:ln/>
        </p:spPr>
        <p:txBody>
          <a:bodyPr/>
          <a:lstStyle>
            <a:lvl1pPr>
              <a:defRPr/>
            </a:lvl1pPr>
          </a:lstStyle>
          <a:p>
            <a:pPr>
              <a:defRPr/>
            </a:pPr>
            <a:r>
              <a:rPr lang="en-US"/>
              <a:t>VRC Diagnostic Assessment Pilot – Labor Management Forum Brief</a:t>
            </a:r>
          </a:p>
        </p:txBody>
      </p:sp>
      <p:sp>
        <p:nvSpPr>
          <p:cNvPr id="51" name="Slide Number Placeholder 4"/>
          <p:cNvSpPr>
            <a:spLocks noGrp="1"/>
          </p:cNvSpPr>
          <p:nvPr>
            <p:ph type="sldNum" sz="quarter" idx="85"/>
          </p:nvPr>
        </p:nvSpPr>
        <p:spPr>
          <a:ln/>
        </p:spPr>
        <p:txBody>
          <a:bodyPr/>
          <a:lstStyle>
            <a:lvl1pPr>
              <a:defRPr/>
            </a:lvl1pPr>
          </a:lstStyle>
          <a:p>
            <a:pPr>
              <a:defRPr/>
            </a:pPr>
            <a:fld id="{1EDADF70-4CB4-4BA4-A4C4-C6E3A9BAD65B}" type="slidenum">
              <a:rPr lang="en-US" altLang="en-US"/>
              <a:pPr>
                <a:defRPr/>
              </a:pPr>
              <a:t>‹#›</a:t>
            </a:fld>
            <a:endParaRPr lang="en-US" altLang="en-US"/>
          </a:p>
        </p:txBody>
      </p:sp>
      <p:sp>
        <p:nvSpPr>
          <p:cNvPr id="50" name="Footer Placeholder 2"/>
          <p:cNvSpPr>
            <a:spLocks noGrp="1"/>
          </p:cNvSpPr>
          <p:nvPr>
            <p:ph type="ftr" sz="quarter" idx="87"/>
          </p:nvPr>
        </p:nvSpPr>
        <p:spPr>
          <a:ln/>
        </p:spPr>
        <p:txBody>
          <a:bodyPr/>
          <a:lstStyle>
            <a:lvl1pPr>
              <a:defRPr/>
            </a:lvl1pPr>
          </a:lstStyle>
          <a:p>
            <a:pPr>
              <a:defRPr/>
            </a:pPr>
            <a:r>
              <a:rPr lang="en-US"/>
              <a:t>VRC Diagnostic Assessment Pilot – Labor Management Forum Brief</a:t>
            </a:r>
          </a:p>
        </p:txBody>
      </p:sp>
      <p:sp>
        <p:nvSpPr>
          <p:cNvPr id="53" name="Slide Number Placeholder 4"/>
          <p:cNvSpPr>
            <a:spLocks noGrp="1"/>
          </p:cNvSpPr>
          <p:nvPr>
            <p:ph type="sldNum" sz="quarter" idx="89"/>
          </p:nvPr>
        </p:nvSpPr>
        <p:spPr>
          <a:ln/>
        </p:spPr>
        <p:txBody>
          <a:bodyPr/>
          <a:lstStyle>
            <a:lvl1pPr>
              <a:defRPr/>
            </a:lvl1pPr>
          </a:lstStyle>
          <a:p>
            <a:pPr>
              <a:defRPr/>
            </a:pPr>
            <a:fld id="{4B9EDCBF-91BB-4BA6-ACEB-C6F45E5C312A}" type="slidenum">
              <a:rPr lang="en-US" altLang="en-US"/>
              <a:pPr>
                <a:defRPr/>
              </a:pPr>
              <a:t>‹#›</a:t>
            </a:fld>
            <a:endParaRPr lang="en-US" altLang="en-US"/>
          </a:p>
        </p:txBody>
      </p:sp>
      <p:sp>
        <p:nvSpPr>
          <p:cNvPr id="52" name="Footer Placeholder 2"/>
          <p:cNvSpPr>
            <a:spLocks noGrp="1"/>
          </p:cNvSpPr>
          <p:nvPr>
            <p:ph type="ftr" sz="quarter" idx="91"/>
          </p:nvPr>
        </p:nvSpPr>
        <p:spPr>
          <a:ln/>
        </p:spPr>
        <p:txBody>
          <a:bodyPr/>
          <a:lstStyle>
            <a:lvl1pPr>
              <a:defRPr/>
            </a:lvl1pPr>
          </a:lstStyle>
          <a:p>
            <a:pPr>
              <a:defRPr/>
            </a:pPr>
            <a:r>
              <a:rPr lang="en-US"/>
              <a:t>VRC Diagnostic Assessment Pilot – Labor Management Forum Brief</a:t>
            </a:r>
          </a:p>
        </p:txBody>
      </p:sp>
      <p:sp>
        <p:nvSpPr>
          <p:cNvPr id="55" name="Slide Number Placeholder 4"/>
          <p:cNvSpPr>
            <a:spLocks noGrp="1"/>
          </p:cNvSpPr>
          <p:nvPr>
            <p:ph type="sldNum" sz="quarter" idx="93"/>
          </p:nvPr>
        </p:nvSpPr>
        <p:spPr>
          <a:ln/>
        </p:spPr>
        <p:txBody>
          <a:bodyPr/>
          <a:lstStyle>
            <a:lvl1pPr>
              <a:defRPr/>
            </a:lvl1pPr>
          </a:lstStyle>
          <a:p>
            <a:pPr>
              <a:defRPr/>
            </a:pPr>
            <a:fld id="{1CCD6397-4328-4224-BB5D-5814CCB9D885}" type="slidenum">
              <a:rPr lang="en-US" altLang="en-US"/>
              <a:pPr>
                <a:defRPr/>
              </a:pPr>
              <a:t>‹#›</a:t>
            </a:fld>
            <a:endParaRPr lang="en-US" altLang="en-US"/>
          </a:p>
        </p:txBody>
      </p:sp>
      <p:sp>
        <p:nvSpPr>
          <p:cNvPr id="56" name="Footer Placeholder 2"/>
          <p:cNvSpPr>
            <a:spLocks noGrp="1"/>
          </p:cNvSpPr>
          <p:nvPr>
            <p:ph type="ftr" sz="quarter" idx="95"/>
          </p:nvPr>
        </p:nvSpPr>
        <p:spPr>
          <a:ln/>
        </p:spPr>
        <p:txBody>
          <a:bodyPr/>
          <a:lstStyle>
            <a:lvl1pPr>
              <a:defRPr/>
            </a:lvl1pPr>
          </a:lstStyle>
          <a:p>
            <a:pPr>
              <a:defRPr/>
            </a:pPr>
            <a:endParaRPr lang="en-US"/>
          </a:p>
        </p:txBody>
      </p:sp>
      <p:sp>
        <p:nvSpPr>
          <p:cNvPr id="58" name="Slide Number Placeholder 4"/>
          <p:cNvSpPr>
            <a:spLocks noGrp="1"/>
          </p:cNvSpPr>
          <p:nvPr>
            <p:ph type="sldNum" sz="quarter" idx="97"/>
          </p:nvPr>
        </p:nvSpPr>
        <p:spPr>
          <a:ln/>
        </p:spPr>
        <p:txBody>
          <a:bodyPr/>
          <a:lstStyle>
            <a:lvl1pPr>
              <a:defRPr/>
            </a:lvl1pPr>
          </a:lstStyle>
          <a:p>
            <a:pPr>
              <a:defRPr/>
            </a:pPr>
            <a:fld id="{409AECB9-5F0B-4DE5-BFA2-9C7F2B3AC110}" type="slidenum">
              <a:rPr lang="en-US" altLang="en-US"/>
              <a:pPr>
                <a:defRPr/>
              </a:pPr>
              <a:t>‹#›</a:t>
            </a:fld>
            <a:endParaRPr lang="en-US" altLang="en-US"/>
          </a:p>
        </p:txBody>
      </p:sp>
      <p:sp>
        <p:nvSpPr>
          <p:cNvPr id="54" name="Date Placeholder 1">
            <a:extLst>
              <a:ext uri="{FF2B5EF4-FFF2-40B4-BE49-F238E27FC236}">
                <a16:creationId xmlns:a16="http://schemas.microsoft.com/office/drawing/2014/main" id="{0F692D64-F3EA-4836-99B4-510FFC3B5B87}"/>
              </a:ext>
            </a:extLst>
          </p:cNvPr>
          <p:cNvSpPr>
            <a:spLocks noGrp="1"/>
          </p:cNvSpPr>
          <p:nvPr>
            <p:ph type="dt" sz="half" idx="98"/>
          </p:nvPr>
        </p:nvSpPr>
        <p:spPr>
          <a:ln/>
        </p:spPr>
        <p:txBody>
          <a:bodyPr/>
          <a:lstStyle>
            <a:lvl1pPr>
              <a:defRPr/>
            </a:lvl1pPr>
          </a:lstStyle>
          <a:p>
            <a:pPr>
              <a:defRPr/>
            </a:pPr>
            <a:fld id="{4193B826-5C2D-4331-A5F5-204B9128C8D0}" type="datetime1">
              <a:rPr lang="en-US"/>
              <a:pPr>
                <a:defRPr/>
              </a:pPr>
              <a:t>3/8/2022</a:t>
            </a:fld>
            <a:endParaRPr lang="en-US"/>
          </a:p>
        </p:txBody>
      </p:sp>
      <p:sp>
        <p:nvSpPr>
          <p:cNvPr id="57" name="Footer Placeholder 2">
            <a:extLst>
              <a:ext uri="{FF2B5EF4-FFF2-40B4-BE49-F238E27FC236}">
                <a16:creationId xmlns:a16="http://schemas.microsoft.com/office/drawing/2014/main" id="{89D92DFA-D020-40A0-AAB1-F8C4A93B73A1}"/>
              </a:ext>
            </a:extLst>
          </p:cNvPr>
          <p:cNvSpPr>
            <a:spLocks noGrp="1"/>
          </p:cNvSpPr>
          <p:nvPr>
            <p:ph type="ftr" sz="quarter" idx="99"/>
          </p:nvPr>
        </p:nvSpPr>
        <p:spPr>
          <a:ln/>
        </p:spPr>
        <p:txBody>
          <a:bodyPr/>
          <a:lstStyle>
            <a:lvl1pPr>
              <a:defRPr/>
            </a:lvl1pPr>
          </a:lstStyle>
          <a:p>
            <a:pPr>
              <a:defRPr/>
            </a:pPr>
            <a:endParaRPr lang="en-US"/>
          </a:p>
        </p:txBody>
      </p:sp>
      <p:sp>
        <p:nvSpPr>
          <p:cNvPr id="59" name="Footer Placeholder 3">
            <a:extLst>
              <a:ext uri="{FF2B5EF4-FFF2-40B4-BE49-F238E27FC236}">
                <a16:creationId xmlns:a16="http://schemas.microsoft.com/office/drawing/2014/main" id="{92C39A6E-725D-4E3B-A159-B1510A0AC3AD}"/>
              </a:ext>
            </a:extLst>
          </p:cNvPr>
          <p:cNvSpPr>
            <a:spLocks noGrp="1"/>
          </p:cNvSpPr>
          <p:nvPr>
            <p:ph type="ftr" sz="quarter" idx="100"/>
          </p:nvPr>
        </p:nvSpPr>
        <p:spPr>
          <a:ln/>
        </p:spPr>
        <p:txBody>
          <a:bodyPr/>
          <a:lstStyle>
            <a:lvl1pPr>
              <a:defRPr/>
            </a:lvl1pPr>
          </a:lstStyle>
          <a:p>
            <a:pPr>
              <a:defRPr/>
            </a:pPr>
            <a:endParaRPr lang="en-US"/>
          </a:p>
        </p:txBody>
      </p:sp>
      <p:sp>
        <p:nvSpPr>
          <p:cNvPr id="60" name="Slide Number Placeholder 4">
            <a:extLst>
              <a:ext uri="{FF2B5EF4-FFF2-40B4-BE49-F238E27FC236}">
                <a16:creationId xmlns:a16="http://schemas.microsoft.com/office/drawing/2014/main" id="{779DE0A4-0954-493F-9D1C-10E9435B1378}"/>
              </a:ext>
            </a:extLst>
          </p:cNvPr>
          <p:cNvSpPr>
            <a:spLocks noGrp="1"/>
          </p:cNvSpPr>
          <p:nvPr>
            <p:ph type="sldNum" sz="quarter" idx="101"/>
          </p:nvPr>
        </p:nvSpPr>
        <p:spPr>
          <a:ln/>
        </p:spPr>
        <p:txBody>
          <a:bodyPr/>
          <a:lstStyle>
            <a:lvl1pPr>
              <a:defRPr/>
            </a:lvl1pPr>
          </a:lstStyle>
          <a:p>
            <a:pPr>
              <a:defRPr/>
            </a:pPr>
            <a:fld id="{D887C533-7980-4FA0-BBFF-37549F0CCCEB}" type="slidenum">
              <a:rPr lang="en-US" altLang="en-US"/>
              <a:pPr>
                <a:defRPr/>
              </a:pPr>
              <a:t>‹#›</a:t>
            </a:fld>
            <a:endParaRPr lang="en-US" altLang="en-US"/>
          </a:p>
        </p:txBody>
      </p:sp>
      <p:sp>
        <p:nvSpPr>
          <p:cNvPr id="61" name="Slide Number Placeholder 5">
            <a:extLst>
              <a:ext uri="{FF2B5EF4-FFF2-40B4-BE49-F238E27FC236}">
                <a16:creationId xmlns:a16="http://schemas.microsoft.com/office/drawing/2014/main" id="{83E2CE39-9F08-44E1-87F1-C148B54D0177}"/>
              </a:ext>
            </a:extLst>
          </p:cNvPr>
          <p:cNvSpPr>
            <a:spLocks noGrp="1"/>
          </p:cNvSpPr>
          <p:nvPr>
            <p:ph type="sldNum" sz="quarter" idx="102"/>
          </p:nvPr>
        </p:nvSpPr>
        <p:spPr>
          <a:ln/>
        </p:spPr>
        <p:txBody>
          <a:bodyPr/>
          <a:lstStyle>
            <a:lvl1pPr>
              <a:defRPr/>
            </a:lvl1pPr>
          </a:lstStyle>
          <a:p>
            <a:pPr>
              <a:defRPr/>
            </a:pPr>
            <a:fld id="{1E4154BB-FF75-4E5A-8935-6CBB30230769}" type="slidenum">
              <a:rPr lang="en-US" altLang="en-US"/>
              <a:pPr>
                <a:defRPr/>
              </a:pPr>
              <a:t>‹#›</a:t>
            </a:fld>
            <a:endParaRPr lang="en-US" altLang="en-US"/>
          </a:p>
        </p:txBody>
      </p:sp>
    </p:spTree>
    <p:extLst>
      <p:ext uri="{BB962C8B-B14F-4D97-AF65-F5344CB8AC3E}">
        <p14:creationId xmlns:p14="http://schemas.microsoft.com/office/powerpoint/2010/main" val="230023209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3"/>
          </p:nvPr>
        </p:nvSpPr>
        <p:spPr/>
        <p:txBody>
          <a:bodyPr/>
          <a:lstStyle>
            <a:lvl1pPr>
              <a:defRPr>
                <a:latin typeface="+mn-lt"/>
              </a:defRPr>
            </a:lvl1pPr>
          </a:lstStyle>
          <a:p>
            <a:pPr>
              <a:defRPr/>
            </a:pPr>
            <a:fld id="{E9D76629-8E92-4AF4-A850-15B7D24AFAF1}" type="slidenum">
              <a:rPr lang="en-US"/>
              <a:pPr>
                <a:defRPr/>
              </a:pPr>
              <a:t>‹#›</a:t>
            </a:fld>
            <a:endParaRPr lang="en-US"/>
          </a:p>
        </p:txBody>
      </p:sp>
      <p:sp>
        <p:nvSpPr>
          <p:cNvPr id="8" name="Footer Placeholder 2"/>
          <p:cNvSpPr>
            <a:spLocks noGrp="1"/>
          </p:cNvSpPr>
          <p:nvPr>
            <p:ph type="ftr" sz="quarter" idx="15"/>
          </p:nvPr>
        </p:nvSpPr>
        <p:spPr>
          <a:ln/>
        </p:spPr>
        <p:txBody>
          <a:bodyPr/>
          <a:lstStyle>
            <a:lvl1pPr>
              <a:defRPr/>
            </a:lvl1pPr>
          </a:lstStyle>
          <a:p>
            <a:pPr>
              <a:defRPr/>
            </a:pPr>
            <a:endParaRPr lang="en-US"/>
          </a:p>
        </p:txBody>
      </p:sp>
      <p:sp>
        <p:nvSpPr>
          <p:cNvPr id="10" name="Slide Number Placeholder 4"/>
          <p:cNvSpPr>
            <a:spLocks noGrp="1"/>
          </p:cNvSpPr>
          <p:nvPr>
            <p:ph type="sldNum" sz="quarter" idx="17"/>
          </p:nvPr>
        </p:nvSpPr>
        <p:spPr>
          <a:ln/>
        </p:spPr>
        <p:txBody>
          <a:bodyPr/>
          <a:lstStyle>
            <a:lvl1pPr>
              <a:defRPr>
                <a:latin typeface="+mn-lt"/>
              </a:defRPr>
            </a:lvl1pPr>
          </a:lstStyle>
          <a:p>
            <a:pPr>
              <a:defRPr/>
            </a:pPr>
            <a:fld id="{CC0F34B2-C5DF-4902-AE43-52C6D4AFDC20}" type="slidenum">
              <a:rPr lang="en-US"/>
              <a:pPr>
                <a:defRPr/>
              </a:pPr>
              <a:t>‹#›</a:t>
            </a:fld>
            <a:endParaRPr lang="en-US"/>
          </a:p>
        </p:txBody>
      </p:sp>
      <p:sp>
        <p:nvSpPr>
          <p:cNvPr id="11" name="Footer Placeholder 2"/>
          <p:cNvSpPr>
            <a:spLocks noGrp="1"/>
          </p:cNvSpPr>
          <p:nvPr>
            <p:ph type="ftr" sz="quarter" idx="19"/>
          </p:nvPr>
        </p:nvSpPr>
        <p:spPr>
          <a:ln/>
        </p:spPr>
        <p:txBody>
          <a:bodyPr/>
          <a:lstStyle>
            <a:lvl1pPr>
              <a:defRPr/>
            </a:lvl1pPr>
          </a:lstStyle>
          <a:p>
            <a:pPr>
              <a:defRPr/>
            </a:pPr>
            <a:endParaRPr lang="en-US"/>
          </a:p>
        </p:txBody>
      </p:sp>
      <p:sp>
        <p:nvSpPr>
          <p:cNvPr id="13" name="Slide Number Placeholder 4"/>
          <p:cNvSpPr>
            <a:spLocks noGrp="1"/>
          </p:cNvSpPr>
          <p:nvPr>
            <p:ph type="sldNum" sz="quarter" idx="21"/>
          </p:nvPr>
        </p:nvSpPr>
        <p:spPr>
          <a:ln/>
        </p:spPr>
        <p:txBody>
          <a:bodyPr/>
          <a:lstStyle>
            <a:lvl1pPr>
              <a:defRPr>
                <a:latin typeface="+mn-lt"/>
              </a:defRPr>
            </a:lvl1pPr>
          </a:lstStyle>
          <a:p>
            <a:pPr>
              <a:defRPr/>
            </a:pPr>
            <a:fld id="{565A45D6-9849-4A28-85C0-288929C2C496}" type="slidenum">
              <a:rPr lang="en-US"/>
              <a:pPr>
                <a:defRPr/>
              </a:pPr>
              <a:t>‹#›</a:t>
            </a:fld>
            <a:endParaRPr lang="en-US"/>
          </a:p>
        </p:txBody>
      </p:sp>
      <p:sp>
        <p:nvSpPr>
          <p:cNvPr id="14" name="Footer Placeholder 2"/>
          <p:cNvSpPr>
            <a:spLocks noGrp="1"/>
          </p:cNvSpPr>
          <p:nvPr>
            <p:ph type="ftr" sz="quarter" idx="23"/>
          </p:nvPr>
        </p:nvSpPr>
        <p:spPr>
          <a:ln/>
        </p:spPr>
        <p:txBody>
          <a:bodyPr/>
          <a:lstStyle>
            <a:lvl1pPr>
              <a:defRPr/>
            </a:lvl1pPr>
          </a:lstStyle>
          <a:p>
            <a:pPr>
              <a:defRPr/>
            </a:pPr>
            <a:endParaRPr lang="en-US"/>
          </a:p>
        </p:txBody>
      </p:sp>
      <p:sp>
        <p:nvSpPr>
          <p:cNvPr id="16" name="Slide Number Placeholder 4"/>
          <p:cNvSpPr>
            <a:spLocks noGrp="1"/>
          </p:cNvSpPr>
          <p:nvPr>
            <p:ph type="sldNum" sz="quarter" idx="25"/>
          </p:nvPr>
        </p:nvSpPr>
        <p:spPr>
          <a:ln/>
        </p:spPr>
        <p:txBody>
          <a:bodyPr/>
          <a:lstStyle>
            <a:lvl1pPr>
              <a:defRPr>
                <a:latin typeface="+mn-lt"/>
              </a:defRPr>
            </a:lvl1pPr>
          </a:lstStyle>
          <a:p>
            <a:pPr>
              <a:defRPr/>
            </a:pPr>
            <a:fld id="{DC2EE2DD-3F8E-4E7E-BB2B-BFED832477B7}" type="slidenum">
              <a:rPr lang="en-US"/>
              <a:pPr>
                <a:defRPr/>
              </a:pPr>
              <a:t>‹#›</a:t>
            </a:fld>
            <a:endParaRPr lang="en-US"/>
          </a:p>
        </p:txBody>
      </p:sp>
      <p:sp>
        <p:nvSpPr>
          <p:cNvPr id="15" name="Footer Placeholder 2"/>
          <p:cNvSpPr>
            <a:spLocks noGrp="1"/>
          </p:cNvSpPr>
          <p:nvPr>
            <p:ph type="ftr" sz="quarter" idx="27"/>
          </p:nvPr>
        </p:nvSpPr>
        <p:spPr>
          <a:ln/>
        </p:spPr>
        <p:txBody>
          <a:bodyPr/>
          <a:lstStyle>
            <a:lvl1pPr>
              <a:defRPr/>
            </a:lvl1pPr>
          </a:lstStyle>
          <a:p>
            <a:pPr>
              <a:defRPr/>
            </a:pPr>
            <a:endParaRPr lang="en-US"/>
          </a:p>
        </p:txBody>
      </p:sp>
      <p:sp>
        <p:nvSpPr>
          <p:cNvPr id="18" name="Slide Number Placeholder 4"/>
          <p:cNvSpPr>
            <a:spLocks noGrp="1"/>
          </p:cNvSpPr>
          <p:nvPr>
            <p:ph type="sldNum" sz="quarter" idx="29"/>
          </p:nvPr>
        </p:nvSpPr>
        <p:spPr>
          <a:ln/>
        </p:spPr>
        <p:txBody>
          <a:bodyPr/>
          <a:lstStyle>
            <a:lvl1pPr>
              <a:defRPr>
                <a:latin typeface="+mn-lt"/>
              </a:defRPr>
            </a:lvl1pPr>
          </a:lstStyle>
          <a:p>
            <a:pPr>
              <a:defRPr/>
            </a:pPr>
            <a:fld id="{14B25FF5-EC1E-483F-B7F8-75494CA88DC0}" type="slidenum">
              <a:rPr lang="en-US"/>
              <a:pPr>
                <a:defRPr/>
              </a:pPr>
              <a:t>‹#›</a:t>
            </a:fld>
            <a:endParaRPr lang="en-US"/>
          </a:p>
        </p:txBody>
      </p:sp>
      <p:sp>
        <p:nvSpPr>
          <p:cNvPr id="19" name="Footer Placeholder 2"/>
          <p:cNvSpPr>
            <a:spLocks noGrp="1"/>
          </p:cNvSpPr>
          <p:nvPr>
            <p:ph type="ftr" sz="quarter" idx="31"/>
          </p:nvPr>
        </p:nvSpPr>
        <p:spPr>
          <a:ln/>
        </p:spPr>
        <p:txBody>
          <a:bodyPr/>
          <a:lstStyle>
            <a:lvl1pPr>
              <a:defRPr/>
            </a:lvl1pPr>
          </a:lstStyle>
          <a:p>
            <a:pPr>
              <a:defRPr/>
            </a:pPr>
            <a:r>
              <a:rPr lang="en-US"/>
              <a:t>VRC Diagnostic Assessment Pilot – Labor Management Forum Brief</a:t>
            </a:r>
          </a:p>
        </p:txBody>
      </p:sp>
      <p:sp>
        <p:nvSpPr>
          <p:cNvPr id="21" name="Slide Number Placeholder 4"/>
          <p:cNvSpPr>
            <a:spLocks noGrp="1"/>
          </p:cNvSpPr>
          <p:nvPr>
            <p:ph type="sldNum" sz="quarter" idx="33"/>
          </p:nvPr>
        </p:nvSpPr>
        <p:spPr>
          <a:ln/>
        </p:spPr>
        <p:txBody>
          <a:bodyPr/>
          <a:lstStyle>
            <a:lvl1pPr>
              <a:defRPr/>
            </a:lvl1pPr>
          </a:lstStyle>
          <a:p>
            <a:pPr>
              <a:defRPr/>
            </a:pPr>
            <a:fld id="{066A6E81-D28A-4B70-90C0-33D00E717978}" type="slidenum">
              <a:rPr lang="en-US" altLang="en-US"/>
              <a:pPr>
                <a:defRPr/>
              </a:pPr>
              <a:t>‹#›</a:t>
            </a:fld>
            <a:endParaRPr lang="en-US" altLang="en-US"/>
          </a:p>
        </p:txBody>
      </p:sp>
      <p:sp>
        <p:nvSpPr>
          <p:cNvPr id="20" name="Footer Placeholder 2"/>
          <p:cNvSpPr>
            <a:spLocks noGrp="1"/>
          </p:cNvSpPr>
          <p:nvPr>
            <p:ph type="ftr" sz="quarter" idx="35"/>
          </p:nvPr>
        </p:nvSpPr>
        <p:spPr>
          <a:ln/>
        </p:spPr>
        <p:txBody>
          <a:bodyPr/>
          <a:lstStyle>
            <a:lvl1pPr>
              <a:defRPr/>
            </a:lvl1pPr>
          </a:lstStyle>
          <a:p>
            <a:pPr>
              <a:defRPr/>
            </a:pPr>
            <a:r>
              <a:rPr lang="en-US"/>
              <a:t>VRC Diagnostic Assessment Pilot – Labor Management Forum Brief</a:t>
            </a:r>
          </a:p>
        </p:txBody>
      </p:sp>
      <p:sp>
        <p:nvSpPr>
          <p:cNvPr id="23" name="Slide Number Placeholder 4"/>
          <p:cNvSpPr>
            <a:spLocks noGrp="1"/>
          </p:cNvSpPr>
          <p:nvPr>
            <p:ph type="sldNum" sz="quarter" idx="37"/>
          </p:nvPr>
        </p:nvSpPr>
        <p:spPr>
          <a:ln/>
        </p:spPr>
        <p:txBody>
          <a:bodyPr/>
          <a:lstStyle>
            <a:lvl1pPr>
              <a:defRPr/>
            </a:lvl1pPr>
          </a:lstStyle>
          <a:p>
            <a:pPr>
              <a:defRPr/>
            </a:pPr>
            <a:fld id="{796B909F-D2E7-4735-B2B8-7F9025548BDA}" type="slidenum">
              <a:rPr lang="en-US" altLang="en-US"/>
              <a:pPr>
                <a:defRPr/>
              </a:pPr>
              <a:t>‹#›</a:t>
            </a:fld>
            <a:endParaRPr lang="en-US" altLang="en-US"/>
          </a:p>
        </p:txBody>
      </p:sp>
      <p:sp>
        <p:nvSpPr>
          <p:cNvPr id="24" name="Footer Placeholder 2"/>
          <p:cNvSpPr>
            <a:spLocks noGrp="1"/>
          </p:cNvSpPr>
          <p:nvPr>
            <p:ph type="ftr" sz="quarter" idx="39"/>
          </p:nvPr>
        </p:nvSpPr>
        <p:spPr>
          <a:ln/>
        </p:spPr>
        <p:txBody>
          <a:bodyPr/>
          <a:lstStyle>
            <a:lvl1pPr>
              <a:defRPr/>
            </a:lvl1pPr>
          </a:lstStyle>
          <a:p>
            <a:pPr>
              <a:defRPr/>
            </a:pPr>
            <a:r>
              <a:rPr lang="en-US"/>
              <a:t>VRC Diagnostic Assessment Pilot – Labor Management Forum Brief</a:t>
            </a:r>
          </a:p>
        </p:txBody>
      </p:sp>
      <p:sp>
        <p:nvSpPr>
          <p:cNvPr id="26" name="Slide Number Placeholder 4"/>
          <p:cNvSpPr>
            <a:spLocks noGrp="1"/>
          </p:cNvSpPr>
          <p:nvPr>
            <p:ph type="sldNum" sz="quarter" idx="41"/>
          </p:nvPr>
        </p:nvSpPr>
        <p:spPr>
          <a:ln/>
        </p:spPr>
        <p:txBody>
          <a:bodyPr/>
          <a:lstStyle>
            <a:lvl1pPr>
              <a:defRPr/>
            </a:lvl1pPr>
          </a:lstStyle>
          <a:p>
            <a:pPr>
              <a:defRPr/>
            </a:pPr>
            <a:fld id="{146D9801-F17F-4407-BADA-D5052956F60B}" type="slidenum">
              <a:rPr lang="en-US" altLang="en-US"/>
              <a:pPr>
                <a:defRPr/>
              </a:pPr>
              <a:t>‹#›</a:t>
            </a:fld>
            <a:endParaRPr lang="en-US" altLang="en-US"/>
          </a:p>
        </p:txBody>
      </p:sp>
      <p:sp>
        <p:nvSpPr>
          <p:cNvPr id="25" name="Footer Placeholder 2"/>
          <p:cNvSpPr>
            <a:spLocks noGrp="1"/>
          </p:cNvSpPr>
          <p:nvPr>
            <p:ph type="ftr" sz="quarter" idx="43"/>
          </p:nvPr>
        </p:nvSpPr>
        <p:spPr>
          <a:ln/>
        </p:spPr>
        <p:txBody>
          <a:bodyPr/>
          <a:lstStyle>
            <a:lvl1pPr>
              <a:defRPr/>
            </a:lvl1pPr>
          </a:lstStyle>
          <a:p>
            <a:pPr>
              <a:defRPr/>
            </a:pPr>
            <a:r>
              <a:rPr lang="en-US"/>
              <a:t>VRC Diagnostic Assessment Pilot – Labor Management Forum Brief</a:t>
            </a:r>
          </a:p>
        </p:txBody>
      </p:sp>
      <p:sp>
        <p:nvSpPr>
          <p:cNvPr id="28" name="Slide Number Placeholder 4"/>
          <p:cNvSpPr>
            <a:spLocks noGrp="1"/>
          </p:cNvSpPr>
          <p:nvPr>
            <p:ph type="sldNum" sz="quarter" idx="45"/>
          </p:nvPr>
        </p:nvSpPr>
        <p:spPr>
          <a:ln/>
        </p:spPr>
        <p:txBody>
          <a:bodyPr/>
          <a:lstStyle>
            <a:lvl1pPr>
              <a:defRPr/>
            </a:lvl1pPr>
          </a:lstStyle>
          <a:p>
            <a:pPr>
              <a:defRPr/>
            </a:pPr>
            <a:fld id="{C0D4D19B-0A23-4FEC-8035-4C84875360C5}" type="slidenum">
              <a:rPr lang="en-US" altLang="en-US"/>
              <a:pPr>
                <a:defRPr/>
              </a:pPr>
              <a:t>‹#›</a:t>
            </a:fld>
            <a:endParaRPr lang="en-US" altLang="en-US"/>
          </a:p>
        </p:txBody>
      </p:sp>
      <p:sp>
        <p:nvSpPr>
          <p:cNvPr id="27" name="Footer Placeholder 2"/>
          <p:cNvSpPr>
            <a:spLocks noGrp="1"/>
          </p:cNvSpPr>
          <p:nvPr>
            <p:ph type="ftr" sz="quarter" idx="47"/>
          </p:nvPr>
        </p:nvSpPr>
        <p:spPr>
          <a:ln/>
        </p:spPr>
        <p:txBody>
          <a:bodyPr/>
          <a:lstStyle>
            <a:lvl1pPr>
              <a:defRPr/>
            </a:lvl1pPr>
          </a:lstStyle>
          <a:p>
            <a:pPr>
              <a:defRPr/>
            </a:pPr>
            <a:r>
              <a:rPr lang="en-US"/>
              <a:t>VRC Diagnostic Assessment Pilot – Labor Management Forum Brief</a:t>
            </a:r>
          </a:p>
        </p:txBody>
      </p:sp>
      <p:sp>
        <p:nvSpPr>
          <p:cNvPr id="30" name="Slide Number Placeholder 4"/>
          <p:cNvSpPr>
            <a:spLocks noGrp="1"/>
          </p:cNvSpPr>
          <p:nvPr>
            <p:ph type="sldNum" sz="quarter" idx="49"/>
          </p:nvPr>
        </p:nvSpPr>
        <p:spPr>
          <a:ln/>
        </p:spPr>
        <p:txBody>
          <a:bodyPr/>
          <a:lstStyle>
            <a:lvl1pPr>
              <a:defRPr/>
            </a:lvl1pPr>
          </a:lstStyle>
          <a:p>
            <a:pPr>
              <a:defRPr/>
            </a:pPr>
            <a:fld id="{14E72790-1029-4D24-A044-2A04E7973D6F}" type="slidenum">
              <a:rPr lang="en-US" altLang="en-US"/>
              <a:pPr>
                <a:defRPr/>
              </a:pPr>
              <a:t>‹#›</a:t>
            </a:fld>
            <a:endParaRPr lang="en-US" altLang="en-US"/>
          </a:p>
        </p:txBody>
      </p:sp>
      <p:sp>
        <p:nvSpPr>
          <p:cNvPr id="31"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3"/>
          </p:nvPr>
        </p:nvSpPr>
        <p:spPr>
          <a:ln/>
        </p:spPr>
        <p:txBody>
          <a:bodyPr/>
          <a:lstStyle>
            <a:lvl1pPr>
              <a:defRPr/>
            </a:lvl1pPr>
          </a:lstStyle>
          <a:p>
            <a:pPr>
              <a:defRPr/>
            </a:pPr>
            <a:fld id="{8199A8DD-58B5-4EBC-80CC-9E06015953F3}" type="slidenum">
              <a:rPr lang="en-US" altLang="en-US"/>
              <a:pPr>
                <a:defRPr/>
              </a:pPr>
              <a:t>‹#›</a:t>
            </a:fld>
            <a:endParaRPr lang="en-US" altLang="en-US"/>
          </a:p>
        </p:txBody>
      </p:sp>
      <p:sp>
        <p:nvSpPr>
          <p:cNvPr id="32"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57"/>
          </p:nvPr>
        </p:nvSpPr>
        <p:spPr>
          <a:ln/>
        </p:spPr>
        <p:txBody>
          <a:bodyPr/>
          <a:lstStyle>
            <a:lvl1pPr>
              <a:defRPr/>
            </a:lvl1pPr>
          </a:lstStyle>
          <a:p>
            <a:pPr>
              <a:defRPr/>
            </a:pPr>
            <a:fld id="{06D92E1A-3F18-4CFF-8F9F-B1A07839A3CE}" type="slidenum">
              <a:rPr lang="en-US" altLang="en-US"/>
              <a:pPr>
                <a:defRPr/>
              </a:pPr>
              <a:t>‹#›</a:t>
            </a:fld>
            <a:endParaRPr lang="en-US" altLang="en-US"/>
          </a:p>
        </p:txBody>
      </p:sp>
      <p:sp>
        <p:nvSpPr>
          <p:cNvPr id="34"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7" name="Slide Number Placeholder 4"/>
          <p:cNvSpPr>
            <a:spLocks noGrp="1"/>
          </p:cNvSpPr>
          <p:nvPr>
            <p:ph type="sldNum" sz="quarter" idx="61"/>
          </p:nvPr>
        </p:nvSpPr>
        <p:spPr>
          <a:ln/>
        </p:spPr>
        <p:txBody>
          <a:bodyPr/>
          <a:lstStyle>
            <a:lvl1pPr>
              <a:defRPr/>
            </a:lvl1pPr>
          </a:lstStyle>
          <a:p>
            <a:pPr>
              <a:defRPr/>
            </a:pPr>
            <a:fld id="{251C4913-DF28-4689-B45E-3012A000B656}" type="slidenum">
              <a:rPr lang="en-US" altLang="en-US"/>
              <a:pPr>
                <a:defRPr/>
              </a:pPr>
              <a:t>‹#›</a:t>
            </a:fld>
            <a:endParaRPr lang="en-US" altLang="en-US"/>
          </a:p>
        </p:txBody>
      </p:sp>
      <p:sp>
        <p:nvSpPr>
          <p:cNvPr id="38"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5"/>
          </p:nvPr>
        </p:nvSpPr>
        <p:spPr>
          <a:ln/>
        </p:spPr>
        <p:txBody>
          <a:bodyPr/>
          <a:lstStyle>
            <a:lvl1pPr>
              <a:defRPr/>
            </a:lvl1pPr>
          </a:lstStyle>
          <a:p>
            <a:pPr>
              <a:defRPr/>
            </a:pPr>
            <a:fld id="{A5CCB231-AC57-4F14-A3BA-0D52C436F9AA}" type="slidenum">
              <a:rPr lang="en-US" altLang="en-US"/>
              <a:pPr>
                <a:defRPr/>
              </a:pPr>
              <a:t>‹#›</a:t>
            </a:fld>
            <a:endParaRPr lang="en-US" altLang="en-US"/>
          </a:p>
        </p:txBody>
      </p:sp>
      <p:sp>
        <p:nvSpPr>
          <p:cNvPr id="39"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2" name="Slide Number Placeholder 4"/>
          <p:cNvSpPr>
            <a:spLocks noGrp="1"/>
          </p:cNvSpPr>
          <p:nvPr>
            <p:ph type="sldNum" sz="quarter" idx="69"/>
          </p:nvPr>
        </p:nvSpPr>
        <p:spPr>
          <a:ln/>
        </p:spPr>
        <p:txBody>
          <a:bodyPr/>
          <a:lstStyle>
            <a:lvl1pPr>
              <a:defRPr/>
            </a:lvl1pPr>
          </a:lstStyle>
          <a:p>
            <a:pPr>
              <a:defRPr/>
            </a:pPr>
            <a:fld id="{CC2CF0D4-4963-4438-B565-1F70B458F6BC}" type="slidenum">
              <a:rPr lang="en-US" altLang="en-US"/>
              <a:pPr>
                <a:defRPr/>
              </a:pPr>
              <a:t>‹#›</a:t>
            </a:fld>
            <a:endParaRPr lang="en-US" altLang="en-US"/>
          </a:p>
        </p:txBody>
      </p:sp>
      <p:sp>
        <p:nvSpPr>
          <p:cNvPr id="41" name="Footer Placeholder 2"/>
          <p:cNvSpPr>
            <a:spLocks noGrp="1"/>
          </p:cNvSpPr>
          <p:nvPr>
            <p:ph type="ftr" sz="quarter" idx="71"/>
          </p:nvPr>
        </p:nvSpPr>
        <p:spPr>
          <a:ln/>
        </p:spPr>
        <p:txBody>
          <a:bodyPr/>
          <a:lstStyle>
            <a:lvl1pPr>
              <a:defRPr/>
            </a:lvl1pPr>
          </a:lstStyle>
          <a:p>
            <a:pPr>
              <a:defRPr/>
            </a:pPr>
            <a:r>
              <a:rPr lang="en-US"/>
              <a:t>VRC Diagnostic Assessment Pilot – Labor Management Forum Brief</a:t>
            </a:r>
          </a:p>
        </p:txBody>
      </p:sp>
      <p:sp>
        <p:nvSpPr>
          <p:cNvPr id="44" name="Slide Number Placeholder 4"/>
          <p:cNvSpPr>
            <a:spLocks noGrp="1"/>
          </p:cNvSpPr>
          <p:nvPr>
            <p:ph type="sldNum" sz="quarter" idx="73"/>
          </p:nvPr>
        </p:nvSpPr>
        <p:spPr>
          <a:ln/>
        </p:spPr>
        <p:txBody>
          <a:bodyPr/>
          <a:lstStyle>
            <a:lvl1pPr>
              <a:defRPr/>
            </a:lvl1pPr>
          </a:lstStyle>
          <a:p>
            <a:pPr>
              <a:defRPr/>
            </a:pPr>
            <a:fld id="{4F735EC3-4883-4E1C-97F1-A8EA09894C61}" type="slidenum">
              <a:rPr lang="en-US" altLang="en-US"/>
              <a:pPr>
                <a:defRPr/>
              </a:pPr>
              <a:t>‹#›</a:t>
            </a:fld>
            <a:endParaRPr lang="en-US" altLang="en-US"/>
          </a:p>
        </p:txBody>
      </p:sp>
      <p:sp>
        <p:nvSpPr>
          <p:cNvPr id="43" name="Footer Placeholder 2"/>
          <p:cNvSpPr>
            <a:spLocks noGrp="1"/>
          </p:cNvSpPr>
          <p:nvPr>
            <p:ph type="ftr" sz="quarter" idx="75"/>
          </p:nvPr>
        </p:nvSpPr>
        <p:spPr>
          <a:ln/>
        </p:spPr>
        <p:txBody>
          <a:bodyPr/>
          <a:lstStyle>
            <a:lvl1pPr>
              <a:defRPr/>
            </a:lvl1pPr>
          </a:lstStyle>
          <a:p>
            <a:pPr>
              <a:defRPr/>
            </a:pPr>
            <a:r>
              <a:rPr lang="en-US"/>
              <a:t>VRC Diagnostic Assessment Pilot – Labor Management Forum Brief</a:t>
            </a:r>
          </a:p>
        </p:txBody>
      </p:sp>
      <p:sp>
        <p:nvSpPr>
          <p:cNvPr id="46" name="Slide Number Placeholder 4"/>
          <p:cNvSpPr>
            <a:spLocks noGrp="1"/>
          </p:cNvSpPr>
          <p:nvPr>
            <p:ph type="sldNum" sz="quarter" idx="77"/>
          </p:nvPr>
        </p:nvSpPr>
        <p:spPr>
          <a:ln/>
        </p:spPr>
        <p:txBody>
          <a:bodyPr/>
          <a:lstStyle>
            <a:lvl1pPr>
              <a:defRPr/>
            </a:lvl1pPr>
          </a:lstStyle>
          <a:p>
            <a:pPr>
              <a:defRPr/>
            </a:pPr>
            <a:fld id="{437E7C0E-ECBC-4B7F-98ED-62E30BB4002A}" type="slidenum">
              <a:rPr lang="en-US" altLang="en-US"/>
              <a:pPr>
                <a:defRPr/>
              </a:pPr>
              <a:t>‹#›</a:t>
            </a:fld>
            <a:endParaRPr lang="en-US" altLang="en-US"/>
          </a:p>
        </p:txBody>
      </p:sp>
      <p:sp>
        <p:nvSpPr>
          <p:cNvPr id="47" name="Footer Placeholder 2"/>
          <p:cNvSpPr>
            <a:spLocks noGrp="1"/>
          </p:cNvSpPr>
          <p:nvPr>
            <p:ph type="ftr" sz="quarter" idx="79"/>
          </p:nvPr>
        </p:nvSpPr>
        <p:spPr>
          <a:ln/>
        </p:spPr>
        <p:txBody>
          <a:bodyPr/>
          <a:lstStyle>
            <a:lvl1pPr>
              <a:defRPr/>
            </a:lvl1pPr>
          </a:lstStyle>
          <a:p>
            <a:pPr>
              <a:defRPr/>
            </a:pPr>
            <a:r>
              <a:rPr lang="en-US"/>
              <a:t>VRC Diagnostic Assessment Pilot – Labor Management Forum Brief</a:t>
            </a:r>
          </a:p>
        </p:txBody>
      </p:sp>
      <p:sp>
        <p:nvSpPr>
          <p:cNvPr id="49" name="Slide Number Placeholder 4"/>
          <p:cNvSpPr>
            <a:spLocks noGrp="1"/>
          </p:cNvSpPr>
          <p:nvPr>
            <p:ph type="sldNum" sz="quarter" idx="81"/>
          </p:nvPr>
        </p:nvSpPr>
        <p:spPr>
          <a:ln/>
        </p:spPr>
        <p:txBody>
          <a:bodyPr/>
          <a:lstStyle>
            <a:lvl1pPr>
              <a:defRPr/>
            </a:lvl1pPr>
          </a:lstStyle>
          <a:p>
            <a:pPr>
              <a:defRPr/>
            </a:pPr>
            <a:fld id="{009FE69F-355F-42A9-AA6B-97C1D1CE1D1B}" type="slidenum">
              <a:rPr lang="en-US" altLang="en-US"/>
              <a:pPr>
                <a:defRPr/>
              </a:pPr>
              <a:t>‹#›</a:t>
            </a:fld>
            <a:endParaRPr lang="en-US" altLang="en-US"/>
          </a:p>
        </p:txBody>
      </p:sp>
      <p:sp>
        <p:nvSpPr>
          <p:cNvPr id="48" name="Footer Placeholder 2"/>
          <p:cNvSpPr>
            <a:spLocks noGrp="1"/>
          </p:cNvSpPr>
          <p:nvPr>
            <p:ph type="ftr" sz="quarter" idx="83"/>
          </p:nvPr>
        </p:nvSpPr>
        <p:spPr>
          <a:ln/>
        </p:spPr>
        <p:txBody>
          <a:bodyPr/>
          <a:lstStyle>
            <a:lvl1pPr>
              <a:defRPr/>
            </a:lvl1pPr>
          </a:lstStyle>
          <a:p>
            <a:pPr>
              <a:defRPr/>
            </a:pPr>
            <a:r>
              <a:rPr lang="en-US"/>
              <a:t>VRC Diagnostic Assessment Pilot – Labor Management Forum Brief</a:t>
            </a:r>
          </a:p>
        </p:txBody>
      </p:sp>
      <p:sp>
        <p:nvSpPr>
          <p:cNvPr id="51" name="Slide Number Placeholder 4"/>
          <p:cNvSpPr>
            <a:spLocks noGrp="1"/>
          </p:cNvSpPr>
          <p:nvPr>
            <p:ph type="sldNum" sz="quarter" idx="85"/>
          </p:nvPr>
        </p:nvSpPr>
        <p:spPr>
          <a:ln/>
        </p:spPr>
        <p:txBody>
          <a:bodyPr/>
          <a:lstStyle>
            <a:lvl1pPr>
              <a:defRPr/>
            </a:lvl1pPr>
          </a:lstStyle>
          <a:p>
            <a:pPr>
              <a:defRPr/>
            </a:pPr>
            <a:fld id="{1F9A84D0-515E-493A-8B5A-D782525AE69E}" type="slidenum">
              <a:rPr lang="en-US" altLang="en-US"/>
              <a:pPr>
                <a:defRPr/>
              </a:pPr>
              <a:t>‹#›</a:t>
            </a:fld>
            <a:endParaRPr lang="en-US" altLang="en-US"/>
          </a:p>
        </p:txBody>
      </p:sp>
      <p:sp>
        <p:nvSpPr>
          <p:cNvPr id="50" name="Footer Placeholder 2"/>
          <p:cNvSpPr>
            <a:spLocks noGrp="1"/>
          </p:cNvSpPr>
          <p:nvPr>
            <p:ph type="ftr" sz="quarter" idx="87"/>
          </p:nvPr>
        </p:nvSpPr>
        <p:spPr>
          <a:ln/>
        </p:spPr>
        <p:txBody>
          <a:bodyPr/>
          <a:lstStyle>
            <a:lvl1pPr>
              <a:defRPr/>
            </a:lvl1pPr>
          </a:lstStyle>
          <a:p>
            <a:pPr>
              <a:defRPr/>
            </a:pPr>
            <a:r>
              <a:rPr lang="en-US"/>
              <a:t>VRC Diagnostic Assessment Pilot – Labor Management Forum Brief</a:t>
            </a:r>
          </a:p>
        </p:txBody>
      </p:sp>
      <p:sp>
        <p:nvSpPr>
          <p:cNvPr id="53" name="Slide Number Placeholder 4"/>
          <p:cNvSpPr>
            <a:spLocks noGrp="1"/>
          </p:cNvSpPr>
          <p:nvPr>
            <p:ph type="sldNum" sz="quarter" idx="89"/>
          </p:nvPr>
        </p:nvSpPr>
        <p:spPr>
          <a:ln/>
        </p:spPr>
        <p:txBody>
          <a:bodyPr/>
          <a:lstStyle>
            <a:lvl1pPr>
              <a:defRPr/>
            </a:lvl1pPr>
          </a:lstStyle>
          <a:p>
            <a:pPr>
              <a:defRPr/>
            </a:pPr>
            <a:fld id="{BB11D74F-57BD-4554-8A76-20B4452DB530}" type="slidenum">
              <a:rPr lang="en-US" altLang="en-US"/>
              <a:pPr>
                <a:defRPr/>
              </a:pPr>
              <a:t>‹#›</a:t>
            </a:fld>
            <a:endParaRPr lang="en-US" altLang="en-US"/>
          </a:p>
        </p:txBody>
      </p:sp>
      <p:sp>
        <p:nvSpPr>
          <p:cNvPr id="52" name="Footer Placeholder 2"/>
          <p:cNvSpPr>
            <a:spLocks noGrp="1"/>
          </p:cNvSpPr>
          <p:nvPr>
            <p:ph type="ftr" sz="quarter" idx="91"/>
          </p:nvPr>
        </p:nvSpPr>
        <p:spPr>
          <a:ln/>
        </p:spPr>
        <p:txBody>
          <a:bodyPr/>
          <a:lstStyle>
            <a:lvl1pPr>
              <a:defRPr/>
            </a:lvl1pPr>
          </a:lstStyle>
          <a:p>
            <a:pPr>
              <a:defRPr/>
            </a:pPr>
            <a:r>
              <a:rPr lang="en-US"/>
              <a:t>VRC Diagnostic Assessment Pilot – Labor Management Forum Brief</a:t>
            </a:r>
          </a:p>
        </p:txBody>
      </p:sp>
      <p:sp>
        <p:nvSpPr>
          <p:cNvPr id="55" name="Slide Number Placeholder 4"/>
          <p:cNvSpPr>
            <a:spLocks noGrp="1"/>
          </p:cNvSpPr>
          <p:nvPr>
            <p:ph type="sldNum" sz="quarter" idx="93"/>
          </p:nvPr>
        </p:nvSpPr>
        <p:spPr>
          <a:ln/>
        </p:spPr>
        <p:txBody>
          <a:bodyPr/>
          <a:lstStyle>
            <a:lvl1pPr>
              <a:defRPr/>
            </a:lvl1pPr>
          </a:lstStyle>
          <a:p>
            <a:pPr>
              <a:defRPr/>
            </a:pPr>
            <a:fld id="{D11A3A15-CCD3-4EEA-8788-144AE11FDD0D}" type="slidenum">
              <a:rPr lang="en-US" altLang="en-US"/>
              <a:pPr>
                <a:defRPr/>
              </a:pPr>
              <a:t>‹#›</a:t>
            </a:fld>
            <a:endParaRPr lang="en-US" altLang="en-US"/>
          </a:p>
        </p:txBody>
      </p:sp>
      <p:sp>
        <p:nvSpPr>
          <p:cNvPr id="56" name="Footer Placeholder 2"/>
          <p:cNvSpPr>
            <a:spLocks noGrp="1"/>
          </p:cNvSpPr>
          <p:nvPr>
            <p:ph type="ftr" sz="quarter" idx="95"/>
          </p:nvPr>
        </p:nvSpPr>
        <p:spPr>
          <a:ln/>
        </p:spPr>
        <p:txBody>
          <a:bodyPr/>
          <a:lstStyle>
            <a:lvl1pPr>
              <a:defRPr/>
            </a:lvl1pPr>
          </a:lstStyle>
          <a:p>
            <a:pPr>
              <a:defRPr/>
            </a:pPr>
            <a:endParaRPr lang="en-US"/>
          </a:p>
        </p:txBody>
      </p:sp>
      <p:sp>
        <p:nvSpPr>
          <p:cNvPr id="58" name="Slide Number Placeholder 4"/>
          <p:cNvSpPr>
            <a:spLocks noGrp="1"/>
          </p:cNvSpPr>
          <p:nvPr>
            <p:ph type="sldNum" sz="quarter" idx="97"/>
          </p:nvPr>
        </p:nvSpPr>
        <p:spPr>
          <a:ln/>
        </p:spPr>
        <p:txBody>
          <a:bodyPr/>
          <a:lstStyle>
            <a:lvl1pPr>
              <a:defRPr/>
            </a:lvl1pPr>
          </a:lstStyle>
          <a:p>
            <a:pPr>
              <a:defRPr/>
            </a:pPr>
            <a:fld id="{7F35C9CC-B32A-48AE-B241-7D4F1B0D57CE}" type="slidenum">
              <a:rPr lang="en-US" altLang="en-US"/>
              <a:pPr>
                <a:defRPr/>
              </a:pPr>
              <a:t>‹#›</a:t>
            </a:fld>
            <a:endParaRPr lang="en-US" altLang="en-US"/>
          </a:p>
        </p:txBody>
      </p:sp>
      <p:sp>
        <p:nvSpPr>
          <p:cNvPr id="54" name="Date Placeholder 1">
            <a:extLst>
              <a:ext uri="{FF2B5EF4-FFF2-40B4-BE49-F238E27FC236}">
                <a16:creationId xmlns:a16="http://schemas.microsoft.com/office/drawing/2014/main" id="{F7F43916-5EC6-41F4-8E51-A21D6D2848A0}"/>
              </a:ext>
            </a:extLst>
          </p:cNvPr>
          <p:cNvSpPr>
            <a:spLocks noGrp="1"/>
          </p:cNvSpPr>
          <p:nvPr>
            <p:ph type="dt" sz="half" idx="98"/>
          </p:nvPr>
        </p:nvSpPr>
        <p:spPr>
          <a:ln/>
        </p:spPr>
        <p:txBody>
          <a:bodyPr/>
          <a:lstStyle>
            <a:lvl1pPr>
              <a:defRPr/>
            </a:lvl1pPr>
          </a:lstStyle>
          <a:p>
            <a:pPr>
              <a:defRPr/>
            </a:pPr>
            <a:fld id="{67C1B963-A8D8-425C-90B0-2A341044ED16}" type="datetime1">
              <a:rPr lang="en-US"/>
              <a:pPr>
                <a:defRPr/>
              </a:pPr>
              <a:t>3/8/2022</a:t>
            </a:fld>
            <a:endParaRPr lang="en-US"/>
          </a:p>
        </p:txBody>
      </p:sp>
      <p:sp>
        <p:nvSpPr>
          <p:cNvPr id="57" name="Footer Placeholder 2">
            <a:extLst>
              <a:ext uri="{FF2B5EF4-FFF2-40B4-BE49-F238E27FC236}">
                <a16:creationId xmlns:a16="http://schemas.microsoft.com/office/drawing/2014/main" id="{6F311065-CBC3-4999-A085-3D067BB49C40}"/>
              </a:ext>
            </a:extLst>
          </p:cNvPr>
          <p:cNvSpPr>
            <a:spLocks noGrp="1"/>
          </p:cNvSpPr>
          <p:nvPr>
            <p:ph type="ftr" sz="quarter" idx="99"/>
          </p:nvPr>
        </p:nvSpPr>
        <p:spPr>
          <a:ln/>
        </p:spPr>
        <p:txBody>
          <a:bodyPr/>
          <a:lstStyle>
            <a:lvl1pPr>
              <a:defRPr/>
            </a:lvl1pPr>
          </a:lstStyle>
          <a:p>
            <a:pPr>
              <a:defRPr/>
            </a:pPr>
            <a:endParaRPr lang="en-US"/>
          </a:p>
        </p:txBody>
      </p:sp>
      <p:sp>
        <p:nvSpPr>
          <p:cNvPr id="59" name="Footer Placeholder 3">
            <a:extLst>
              <a:ext uri="{FF2B5EF4-FFF2-40B4-BE49-F238E27FC236}">
                <a16:creationId xmlns:a16="http://schemas.microsoft.com/office/drawing/2014/main" id="{CC933ACC-1B34-4A0C-A41E-2359BA1DB234}"/>
              </a:ext>
            </a:extLst>
          </p:cNvPr>
          <p:cNvSpPr>
            <a:spLocks noGrp="1"/>
          </p:cNvSpPr>
          <p:nvPr>
            <p:ph type="ftr" sz="quarter" idx="100"/>
          </p:nvPr>
        </p:nvSpPr>
        <p:spPr>
          <a:ln/>
        </p:spPr>
        <p:txBody>
          <a:bodyPr/>
          <a:lstStyle>
            <a:lvl1pPr>
              <a:defRPr/>
            </a:lvl1pPr>
          </a:lstStyle>
          <a:p>
            <a:pPr>
              <a:defRPr/>
            </a:pPr>
            <a:endParaRPr lang="en-US"/>
          </a:p>
        </p:txBody>
      </p:sp>
      <p:sp>
        <p:nvSpPr>
          <p:cNvPr id="60" name="Slide Number Placeholder 4">
            <a:extLst>
              <a:ext uri="{FF2B5EF4-FFF2-40B4-BE49-F238E27FC236}">
                <a16:creationId xmlns:a16="http://schemas.microsoft.com/office/drawing/2014/main" id="{3AAD8C40-7936-4675-A9B9-535ED3E52AB0}"/>
              </a:ext>
            </a:extLst>
          </p:cNvPr>
          <p:cNvSpPr>
            <a:spLocks noGrp="1"/>
          </p:cNvSpPr>
          <p:nvPr>
            <p:ph type="sldNum" sz="quarter" idx="101"/>
          </p:nvPr>
        </p:nvSpPr>
        <p:spPr>
          <a:ln/>
        </p:spPr>
        <p:txBody>
          <a:bodyPr/>
          <a:lstStyle>
            <a:lvl1pPr>
              <a:defRPr/>
            </a:lvl1pPr>
          </a:lstStyle>
          <a:p>
            <a:pPr>
              <a:defRPr/>
            </a:pPr>
            <a:fld id="{4173CFF1-010A-40DA-A682-A225880EC3D8}" type="slidenum">
              <a:rPr lang="en-US" altLang="en-US"/>
              <a:pPr>
                <a:defRPr/>
              </a:pPr>
              <a:t>‹#›</a:t>
            </a:fld>
            <a:endParaRPr lang="en-US" altLang="en-US"/>
          </a:p>
        </p:txBody>
      </p:sp>
      <p:sp>
        <p:nvSpPr>
          <p:cNvPr id="61" name="Slide Number Placeholder 5">
            <a:extLst>
              <a:ext uri="{FF2B5EF4-FFF2-40B4-BE49-F238E27FC236}">
                <a16:creationId xmlns:a16="http://schemas.microsoft.com/office/drawing/2014/main" id="{8F1C8EA4-7E51-4125-8D28-CDB6F6F7175A}"/>
              </a:ext>
            </a:extLst>
          </p:cNvPr>
          <p:cNvSpPr>
            <a:spLocks noGrp="1"/>
          </p:cNvSpPr>
          <p:nvPr>
            <p:ph type="sldNum" sz="quarter" idx="102"/>
          </p:nvPr>
        </p:nvSpPr>
        <p:spPr>
          <a:ln/>
        </p:spPr>
        <p:txBody>
          <a:bodyPr/>
          <a:lstStyle>
            <a:lvl1pPr>
              <a:defRPr/>
            </a:lvl1pPr>
          </a:lstStyle>
          <a:p>
            <a:pPr>
              <a:defRPr/>
            </a:pPr>
            <a:fld id="{E95E97B2-257F-480D-B97C-19625425E49C}" type="slidenum">
              <a:rPr lang="en-US" altLang="en-US"/>
              <a:pPr>
                <a:defRPr/>
              </a:pPr>
              <a:t>‹#›</a:t>
            </a:fld>
            <a:endParaRPr lang="en-US" altLang="en-US"/>
          </a:p>
        </p:txBody>
      </p:sp>
    </p:spTree>
    <p:extLst>
      <p:ext uri="{BB962C8B-B14F-4D97-AF65-F5344CB8AC3E}">
        <p14:creationId xmlns:p14="http://schemas.microsoft.com/office/powerpoint/2010/main" val="258498215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3"/>
            <a:ext cx="53848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3"/>
            <a:ext cx="53848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3"/>
          </p:nvPr>
        </p:nvSpPr>
        <p:spPr/>
        <p:txBody>
          <a:bodyPr/>
          <a:lstStyle>
            <a:lvl1pPr>
              <a:defRPr>
                <a:latin typeface="+mn-lt"/>
              </a:defRPr>
            </a:lvl1pPr>
          </a:lstStyle>
          <a:p>
            <a:pPr>
              <a:defRPr/>
            </a:pPr>
            <a:fld id="{07A54CCF-A248-48A6-BFA6-2ED03379243E}" type="slidenum">
              <a:rPr lang="en-US"/>
              <a:pPr>
                <a:defRPr/>
              </a:pPr>
              <a:t>‹#›</a:t>
            </a:fld>
            <a:endParaRPr lang="en-US"/>
          </a:p>
        </p:txBody>
      </p:sp>
      <p:sp>
        <p:nvSpPr>
          <p:cNvPr id="9" name="Footer Placeholder 2"/>
          <p:cNvSpPr>
            <a:spLocks noGrp="1"/>
          </p:cNvSpPr>
          <p:nvPr>
            <p:ph type="ftr" sz="quarter" idx="15"/>
          </p:nvPr>
        </p:nvSpPr>
        <p:spPr>
          <a:ln/>
        </p:spPr>
        <p:txBody>
          <a:bodyPr/>
          <a:lstStyle>
            <a:lvl1pPr>
              <a:defRPr/>
            </a:lvl1pPr>
          </a:lstStyle>
          <a:p>
            <a:pPr>
              <a:defRPr/>
            </a:pPr>
            <a:endParaRPr lang="en-US"/>
          </a:p>
        </p:txBody>
      </p:sp>
      <p:sp>
        <p:nvSpPr>
          <p:cNvPr id="11" name="Slide Number Placeholder 4"/>
          <p:cNvSpPr>
            <a:spLocks noGrp="1"/>
          </p:cNvSpPr>
          <p:nvPr>
            <p:ph type="sldNum" sz="quarter" idx="17"/>
          </p:nvPr>
        </p:nvSpPr>
        <p:spPr>
          <a:ln/>
        </p:spPr>
        <p:txBody>
          <a:bodyPr/>
          <a:lstStyle>
            <a:lvl1pPr>
              <a:defRPr>
                <a:latin typeface="+mn-lt"/>
              </a:defRPr>
            </a:lvl1pPr>
          </a:lstStyle>
          <a:p>
            <a:pPr>
              <a:defRPr/>
            </a:pPr>
            <a:fld id="{1D255B65-D9D0-46E0-B305-6F10192ED14C}" type="slidenum">
              <a:rPr lang="en-US"/>
              <a:pPr>
                <a:defRPr/>
              </a:pPr>
              <a:t>‹#›</a:t>
            </a:fld>
            <a:endParaRPr lang="en-US"/>
          </a:p>
        </p:txBody>
      </p:sp>
      <p:sp>
        <p:nvSpPr>
          <p:cNvPr id="12" name="Footer Placeholder 2"/>
          <p:cNvSpPr>
            <a:spLocks noGrp="1"/>
          </p:cNvSpPr>
          <p:nvPr>
            <p:ph type="ftr" sz="quarter" idx="19"/>
          </p:nvPr>
        </p:nvSpPr>
        <p:spPr>
          <a:ln/>
        </p:spPr>
        <p:txBody>
          <a:bodyPr/>
          <a:lstStyle>
            <a:lvl1pPr>
              <a:defRPr/>
            </a:lvl1pPr>
          </a:lstStyle>
          <a:p>
            <a:pPr>
              <a:defRPr/>
            </a:pPr>
            <a:endParaRPr lang="en-US"/>
          </a:p>
        </p:txBody>
      </p:sp>
      <p:sp>
        <p:nvSpPr>
          <p:cNvPr id="14" name="Slide Number Placeholder 4"/>
          <p:cNvSpPr>
            <a:spLocks noGrp="1"/>
          </p:cNvSpPr>
          <p:nvPr>
            <p:ph type="sldNum" sz="quarter" idx="21"/>
          </p:nvPr>
        </p:nvSpPr>
        <p:spPr>
          <a:ln/>
        </p:spPr>
        <p:txBody>
          <a:bodyPr/>
          <a:lstStyle>
            <a:lvl1pPr>
              <a:defRPr>
                <a:latin typeface="+mn-lt"/>
              </a:defRPr>
            </a:lvl1pPr>
          </a:lstStyle>
          <a:p>
            <a:pPr>
              <a:defRPr/>
            </a:pPr>
            <a:fld id="{42123D87-F582-45F3-A12B-354A43B72EEF}" type="slidenum">
              <a:rPr lang="en-US"/>
              <a:pPr>
                <a:defRPr/>
              </a:pPr>
              <a:t>‹#›</a:t>
            </a:fld>
            <a:endParaRPr lang="en-US"/>
          </a:p>
        </p:txBody>
      </p:sp>
      <p:sp>
        <p:nvSpPr>
          <p:cNvPr id="15" name="Footer Placeholder 2"/>
          <p:cNvSpPr>
            <a:spLocks noGrp="1"/>
          </p:cNvSpPr>
          <p:nvPr>
            <p:ph type="ftr" sz="quarter" idx="23"/>
          </p:nvPr>
        </p:nvSpPr>
        <p:spPr>
          <a:ln/>
        </p:spPr>
        <p:txBody>
          <a:bodyPr/>
          <a:lstStyle>
            <a:lvl1pPr>
              <a:defRPr/>
            </a:lvl1pPr>
          </a:lstStyle>
          <a:p>
            <a:pPr>
              <a:defRPr/>
            </a:pPr>
            <a:endParaRPr lang="en-US"/>
          </a:p>
        </p:txBody>
      </p:sp>
      <p:sp>
        <p:nvSpPr>
          <p:cNvPr id="17" name="Slide Number Placeholder 4"/>
          <p:cNvSpPr>
            <a:spLocks noGrp="1"/>
          </p:cNvSpPr>
          <p:nvPr>
            <p:ph type="sldNum" sz="quarter" idx="25"/>
          </p:nvPr>
        </p:nvSpPr>
        <p:spPr>
          <a:ln/>
        </p:spPr>
        <p:txBody>
          <a:bodyPr/>
          <a:lstStyle>
            <a:lvl1pPr>
              <a:defRPr>
                <a:latin typeface="+mn-lt"/>
              </a:defRPr>
            </a:lvl1pPr>
          </a:lstStyle>
          <a:p>
            <a:pPr>
              <a:defRPr/>
            </a:pPr>
            <a:fld id="{ED7D70B5-D487-4277-9F68-C06735708D8E}" type="slidenum">
              <a:rPr lang="en-US"/>
              <a:pPr>
                <a:defRPr/>
              </a:pPr>
              <a:t>‹#›</a:t>
            </a:fld>
            <a:endParaRPr lang="en-US"/>
          </a:p>
        </p:txBody>
      </p:sp>
      <p:sp>
        <p:nvSpPr>
          <p:cNvPr id="16" name="Footer Placeholder 2"/>
          <p:cNvSpPr>
            <a:spLocks noGrp="1"/>
          </p:cNvSpPr>
          <p:nvPr>
            <p:ph type="ftr" sz="quarter" idx="27"/>
          </p:nvPr>
        </p:nvSpPr>
        <p:spPr>
          <a:ln/>
        </p:spPr>
        <p:txBody>
          <a:bodyPr/>
          <a:lstStyle>
            <a:lvl1pPr>
              <a:defRPr/>
            </a:lvl1pPr>
          </a:lstStyle>
          <a:p>
            <a:pPr>
              <a:defRPr/>
            </a:pPr>
            <a:endParaRPr lang="en-US"/>
          </a:p>
        </p:txBody>
      </p:sp>
      <p:sp>
        <p:nvSpPr>
          <p:cNvPr id="19" name="Slide Number Placeholder 4"/>
          <p:cNvSpPr>
            <a:spLocks noGrp="1"/>
          </p:cNvSpPr>
          <p:nvPr>
            <p:ph type="sldNum" sz="quarter" idx="29"/>
          </p:nvPr>
        </p:nvSpPr>
        <p:spPr>
          <a:ln/>
        </p:spPr>
        <p:txBody>
          <a:bodyPr/>
          <a:lstStyle>
            <a:lvl1pPr>
              <a:defRPr>
                <a:latin typeface="+mn-lt"/>
              </a:defRPr>
            </a:lvl1pPr>
          </a:lstStyle>
          <a:p>
            <a:pPr>
              <a:defRPr/>
            </a:pPr>
            <a:fld id="{C83BFD5B-704E-47B2-A235-A40CFB3C7F83}" type="slidenum">
              <a:rPr lang="en-US"/>
              <a:pPr>
                <a:defRPr/>
              </a:pPr>
              <a:t>‹#›</a:t>
            </a:fld>
            <a:endParaRPr lang="en-US"/>
          </a:p>
        </p:txBody>
      </p:sp>
      <p:sp>
        <p:nvSpPr>
          <p:cNvPr id="20" name="Footer Placeholder 2"/>
          <p:cNvSpPr>
            <a:spLocks noGrp="1"/>
          </p:cNvSpPr>
          <p:nvPr>
            <p:ph type="ftr" sz="quarter" idx="31"/>
          </p:nvPr>
        </p:nvSpPr>
        <p:spPr>
          <a:ln/>
        </p:spPr>
        <p:txBody>
          <a:bodyPr/>
          <a:lstStyle>
            <a:lvl1pPr>
              <a:defRPr/>
            </a:lvl1pPr>
          </a:lstStyle>
          <a:p>
            <a:pPr>
              <a:defRPr/>
            </a:pPr>
            <a:r>
              <a:rPr lang="en-US"/>
              <a:t>VRC Diagnostic Assessment Pilot – Labor Management Forum Brief</a:t>
            </a:r>
          </a:p>
        </p:txBody>
      </p:sp>
      <p:sp>
        <p:nvSpPr>
          <p:cNvPr id="22" name="Slide Number Placeholder 4"/>
          <p:cNvSpPr>
            <a:spLocks noGrp="1"/>
          </p:cNvSpPr>
          <p:nvPr>
            <p:ph type="sldNum" sz="quarter" idx="33"/>
          </p:nvPr>
        </p:nvSpPr>
        <p:spPr>
          <a:ln/>
        </p:spPr>
        <p:txBody>
          <a:bodyPr/>
          <a:lstStyle>
            <a:lvl1pPr>
              <a:defRPr/>
            </a:lvl1pPr>
          </a:lstStyle>
          <a:p>
            <a:pPr>
              <a:defRPr/>
            </a:pPr>
            <a:fld id="{1ACB756E-D4D6-4570-9FE7-5A41F5B4838E}" type="slidenum">
              <a:rPr lang="en-US" altLang="en-US"/>
              <a:pPr>
                <a:defRPr/>
              </a:pPr>
              <a:t>‹#›</a:t>
            </a:fld>
            <a:endParaRPr lang="en-US" altLang="en-US"/>
          </a:p>
        </p:txBody>
      </p:sp>
      <p:sp>
        <p:nvSpPr>
          <p:cNvPr id="21" name="Footer Placeholder 2"/>
          <p:cNvSpPr>
            <a:spLocks noGrp="1"/>
          </p:cNvSpPr>
          <p:nvPr>
            <p:ph type="ftr" sz="quarter" idx="35"/>
          </p:nvPr>
        </p:nvSpPr>
        <p:spPr>
          <a:ln/>
        </p:spPr>
        <p:txBody>
          <a:bodyPr/>
          <a:lstStyle>
            <a:lvl1pPr>
              <a:defRPr/>
            </a:lvl1pPr>
          </a:lstStyle>
          <a:p>
            <a:pPr>
              <a:defRPr/>
            </a:pPr>
            <a:r>
              <a:rPr lang="en-US"/>
              <a:t>VRC Diagnostic Assessment Pilot – Labor Management Forum Brief</a:t>
            </a:r>
          </a:p>
        </p:txBody>
      </p:sp>
      <p:sp>
        <p:nvSpPr>
          <p:cNvPr id="24" name="Slide Number Placeholder 4"/>
          <p:cNvSpPr>
            <a:spLocks noGrp="1"/>
          </p:cNvSpPr>
          <p:nvPr>
            <p:ph type="sldNum" sz="quarter" idx="37"/>
          </p:nvPr>
        </p:nvSpPr>
        <p:spPr>
          <a:ln/>
        </p:spPr>
        <p:txBody>
          <a:bodyPr/>
          <a:lstStyle>
            <a:lvl1pPr>
              <a:defRPr/>
            </a:lvl1pPr>
          </a:lstStyle>
          <a:p>
            <a:pPr>
              <a:defRPr/>
            </a:pPr>
            <a:fld id="{C8126687-2234-4646-83DF-67A04901ED08}" type="slidenum">
              <a:rPr lang="en-US" altLang="en-US"/>
              <a:pPr>
                <a:defRPr/>
              </a:pPr>
              <a:t>‹#›</a:t>
            </a:fld>
            <a:endParaRPr lang="en-US" altLang="en-US"/>
          </a:p>
        </p:txBody>
      </p:sp>
      <p:sp>
        <p:nvSpPr>
          <p:cNvPr id="25" name="Footer Placeholder 2"/>
          <p:cNvSpPr>
            <a:spLocks noGrp="1"/>
          </p:cNvSpPr>
          <p:nvPr>
            <p:ph type="ftr" sz="quarter" idx="39"/>
          </p:nvPr>
        </p:nvSpPr>
        <p:spPr>
          <a:ln/>
        </p:spPr>
        <p:txBody>
          <a:bodyPr/>
          <a:lstStyle>
            <a:lvl1pPr>
              <a:defRPr/>
            </a:lvl1pPr>
          </a:lstStyle>
          <a:p>
            <a:pPr>
              <a:defRPr/>
            </a:pPr>
            <a:r>
              <a:rPr lang="en-US"/>
              <a:t>VRC Diagnostic Assessment Pilot – Labor Management Forum Brief</a:t>
            </a:r>
          </a:p>
        </p:txBody>
      </p:sp>
      <p:sp>
        <p:nvSpPr>
          <p:cNvPr id="27" name="Slide Number Placeholder 4"/>
          <p:cNvSpPr>
            <a:spLocks noGrp="1"/>
          </p:cNvSpPr>
          <p:nvPr>
            <p:ph type="sldNum" sz="quarter" idx="41"/>
          </p:nvPr>
        </p:nvSpPr>
        <p:spPr>
          <a:ln/>
        </p:spPr>
        <p:txBody>
          <a:bodyPr/>
          <a:lstStyle>
            <a:lvl1pPr>
              <a:defRPr/>
            </a:lvl1pPr>
          </a:lstStyle>
          <a:p>
            <a:pPr>
              <a:defRPr/>
            </a:pPr>
            <a:fld id="{CCFE2374-04CC-40A0-8C5C-711BB21674D2}" type="slidenum">
              <a:rPr lang="en-US" altLang="en-US"/>
              <a:pPr>
                <a:defRPr/>
              </a:pPr>
              <a:t>‹#›</a:t>
            </a:fld>
            <a:endParaRPr lang="en-US" altLang="en-US"/>
          </a:p>
        </p:txBody>
      </p:sp>
      <p:sp>
        <p:nvSpPr>
          <p:cNvPr id="26" name="Footer Placeholder 2"/>
          <p:cNvSpPr>
            <a:spLocks noGrp="1"/>
          </p:cNvSpPr>
          <p:nvPr>
            <p:ph type="ftr" sz="quarter" idx="43"/>
          </p:nvPr>
        </p:nvSpPr>
        <p:spPr>
          <a:ln/>
        </p:spPr>
        <p:txBody>
          <a:bodyPr/>
          <a:lstStyle>
            <a:lvl1pPr>
              <a:defRPr/>
            </a:lvl1pPr>
          </a:lstStyle>
          <a:p>
            <a:pPr>
              <a:defRPr/>
            </a:pPr>
            <a:r>
              <a:rPr lang="en-US"/>
              <a:t>VRC Diagnostic Assessment Pilot – Labor Management Forum Brief</a:t>
            </a:r>
          </a:p>
        </p:txBody>
      </p:sp>
      <p:sp>
        <p:nvSpPr>
          <p:cNvPr id="29" name="Slide Number Placeholder 4"/>
          <p:cNvSpPr>
            <a:spLocks noGrp="1"/>
          </p:cNvSpPr>
          <p:nvPr>
            <p:ph type="sldNum" sz="quarter" idx="45"/>
          </p:nvPr>
        </p:nvSpPr>
        <p:spPr>
          <a:ln/>
        </p:spPr>
        <p:txBody>
          <a:bodyPr/>
          <a:lstStyle>
            <a:lvl1pPr>
              <a:defRPr/>
            </a:lvl1pPr>
          </a:lstStyle>
          <a:p>
            <a:pPr>
              <a:defRPr/>
            </a:pPr>
            <a:fld id="{F32D7807-40D4-47C7-A8D1-DC004123E691}" type="slidenum">
              <a:rPr lang="en-US" altLang="en-US"/>
              <a:pPr>
                <a:defRPr/>
              </a:pPr>
              <a:t>‹#›</a:t>
            </a:fld>
            <a:endParaRPr lang="en-US" altLang="en-US"/>
          </a:p>
        </p:txBody>
      </p:sp>
      <p:sp>
        <p:nvSpPr>
          <p:cNvPr id="28" name="Footer Placeholder 2"/>
          <p:cNvSpPr>
            <a:spLocks noGrp="1"/>
          </p:cNvSpPr>
          <p:nvPr>
            <p:ph type="ftr" sz="quarter" idx="47"/>
          </p:nvPr>
        </p:nvSpPr>
        <p:spPr>
          <a:ln/>
        </p:spPr>
        <p:txBody>
          <a:bodyPr/>
          <a:lstStyle>
            <a:lvl1pPr>
              <a:defRPr/>
            </a:lvl1pPr>
          </a:lstStyle>
          <a:p>
            <a:pPr>
              <a:defRPr/>
            </a:pPr>
            <a:r>
              <a:rPr lang="en-US"/>
              <a:t>VRC Diagnostic Assessment Pilot – Labor Management Forum Brief</a:t>
            </a:r>
          </a:p>
        </p:txBody>
      </p:sp>
      <p:sp>
        <p:nvSpPr>
          <p:cNvPr id="31" name="Slide Number Placeholder 4"/>
          <p:cNvSpPr>
            <a:spLocks noGrp="1"/>
          </p:cNvSpPr>
          <p:nvPr>
            <p:ph type="sldNum" sz="quarter" idx="49"/>
          </p:nvPr>
        </p:nvSpPr>
        <p:spPr>
          <a:ln/>
        </p:spPr>
        <p:txBody>
          <a:bodyPr/>
          <a:lstStyle>
            <a:lvl1pPr>
              <a:defRPr/>
            </a:lvl1pPr>
          </a:lstStyle>
          <a:p>
            <a:pPr>
              <a:defRPr/>
            </a:pPr>
            <a:fld id="{BAA7D230-8E0F-4740-8AB7-1D489EF82C5C}" type="slidenum">
              <a:rPr lang="en-US" altLang="en-US"/>
              <a:pPr>
                <a:defRPr/>
              </a:pPr>
              <a:t>‹#›</a:t>
            </a:fld>
            <a:endParaRPr lang="en-US" altLang="en-US"/>
          </a:p>
        </p:txBody>
      </p:sp>
      <p:sp>
        <p:nvSpPr>
          <p:cNvPr id="32"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4" name="Slide Number Placeholder 4"/>
          <p:cNvSpPr>
            <a:spLocks noGrp="1"/>
          </p:cNvSpPr>
          <p:nvPr>
            <p:ph type="sldNum" sz="quarter" idx="53"/>
          </p:nvPr>
        </p:nvSpPr>
        <p:spPr>
          <a:ln/>
        </p:spPr>
        <p:txBody>
          <a:bodyPr/>
          <a:lstStyle>
            <a:lvl1pPr>
              <a:defRPr/>
            </a:lvl1pPr>
          </a:lstStyle>
          <a:p>
            <a:pPr>
              <a:defRPr/>
            </a:pPr>
            <a:fld id="{F5F73A12-2A22-41E2-9F6E-16665CDA52C9}" type="slidenum">
              <a:rPr lang="en-US" altLang="en-US"/>
              <a:pPr>
                <a:defRPr/>
              </a:pPr>
              <a:t>‹#›</a:t>
            </a:fld>
            <a:endParaRPr lang="en-US" altLang="en-US"/>
          </a:p>
        </p:txBody>
      </p:sp>
      <p:sp>
        <p:nvSpPr>
          <p:cNvPr id="33"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6" name="Slide Number Placeholder 4"/>
          <p:cNvSpPr>
            <a:spLocks noGrp="1"/>
          </p:cNvSpPr>
          <p:nvPr>
            <p:ph type="sldNum" sz="quarter" idx="57"/>
          </p:nvPr>
        </p:nvSpPr>
        <p:spPr>
          <a:ln/>
        </p:spPr>
        <p:txBody>
          <a:bodyPr/>
          <a:lstStyle>
            <a:lvl1pPr>
              <a:defRPr/>
            </a:lvl1pPr>
          </a:lstStyle>
          <a:p>
            <a:pPr>
              <a:defRPr/>
            </a:pPr>
            <a:fld id="{ECD1B4DE-FA93-4CDB-A63A-5334676BEEA9}" type="slidenum">
              <a:rPr lang="en-US" altLang="en-US"/>
              <a:pPr>
                <a:defRPr/>
              </a:pPr>
              <a:t>‹#›</a:t>
            </a:fld>
            <a:endParaRPr lang="en-US" altLang="en-US"/>
          </a:p>
        </p:txBody>
      </p:sp>
      <p:sp>
        <p:nvSpPr>
          <p:cNvPr id="35"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8" name="Slide Number Placeholder 4"/>
          <p:cNvSpPr>
            <a:spLocks noGrp="1"/>
          </p:cNvSpPr>
          <p:nvPr>
            <p:ph type="sldNum" sz="quarter" idx="61"/>
          </p:nvPr>
        </p:nvSpPr>
        <p:spPr>
          <a:ln/>
        </p:spPr>
        <p:txBody>
          <a:bodyPr/>
          <a:lstStyle>
            <a:lvl1pPr>
              <a:defRPr/>
            </a:lvl1pPr>
          </a:lstStyle>
          <a:p>
            <a:pPr>
              <a:defRPr/>
            </a:pPr>
            <a:fld id="{4A72CC84-1F8C-4437-8F6E-DC7AEA997AD9}" type="slidenum">
              <a:rPr lang="en-US" altLang="en-US"/>
              <a:pPr>
                <a:defRPr/>
              </a:pPr>
              <a:t>‹#›</a:t>
            </a:fld>
            <a:endParaRPr lang="en-US" altLang="en-US"/>
          </a:p>
        </p:txBody>
      </p:sp>
      <p:sp>
        <p:nvSpPr>
          <p:cNvPr id="39"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1" name="Slide Number Placeholder 4"/>
          <p:cNvSpPr>
            <a:spLocks noGrp="1"/>
          </p:cNvSpPr>
          <p:nvPr>
            <p:ph type="sldNum" sz="quarter" idx="65"/>
          </p:nvPr>
        </p:nvSpPr>
        <p:spPr>
          <a:ln/>
        </p:spPr>
        <p:txBody>
          <a:bodyPr/>
          <a:lstStyle>
            <a:lvl1pPr>
              <a:defRPr/>
            </a:lvl1pPr>
          </a:lstStyle>
          <a:p>
            <a:pPr>
              <a:defRPr/>
            </a:pPr>
            <a:fld id="{F4A73E60-66AE-4BA2-98FB-F9A72C4EC623}" type="slidenum">
              <a:rPr lang="en-US" altLang="en-US"/>
              <a:pPr>
                <a:defRPr/>
              </a:pPr>
              <a:t>‹#›</a:t>
            </a:fld>
            <a:endParaRPr lang="en-US" altLang="en-US"/>
          </a:p>
        </p:txBody>
      </p:sp>
      <p:sp>
        <p:nvSpPr>
          <p:cNvPr id="40"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3" name="Slide Number Placeholder 4"/>
          <p:cNvSpPr>
            <a:spLocks noGrp="1"/>
          </p:cNvSpPr>
          <p:nvPr>
            <p:ph type="sldNum" sz="quarter" idx="69"/>
          </p:nvPr>
        </p:nvSpPr>
        <p:spPr>
          <a:ln/>
        </p:spPr>
        <p:txBody>
          <a:bodyPr/>
          <a:lstStyle>
            <a:lvl1pPr>
              <a:defRPr/>
            </a:lvl1pPr>
          </a:lstStyle>
          <a:p>
            <a:pPr>
              <a:defRPr/>
            </a:pPr>
            <a:fld id="{9D2808BC-666F-4789-B665-147BB332398E}" type="slidenum">
              <a:rPr lang="en-US" altLang="en-US"/>
              <a:pPr>
                <a:defRPr/>
              </a:pPr>
              <a:t>‹#›</a:t>
            </a:fld>
            <a:endParaRPr lang="en-US" altLang="en-US"/>
          </a:p>
        </p:txBody>
      </p:sp>
      <p:sp>
        <p:nvSpPr>
          <p:cNvPr id="42" name="Footer Placeholder 2"/>
          <p:cNvSpPr>
            <a:spLocks noGrp="1"/>
          </p:cNvSpPr>
          <p:nvPr>
            <p:ph type="ftr" sz="quarter" idx="71"/>
          </p:nvPr>
        </p:nvSpPr>
        <p:spPr>
          <a:ln/>
        </p:spPr>
        <p:txBody>
          <a:bodyPr/>
          <a:lstStyle>
            <a:lvl1pPr>
              <a:defRPr/>
            </a:lvl1pPr>
          </a:lstStyle>
          <a:p>
            <a:pPr>
              <a:defRPr/>
            </a:pPr>
            <a:r>
              <a:rPr lang="en-US"/>
              <a:t>VRC Diagnostic Assessment Pilot – Labor Management Forum Brief</a:t>
            </a:r>
          </a:p>
        </p:txBody>
      </p:sp>
      <p:sp>
        <p:nvSpPr>
          <p:cNvPr id="45" name="Slide Number Placeholder 4"/>
          <p:cNvSpPr>
            <a:spLocks noGrp="1"/>
          </p:cNvSpPr>
          <p:nvPr>
            <p:ph type="sldNum" sz="quarter" idx="73"/>
          </p:nvPr>
        </p:nvSpPr>
        <p:spPr>
          <a:ln/>
        </p:spPr>
        <p:txBody>
          <a:bodyPr/>
          <a:lstStyle>
            <a:lvl1pPr>
              <a:defRPr/>
            </a:lvl1pPr>
          </a:lstStyle>
          <a:p>
            <a:pPr>
              <a:defRPr/>
            </a:pPr>
            <a:fld id="{23EE4280-F086-48A6-BC20-6B13D482B392}" type="slidenum">
              <a:rPr lang="en-US" altLang="en-US"/>
              <a:pPr>
                <a:defRPr/>
              </a:pPr>
              <a:t>‹#›</a:t>
            </a:fld>
            <a:endParaRPr lang="en-US" altLang="en-US"/>
          </a:p>
        </p:txBody>
      </p:sp>
      <p:sp>
        <p:nvSpPr>
          <p:cNvPr id="44" name="Footer Placeholder 2"/>
          <p:cNvSpPr>
            <a:spLocks noGrp="1"/>
          </p:cNvSpPr>
          <p:nvPr>
            <p:ph type="ftr" sz="quarter" idx="75"/>
          </p:nvPr>
        </p:nvSpPr>
        <p:spPr>
          <a:ln/>
        </p:spPr>
        <p:txBody>
          <a:bodyPr/>
          <a:lstStyle>
            <a:lvl1pPr>
              <a:defRPr/>
            </a:lvl1pPr>
          </a:lstStyle>
          <a:p>
            <a:pPr>
              <a:defRPr/>
            </a:pPr>
            <a:r>
              <a:rPr lang="en-US"/>
              <a:t>VRC Diagnostic Assessment Pilot – Labor Management Forum Brief</a:t>
            </a:r>
          </a:p>
        </p:txBody>
      </p:sp>
      <p:sp>
        <p:nvSpPr>
          <p:cNvPr id="47" name="Slide Number Placeholder 4"/>
          <p:cNvSpPr>
            <a:spLocks noGrp="1"/>
          </p:cNvSpPr>
          <p:nvPr>
            <p:ph type="sldNum" sz="quarter" idx="77"/>
          </p:nvPr>
        </p:nvSpPr>
        <p:spPr>
          <a:ln/>
        </p:spPr>
        <p:txBody>
          <a:bodyPr/>
          <a:lstStyle>
            <a:lvl1pPr>
              <a:defRPr/>
            </a:lvl1pPr>
          </a:lstStyle>
          <a:p>
            <a:pPr>
              <a:defRPr/>
            </a:pPr>
            <a:fld id="{8E9FFC75-D1F1-4F1F-8CE4-936B7A6D6625}" type="slidenum">
              <a:rPr lang="en-US" altLang="en-US"/>
              <a:pPr>
                <a:defRPr/>
              </a:pPr>
              <a:t>‹#›</a:t>
            </a:fld>
            <a:endParaRPr lang="en-US" altLang="en-US"/>
          </a:p>
        </p:txBody>
      </p:sp>
      <p:sp>
        <p:nvSpPr>
          <p:cNvPr id="48" name="Footer Placeholder 2"/>
          <p:cNvSpPr>
            <a:spLocks noGrp="1"/>
          </p:cNvSpPr>
          <p:nvPr>
            <p:ph type="ftr" sz="quarter" idx="79"/>
          </p:nvPr>
        </p:nvSpPr>
        <p:spPr>
          <a:ln/>
        </p:spPr>
        <p:txBody>
          <a:bodyPr/>
          <a:lstStyle>
            <a:lvl1pPr>
              <a:defRPr/>
            </a:lvl1pPr>
          </a:lstStyle>
          <a:p>
            <a:pPr>
              <a:defRPr/>
            </a:pPr>
            <a:r>
              <a:rPr lang="en-US"/>
              <a:t>VRC Diagnostic Assessment Pilot – Labor Management Forum Brief</a:t>
            </a:r>
          </a:p>
        </p:txBody>
      </p:sp>
      <p:sp>
        <p:nvSpPr>
          <p:cNvPr id="50" name="Slide Number Placeholder 4"/>
          <p:cNvSpPr>
            <a:spLocks noGrp="1"/>
          </p:cNvSpPr>
          <p:nvPr>
            <p:ph type="sldNum" sz="quarter" idx="81"/>
          </p:nvPr>
        </p:nvSpPr>
        <p:spPr>
          <a:ln/>
        </p:spPr>
        <p:txBody>
          <a:bodyPr/>
          <a:lstStyle>
            <a:lvl1pPr>
              <a:defRPr/>
            </a:lvl1pPr>
          </a:lstStyle>
          <a:p>
            <a:pPr>
              <a:defRPr/>
            </a:pPr>
            <a:fld id="{D3AC9CAA-6CE9-412A-BA55-733F6ED53136}" type="slidenum">
              <a:rPr lang="en-US" altLang="en-US"/>
              <a:pPr>
                <a:defRPr/>
              </a:pPr>
              <a:t>‹#›</a:t>
            </a:fld>
            <a:endParaRPr lang="en-US" altLang="en-US"/>
          </a:p>
        </p:txBody>
      </p:sp>
      <p:sp>
        <p:nvSpPr>
          <p:cNvPr id="49" name="Footer Placeholder 2"/>
          <p:cNvSpPr>
            <a:spLocks noGrp="1"/>
          </p:cNvSpPr>
          <p:nvPr>
            <p:ph type="ftr" sz="quarter" idx="83"/>
          </p:nvPr>
        </p:nvSpPr>
        <p:spPr>
          <a:ln/>
        </p:spPr>
        <p:txBody>
          <a:bodyPr/>
          <a:lstStyle>
            <a:lvl1pPr>
              <a:defRPr/>
            </a:lvl1pPr>
          </a:lstStyle>
          <a:p>
            <a:pPr>
              <a:defRPr/>
            </a:pPr>
            <a:r>
              <a:rPr lang="en-US"/>
              <a:t>VRC Diagnostic Assessment Pilot – Labor Management Forum Brief</a:t>
            </a:r>
          </a:p>
        </p:txBody>
      </p:sp>
      <p:sp>
        <p:nvSpPr>
          <p:cNvPr id="52" name="Slide Number Placeholder 4"/>
          <p:cNvSpPr>
            <a:spLocks noGrp="1"/>
          </p:cNvSpPr>
          <p:nvPr>
            <p:ph type="sldNum" sz="quarter" idx="85"/>
          </p:nvPr>
        </p:nvSpPr>
        <p:spPr>
          <a:ln/>
        </p:spPr>
        <p:txBody>
          <a:bodyPr/>
          <a:lstStyle>
            <a:lvl1pPr>
              <a:defRPr/>
            </a:lvl1pPr>
          </a:lstStyle>
          <a:p>
            <a:pPr>
              <a:defRPr/>
            </a:pPr>
            <a:fld id="{419C4822-7896-422D-B735-2F5DE46AEEEC}" type="slidenum">
              <a:rPr lang="en-US" altLang="en-US"/>
              <a:pPr>
                <a:defRPr/>
              </a:pPr>
              <a:t>‹#›</a:t>
            </a:fld>
            <a:endParaRPr lang="en-US" altLang="en-US"/>
          </a:p>
        </p:txBody>
      </p:sp>
      <p:sp>
        <p:nvSpPr>
          <p:cNvPr id="51" name="Footer Placeholder 2"/>
          <p:cNvSpPr>
            <a:spLocks noGrp="1"/>
          </p:cNvSpPr>
          <p:nvPr>
            <p:ph type="ftr" sz="quarter" idx="87"/>
          </p:nvPr>
        </p:nvSpPr>
        <p:spPr>
          <a:ln/>
        </p:spPr>
        <p:txBody>
          <a:bodyPr/>
          <a:lstStyle>
            <a:lvl1pPr>
              <a:defRPr/>
            </a:lvl1pPr>
          </a:lstStyle>
          <a:p>
            <a:pPr>
              <a:defRPr/>
            </a:pPr>
            <a:r>
              <a:rPr lang="en-US"/>
              <a:t>VRC Diagnostic Assessment Pilot – Labor Management Forum Brief</a:t>
            </a:r>
          </a:p>
        </p:txBody>
      </p:sp>
      <p:sp>
        <p:nvSpPr>
          <p:cNvPr id="54" name="Slide Number Placeholder 4"/>
          <p:cNvSpPr>
            <a:spLocks noGrp="1"/>
          </p:cNvSpPr>
          <p:nvPr>
            <p:ph type="sldNum" sz="quarter" idx="89"/>
          </p:nvPr>
        </p:nvSpPr>
        <p:spPr>
          <a:ln/>
        </p:spPr>
        <p:txBody>
          <a:bodyPr/>
          <a:lstStyle>
            <a:lvl1pPr>
              <a:defRPr/>
            </a:lvl1pPr>
          </a:lstStyle>
          <a:p>
            <a:pPr>
              <a:defRPr/>
            </a:pPr>
            <a:fld id="{1BAE16E8-DDA7-45C8-B01E-7C1AD62CB13E}" type="slidenum">
              <a:rPr lang="en-US" altLang="en-US"/>
              <a:pPr>
                <a:defRPr/>
              </a:pPr>
              <a:t>‹#›</a:t>
            </a:fld>
            <a:endParaRPr lang="en-US" altLang="en-US"/>
          </a:p>
        </p:txBody>
      </p:sp>
      <p:sp>
        <p:nvSpPr>
          <p:cNvPr id="53" name="Footer Placeholder 2"/>
          <p:cNvSpPr>
            <a:spLocks noGrp="1"/>
          </p:cNvSpPr>
          <p:nvPr>
            <p:ph type="ftr" sz="quarter" idx="91"/>
          </p:nvPr>
        </p:nvSpPr>
        <p:spPr>
          <a:ln/>
        </p:spPr>
        <p:txBody>
          <a:bodyPr/>
          <a:lstStyle>
            <a:lvl1pPr>
              <a:defRPr/>
            </a:lvl1pPr>
          </a:lstStyle>
          <a:p>
            <a:pPr>
              <a:defRPr/>
            </a:pPr>
            <a:r>
              <a:rPr lang="en-US"/>
              <a:t>VRC Diagnostic Assessment Pilot – Labor Management Forum Brief</a:t>
            </a:r>
          </a:p>
        </p:txBody>
      </p:sp>
      <p:sp>
        <p:nvSpPr>
          <p:cNvPr id="56" name="Slide Number Placeholder 4"/>
          <p:cNvSpPr>
            <a:spLocks noGrp="1"/>
          </p:cNvSpPr>
          <p:nvPr>
            <p:ph type="sldNum" sz="quarter" idx="93"/>
          </p:nvPr>
        </p:nvSpPr>
        <p:spPr>
          <a:ln/>
        </p:spPr>
        <p:txBody>
          <a:bodyPr/>
          <a:lstStyle>
            <a:lvl1pPr>
              <a:defRPr/>
            </a:lvl1pPr>
          </a:lstStyle>
          <a:p>
            <a:pPr>
              <a:defRPr/>
            </a:pPr>
            <a:fld id="{3918D1ED-B279-4230-A72F-B8AA3FF2DA27}" type="slidenum">
              <a:rPr lang="en-US" altLang="en-US"/>
              <a:pPr>
                <a:defRPr/>
              </a:pPr>
              <a:t>‹#›</a:t>
            </a:fld>
            <a:endParaRPr lang="en-US" altLang="en-US"/>
          </a:p>
        </p:txBody>
      </p:sp>
      <p:sp>
        <p:nvSpPr>
          <p:cNvPr id="57" name="Footer Placeholder 2"/>
          <p:cNvSpPr>
            <a:spLocks noGrp="1"/>
          </p:cNvSpPr>
          <p:nvPr>
            <p:ph type="ftr" sz="quarter" idx="95"/>
          </p:nvPr>
        </p:nvSpPr>
        <p:spPr>
          <a:ln/>
        </p:spPr>
        <p:txBody>
          <a:bodyPr/>
          <a:lstStyle>
            <a:lvl1pPr>
              <a:defRPr/>
            </a:lvl1pPr>
          </a:lstStyle>
          <a:p>
            <a:pPr>
              <a:defRPr/>
            </a:pPr>
            <a:endParaRPr lang="en-US"/>
          </a:p>
        </p:txBody>
      </p:sp>
      <p:sp>
        <p:nvSpPr>
          <p:cNvPr id="59" name="Slide Number Placeholder 4"/>
          <p:cNvSpPr>
            <a:spLocks noGrp="1"/>
          </p:cNvSpPr>
          <p:nvPr>
            <p:ph type="sldNum" sz="quarter" idx="97"/>
          </p:nvPr>
        </p:nvSpPr>
        <p:spPr>
          <a:ln/>
        </p:spPr>
        <p:txBody>
          <a:bodyPr/>
          <a:lstStyle>
            <a:lvl1pPr>
              <a:defRPr/>
            </a:lvl1pPr>
          </a:lstStyle>
          <a:p>
            <a:pPr>
              <a:defRPr/>
            </a:pPr>
            <a:fld id="{B89B5A91-442C-4194-940A-4A8CE828F301}" type="slidenum">
              <a:rPr lang="en-US" altLang="en-US"/>
              <a:pPr>
                <a:defRPr/>
              </a:pPr>
              <a:t>‹#›</a:t>
            </a:fld>
            <a:endParaRPr lang="en-US" altLang="en-US"/>
          </a:p>
        </p:txBody>
      </p:sp>
      <p:sp>
        <p:nvSpPr>
          <p:cNvPr id="55" name="Date Placeholder 1">
            <a:extLst>
              <a:ext uri="{FF2B5EF4-FFF2-40B4-BE49-F238E27FC236}">
                <a16:creationId xmlns:a16="http://schemas.microsoft.com/office/drawing/2014/main" id="{F67747B2-7A5E-4AE2-B071-29F12D476543}"/>
              </a:ext>
            </a:extLst>
          </p:cNvPr>
          <p:cNvSpPr>
            <a:spLocks noGrp="1"/>
          </p:cNvSpPr>
          <p:nvPr>
            <p:ph type="dt" sz="half" idx="98"/>
          </p:nvPr>
        </p:nvSpPr>
        <p:spPr>
          <a:ln/>
        </p:spPr>
        <p:txBody>
          <a:bodyPr/>
          <a:lstStyle>
            <a:lvl1pPr>
              <a:defRPr/>
            </a:lvl1pPr>
          </a:lstStyle>
          <a:p>
            <a:pPr>
              <a:defRPr/>
            </a:pPr>
            <a:fld id="{92AB663E-D74A-40B2-B6DD-836452F9B416}" type="datetime1">
              <a:rPr lang="en-US"/>
              <a:pPr>
                <a:defRPr/>
              </a:pPr>
              <a:t>3/8/2022</a:t>
            </a:fld>
            <a:endParaRPr lang="en-US"/>
          </a:p>
        </p:txBody>
      </p:sp>
      <p:sp>
        <p:nvSpPr>
          <p:cNvPr id="58" name="Footer Placeholder 2">
            <a:extLst>
              <a:ext uri="{FF2B5EF4-FFF2-40B4-BE49-F238E27FC236}">
                <a16:creationId xmlns:a16="http://schemas.microsoft.com/office/drawing/2014/main" id="{25B79641-4ADF-49E4-A631-33901FAB11DD}"/>
              </a:ext>
            </a:extLst>
          </p:cNvPr>
          <p:cNvSpPr>
            <a:spLocks noGrp="1"/>
          </p:cNvSpPr>
          <p:nvPr>
            <p:ph type="ftr" sz="quarter" idx="99"/>
          </p:nvPr>
        </p:nvSpPr>
        <p:spPr>
          <a:ln/>
        </p:spPr>
        <p:txBody>
          <a:bodyPr/>
          <a:lstStyle>
            <a:lvl1pPr>
              <a:defRPr/>
            </a:lvl1pPr>
          </a:lstStyle>
          <a:p>
            <a:pPr>
              <a:defRPr/>
            </a:pPr>
            <a:endParaRPr lang="en-US"/>
          </a:p>
        </p:txBody>
      </p:sp>
      <p:sp>
        <p:nvSpPr>
          <p:cNvPr id="60" name="Footer Placeholder 3">
            <a:extLst>
              <a:ext uri="{FF2B5EF4-FFF2-40B4-BE49-F238E27FC236}">
                <a16:creationId xmlns:a16="http://schemas.microsoft.com/office/drawing/2014/main" id="{C2406E16-D524-4A0F-BCC1-A0F149C5F961}"/>
              </a:ext>
            </a:extLst>
          </p:cNvPr>
          <p:cNvSpPr>
            <a:spLocks noGrp="1"/>
          </p:cNvSpPr>
          <p:nvPr>
            <p:ph type="ftr" sz="quarter" idx="100"/>
          </p:nvPr>
        </p:nvSpPr>
        <p:spPr>
          <a:ln/>
        </p:spPr>
        <p:txBody>
          <a:bodyPr/>
          <a:lstStyle>
            <a:lvl1pPr>
              <a:defRPr/>
            </a:lvl1pPr>
          </a:lstStyle>
          <a:p>
            <a:pPr>
              <a:defRPr/>
            </a:pPr>
            <a:endParaRPr lang="en-US"/>
          </a:p>
        </p:txBody>
      </p:sp>
      <p:sp>
        <p:nvSpPr>
          <p:cNvPr id="61" name="Slide Number Placeholder 4">
            <a:extLst>
              <a:ext uri="{FF2B5EF4-FFF2-40B4-BE49-F238E27FC236}">
                <a16:creationId xmlns:a16="http://schemas.microsoft.com/office/drawing/2014/main" id="{C924C81E-5DDB-48E4-840A-C112064DFAFD}"/>
              </a:ext>
            </a:extLst>
          </p:cNvPr>
          <p:cNvSpPr>
            <a:spLocks noGrp="1"/>
          </p:cNvSpPr>
          <p:nvPr>
            <p:ph type="sldNum" sz="quarter" idx="101"/>
          </p:nvPr>
        </p:nvSpPr>
        <p:spPr>
          <a:ln/>
        </p:spPr>
        <p:txBody>
          <a:bodyPr/>
          <a:lstStyle>
            <a:lvl1pPr>
              <a:defRPr/>
            </a:lvl1pPr>
          </a:lstStyle>
          <a:p>
            <a:pPr>
              <a:defRPr/>
            </a:pPr>
            <a:fld id="{5C7FF526-5A0B-4C72-9B5E-70BD964D8326}" type="slidenum">
              <a:rPr lang="en-US" altLang="en-US"/>
              <a:pPr>
                <a:defRPr/>
              </a:pPr>
              <a:t>‹#›</a:t>
            </a:fld>
            <a:endParaRPr lang="en-US" altLang="en-US"/>
          </a:p>
        </p:txBody>
      </p:sp>
      <p:sp>
        <p:nvSpPr>
          <p:cNvPr id="62" name="Slide Number Placeholder 5">
            <a:extLst>
              <a:ext uri="{FF2B5EF4-FFF2-40B4-BE49-F238E27FC236}">
                <a16:creationId xmlns:a16="http://schemas.microsoft.com/office/drawing/2014/main" id="{8F713202-18F3-40BE-8CE8-C866865CB125}"/>
              </a:ext>
            </a:extLst>
          </p:cNvPr>
          <p:cNvSpPr>
            <a:spLocks noGrp="1"/>
          </p:cNvSpPr>
          <p:nvPr>
            <p:ph type="sldNum" sz="quarter" idx="102"/>
          </p:nvPr>
        </p:nvSpPr>
        <p:spPr>
          <a:ln/>
        </p:spPr>
        <p:txBody>
          <a:bodyPr/>
          <a:lstStyle>
            <a:lvl1pPr>
              <a:defRPr/>
            </a:lvl1pPr>
          </a:lstStyle>
          <a:p>
            <a:pPr>
              <a:defRPr/>
            </a:pPr>
            <a:fld id="{54DE0279-FBB3-4A33-B98A-089EFEECCA5C}" type="slidenum">
              <a:rPr lang="en-US" altLang="en-US"/>
              <a:pPr>
                <a:defRPr/>
              </a:pPr>
              <a:t>‹#›</a:t>
            </a:fld>
            <a:endParaRPr lang="en-US" altLang="en-US"/>
          </a:p>
        </p:txBody>
      </p:sp>
    </p:spTree>
    <p:extLst>
      <p:ext uri="{BB962C8B-B14F-4D97-AF65-F5344CB8AC3E}">
        <p14:creationId xmlns:p14="http://schemas.microsoft.com/office/powerpoint/2010/main" val="125220216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9"/>
          <p:cNvSpPr>
            <a:spLocks noGrp="1"/>
          </p:cNvSpPr>
          <p:nvPr>
            <p:ph type="sldNum" sz="quarter" idx="13"/>
          </p:nvPr>
        </p:nvSpPr>
        <p:spPr/>
        <p:txBody>
          <a:bodyPr/>
          <a:lstStyle>
            <a:lvl1pPr>
              <a:defRPr>
                <a:latin typeface="+mn-lt"/>
              </a:defRPr>
            </a:lvl1pPr>
          </a:lstStyle>
          <a:p>
            <a:pPr>
              <a:defRPr/>
            </a:pPr>
            <a:fld id="{829A3B20-9889-418E-A265-DE0896958ECF}" type="slidenum">
              <a:rPr lang="en-US"/>
              <a:pPr>
                <a:defRPr/>
              </a:pPr>
              <a:t>‹#›</a:t>
            </a:fld>
            <a:endParaRPr lang="en-US"/>
          </a:p>
        </p:txBody>
      </p:sp>
      <p:sp>
        <p:nvSpPr>
          <p:cNvPr id="11" name="Footer Placeholder 2"/>
          <p:cNvSpPr>
            <a:spLocks noGrp="1"/>
          </p:cNvSpPr>
          <p:nvPr>
            <p:ph type="ftr" sz="quarter" idx="15"/>
          </p:nvPr>
        </p:nvSpPr>
        <p:spPr>
          <a:ln/>
        </p:spPr>
        <p:txBody>
          <a:bodyPr/>
          <a:lstStyle>
            <a:lvl1pPr>
              <a:defRPr/>
            </a:lvl1pPr>
          </a:lstStyle>
          <a:p>
            <a:pPr>
              <a:defRPr/>
            </a:pPr>
            <a:endParaRPr lang="en-US"/>
          </a:p>
        </p:txBody>
      </p:sp>
      <p:sp>
        <p:nvSpPr>
          <p:cNvPr id="13" name="Slide Number Placeholder 4"/>
          <p:cNvSpPr>
            <a:spLocks noGrp="1"/>
          </p:cNvSpPr>
          <p:nvPr>
            <p:ph type="sldNum" sz="quarter" idx="17"/>
          </p:nvPr>
        </p:nvSpPr>
        <p:spPr>
          <a:ln/>
        </p:spPr>
        <p:txBody>
          <a:bodyPr/>
          <a:lstStyle>
            <a:lvl1pPr>
              <a:defRPr>
                <a:latin typeface="+mn-lt"/>
              </a:defRPr>
            </a:lvl1pPr>
          </a:lstStyle>
          <a:p>
            <a:pPr>
              <a:defRPr/>
            </a:pPr>
            <a:fld id="{496411FC-8F57-452E-BE2A-1D1D752C67FF}" type="slidenum">
              <a:rPr lang="en-US"/>
              <a:pPr>
                <a:defRPr/>
              </a:pPr>
              <a:t>‹#›</a:t>
            </a:fld>
            <a:endParaRPr lang="en-US"/>
          </a:p>
        </p:txBody>
      </p:sp>
      <p:sp>
        <p:nvSpPr>
          <p:cNvPr id="14" name="Footer Placeholder 2"/>
          <p:cNvSpPr>
            <a:spLocks noGrp="1"/>
          </p:cNvSpPr>
          <p:nvPr>
            <p:ph type="ftr" sz="quarter" idx="19"/>
          </p:nvPr>
        </p:nvSpPr>
        <p:spPr>
          <a:ln/>
        </p:spPr>
        <p:txBody>
          <a:bodyPr/>
          <a:lstStyle>
            <a:lvl1pPr>
              <a:defRPr/>
            </a:lvl1pPr>
          </a:lstStyle>
          <a:p>
            <a:pPr>
              <a:defRPr/>
            </a:pPr>
            <a:endParaRPr lang="en-US"/>
          </a:p>
        </p:txBody>
      </p:sp>
      <p:sp>
        <p:nvSpPr>
          <p:cNvPr id="16" name="Slide Number Placeholder 4"/>
          <p:cNvSpPr>
            <a:spLocks noGrp="1"/>
          </p:cNvSpPr>
          <p:nvPr>
            <p:ph type="sldNum" sz="quarter" idx="21"/>
          </p:nvPr>
        </p:nvSpPr>
        <p:spPr>
          <a:ln/>
        </p:spPr>
        <p:txBody>
          <a:bodyPr/>
          <a:lstStyle>
            <a:lvl1pPr>
              <a:defRPr>
                <a:latin typeface="+mn-lt"/>
              </a:defRPr>
            </a:lvl1pPr>
          </a:lstStyle>
          <a:p>
            <a:pPr>
              <a:defRPr/>
            </a:pPr>
            <a:fld id="{102C5E67-7FD8-4FC5-BBBD-1B4E193CCD3A}" type="slidenum">
              <a:rPr lang="en-US"/>
              <a:pPr>
                <a:defRPr/>
              </a:pPr>
              <a:t>‹#›</a:t>
            </a:fld>
            <a:endParaRPr lang="en-US"/>
          </a:p>
        </p:txBody>
      </p:sp>
      <p:sp>
        <p:nvSpPr>
          <p:cNvPr id="17" name="Footer Placeholder 2"/>
          <p:cNvSpPr>
            <a:spLocks noGrp="1"/>
          </p:cNvSpPr>
          <p:nvPr>
            <p:ph type="ftr" sz="quarter" idx="23"/>
          </p:nvPr>
        </p:nvSpPr>
        <p:spPr>
          <a:ln/>
        </p:spPr>
        <p:txBody>
          <a:bodyPr/>
          <a:lstStyle>
            <a:lvl1pPr>
              <a:defRPr/>
            </a:lvl1pPr>
          </a:lstStyle>
          <a:p>
            <a:pPr>
              <a:defRPr/>
            </a:pPr>
            <a:endParaRPr lang="en-US"/>
          </a:p>
        </p:txBody>
      </p:sp>
      <p:sp>
        <p:nvSpPr>
          <p:cNvPr id="19" name="Slide Number Placeholder 4"/>
          <p:cNvSpPr>
            <a:spLocks noGrp="1"/>
          </p:cNvSpPr>
          <p:nvPr>
            <p:ph type="sldNum" sz="quarter" idx="25"/>
          </p:nvPr>
        </p:nvSpPr>
        <p:spPr>
          <a:ln/>
        </p:spPr>
        <p:txBody>
          <a:bodyPr/>
          <a:lstStyle>
            <a:lvl1pPr>
              <a:defRPr>
                <a:latin typeface="+mn-lt"/>
              </a:defRPr>
            </a:lvl1pPr>
          </a:lstStyle>
          <a:p>
            <a:pPr>
              <a:defRPr/>
            </a:pPr>
            <a:fld id="{3EB9C742-75E0-408A-8648-D17A1697A0B3}" type="slidenum">
              <a:rPr lang="en-US"/>
              <a:pPr>
                <a:defRPr/>
              </a:pPr>
              <a:t>‹#›</a:t>
            </a:fld>
            <a:endParaRPr lang="en-US"/>
          </a:p>
        </p:txBody>
      </p:sp>
      <p:sp>
        <p:nvSpPr>
          <p:cNvPr id="18" name="Footer Placeholder 2"/>
          <p:cNvSpPr>
            <a:spLocks noGrp="1"/>
          </p:cNvSpPr>
          <p:nvPr>
            <p:ph type="ftr" sz="quarter" idx="27"/>
          </p:nvPr>
        </p:nvSpPr>
        <p:spPr>
          <a:ln/>
        </p:spPr>
        <p:txBody>
          <a:bodyPr/>
          <a:lstStyle>
            <a:lvl1pPr>
              <a:defRPr/>
            </a:lvl1pPr>
          </a:lstStyle>
          <a:p>
            <a:pPr>
              <a:defRPr/>
            </a:pPr>
            <a:endParaRPr lang="en-US"/>
          </a:p>
        </p:txBody>
      </p:sp>
      <p:sp>
        <p:nvSpPr>
          <p:cNvPr id="21" name="Slide Number Placeholder 4"/>
          <p:cNvSpPr>
            <a:spLocks noGrp="1"/>
          </p:cNvSpPr>
          <p:nvPr>
            <p:ph type="sldNum" sz="quarter" idx="29"/>
          </p:nvPr>
        </p:nvSpPr>
        <p:spPr>
          <a:ln/>
        </p:spPr>
        <p:txBody>
          <a:bodyPr/>
          <a:lstStyle>
            <a:lvl1pPr>
              <a:defRPr>
                <a:latin typeface="+mn-lt"/>
              </a:defRPr>
            </a:lvl1pPr>
          </a:lstStyle>
          <a:p>
            <a:pPr>
              <a:defRPr/>
            </a:pPr>
            <a:fld id="{6E52C17F-00F2-49BE-8A63-88E3E4B02DA4}" type="slidenum">
              <a:rPr lang="en-US"/>
              <a:pPr>
                <a:defRPr/>
              </a:pPr>
              <a:t>‹#›</a:t>
            </a:fld>
            <a:endParaRPr lang="en-US"/>
          </a:p>
        </p:txBody>
      </p:sp>
      <p:sp>
        <p:nvSpPr>
          <p:cNvPr id="22" name="Footer Placeholder 2"/>
          <p:cNvSpPr>
            <a:spLocks noGrp="1"/>
          </p:cNvSpPr>
          <p:nvPr>
            <p:ph type="ftr" sz="quarter" idx="31"/>
          </p:nvPr>
        </p:nvSpPr>
        <p:spPr>
          <a:ln/>
        </p:spPr>
        <p:txBody>
          <a:bodyPr/>
          <a:lstStyle>
            <a:lvl1pPr>
              <a:defRPr/>
            </a:lvl1pPr>
          </a:lstStyle>
          <a:p>
            <a:pPr>
              <a:defRPr/>
            </a:pPr>
            <a:r>
              <a:rPr lang="en-US"/>
              <a:t>VRC Diagnostic Assessment Pilot – Labor Management Forum Brief</a:t>
            </a:r>
          </a:p>
        </p:txBody>
      </p:sp>
      <p:sp>
        <p:nvSpPr>
          <p:cNvPr id="24" name="Slide Number Placeholder 4"/>
          <p:cNvSpPr>
            <a:spLocks noGrp="1"/>
          </p:cNvSpPr>
          <p:nvPr>
            <p:ph type="sldNum" sz="quarter" idx="33"/>
          </p:nvPr>
        </p:nvSpPr>
        <p:spPr>
          <a:ln/>
        </p:spPr>
        <p:txBody>
          <a:bodyPr/>
          <a:lstStyle>
            <a:lvl1pPr>
              <a:defRPr/>
            </a:lvl1pPr>
          </a:lstStyle>
          <a:p>
            <a:pPr>
              <a:defRPr/>
            </a:pPr>
            <a:fld id="{8DA26EF9-FFFA-45CF-8244-B5B2DBAEEAD1}" type="slidenum">
              <a:rPr lang="en-US" altLang="en-US"/>
              <a:pPr>
                <a:defRPr/>
              </a:pPr>
              <a:t>‹#›</a:t>
            </a:fld>
            <a:endParaRPr lang="en-US" altLang="en-US"/>
          </a:p>
        </p:txBody>
      </p:sp>
      <p:sp>
        <p:nvSpPr>
          <p:cNvPr id="23" name="Footer Placeholder 2"/>
          <p:cNvSpPr>
            <a:spLocks noGrp="1"/>
          </p:cNvSpPr>
          <p:nvPr>
            <p:ph type="ftr" sz="quarter" idx="35"/>
          </p:nvPr>
        </p:nvSpPr>
        <p:spPr>
          <a:ln/>
        </p:spPr>
        <p:txBody>
          <a:bodyPr/>
          <a:lstStyle>
            <a:lvl1pPr>
              <a:defRPr/>
            </a:lvl1pPr>
          </a:lstStyle>
          <a:p>
            <a:pPr>
              <a:defRPr/>
            </a:pPr>
            <a:r>
              <a:rPr lang="en-US"/>
              <a:t>VRC Diagnostic Assessment Pilot – Labor Management Forum Brief</a:t>
            </a:r>
          </a:p>
        </p:txBody>
      </p:sp>
      <p:sp>
        <p:nvSpPr>
          <p:cNvPr id="26" name="Slide Number Placeholder 4"/>
          <p:cNvSpPr>
            <a:spLocks noGrp="1"/>
          </p:cNvSpPr>
          <p:nvPr>
            <p:ph type="sldNum" sz="quarter" idx="37"/>
          </p:nvPr>
        </p:nvSpPr>
        <p:spPr>
          <a:ln/>
        </p:spPr>
        <p:txBody>
          <a:bodyPr/>
          <a:lstStyle>
            <a:lvl1pPr>
              <a:defRPr/>
            </a:lvl1pPr>
          </a:lstStyle>
          <a:p>
            <a:pPr>
              <a:defRPr/>
            </a:pPr>
            <a:fld id="{828437B9-DAAA-4C50-90A8-EEFDB158E1D8}" type="slidenum">
              <a:rPr lang="en-US" altLang="en-US"/>
              <a:pPr>
                <a:defRPr/>
              </a:pPr>
              <a:t>‹#›</a:t>
            </a:fld>
            <a:endParaRPr lang="en-US" altLang="en-US"/>
          </a:p>
        </p:txBody>
      </p:sp>
      <p:sp>
        <p:nvSpPr>
          <p:cNvPr id="27" name="Footer Placeholder 2"/>
          <p:cNvSpPr>
            <a:spLocks noGrp="1"/>
          </p:cNvSpPr>
          <p:nvPr>
            <p:ph type="ftr" sz="quarter" idx="39"/>
          </p:nvPr>
        </p:nvSpPr>
        <p:spPr>
          <a:ln/>
        </p:spPr>
        <p:txBody>
          <a:bodyPr/>
          <a:lstStyle>
            <a:lvl1pPr>
              <a:defRPr/>
            </a:lvl1pPr>
          </a:lstStyle>
          <a:p>
            <a:pPr>
              <a:defRPr/>
            </a:pPr>
            <a:r>
              <a:rPr lang="en-US"/>
              <a:t>VRC Diagnostic Assessment Pilot – Labor Management Forum Brief</a:t>
            </a:r>
          </a:p>
        </p:txBody>
      </p:sp>
      <p:sp>
        <p:nvSpPr>
          <p:cNvPr id="29" name="Slide Number Placeholder 4"/>
          <p:cNvSpPr>
            <a:spLocks noGrp="1"/>
          </p:cNvSpPr>
          <p:nvPr>
            <p:ph type="sldNum" sz="quarter" idx="41"/>
          </p:nvPr>
        </p:nvSpPr>
        <p:spPr>
          <a:ln/>
        </p:spPr>
        <p:txBody>
          <a:bodyPr/>
          <a:lstStyle>
            <a:lvl1pPr>
              <a:defRPr/>
            </a:lvl1pPr>
          </a:lstStyle>
          <a:p>
            <a:pPr>
              <a:defRPr/>
            </a:pPr>
            <a:fld id="{D74BC1E5-3E97-4F7F-8033-CB47E84552AD}" type="slidenum">
              <a:rPr lang="en-US" altLang="en-US"/>
              <a:pPr>
                <a:defRPr/>
              </a:pPr>
              <a:t>‹#›</a:t>
            </a:fld>
            <a:endParaRPr lang="en-US" altLang="en-US"/>
          </a:p>
        </p:txBody>
      </p:sp>
      <p:sp>
        <p:nvSpPr>
          <p:cNvPr id="28" name="Footer Placeholder 2"/>
          <p:cNvSpPr>
            <a:spLocks noGrp="1"/>
          </p:cNvSpPr>
          <p:nvPr>
            <p:ph type="ftr" sz="quarter" idx="43"/>
          </p:nvPr>
        </p:nvSpPr>
        <p:spPr>
          <a:ln/>
        </p:spPr>
        <p:txBody>
          <a:bodyPr/>
          <a:lstStyle>
            <a:lvl1pPr>
              <a:defRPr/>
            </a:lvl1pPr>
          </a:lstStyle>
          <a:p>
            <a:pPr>
              <a:defRPr/>
            </a:pPr>
            <a:r>
              <a:rPr lang="en-US"/>
              <a:t>VRC Diagnostic Assessment Pilot – Labor Management Forum Brief</a:t>
            </a:r>
          </a:p>
        </p:txBody>
      </p:sp>
      <p:sp>
        <p:nvSpPr>
          <p:cNvPr id="31" name="Slide Number Placeholder 4"/>
          <p:cNvSpPr>
            <a:spLocks noGrp="1"/>
          </p:cNvSpPr>
          <p:nvPr>
            <p:ph type="sldNum" sz="quarter" idx="45"/>
          </p:nvPr>
        </p:nvSpPr>
        <p:spPr>
          <a:ln/>
        </p:spPr>
        <p:txBody>
          <a:bodyPr/>
          <a:lstStyle>
            <a:lvl1pPr>
              <a:defRPr/>
            </a:lvl1pPr>
          </a:lstStyle>
          <a:p>
            <a:pPr>
              <a:defRPr/>
            </a:pPr>
            <a:fld id="{A1624FBF-B3C0-4DA8-B89D-0DD28511DC16}" type="slidenum">
              <a:rPr lang="en-US" altLang="en-US"/>
              <a:pPr>
                <a:defRPr/>
              </a:pPr>
              <a:t>‹#›</a:t>
            </a:fld>
            <a:endParaRPr lang="en-US" altLang="en-US"/>
          </a:p>
        </p:txBody>
      </p:sp>
      <p:sp>
        <p:nvSpPr>
          <p:cNvPr id="30" name="Footer Placeholder 2"/>
          <p:cNvSpPr>
            <a:spLocks noGrp="1"/>
          </p:cNvSpPr>
          <p:nvPr>
            <p:ph type="ftr" sz="quarter" idx="47"/>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49"/>
          </p:nvPr>
        </p:nvSpPr>
        <p:spPr>
          <a:ln/>
        </p:spPr>
        <p:txBody>
          <a:bodyPr/>
          <a:lstStyle>
            <a:lvl1pPr>
              <a:defRPr/>
            </a:lvl1pPr>
          </a:lstStyle>
          <a:p>
            <a:pPr>
              <a:defRPr/>
            </a:pPr>
            <a:fld id="{61E90634-7971-473F-B8BB-3DEF7C1CCED1}" type="slidenum">
              <a:rPr lang="en-US" altLang="en-US"/>
              <a:pPr>
                <a:defRPr/>
              </a:pPr>
              <a:t>‹#›</a:t>
            </a:fld>
            <a:endParaRPr lang="en-US" altLang="en-US"/>
          </a:p>
        </p:txBody>
      </p:sp>
      <p:sp>
        <p:nvSpPr>
          <p:cNvPr id="34"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6" name="Slide Number Placeholder 4"/>
          <p:cNvSpPr>
            <a:spLocks noGrp="1"/>
          </p:cNvSpPr>
          <p:nvPr>
            <p:ph type="sldNum" sz="quarter" idx="53"/>
          </p:nvPr>
        </p:nvSpPr>
        <p:spPr>
          <a:ln/>
        </p:spPr>
        <p:txBody>
          <a:bodyPr/>
          <a:lstStyle>
            <a:lvl1pPr>
              <a:defRPr/>
            </a:lvl1pPr>
          </a:lstStyle>
          <a:p>
            <a:pPr>
              <a:defRPr/>
            </a:pPr>
            <a:fld id="{EED730F7-C6AB-4456-93CC-8939DBEAAA83}" type="slidenum">
              <a:rPr lang="en-US" altLang="en-US"/>
              <a:pPr>
                <a:defRPr/>
              </a:pPr>
              <a:t>‹#›</a:t>
            </a:fld>
            <a:endParaRPr lang="en-US" altLang="en-US"/>
          </a:p>
        </p:txBody>
      </p:sp>
      <p:sp>
        <p:nvSpPr>
          <p:cNvPr id="35"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8" name="Slide Number Placeholder 4"/>
          <p:cNvSpPr>
            <a:spLocks noGrp="1"/>
          </p:cNvSpPr>
          <p:nvPr>
            <p:ph type="sldNum" sz="quarter" idx="57"/>
          </p:nvPr>
        </p:nvSpPr>
        <p:spPr>
          <a:ln/>
        </p:spPr>
        <p:txBody>
          <a:bodyPr/>
          <a:lstStyle>
            <a:lvl1pPr>
              <a:defRPr/>
            </a:lvl1pPr>
          </a:lstStyle>
          <a:p>
            <a:pPr>
              <a:defRPr/>
            </a:pPr>
            <a:fld id="{26744FE8-FA08-475D-909F-1A53A329CA95}" type="slidenum">
              <a:rPr lang="en-US" altLang="en-US"/>
              <a:pPr>
                <a:defRPr/>
              </a:pPr>
              <a:t>‹#›</a:t>
            </a:fld>
            <a:endParaRPr lang="en-US" altLang="en-US"/>
          </a:p>
        </p:txBody>
      </p:sp>
      <p:sp>
        <p:nvSpPr>
          <p:cNvPr id="37"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1"/>
          </p:nvPr>
        </p:nvSpPr>
        <p:spPr>
          <a:ln/>
        </p:spPr>
        <p:txBody>
          <a:bodyPr/>
          <a:lstStyle>
            <a:lvl1pPr>
              <a:defRPr/>
            </a:lvl1pPr>
          </a:lstStyle>
          <a:p>
            <a:pPr>
              <a:defRPr/>
            </a:pPr>
            <a:fld id="{639FF2C4-80FC-4528-9842-07D9B236E62F}" type="slidenum">
              <a:rPr lang="en-US" altLang="en-US"/>
              <a:pPr>
                <a:defRPr/>
              </a:pPr>
              <a:t>‹#›</a:t>
            </a:fld>
            <a:endParaRPr lang="en-US" altLang="en-US"/>
          </a:p>
        </p:txBody>
      </p:sp>
      <p:sp>
        <p:nvSpPr>
          <p:cNvPr id="41"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3" name="Slide Number Placeholder 4"/>
          <p:cNvSpPr>
            <a:spLocks noGrp="1"/>
          </p:cNvSpPr>
          <p:nvPr>
            <p:ph type="sldNum" sz="quarter" idx="65"/>
          </p:nvPr>
        </p:nvSpPr>
        <p:spPr>
          <a:ln/>
        </p:spPr>
        <p:txBody>
          <a:bodyPr/>
          <a:lstStyle>
            <a:lvl1pPr>
              <a:defRPr/>
            </a:lvl1pPr>
          </a:lstStyle>
          <a:p>
            <a:pPr>
              <a:defRPr/>
            </a:pPr>
            <a:fld id="{EC8691ED-4E8D-40C0-B803-BD344B07B55C}" type="slidenum">
              <a:rPr lang="en-US" altLang="en-US"/>
              <a:pPr>
                <a:defRPr/>
              </a:pPr>
              <a:t>‹#›</a:t>
            </a:fld>
            <a:endParaRPr lang="en-US" altLang="en-US"/>
          </a:p>
        </p:txBody>
      </p:sp>
      <p:sp>
        <p:nvSpPr>
          <p:cNvPr id="42"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5" name="Slide Number Placeholder 4"/>
          <p:cNvSpPr>
            <a:spLocks noGrp="1"/>
          </p:cNvSpPr>
          <p:nvPr>
            <p:ph type="sldNum" sz="quarter" idx="69"/>
          </p:nvPr>
        </p:nvSpPr>
        <p:spPr>
          <a:ln/>
        </p:spPr>
        <p:txBody>
          <a:bodyPr/>
          <a:lstStyle>
            <a:lvl1pPr>
              <a:defRPr/>
            </a:lvl1pPr>
          </a:lstStyle>
          <a:p>
            <a:pPr>
              <a:defRPr/>
            </a:pPr>
            <a:fld id="{C9FE9A8A-ABB7-4F71-AE3D-B91F2463EA72}" type="slidenum">
              <a:rPr lang="en-US" altLang="en-US"/>
              <a:pPr>
                <a:defRPr/>
              </a:pPr>
              <a:t>‹#›</a:t>
            </a:fld>
            <a:endParaRPr lang="en-US" altLang="en-US"/>
          </a:p>
        </p:txBody>
      </p:sp>
      <p:sp>
        <p:nvSpPr>
          <p:cNvPr id="44" name="Footer Placeholder 2"/>
          <p:cNvSpPr>
            <a:spLocks noGrp="1"/>
          </p:cNvSpPr>
          <p:nvPr>
            <p:ph type="ftr" sz="quarter" idx="71"/>
          </p:nvPr>
        </p:nvSpPr>
        <p:spPr>
          <a:ln/>
        </p:spPr>
        <p:txBody>
          <a:bodyPr/>
          <a:lstStyle>
            <a:lvl1pPr>
              <a:defRPr/>
            </a:lvl1pPr>
          </a:lstStyle>
          <a:p>
            <a:pPr>
              <a:defRPr/>
            </a:pPr>
            <a:r>
              <a:rPr lang="en-US"/>
              <a:t>VRC Diagnostic Assessment Pilot – Labor Management Forum Brief</a:t>
            </a:r>
          </a:p>
        </p:txBody>
      </p:sp>
      <p:sp>
        <p:nvSpPr>
          <p:cNvPr id="47" name="Slide Number Placeholder 4"/>
          <p:cNvSpPr>
            <a:spLocks noGrp="1"/>
          </p:cNvSpPr>
          <p:nvPr>
            <p:ph type="sldNum" sz="quarter" idx="73"/>
          </p:nvPr>
        </p:nvSpPr>
        <p:spPr>
          <a:ln/>
        </p:spPr>
        <p:txBody>
          <a:bodyPr/>
          <a:lstStyle>
            <a:lvl1pPr>
              <a:defRPr/>
            </a:lvl1pPr>
          </a:lstStyle>
          <a:p>
            <a:pPr>
              <a:defRPr/>
            </a:pPr>
            <a:fld id="{0ECFC777-FA31-4AD9-9C3B-A31D2DA4B49B}" type="slidenum">
              <a:rPr lang="en-US" altLang="en-US"/>
              <a:pPr>
                <a:defRPr/>
              </a:pPr>
              <a:t>‹#›</a:t>
            </a:fld>
            <a:endParaRPr lang="en-US" altLang="en-US"/>
          </a:p>
        </p:txBody>
      </p:sp>
      <p:sp>
        <p:nvSpPr>
          <p:cNvPr id="46" name="Footer Placeholder 2"/>
          <p:cNvSpPr>
            <a:spLocks noGrp="1"/>
          </p:cNvSpPr>
          <p:nvPr>
            <p:ph type="ftr" sz="quarter" idx="75"/>
          </p:nvPr>
        </p:nvSpPr>
        <p:spPr>
          <a:ln/>
        </p:spPr>
        <p:txBody>
          <a:bodyPr/>
          <a:lstStyle>
            <a:lvl1pPr>
              <a:defRPr/>
            </a:lvl1pPr>
          </a:lstStyle>
          <a:p>
            <a:pPr>
              <a:defRPr/>
            </a:pPr>
            <a:r>
              <a:rPr lang="en-US"/>
              <a:t>VRC Diagnostic Assessment Pilot – Labor Management Forum Brief</a:t>
            </a:r>
          </a:p>
        </p:txBody>
      </p:sp>
      <p:sp>
        <p:nvSpPr>
          <p:cNvPr id="49" name="Slide Number Placeholder 4"/>
          <p:cNvSpPr>
            <a:spLocks noGrp="1"/>
          </p:cNvSpPr>
          <p:nvPr>
            <p:ph type="sldNum" sz="quarter" idx="77"/>
          </p:nvPr>
        </p:nvSpPr>
        <p:spPr>
          <a:ln/>
        </p:spPr>
        <p:txBody>
          <a:bodyPr/>
          <a:lstStyle>
            <a:lvl1pPr>
              <a:defRPr/>
            </a:lvl1pPr>
          </a:lstStyle>
          <a:p>
            <a:pPr>
              <a:defRPr/>
            </a:pPr>
            <a:fld id="{CF8787EA-22E5-4FD7-86F3-61958FF2A654}" type="slidenum">
              <a:rPr lang="en-US" altLang="en-US"/>
              <a:pPr>
                <a:defRPr/>
              </a:pPr>
              <a:t>‹#›</a:t>
            </a:fld>
            <a:endParaRPr lang="en-US" altLang="en-US"/>
          </a:p>
        </p:txBody>
      </p:sp>
      <p:sp>
        <p:nvSpPr>
          <p:cNvPr id="50" name="Footer Placeholder 2"/>
          <p:cNvSpPr>
            <a:spLocks noGrp="1"/>
          </p:cNvSpPr>
          <p:nvPr>
            <p:ph type="ftr" sz="quarter" idx="79"/>
          </p:nvPr>
        </p:nvSpPr>
        <p:spPr>
          <a:ln/>
        </p:spPr>
        <p:txBody>
          <a:bodyPr/>
          <a:lstStyle>
            <a:lvl1pPr>
              <a:defRPr/>
            </a:lvl1pPr>
          </a:lstStyle>
          <a:p>
            <a:pPr>
              <a:defRPr/>
            </a:pPr>
            <a:r>
              <a:rPr lang="en-US"/>
              <a:t>VRC Diagnostic Assessment Pilot – Labor Management Forum Brief</a:t>
            </a:r>
          </a:p>
        </p:txBody>
      </p:sp>
      <p:sp>
        <p:nvSpPr>
          <p:cNvPr id="52" name="Slide Number Placeholder 4"/>
          <p:cNvSpPr>
            <a:spLocks noGrp="1"/>
          </p:cNvSpPr>
          <p:nvPr>
            <p:ph type="sldNum" sz="quarter" idx="81"/>
          </p:nvPr>
        </p:nvSpPr>
        <p:spPr>
          <a:ln/>
        </p:spPr>
        <p:txBody>
          <a:bodyPr/>
          <a:lstStyle>
            <a:lvl1pPr>
              <a:defRPr/>
            </a:lvl1pPr>
          </a:lstStyle>
          <a:p>
            <a:pPr>
              <a:defRPr/>
            </a:pPr>
            <a:fld id="{F95325BE-EEA1-4255-ADEF-C02225BA46E8}" type="slidenum">
              <a:rPr lang="en-US" altLang="en-US"/>
              <a:pPr>
                <a:defRPr/>
              </a:pPr>
              <a:t>‹#›</a:t>
            </a:fld>
            <a:endParaRPr lang="en-US" altLang="en-US"/>
          </a:p>
        </p:txBody>
      </p:sp>
      <p:sp>
        <p:nvSpPr>
          <p:cNvPr id="51" name="Footer Placeholder 2"/>
          <p:cNvSpPr>
            <a:spLocks noGrp="1"/>
          </p:cNvSpPr>
          <p:nvPr>
            <p:ph type="ftr" sz="quarter" idx="83"/>
          </p:nvPr>
        </p:nvSpPr>
        <p:spPr>
          <a:ln/>
        </p:spPr>
        <p:txBody>
          <a:bodyPr/>
          <a:lstStyle>
            <a:lvl1pPr>
              <a:defRPr/>
            </a:lvl1pPr>
          </a:lstStyle>
          <a:p>
            <a:pPr>
              <a:defRPr/>
            </a:pPr>
            <a:r>
              <a:rPr lang="en-US"/>
              <a:t>VRC Diagnostic Assessment Pilot – Labor Management Forum Brief</a:t>
            </a:r>
          </a:p>
        </p:txBody>
      </p:sp>
      <p:sp>
        <p:nvSpPr>
          <p:cNvPr id="54" name="Slide Number Placeholder 4"/>
          <p:cNvSpPr>
            <a:spLocks noGrp="1"/>
          </p:cNvSpPr>
          <p:nvPr>
            <p:ph type="sldNum" sz="quarter" idx="85"/>
          </p:nvPr>
        </p:nvSpPr>
        <p:spPr>
          <a:ln/>
        </p:spPr>
        <p:txBody>
          <a:bodyPr/>
          <a:lstStyle>
            <a:lvl1pPr>
              <a:defRPr/>
            </a:lvl1pPr>
          </a:lstStyle>
          <a:p>
            <a:pPr>
              <a:defRPr/>
            </a:pPr>
            <a:fld id="{EDB56A90-AA91-42EC-A348-2C0DA22CA8DD}" type="slidenum">
              <a:rPr lang="en-US" altLang="en-US"/>
              <a:pPr>
                <a:defRPr/>
              </a:pPr>
              <a:t>‹#›</a:t>
            </a:fld>
            <a:endParaRPr lang="en-US" altLang="en-US"/>
          </a:p>
        </p:txBody>
      </p:sp>
      <p:sp>
        <p:nvSpPr>
          <p:cNvPr id="53" name="Footer Placeholder 2"/>
          <p:cNvSpPr>
            <a:spLocks noGrp="1"/>
          </p:cNvSpPr>
          <p:nvPr>
            <p:ph type="ftr" sz="quarter" idx="87"/>
          </p:nvPr>
        </p:nvSpPr>
        <p:spPr>
          <a:ln/>
        </p:spPr>
        <p:txBody>
          <a:bodyPr/>
          <a:lstStyle>
            <a:lvl1pPr>
              <a:defRPr/>
            </a:lvl1pPr>
          </a:lstStyle>
          <a:p>
            <a:pPr>
              <a:defRPr/>
            </a:pPr>
            <a:r>
              <a:rPr lang="en-US"/>
              <a:t>VRC Diagnostic Assessment Pilot – Labor Management Forum Brief</a:t>
            </a:r>
          </a:p>
        </p:txBody>
      </p:sp>
      <p:sp>
        <p:nvSpPr>
          <p:cNvPr id="56" name="Slide Number Placeholder 4"/>
          <p:cNvSpPr>
            <a:spLocks noGrp="1"/>
          </p:cNvSpPr>
          <p:nvPr>
            <p:ph type="sldNum" sz="quarter" idx="89"/>
          </p:nvPr>
        </p:nvSpPr>
        <p:spPr>
          <a:ln/>
        </p:spPr>
        <p:txBody>
          <a:bodyPr/>
          <a:lstStyle>
            <a:lvl1pPr>
              <a:defRPr/>
            </a:lvl1pPr>
          </a:lstStyle>
          <a:p>
            <a:pPr>
              <a:defRPr/>
            </a:pPr>
            <a:fld id="{CA764CBA-9CBD-4658-A711-2CA7BD0C44B8}" type="slidenum">
              <a:rPr lang="en-US" altLang="en-US"/>
              <a:pPr>
                <a:defRPr/>
              </a:pPr>
              <a:t>‹#›</a:t>
            </a:fld>
            <a:endParaRPr lang="en-US" altLang="en-US"/>
          </a:p>
        </p:txBody>
      </p:sp>
      <p:sp>
        <p:nvSpPr>
          <p:cNvPr id="55" name="Footer Placeholder 2"/>
          <p:cNvSpPr>
            <a:spLocks noGrp="1"/>
          </p:cNvSpPr>
          <p:nvPr>
            <p:ph type="ftr" sz="quarter" idx="91"/>
          </p:nvPr>
        </p:nvSpPr>
        <p:spPr>
          <a:ln/>
        </p:spPr>
        <p:txBody>
          <a:bodyPr/>
          <a:lstStyle>
            <a:lvl1pPr>
              <a:defRPr/>
            </a:lvl1pPr>
          </a:lstStyle>
          <a:p>
            <a:pPr>
              <a:defRPr/>
            </a:pPr>
            <a:r>
              <a:rPr lang="en-US"/>
              <a:t>VRC Diagnostic Assessment Pilot – Labor Management Forum Brief</a:t>
            </a:r>
          </a:p>
        </p:txBody>
      </p:sp>
      <p:sp>
        <p:nvSpPr>
          <p:cNvPr id="58" name="Slide Number Placeholder 4"/>
          <p:cNvSpPr>
            <a:spLocks noGrp="1"/>
          </p:cNvSpPr>
          <p:nvPr>
            <p:ph type="sldNum" sz="quarter" idx="93"/>
          </p:nvPr>
        </p:nvSpPr>
        <p:spPr>
          <a:ln/>
        </p:spPr>
        <p:txBody>
          <a:bodyPr/>
          <a:lstStyle>
            <a:lvl1pPr>
              <a:defRPr/>
            </a:lvl1pPr>
          </a:lstStyle>
          <a:p>
            <a:pPr>
              <a:defRPr/>
            </a:pPr>
            <a:fld id="{06478DA3-50CF-459F-B31B-0500B831E56B}" type="slidenum">
              <a:rPr lang="en-US" altLang="en-US"/>
              <a:pPr>
                <a:defRPr/>
              </a:pPr>
              <a:t>‹#›</a:t>
            </a:fld>
            <a:endParaRPr lang="en-US" altLang="en-US"/>
          </a:p>
        </p:txBody>
      </p:sp>
      <p:sp>
        <p:nvSpPr>
          <p:cNvPr id="59" name="Footer Placeholder 2"/>
          <p:cNvSpPr>
            <a:spLocks noGrp="1"/>
          </p:cNvSpPr>
          <p:nvPr>
            <p:ph type="ftr" sz="quarter" idx="95"/>
          </p:nvPr>
        </p:nvSpPr>
        <p:spPr>
          <a:ln/>
        </p:spPr>
        <p:txBody>
          <a:bodyPr/>
          <a:lstStyle>
            <a:lvl1pPr>
              <a:defRPr/>
            </a:lvl1pPr>
          </a:lstStyle>
          <a:p>
            <a:pPr>
              <a:defRPr/>
            </a:pPr>
            <a:endParaRPr lang="en-US"/>
          </a:p>
        </p:txBody>
      </p:sp>
      <p:sp>
        <p:nvSpPr>
          <p:cNvPr id="61" name="Slide Number Placeholder 4"/>
          <p:cNvSpPr>
            <a:spLocks noGrp="1"/>
          </p:cNvSpPr>
          <p:nvPr>
            <p:ph type="sldNum" sz="quarter" idx="97"/>
          </p:nvPr>
        </p:nvSpPr>
        <p:spPr>
          <a:ln/>
        </p:spPr>
        <p:txBody>
          <a:bodyPr/>
          <a:lstStyle>
            <a:lvl1pPr>
              <a:defRPr/>
            </a:lvl1pPr>
          </a:lstStyle>
          <a:p>
            <a:pPr>
              <a:defRPr/>
            </a:pPr>
            <a:fld id="{0FF64E81-BBAF-4B8B-9F8F-0AB47DDAC24B}" type="slidenum">
              <a:rPr lang="en-US" altLang="en-US"/>
              <a:pPr>
                <a:defRPr/>
              </a:pPr>
              <a:t>‹#›</a:t>
            </a:fld>
            <a:endParaRPr lang="en-US" altLang="en-US"/>
          </a:p>
        </p:txBody>
      </p:sp>
      <p:sp>
        <p:nvSpPr>
          <p:cNvPr id="57" name="Date Placeholder 1">
            <a:extLst>
              <a:ext uri="{FF2B5EF4-FFF2-40B4-BE49-F238E27FC236}">
                <a16:creationId xmlns:a16="http://schemas.microsoft.com/office/drawing/2014/main" id="{33F2829E-C0E1-435C-A067-08B6AC86C2AF}"/>
              </a:ext>
            </a:extLst>
          </p:cNvPr>
          <p:cNvSpPr>
            <a:spLocks noGrp="1"/>
          </p:cNvSpPr>
          <p:nvPr>
            <p:ph type="dt" sz="half" idx="98"/>
          </p:nvPr>
        </p:nvSpPr>
        <p:spPr>
          <a:ln/>
        </p:spPr>
        <p:txBody>
          <a:bodyPr/>
          <a:lstStyle>
            <a:lvl1pPr>
              <a:defRPr/>
            </a:lvl1pPr>
          </a:lstStyle>
          <a:p>
            <a:pPr>
              <a:defRPr/>
            </a:pPr>
            <a:fld id="{BFA0CD9F-B909-4E49-9E32-6EA0B05E03DD}" type="datetime1">
              <a:rPr lang="en-US"/>
              <a:pPr>
                <a:defRPr/>
              </a:pPr>
              <a:t>3/8/2022</a:t>
            </a:fld>
            <a:endParaRPr lang="en-US"/>
          </a:p>
        </p:txBody>
      </p:sp>
      <p:sp>
        <p:nvSpPr>
          <p:cNvPr id="60" name="Footer Placeholder 2">
            <a:extLst>
              <a:ext uri="{FF2B5EF4-FFF2-40B4-BE49-F238E27FC236}">
                <a16:creationId xmlns:a16="http://schemas.microsoft.com/office/drawing/2014/main" id="{B659E71B-2331-4086-B74F-8EB65E16F92F}"/>
              </a:ext>
            </a:extLst>
          </p:cNvPr>
          <p:cNvSpPr>
            <a:spLocks noGrp="1"/>
          </p:cNvSpPr>
          <p:nvPr>
            <p:ph type="ftr" sz="quarter" idx="99"/>
          </p:nvPr>
        </p:nvSpPr>
        <p:spPr>
          <a:ln/>
        </p:spPr>
        <p:txBody>
          <a:bodyPr/>
          <a:lstStyle>
            <a:lvl1pPr>
              <a:defRPr/>
            </a:lvl1pPr>
          </a:lstStyle>
          <a:p>
            <a:pPr>
              <a:defRPr/>
            </a:pPr>
            <a:endParaRPr lang="en-US"/>
          </a:p>
        </p:txBody>
      </p:sp>
      <p:sp>
        <p:nvSpPr>
          <p:cNvPr id="62" name="Footer Placeholder 3">
            <a:extLst>
              <a:ext uri="{FF2B5EF4-FFF2-40B4-BE49-F238E27FC236}">
                <a16:creationId xmlns:a16="http://schemas.microsoft.com/office/drawing/2014/main" id="{0E50C026-5A4C-4B89-8AE3-D057175F2842}"/>
              </a:ext>
            </a:extLst>
          </p:cNvPr>
          <p:cNvSpPr>
            <a:spLocks noGrp="1"/>
          </p:cNvSpPr>
          <p:nvPr>
            <p:ph type="ftr" sz="quarter" idx="100"/>
          </p:nvPr>
        </p:nvSpPr>
        <p:spPr>
          <a:ln/>
        </p:spPr>
        <p:txBody>
          <a:bodyPr/>
          <a:lstStyle>
            <a:lvl1pPr>
              <a:defRPr/>
            </a:lvl1pPr>
          </a:lstStyle>
          <a:p>
            <a:pPr>
              <a:defRPr/>
            </a:pPr>
            <a:endParaRPr lang="en-US"/>
          </a:p>
        </p:txBody>
      </p:sp>
      <p:sp>
        <p:nvSpPr>
          <p:cNvPr id="63" name="Slide Number Placeholder 4">
            <a:extLst>
              <a:ext uri="{FF2B5EF4-FFF2-40B4-BE49-F238E27FC236}">
                <a16:creationId xmlns:a16="http://schemas.microsoft.com/office/drawing/2014/main" id="{E41E1C53-C438-42E8-8D21-FCDD24F89E3A}"/>
              </a:ext>
            </a:extLst>
          </p:cNvPr>
          <p:cNvSpPr>
            <a:spLocks noGrp="1"/>
          </p:cNvSpPr>
          <p:nvPr>
            <p:ph type="sldNum" sz="quarter" idx="101"/>
          </p:nvPr>
        </p:nvSpPr>
        <p:spPr>
          <a:ln/>
        </p:spPr>
        <p:txBody>
          <a:bodyPr/>
          <a:lstStyle>
            <a:lvl1pPr>
              <a:defRPr/>
            </a:lvl1pPr>
          </a:lstStyle>
          <a:p>
            <a:pPr>
              <a:defRPr/>
            </a:pPr>
            <a:fld id="{46EA4DEB-1D79-468E-B336-56ABF77DD138}" type="slidenum">
              <a:rPr lang="en-US" altLang="en-US"/>
              <a:pPr>
                <a:defRPr/>
              </a:pPr>
              <a:t>‹#›</a:t>
            </a:fld>
            <a:endParaRPr lang="en-US" altLang="en-US"/>
          </a:p>
        </p:txBody>
      </p:sp>
      <p:sp>
        <p:nvSpPr>
          <p:cNvPr id="64" name="Slide Number Placeholder 5">
            <a:extLst>
              <a:ext uri="{FF2B5EF4-FFF2-40B4-BE49-F238E27FC236}">
                <a16:creationId xmlns:a16="http://schemas.microsoft.com/office/drawing/2014/main" id="{28DECD15-815E-4385-BCF6-96FAC573ACCC}"/>
              </a:ext>
            </a:extLst>
          </p:cNvPr>
          <p:cNvSpPr>
            <a:spLocks noGrp="1"/>
          </p:cNvSpPr>
          <p:nvPr>
            <p:ph type="sldNum" sz="quarter" idx="102"/>
          </p:nvPr>
        </p:nvSpPr>
        <p:spPr>
          <a:ln/>
        </p:spPr>
        <p:txBody>
          <a:bodyPr/>
          <a:lstStyle>
            <a:lvl1pPr>
              <a:defRPr/>
            </a:lvl1pPr>
          </a:lstStyle>
          <a:p>
            <a:pPr>
              <a:defRPr/>
            </a:pPr>
            <a:fld id="{D0ACFB87-38E3-4940-AFB0-4703BB00A8A6}" type="slidenum">
              <a:rPr lang="en-US" altLang="en-US"/>
              <a:pPr>
                <a:defRPr/>
              </a:pPr>
              <a:t>‹#›</a:t>
            </a:fld>
            <a:endParaRPr lang="en-US" altLang="en-US"/>
          </a:p>
        </p:txBody>
      </p:sp>
    </p:spTree>
    <p:extLst>
      <p:ext uri="{BB962C8B-B14F-4D97-AF65-F5344CB8AC3E}">
        <p14:creationId xmlns:p14="http://schemas.microsoft.com/office/powerpoint/2010/main" val="309626045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3"/>
          </p:nvPr>
        </p:nvSpPr>
        <p:spPr/>
        <p:txBody>
          <a:bodyPr/>
          <a:lstStyle>
            <a:lvl1pPr>
              <a:defRPr>
                <a:latin typeface="+mn-lt"/>
              </a:defRPr>
            </a:lvl1pPr>
          </a:lstStyle>
          <a:p>
            <a:pPr>
              <a:defRPr/>
            </a:pPr>
            <a:fld id="{7464F1CE-3453-4338-B603-1DF7372FB3AE}" type="slidenum">
              <a:rPr lang="en-US"/>
              <a:pPr>
                <a:defRPr/>
              </a:pPr>
              <a:t>‹#›</a:t>
            </a:fld>
            <a:endParaRPr lang="en-US"/>
          </a:p>
        </p:txBody>
      </p:sp>
      <p:sp>
        <p:nvSpPr>
          <p:cNvPr id="7" name="Footer Placeholder 2"/>
          <p:cNvSpPr>
            <a:spLocks noGrp="1"/>
          </p:cNvSpPr>
          <p:nvPr>
            <p:ph type="ftr" sz="quarter" idx="15"/>
          </p:nvPr>
        </p:nvSpPr>
        <p:spPr>
          <a:ln/>
        </p:spPr>
        <p:txBody>
          <a:bodyPr/>
          <a:lstStyle>
            <a:lvl1pPr>
              <a:defRPr/>
            </a:lvl1pPr>
          </a:lstStyle>
          <a:p>
            <a:pPr>
              <a:defRPr/>
            </a:pPr>
            <a:endParaRPr lang="en-US"/>
          </a:p>
        </p:txBody>
      </p:sp>
      <p:sp>
        <p:nvSpPr>
          <p:cNvPr id="9" name="Slide Number Placeholder 4"/>
          <p:cNvSpPr>
            <a:spLocks noGrp="1"/>
          </p:cNvSpPr>
          <p:nvPr>
            <p:ph type="sldNum" sz="quarter" idx="17"/>
          </p:nvPr>
        </p:nvSpPr>
        <p:spPr>
          <a:ln/>
        </p:spPr>
        <p:txBody>
          <a:bodyPr/>
          <a:lstStyle>
            <a:lvl1pPr>
              <a:defRPr>
                <a:latin typeface="+mn-lt"/>
              </a:defRPr>
            </a:lvl1pPr>
          </a:lstStyle>
          <a:p>
            <a:pPr>
              <a:defRPr/>
            </a:pPr>
            <a:fld id="{BC27129C-8ED8-4DEB-8C9B-F85894D521EB}" type="slidenum">
              <a:rPr lang="en-US"/>
              <a:pPr>
                <a:defRPr/>
              </a:pPr>
              <a:t>‹#›</a:t>
            </a:fld>
            <a:endParaRPr lang="en-US"/>
          </a:p>
        </p:txBody>
      </p:sp>
      <p:sp>
        <p:nvSpPr>
          <p:cNvPr id="10" name="Footer Placeholder 2"/>
          <p:cNvSpPr>
            <a:spLocks noGrp="1"/>
          </p:cNvSpPr>
          <p:nvPr>
            <p:ph type="ftr" sz="quarter" idx="19"/>
          </p:nvPr>
        </p:nvSpPr>
        <p:spPr>
          <a:ln/>
        </p:spPr>
        <p:txBody>
          <a:bodyPr/>
          <a:lstStyle>
            <a:lvl1pPr>
              <a:defRPr/>
            </a:lvl1pPr>
          </a:lstStyle>
          <a:p>
            <a:pPr>
              <a:defRPr/>
            </a:pPr>
            <a:endParaRPr lang="en-US"/>
          </a:p>
        </p:txBody>
      </p:sp>
      <p:sp>
        <p:nvSpPr>
          <p:cNvPr id="12" name="Slide Number Placeholder 4"/>
          <p:cNvSpPr>
            <a:spLocks noGrp="1"/>
          </p:cNvSpPr>
          <p:nvPr>
            <p:ph type="sldNum" sz="quarter" idx="21"/>
          </p:nvPr>
        </p:nvSpPr>
        <p:spPr>
          <a:ln/>
        </p:spPr>
        <p:txBody>
          <a:bodyPr/>
          <a:lstStyle>
            <a:lvl1pPr>
              <a:defRPr>
                <a:latin typeface="+mn-lt"/>
              </a:defRPr>
            </a:lvl1pPr>
          </a:lstStyle>
          <a:p>
            <a:pPr>
              <a:defRPr/>
            </a:pPr>
            <a:fld id="{2FF67CE5-2387-4B5F-B585-643499E0772E}" type="slidenum">
              <a:rPr lang="en-US"/>
              <a:pPr>
                <a:defRPr/>
              </a:pPr>
              <a:t>‹#›</a:t>
            </a:fld>
            <a:endParaRPr lang="en-US"/>
          </a:p>
        </p:txBody>
      </p:sp>
      <p:sp>
        <p:nvSpPr>
          <p:cNvPr id="13" name="Footer Placeholder 2"/>
          <p:cNvSpPr>
            <a:spLocks noGrp="1"/>
          </p:cNvSpPr>
          <p:nvPr>
            <p:ph type="ftr" sz="quarter" idx="23"/>
          </p:nvPr>
        </p:nvSpPr>
        <p:spPr>
          <a:ln/>
        </p:spPr>
        <p:txBody>
          <a:bodyPr/>
          <a:lstStyle>
            <a:lvl1pPr>
              <a:defRPr/>
            </a:lvl1pPr>
          </a:lstStyle>
          <a:p>
            <a:pPr>
              <a:defRPr/>
            </a:pPr>
            <a:endParaRPr lang="en-US"/>
          </a:p>
        </p:txBody>
      </p:sp>
      <p:sp>
        <p:nvSpPr>
          <p:cNvPr id="15" name="Slide Number Placeholder 4"/>
          <p:cNvSpPr>
            <a:spLocks noGrp="1"/>
          </p:cNvSpPr>
          <p:nvPr>
            <p:ph type="sldNum" sz="quarter" idx="25"/>
          </p:nvPr>
        </p:nvSpPr>
        <p:spPr>
          <a:ln/>
        </p:spPr>
        <p:txBody>
          <a:bodyPr/>
          <a:lstStyle>
            <a:lvl1pPr>
              <a:defRPr>
                <a:latin typeface="+mn-lt"/>
              </a:defRPr>
            </a:lvl1pPr>
          </a:lstStyle>
          <a:p>
            <a:pPr>
              <a:defRPr/>
            </a:pPr>
            <a:fld id="{841FFEEE-CD36-4203-88D2-B53461C73D43}" type="slidenum">
              <a:rPr lang="en-US"/>
              <a:pPr>
                <a:defRPr/>
              </a:pPr>
              <a:t>‹#›</a:t>
            </a:fld>
            <a:endParaRPr lang="en-US"/>
          </a:p>
        </p:txBody>
      </p:sp>
      <p:sp>
        <p:nvSpPr>
          <p:cNvPr id="14" name="Footer Placeholder 2"/>
          <p:cNvSpPr>
            <a:spLocks noGrp="1"/>
          </p:cNvSpPr>
          <p:nvPr>
            <p:ph type="ftr" sz="quarter" idx="27"/>
          </p:nvPr>
        </p:nvSpPr>
        <p:spPr>
          <a:ln/>
        </p:spPr>
        <p:txBody>
          <a:bodyPr/>
          <a:lstStyle>
            <a:lvl1pPr>
              <a:defRPr/>
            </a:lvl1pPr>
          </a:lstStyle>
          <a:p>
            <a:pPr>
              <a:defRPr/>
            </a:pPr>
            <a:endParaRPr lang="en-US"/>
          </a:p>
        </p:txBody>
      </p:sp>
      <p:sp>
        <p:nvSpPr>
          <p:cNvPr id="17" name="Slide Number Placeholder 4"/>
          <p:cNvSpPr>
            <a:spLocks noGrp="1"/>
          </p:cNvSpPr>
          <p:nvPr>
            <p:ph type="sldNum" sz="quarter" idx="29"/>
          </p:nvPr>
        </p:nvSpPr>
        <p:spPr>
          <a:ln/>
        </p:spPr>
        <p:txBody>
          <a:bodyPr/>
          <a:lstStyle>
            <a:lvl1pPr>
              <a:defRPr>
                <a:latin typeface="+mn-lt"/>
              </a:defRPr>
            </a:lvl1pPr>
          </a:lstStyle>
          <a:p>
            <a:pPr>
              <a:defRPr/>
            </a:pPr>
            <a:fld id="{5355F580-6046-47C3-B70C-D82A8D00F2AE}" type="slidenum">
              <a:rPr lang="en-US"/>
              <a:pPr>
                <a:defRPr/>
              </a:pPr>
              <a:t>‹#›</a:t>
            </a:fld>
            <a:endParaRPr lang="en-US"/>
          </a:p>
        </p:txBody>
      </p:sp>
      <p:sp>
        <p:nvSpPr>
          <p:cNvPr id="18" name="Footer Placeholder 2"/>
          <p:cNvSpPr>
            <a:spLocks noGrp="1"/>
          </p:cNvSpPr>
          <p:nvPr>
            <p:ph type="ftr" sz="quarter" idx="31"/>
          </p:nvPr>
        </p:nvSpPr>
        <p:spPr>
          <a:ln/>
        </p:spPr>
        <p:txBody>
          <a:bodyPr/>
          <a:lstStyle>
            <a:lvl1pPr>
              <a:defRPr/>
            </a:lvl1pPr>
          </a:lstStyle>
          <a:p>
            <a:pPr>
              <a:defRPr/>
            </a:pPr>
            <a:r>
              <a:rPr lang="en-US"/>
              <a:t>VRC Diagnostic Assessment Pilot – Labor Management Forum Brief</a:t>
            </a:r>
          </a:p>
        </p:txBody>
      </p:sp>
      <p:sp>
        <p:nvSpPr>
          <p:cNvPr id="20" name="Slide Number Placeholder 4"/>
          <p:cNvSpPr>
            <a:spLocks noGrp="1"/>
          </p:cNvSpPr>
          <p:nvPr>
            <p:ph type="sldNum" sz="quarter" idx="33"/>
          </p:nvPr>
        </p:nvSpPr>
        <p:spPr>
          <a:ln/>
        </p:spPr>
        <p:txBody>
          <a:bodyPr/>
          <a:lstStyle>
            <a:lvl1pPr>
              <a:defRPr/>
            </a:lvl1pPr>
          </a:lstStyle>
          <a:p>
            <a:pPr>
              <a:defRPr/>
            </a:pPr>
            <a:fld id="{B8C473A3-B2D5-4369-9A83-855A2B800D86}" type="slidenum">
              <a:rPr lang="en-US" altLang="en-US"/>
              <a:pPr>
                <a:defRPr/>
              </a:pPr>
              <a:t>‹#›</a:t>
            </a:fld>
            <a:endParaRPr lang="en-US" altLang="en-US"/>
          </a:p>
        </p:txBody>
      </p:sp>
      <p:sp>
        <p:nvSpPr>
          <p:cNvPr id="19" name="Footer Placeholder 2"/>
          <p:cNvSpPr>
            <a:spLocks noGrp="1"/>
          </p:cNvSpPr>
          <p:nvPr>
            <p:ph type="ftr" sz="quarter" idx="35"/>
          </p:nvPr>
        </p:nvSpPr>
        <p:spPr>
          <a:ln/>
        </p:spPr>
        <p:txBody>
          <a:bodyPr/>
          <a:lstStyle>
            <a:lvl1pPr>
              <a:defRPr/>
            </a:lvl1pPr>
          </a:lstStyle>
          <a:p>
            <a:pPr>
              <a:defRPr/>
            </a:pPr>
            <a:r>
              <a:rPr lang="en-US"/>
              <a:t>VRC Diagnostic Assessment Pilot – Labor Management Forum Brief</a:t>
            </a:r>
          </a:p>
        </p:txBody>
      </p:sp>
      <p:sp>
        <p:nvSpPr>
          <p:cNvPr id="22" name="Slide Number Placeholder 4"/>
          <p:cNvSpPr>
            <a:spLocks noGrp="1"/>
          </p:cNvSpPr>
          <p:nvPr>
            <p:ph type="sldNum" sz="quarter" idx="37"/>
          </p:nvPr>
        </p:nvSpPr>
        <p:spPr>
          <a:ln/>
        </p:spPr>
        <p:txBody>
          <a:bodyPr/>
          <a:lstStyle>
            <a:lvl1pPr>
              <a:defRPr/>
            </a:lvl1pPr>
          </a:lstStyle>
          <a:p>
            <a:pPr>
              <a:defRPr/>
            </a:pPr>
            <a:fld id="{84D18AD0-6A28-4180-BA35-6D6DA82EA47C}" type="slidenum">
              <a:rPr lang="en-US" altLang="en-US"/>
              <a:pPr>
                <a:defRPr/>
              </a:pPr>
              <a:t>‹#›</a:t>
            </a:fld>
            <a:endParaRPr lang="en-US" altLang="en-US"/>
          </a:p>
        </p:txBody>
      </p:sp>
      <p:sp>
        <p:nvSpPr>
          <p:cNvPr id="23" name="Footer Placeholder 2"/>
          <p:cNvSpPr>
            <a:spLocks noGrp="1"/>
          </p:cNvSpPr>
          <p:nvPr>
            <p:ph type="ftr" sz="quarter" idx="39"/>
          </p:nvPr>
        </p:nvSpPr>
        <p:spPr>
          <a:ln/>
        </p:spPr>
        <p:txBody>
          <a:bodyPr/>
          <a:lstStyle>
            <a:lvl1pPr>
              <a:defRPr/>
            </a:lvl1pPr>
          </a:lstStyle>
          <a:p>
            <a:pPr>
              <a:defRPr/>
            </a:pPr>
            <a:r>
              <a:rPr lang="en-US"/>
              <a:t>VRC Diagnostic Assessment Pilot – Labor Management Forum Brief</a:t>
            </a:r>
          </a:p>
        </p:txBody>
      </p:sp>
      <p:sp>
        <p:nvSpPr>
          <p:cNvPr id="25" name="Slide Number Placeholder 4"/>
          <p:cNvSpPr>
            <a:spLocks noGrp="1"/>
          </p:cNvSpPr>
          <p:nvPr>
            <p:ph type="sldNum" sz="quarter" idx="41"/>
          </p:nvPr>
        </p:nvSpPr>
        <p:spPr>
          <a:ln/>
        </p:spPr>
        <p:txBody>
          <a:bodyPr/>
          <a:lstStyle>
            <a:lvl1pPr>
              <a:defRPr/>
            </a:lvl1pPr>
          </a:lstStyle>
          <a:p>
            <a:pPr>
              <a:defRPr/>
            </a:pPr>
            <a:fld id="{38D0E3AA-3FC5-47CA-A277-B5A8578ADB6E}" type="slidenum">
              <a:rPr lang="en-US" altLang="en-US"/>
              <a:pPr>
                <a:defRPr/>
              </a:pPr>
              <a:t>‹#›</a:t>
            </a:fld>
            <a:endParaRPr lang="en-US" altLang="en-US"/>
          </a:p>
        </p:txBody>
      </p:sp>
      <p:sp>
        <p:nvSpPr>
          <p:cNvPr id="24" name="Footer Placeholder 2"/>
          <p:cNvSpPr>
            <a:spLocks noGrp="1"/>
          </p:cNvSpPr>
          <p:nvPr>
            <p:ph type="ftr" sz="quarter" idx="43"/>
          </p:nvPr>
        </p:nvSpPr>
        <p:spPr>
          <a:ln/>
        </p:spPr>
        <p:txBody>
          <a:bodyPr/>
          <a:lstStyle>
            <a:lvl1pPr>
              <a:defRPr/>
            </a:lvl1pPr>
          </a:lstStyle>
          <a:p>
            <a:pPr>
              <a:defRPr/>
            </a:pPr>
            <a:r>
              <a:rPr lang="en-US"/>
              <a:t>VRC Diagnostic Assessment Pilot – Labor Management Forum Brief</a:t>
            </a:r>
          </a:p>
        </p:txBody>
      </p:sp>
      <p:sp>
        <p:nvSpPr>
          <p:cNvPr id="27" name="Slide Number Placeholder 4"/>
          <p:cNvSpPr>
            <a:spLocks noGrp="1"/>
          </p:cNvSpPr>
          <p:nvPr>
            <p:ph type="sldNum" sz="quarter" idx="45"/>
          </p:nvPr>
        </p:nvSpPr>
        <p:spPr>
          <a:ln/>
        </p:spPr>
        <p:txBody>
          <a:bodyPr/>
          <a:lstStyle>
            <a:lvl1pPr>
              <a:defRPr/>
            </a:lvl1pPr>
          </a:lstStyle>
          <a:p>
            <a:pPr>
              <a:defRPr/>
            </a:pPr>
            <a:fld id="{2D1A10F7-B592-4EDE-8AA9-07EC822331AF}" type="slidenum">
              <a:rPr lang="en-US" altLang="en-US"/>
              <a:pPr>
                <a:defRPr/>
              </a:pPr>
              <a:t>‹#›</a:t>
            </a:fld>
            <a:endParaRPr lang="en-US" altLang="en-US"/>
          </a:p>
        </p:txBody>
      </p:sp>
      <p:sp>
        <p:nvSpPr>
          <p:cNvPr id="26" name="Footer Placeholder 2"/>
          <p:cNvSpPr>
            <a:spLocks noGrp="1"/>
          </p:cNvSpPr>
          <p:nvPr>
            <p:ph type="ftr" sz="quarter" idx="47"/>
          </p:nvPr>
        </p:nvSpPr>
        <p:spPr>
          <a:ln/>
        </p:spPr>
        <p:txBody>
          <a:bodyPr/>
          <a:lstStyle>
            <a:lvl1pPr>
              <a:defRPr/>
            </a:lvl1pPr>
          </a:lstStyle>
          <a:p>
            <a:pPr>
              <a:defRPr/>
            </a:pPr>
            <a:r>
              <a:rPr lang="en-US"/>
              <a:t>VRC Diagnostic Assessment Pilot – Labor Management Forum Brief</a:t>
            </a:r>
          </a:p>
        </p:txBody>
      </p:sp>
      <p:sp>
        <p:nvSpPr>
          <p:cNvPr id="29" name="Slide Number Placeholder 4"/>
          <p:cNvSpPr>
            <a:spLocks noGrp="1"/>
          </p:cNvSpPr>
          <p:nvPr>
            <p:ph type="sldNum" sz="quarter" idx="49"/>
          </p:nvPr>
        </p:nvSpPr>
        <p:spPr>
          <a:ln/>
        </p:spPr>
        <p:txBody>
          <a:bodyPr/>
          <a:lstStyle>
            <a:lvl1pPr>
              <a:defRPr/>
            </a:lvl1pPr>
          </a:lstStyle>
          <a:p>
            <a:pPr>
              <a:defRPr/>
            </a:pPr>
            <a:fld id="{11AE8050-74C3-424E-966E-FB3C5B49DBC7}" type="slidenum">
              <a:rPr lang="en-US" altLang="en-US"/>
              <a:pPr>
                <a:defRPr/>
              </a:pPr>
              <a:t>‹#›</a:t>
            </a:fld>
            <a:endParaRPr lang="en-US" altLang="en-US"/>
          </a:p>
        </p:txBody>
      </p:sp>
      <p:sp>
        <p:nvSpPr>
          <p:cNvPr id="30"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2" name="Slide Number Placeholder 4"/>
          <p:cNvSpPr>
            <a:spLocks noGrp="1"/>
          </p:cNvSpPr>
          <p:nvPr>
            <p:ph type="sldNum" sz="quarter" idx="53"/>
          </p:nvPr>
        </p:nvSpPr>
        <p:spPr>
          <a:ln/>
        </p:spPr>
        <p:txBody>
          <a:bodyPr/>
          <a:lstStyle>
            <a:lvl1pPr>
              <a:defRPr/>
            </a:lvl1pPr>
          </a:lstStyle>
          <a:p>
            <a:pPr>
              <a:defRPr/>
            </a:pPr>
            <a:fld id="{1218289C-B17E-4387-81E1-F5FD9CD35579}" type="slidenum">
              <a:rPr lang="en-US" altLang="en-US"/>
              <a:pPr>
                <a:defRPr/>
              </a:pPr>
              <a:t>‹#›</a:t>
            </a:fld>
            <a:endParaRPr lang="en-US" altLang="en-US"/>
          </a:p>
        </p:txBody>
      </p:sp>
      <p:sp>
        <p:nvSpPr>
          <p:cNvPr id="31"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4" name="Slide Number Placeholder 4"/>
          <p:cNvSpPr>
            <a:spLocks noGrp="1"/>
          </p:cNvSpPr>
          <p:nvPr>
            <p:ph type="sldNum" sz="quarter" idx="57"/>
          </p:nvPr>
        </p:nvSpPr>
        <p:spPr>
          <a:ln/>
        </p:spPr>
        <p:txBody>
          <a:bodyPr/>
          <a:lstStyle>
            <a:lvl1pPr>
              <a:defRPr/>
            </a:lvl1pPr>
          </a:lstStyle>
          <a:p>
            <a:pPr>
              <a:defRPr/>
            </a:pPr>
            <a:fld id="{36B4EBFD-3626-47A5-A25F-08B9D775B892}" type="slidenum">
              <a:rPr lang="en-US" altLang="en-US"/>
              <a:pPr>
                <a:defRPr/>
              </a:pPr>
              <a:t>‹#›</a:t>
            </a:fld>
            <a:endParaRPr lang="en-US" altLang="en-US"/>
          </a:p>
        </p:txBody>
      </p:sp>
      <p:sp>
        <p:nvSpPr>
          <p:cNvPr id="33"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6" name="Slide Number Placeholder 4"/>
          <p:cNvSpPr>
            <a:spLocks noGrp="1"/>
          </p:cNvSpPr>
          <p:nvPr>
            <p:ph type="sldNum" sz="quarter" idx="61"/>
          </p:nvPr>
        </p:nvSpPr>
        <p:spPr>
          <a:ln/>
        </p:spPr>
        <p:txBody>
          <a:bodyPr/>
          <a:lstStyle>
            <a:lvl1pPr>
              <a:defRPr/>
            </a:lvl1pPr>
          </a:lstStyle>
          <a:p>
            <a:pPr>
              <a:defRPr/>
            </a:pPr>
            <a:fld id="{22ED3E8A-E6A6-4979-A19B-C594FE3FC0EC}" type="slidenum">
              <a:rPr lang="en-US" altLang="en-US"/>
              <a:pPr>
                <a:defRPr/>
              </a:pPr>
              <a:t>‹#›</a:t>
            </a:fld>
            <a:endParaRPr lang="en-US" altLang="en-US"/>
          </a:p>
        </p:txBody>
      </p:sp>
      <p:sp>
        <p:nvSpPr>
          <p:cNvPr id="37"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39" name="Slide Number Placeholder 4"/>
          <p:cNvSpPr>
            <a:spLocks noGrp="1"/>
          </p:cNvSpPr>
          <p:nvPr>
            <p:ph type="sldNum" sz="quarter" idx="65"/>
          </p:nvPr>
        </p:nvSpPr>
        <p:spPr>
          <a:ln/>
        </p:spPr>
        <p:txBody>
          <a:bodyPr/>
          <a:lstStyle>
            <a:lvl1pPr>
              <a:defRPr/>
            </a:lvl1pPr>
          </a:lstStyle>
          <a:p>
            <a:pPr>
              <a:defRPr/>
            </a:pPr>
            <a:fld id="{BDD9ECD6-FFD5-4F2A-A1F2-2C7F98842A65}" type="slidenum">
              <a:rPr lang="en-US" altLang="en-US"/>
              <a:pPr>
                <a:defRPr/>
              </a:pPr>
              <a:t>‹#›</a:t>
            </a:fld>
            <a:endParaRPr lang="en-US" altLang="en-US"/>
          </a:p>
        </p:txBody>
      </p:sp>
      <p:sp>
        <p:nvSpPr>
          <p:cNvPr id="38"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1" name="Slide Number Placeholder 4"/>
          <p:cNvSpPr>
            <a:spLocks noGrp="1"/>
          </p:cNvSpPr>
          <p:nvPr>
            <p:ph type="sldNum" sz="quarter" idx="69"/>
          </p:nvPr>
        </p:nvSpPr>
        <p:spPr>
          <a:ln/>
        </p:spPr>
        <p:txBody>
          <a:bodyPr/>
          <a:lstStyle>
            <a:lvl1pPr>
              <a:defRPr/>
            </a:lvl1pPr>
          </a:lstStyle>
          <a:p>
            <a:pPr>
              <a:defRPr/>
            </a:pPr>
            <a:fld id="{A708AAB8-339A-4B48-AF83-656710B959B2}" type="slidenum">
              <a:rPr lang="en-US" altLang="en-US"/>
              <a:pPr>
                <a:defRPr/>
              </a:pPr>
              <a:t>‹#›</a:t>
            </a:fld>
            <a:endParaRPr lang="en-US" altLang="en-US"/>
          </a:p>
        </p:txBody>
      </p:sp>
      <p:sp>
        <p:nvSpPr>
          <p:cNvPr id="40" name="Footer Placeholder 2"/>
          <p:cNvSpPr>
            <a:spLocks noGrp="1"/>
          </p:cNvSpPr>
          <p:nvPr>
            <p:ph type="ftr" sz="quarter" idx="71"/>
          </p:nvPr>
        </p:nvSpPr>
        <p:spPr>
          <a:ln/>
        </p:spPr>
        <p:txBody>
          <a:bodyPr/>
          <a:lstStyle>
            <a:lvl1pPr>
              <a:defRPr/>
            </a:lvl1pPr>
          </a:lstStyle>
          <a:p>
            <a:pPr>
              <a:defRPr/>
            </a:pPr>
            <a:r>
              <a:rPr lang="en-US"/>
              <a:t>VRC Diagnostic Assessment Pilot – Labor Management Forum Brief</a:t>
            </a:r>
          </a:p>
        </p:txBody>
      </p:sp>
      <p:sp>
        <p:nvSpPr>
          <p:cNvPr id="43" name="Slide Number Placeholder 4"/>
          <p:cNvSpPr>
            <a:spLocks noGrp="1"/>
          </p:cNvSpPr>
          <p:nvPr>
            <p:ph type="sldNum" sz="quarter" idx="73"/>
          </p:nvPr>
        </p:nvSpPr>
        <p:spPr>
          <a:ln/>
        </p:spPr>
        <p:txBody>
          <a:bodyPr/>
          <a:lstStyle>
            <a:lvl1pPr>
              <a:defRPr/>
            </a:lvl1pPr>
          </a:lstStyle>
          <a:p>
            <a:pPr>
              <a:defRPr/>
            </a:pPr>
            <a:fld id="{DEEF4ACC-E1AF-4D6C-8FA6-427F62D162B2}" type="slidenum">
              <a:rPr lang="en-US" altLang="en-US"/>
              <a:pPr>
                <a:defRPr/>
              </a:pPr>
              <a:t>‹#›</a:t>
            </a:fld>
            <a:endParaRPr lang="en-US" altLang="en-US"/>
          </a:p>
        </p:txBody>
      </p:sp>
      <p:sp>
        <p:nvSpPr>
          <p:cNvPr id="42" name="Footer Placeholder 2"/>
          <p:cNvSpPr>
            <a:spLocks noGrp="1"/>
          </p:cNvSpPr>
          <p:nvPr>
            <p:ph type="ftr" sz="quarter" idx="75"/>
          </p:nvPr>
        </p:nvSpPr>
        <p:spPr>
          <a:ln/>
        </p:spPr>
        <p:txBody>
          <a:bodyPr/>
          <a:lstStyle>
            <a:lvl1pPr>
              <a:defRPr/>
            </a:lvl1pPr>
          </a:lstStyle>
          <a:p>
            <a:pPr>
              <a:defRPr/>
            </a:pPr>
            <a:r>
              <a:rPr lang="en-US"/>
              <a:t>VRC Diagnostic Assessment Pilot – Labor Management Forum Brief</a:t>
            </a:r>
          </a:p>
        </p:txBody>
      </p:sp>
      <p:sp>
        <p:nvSpPr>
          <p:cNvPr id="45" name="Slide Number Placeholder 4"/>
          <p:cNvSpPr>
            <a:spLocks noGrp="1"/>
          </p:cNvSpPr>
          <p:nvPr>
            <p:ph type="sldNum" sz="quarter" idx="77"/>
          </p:nvPr>
        </p:nvSpPr>
        <p:spPr>
          <a:ln/>
        </p:spPr>
        <p:txBody>
          <a:bodyPr/>
          <a:lstStyle>
            <a:lvl1pPr>
              <a:defRPr/>
            </a:lvl1pPr>
          </a:lstStyle>
          <a:p>
            <a:pPr>
              <a:defRPr/>
            </a:pPr>
            <a:fld id="{74F01566-270F-4C17-8E60-CB066E17FAB7}" type="slidenum">
              <a:rPr lang="en-US" altLang="en-US"/>
              <a:pPr>
                <a:defRPr/>
              </a:pPr>
              <a:t>‹#›</a:t>
            </a:fld>
            <a:endParaRPr lang="en-US" altLang="en-US"/>
          </a:p>
        </p:txBody>
      </p:sp>
      <p:sp>
        <p:nvSpPr>
          <p:cNvPr id="46" name="Footer Placeholder 2"/>
          <p:cNvSpPr>
            <a:spLocks noGrp="1"/>
          </p:cNvSpPr>
          <p:nvPr>
            <p:ph type="ftr" sz="quarter" idx="79"/>
          </p:nvPr>
        </p:nvSpPr>
        <p:spPr>
          <a:ln/>
        </p:spPr>
        <p:txBody>
          <a:bodyPr/>
          <a:lstStyle>
            <a:lvl1pPr>
              <a:defRPr/>
            </a:lvl1pPr>
          </a:lstStyle>
          <a:p>
            <a:pPr>
              <a:defRPr/>
            </a:pPr>
            <a:r>
              <a:rPr lang="en-US"/>
              <a:t>VRC Diagnostic Assessment Pilot – Labor Management Forum Brief</a:t>
            </a:r>
          </a:p>
        </p:txBody>
      </p:sp>
      <p:sp>
        <p:nvSpPr>
          <p:cNvPr id="48" name="Slide Number Placeholder 4"/>
          <p:cNvSpPr>
            <a:spLocks noGrp="1"/>
          </p:cNvSpPr>
          <p:nvPr>
            <p:ph type="sldNum" sz="quarter" idx="81"/>
          </p:nvPr>
        </p:nvSpPr>
        <p:spPr>
          <a:ln/>
        </p:spPr>
        <p:txBody>
          <a:bodyPr/>
          <a:lstStyle>
            <a:lvl1pPr>
              <a:defRPr/>
            </a:lvl1pPr>
          </a:lstStyle>
          <a:p>
            <a:pPr>
              <a:defRPr/>
            </a:pPr>
            <a:fld id="{62B32BF3-B06B-48E2-A50C-C8C4DF2FBBDB}" type="slidenum">
              <a:rPr lang="en-US" altLang="en-US"/>
              <a:pPr>
                <a:defRPr/>
              </a:pPr>
              <a:t>‹#›</a:t>
            </a:fld>
            <a:endParaRPr lang="en-US" altLang="en-US"/>
          </a:p>
        </p:txBody>
      </p:sp>
      <p:sp>
        <p:nvSpPr>
          <p:cNvPr id="47" name="Footer Placeholder 2"/>
          <p:cNvSpPr>
            <a:spLocks noGrp="1"/>
          </p:cNvSpPr>
          <p:nvPr>
            <p:ph type="ftr" sz="quarter" idx="83"/>
          </p:nvPr>
        </p:nvSpPr>
        <p:spPr>
          <a:ln/>
        </p:spPr>
        <p:txBody>
          <a:bodyPr/>
          <a:lstStyle>
            <a:lvl1pPr>
              <a:defRPr/>
            </a:lvl1pPr>
          </a:lstStyle>
          <a:p>
            <a:pPr>
              <a:defRPr/>
            </a:pPr>
            <a:r>
              <a:rPr lang="en-US"/>
              <a:t>VRC Diagnostic Assessment Pilot – Labor Management Forum Brief</a:t>
            </a:r>
          </a:p>
        </p:txBody>
      </p:sp>
      <p:sp>
        <p:nvSpPr>
          <p:cNvPr id="50" name="Slide Number Placeholder 4"/>
          <p:cNvSpPr>
            <a:spLocks noGrp="1"/>
          </p:cNvSpPr>
          <p:nvPr>
            <p:ph type="sldNum" sz="quarter" idx="85"/>
          </p:nvPr>
        </p:nvSpPr>
        <p:spPr>
          <a:ln/>
        </p:spPr>
        <p:txBody>
          <a:bodyPr/>
          <a:lstStyle>
            <a:lvl1pPr>
              <a:defRPr/>
            </a:lvl1pPr>
          </a:lstStyle>
          <a:p>
            <a:pPr>
              <a:defRPr/>
            </a:pPr>
            <a:fld id="{297F5E84-C430-4B6A-9C20-3B4F62390EC3}" type="slidenum">
              <a:rPr lang="en-US" altLang="en-US"/>
              <a:pPr>
                <a:defRPr/>
              </a:pPr>
              <a:t>‹#›</a:t>
            </a:fld>
            <a:endParaRPr lang="en-US" altLang="en-US"/>
          </a:p>
        </p:txBody>
      </p:sp>
      <p:sp>
        <p:nvSpPr>
          <p:cNvPr id="49" name="Footer Placeholder 2"/>
          <p:cNvSpPr>
            <a:spLocks noGrp="1"/>
          </p:cNvSpPr>
          <p:nvPr>
            <p:ph type="ftr" sz="quarter" idx="87"/>
          </p:nvPr>
        </p:nvSpPr>
        <p:spPr>
          <a:ln/>
        </p:spPr>
        <p:txBody>
          <a:bodyPr/>
          <a:lstStyle>
            <a:lvl1pPr>
              <a:defRPr/>
            </a:lvl1pPr>
          </a:lstStyle>
          <a:p>
            <a:pPr>
              <a:defRPr/>
            </a:pPr>
            <a:r>
              <a:rPr lang="en-US"/>
              <a:t>VRC Diagnostic Assessment Pilot – Labor Management Forum Brief</a:t>
            </a:r>
          </a:p>
        </p:txBody>
      </p:sp>
      <p:sp>
        <p:nvSpPr>
          <p:cNvPr id="52" name="Slide Number Placeholder 4"/>
          <p:cNvSpPr>
            <a:spLocks noGrp="1"/>
          </p:cNvSpPr>
          <p:nvPr>
            <p:ph type="sldNum" sz="quarter" idx="89"/>
          </p:nvPr>
        </p:nvSpPr>
        <p:spPr>
          <a:ln/>
        </p:spPr>
        <p:txBody>
          <a:bodyPr/>
          <a:lstStyle>
            <a:lvl1pPr>
              <a:defRPr/>
            </a:lvl1pPr>
          </a:lstStyle>
          <a:p>
            <a:pPr>
              <a:defRPr/>
            </a:pPr>
            <a:fld id="{8066B15A-C0EE-4BA9-97CF-99D449EC4502}" type="slidenum">
              <a:rPr lang="en-US" altLang="en-US"/>
              <a:pPr>
                <a:defRPr/>
              </a:pPr>
              <a:t>‹#›</a:t>
            </a:fld>
            <a:endParaRPr lang="en-US" altLang="en-US"/>
          </a:p>
        </p:txBody>
      </p:sp>
      <p:sp>
        <p:nvSpPr>
          <p:cNvPr id="51" name="Footer Placeholder 2"/>
          <p:cNvSpPr>
            <a:spLocks noGrp="1"/>
          </p:cNvSpPr>
          <p:nvPr>
            <p:ph type="ftr" sz="quarter" idx="91"/>
          </p:nvPr>
        </p:nvSpPr>
        <p:spPr>
          <a:ln/>
        </p:spPr>
        <p:txBody>
          <a:bodyPr/>
          <a:lstStyle>
            <a:lvl1pPr>
              <a:defRPr/>
            </a:lvl1pPr>
          </a:lstStyle>
          <a:p>
            <a:pPr>
              <a:defRPr/>
            </a:pPr>
            <a:r>
              <a:rPr lang="en-US"/>
              <a:t>VRC Diagnostic Assessment Pilot – Labor Management Forum Brief</a:t>
            </a:r>
          </a:p>
        </p:txBody>
      </p:sp>
      <p:sp>
        <p:nvSpPr>
          <p:cNvPr id="54" name="Slide Number Placeholder 4"/>
          <p:cNvSpPr>
            <a:spLocks noGrp="1"/>
          </p:cNvSpPr>
          <p:nvPr>
            <p:ph type="sldNum" sz="quarter" idx="93"/>
          </p:nvPr>
        </p:nvSpPr>
        <p:spPr>
          <a:ln/>
        </p:spPr>
        <p:txBody>
          <a:bodyPr/>
          <a:lstStyle>
            <a:lvl1pPr>
              <a:defRPr/>
            </a:lvl1pPr>
          </a:lstStyle>
          <a:p>
            <a:pPr>
              <a:defRPr/>
            </a:pPr>
            <a:fld id="{17FDA0EE-21C5-4E28-986F-91BA799CDA26}" type="slidenum">
              <a:rPr lang="en-US" altLang="en-US"/>
              <a:pPr>
                <a:defRPr/>
              </a:pPr>
              <a:t>‹#›</a:t>
            </a:fld>
            <a:endParaRPr lang="en-US" altLang="en-US"/>
          </a:p>
        </p:txBody>
      </p:sp>
      <p:sp>
        <p:nvSpPr>
          <p:cNvPr id="55" name="Footer Placeholder 2"/>
          <p:cNvSpPr>
            <a:spLocks noGrp="1"/>
          </p:cNvSpPr>
          <p:nvPr>
            <p:ph type="ftr" sz="quarter" idx="95"/>
          </p:nvPr>
        </p:nvSpPr>
        <p:spPr>
          <a:ln/>
        </p:spPr>
        <p:txBody>
          <a:bodyPr/>
          <a:lstStyle>
            <a:lvl1pPr>
              <a:defRPr/>
            </a:lvl1pPr>
          </a:lstStyle>
          <a:p>
            <a:pPr>
              <a:defRPr/>
            </a:pPr>
            <a:endParaRPr lang="en-US"/>
          </a:p>
        </p:txBody>
      </p:sp>
      <p:sp>
        <p:nvSpPr>
          <p:cNvPr id="57" name="Slide Number Placeholder 4"/>
          <p:cNvSpPr>
            <a:spLocks noGrp="1"/>
          </p:cNvSpPr>
          <p:nvPr>
            <p:ph type="sldNum" sz="quarter" idx="97"/>
          </p:nvPr>
        </p:nvSpPr>
        <p:spPr>
          <a:ln/>
        </p:spPr>
        <p:txBody>
          <a:bodyPr/>
          <a:lstStyle>
            <a:lvl1pPr>
              <a:defRPr/>
            </a:lvl1pPr>
          </a:lstStyle>
          <a:p>
            <a:pPr>
              <a:defRPr/>
            </a:pPr>
            <a:fld id="{27764453-09E1-45D5-9EFE-96E0F4F075DB}" type="slidenum">
              <a:rPr lang="en-US" altLang="en-US"/>
              <a:pPr>
                <a:defRPr/>
              </a:pPr>
              <a:t>‹#›</a:t>
            </a:fld>
            <a:endParaRPr lang="en-US" altLang="en-US"/>
          </a:p>
        </p:txBody>
      </p:sp>
      <p:sp>
        <p:nvSpPr>
          <p:cNvPr id="53" name="Date Placeholder 1">
            <a:extLst>
              <a:ext uri="{FF2B5EF4-FFF2-40B4-BE49-F238E27FC236}">
                <a16:creationId xmlns:a16="http://schemas.microsoft.com/office/drawing/2014/main" id="{F60342EA-FE80-4D34-A5DE-5C93C778C920}"/>
              </a:ext>
            </a:extLst>
          </p:cNvPr>
          <p:cNvSpPr>
            <a:spLocks noGrp="1"/>
          </p:cNvSpPr>
          <p:nvPr>
            <p:ph type="dt" sz="half" idx="98"/>
          </p:nvPr>
        </p:nvSpPr>
        <p:spPr>
          <a:ln/>
        </p:spPr>
        <p:txBody>
          <a:bodyPr/>
          <a:lstStyle>
            <a:lvl1pPr>
              <a:defRPr/>
            </a:lvl1pPr>
          </a:lstStyle>
          <a:p>
            <a:pPr>
              <a:defRPr/>
            </a:pPr>
            <a:fld id="{62FD1140-AD25-413E-BF07-8CEE2DEC315F}" type="datetime1">
              <a:rPr lang="en-US"/>
              <a:pPr>
                <a:defRPr/>
              </a:pPr>
              <a:t>3/8/2022</a:t>
            </a:fld>
            <a:endParaRPr lang="en-US"/>
          </a:p>
        </p:txBody>
      </p:sp>
      <p:sp>
        <p:nvSpPr>
          <p:cNvPr id="56" name="Footer Placeholder 2">
            <a:extLst>
              <a:ext uri="{FF2B5EF4-FFF2-40B4-BE49-F238E27FC236}">
                <a16:creationId xmlns:a16="http://schemas.microsoft.com/office/drawing/2014/main" id="{3A3274CE-B983-4CF4-B221-2BF05689EFA0}"/>
              </a:ext>
            </a:extLst>
          </p:cNvPr>
          <p:cNvSpPr>
            <a:spLocks noGrp="1"/>
          </p:cNvSpPr>
          <p:nvPr>
            <p:ph type="ftr" sz="quarter" idx="99"/>
          </p:nvPr>
        </p:nvSpPr>
        <p:spPr>
          <a:ln/>
        </p:spPr>
        <p:txBody>
          <a:bodyPr/>
          <a:lstStyle>
            <a:lvl1pPr>
              <a:defRPr/>
            </a:lvl1pPr>
          </a:lstStyle>
          <a:p>
            <a:pPr>
              <a:defRPr/>
            </a:pPr>
            <a:endParaRPr lang="en-US"/>
          </a:p>
        </p:txBody>
      </p:sp>
      <p:sp>
        <p:nvSpPr>
          <p:cNvPr id="58" name="Footer Placeholder 3">
            <a:extLst>
              <a:ext uri="{FF2B5EF4-FFF2-40B4-BE49-F238E27FC236}">
                <a16:creationId xmlns:a16="http://schemas.microsoft.com/office/drawing/2014/main" id="{2A7BF0D9-C5B2-4488-ABA7-C695143E380B}"/>
              </a:ext>
            </a:extLst>
          </p:cNvPr>
          <p:cNvSpPr>
            <a:spLocks noGrp="1"/>
          </p:cNvSpPr>
          <p:nvPr>
            <p:ph type="ftr" sz="quarter" idx="100"/>
          </p:nvPr>
        </p:nvSpPr>
        <p:spPr>
          <a:ln/>
        </p:spPr>
        <p:txBody>
          <a:bodyPr/>
          <a:lstStyle>
            <a:lvl1pPr>
              <a:defRPr/>
            </a:lvl1pPr>
          </a:lstStyle>
          <a:p>
            <a:pPr>
              <a:defRPr/>
            </a:pPr>
            <a:endParaRPr lang="en-US"/>
          </a:p>
        </p:txBody>
      </p:sp>
      <p:sp>
        <p:nvSpPr>
          <p:cNvPr id="59" name="Slide Number Placeholder 4">
            <a:extLst>
              <a:ext uri="{FF2B5EF4-FFF2-40B4-BE49-F238E27FC236}">
                <a16:creationId xmlns:a16="http://schemas.microsoft.com/office/drawing/2014/main" id="{65AB1CC0-AB11-4D42-AD52-11ADB4E07FAF}"/>
              </a:ext>
            </a:extLst>
          </p:cNvPr>
          <p:cNvSpPr>
            <a:spLocks noGrp="1"/>
          </p:cNvSpPr>
          <p:nvPr>
            <p:ph type="sldNum" sz="quarter" idx="101"/>
          </p:nvPr>
        </p:nvSpPr>
        <p:spPr>
          <a:ln/>
        </p:spPr>
        <p:txBody>
          <a:bodyPr/>
          <a:lstStyle>
            <a:lvl1pPr>
              <a:defRPr/>
            </a:lvl1pPr>
          </a:lstStyle>
          <a:p>
            <a:pPr>
              <a:defRPr/>
            </a:pPr>
            <a:fld id="{B1DF35B9-9C6F-4115-9516-2B467121395C}" type="slidenum">
              <a:rPr lang="en-US" altLang="en-US"/>
              <a:pPr>
                <a:defRPr/>
              </a:pPr>
              <a:t>‹#›</a:t>
            </a:fld>
            <a:endParaRPr lang="en-US" altLang="en-US"/>
          </a:p>
        </p:txBody>
      </p:sp>
      <p:sp>
        <p:nvSpPr>
          <p:cNvPr id="60" name="Slide Number Placeholder 5">
            <a:extLst>
              <a:ext uri="{FF2B5EF4-FFF2-40B4-BE49-F238E27FC236}">
                <a16:creationId xmlns:a16="http://schemas.microsoft.com/office/drawing/2014/main" id="{FDBABB61-AB51-4A41-BDDD-A35F0EC36631}"/>
              </a:ext>
            </a:extLst>
          </p:cNvPr>
          <p:cNvSpPr>
            <a:spLocks noGrp="1"/>
          </p:cNvSpPr>
          <p:nvPr>
            <p:ph type="sldNum" sz="quarter" idx="102"/>
          </p:nvPr>
        </p:nvSpPr>
        <p:spPr>
          <a:ln/>
        </p:spPr>
        <p:txBody>
          <a:bodyPr/>
          <a:lstStyle>
            <a:lvl1pPr>
              <a:defRPr/>
            </a:lvl1pPr>
          </a:lstStyle>
          <a:p>
            <a:pPr>
              <a:defRPr/>
            </a:pPr>
            <a:fld id="{582DF77C-0D3D-4E4F-B6B0-BB623811B015}" type="slidenum">
              <a:rPr lang="en-US" altLang="en-US"/>
              <a:pPr>
                <a:defRPr/>
              </a:pPr>
              <a:t>‹#›</a:t>
            </a:fld>
            <a:endParaRPr lang="en-US" altLang="en-US"/>
          </a:p>
        </p:txBody>
      </p:sp>
    </p:spTree>
    <p:extLst>
      <p:ext uri="{BB962C8B-B14F-4D97-AF65-F5344CB8AC3E}">
        <p14:creationId xmlns:p14="http://schemas.microsoft.com/office/powerpoint/2010/main" val="240866100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3"/>
          </p:nvPr>
        </p:nvSpPr>
        <p:spPr/>
        <p:txBody>
          <a:bodyPr/>
          <a:lstStyle>
            <a:lvl1pPr>
              <a:defRPr>
                <a:latin typeface="+mn-lt"/>
              </a:defRPr>
            </a:lvl1pPr>
          </a:lstStyle>
          <a:p>
            <a:pPr>
              <a:defRPr/>
            </a:pPr>
            <a:fld id="{56C19F46-382F-478E-9261-5C8646EDAD71}" type="slidenum">
              <a:rPr lang="en-US"/>
              <a:pPr>
                <a:defRPr/>
              </a:pPr>
              <a:t>‹#›</a:t>
            </a:fld>
            <a:endParaRPr lang="en-US"/>
          </a:p>
        </p:txBody>
      </p:sp>
      <p:sp>
        <p:nvSpPr>
          <p:cNvPr id="6" name="Footer Placeholder 2"/>
          <p:cNvSpPr>
            <a:spLocks noGrp="1"/>
          </p:cNvSpPr>
          <p:nvPr>
            <p:ph type="ftr" sz="quarter" idx="15"/>
          </p:nvPr>
        </p:nvSpPr>
        <p:spPr>
          <a:ln/>
        </p:spPr>
        <p:txBody>
          <a:bodyPr/>
          <a:lstStyle>
            <a:lvl1pPr>
              <a:defRPr/>
            </a:lvl1pPr>
          </a:lstStyle>
          <a:p>
            <a:pPr>
              <a:defRPr/>
            </a:pPr>
            <a:endParaRPr lang="en-US"/>
          </a:p>
        </p:txBody>
      </p:sp>
      <p:sp>
        <p:nvSpPr>
          <p:cNvPr id="8" name="Slide Number Placeholder 4"/>
          <p:cNvSpPr>
            <a:spLocks noGrp="1"/>
          </p:cNvSpPr>
          <p:nvPr>
            <p:ph type="sldNum" sz="quarter" idx="17"/>
          </p:nvPr>
        </p:nvSpPr>
        <p:spPr>
          <a:ln/>
        </p:spPr>
        <p:txBody>
          <a:bodyPr/>
          <a:lstStyle>
            <a:lvl1pPr>
              <a:defRPr>
                <a:latin typeface="+mn-lt"/>
              </a:defRPr>
            </a:lvl1pPr>
          </a:lstStyle>
          <a:p>
            <a:pPr>
              <a:defRPr/>
            </a:pPr>
            <a:fld id="{6D3038CE-D871-41AD-B1FB-C8B706A8574C}" type="slidenum">
              <a:rPr lang="en-US"/>
              <a:pPr>
                <a:defRPr/>
              </a:pPr>
              <a:t>‹#›</a:t>
            </a:fld>
            <a:endParaRPr lang="en-US"/>
          </a:p>
        </p:txBody>
      </p:sp>
      <p:sp>
        <p:nvSpPr>
          <p:cNvPr id="9" name="Footer Placeholder 2"/>
          <p:cNvSpPr>
            <a:spLocks noGrp="1"/>
          </p:cNvSpPr>
          <p:nvPr>
            <p:ph type="ftr" sz="quarter" idx="19"/>
          </p:nvPr>
        </p:nvSpPr>
        <p:spPr>
          <a:ln/>
        </p:spPr>
        <p:txBody>
          <a:bodyPr/>
          <a:lstStyle>
            <a:lvl1pPr>
              <a:defRPr/>
            </a:lvl1pPr>
          </a:lstStyle>
          <a:p>
            <a:pPr>
              <a:defRPr/>
            </a:pPr>
            <a:endParaRPr lang="en-US"/>
          </a:p>
        </p:txBody>
      </p:sp>
      <p:sp>
        <p:nvSpPr>
          <p:cNvPr id="11" name="Slide Number Placeholder 4"/>
          <p:cNvSpPr>
            <a:spLocks noGrp="1"/>
          </p:cNvSpPr>
          <p:nvPr>
            <p:ph type="sldNum" sz="quarter" idx="21"/>
          </p:nvPr>
        </p:nvSpPr>
        <p:spPr>
          <a:ln/>
        </p:spPr>
        <p:txBody>
          <a:bodyPr/>
          <a:lstStyle>
            <a:lvl1pPr>
              <a:defRPr>
                <a:latin typeface="+mn-lt"/>
              </a:defRPr>
            </a:lvl1pPr>
          </a:lstStyle>
          <a:p>
            <a:pPr>
              <a:defRPr/>
            </a:pPr>
            <a:fld id="{1FC357E3-231A-4439-864E-79E1111E5216}" type="slidenum">
              <a:rPr lang="en-US"/>
              <a:pPr>
                <a:defRPr/>
              </a:pPr>
              <a:t>‹#›</a:t>
            </a:fld>
            <a:endParaRPr lang="en-US"/>
          </a:p>
        </p:txBody>
      </p:sp>
      <p:sp>
        <p:nvSpPr>
          <p:cNvPr id="12" name="Footer Placeholder 2"/>
          <p:cNvSpPr>
            <a:spLocks noGrp="1"/>
          </p:cNvSpPr>
          <p:nvPr>
            <p:ph type="ftr" sz="quarter" idx="23"/>
          </p:nvPr>
        </p:nvSpPr>
        <p:spPr>
          <a:ln/>
        </p:spPr>
        <p:txBody>
          <a:bodyPr/>
          <a:lstStyle>
            <a:lvl1pPr>
              <a:defRPr/>
            </a:lvl1pPr>
          </a:lstStyle>
          <a:p>
            <a:pPr>
              <a:defRPr/>
            </a:pPr>
            <a:endParaRPr lang="en-US"/>
          </a:p>
        </p:txBody>
      </p:sp>
      <p:sp>
        <p:nvSpPr>
          <p:cNvPr id="14" name="Slide Number Placeholder 4"/>
          <p:cNvSpPr>
            <a:spLocks noGrp="1"/>
          </p:cNvSpPr>
          <p:nvPr>
            <p:ph type="sldNum" sz="quarter" idx="25"/>
          </p:nvPr>
        </p:nvSpPr>
        <p:spPr>
          <a:ln/>
        </p:spPr>
        <p:txBody>
          <a:bodyPr/>
          <a:lstStyle>
            <a:lvl1pPr>
              <a:defRPr>
                <a:latin typeface="+mn-lt"/>
              </a:defRPr>
            </a:lvl1pPr>
          </a:lstStyle>
          <a:p>
            <a:pPr>
              <a:defRPr/>
            </a:pPr>
            <a:fld id="{841F8BCD-7CDD-4772-B61F-CE90264CC469}" type="slidenum">
              <a:rPr lang="en-US"/>
              <a:pPr>
                <a:defRPr/>
              </a:pPr>
              <a:t>‹#›</a:t>
            </a:fld>
            <a:endParaRPr lang="en-US"/>
          </a:p>
        </p:txBody>
      </p:sp>
      <p:sp>
        <p:nvSpPr>
          <p:cNvPr id="13" name="Footer Placeholder 2"/>
          <p:cNvSpPr>
            <a:spLocks noGrp="1"/>
          </p:cNvSpPr>
          <p:nvPr>
            <p:ph type="ftr" sz="quarter" idx="27"/>
          </p:nvPr>
        </p:nvSpPr>
        <p:spPr>
          <a:ln/>
        </p:spPr>
        <p:txBody>
          <a:bodyPr/>
          <a:lstStyle>
            <a:lvl1pPr>
              <a:defRPr/>
            </a:lvl1pPr>
          </a:lstStyle>
          <a:p>
            <a:pPr>
              <a:defRPr/>
            </a:pPr>
            <a:endParaRPr lang="en-US"/>
          </a:p>
        </p:txBody>
      </p:sp>
      <p:sp>
        <p:nvSpPr>
          <p:cNvPr id="16" name="Slide Number Placeholder 4"/>
          <p:cNvSpPr>
            <a:spLocks noGrp="1"/>
          </p:cNvSpPr>
          <p:nvPr>
            <p:ph type="sldNum" sz="quarter" idx="29"/>
          </p:nvPr>
        </p:nvSpPr>
        <p:spPr>
          <a:ln/>
        </p:spPr>
        <p:txBody>
          <a:bodyPr/>
          <a:lstStyle>
            <a:lvl1pPr>
              <a:defRPr>
                <a:latin typeface="+mn-lt"/>
              </a:defRPr>
            </a:lvl1pPr>
          </a:lstStyle>
          <a:p>
            <a:pPr>
              <a:defRPr/>
            </a:pPr>
            <a:fld id="{8AB89086-6B3E-4D53-B759-3DCEA600BBC0}" type="slidenum">
              <a:rPr lang="en-US"/>
              <a:pPr>
                <a:defRPr/>
              </a:pPr>
              <a:t>‹#›</a:t>
            </a:fld>
            <a:endParaRPr lang="en-US"/>
          </a:p>
        </p:txBody>
      </p:sp>
      <p:sp>
        <p:nvSpPr>
          <p:cNvPr id="17" name="Footer Placeholder 2"/>
          <p:cNvSpPr>
            <a:spLocks noGrp="1"/>
          </p:cNvSpPr>
          <p:nvPr>
            <p:ph type="ftr" sz="quarter" idx="31"/>
          </p:nvPr>
        </p:nvSpPr>
        <p:spPr>
          <a:ln/>
        </p:spPr>
        <p:txBody>
          <a:bodyPr/>
          <a:lstStyle>
            <a:lvl1pPr>
              <a:defRPr/>
            </a:lvl1pPr>
          </a:lstStyle>
          <a:p>
            <a:pPr>
              <a:defRPr/>
            </a:pPr>
            <a:r>
              <a:rPr lang="en-US"/>
              <a:t>VRC Diagnostic Assessment Pilot – Labor Management Forum Brief</a:t>
            </a:r>
          </a:p>
        </p:txBody>
      </p:sp>
      <p:sp>
        <p:nvSpPr>
          <p:cNvPr id="19" name="Slide Number Placeholder 4"/>
          <p:cNvSpPr>
            <a:spLocks noGrp="1"/>
          </p:cNvSpPr>
          <p:nvPr>
            <p:ph type="sldNum" sz="quarter" idx="33"/>
          </p:nvPr>
        </p:nvSpPr>
        <p:spPr>
          <a:ln/>
        </p:spPr>
        <p:txBody>
          <a:bodyPr/>
          <a:lstStyle>
            <a:lvl1pPr>
              <a:defRPr/>
            </a:lvl1pPr>
          </a:lstStyle>
          <a:p>
            <a:pPr>
              <a:defRPr/>
            </a:pPr>
            <a:fld id="{21CA4998-C55D-41A5-A208-3A3DB6EA9693}" type="slidenum">
              <a:rPr lang="en-US" altLang="en-US"/>
              <a:pPr>
                <a:defRPr/>
              </a:pPr>
              <a:t>‹#›</a:t>
            </a:fld>
            <a:endParaRPr lang="en-US" altLang="en-US"/>
          </a:p>
        </p:txBody>
      </p:sp>
      <p:sp>
        <p:nvSpPr>
          <p:cNvPr id="18" name="Footer Placeholder 2"/>
          <p:cNvSpPr>
            <a:spLocks noGrp="1"/>
          </p:cNvSpPr>
          <p:nvPr>
            <p:ph type="ftr" sz="quarter" idx="35"/>
          </p:nvPr>
        </p:nvSpPr>
        <p:spPr>
          <a:ln/>
        </p:spPr>
        <p:txBody>
          <a:bodyPr/>
          <a:lstStyle>
            <a:lvl1pPr>
              <a:defRPr/>
            </a:lvl1pPr>
          </a:lstStyle>
          <a:p>
            <a:pPr>
              <a:defRPr/>
            </a:pPr>
            <a:r>
              <a:rPr lang="en-US"/>
              <a:t>VRC Diagnostic Assessment Pilot – Labor Management Forum Brief</a:t>
            </a:r>
          </a:p>
        </p:txBody>
      </p:sp>
      <p:sp>
        <p:nvSpPr>
          <p:cNvPr id="21" name="Slide Number Placeholder 4"/>
          <p:cNvSpPr>
            <a:spLocks noGrp="1"/>
          </p:cNvSpPr>
          <p:nvPr>
            <p:ph type="sldNum" sz="quarter" idx="37"/>
          </p:nvPr>
        </p:nvSpPr>
        <p:spPr>
          <a:ln/>
        </p:spPr>
        <p:txBody>
          <a:bodyPr/>
          <a:lstStyle>
            <a:lvl1pPr>
              <a:defRPr/>
            </a:lvl1pPr>
          </a:lstStyle>
          <a:p>
            <a:pPr>
              <a:defRPr/>
            </a:pPr>
            <a:fld id="{68E94F5A-569C-44B2-8727-8C28BA2E0122}" type="slidenum">
              <a:rPr lang="en-US" altLang="en-US"/>
              <a:pPr>
                <a:defRPr/>
              </a:pPr>
              <a:t>‹#›</a:t>
            </a:fld>
            <a:endParaRPr lang="en-US" altLang="en-US"/>
          </a:p>
        </p:txBody>
      </p:sp>
      <p:sp>
        <p:nvSpPr>
          <p:cNvPr id="22" name="Footer Placeholder 2"/>
          <p:cNvSpPr>
            <a:spLocks noGrp="1"/>
          </p:cNvSpPr>
          <p:nvPr>
            <p:ph type="ftr" sz="quarter" idx="39"/>
          </p:nvPr>
        </p:nvSpPr>
        <p:spPr>
          <a:ln/>
        </p:spPr>
        <p:txBody>
          <a:bodyPr/>
          <a:lstStyle>
            <a:lvl1pPr>
              <a:defRPr/>
            </a:lvl1pPr>
          </a:lstStyle>
          <a:p>
            <a:pPr>
              <a:defRPr/>
            </a:pPr>
            <a:r>
              <a:rPr lang="en-US"/>
              <a:t>VRC Diagnostic Assessment Pilot – Labor Management Forum Brief</a:t>
            </a:r>
          </a:p>
        </p:txBody>
      </p:sp>
      <p:sp>
        <p:nvSpPr>
          <p:cNvPr id="24" name="Slide Number Placeholder 4"/>
          <p:cNvSpPr>
            <a:spLocks noGrp="1"/>
          </p:cNvSpPr>
          <p:nvPr>
            <p:ph type="sldNum" sz="quarter" idx="41"/>
          </p:nvPr>
        </p:nvSpPr>
        <p:spPr>
          <a:ln/>
        </p:spPr>
        <p:txBody>
          <a:bodyPr/>
          <a:lstStyle>
            <a:lvl1pPr>
              <a:defRPr/>
            </a:lvl1pPr>
          </a:lstStyle>
          <a:p>
            <a:pPr>
              <a:defRPr/>
            </a:pPr>
            <a:fld id="{B4FA97B9-58A8-4687-9C4A-DB35B03753BF}" type="slidenum">
              <a:rPr lang="en-US" altLang="en-US"/>
              <a:pPr>
                <a:defRPr/>
              </a:pPr>
              <a:t>‹#›</a:t>
            </a:fld>
            <a:endParaRPr lang="en-US" altLang="en-US"/>
          </a:p>
        </p:txBody>
      </p:sp>
      <p:sp>
        <p:nvSpPr>
          <p:cNvPr id="23" name="Footer Placeholder 2"/>
          <p:cNvSpPr>
            <a:spLocks noGrp="1"/>
          </p:cNvSpPr>
          <p:nvPr>
            <p:ph type="ftr" sz="quarter" idx="43"/>
          </p:nvPr>
        </p:nvSpPr>
        <p:spPr>
          <a:ln/>
        </p:spPr>
        <p:txBody>
          <a:bodyPr/>
          <a:lstStyle>
            <a:lvl1pPr>
              <a:defRPr/>
            </a:lvl1pPr>
          </a:lstStyle>
          <a:p>
            <a:pPr>
              <a:defRPr/>
            </a:pPr>
            <a:r>
              <a:rPr lang="en-US"/>
              <a:t>VRC Diagnostic Assessment Pilot – Labor Management Forum Brief</a:t>
            </a:r>
          </a:p>
        </p:txBody>
      </p:sp>
      <p:sp>
        <p:nvSpPr>
          <p:cNvPr id="26" name="Slide Number Placeholder 4"/>
          <p:cNvSpPr>
            <a:spLocks noGrp="1"/>
          </p:cNvSpPr>
          <p:nvPr>
            <p:ph type="sldNum" sz="quarter" idx="45"/>
          </p:nvPr>
        </p:nvSpPr>
        <p:spPr>
          <a:ln/>
        </p:spPr>
        <p:txBody>
          <a:bodyPr/>
          <a:lstStyle>
            <a:lvl1pPr>
              <a:defRPr/>
            </a:lvl1pPr>
          </a:lstStyle>
          <a:p>
            <a:pPr>
              <a:defRPr/>
            </a:pPr>
            <a:fld id="{8D13476A-0BF8-4C26-A9CF-3ABB340B7CAD}" type="slidenum">
              <a:rPr lang="en-US" altLang="en-US"/>
              <a:pPr>
                <a:defRPr/>
              </a:pPr>
              <a:t>‹#›</a:t>
            </a:fld>
            <a:endParaRPr lang="en-US" altLang="en-US"/>
          </a:p>
        </p:txBody>
      </p:sp>
      <p:sp>
        <p:nvSpPr>
          <p:cNvPr id="25" name="Footer Placeholder 2"/>
          <p:cNvSpPr>
            <a:spLocks noGrp="1"/>
          </p:cNvSpPr>
          <p:nvPr>
            <p:ph type="ftr" sz="quarter" idx="47"/>
          </p:nvPr>
        </p:nvSpPr>
        <p:spPr>
          <a:ln/>
        </p:spPr>
        <p:txBody>
          <a:bodyPr/>
          <a:lstStyle>
            <a:lvl1pPr>
              <a:defRPr/>
            </a:lvl1pPr>
          </a:lstStyle>
          <a:p>
            <a:pPr>
              <a:defRPr/>
            </a:pPr>
            <a:r>
              <a:rPr lang="en-US"/>
              <a:t>VRC Diagnostic Assessment Pilot – Labor Management Forum Brief</a:t>
            </a:r>
          </a:p>
        </p:txBody>
      </p:sp>
      <p:sp>
        <p:nvSpPr>
          <p:cNvPr id="28" name="Slide Number Placeholder 4"/>
          <p:cNvSpPr>
            <a:spLocks noGrp="1"/>
          </p:cNvSpPr>
          <p:nvPr>
            <p:ph type="sldNum" sz="quarter" idx="49"/>
          </p:nvPr>
        </p:nvSpPr>
        <p:spPr>
          <a:ln/>
        </p:spPr>
        <p:txBody>
          <a:bodyPr/>
          <a:lstStyle>
            <a:lvl1pPr>
              <a:defRPr/>
            </a:lvl1pPr>
          </a:lstStyle>
          <a:p>
            <a:pPr>
              <a:defRPr/>
            </a:pPr>
            <a:fld id="{F900417D-4AC5-4A66-9D54-872B16148030}" type="slidenum">
              <a:rPr lang="en-US" altLang="en-US"/>
              <a:pPr>
                <a:defRPr/>
              </a:pPr>
              <a:t>‹#›</a:t>
            </a:fld>
            <a:endParaRPr lang="en-US" altLang="en-US"/>
          </a:p>
        </p:txBody>
      </p:sp>
      <p:sp>
        <p:nvSpPr>
          <p:cNvPr id="29"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1" name="Slide Number Placeholder 4"/>
          <p:cNvSpPr>
            <a:spLocks noGrp="1"/>
          </p:cNvSpPr>
          <p:nvPr>
            <p:ph type="sldNum" sz="quarter" idx="53"/>
          </p:nvPr>
        </p:nvSpPr>
        <p:spPr>
          <a:ln/>
        </p:spPr>
        <p:txBody>
          <a:bodyPr/>
          <a:lstStyle>
            <a:lvl1pPr>
              <a:defRPr/>
            </a:lvl1pPr>
          </a:lstStyle>
          <a:p>
            <a:pPr>
              <a:defRPr/>
            </a:pPr>
            <a:fld id="{D68F675A-DF17-40BD-AD71-592C8693AEDD}" type="slidenum">
              <a:rPr lang="en-US" altLang="en-US"/>
              <a:pPr>
                <a:defRPr/>
              </a:pPr>
              <a:t>‹#›</a:t>
            </a:fld>
            <a:endParaRPr lang="en-US" altLang="en-US"/>
          </a:p>
        </p:txBody>
      </p:sp>
      <p:sp>
        <p:nvSpPr>
          <p:cNvPr id="30"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7"/>
          </p:nvPr>
        </p:nvSpPr>
        <p:spPr>
          <a:ln/>
        </p:spPr>
        <p:txBody>
          <a:bodyPr/>
          <a:lstStyle>
            <a:lvl1pPr>
              <a:defRPr/>
            </a:lvl1pPr>
          </a:lstStyle>
          <a:p>
            <a:pPr>
              <a:defRPr/>
            </a:pPr>
            <a:fld id="{F373F17B-642D-4BBD-AF46-ACB7A9FF4C06}" type="slidenum">
              <a:rPr lang="en-US" altLang="en-US"/>
              <a:pPr>
                <a:defRPr/>
              </a:pPr>
              <a:t>‹#›</a:t>
            </a:fld>
            <a:endParaRPr lang="en-US" altLang="en-US"/>
          </a:p>
        </p:txBody>
      </p:sp>
      <p:sp>
        <p:nvSpPr>
          <p:cNvPr id="32"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61"/>
          </p:nvPr>
        </p:nvSpPr>
        <p:spPr>
          <a:ln/>
        </p:spPr>
        <p:txBody>
          <a:bodyPr/>
          <a:lstStyle>
            <a:lvl1pPr>
              <a:defRPr/>
            </a:lvl1pPr>
          </a:lstStyle>
          <a:p>
            <a:pPr>
              <a:defRPr/>
            </a:pPr>
            <a:fld id="{096CDBBB-3036-47DE-83BA-A9AF821D7451}" type="slidenum">
              <a:rPr lang="en-US" altLang="en-US"/>
              <a:pPr>
                <a:defRPr/>
              </a:pPr>
              <a:t>‹#›</a:t>
            </a:fld>
            <a:endParaRPr lang="en-US" altLang="en-US"/>
          </a:p>
        </p:txBody>
      </p:sp>
      <p:sp>
        <p:nvSpPr>
          <p:cNvPr id="36"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38" name="Slide Number Placeholder 4"/>
          <p:cNvSpPr>
            <a:spLocks noGrp="1"/>
          </p:cNvSpPr>
          <p:nvPr>
            <p:ph type="sldNum" sz="quarter" idx="65"/>
          </p:nvPr>
        </p:nvSpPr>
        <p:spPr>
          <a:ln/>
        </p:spPr>
        <p:txBody>
          <a:bodyPr/>
          <a:lstStyle>
            <a:lvl1pPr>
              <a:defRPr/>
            </a:lvl1pPr>
          </a:lstStyle>
          <a:p>
            <a:pPr>
              <a:defRPr/>
            </a:pPr>
            <a:fld id="{38707C0B-4D5E-4782-9957-9064BEFB0A88}" type="slidenum">
              <a:rPr lang="en-US" altLang="en-US"/>
              <a:pPr>
                <a:defRPr/>
              </a:pPr>
              <a:t>‹#›</a:t>
            </a:fld>
            <a:endParaRPr lang="en-US" altLang="en-US"/>
          </a:p>
        </p:txBody>
      </p:sp>
      <p:sp>
        <p:nvSpPr>
          <p:cNvPr id="37"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9"/>
          </p:nvPr>
        </p:nvSpPr>
        <p:spPr>
          <a:ln/>
        </p:spPr>
        <p:txBody>
          <a:bodyPr/>
          <a:lstStyle>
            <a:lvl1pPr>
              <a:defRPr/>
            </a:lvl1pPr>
          </a:lstStyle>
          <a:p>
            <a:pPr>
              <a:defRPr/>
            </a:pPr>
            <a:fld id="{1FB5CF03-C51D-4F7B-9C40-72AEFB706F7F}" type="slidenum">
              <a:rPr lang="en-US" altLang="en-US"/>
              <a:pPr>
                <a:defRPr/>
              </a:pPr>
              <a:t>‹#›</a:t>
            </a:fld>
            <a:endParaRPr lang="en-US" altLang="en-US"/>
          </a:p>
        </p:txBody>
      </p:sp>
      <p:sp>
        <p:nvSpPr>
          <p:cNvPr id="39" name="Footer Placeholder 2"/>
          <p:cNvSpPr>
            <a:spLocks noGrp="1"/>
          </p:cNvSpPr>
          <p:nvPr>
            <p:ph type="ftr" sz="quarter" idx="71"/>
          </p:nvPr>
        </p:nvSpPr>
        <p:spPr>
          <a:ln/>
        </p:spPr>
        <p:txBody>
          <a:bodyPr/>
          <a:lstStyle>
            <a:lvl1pPr>
              <a:defRPr/>
            </a:lvl1pPr>
          </a:lstStyle>
          <a:p>
            <a:pPr>
              <a:defRPr/>
            </a:pPr>
            <a:r>
              <a:rPr lang="en-US"/>
              <a:t>VRC Diagnostic Assessment Pilot – Labor Management Forum Brief</a:t>
            </a:r>
          </a:p>
        </p:txBody>
      </p:sp>
      <p:sp>
        <p:nvSpPr>
          <p:cNvPr id="42" name="Slide Number Placeholder 4"/>
          <p:cNvSpPr>
            <a:spLocks noGrp="1"/>
          </p:cNvSpPr>
          <p:nvPr>
            <p:ph type="sldNum" sz="quarter" idx="73"/>
          </p:nvPr>
        </p:nvSpPr>
        <p:spPr>
          <a:ln/>
        </p:spPr>
        <p:txBody>
          <a:bodyPr/>
          <a:lstStyle>
            <a:lvl1pPr>
              <a:defRPr/>
            </a:lvl1pPr>
          </a:lstStyle>
          <a:p>
            <a:pPr>
              <a:defRPr/>
            </a:pPr>
            <a:fld id="{622A58D1-075E-42A2-AF54-C5B0699345E6}" type="slidenum">
              <a:rPr lang="en-US" altLang="en-US"/>
              <a:pPr>
                <a:defRPr/>
              </a:pPr>
              <a:t>‹#›</a:t>
            </a:fld>
            <a:endParaRPr lang="en-US" altLang="en-US"/>
          </a:p>
        </p:txBody>
      </p:sp>
      <p:sp>
        <p:nvSpPr>
          <p:cNvPr id="41" name="Footer Placeholder 2"/>
          <p:cNvSpPr>
            <a:spLocks noGrp="1"/>
          </p:cNvSpPr>
          <p:nvPr>
            <p:ph type="ftr" sz="quarter" idx="75"/>
          </p:nvPr>
        </p:nvSpPr>
        <p:spPr>
          <a:ln/>
        </p:spPr>
        <p:txBody>
          <a:bodyPr/>
          <a:lstStyle>
            <a:lvl1pPr>
              <a:defRPr/>
            </a:lvl1pPr>
          </a:lstStyle>
          <a:p>
            <a:pPr>
              <a:defRPr/>
            </a:pPr>
            <a:r>
              <a:rPr lang="en-US"/>
              <a:t>VRC Diagnostic Assessment Pilot – Labor Management Forum Brief</a:t>
            </a:r>
          </a:p>
        </p:txBody>
      </p:sp>
      <p:sp>
        <p:nvSpPr>
          <p:cNvPr id="44" name="Slide Number Placeholder 4"/>
          <p:cNvSpPr>
            <a:spLocks noGrp="1"/>
          </p:cNvSpPr>
          <p:nvPr>
            <p:ph type="sldNum" sz="quarter" idx="77"/>
          </p:nvPr>
        </p:nvSpPr>
        <p:spPr>
          <a:ln/>
        </p:spPr>
        <p:txBody>
          <a:bodyPr/>
          <a:lstStyle>
            <a:lvl1pPr>
              <a:defRPr/>
            </a:lvl1pPr>
          </a:lstStyle>
          <a:p>
            <a:pPr>
              <a:defRPr/>
            </a:pPr>
            <a:fld id="{C432130F-EDEA-4F2D-A5FE-1838B4B44C7C}" type="slidenum">
              <a:rPr lang="en-US" altLang="en-US"/>
              <a:pPr>
                <a:defRPr/>
              </a:pPr>
              <a:t>‹#›</a:t>
            </a:fld>
            <a:endParaRPr lang="en-US" altLang="en-US"/>
          </a:p>
        </p:txBody>
      </p:sp>
      <p:sp>
        <p:nvSpPr>
          <p:cNvPr id="45" name="Footer Placeholder 2"/>
          <p:cNvSpPr>
            <a:spLocks noGrp="1"/>
          </p:cNvSpPr>
          <p:nvPr>
            <p:ph type="ftr" sz="quarter" idx="79"/>
          </p:nvPr>
        </p:nvSpPr>
        <p:spPr>
          <a:ln/>
        </p:spPr>
        <p:txBody>
          <a:bodyPr/>
          <a:lstStyle>
            <a:lvl1pPr>
              <a:defRPr/>
            </a:lvl1pPr>
          </a:lstStyle>
          <a:p>
            <a:pPr>
              <a:defRPr/>
            </a:pPr>
            <a:r>
              <a:rPr lang="en-US"/>
              <a:t>VRC Diagnostic Assessment Pilot – Labor Management Forum Brief</a:t>
            </a:r>
          </a:p>
        </p:txBody>
      </p:sp>
      <p:sp>
        <p:nvSpPr>
          <p:cNvPr id="47" name="Slide Number Placeholder 4"/>
          <p:cNvSpPr>
            <a:spLocks noGrp="1"/>
          </p:cNvSpPr>
          <p:nvPr>
            <p:ph type="sldNum" sz="quarter" idx="81"/>
          </p:nvPr>
        </p:nvSpPr>
        <p:spPr>
          <a:ln/>
        </p:spPr>
        <p:txBody>
          <a:bodyPr/>
          <a:lstStyle>
            <a:lvl1pPr>
              <a:defRPr/>
            </a:lvl1pPr>
          </a:lstStyle>
          <a:p>
            <a:pPr>
              <a:defRPr/>
            </a:pPr>
            <a:fld id="{7F71E742-341E-4CAB-AA53-99F545335AAB}" type="slidenum">
              <a:rPr lang="en-US" altLang="en-US"/>
              <a:pPr>
                <a:defRPr/>
              </a:pPr>
              <a:t>‹#›</a:t>
            </a:fld>
            <a:endParaRPr lang="en-US" altLang="en-US"/>
          </a:p>
        </p:txBody>
      </p:sp>
      <p:sp>
        <p:nvSpPr>
          <p:cNvPr id="46" name="Footer Placeholder 2"/>
          <p:cNvSpPr>
            <a:spLocks noGrp="1"/>
          </p:cNvSpPr>
          <p:nvPr>
            <p:ph type="ftr" sz="quarter" idx="83"/>
          </p:nvPr>
        </p:nvSpPr>
        <p:spPr>
          <a:ln/>
        </p:spPr>
        <p:txBody>
          <a:bodyPr/>
          <a:lstStyle>
            <a:lvl1pPr>
              <a:defRPr/>
            </a:lvl1pPr>
          </a:lstStyle>
          <a:p>
            <a:pPr>
              <a:defRPr/>
            </a:pPr>
            <a:r>
              <a:rPr lang="en-US"/>
              <a:t>VRC Diagnostic Assessment Pilot – Labor Management Forum Brief</a:t>
            </a:r>
          </a:p>
        </p:txBody>
      </p:sp>
      <p:sp>
        <p:nvSpPr>
          <p:cNvPr id="49" name="Slide Number Placeholder 4"/>
          <p:cNvSpPr>
            <a:spLocks noGrp="1"/>
          </p:cNvSpPr>
          <p:nvPr>
            <p:ph type="sldNum" sz="quarter" idx="85"/>
          </p:nvPr>
        </p:nvSpPr>
        <p:spPr>
          <a:ln/>
        </p:spPr>
        <p:txBody>
          <a:bodyPr/>
          <a:lstStyle>
            <a:lvl1pPr>
              <a:defRPr/>
            </a:lvl1pPr>
          </a:lstStyle>
          <a:p>
            <a:pPr>
              <a:defRPr/>
            </a:pPr>
            <a:fld id="{D3D7982A-F909-43E5-8272-4C68638D7A24}" type="slidenum">
              <a:rPr lang="en-US" altLang="en-US"/>
              <a:pPr>
                <a:defRPr/>
              </a:pPr>
              <a:t>‹#›</a:t>
            </a:fld>
            <a:endParaRPr lang="en-US" altLang="en-US"/>
          </a:p>
        </p:txBody>
      </p:sp>
      <p:sp>
        <p:nvSpPr>
          <p:cNvPr id="48" name="Footer Placeholder 2"/>
          <p:cNvSpPr>
            <a:spLocks noGrp="1"/>
          </p:cNvSpPr>
          <p:nvPr>
            <p:ph type="ftr" sz="quarter" idx="87"/>
          </p:nvPr>
        </p:nvSpPr>
        <p:spPr>
          <a:ln/>
        </p:spPr>
        <p:txBody>
          <a:bodyPr/>
          <a:lstStyle>
            <a:lvl1pPr>
              <a:defRPr/>
            </a:lvl1pPr>
          </a:lstStyle>
          <a:p>
            <a:pPr>
              <a:defRPr/>
            </a:pPr>
            <a:r>
              <a:rPr lang="en-US"/>
              <a:t>VRC Diagnostic Assessment Pilot – Labor Management Forum Brief</a:t>
            </a:r>
          </a:p>
        </p:txBody>
      </p:sp>
      <p:sp>
        <p:nvSpPr>
          <p:cNvPr id="51" name="Slide Number Placeholder 4"/>
          <p:cNvSpPr>
            <a:spLocks noGrp="1"/>
          </p:cNvSpPr>
          <p:nvPr>
            <p:ph type="sldNum" sz="quarter" idx="89"/>
          </p:nvPr>
        </p:nvSpPr>
        <p:spPr>
          <a:ln/>
        </p:spPr>
        <p:txBody>
          <a:bodyPr/>
          <a:lstStyle>
            <a:lvl1pPr>
              <a:defRPr/>
            </a:lvl1pPr>
          </a:lstStyle>
          <a:p>
            <a:pPr>
              <a:defRPr/>
            </a:pPr>
            <a:fld id="{76EF1798-982A-4643-901A-E9D76DD175B7}" type="slidenum">
              <a:rPr lang="en-US" altLang="en-US"/>
              <a:pPr>
                <a:defRPr/>
              </a:pPr>
              <a:t>‹#›</a:t>
            </a:fld>
            <a:endParaRPr lang="en-US" altLang="en-US"/>
          </a:p>
        </p:txBody>
      </p:sp>
      <p:sp>
        <p:nvSpPr>
          <p:cNvPr id="50" name="Footer Placeholder 2"/>
          <p:cNvSpPr>
            <a:spLocks noGrp="1"/>
          </p:cNvSpPr>
          <p:nvPr>
            <p:ph type="ftr" sz="quarter" idx="91"/>
          </p:nvPr>
        </p:nvSpPr>
        <p:spPr>
          <a:ln/>
        </p:spPr>
        <p:txBody>
          <a:bodyPr/>
          <a:lstStyle>
            <a:lvl1pPr>
              <a:defRPr/>
            </a:lvl1pPr>
          </a:lstStyle>
          <a:p>
            <a:pPr>
              <a:defRPr/>
            </a:pPr>
            <a:r>
              <a:rPr lang="en-US"/>
              <a:t>VRC Diagnostic Assessment Pilot – Labor Management Forum Brief</a:t>
            </a:r>
          </a:p>
        </p:txBody>
      </p:sp>
      <p:sp>
        <p:nvSpPr>
          <p:cNvPr id="53" name="Slide Number Placeholder 4"/>
          <p:cNvSpPr>
            <a:spLocks noGrp="1"/>
          </p:cNvSpPr>
          <p:nvPr>
            <p:ph type="sldNum" sz="quarter" idx="93"/>
          </p:nvPr>
        </p:nvSpPr>
        <p:spPr>
          <a:ln/>
        </p:spPr>
        <p:txBody>
          <a:bodyPr/>
          <a:lstStyle>
            <a:lvl1pPr>
              <a:defRPr/>
            </a:lvl1pPr>
          </a:lstStyle>
          <a:p>
            <a:pPr>
              <a:defRPr/>
            </a:pPr>
            <a:fld id="{00A8A5AC-607C-4840-8C0A-0DB6385F90DA}" type="slidenum">
              <a:rPr lang="en-US" altLang="en-US"/>
              <a:pPr>
                <a:defRPr/>
              </a:pPr>
              <a:t>‹#›</a:t>
            </a:fld>
            <a:endParaRPr lang="en-US" altLang="en-US"/>
          </a:p>
        </p:txBody>
      </p:sp>
      <p:sp>
        <p:nvSpPr>
          <p:cNvPr id="54" name="Footer Placeholder 2"/>
          <p:cNvSpPr>
            <a:spLocks noGrp="1"/>
          </p:cNvSpPr>
          <p:nvPr>
            <p:ph type="ftr" sz="quarter" idx="95"/>
          </p:nvPr>
        </p:nvSpPr>
        <p:spPr>
          <a:ln/>
        </p:spPr>
        <p:txBody>
          <a:bodyPr/>
          <a:lstStyle>
            <a:lvl1pPr>
              <a:defRPr/>
            </a:lvl1pPr>
          </a:lstStyle>
          <a:p>
            <a:pPr>
              <a:defRPr/>
            </a:pPr>
            <a:endParaRPr lang="en-US"/>
          </a:p>
        </p:txBody>
      </p:sp>
      <p:sp>
        <p:nvSpPr>
          <p:cNvPr id="56" name="Slide Number Placeholder 4"/>
          <p:cNvSpPr>
            <a:spLocks noGrp="1"/>
          </p:cNvSpPr>
          <p:nvPr>
            <p:ph type="sldNum" sz="quarter" idx="97"/>
          </p:nvPr>
        </p:nvSpPr>
        <p:spPr>
          <a:ln/>
        </p:spPr>
        <p:txBody>
          <a:bodyPr/>
          <a:lstStyle>
            <a:lvl1pPr>
              <a:defRPr/>
            </a:lvl1pPr>
          </a:lstStyle>
          <a:p>
            <a:pPr>
              <a:defRPr/>
            </a:pPr>
            <a:fld id="{8B30C23D-FDE6-412A-A26B-CE2458384ACF}" type="slidenum">
              <a:rPr lang="en-US" altLang="en-US"/>
              <a:pPr>
                <a:defRPr/>
              </a:pPr>
              <a:t>‹#›</a:t>
            </a:fld>
            <a:endParaRPr lang="en-US" altLang="en-US"/>
          </a:p>
        </p:txBody>
      </p:sp>
      <p:sp>
        <p:nvSpPr>
          <p:cNvPr id="52" name="Date Placeholder 1">
            <a:extLst>
              <a:ext uri="{FF2B5EF4-FFF2-40B4-BE49-F238E27FC236}">
                <a16:creationId xmlns:a16="http://schemas.microsoft.com/office/drawing/2014/main" id="{51B375DB-A9AB-47B9-AA1E-E91D8614E79E}"/>
              </a:ext>
            </a:extLst>
          </p:cNvPr>
          <p:cNvSpPr>
            <a:spLocks noGrp="1"/>
          </p:cNvSpPr>
          <p:nvPr>
            <p:ph type="dt" sz="half" idx="98"/>
          </p:nvPr>
        </p:nvSpPr>
        <p:spPr>
          <a:ln/>
        </p:spPr>
        <p:txBody>
          <a:bodyPr/>
          <a:lstStyle>
            <a:lvl1pPr>
              <a:defRPr/>
            </a:lvl1pPr>
          </a:lstStyle>
          <a:p>
            <a:pPr>
              <a:defRPr/>
            </a:pPr>
            <a:fld id="{D47CFEBF-CF5E-4FAE-85C6-8A850713586B}" type="datetime1">
              <a:rPr lang="en-US"/>
              <a:pPr>
                <a:defRPr/>
              </a:pPr>
              <a:t>3/8/2022</a:t>
            </a:fld>
            <a:endParaRPr lang="en-US"/>
          </a:p>
        </p:txBody>
      </p:sp>
      <p:sp>
        <p:nvSpPr>
          <p:cNvPr id="55" name="Footer Placeholder 2">
            <a:extLst>
              <a:ext uri="{FF2B5EF4-FFF2-40B4-BE49-F238E27FC236}">
                <a16:creationId xmlns:a16="http://schemas.microsoft.com/office/drawing/2014/main" id="{62438E94-B6E5-4491-8580-6D8D37433827}"/>
              </a:ext>
            </a:extLst>
          </p:cNvPr>
          <p:cNvSpPr>
            <a:spLocks noGrp="1"/>
          </p:cNvSpPr>
          <p:nvPr>
            <p:ph type="ftr" sz="quarter" idx="99"/>
          </p:nvPr>
        </p:nvSpPr>
        <p:spPr>
          <a:ln/>
        </p:spPr>
        <p:txBody>
          <a:bodyPr/>
          <a:lstStyle>
            <a:lvl1pPr>
              <a:defRPr/>
            </a:lvl1pPr>
          </a:lstStyle>
          <a:p>
            <a:pPr>
              <a:defRPr/>
            </a:pPr>
            <a:endParaRPr lang="en-US"/>
          </a:p>
        </p:txBody>
      </p:sp>
      <p:sp>
        <p:nvSpPr>
          <p:cNvPr id="57" name="Footer Placeholder 3">
            <a:extLst>
              <a:ext uri="{FF2B5EF4-FFF2-40B4-BE49-F238E27FC236}">
                <a16:creationId xmlns:a16="http://schemas.microsoft.com/office/drawing/2014/main" id="{A5F559ED-D967-4202-8692-2341A39332DF}"/>
              </a:ext>
            </a:extLst>
          </p:cNvPr>
          <p:cNvSpPr>
            <a:spLocks noGrp="1"/>
          </p:cNvSpPr>
          <p:nvPr>
            <p:ph type="ftr" sz="quarter" idx="100"/>
          </p:nvPr>
        </p:nvSpPr>
        <p:spPr>
          <a:ln/>
        </p:spPr>
        <p:txBody>
          <a:bodyPr/>
          <a:lstStyle>
            <a:lvl1pPr>
              <a:defRPr/>
            </a:lvl1pPr>
          </a:lstStyle>
          <a:p>
            <a:pPr>
              <a:defRPr/>
            </a:pPr>
            <a:endParaRPr lang="en-US"/>
          </a:p>
        </p:txBody>
      </p:sp>
      <p:sp>
        <p:nvSpPr>
          <p:cNvPr id="58" name="Slide Number Placeholder 4">
            <a:extLst>
              <a:ext uri="{FF2B5EF4-FFF2-40B4-BE49-F238E27FC236}">
                <a16:creationId xmlns:a16="http://schemas.microsoft.com/office/drawing/2014/main" id="{5AF43C11-8503-4964-9214-582787466467}"/>
              </a:ext>
            </a:extLst>
          </p:cNvPr>
          <p:cNvSpPr>
            <a:spLocks noGrp="1"/>
          </p:cNvSpPr>
          <p:nvPr>
            <p:ph type="sldNum" sz="quarter" idx="101"/>
          </p:nvPr>
        </p:nvSpPr>
        <p:spPr>
          <a:ln/>
        </p:spPr>
        <p:txBody>
          <a:bodyPr/>
          <a:lstStyle>
            <a:lvl1pPr>
              <a:defRPr/>
            </a:lvl1pPr>
          </a:lstStyle>
          <a:p>
            <a:pPr>
              <a:defRPr/>
            </a:pPr>
            <a:fld id="{247AB659-718B-41B9-821B-FD3CF554F4F3}" type="slidenum">
              <a:rPr lang="en-US" altLang="en-US"/>
              <a:pPr>
                <a:defRPr/>
              </a:pPr>
              <a:t>‹#›</a:t>
            </a:fld>
            <a:endParaRPr lang="en-US" altLang="en-US"/>
          </a:p>
        </p:txBody>
      </p:sp>
      <p:sp>
        <p:nvSpPr>
          <p:cNvPr id="59" name="Slide Number Placeholder 5">
            <a:extLst>
              <a:ext uri="{FF2B5EF4-FFF2-40B4-BE49-F238E27FC236}">
                <a16:creationId xmlns:a16="http://schemas.microsoft.com/office/drawing/2014/main" id="{8802139B-CF08-4E55-B2CB-FDDD89F76932}"/>
              </a:ext>
            </a:extLst>
          </p:cNvPr>
          <p:cNvSpPr>
            <a:spLocks noGrp="1"/>
          </p:cNvSpPr>
          <p:nvPr>
            <p:ph type="sldNum" sz="quarter" idx="102"/>
          </p:nvPr>
        </p:nvSpPr>
        <p:spPr>
          <a:ln/>
        </p:spPr>
        <p:txBody>
          <a:bodyPr/>
          <a:lstStyle>
            <a:lvl1pPr>
              <a:defRPr/>
            </a:lvl1pPr>
          </a:lstStyle>
          <a:p>
            <a:pPr>
              <a:defRPr/>
            </a:pPr>
            <a:fld id="{7F7D9FD8-BBE6-4F9B-A7E2-848CFDA73CCC}" type="slidenum">
              <a:rPr lang="en-US" altLang="en-US"/>
              <a:pPr>
                <a:defRPr/>
              </a:pPr>
              <a:t>‹#›</a:t>
            </a:fld>
            <a:endParaRPr lang="en-US" altLang="en-US"/>
          </a:p>
        </p:txBody>
      </p:sp>
    </p:spTree>
    <p:extLst>
      <p:ext uri="{BB962C8B-B14F-4D97-AF65-F5344CB8AC3E}">
        <p14:creationId xmlns:p14="http://schemas.microsoft.com/office/powerpoint/2010/main" val="401974821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3"/>
          </p:nvPr>
        </p:nvSpPr>
        <p:spPr/>
        <p:txBody>
          <a:bodyPr/>
          <a:lstStyle>
            <a:lvl1pPr>
              <a:defRPr>
                <a:latin typeface="+mn-lt"/>
              </a:defRPr>
            </a:lvl1pPr>
          </a:lstStyle>
          <a:p>
            <a:pPr>
              <a:defRPr/>
            </a:pPr>
            <a:fld id="{7C294AE3-DE29-4E95-9929-E192041410B5}" type="slidenum">
              <a:rPr lang="en-US"/>
              <a:pPr>
                <a:defRPr/>
              </a:pPr>
              <a:t>‹#›</a:t>
            </a:fld>
            <a:endParaRPr lang="en-US"/>
          </a:p>
        </p:txBody>
      </p:sp>
      <p:sp>
        <p:nvSpPr>
          <p:cNvPr id="9" name="Footer Placeholder 2"/>
          <p:cNvSpPr>
            <a:spLocks noGrp="1"/>
          </p:cNvSpPr>
          <p:nvPr>
            <p:ph type="ftr" sz="quarter" idx="15"/>
          </p:nvPr>
        </p:nvSpPr>
        <p:spPr>
          <a:ln/>
        </p:spPr>
        <p:txBody>
          <a:bodyPr/>
          <a:lstStyle>
            <a:lvl1pPr>
              <a:defRPr/>
            </a:lvl1pPr>
          </a:lstStyle>
          <a:p>
            <a:pPr>
              <a:defRPr/>
            </a:pPr>
            <a:endParaRPr lang="en-US"/>
          </a:p>
        </p:txBody>
      </p:sp>
      <p:sp>
        <p:nvSpPr>
          <p:cNvPr id="11" name="Slide Number Placeholder 4"/>
          <p:cNvSpPr>
            <a:spLocks noGrp="1"/>
          </p:cNvSpPr>
          <p:nvPr>
            <p:ph type="sldNum" sz="quarter" idx="17"/>
          </p:nvPr>
        </p:nvSpPr>
        <p:spPr>
          <a:ln/>
        </p:spPr>
        <p:txBody>
          <a:bodyPr/>
          <a:lstStyle>
            <a:lvl1pPr>
              <a:defRPr>
                <a:latin typeface="+mn-lt"/>
              </a:defRPr>
            </a:lvl1pPr>
          </a:lstStyle>
          <a:p>
            <a:pPr>
              <a:defRPr/>
            </a:pPr>
            <a:fld id="{0C9C09F2-2450-4D96-AD9C-2BB03AA3A089}" type="slidenum">
              <a:rPr lang="en-US"/>
              <a:pPr>
                <a:defRPr/>
              </a:pPr>
              <a:t>‹#›</a:t>
            </a:fld>
            <a:endParaRPr lang="en-US"/>
          </a:p>
        </p:txBody>
      </p:sp>
      <p:sp>
        <p:nvSpPr>
          <p:cNvPr id="12" name="Footer Placeholder 2"/>
          <p:cNvSpPr>
            <a:spLocks noGrp="1"/>
          </p:cNvSpPr>
          <p:nvPr>
            <p:ph type="ftr" sz="quarter" idx="19"/>
          </p:nvPr>
        </p:nvSpPr>
        <p:spPr>
          <a:ln/>
        </p:spPr>
        <p:txBody>
          <a:bodyPr/>
          <a:lstStyle>
            <a:lvl1pPr>
              <a:defRPr/>
            </a:lvl1pPr>
          </a:lstStyle>
          <a:p>
            <a:pPr>
              <a:defRPr/>
            </a:pPr>
            <a:endParaRPr lang="en-US"/>
          </a:p>
        </p:txBody>
      </p:sp>
      <p:sp>
        <p:nvSpPr>
          <p:cNvPr id="14" name="Slide Number Placeholder 4"/>
          <p:cNvSpPr>
            <a:spLocks noGrp="1"/>
          </p:cNvSpPr>
          <p:nvPr>
            <p:ph type="sldNum" sz="quarter" idx="21"/>
          </p:nvPr>
        </p:nvSpPr>
        <p:spPr>
          <a:ln/>
        </p:spPr>
        <p:txBody>
          <a:bodyPr/>
          <a:lstStyle>
            <a:lvl1pPr>
              <a:defRPr>
                <a:latin typeface="+mn-lt"/>
              </a:defRPr>
            </a:lvl1pPr>
          </a:lstStyle>
          <a:p>
            <a:pPr>
              <a:defRPr/>
            </a:pPr>
            <a:fld id="{9B46B452-2557-4A63-BA08-4D53C232E17B}" type="slidenum">
              <a:rPr lang="en-US"/>
              <a:pPr>
                <a:defRPr/>
              </a:pPr>
              <a:t>‹#›</a:t>
            </a:fld>
            <a:endParaRPr lang="en-US"/>
          </a:p>
        </p:txBody>
      </p:sp>
      <p:sp>
        <p:nvSpPr>
          <p:cNvPr id="15" name="Footer Placeholder 2"/>
          <p:cNvSpPr>
            <a:spLocks noGrp="1"/>
          </p:cNvSpPr>
          <p:nvPr>
            <p:ph type="ftr" sz="quarter" idx="23"/>
          </p:nvPr>
        </p:nvSpPr>
        <p:spPr>
          <a:ln/>
        </p:spPr>
        <p:txBody>
          <a:bodyPr/>
          <a:lstStyle>
            <a:lvl1pPr>
              <a:defRPr/>
            </a:lvl1pPr>
          </a:lstStyle>
          <a:p>
            <a:pPr>
              <a:defRPr/>
            </a:pPr>
            <a:endParaRPr lang="en-US"/>
          </a:p>
        </p:txBody>
      </p:sp>
      <p:sp>
        <p:nvSpPr>
          <p:cNvPr id="17" name="Slide Number Placeholder 4"/>
          <p:cNvSpPr>
            <a:spLocks noGrp="1"/>
          </p:cNvSpPr>
          <p:nvPr>
            <p:ph type="sldNum" sz="quarter" idx="25"/>
          </p:nvPr>
        </p:nvSpPr>
        <p:spPr>
          <a:ln/>
        </p:spPr>
        <p:txBody>
          <a:bodyPr/>
          <a:lstStyle>
            <a:lvl1pPr>
              <a:defRPr>
                <a:latin typeface="+mn-lt"/>
              </a:defRPr>
            </a:lvl1pPr>
          </a:lstStyle>
          <a:p>
            <a:pPr>
              <a:defRPr/>
            </a:pPr>
            <a:fld id="{DCBC4550-42A3-4F82-ACBE-B55CCB042CB0}" type="slidenum">
              <a:rPr lang="en-US"/>
              <a:pPr>
                <a:defRPr/>
              </a:pPr>
              <a:t>‹#›</a:t>
            </a:fld>
            <a:endParaRPr lang="en-US"/>
          </a:p>
        </p:txBody>
      </p:sp>
      <p:sp>
        <p:nvSpPr>
          <p:cNvPr id="16" name="Footer Placeholder 2"/>
          <p:cNvSpPr>
            <a:spLocks noGrp="1"/>
          </p:cNvSpPr>
          <p:nvPr>
            <p:ph type="ftr" sz="quarter" idx="27"/>
          </p:nvPr>
        </p:nvSpPr>
        <p:spPr>
          <a:ln/>
        </p:spPr>
        <p:txBody>
          <a:bodyPr/>
          <a:lstStyle>
            <a:lvl1pPr>
              <a:defRPr/>
            </a:lvl1pPr>
          </a:lstStyle>
          <a:p>
            <a:pPr>
              <a:defRPr/>
            </a:pPr>
            <a:endParaRPr lang="en-US"/>
          </a:p>
        </p:txBody>
      </p:sp>
      <p:sp>
        <p:nvSpPr>
          <p:cNvPr id="19" name="Slide Number Placeholder 4"/>
          <p:cNvSpPr>
            <a:spLocks noGrp="1"/>
          </p:cNvSpPr>
          <p:nvPr>
            <p:ph type="sldNum" sz="quarter" idx="29"/>
          </p:nvPr>
        </p:nvSpPr>
        <p:spPr>
          <a:ln/>
        </p:spPr>
        <p:txBody>
          <a:bodyPr/>
          <a:lstStyle>
            <a:lvl1pPr>
              <a:defRPr>
                <a:latin typeface="+mn-lt"/>
              </a:defRPr>
            </a:lvl1pPr>
          </a:lstStyle>
          <a:p>
            <a:pPr>
              <a:defRPr/>
            </a:pPr>
            <a:fld id="{A8712CDB-BCB3-4D0D-8486-512218B3F78C}" type="slidenum">
              <a:rPr lang="en-US"/>
              <a:pPr>
                <a:defRPr/>
              </a:pPr>
              <a:t>‹#›</a:t>
            </a:fld>
            <a:endParaRPr lang="en-US"/>
          </a:p>
        </p:txBody>
      </p:sp>
      <p:sp>
        <p:nvSpPr>
          <p:cNvPr id="20" name="Footer Placeholder 2"/>
          <p:cNvSpPr>
            <a:spLocks noGrp="1"/>
          </p:cNvSpPr>
          <p:nvPr>
            <p:ph type="ftr" sz="quarter" idx="31"/>
          </p:nvPr>
        </p:nvSpPr>
        <p:spPr>
          <a:ln/>
        </p:spPr>
        <p:txBody>
          <a:bodyPr/>
          <a:lstStyle>
            <a:lvl1pPr>
              <a:defRPr/>
            </a:lvl1pPr>
          </a:lstStyle>
          <a:p>
            <a:pPr>
              <a:defRPr/>
            </a:pPr>
            <a:r>
              <a:rPr lang="en-US"/>
              <a:t>VRC Diagnostic Assessment Pilot – Labor Management Forum Brief</a:t>
            </a:r>
          </a:p>
        </p:txBody>
      </p:sp>
      <p:sp>
        <p:nvSpPr>
          <p:cNvPr id="22" name="Slide Number Placeholder 4"/>
          <p:cNvSpPr>
            <a:spLocks noGrp="1"/>
          </p:cNvSpPr>
          <p:nvPr>
            <p:ph type="sldNum" sz="quarter" idx="33"/>
          </p:nvPr>
        </p:nvSpPr>
        <p:spPr>
          <a:ln/>
        </p:spPr>
        <p:txBody>
          <a:bodyPr/>
          <a:lstStyle>
            <a:lvl1pPr>
              <a:defRPr/>
            </a:lvl1pPr>
          </a:lstStyle>
          <a:p>
            <a:pPr>
              <a:defRPr/>
            </a:pPr>
            <a:fld id="{D58BB1FC-7112-461B-96B3-8C9AC72681F0}" type="slidenum">
              <a:rPr lang="en-US" altLang="en-US"/>
              <a:pPr>
                <a:defRPr/>
              </a:pPr>
              <a:t>‹#›</a:t>
            </a:fld>
            <a:endParaRPr lang="en-US" altLang="en-US"/>
          </a:p>
        </p:txBody>
      </p:sp>
      <p:sp>
        <p:nvSpPr>
          <p:cNvPr id="21" name="Footer Placeholder 2"/>
          <p:cNvSpPr>
            <a:spLocks noGrp="1"/>
          </p:cNvSpPr>
          <p:nvPr>
            <p:ph type="ftr" sz="quarter" idx="35"/>
          </p:nvPr>
        </p:nvSpPr>
        <p:spPr>
          <a:ln/>
        </p:spPr>
        <p:txBody>
          <a:bodyPr/>
          <a:lstStyle>
            <a:lvl1pPr>
              <a:defRPr/>
            </a:lvl1pPr>
          </a:lstStyle>
          <a:p>
            <a:pPr>
              <a:defRPr/>
            </a:pPr>
            <a:r>
              <a:rPr lang="en-US"/>
              <a:t>VRC Diagnostic Assessment Pilot – Labor Management Forum Brief</a:t>
            </a:r>
          </a:p>
        </p:txBody>
      </p:sp>
      <p:sp>
        <p:nvSpPr>
          <p:cNvPr id="24" name="Slide Number Placeholder 4"/>
          <p:cNvSpPr>
            <a:spLocks noGrp="1"/>
          </p:cNvSpPr>
          <p:nvPr>
            <p:ph type="sldNum" sz="quarter" idx="37"/>
          </p:nvPr>
        </p:nvSpPr>
        <p:spPr>
          <a:ln/>
        </p:spPr>
        <p:txBody>
          <a:bodyPr/>
          <a:lstStyle>
            <a:lvl1pPr>
              <a:defRPr/>
            </a:lvl1pPr>
          </a:lstStyle>
          <a:p>
            <a:pPr>
              <a:defRPr/>
            </a:pPr>
            <a:fld id="{9A462010-3CC7-418B-81CE-DD7C0703BF56}" type="slidenum">
              <a:rPr lang="en-US" altLang="en-US"/>
              <a:pPr>
                <a:defRPr/>
              </a:pPr>
              <a:t>‹#›</a:t>
            </a:fld>
            <a:endParaRPr lang="en-US" altLang="en-US"/>
          </a:p>
        </p:txBody>
      </p:sp>
      <p:sp>
        <p:nvSpPr>
          <p:cNvPr id="25" name="Footer Placeholder 2"/>
          <p:cNvSpPr>
            <a:spLocks noGrp="1"/>
          </p:cNvSpPr>
          <p:nvPr>
            <p:ph type="ftr" sz="quarter" idx="39"/>
          </p:nvPr>
        </p:nvSpPr>
        <p:spPr>
          <a:ln/>
        </p:spPr>
        <p:txBody>
          <a:bodyPr/>
          <a:lstStyle>
            <a:lvl1pPr>
              <a:defRPr/>
            </a:lvl1pPr>
          </a:lstStyle>
          <a:p>
            <a:pPr>
              <a:defRPr/>
            </a:pPr>
            <a:r>
              <a:rPr lang="en-US"/>
              <a:t>VRC Diagnostic Assessment Pilot – Labor Management Forum Brief</a:t>
            </a:r>
          </a:p>
        </p:txBody>
      </p:sp>
      <p:sp>
        <p:nvSpPr>
          <p:cNvPr id="27" name="Slide Number Placeholder 4"/>
          <p:cNvSpPr>
            <a:spLocks noGrp="1"/>
          </p:cNvSpPr>
          <p:nvPr>
            <p:ph type="sldNum" sz="quarter" idx="41"/>
          </p:nvPr>
        </p:nvSpPr>
        <p:spPr>
          <a:ln/>
        </p:spPr>
        <p:txBody>
          <a:bodyPr/>
          <a:lstStyle>
            <a:lvl1pPr>
              <a:defRPr/>
            </a:lvl1pPr>
          </a:lstStyle>
          <a:p>
            <a:pPr>
              <a:defRPr/>
            </a:pPr>
            <a:fld id="{3E3BA99E-66EB-4270-96C0-364F9C4658E5}" type="slidenum">
              <a:rPr lang="en-US" altLang="en-US"/>
              <a:pPr>
                <a:defRPr/>
              </a:pPr>
              <a:t>‹#›</a:t>
            </a:fld>
            <a:endParaRPr lang="en-US" altLang="en-US"/>
          </a:p>
        </p:txBody>
      </p:sp>
      <p:sp>
        <p:nvSpPr>
          <p:cNvPr id="26" name="Footer Placeholder 2"/>
          <p:cNvSpPr>
            <a:spLocks noGrp="1"/>
          </p:cNvSpPr>
          <p:nvPr>
            <p:ph type="ftr" sz="quarter" idx="43"/>
          </p:nvPr>
        </p:nvSpPr>
        <p:spPr>
          <a:ln/>
        </p:spPr>
        <p:txBody>
          <a:bodyPr/>
          <a:lstStyle>
            <a:lvl1pPr>
              <a:defRPr/>
            </a:lvl1pPr>
          </a:lstStyle>
          <a:p>
            <a:pPr>
              <a:defRPr/>
            </a:pPr>
            <a:r>
              <a:rPr lang="en-US"/>
              <a:t>VRC Diagnostic Assessment Pilot – Labor Management Forum Brief</a:t>
            </a:r>
          </a:p>
        </p:txBody>
      </p:sp>
      <p:sp>
        <p:nvSpPr>
          <p:cNvPr id="29" name="Slide Number Placeholder 4"/>
          <p:cNvSpPr>
            <a:spLocks noGrp="1"/>
          </p:cNvSpPr>
          <p:nvPr>
            <p:ph type="sldNum" sz="quarter" idx="45"/>
          </p:nvPr>
        </p:nvSpPr>
        <p:spPr>
          <a:ln/>
        </p:spPr>
        <p:txBody>
          <a:bodyPr/>
          <a:lstStyle>
            <a:lvl1pPr>
              <a:defRPr/>
            </a:lvl1pPr>
          </a:lstStyle>
          <a:p>
            <a:pPr>
              <a:defRPr/>
            </a:pPr>
            <a:fld id="{26695F40-A2AB-407F-AF62-BABFC933D620}" type="slidenum">
              <a:rPr lang="en-US" altLang="en-US"/>
              <a:pPr>
                <a:defRPr/>
              </a:pPr>
              <a:t>‹#›</a:t>
            </a:fld>
            <a:endParaRPr lang="en-US" altLang="en-US"/>
          </a:p>
        </p:txBody>
      </p:sp>
      <p:sp>
        <p:nvSpPr>
          <p:cNvPr id="28" name="Footer Placeholder 2"/>
          <p:cNvSpPr>
            <a:spLocks noGrp="1"/>
          </p:cNvSpPr>
          <p:nvPr>
            <p:ph type="ftr" sz="quarter" idx="47"/>
          </p:nvPr>
        </p:nvSpPr>
        <p:spPr>
          <a:ln/>
        </p:spPr>
        <p:txBody>
          <a:bodyPr/>
          <a:lstStyle>
            <a:lvl1pPr>
              <a:defRPr/>
            </a:lvl1pPr>
          </a:lstStyle>
          <a:p>
            <a:pPr>
              <a:defRPr/>
            </a:pPr>
            <a:r>
              <a:rPr lang="en-US"/>
              <a:t>VRC Diagnostic Assessment Pilot – Labor Management Forum Brief</a:t>
            </a:r>
          </a:p>
        </p:txBody>
      </p:sp>
      <p:sp>
        <p:nvSpPr>
          <p:cNvPr id="31" name="Slide Number Placeholder 4"/>
          <p:cNvSpPr>
            <a:spLocks noGrp="1"/>
          </p:cNvSpPr>
          <p:nvPr>
            <p:ph type="sldNum" sz="quarter" idx="49"/>
          </p:nvPr>
        </p:nvSpPr>
        <p:spPr>
          <a:ln/>
        </p:spPr>
        <p:txBody>
          <a:bodyPr/>
          <a:lstStyle>
            <a:lvl1pPr>
              <a:defRPr/>
            </a:lvl1pPr>
          </a:lstStyle>
          <a:p>
            <a:pPr>
              <a:defRPr/>
            </a:pPr>
            <a:fld id="{72D9E28C-80CF-4032-A158-8BDC1C7B6783}" type="slidenum">
              <a:rPr lang="en-US" altLang="en-US"/>
              <a:pPr>
                <a:defRPr/>
              </a:pPr>
              <a:t>‹#›</a:t>
            </a:fld>
            <a:endParaRPr lang="en-US" altLang="en-US"/>
          </a:p>
        </p:txBody>
      </p:sp>
      <p:sp>
        <p:nvSpPr>
          <p:cNvPr id="32"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4" name="Slide Number Placeholder 4"/>
          <p:cNvSpPr>
            <a:spLocks noGrp="1"/>
          </p:cNvSpPr>
          <p:nvPr>
            <p:ph type="sldNum" sz="quarter" idx="53"/>
          </p:nvPr>
        </p:nvSpPr>
        <p:spPr>
          <a:ln/>
        </p:spPr>
        <p:txBody>
          <a:bodyPr/>
          <a:lstStyle>
            <a:lvl1pPr>
              <a:defRPr/>
            </a:lvl1pPr>
          </a:lstStyle>
          <a:p>
            <a:pPr>
              <a:defRPr/>
            </a:pPr>
            <a:fld id="{FCC00EF7-FB66-40FA-BE6D-6096BD10AF98}" type="slidenum">
              <a:rPr lang="en-US" altLang="en-US"/>
              <a:pPr>
                <a:defRPr/>
              </a:pPr>
              <a:t>‹#›</a:t>
            </a:fld>
            <a:endParaRPr lang="en-US" altLang="en-US"/>
          </a:p>
        </p:txBody>
      </p:sp>
      <p:sp>
        <p:nvSpPr>
          <p:cNvPr id="33"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6" name="Slide Number Placeholder 4"/>
          <p:cNvSpPr>
            <a:spLocks noGrp="1"/>
          </p:cNvSpPr>
          <p:nvPr>
            <p:ph type="sldNum" sz="quarter" idx="57"/>
          </p:nvPr>
        </p:nvSpPr>
        <p:spPr>
          <a:ln/>
        </p:spPr>
        <p:txBody>
          <a:bodyPr/>
          <a:lstStyle>
            <a:lvl1pPr>
              <a:defRPr/>
            </a:lvl1pPr>
          </a:lstStyle>
          <a:p>
            <a:pPr>
              <a:defRPr/>
            </a:pPr>
            <a:fld id="{E12E3979-89B0-4D18-9BDF-89A91632E753}" type="slidenum">
              <a:rPr lang="en-US" altLang="en-US"/>
              <a:pPr>
                <a:defRPr/>
              </a:pPr>
              <a:t>‹#›</a:t>
            </a:fld>
            <a:endParaRPr lang="en-US" altLang="en-US"/>
          </a:p>
        </p:txBody>
      </p:sp>
      <p:sp>
        <p:nvSpPr>
          <p:cNvPr id="35"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8" name="Slide Number Placeholder 4"/>
          <p:cNvSpPr>
            <a:spLocks noGrp="1"/>
          </p:cNvSpPr>
          <p:nvPr>
            <p:ph type="sldNum" sz="quarter" idx="61"/>
          </p:nvPr>
        </p:nvSpPr>
        <p:spPr>
          <a:ln/>
        </p:spPr>
        <p:txBody>
          <a:bodyPr/>
          <a:lstStyle>
            <a:lvl1pPr>
              <a:defRPr/>
            </a:lvl1pPr>
          </a:lstStyle>
          <a:p>
            <a:pPr>
              <a:defRPr/>
            </a:pPr>
            <a:fld id="{2AB3ABE3-C8B3-4A44-AF2A-0037CB80ECA2}" type="slidenum">
              <a:rPr lang="en-US" altLang="en-US"/>
              <a:pPr>
                <a:defRPr/>
              </a:pPr>
              <a:t>‹#›</a:t>
            </a:fld>
            <a:endParaRPr lang="en-US" altLang="en-US"/>
          </a:p>
        </p:txBody>
      </p:sp>
      <p:sp>
        <p:nvSpPr>
          <p:cNvPr id="39"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1" name="Slide Number Placeholder 4"/>
          <p:cNvSpPr>
            <a:spLocks noGrp="1"/>
          </p:cNvSpPr>
          <p:nvPr>
            <p:ph type="sldNum" sz="quarter" idx="65"/>
          </p:nvPr>
        </p:nvSpPr>
        <p:spPr>
          <a:ln/>
        </p:spPr>
        <p:txBody>
          <a:bodyPr/>
          <a:lstStyle>
            <a:lvl1pPr>
              <a:defRPr/>
            </a:lvl1pPr>
          </a:lstStyle>
          <a:p>
            <a:pPr>
              <a:defRPr/>
            </a:pPr>
            <a:fld id="{B33C4E7A-8312-4A0E-8893-AC91988A0D6B}" type="slidenum">
              <a:rPr lang="en-US" altLang="en-US"/>
              <a:pPr>
                <a:defRPr/>
              </a:pPr>
              <a:t>‹#›</a:t>
            </a:fld>
            <a:endParaRPr lang="en-US" altLang="en-US"/>
          </a:p>
        </p:txBody>
      </p:sp>
      <p:sp>
        <p:nvSpPr>
          <p:cNvPr id="40"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3" name="Slide Number Placeholder 4"/>
          <p:cNvSpPr>
            <a:spLocks noGrp="1"/>
          </p:cNvSpPr>
          <p:nvPr>
            <p:ph type="sldNum" sz="quarter" idx="69"/>
          </p:nvPr>
        </p:nvSpPr>
        <p:spPr>
          <a:ln/>
        </p:spPr>
        <p:txBody>
          <a:bodyPr/>
          <a:lstStyle>
            <a:lvl1pPr>
              <a:defRPr/>
            </a:lvl1pPr>
          </a:lstStyle>
          <a:p>
            <a:pPr>
              <a:defRPr/>
            </a:pPr>
            <a:fld id="{EC62C691-A45A-441F-A332-86062EA38D75}" type="slidenum">
              <a:rPr lang="en-US" altLang="en-US"/>
              <a:pPr>
                <a:defRPr/>
              </a:pPr>
              <a:t>‹#›</a:t>
            </a:fld>
            <a:endParaRPr lang="en-US" altLang="en-US"/>
          </a:p>
        </p:txBody>
      </p:sp>
      <p:sp>
        <p:nvSpPr>
          <p:cNvPr id="42" name="Footer Placeholder 2"/>
          <p:cNvSpPr>
            <a:spLocks noGrp="1"/>
          </p:cNvSpPr>
          <p:nvPr>
            <p:ph type="ftr" sz="quarter" idx="71"/>
          </p:nvPr>
        </p:nvSpPr>
        <p:spPr>
          <a:ln/>
        </p:spPr>
        <p:txBody>
          <a:bodyPr/>
          <a:lstStyle>
            <a:lvl1pPr>
              <a:defRPr/>
            </a:lvl1pPr>
          </a:lstStyle>
          <a:p>
            <a:pPr>
              <a:defRPr/>
            </a:pPr>
            <a:r>
              <a:rPr lang="en-US"/>
              <a:t>VRC Diagnostic Assessment Pilot – Labor Management Forum Brief</a:t>
            </a:r>
          </a:p>
        </p:txBody>
      </p:sp>
      <p:sp>
        <p:nvSpPr>
          <p:cNvPr id="45" name="Slide Number Placeholder 4"/>
          <p:cNvSpPr>
            <a:spLocks noGrp="1"/>
          </p:cNvSpPr>
          <p:nvPr>
            <p:ph type="sldNum" sz="quarter" idx="73"/>
          </p:nvPr>
        </p:nvSpPr>
        <p:spPr>
          <a:ln/>
        </p:spPr>
        <p:txBody>
          <a:bodyPr/>
          <a:lstStyle>
            <a:lvl1pPr>
              <a:defRPr/>
            </a:lvl1pPr>
          </a:lstStyle>
          <a:p>
            <a:pPr>
              <a:defRPr/>
            </a:pPr>
            <a:fld id="{93E3F735-0F3C-4DA6-9CBA-7C64B6B581AA}" type="slidenum">
              <a:rPr lang="en-US" altLang="en-US"/>
              <a:pPr>
                <a:defRPr/>
              </a:pPr>
              <a:t>‹#›</a:t>
            </a:fld>
            <a:endParaRPr lang="en-US" altLang="en-US"/>
          </a:p>
        </p:txBody>
      </p:sp>
      <p:sp>
        <p:nvSpPr>
          <p:cNvPr id="44" name="Footer Placeholder 2"/>
          <p:cNvSpPr>
            <a:spLocks noGrp="1"/>
          </p:cNvSpPr>
          <p:nvPr>
            <p:ph type="ftr" sz="quarter" idx="75"/>
          </p:nvPr>
        </p:nvSpPr>
        <p:spPr>
          <a:ln/>
        </p:spPr>
        <p:txBody>
          <a:bodyPr/>
          <a:lstStyle>
            <a:lvl1pPr>
              <a:defRPr/>
            </a:lvl1pPr>
          </a:lstStyle>
          <a:p>
            <a:pPr>
              <a:defRPr/>
            </a:pPr>
            <a:r>
              <a:rPr lang="en-US"/>
              <a:t>VRC Diagnostic Assessment Pilot – Labor Management Forum Brief</a:t>
            </a:r>
          </a:p>
        </p:txBody>
      </p:sp>
      <p:sp>
        <p:nvSpPr>
          <p:cNvPr id="47" name="Slide Number Placeholder 4"/>
          <p:cNvSpPr>
            <a:spLocks noGrp="1"/>
          </p:cNvSpPr>
          <p:nvPr>
            <p:ph type="sldNum" sz="quarter" idx="77"/>
          </p:nvPr>
        </p:nvSpPr>
        <p:spPr>
          <a:ln/>
        </p:spPr>
        <p:txBody>
          <a:bodyPr/>
          <a:lstStyle>
            <a:lvl1pPr>
              <a:defRPr/>
            </a:lvl1pPr>
          </a:lstStyle>
          <a:p>
            <a:pPr>
              <a:defRPr/>
            </a:pPr>
            <a:fld id="{31FBB694-FCCB-4841-8221-5969B056C25B}" type="slidenum">
              <a:rPr lang="en-US" altLang="en-US"/>
              <a:pPr>
                <a:defRPr/>
              </a:pPr>
              <a:t>‹#›</a:t>
            </a:fld>
            <a:endParaRPr lang="en-US" altLang="en-US"/>
          </a:p>
        </p:txBody>
      </p:sp>
      <p:sp>
        <p:nvSpPr>
          <p:cNvPr id="48" name="Footer Placeholder 2"/>
          <p:cNvSpPr>
            <a:spLocks noGrp="1"/>
          </p:cNvSpPr>
          <p:nvPr>
            <p:ph type="ftr" sz="quarter" idx="79"/>
          </p:nvPr>
        </p:nvSpPr>
        <p:spPr>
          <a:ln/>
        </p:spPr>
        <p:txBody>
          <a:bodyPr/>
          <a:lstStyle>
            <a:lvl1pPr>
              <a:defRPr/>
            </a:lvl1pPr>
          </a:lstStyle>
          <a:p>
            <a:pPr>
              <a:defRPr/>
            </a:pPr>
            <a:r>
              <a:rPr lang="en-US"/>
              <a:t>VRC Diagnostic Assessment Pilot – Labor Management Forum Brief</a:t>
            </a:r>
          </a:p>
        </p:txBody>
      </p:sp>
      <p:sp>
        <p:nvSpPr>
          <p:cNvPr id="50" name="Slide Number Placeholder 4"/>
          <p:cNvSpPr>
            <a:spLocks noGrp="1"/>
          </p:cNvSpPr>
          <p:nvPr>
            <p:ph type="sldNum" sz="quarter" idx="81"/>
          </p:nvPr>
        </p:nvSpPr>
        <p:spPr>
          <a:ln/>
        </p:spPr>
        <p:txBody>
          <a:bodyPr/>
          <a:lstStyle>
            <a:lvl1pPr>
              <a:defRPr/>
            </a:lvl1pPr>
          </a:lstStyle>
          <a:p>
            <a:pPr>
              <a:defRPr/>
            </a:pPr>
            <a:fld id="{2C3FBFE5-F189-4B94-9C80-3C892F374655}" type="slidenum">
              <a:rPr lang="en-US" altLang="en-US"/>
              <a:pPr>
                <a:defRPr/>
              </a:pPr>
              <a:t>‹#›</a:t>
            </a:fld>
            <a:endParaRPr lang="en-US" altLang="en-US"/>
          </a:p>
        </p:txBody>
      </p:sp>
      <p:sp>
        <p:nvSpPr>
          <p:cNvPr id="49" name="Footer Placeholder 2"/>
          <p:cNvSpPr>
            <a:spLocks noGrp="1"/>
          </p:cNvSpPr>
          <p:nvPr>
            <p:ph type="ftr" sz="quarter" idx="83"/>
          </p:nvPr>
        </p:nvSpPr>
        <p:spPr>
          <a:ln/>
        </p:spPr>
        <p:txBody>
          <a:bodyPr/>
          <a:lstStyle>
            <a:lvl1pPr>
              <a:defRPr/>
            </a:lvl1pPr>
          </a:lstStyle>
          <a:p>
            <a:pPr>
              <a:defRPr/>
            </a:pPr>
            <a:r>
              <a:rPr lang="en-US"/>
              <a:t>VRC Diagnostic Assessment Pilot – Labor Management Forum Brief</a:t>
            </a:r>
          </a:p>
        </p:txBody>
      </p:sp>
      <p:sp>
        <p:nvSpPr>
          <p:cNvPr id="52" name="Slide Number Placeholder 4"/>
          <p:cNvSpPr>
            <a:spLocks noGrp="1"/>
          </p:cNvSpPr>
          <p:nvPr>
            <p:ph type="sldNum" sz="quarter" idx="85"/>
          </p:nvPr>
        </p:nvSpPr>
        <p:spPr>
          <a:ln/>
        </p:spPr>
        <p:txBody>
          <a:bodyPr/>
          <a:lstStyle>
            <a:lvl1pPr>
              <a:defRPr/>
            </a:lvl1pPr>
          </a:lstStyle>
          <a:p>
            <a:pPr>
              <a:defRPr/>
            </a:pPr>
            <a:fld id="{C6F6AA0F-D4A5-424A-A6E0-8435E0B75B92}" type="slidenum">
              <a:rPr lang="en-US" altLang="en-US"/>
              <a:pPr>
                <a:defRPr/>
              </a:pPr>
              <a:t>‹#›</a:t>
            </a:fld>
            <a:endParaRPr lang="en-US" altLang="en-US"/>
          </a:p>
        </p:txBody>
      </p:sp>
      <p:sp>
        <p:nvSpPr>
          <p:cNvPr id="51" name="Footer Placeholder 2"/>
          <p:cNvSpPr>
            <a:spLocks noGrp="1"/>
          </p:cNvSpPr>
          <p:nvPr>
            <p:ph type="ftr" sz="quarter" idx="87"/>
          </p:nvPr>
        </p:nvSpPr>
        <p:spPr>
          <a:ln/>
        </p:spPr>
        <p:txBody>
          <a:bodyPr/>
          <a:lstStyle>
            <a:lvl1pPr>
              <a:defRPr/>
            </a:lvl1pPr>
          </a:lstStyle>
          <a:p>
            <a:pPr>
              <a:defRPr/>
            </a:pPr>
            <a:r>
              <a:rPr lang="en-US"/>
              <a:t>VRC Diagnostic Assessment Pilot – Labor Management Forum Brief</a:t>
            </a:r>
          </a:p>
        </p:txBody>
      </p:sp>
      <p:sp>
        <p:nvSpPr>
          <p:cNvPr id="54" name="Slide Number Placeholder 4"/>
          <p:cNvSpPr>
            <a:spLocks noGrp="1"/>
          </p:cNvSpPr>
          <p:nvPr>
            <p:ph type="sldNum" sz="quarter" idx="89"/>
          </p:nvPr>
        </p:nvSpPr>
        <p:spPr>
          <a:ln/>
        </p:spPr>
        <p:txBody>
          <a:bodyPr/>
          <a:lstStyle>
            <a:lvl1pPr>
              <a:defRPr/>
            </a:lvl1pPr>
          </a:lstStyle>
          <a:p>
            <a:pPr>
              <a:defRPr/>
            </a:pPr>
            <a:fld id="{90DAD701-7E65-4AAB-A6B7-5AAA15104984}" type="slidenum">
              <a:rPr lang="en-US" altLang="en-US"/>
              <a:pPr>
                <a:defRPr/>
              </a:pPr>
              <a:t>‹#›</a:t>
            </a:fld>
            <a:endParaRPr lang="en-US" altLang="en-US"/>
          </a:p>
        </p:txBody>
      </p:sp>
      <p:sp>
        <p:nvSpPr>
          <p:cNvPr id="53" name="Footer Placeholder 2"/>
          <p:cNvSpPr>
            <a:spLocks noGrp="1"/>
          </p:cNvSpPr>
          <p:nvPr>
            <p:ph type="ftr" sz="quarter" idx="91"/>
          </p:nvPr>
        </p:nvSpPr>
        <p:spPr>
          <a:ln/>
        </p:spPr>
        <p:txBody>
          <a:bodyPr/>
          <a:lstStyle>
            <a:lvl1pPr>
              <a:defRPr/>
            </a:lvl1pPr>
          </a:lstStyle>
          <a:p>
            <a:pPr>
              <a:defRPr/>
            </a:pPr>
            <a:r>
              <a:rPr lang="en-US"/>
              <a:t>VRC Diagnostic Assessment Pilot – Labor Management Forum Brief</a:t>
            </a:r>
          </a:p>
        </p:txBody>
      </p:sp>
      <p:sp>
        <p:nvSpPr>
          <p:cNvPr id="56" name="Slide Number Placeholder 4"/>
          <p:cNvSpPr>
            <a:spLocks noGrp="1"/>
          </p:cNvSpPr>
          <p:nvPr>
            <p:ph type="sldNum" sz="quarter" idx="93"/>
          </p:nvPr>
        </p:nvSpPr>
        <p:spPr>
          <a:ln/>
        </p:spPr>
        <p:txBody>
          <a:bodyPr/>
          <a:lstStyle>
            <a:lvl1pPr>
              <a:defRPr/>
            </a:lvl1pPr>
          </a:lstStyle>
          <a:p>
            <a:pPr>
              <a:defRPr/>
            </a:pPr>
            <a:fld id="{248BA854-CEB0-4406-A6CE-97DB4EED100F}" type="slidenum">
              <a:rPr lang="en-US" altLang="en-US"/>
              <a:pPr>
                <a:defRPr/>
              </a:pPr>
              <a:t>‹#›</a:t>
            </a:fld>
            <a:endParaRPr lang="en-US" altLang="en-US"/>
          </a:p>
        </p:txBody>
      </p:sp>
      <p:sp>
        <p:nvSpPr>
          <p:cNvPr id="57" name="Footer Placeholder 2"/>
          <p:cNvSpPr>
            <a:spLocks noGrp="1"/>
          </p:cNvSpPr>
          <p:nvPr>
            <p:ph type="ftr" sz="quarter" idx="95"/>
          </p:nvPr>
        </p:nvSpPr>
        <p:spPr>
          <a:ln/>
        </p:spPr>
        <p:txBody>
          <a:bodyPr/>
          <a:lstStyle>
            <a:lvl1pPr>
              <a:defRPr/>
            </a:lvl1pPr>
          </a:lstStyle>
          <a:p>
            <a:pPr>
              <a:defRPr/>
            </a:pPr>
            <a:endParaRPr lang="en-US"/>
          </a:p>
        </p:txBody>
      </p:sp>
      <p:sp>
        <p:nvSpPr>
          <p:cNvPr id="59" name="Slide Number Placeholder 4"/>
          <p:cNvSpPr>
            <a:spLocks noGrp="1"/>
          </p:cNvSpPr>
          <p:nvPr>
            <p:ph type="sldNum" sz="quarter" idx="97"/>
          </p:nvPr>
        </p:nvSpPr>
        <p:spPr>
          <a:ln/>
        </p:spPr>
        <p:txBody>
          <a:bodyPr/>
          <a:lstStyle>
            <a:lvl1pPr>
              <a:defRPr/>
            </a:lvl1pPr>
          </a:lstStyle>
          <a:p>
            <a:pPr>
              <a:defRPr/>
            </a:pPr>
            <a:fld id="{0D39A6C5-BC34-4C75-9E78-971B18311C08}" type="slidenum">
              <a:rPr lang="en-US" altLang="en-US"/>
              <a:pPr>
                <a:defRPr/>
              </a:pPr>
              <a:t>‹#›</a:t>
            </a:fld>
            <a:endParaRPr lang="en-US" altLang="en-US"/>
          </a:p>
        </p:txBody>
      </p:sp>
      <p:sp>
        <p:nvSpPr>
          <p:cNvPr id="55" name="Date Placeholder 1">
            <a:extLst>
              <a:ext uri="{FF2B5EF4-FFF2-40B4-BE49-F238E27FC236}">
                <a16:creationId xmlns:a16="http://schemas.microsoft.com/office/drawing/2014/main" id="{CE06E248-1106-4EB6-A91A-36952D797B01}"/>
              </a:ext>
            </a:extLst>
          </p:cNvPr>
          <p:cNvSpPr>
            <a:spLocks noGrp="1"/>
          </p:cNvSpPr>
          <p:nvPr>
            <p:ph type="dt" sz="half" idx="98"/>
          </p:nvPr>
        </p:nvSpPr>
        <p:spPr>
          <a:ln/>
        </p:spPr>
        <p:txBody>
          <a:bodyPr/>
          <a:lstStyle>
            <a:lvl1pPr>
              <a:defRPr/>
            </a:lvl1pPr>
          </a:lstStyle>
          <a:p>
            <a:pPr>
              <a:defRPr/>
            </a:pPr>
            <a:fld id="{B305C95E-11D1-41CE-AA80-566B951EEB3A}" type="datetime1">
              <a:rPr lang="en-US"/>
              <a:pPr>
                <a:defRPr/>
              </a:pPr>
              <a:t>3/8/2022</a:t>
            </a:fld>
            <a:endParaRPr lang="en-US"/>
          </a:p>
        </p:txBody>
      </p:sp>
      <p:sp>
        <p:nvSpPr>
          <p:cNvPr id="58" name="Footer Placeholder 2">
            <a:extLst>
              <a:ext uri="{FF2B5EF4-FFF2-40B4-BE49-F238E27FC236}">
                <a16:creationId xmlns:a16="http://schemas.microsoft.com/office/drawing/2014/main" id="{BDFE329F-6750-4B73-8BB3-C61D418ABE32}"/>
              </a:ext>
            </a:extLst>
          </p:cNvPr>
          <p:cNvSpPr>
            <a:spLocks noGrp="1"/>
          </p:cNvSpPr>
          <p:nvPr>
            <p:ph type="ftr" sz="quarter" idx="99"/>
          </p:nvPr>
        </p:nvSpPr>
        <p:spPr>
          <a:ln/>
        </p:spPr>
        <p:txBody>
          <a:bodyPr/>
          <a:lstStyle>
            <a:lvl1pPr>
              <a:defRPr/>
            </a:lvl1pPr>
          </a:lstStyle>
          <a:p>
            <a:pPr>
              <a:defRPr/>
            </a:pPr>
            <a:endParaRPr lang="en-US"/>
          </a:p>
        </p:txBody>
      </p:sp>
      <p:sp>
        <p:nvSpPr>
          <p:cNvPr id="60" name="Footer Placeholder 3">
            <a:extLst>
              <a:ext uri="{FF2B5EF4-FFF2-40B4-BE49-F238E27FC236}">
                <a16:creationId xmlns:a16="http://schemas.microsoft.com/office/drawing/2014/main" id="{20CED2AD-3C05-4FB1-8E65-41F9686A6BF4}"/>
              </a:ext>
            </a:extLst>
          </p:cNvPr>
          <p:cNvSpPr>
            <a:spLocks noGrp="1"/>
          </p:cNvSpPr>
          <p:nvPr>
            <p:ph type="ftr" sz="quarter" idx="100"/>
          </p:nvPr>
        </p:nvSpPr>
        <p:spPr>
          <a:ln/>
        </p:spPr>
        <p:txBody>
          <a:bodyPr/>
          <a:lstStyle>
            <a:lvl1pPr>
              <a:defRPr/>
            </a:lvl1pPr>
          </a:lstStyle>
          <a:p>
            <a:pPr>
              <a:defRPr/>
            </a:pPr>
            <a:endParaRPr lang="en-US"/>
          </a:p>
        </p:txBody>
      </p:sp>
      <p:sp>
        <p:nvSpPr>
          <p:cNvPr id="61" name="Slide Number Placeholder 4">
            <a:extLst>
              <a:ext uri="{FF2B5EF4-FFF2-40B4-BE49-F238E27FC236}">
                <a16:creationId xmlns:a16="http://schemas.microsoft.com/office/drawing/2014/main" id="{0C055CA6-0A0E-4282-880A-8DBC8C36204B}"/>
              </a:ext>
            </a:extLst>
          </p:cNvPr>
          <p:cNvSpPr>
            <a:spLocks noGrp="1"/>
          </p:cNvSpPr>
          <p:nvPr>
            <p:ph type="sldNum" sz="quarter" idx="101"/>
          </p:nvPr>
        </p:nvSpPr>
        <p:spPr>
          <a:ln/>
        </p:spPr>
        <p:txBody>
          <a:bodyPr/>
          <a:lstStyle>
            <a:lvl1pPr>
              <a:defRPr/>
            </a:lvl1pPr>
          </a:lstStyle>
          <a:p>
            <a:pPr>
              <a:defRPr/>
            </a:pPr>
            <a:fld id="{AA49CEC9-1580-4ABD-9C01-937A633F5139}" type="slidenum">
              <a:rPr lang="en-US" altLang="en-US"/>
              <a:pPr>
                <a:defRPr/>
              </a:pPr>
              <a:t>‹#›</a:t>
            </a:fld>
            <a:endParaRPr lang="en-US" altLang="en-US"/>
          </a:p>
        </p:txBody>
      </p:sp>
      <p:sp>
        <p:nvSpPr>
          <p:cNvPr id="62" name="Slide Number Placeholder 5">
            <a:extLst>
              <a:ext uri="{FF2B5EF4-FFF2-40B4-BE49-F238E27FC236}">
                <a16:creationId xmlns:a16="http://schemas.microsoft.com/office/drawing/2014/main" id="{A7166B3A-99A2-40C6-9726-91C6CA44654F}"/>
              </a:ext>
            </a:extLst>
          </p:cNvPr>
          <p:cNvSpPr>
            <a:spLocks noGrp="1"/>
          </p:cNvSpPr>
          <p:nvPr>
            <p:ph type="sldNum" sz="quarter" idx="102"/>
          </p:nvPr>
        </p:nvSpPr>
        <p:spPr>
          <a:ln/>
        </p:spPr>
        <p:txBody>
          <a:bodyPr/>
          <a:lstStyle>
            <a:lvl1pPr>
              <a:defRPr/>
            </a:lvl1pPr>
          </a:lstStyle>
          <a:p>
            <a:pPr>
              <a:defRPr/>
            </a:pPr>
            <a:fld id="{63CB4DDB-E4A9-4DF9-BA83-022CA25A0894}" type="slidenum">
              <a:rPr lang="en-US" altLang="en-US"/>
              <a:pPr>
                <a:defRPr/>
              </a:pPr>
              <a:t>‹#›</a:t>
            </a:fld>
            <a:endParaRPr lang="en-US" altLang="en-US"/>
          </a:p>
        </p:txBody>
      </p:sp>
    </p:spTree>
    <p:extLst>
      <p:ext uri="{BB962C8B-B14F-4D97-AF65-F5344CB8AC3E}">
        <p14:creationId xmlns:p14="http://schemas.microsoft.com/office/powerpoint/2010/main" val="2591651930"/>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7"/>
          <p:cNvSpPr>
            <a:spLocks noGrp="1"/>
          </p:cNvSpPr>
          <p:nvPr>
            <p:ph type="sldNum" sz="quarter" idx="13"/>
          </p:nvPr>
        </p:nvSpPr>
        <p:spPr/>
        <p:txBody>
          <a:bodyPr/>
          <a:lstStyle>
            <a:lvl1pPr>
              <a:defRPr>
                <a:latin typeface="+mn-lt"/>
              </a:defRPr>
            </a:lvl1pPr>
          </a:lstStyle>
          <a:p>
            <a:pPr>
              <a:defRPr/>
            </a:pPr>
            <a:fld id="{91FF3D5D-1751-4375-B099-F5DFBF0BC5F0}" type="slidenum">
              <a:rPr lang="en-US"/>
              <a:pPr>
                <a:defRPr/>
              </a:pPr>
              <a:t>‹#›</a:t>
            </a:fld>
            <a:endParaRPr lang="en-US"/>
          </a:p>
        </p:txBody>
      </p:sp>
      <p:sp>
        <p:nvSpPr>
          <p:cNvPr id="9" name="Footer Placeholder 2"/>
          <p:cNvSpPr>
            <a:spLocks noGrp="1"/>
          </p:cNvSpPr>
          <p:nvPr>
            <p:ph type="ftr" sz="quarter" idx="15"/>
          </p:nvPr>
        </p:nvSpPr>
        <p:spPr>
          <a:ln/>
        </p:spPr>
        <p:txBody>
          <a:bodyPr/>
          <a:lstStyle>
            <a:lvl1pPr>
              <a:defRPr/>
            </a:lvl1pPr>
          </a:lstStyle>
          <a:p>
            <a:pPr>
              <a:defRPr/>
            </a:pPr>
            <a:endParaRPr lang="en-US"/>
          </a:p>
        </p:txBody>
      </p:sp>
      <p:sp>
        <p:nvSpPr>
          <p:cNvPr id="11" name="Slide Number Placeholder 4"/>
          <p:cNvSpPr>
            <a:spLocks noGrp="1"/>
          </p:cNvSpPr>
          <p:nvPr>
            <p:ph type="sldNum" sz="quarter" idx="17"/>
          </p:nvPr>
        </p:nvSpPr>
        <p:spPr>
          <a:ln/>
        </p:spPr>
        <p:txBody>
          <a:bodyPr/>
          <a:lstStyle>
            <a:lvl1pPr>
              <a:defRPr>
                <a:latin typeface="+mn-lt"/>
              </a:defRPr>
            </a:lvl1pPr>
          </a:lstStyle>
          <a:p>
            <a:pPr>
              <a:defRPr/>
            </a:pPr>
            <a:fld id="{2712380C-954C-40C1-BDAB-F1A466F9768A}" type="slidenum">
              <a:rPr lang="en-US"/>
              <a:pPr>
                <a:defRPr/>
              </a:pPr>
              <a:t>‹#›</a:t>
            </a:fld>
            <a:endParaRPr lang="en-US"/>
          </a:p>
        </p:txBody>
      </p:sp>
      <p:sp>
        <p:nvSpPr>
          <p:cNvPr id="12" name="Footer Placeholder 2"/>
          <p:cNvSpPr>
            <a:spLocks noGrp="1"/>
          </p:cNvSpPr>
          <p:nvPr>
            <p:ph type="ftr" sz="quarter" idx="19"/>
          </p:nvPr>
        </p:nvSpPr>
        <p:spPr>
          <a:ln/>
        </p:spPr>
        <p:txBody>
          <a:bodyPr/>
          <a:lstStyle>
            <a:lvl1pPr>
              <a:defRPr/>
            </a:lvl1pPr>
          </a:lstStyle>
          <a:p>
            <a:pPr>
              <a:defRPr/>
            </a:pPr>
            <a:endParaRPr lang="en-US"/>
          </a:p>
        </p:txBody>
      </p:sp>
      <p:sp>
        <p:nvSpPr>
          <p:cNvPr id="14" name="Slide Number Placeholder 4"/>
          <p:cNvSpPr>
            <a:spLocks noGrp="1"/>
          </p:cNvSpPr>
          <p:nvPr>
            <p:ph type="sldNum" sz="quarter" idx="21"/>
          </p:nvPr>
        </p:nvSpPr>
        <p:spPr>
          <a:ln/>
        </p:spPr>
        <p:txBody>
          <a:bodyPr/>
          <a:lstStyle>
            <a:lvl1pPr>
              <a:defRPr>
                <a:latin typeface="+mn-lt"/>
              </a:defRPr>
            </a:lvl1pPr>
          </a:lstStyle>
          <a:p>
            <a:pPr>
              <a:defRPr/>
            </a:pPr>
            <a:fld id="{F0757F0F-0320-4898-BFC4-7285BD8BFEDA}" type="slidenum">
              <a:rPr lang="en-US"/>
              <a:pPr>
                <a:defRPr/>
              </a:pPr>
              <a:t>‹#›</a:t>
            </a:fld>
            <a:endParaRPr lang="en-US"/>
          </a:p>
        </p:txBody>
      </p:sp>
      <p:sp>
        <p:nvSpPr>
          <p:cNvPr id="15" name="Footer Placeholder 2"/>
          <p:cNvSpPr>
            <a:spLocks noGrp="1"/>
          </p:cNvSpPr>
          <p:nvPr>
            <p:ph type="ftr" sz="quarter" idx="23"/>
          </p:nvPr>
        </p:nvSpPr>
        <p:spPr>
          <a:ln/>
        </p:spPr>
        <p:txBody>
          <a:bodyPr/>
          <a:lstStyle>
            <a:lvl1pPr>
              <a:defRPr/>
            </a:lvl1pPr>
          </a:lstStyle>
          <a:p>
            <a:pPr>
              <a:defRPr/>
            </a:pPr>
            <a:endParaRPr lang="en-US"/>
          </a:p>
        </p:txBody>
      </p:sp>
      <p:sp>
        <p:nvSpPr>
          <p:cNvPr id="17" name="Slide Number Placeholder 4"/>
          <p:cNvSpPr>
            <a:spLocks noGrp="1"/>
          </p:cNvSpPr>
          <p:nvPr>
            <p:ph type="sldNum" sz="quarter" idx="25"/>
          </p:nvPr>
        </p:nvSpPr>
        <p:spPr>
          <a:ln/>
        </p:spPr>
        <p:txBody>
          <a:bodyPr/>
          <a:lstStyle>
            <a:lvl1pPr>
              <a:defRPr>
                <a:latin typeface="+mn-lt"/>
              </a:defRPr>
            </a:lvl1pPr>
          </a:lstStyle>
          <a:p>
            <a:pPr>
              <a:defRPr/>
            </a:pPr>
            <a:fld id="{12B68DC4-5803-4F3E-8568-5730371CE4EE}" type="slidenum">
              <a:rPr lang="en-US"/>
              <a:pPr>
                <a:defRPr/>
              </a:pPr>
              <a:t>‹#›</a:t>
            </a:fld>
            <a:endParaRPr lang="en-US"/>
          </a:p>
        </p:txBody>
      </p:sp>
      <p:sp>
        <p:nvSpPr>
          <p:cNvPr id="16" name="Footer Placeholder 2"/>
          <p:cNvSpPr>
            <a:spLocks noGrp="1"/>
          </p:cNvSpPr>
          <p:nvPr>
            <p:ph type="ftr" sz="quarter" idx="27"/>
          </p:nvPr>
        </p:nvSpPr>
        <p:spPr>
          <a:ln/>
        </p:spPr>
        <p:txBody>
          <a:bodyPr/>
          <a:lstStyle>
            <a:lvl1pPr>
              <a:defRPr/>
            </a:lvl1pPr>
          </a:lstStyle>
          <a:p>
            <a:pPr>
              <a:defRPr/>
            </a:pPr>
            <a:endParaRPr lang="en-US"/>
          </a:p>
        </p:txBody>
      </p:sp>
      <p:sp>
        <p:nvSpPr>
          <p:cNvPr id="19" name="Slide Number Placeholder 4"/>
          <p:cNvSpPr>
            <a:spLocks noGrp="1"/>
          </p:cNvSpPr>
          <p:nvPr>
            <p:ph type="sldNum" sz="quarter" idx="29"/>
          </p:nvPr>
        </p:nvSpPr>
        <p:spPr>
          <a:ln/>
        </p:spPr>
        <p:txBody>
          <a:bodyPr/>
          <a:lstStyle>
            <a:lvl1pPr>
              <a:defRPr>
                <a:latin typeface="+mn-lt"/>
              </a:defRPr>
            </a:lvl1pPr>
          </a:lstStyle>
          <a:p>
            <a:pPr>
              <a:defRPr/>
            </a:pPr>
            <a:fld id="{9D8E52FA-F0AA-4F14-92EA-9BC46B87C416}" type="slidenum">
              <a:rPr lang="en-US"/>
              <a:pPr>
                <a:defRPr/>
              </a:pPr>
              <a:t>‹#›</a:t>
            </a:fld>
            <a:endParaRPr lang="en-US"/>
          </a:p>
        </p:txBody>
      </p:sp>
      <p:sp>
        <p:nvSpPr>
          <p:cNvPr id="20" name="Footer Placeholder 2"/>
          <p:cNvSpPr>
            <a:spLocks noGrp="1"/>
          </p:cNvSpPr>
          <p:nvPr>
            <p:ph type="ftr" sz="quarter" idx="31"/>
          </p:nvPr>
        </p:nvSpPr>
        <p:spPr>
          <a:ln/>
        </p:spPr>
        <p:txBody>
          <a:bodyPr/>
          <a:lstStyle>
            <a:lvl1pPr>
              <a:defRPr/>
            </a:lvl1pPr>
          </a:lstStyle>
          <a:p>
            <a:pPr>
              <a:defRPr/>
            </a:pPr>
            <a:r>
              <a:rPr lang="en-US"/>
              <a:t>VRC Diagnostic Assessment Pilot – Labor Management Forum Brief</a:t>
            </a:r>
          </a:p>
        </p:txBody>
      </p:sp>
      <p:sp>
        <p:nvSpPr>
          <p:cNvPr id="22" name="Slide Number Placeholder 4"/>
          <p:cNvSpPr>
            <a:spLocks noGrp="1"/>
          </p:cNvSpPr>
          <p:nvPr>
            <p:ph type="sldNum" sz="quarter" idx="33"/>
          </p:nvPr>
        </p:nvSpPr>
        <p:spPr>
          <a:ln/>
        </p:spPr>
        <p:txBody>
          <a:bodyPr/>
          <a:lstStyle>
            <a:lvl1pPr>
              <a:defRPr/>
            </a:lvl1pPr>
          </a:lstStyle>
          <a:p>
            <a:pPr>
              <a:defRPr/>
            </a:pPr>
            <a:fld id="{CEFA581C-D257-41E4-B8B6-B7A4A524170A}" type="slidenum">
              <a:rPr lang="en-US" altLang="en-US"/>
              <a:pPr>
                <a:defRPr/>
              </a:pPr>
              <a:t>‹#›</a:t>
            </a:fld>
            <a:endParaRPr lang="en-US" altLang="en-US"/>
          </a:p>
        </p:txBody>
      </p:sp>
      <p:sp>
        <p:nvSpPr>
          <p:cNvPr id="21" name="Footer Placeholder 2"/>
          <p:cNvSpPr>
            <a:spLocks noGrp="1"/>
          </p:cNvSpPr>
          <p:nvPr>
            <p:ph type="ftr" sz="quarter" idx="35"/>
          </p:nvPr>
        </p:nvSpPr>
        <p:spPr>
          <a:ln/>
        </p:spPr>
        <p:txBody>
          <a:bodyPr/>
          <a:lstStyle>
            <a:lvl1pPr>
              <a:defRPr/>
            </a:lvl1pPr>
          </a:lstStyle>
          <a:p>
            <a:pPr>
              <a:defRPr/>
            </a:pPr>
            <a:r>
              <a:rPr lang="en-US"/>
              <a:t>VRC Diagnostic Assessment Pilot – Labor Management Forum Brief</a:t>
            </a:r>
          </a:p>
        </p:txBody>
      </p:sp>
      <p:sp>
        <p:nvSpPr>
          <p:cNvPr id="24" name="Slide Number Placeholder 4"/>
          <p:cNvSpPr>
            <a:spLocks noGrp="1"/>
          </p:cNvSpPr>
          <p:nvPr>
            <p:ph type="sldNum" sz="quarter" idx="37"/>
          </p:nvPr>
        </p:nvSpPr>
        <p:spPr>
          <a:ln/>
        </p:spPr>
        <p:txBody>
          <a:bodyPr/>
          <a:lstStyle>
            <a:lvl1pPr>
              <a:defRPr/>
            </a:lvl1pPr>
          </a:lstStyle>
          <a:p>
            <a:pPr>
              <a:defRPr/>
            </a:pPr>
            <a:fld id="{D2A53DCE-D5CE-4A2A-979B-93D5EF0DC4A8}" type="slidenum">
              <a:rPr lang="en-US" altLang="en-US"/>
              <a:pPr>
                <a:defRPr/>
              </a:pPr>
              <a:t>‹#›</a:t>
            </a:fld>
            <a:endParaRPr lang="en-US" altLang="en-US"/>
          </a:p>
        </p:txBody>
      </p:sp>
      <p:sp>
        <p:nvSpPr>
          <p:cNvPr id="25" name="Footer Placeholder 2"/>
          <p:cNvSpPr>
            <a:spLocks noGrp="1"/>
          </p:cNvSpPr>
          <p:nvPr>
            <p:ph type="ftr" sz="quarter" idx="39"/>
          </p:nvPr>
        </p:nvSpPr>
        <p:spPr>
          <a:ln/>
        </p:spPr>
        <p:txBody>
          <a:bodyPr/>
          <a:lstStyle>
            <a:lvl1pPr>
              <a:defRPr/>
            </a:lvl1pPr>
          </a:lstStyle>
          <a:p>
            <a:pPr>
              <a:defRPr/>
            </a:pPr>
            <a:r>
              <a:rPr lang="en-US"/>
              <a:t>VRC Diagnostic Assessment Pilot – Labor Management Forum Brief</a:t>
            </a:r>
          </a:p>
        </p:txBody>
      </p:sp>
      <p:sp>
        <p:nvSpPr>
          <p:cNvPr id="27" name="Slide Number Placeholder 4"/>
          <p:cNvSpPr>
            <a:spLocks noGrp="1"/>
          </p:cNvSpPr>
          <p:nvPr>
            <p:ph type="sldNum" sz="quarter" idx="41"/>
          </p:nvPr>
        </p:nvSpPr>
        <p:spPr>
          <a:ln/>
        </p:spPr>
        <p:txBody>
          <a:bodyPr/>
          <a:lstStyle>
            <a:lvl1pPr>
              <a:defRPr/>
            </a:lvl1pPr>
          </a:lstStyle>
          <a:p>
            <a:pPr>
              <a:defRPr/>
            </a:pPr>
            <a:fld id="{F5145328-7644-4B75-A5F9-5F144A64828E}" type="slidenum">
              <a:rPr lang="en-US" altLang="en-US"/>
              <a:pPr>
                <a:defRPr/>
              </a:pPr>
              <a:t>‹#›</a:t>
            </a:fld>
            <a:endParaRPr lang="en-US" altLang="en-US"/>
          </a:p>
        </p:txBody>
      </p:sp>
      <p:sp>
        <p:nvSpPr>
          <p:cNvPr id="26" name="Footer Placeholder 2"/>
          <p:cNvSpPr>
            <a:spLocks noGrp="1"/>
          </p:cNvSpPr>
          <p:nvPr>
            <p:ph type="ftr" sz="quarter" idx="43"/>
          </p:nvPr>
        </p:nvSpPr>
        <p:spPr>
          <a:ln/>
        </p:spPr>
        <p:txBody>
          <a:bodyPr/>
          <a:lstStyle>
            <a:lvl1pPr>
              <a:defRPr/>
            </a:lvl1pPr>
          </a:lstStyle>
          <a:p>
            <a:pPr>
              <a:defRPr/>
            </a:pPr>
            <a:r>
              <a:rPr lang="en-US"/>
              <a:t>VRC Diagnostic Assessment Pilot – Labor Management Forum Brief</a:t>
            </a:r>
          </a:p>
        </p:txBody>
      </p:sp>
      <p:sp>
        <p:nvSpPr>
          <p:cNvPr id="29" name="Slide Number Placeholder 4"/>
          <p:cNvSpPr>
            <a:spLocks noGrp="1"/>
          </p:cNvSpPr>
          <p:nvPr>
            <p:ph type="sldNum" sz="quarter" idx="45"/>
          </p:nvPr>
        </p:nvSpPr>
        <p:spPr>
          <a:ln/>
        </p:spPr>
        <p:txBody>
          <a:bodyPr/>
          <a:lstStyle>
            <a:lvl1pPr>
              <a:defRPr/>
            </a:lvl1pPr>
          </a:lstStyle>
          <a:p>
            <a:pPr>
              <a:defRPr/>
            </a:pPr>
            <a:fld id="{4E89AA0F-8063-4D71-B3DC-A6FAAC72FE5D}" type="slidenum">
              <a:rPr lang="en-US" altLang="en-US"/>
              <a:pPr>
                <a:defRPr/>
              </a:pPr>
              <a:t>‹#›</a:t>
            </a:fld>
            <a:endParaRPr lang="en-US" altLang="en-US"/>
          </a:p>
        </p:txBody>
      </p:sp>
      <p:sp>
        <p:nvSpPr>
          <p:cNvPr id="28" name="Footer Placeholder 2"/>
          <p:cNvSpPr>
            <a:spLocks noGrp="1"/>
          </p:cNvSpPr>
          <p:nvPr>
            <p:ph type="ftr" sz="quarter" idx="47"/>
          </p:nvPr>
        </p:nvSpPr>
        <p:spPr>
          <a:ln/>
        </p:spPr>
        <p:txBody>
          <a:bodyPr/>
          <a:lstStyle>
            <a:lvl1pPr>
              <a:defRPr/>
            </a:lvl1pPr>
          </a:lstStyle>
          <a:p>
            <a:pPr>
              <a:defRPr/>
            </a:pPr>
            <a:r>
              <a:rPr lang="en-US"/>
              <a:t>VRC Diagnostic Assessment Pilot – Labor Management Forum Brief</a:t>
            </a:r>
          </a:p>
        </p:txBody>
      </p:sp>
      <p:sp>
        <p:nvSpPr>
          <p:cNvPr id="31" name="Slide Number Placeholder 4"/>
          <p:cNvSpPr>
            <a:spLocks noGrp="1"/>
          </p:cNvSpPr>
          <p:nvPr>
            <p:ph type="sldNum" sz="quarter" idx="49"/>
          </p:nvPr>
        </p:nvSpPr>
        <p:spPr>
          <a:ln/>
        </p:spPr>
        <p:txBody>
          <a:bodyPr/>
          <a:lstStyle>
            <a:lvl1pPr>
              <a:defRPr/>
            </a:lvl1pPr>
          </a:lstStyle>
          <a:p>
            <a:pPr>
              <a:defRPr/>
            </a:pPr>
            <a:fld id="{E5CEC321-6D29-427C-B242-D768377525C4}" type="slidenum">
              <a:rPr lang="en-US" altLang="en-US"/>
              <a:pPr>
                <a:defRPr/>
              </a:pPr>
              <a:t>‹#›</a:t>
            </a:fld>
            <a:endParaRPr lang="en-US" altLang="en-US"/>
          </a:p>
        </p:txBody>
      </p:sp>
      <p:sp>
        <p:nvSpPr>
          <p:cNvPr id="32"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4" name="Slide Number Placeholder 4"/>
          <p:cNvSpPr>
            <a:spLocks noGrp="1"/>
          </p:cNvSpPr>
          <p:nvPr>
            <p:ph type="sldNum" sz="quarter" idx="53"/>
          </p:nvPr>
        </p:nvSpPr>
        <p:spPr>
          <a:ln/>
        </p:spPr>
        <p:txBody>
          <a:bodyPr/>
          <a:lstStyle>
            <a:lvl1pPr>
              <a:defRPr/>
            </a:lvl1pPr>
          </a:lstStyle>
          <a:p>
            <a:pPr>
              <a:defRPr/>
            </a:pPr>
            <a:fld id="{379356DD-D55B-4D31-AAEB-434135C1144B}" type="slidenum">
              <a:rPr lang="en-US" altLang="en-US"/>
              <a:pPr>
                <a:defRPr/>
              </a:pPr>
              <a:t>‹#›</a:t>
            </a:fld>
            <a:endParaRPr lang="en-US" altLang="en-US"/>
          </a:p>
        </p:txBody>
      </p:sp>
      <p:sp>
        <p:nvSpPr>
          <p:cNvPr id="33"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6" name="Slide Number Placeholder 4"/>
          <p:cNvSpPr>
            <a:spLocks noGrp="1"/>
          </p:cNvSpPr>
          <p:nvPr>
            <p:ph type="sldNum" sz="quarter" idx="57"/>
          </p:nvPr>
        </p:nvSpPr>
        <p:spPr>
          <a:ln/>
        </p:spPr>
        <p:txBody>
          <a:bodyPr/>
          <a:lstStyle>
            <a:lvl1pPr>
              <a:defRPr/>
            </a:lvl1pPr>
          </a:lstStyle>
          <a:p>
            <a:pPr>
              <a:defRPr/>
            </a:pPr>
            <a:fld id="{00C185A2-8134-40E6-BC6A-FCEA5A4A6727}" type="slidenum">
              <a:rPr lang="en-US" altLang="en-US"/>
              <a:pPr>
                <a:defRPr/>
              </a:pPr>
              <a:t>‹#›</a:t>
            </a:fld>
            <a:endParaRPr lang="en-US" altLang="en-US"/>
          </a:p>
        </p:txBody>
      </p:sp>
      <p:sp>
        <p:nvSpPr>
          <p:cNvPr id="35"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8" name="Slide Number Placeholder 4"/>
          <p:cNvSpPr>
            <a:spLocks noGrp="1"/>
          </p:cNvSpPr>
          <p:nvPr>
            <p:ph type="sldNum" sz="quarter" idx="61"/>
          </p:nvPr>
        </p:nvSpPr>
        <p:spPr>
          <a:ln/>
        </p:spPr>
        <p:txBody>
          <a:bodyPr/>
          <a:lstStyle>
            <a:lvl1pPr>
              <a:defRPr/>
            </a:lvl1pPr>
          </a:lstStyle>
          <a:p>
            <a:pPr>
              <a:defRPr/>
            </a:pPr>
            <a:fld id="{6D9ABBAC-D259-417A-842A-1BE41CB385F8}" type="slidenum">
              <a:rPr lang="en-US" altLang="en-US"/>
              <a:pPr>
                <a:defRPr/>
              </a:pPr>
              <a:t>‹#›</a:t>
            </a:fld>
            <a:endParaRPr lang="en-US" altLang="en-US"/>
          </a:p>
        </p:txBody>
      </p:sp>
      <p:sp>
        <p:nvSpPr>
          <p:cNvPr id="39"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1" name="Slide Number Placeholder 4"/>
          <p:cNvSpPr>
            <a:spLocks noGrp="1"/>
          </p:cNvSpPr>
          <p:nvPr>
            <p:ph type="sldNum" sz="quarter" idx="65"/>
          </p:nvPr>
        </p:nvSpPr>
        <p:spPr>
          <a:ln/>
        </p:spPr>
        <p:txBody>
          <a:bodyPr/>
          <a:lstStyle>
            <a:lvl1pPr>
              <a:defRPr/>
            </a:lvl1pPr>
          </a:lstStyle>
          <a:p>
            <a:pPr>
              <a:defRPr/>
            </a:pPr>
            <a:fld id="{B9817041-0C8A-4806-89CC-50F303683631}" type="slidenum">
              <a:rPr lang="en-US" altLang="en-US"/>
              <a:pPr>
                <a:defRPr/>
              </a:pPr>
              <a:t>‹#›</a:t>
            </a:fld>
            <a:endParaRPr lang="en-US" altLang="en-US"/>
          </a:p>
        </p:txBody>
      </p:sp>
      <p:sp>
        <p:nvSpPr>
          <p:cNvPr id="40"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3" name="Slide Number Placeholder 4"/>
          <p:cNvSpPr>
            <a:spLocks noGrp="1"/>
          </p:cNvSpPr>
          <p:nvPr>
            <p:ph type="sldNum" sz="quarter" idx="69"/>
          </p:nvPr>
        </p:nvSpPr>
        <p:spPr>
          <a:ln/>
        </p:spPr>
        <p:txBody>
          <a:bodyPr/>
          <a:lstStyle>
            <a:lvl1pPr>
              <a:defRPr/>
            </a:lvl1pPr>
          </a:lstStyle>
          <a:p>
            <a:pPr>
              <a:defRPr/>
            </a:pPr>
            <a:fld id="{509DA731-0ACF-47BA-BC70-EF25D3C4306B}" type="slidenum">
              <a:rPr lang="en-US" altLang="en-US"/>
              <a:pPr>
                <a:defRPr/>
              </a:pPr>
              <a:t>‹#›</a:t>
            </a:fld>
            <a:endParaRPr lang="en-US" altLang="en-US"/>
          </a:p>
        </p:txBody>
      </p:sp>
      <p:sp>
        <p:nvSpPr>
          <p:cNvPr id="42" name="Footer Placeholder 2"/>
          <p:cNvSpPr>
            <a:spLocks noGrp="1"/>
          </p:cNvSpPr>
          <p:nvPr>
            <p:ph type="ftr" sz="quarter" idx="71"/>
          </p:nvPr>
        </p:nvSpPr>
        <p:spPr>
          <a:ln/>
        </p:spPr>
        <p:txBody>
          <a:bodyPr/>
          <a:lstStyle>
            <a:lvl1pPr>
              <a:defRPr/>
            </a:lvl1pPr>
          </a:lstStyle>
          <a:p>
            <a:pPr>
              <a:defRPr/>
            </a:pPr>
            <a:r>
              <a:rPr lang="en-US"/>
              <a:t>VRC Diagnostic Assessment Pilot – Labor Management Forum Brief</a:t>
            </a:r>
          </a:p>
        </p:txBody>
      </p:sp>
      <p:sp>
        <p:nvSpPr>
          <p:cNvPr id="45" name="Slide Number Placeholder 4"/>
          <p:cNvSpPr>
            <a:spLocks noGrp="1"/>
          </p:cNvSpPr>
          <p:nvPr>
            <p:ph type="sldNum" sz="quarter" idx="73"/>
          </p:nvPr>
        </p:nvSpPr>
        <p:spPr>
          <a:ln/>
        </p:spPr>
        <p:txBody>
          <a:bodyPr/>
          <a:lstStyle>
            <a:lvl1pPr>
              <a:defRPr/>
            </a:lvl1pPr>
          </a:lstStyle>
          <a:p>
            <a:pPr>
              <a:defRPr/>
            </a:pPr>
            <a:fld id="{093AD26B-D243-4DDD-BD9E-B60F110F0423}" type="slidenum">
              <a:rPr lang="en-US" altLang="en-US"/>
              <a:pPr>
                <a:defRPr/>
              </a:pPr>
              <a:t>‹#›</a:t>
            </a:fld>
            <a:endParaRPr lang="en-US" altLang="en-US"/>
          </a:p>
        </p:txBody>
      </p:sp>
      <p:sp>
        <p:nvSpPr>
          <p:cNvPr id="44" name="Footer Placeholder 2"/>
          <p:cNvSpPr>
            <a:spLocks noGrp="1"/>
          </p:cNvSpPr>
          <p:nvPr>
            <p:ph type="ftr" sz="quarter" idx="75"/>
          </p:nvPr>
        </p:nvSpPr>
        <p:spPr>
          <a:ln/>
        </p:spPr>
        <p:txBody>
          <a:bodyPr/>
          <a:lstStyle>
            <a:lvl1pPr>
              <a:defRPr/>
            </a:lvl1pPr>
          </a:lstStyle>
          <a:p>
            <a:pPr>
              <a:defRPr/>
            </a:pPr>
            <a:r>
              <a:rPr lang="en-US"/>
              <a:t>VRC Diagnostic Assessment Pilot – Labor Management Forum Brief</a:t>
            </a:r>
          </a:p>
        </p:txBody>
      </p:sp>
      <p:sp>
        <p:nvSpPr>
          <p:cNvPr id="47" name="Slide Number Placeholder 4"/>
          <p:cNvSpPr>
            <a:spLocks noGrp="1"/>
          </p:cNvSpPr>
          <p:nvPr>
            <p:ph type="sldNum" sz="quarter" idx="77"/>
          </p:nvPr>
        </p:nvSpPr>
        <p:spPr>
          <a:ln/>
        </p:spPr>
        <p:txBody>
          <a:bodyPr/>
          <a:lstStyle>
            <a:lvl1pPr>
              <a:defRPr/>
            </a:lvl1pPr>
          </a:lstStyle>
          <a:p>
            <a:pPr>
              <a:defRPr/>
            </a:pPr>
            <a:fld id="{AE16F4B9-0D00-4042-9BA9-D56CB05B5CF0}" type="slidenum">
              <a:rPr lang="en-US" altLang="en-US"/>
              <a:pPr>
                <a:defRPr/>
              </a:pPr>
              <a:t>‹#›</a:t>
            </a:fld>
            <a:endParaRPr lang="en-US" altLang="en-US"/>
          </a:p>
        </p:txBody>
      </p:sp>
      <p:sp>
        <p:nvSpPr>
          <p:cNvPr id="48" name="Footer Placeholder 2"/>
          <p:cNvSpPr>
            <a:spLocks noGrp="1"/>
          </p:cNvSpPr>
          <p:nvPr>
            <p:ph type="ftr" sz="quarter" idx="79"/>
          </p:nvPr>
        </p:nvSpPr>
        <p:spPr>
          <a:ln/>
        </p:spPr>
        <p:txBody>
          <a:bodyPr/>
          <a:lstStyle>
            <a:lvl1pPr>
              <a:defRPr/>
            </a:lvl1pPr>
          </a:lstStyle>
          <a:p>
            <a:pPr>
              <a:defRPr/>
            </a:pPr>
            <a:r>
              <a:rPr lang="en-US"/>
              <a:t>VRC Diagnostic Assessment Pilot – Labor Management Forum Brief</a:t>
            </a:r>
          </a:p>
        </p:txBody>
      </p:sp>
      <p:sp>
        <p:nvSpPr>
          <p:cNvPr id="50" name="Slide Number Placeholder 4"/>
          <p:cNvSpPr>
            <a:spLocks noGrp="1"/>
          </p:cNvSpPr>
          <p:nvPr>
            <p:ph type="sldNum" sz="quarter" idx="81"/>
          </p:nvPr>
        </p:nvSpPr>
        <p:spPr>
          <a:ln/>
        </p:spPr>
        <p:txBody>
          <a:bodyPr/>
          <a:lstStyle>
            <a:lvl1pPr>
              <a:defRPr/>
            </a:lvl1pPr>
          </a:lstStyle>
          <a:p>
            <a:pPr>
              <a:defRPr/>
            </a:pPr>
            <a:fld id="{DC8884D9-8AE5-490D-AF56-1EDD2E0954CF}" type="slidenum">
              <a:rPr lang="en-US" altLang="en-US"/>
              <a:pPr>
                <a:defRPr/>
              </a:pPr>
              <a:t>‹#›</a:t>
            </a:fld>
            <a:endParaRPr lang="en-US" altLang="en-US"/>
          </a:p>
        </p:txBody>
      </p:sp>
      <p:sp>
        <p:nvSpPr>
          <p:cNvPr id="49" name="Footer Placeholder 2"/>
          <p:cNvSpPr>
            <a:spLocks noGrp="1"/>
          </p:cNvSpPr>
          <p:nvPr>
            <p:ph type="ftr" sz="quarter" idx="83"/>
          </p:nvPr>
        </p:nvSpPr>
        <p:spPr>
          <a:ln/>
        </p:spPr>
        <p:txBody>
          <a:bodyPr/>
          <a:lstStyle>
            <a:lvl1pPr>
              <a:defRPr/>
            </a:lvl1pPr>
          </a:lstStyle>
          <a:p>
            <a:pPr>
              <a:defRPr/>
            </a:pPr>
            <a:r>
              <a:rPr lang="en-US"/>
              <a:t>VRC Diagnostic Assessment Pilot – Labor Management Forum Brief</a:t>
            </a:r>
          </a:p>
        </p:txBody>
      </p:sp>
      <p:sp>
        <p:nvSpPr>
          <p:cNvPr id="52" name="Slide Number Placeholder 4"/>
          <p:cNvSpPr>
            <a:spLocks noGrp="1"/>
          </p:cNvSpPr>
          <p:nvPr>
            <p:ph type="sldNum" sz="quarter" idx="85"/>
          </p:nvPr>
        </p:nvSpPr>
        <p:spPr>
          <a:ln/>
        </p:spPr>
        <p:txBody>
          <a:bodyPr/>
          <a:lstStyle>
            <a:lvl1pPr>
              <a:defRPr/>
            </a:lvl1pPr>
          </a:lstStyle>
          <a:p>
            <a:pPr>
              <a:defRPr/>
            </a:pPr>
            <a:fld id="{E43E2870-E7D9-486A-97D7-26E9A1005B6E}" type="slidenum">
              <a:rPr lang="en-US" altLang="en-US"/>
              <a:pPr>
                <a:defRPr/>
              </a:pPr>
              <a:t>‹#›</a:t>
            </a:fld>
            <a:endParaRPr lang="en-US" altLang="en-US"/>
          </a:p>
        </p:txBody>
      </p:sp>
      <p:sp>
        <p:nvSpPr>
          <p:cNvPr id="51" name="Footer Placeholder 2"/>
          <p:cNvSpPr>
            <a:spLocks noGrp="1"/>
          </p:cNvSpPr>
          <p:nvPr>
            <p:ph type="ftr" sz="quarter" idx="87"/>
          </p:nvPr>
        </p:nvSpPr>
        <p:spPr>
          <a:ln/>
        </p:spPr>
        <p:txBody>
          <a:bodyPr/>
          <a:lstStyle>
            <a:lvl1pPr>
              <a:defRPr/>
            </a:lvl1pPr>
          </a:lstStyle>
          <a:p>
            <a:pPr>
              <a:defRPr/>
            </a:pPr>
            <a:r>
              <a:rPr lang="en-US"/>
              <a:t>VRC Diagnostic Assessment Pilot – Labor Management Forum Brief</a:t>
            </a:r>
          </a:p>
        </p:txBody>
      </p:sp>
      <p:sp>
        <p:nvSpPr>
          <p:cNvPr id="54" name="Slide Number Placeholder 4"/>
          <p:cNvSpPr>
            <a:spLocks noGrp="1"/>
          </p:cNvSpPr>
          <p:nvPr>
            <p:ph type="sldNum" sz="quarter" idx="89"/>
          </p:nvPr>
        </p:nvSpPr>
        <p:spPr>
          <a:ln/>
        </p:spPr>
        <p:txBody>
          <a:bodyPr/>
          <a:lstStyle>
            <a:lvl1pPr>
              <a:defRPr/>
            </a:lvl1pPr>
          </a:lstStyle>
          <a:p>
            <a:pPr>
              <a:defRPr/>
            </a:pPr>
            <a:fld id="{0EB03ED0-8483-4B18-92FC-635B8B95AFDD}" type="slidenum">
              <a:rPr lang="en-US" altLang="en-US"/>
              <a:pPr>
                <a:defRPr/>
              </a:pPr>
              <a:t>‹#›</a:t>
            </a:fld>
            <a:endParaRPr lang="en-US" altLang="en-US"/>
          </a:p>
        </p:txBody>
      </p:sp>
      <p:sp>
        <p:nvSpPr>
          <p:cNvPr id="53" name="Footer Placeholder 2"/>
          <p:cNvSpPr>
            <a:spLocks noGrp="1"/>
          </p:cNvSpPr>
          <p:nvPr>
            <p:ph type="ftr" sz="quarter" idx="91"/>
          </p:nvPr>
        </p:nvSpPr>
        <p:spPr>
          <a:ln/>
        </p:spPr>
        <p:txBody>
          <a:bodyPr/>
          <a:lstStyle>
            <a:lvl1pPr>
              <a:defRPr/>
            </a:lvl1pPr>
          </a:lstStyle>
          <a:p>
            <a:pPr>
              <a:defRPr/>
            </a:pPr>
            <a:r>
              <a:rPr lang="en-US"/>
              <a:t>VRC Diagnostic Assessment Pilot – Labor Management Forum Brief</a:t>
            </a:r>
          </a:p>
        </p:txBody>
      </p:sp>
      <p:sp>
        <p:nvSpPr>
          <p:cNvPr id="56" name="Slide Number Placeholder 4"/>
          <p:cNvSpPr>
            <a:spLocks noGrp="1"/>
          </p:cNvSpPr>
          <p:nvPr>
            <p:ph type="sldNum" sz="quarter" idx="93"/>
          </p:nvPr>
        </p:nvSpPr>
        <p:spPr>
          <a:ln/>
        </p:spPr>
        <p:txBody>
          <a:bodyPr/>
          <a:lstStyle>
            <a:lvl1pPr>
              <a:defRPr/>
            </a:lvl1pPr>
          </a:lstStyle>
          <a:p>
            <a:pPr>
              <a:defRPr/>
            </a:pPr>
            <a:fld id="{8E444AE9-C047-49A4-A8EF-E1DCEA660773}" type="slidenum">
              <a:rPr lang="en-US" altLang="en-US"/>
              <a:pPr>
                <a:defRPr/>
              </a:pPr>
              <a:t>‹#›</a:t>
            </a:fld>
            <a:endParaRPr lang="en-US" altLang="en-US"/>
          </a:p>
        </p:txBody>
      </p:sp>
      <p:sp>
        <p:nvSpPr>
          <p:cNvPr id="57" name="Footer Placeholder 2"/>
          <p:cNvSpPr>
            <a:spLocks noGrp="1"/>
          </p:cNvSpPr>
          <p:nvPr>
            <p:ph type="ftr" sz="quarter" idx="95"/>
          </p:nvPr>
        </p:nvSpPr>
        <p:spPr>
          <a:ln/>
        </p:spPr>
        <p:txBody>
          <a:bodyPr/>
          <a:lstStyle>
            <a:lvl1pPr>
              <a:defRPr/>
            </a:lvl1pPr>
          </a:lstStyle>
          <a:p>
            <a:pPr>
              <a:defRPr/>
            </a:pPr>
            <a:endParaRPr lang="en-US"/>
          </a:p>
        </p:txBody>
      </p:sp>
      <p:sp>
        <p:nvSpPr>
          <p:cNvPr id="59" name="Slide Number Placeholder 4"/>
          <p:cNvSpPr>
            <a:spLocks noGrp="1"/>
          </p:cNvSpPr>
          <p:nvPr>
            <p:ph type="sldNum" sz="quarter" idx="97"/>
          </p:nvPr>
        </p:nvSpPr>
        <p:spPr>
          <a:ln/>
        </p:spPr>
        <p:txBody>
          <a:bodyPr/>
          <a:lstStyle>
            <a:lvl1pPr>
              <a:defRPr/>
            </a:lvl1pPr>
          </a:lstStyle>
          <a:p>
            <a:pPr>
              <a:defRPr/>
            </a:pPr>
            <a:fld id="{ECEE4CA4-D3D7-47A5-A7AA-073D807E7E3A}" type="slidenum">
              <a:rPr lang="en-US" altLang="en-US"/>
              <a:pPr>
                <a:defRPr/>
              </a:pPr>
              <a:t>‹#›</a:t>
            </a:fld>
            <a:endParaRPr lang="en-US" altLang="en-US"/>
          </a:p>
        </p:txBody>
      </p:sp>
      <p:sp>
        <p:nvSpPr>
          <p:cNvPr id="55" name="Date Placeholder 1">
            <a:extLst>
              <a:ext uri="{FF2B5EF4-FFF2-40B4-BE49-F238E27FC236}">
                <a16:creationId xmlns:a16="http://schemas.microsoft.com/office/drawing/2014/main" id="{E85FAB69-1E92-4E2C-8059-39204ACCB614}"/>
              </a:ext>
            </a:extLst>
          </p:cNvPr>
          <p:cNvSpPr>
            <a:spLocks noGrp="1"/>
          </p:cNvSpPr>
          <p:nvPr>
            <p:ph type="dt" sz="half" idx="98"/>
          </p:nvPr>
        </p:nvSpPr>
        <p:spPr>
          <a:ln/>
        </p:spPr>
        <p:txBody>
          <a:bodyPr/>
          <a:lstStyle>
            <a:lvl1pPr>
              <a:defRPr/>
            </a:lvl1pPr>
          </a:lstStyle>
          <a:p>
            <a:pPr>
              <a:defRPr/>
            </a:pPr>
            <a:fld id="{D69D0441-001A-45A7-95B6-C87B0CDE36AC}" type="datetime1">
              <a:rPr lang="en-US"/>
              <a:pPr>
                <a:defRPr/>
              </a:pPr>
              <a:t>3/8/2022</a:t>
            </a:fld>
            <a:endParaRPr lang="en-US"/>
          </a:p>
        </p:txBody>
      </p:sp>
      <p:sp>
        <p:nvSpPr>
          <p:cNvPr id="58" name="Footer Placeholder 2">
            <a:extLst>
              <a:ext uri="{FF2B5EF4-FFF2-40B4-BE49-F238E27FC236}">
                <a16:creationId xmlns:a16="http://schemas.microsoft.com/office/drawing/2014/main" id="{9FDB79AD-96F4-4D52-A69F-59590BA2784F}"/>
              </a:ext>
            </a:extLst>
          </p:cNvPr>
          <p:cNvSpPr>
            <a:spLocks noGrp="1"/>
          </p:cNvSpPr>
          <p:nvPr>
            <p:ph type="ftr" sz="quarter" idx="99"/>
          </p:nvPr>
        </p:nvSpPr>
        <p:spPr>
          <a:ln/>
        </p:spPr>
        <p:txBody>
          <a:bodyPr/>
          <a:lstStyle>
            <a:lvl1pPr>
              <a:defRPr/>
            </a:lvl1pPr>
          </a:lstStyle>
          <a:p>
            <a:pPr>
              <a:defRPr/>
            </a:pPr>
            <a:endParaRPr lang="en-US"/>
          </a:p>
        </p:txBody>
      </p:sp>
      <p:sp>
        <p:nvSpPr>
          <p:cNvPr id="60" name="Footer Placeholder 3">
            <a:extLst>
              <a:ext uri="{FF2B5EF4-FFF2-40B4-BE49-F238E27FC236}">
                <a16:creationId xmlns:a16="http://schemas.microsoft.com/office/drawing/2014/main" id="{32B9BAFA-EC65-4C20-B0CF-8C1F05ED94FB}"/>
              </a:ext>
            </a:extLst>
          </p:cNvPr>
          <p:cNvSpPr>
            <a:spLocks noGrp="1"/>
          </p:cNvSpPr>
          <p:nvPr>
            <p:ph type="ftr" sz="quarter" idx="100"/>
          </p:nvPr>
        </p:nvSpPr>
        <p:spPr>
          <a:ln/>
        </p:spPr>
        <p:txBody>
          <a:bodyPr/>
          <a:lstStyle>
            <a:lvl1pPr>
              <a:defRPr/>
            </a:lvl1pPr>
          </a:lstStyle>
          <a:p>
            <a:pPr>
              <a:defRPr/>
            </a:pPr>
            <a:endParaRPr lang="en-US"/>
          </a:p>
        </p:txBody>
      </p:sp>
      <p:sp>
        <p:nvSpPr>
          <p:cNvPr id="61" name="Slide Number Placeholder 4">
            <a:extLst>
              <a:ext uri="{FF2B5EF4-FFF2-40B4-BE49-F238E27FC236}">
                <a16:creationId xmlns:a16="http://schemas.microsoft.com/office/drawing/2014/main" id="{C594D44E-3345-4564-B350-C0BFC40CF3FA}"/>
              </a:ext>
            </a:extLst>
          </p:cNvPr>
          <p:cNvSpPr>
            <a:spLocks noGrp="1"/>
          </p:cNvSpPr>
          <p:nvPr>
            <p:ph type="sldNum" sz="quarter" idx="101"/>
          </p:nvPr>
        </p:nvSpPr>
        <p:spPr>
          <a:ln/>
        </p:spPr>
        <p:txBody>
          <a:bodyPr/>
          <a:lstStyle>
            <a:lvl1pPr>
              <a:defRPr/>
            </a:lvl1pPr>
          </a:lstStyle>
          <a:p>
            <a:pPr>
              <a:defRPr/>
            </a:pPr>
            <a:fld id="{9871D969-8368-423F-BFDB-77423D19D604}" type="slidenum">
              <a:rPr lang="en-US" altLang="en-US"/>
              <a:pPr>
                <a:defRPr/>
              </a:pPr>
              <a:t>‹#›</a:t>
            </a:fld>
            <a:endParaRPr lang="en-US" altLang="en-US"/>
          </a:p>
        </p:txBody>
      </p:sp>
      <p:sp>
        <p:nvSpPr>
          <p:cNvPr id="62" name="Slide Number Placeholder 5">
            <a:extLst>
              <a:ext uri="{FF2B5EF4-FFF2-40B4-BE49-F238E27FC236}">
                <a16:creationId xmlns:a16="http://schemas.microsoft.com/office/drawing/2014/main" id="{6A0F38C4-B77E-4B11-9233-DFBB17DA807F}"/>
              </a:ext>
            </a:extLst>
          </p:cNvPr>
          <p:cNvSpPr>
            <a:spLocks noGrp="1"/>
          </p:cNvSpPr>
          <p:nvPr>
            <p:ph type="sldNum" sz="quarter" idx="102"/>
          </p:nvPr>
        </p:nvSpPr>
        <p:spPr>
          <a:ln/>
        </p:spPr>
        <p:txBody>
          <a:bodyPr/>
          <a:lstStyle>
            <a:lvl1pPr>
              <a:defRPr/>
            </a:lvl1pPr>
          </a:lstStyle>
          <a:p>
            <a:pPr>
              <a:defRPr/>
            </a:pPr>
            <a:fld id="{809E32A7-F054-4DBE-8CAA-5400784BEB48}" type="slidenum">
              <a:rPr lang="en-US" altLang="en-US"/>
              <a:pPr>
                <a:defRPr/>
              </a:pPr>
              <a:t>‹#›</a:t>
            </a:fld>
            <a:endParaRPr lang="en-US" altLang="en-US"/>
          </a:p>
        </p:txBody>
      </p:sp>
    </p:spTree>
    <p:extLst>
      <p:ext uri="{BB962C8B-B14F-4D97-AF65-F5344CB8AC3E}">
        <p14:creationId xmlns:p14="http://schemas.microsoft.com/office/powerpoint/2010/main" val="327280901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3"/>
          </p:nvPr>
        </p:nvSpPr>
        <p:spPr/>
        <p:txBody>
          <a:bodyPr/>
          <a:lstStyle>
            <a:lvl1pPr>
              <a:defRPr>
                <a:latin typeface="+mn-lt"/>
              </a:defRPr>
            </a:lvl1pPr>
          </a:lstStyle>
          <a:p>
            <a:pPr>
              <a:defRPr/>
            </a:pPr>
            <a:fld id="{6977E4F7-2670-41D0-977E-15AA9F408C67}" type="slidenum">
              <a:rPr lang="en-US"/>
              <a:pPr>
                <a:defRPr/>
              </a:pPr>
              <a:t>‹#›</a:t>
            </a:fld>
            <a:endParaRPr lang="en-US"/>
          </a:p>
        </p:txBody>
      </p:sp>
      <p:sp>
        <p:nvSpPr>
          <p:cNvPr id="8" name="Footer Placeholder 2"/>
          <p:cNvSpPr>
            <a:spLocks noGrp="1"/>
          </p:cNvSpPr>
          <p:nvPr>
            <p:ph type="ftr" sz="quarter" idx="15"/>
          </p:nvPr>
        </p:nvSpPr>
        <p:spPr>
          <a:ln/>
        </p:spPr>
        <p:txBody>
          <a:bodyPr/>
          <a:lstStyle>
            <a:lvl1pPr>
              <a:defRPr/>
            </a:lvl1pPr>
          </a:lstStyle>
          <a:p>
            <a:pPr>
              <a:defRPr/>
            </a:pPr>
            <a:endParaRPr lang="en-US"/>
          </a:p>
        </p:txBody>
      </p:sp>
      <p:sp>
        <p:nvSpPr>
          <p:cNvPr id="10" name="Slide Number Placeholder 4"/>
          <p:cNvSpPr>
            <a:spLocks noGrp="1"/>
          </p:cNvSpPr>
          <p:nvPr>
            <p:ph type="sldNum" sz="quarter" idx="17"/>
          </p:nvPr>
        </p:nvSpPr>
        <p:spPr>
          <a:ln/>
        </p:spPr>
        <p:txBody>
          <a:bodyPr/>
          <a:lstStyle>
            <a:lvl1pPr>
              <a:defRPr>
                <a:latin typeface="+mn-lt"/>
              </a:defRPr>
            </a:lvl1pPr>
          </a:lstStyle>
          <a:p>
            <a:pPr>
              <a:defRPr/>
            </a:pPr>
            <a:fld id="{75C9783D-BCDD-41AB-8858-C8AD7D68FDEE}" type="slidenum">
              <a:rPr lang="en-US"/>
              <a:pPr>
                <a:defRPr/>
              </a:pPr>
              <a:t>‹#›</a:t>
            </a:fld>
            <a:endParaRPr lang="en-US"/>
          </a:p>
        </p:txBody>
      </p:sp>
      <p:sp>
        <p:nvSpPr>
          <p:cNvPr id="11" name="Footer Placeholder 2"/>
          <p:cNvSpPr>
            <a:spLocks noGrp="1"/>
          </p:cNvSpPr>
          <p:nvPr>
            <p:ph type="ftr" sz="quarter" idx="19"/>
          </p:nvPr>
        </p:nvSpPr>
        <p:spPr>
          <a:ln/>
        </p:spPr>
        <p:txBody>
          <a:bodyPr/>
          <a:lstStyle>
            <a:lvl1pPr>
              <a:defRPr/>
            </a:lvl1pPr>
          </a:lstStyle>
          <a:p>
            <a:pPr>
              <a:defRPr/>
            </a:pPr>
            <a:endParaRPr lang="en-US"/>
          </a:p>
        </p:txBody>
      </p:sp>
      <p:sp>
        <p:nvSpPr>
          <p:cNvPr id="13" name="Slide Number Placeholder 4"/>
          <p:cNvSpPr>
            <a:spLocks noGrp="1"/>
          </p:cNvSpPr>
          <p:nvPr>
            <p:ph type="sldNum" sz="quarter" idx="21"/>
          </p:nvPr>
        </p:nvSpPr>
        <p:spPr>
          <a:ln/>
        </p:spPr>
        <p:txBody>
          <a:bodyPr/>
          <a:lstStyle>
            <a:lvl1pPr>
              <a:defRPr>
                <a:latin typeface="+mn-lt"/>
              </a:defRPr>
            </a:lvl1pPr>
          </a:lstStyle>
          <a:p>
            <a:pPr>
              <a:defRPr/>
            </a:pPr>
            <a:fld id="{4C46EB63-21D2-454E-9504-6F01FBFF4D53}" type="slidenum">
              <a:rPr lang="en-US"/>
              <a:pPr>
                <a:defRPr/>
              </a:pPr>
              <a:t>‹#›</a:t>
            </a:fld>
            <a:endParaRPr lang="en-US"/>
          </a:p>
        </p:txBody>
      </p:sp>
      <p:sp>
        <p:nvSpPr>
          <p:cNvPr id="14" name="Footer Placeholder 2"/>
          <p:cNvSpPr>
            <a:spLocks noGrp="1"/>
          </p:cNvSpPr>
          <p:nvPr>
            <p:ph type="ftr" sz="quarter" idx="23"/>
          </p:nvPr>
        </p:nvSpPr>
        <p:spPr>
          <a:ln/>
        </p:spPr>
        <p:txBody>
          <a:bodyPr/>
          <a:lstStyle>
            <a:lvl1pPr>
              <a:defRPr/>
            </a:lvl1pPr>
          </a:lstStyle>
          <a:p>
            <a:pPr>
              <a:defRPr/>
            </a:pPr>
            <a:endParaRPr lang="en-US"/>
          </a:p>
        </p:txBody>
      </p:sp>
      <p:sp>
        <p:nvSpPr>
          <p:cNvPr id="16" name="Slide Number Placeholder 4"/>
          <p:cNvSpPr>
            <a:spLocks noGrp="1"/>
          </p:cNvSpPr>
          <p:nvPr>
            <p:ph type="sldNum" sz="quarter" idx="25"/>
          </p:nvPr>
        </p:nvSpPr>
        <p:spPr>
          <a:ln/>
        </p:spPr>
        <p:txBody>
          <a:bodyPr/>
          <a:lstStyle>
            <a:lvl1pPr>
              <a:defRPr>
                <a:latin typeface="+mn-lt"/>
              </a:defRPr>
            </a:lvl1pPr>
          </a:lstStyle>
          <a:p>
            <a:pPr>
              <a:defRPr/>
            </a:pPr>
            <a:fld id="{95D4086A-1A71-490A-91A9-63777523EE6C}" type="slidenum">
              <a:rPr lang="en-US"/>
              <a:pPr>
                <a:defRPr/>
              </a:pPr>
              <a:t>‹#›</a:t>
            </a:fld>
            <a:endParaRPr lang="en-US"/>
          </a:p>
        </p:txBody>
      </p:sp>
      <p:sp>
        <p:nvSpPr>
          <p:cNvPr id="15" name="Footer Placeholder 2"/>
          <p:cNvSpPr>
            <a:spLocks noGrp="1"/>
          </p:cNvSpPr>
          <p:nvPr>
            <p:ph type="ftr" sz="quarter" idx="27"/>
          </p:nvPr>
        </p:nvSpPr>
        <p:spPr>
          <a:ln/>
        </p:spPr>
        <p:txBody>
          <a:bodyPr/>
          <a:lstStyle>
            <a:lvl1pPr>
              <a:defRPr/>
            </a:lvl1pPr>
          </a:lstStyle>
          <a:p>
            <a:pPr>
              <a:defRPr/>
            </a:pPr>
            <a:endParaRPr lang="en-US"/>
          </a:p>
        </p:txBody>
      </p:sp>
      <p:sp>
        <p:nvSpPr>
          <p:cNvPr id="18" name="Slide Number Placeholder 4"/>
          <p:cNvSpPr>
            <a:spLocks noGrp="1"/>
          </p:cNvSpPr>
          <p:nvPr>
            <p:ph type="sldNum" sz="quarter" idx="29"/>
          </p:nvPr>
        </p:nvSpPr>
        <p:spPr>
          <a:ln/>
        </p:spPr>
        <p:txBody>
          <a:bodyPr/>
          <a:lstStyle>
            <a:lvl1pPr>
              <a:defRPr>
                <a:latin typeface="+mn-lt"/>
              </a:defRPr>
            </a:lvl1pPr>
          </a:lstStyle>
          <a:p>
            <a:pPr>
              <a:defRPr/>
            </a:pPr>
            <a:fld id="{4858BDC9-2B86-4F3E-8F26-FE70ABD15AD5}" type="slidenum">
              <a:rPr lang="en-US"/>
              <a:pPr>
                <a:defRPr/>
              </a:pPr>
              <a:t>‹#›</a:t>
            </a:fld>
            <a:endParaRPr lang="en-US"/>
          </a:p>
        </p:txBody>
      </p:sp>
      <p:sp>
        <p:nvSpPr>
          <p:cNvPr id="19" name="Footer Placeholder 2"/>
          <p:cNvSpPr>
            <a:spLocks noGrp="1"/>
          </p:cNvSpPr>
          <p:nvPr>
            <p:ph type="ftr" sz="quarter" idx="31"/>
          </p:nvPr>
        </p:nvSpPr>
        <p:spPr>
          <a:ln/>
        </p:spPr>
        <p:txBody>
          <a:bodyPr/>
          <a:lstStyle>
            <a:lvl1pPr>
              <a:defRPr/>
            </a:lvl1pPr>
          </a:lstStyle>
          <a:p>
            <a:pPr>
              <a:defRPr/>
            </a:pPr>
            <a:r>
              <a:rPr lang="en-US"/>
              <a:t>VRC Diagnostic Assessment Pilot – Labor Management Forum Brief</a:t>
            </a:r>
          </a:p>
        </p:txBody>
      </p:sp>
      <p:sp>
        <p:nvSpPr>
          <p:cNvPr id="21" name="Slide Number Placeholder 4"/>
          <p:cNvSpPr>
            <a:spLocks noGrp="1"/>
          </p:cNvSpPr>
          <p:nvPr>
            <p:ph type="sldNum" sz="quarter" idx="33"/>
          </p:nvPr>
        </p:nvSpPr>
        <p:spPr>
          <a:ln/>
        </p:spPr>
        <p:txBody>
          <a:bodyPr/>
          <a:lstStyle>
            <a:lvl1pPr>
              <a:defRPr/>
            </a:lvl1pPr>
          </a:lstStyle>
          <a:p>
            <a:pPr>
              <a:defRPr/>
            </a:pPr>
            <a:fld id="{1AE60FE2-B2E2-400F-83A3-F6D4571FBF52}" type="slidenum">
              <a:rPr lang="en-US" altLang="en-US"/>
              <a:pPr>
                <a:defRPr/>
              </a:pPr>
              <a:t>‹#›</a:t>
            </a:fld>
            <a:endParaRPr lang="en-US" altLang="en-US"/>
          </a:p>
        </p:txBody>
      </p:sp>
      <p:sp>
        <p:nvSpPr>
          <p:cNvPr id="20" name="Footer Placeholder 2"/>
          <p:cNvSpPr>
            <a:spLocks noGrp="1"/>
          </p:cNvSpPr>
          <p:nvPr>
            <p:ph type="ftr" sz="quarter" idx="35"/>
          </p:nvPr>
        </p:nvSpPr>
        <p:spPr>
          <a:ln/>
        </p:spPr>
        <p:txBody>
          <a:bodyPr/>
          <a:lstStyle>
            <a:lvl1pPr>
              <a:defRPr/>
            </a:lvl1pPr>
          </a:lstStyle>
          <a:p>
            <a:pPr>
              <a:defRPr/>
            </a:pPr>
            <a:r>
              <a:rPr lang="en-US"/>
              <a:t>VRC Diagnostic Assessment Pilot – Labor Management Forum Brief</a:t>
            </a:r>
          </a:p>
        </p:txBody>
      </p:sp>
      <p:sp>
        <p:nvSpPr>
          <p:cNvPr id="23" name="Slide Number Placeholder 4"/>
          <p:cNvSpPr>
            <a:spLocks noGrp="1"/>
          </p:cNvSpPr>
          <p:nvPr>
            <p:ph type="sldNum" sz="quarter" idx="37"/>
          </p:nvPr>
        </p:nvSpPr>
        <p:spPr>
          <a:ln/>
        </p:spPr>
        <p:txBody>
          <a:bodyPr/>
          <a:lstStyle>
            <a:lvl1pPr>
              <a:defRPr/>
            </a:lvl1pPr>
          </a:lstStyle>
          <a:p>
            <a:pPr>
              <a:defRPr/>
            </a:pPr>
            <a:fld id="{870DAF4F-C0EF-49CE-8D33-FA09EFFD256F}" type="slidenum">
              <a:rPr lang="en-US" altLang="en-US"/>
              <a:pPr>
                <a:defRPr/>
              </a:pPr>
              <a:t>‹#›</a:t>
            </a:fld>
            <a:endParaRPr lang="en-US" altLang="en-US"/>
          </a:p>
        </p:txBody>
      </p:sp>
      <p:sp>
        <p:nvSpPr>
          <p:cNvPr id="24" name="Footer Placeholder 2"/>
          <p:cNvSpPr>
            <a:spLocks noGrp="1"/>
          </p:cNvSpPr>
          <p:nvPr>
            <p:ph type="ftr" sz="quarter" idx="39"/>
          </p:nvPr>
        </p:nvSpPr>
        <p:spPr>
          <a:ln/>
        </p:spPr>
        <p:txBody>
          <a:bodyPr/>
          <a:lstStyle>
            <a:lvl1pPr>
              <a:defRPr/>
            </a:lvl1pPr>
          </a:lstStyle>
          <a:p>
            <a:pPr>
              <a:defRPr/>
            </a:pPr>
            <a:r>
              <a:rPr lang="en-US"/>
              <a:t>VRC Diagnostic Assessment Pilot – Labor Management Forum Brief</a:t>
            </a:r>
          </a:p>
        </p:txBody>
      </p:sp>
      <p:sp>
        <p:nvSpPr>
          <p:cNvPr id="26" name="Slide Number Placeholder 4"/>
          <p:cNvSpPr>
            <a:spLocks noGrp="1"/>
          </p:cNvSpPr>
          <p:nvPr>
            <p:ph type="sldNum" sz="quarter" idx="41"/>
          </p:nvPr>
        </p:nvSpPr>
        <p:spPr>
          <a:ln/>
        </p:spPr>
        <p:txBody>
          <a:bodyPr/>
          <a:lstStyle>
            <a:lvl1pPr>
              <a:defRPr/>
            </a:lvl1pPr>
          </a:lstStyle>
          <a:p>
            <a:pPr>
              <a:defRPr/>
            </a:pPr>
            <a:fld id="{E236C2E6-5B9C-49AF-87A7-8ECFD98AD212}" type="slidenum">
              <a:rPr lang="en-US" altLang="en-US"/>
              <a:pPr>
                <a:defRPr/>
              </a:pPr>
              <a:t>‹#›</a:t>
            </a:fld>
            <a:endParaRPr lang="en-US" altLang="en-US"/>
          </a:p>
        </p:txBody>
      </p:sp>
      <p:sp>
        <p:nvSpPr>
          <p:cNvPr id="25" name="Footer Placeholder 2"/>
          <p:cNvSpPr>
            <a:spLocks noGrp="1"/>
          </p:cNvSpPr>
          <p:nvPr>
            <p:ph type="ftr" sz="quarter" idx="43"/>
          </p:nvPr>
        </p:nvSpPr>
        <p:spPr>
          <a:ln/>
        </p:spPr>
        <p:txBody>
          <a:bodyPr/>
          <a:lstStyle>
            <a:lvl1pPr>
              <a:defRPr/>
            </a:lvl1pPr>
          </a:lstStyle>
          <a:p>
            <a:pPr>
              <a:defRPr/>
            </a:pPr>
            <a:r>
              <a:rPr lang="en-US"/>
              <a:t>VRC Diagnostic Assessment Pilot – Labor Management Forum Brief</a:t>
            </a:r>
          </a:p>
        </p:txBody>
      </p:sp>
      <p:sp>
        <p:nvSpPr>
          <p:cNvPr id="28" name="Slide Number Placeholder 4"/>
          <p:cNvSpPr>
            <a:spLocks noGrp="1"/>
          </p:cNvSpPr>
          <p:nvPr>
            <p:ph type="sldNum" sz="quarter" idx="45"/>
          </p:nvPr>
        </p:nvSpPr>
        <p:spPr>
          <a:ln/>
        </p:spPr>
        <p:txBody>
          <a:bodyPr/>
          <a:lstStyle>
            <a:lvl1pPr>
              <a:defRPr/>
            </a:lvl1pPr>
          </a:lstStyle>
          <a:p>
            <a:pPr>
              <a:defRPr/>
            </a:pPr>
            <a:fld id="{17192D5F-6EFE-45D4-8A3A-55877605220C}" type="slidenum">
              <a:rPr lang="en-US" altLang="en-US"/>
              <a:pPr>
                <a:defRPr/>
              </a:pPr>
              <a:t>‹#›</a:t>
            </a:fld>
            <a:endParaRPr lang="en-US" altLang="en-US"/>
          </a:p>
        </p:txBody>
      </p:sp>
      <p:sp>
        <p:nvSpPr>
          <p:cNvPr id="27" name="Footer Placeholder 2"/>
          <p:cNvSpPr>
            <a:spLocks noGrp="1"/>
          </p:cNvSpPr>
          <p:nvPr>
            <p:ph type="ftr" sz="quarter" idx="47"/>
          </p:nvPr>
        </p:nvSpPr>
        <p:spPr>
          <a:ln/>
        </p:spPr>
        <p:txBody>
          <a:bodyPr/>
          <a:lstStyle>
            <a:lvl1pPr>
              <a:defRPr/>
            </a:lvl1pPr>
          </a:lstStyle>
          <a:p>
            <a:pPr>
              <a:defRPr/>
            </a:pPr>
            <a:r>
              <a:rPr lang="en-US"/>
              <a:t>VRC Diagnostic Assessment Pilot – Labor Management Forum Brief</a:t>
            </a:r>
          </a:p>
        </p:txBody>
      </p:sp>
      <p:sp>
        <p:nvSpPr>
          <p:cNvPr id="30" name="Slide Number Placeholder 4"/>
          <p:cNvSpPr>
            <a:spLocks noGrp="1"/>
          </p:cNvSpPr>
          <p:nvPr>
            <p:ph type="sldNum" sz="quarter" idx="49"/>
          </p:nvPr>
        </p:nvSpPr>
        <p:spPr>
          <a:ln/>
        </p:spPr>
        <p:txBody>
          <a:bodyPr/>
          <a:lstStyle>
            <a:lvl1pPr>
              <a:defRPr/>
            </a:lvl1pPr>
          </a:lstStyle>
          <a:p>
            <a:pPr>
              <a:defRPr/>
            </a:pPr>
            <a:fld id="{95E6D51E-59FB-4EDB-8967-134658793228}" type="slidenum">
              <a:rPr lang="en-US" altLang="en-US"/>
              <a:pPr>
                <a:defRPr/>
              </a:pPr>
              <a:t>‹#›</a:t>
            </a:fld>
            <a:endParaRPr lang="en-US" altLang="en-US"/>
          </a:p>
        </p:txBody>
      </p:sp>
      <p:sp>
        <p:nvSpPr>
          <p:cNvPr id="31"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3"/>
          </p:nvPr>
        </p:nvSpPr>
        <p:spPr>
          <a:ln/>
        </p:spPr>
        <p:txBody>
          <a:bodyPr/>
          <a:lstStyle>
            <a:lvl1pPr>
              <a:defRPr/>
            </a:lvl1pPr>
          </a:lstStyle>
          <a:p>
            <a:pPr>
              <a:defRPr/>
            </a:pPr>
            <a:fld id="{D9FE5EA6-F18D-4EE6-93E4-8D3BFA4F017D}" type="slidenum">
              <a:rPr lang="en-US" altLang="en-US"/>
              <a:pPr>
                <a:defRPr/>
              </a:pPr>
              <a:t>‹#›</a:t>
            </a:fld>
            <a:endParaRPr lang="en-US" altLang="en-US"/>
          </a:p>
        </p:txBody>
      </p:sp>
      <p:sp>
        <p:nvSpPr>
          <p:cNvPr id="32"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57"/>
          </p:nvPr>
        </p:nvSpPr>
        <p:spPr>
          <a:ln/>
        </p:spPr>
        <p:txBody>
          <a:bodyPr/>
          <a:lstStyle>
            <a:lvl1pPr>
              <a:defRPr/>
            </a:lvl1pPr>
          </a:lstStyle>
          <a:p>
            <a:pPr>
              <a:defRPr/>
            </a:pPr>
            <a:fld id="{E4588925-DC63-44D2-8AD2-09F5B88BEA2B}" type="slidenum">
              <a:rPr lang="en-US" altLang="en-US"/>
              <a:pPr>
                <a:defRPr/>
              </a:pPr>
              <a:t>‹#›</a:t>
            </a:fld>
            <a:endParaRPr lang="en-US" altLang="en-US"/>
          </a:p>
        </p:txBody>
      </p:sp>
      <p:sp>
        <p:nvSpPr>
          <p:cNvPr id="34"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7" name="Slide Number Placeholder 4"/>
          <p:cNvSpPr>
            <a:spLocks noGrp="1"/>
          </p:cNvSpPr>
          <p:nvPr>
            <p:ph type="sldNum" sz="quarter" idx="61"/>
          </p:nvPr>
        </p:nvSpPr>
        <p:spPr>
          <a:ln/>
        </p:spPr>
        <p:txBody>
          <a:bodyPr/>
          <a:lstStyle>
            <a:lvl1pPr>
              <a:defRPr/>
            </a:lvl1pPr>
          </a:lstStyle>
          <a:p>
            <a:pPr>
              <a:defRPr/>
            </a:pPr>
            <a:fld id="{45BCC868-E7A2-4208-975F-7FEE55CD7790}" type="slidenum">
              <a:rPr lang="en-US" altLang="en-US"/>
              <a:pPr>
                <a:defRPr/>
              </a:pPr>
              <a:t>‹#›</a:t>
            </a:fld>
            <a:endParaRPr lang="en-US" altLang="en-US"/>
          </a:p>
        </p:txBody>
      </p:sp>
      <p:sp>
        <p:nvSpPr>
          <p:cNvPr id="38"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5"/>
          </p:nvPr>
        </p:nvSpPr>
        <p:spPr>
          <a:ln/>
        </p:spPr>
        <p:txBody>
          <a:bodyPr/>
          <a:lstStyle>
            <a:lvl1pPr>
              <a:defRPr/>
            </a:lvl1pPr>
          </a:lstStyle>
          <a:p>
            <a:pPr>
              <a:defRPr/>
            </a:pPr>
            <a:fld id="{1791DB92-41DF-4642-82F7-0C494383D22C}" type="slidenum">
              <a:rPr lang="en-US" altLang="en-US"/>
              <a:pPr>
                <a:defRPr/>
              </a:pPr>
              <a:t>‹#›</a:t>
            </a:fld>
            <a:endParaRPr lang="en-US" altLang="en-US"/>
          </a:p>
        </p:txBody>
      </p:sp>
      <p:sp>
        <p:nvSpPr>
          <p:cNvPr id="39"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2" name="Slide Number Placeholder 4"/>
          <p:cNvSpPr>
            <a:spLocks noGrp="1"/>
          </p:cNvSpPr>
          <p:nvPr>
            <p:ph type="sldNum" sz="quarter" idx="69"/>
          </p:nvPr>
        </p:nvSpPr>
        <p:spPr>
          <a:ln/>
        </p:spPr>
        <p:txBody>
          <a:bodyPr/>
          <a:lstStyle>
            <a:lvl1pPr>
              <a:defRPr/>
            </a:lvl1pPr>
          </a:lstStyle>
          <a:p>
            <a:pPr>
              <a:defRPr/>
            </a:pPr>
            <a:fld id="{95CF7B9E-9AA8-46AC-B95E-BEAFBBC18F6A}" type="slidenum">
              <a:rPr lang="en-US" altLang="en-US"/>
              <a:pPr>
                <a:defRPr/>
              </a:pPr>
              <a:t>‹#›</a:t>
            </a:fld>
            <a:endParaRPr lang="en-US" altLang="en-US"/>
          </a:p>
        </p:txBody>
      </p:sp>
      <p:sp>
        <p:nvSpPr>
          <p:cNvPr id="41" name="Footer Placeholder 2"/>
          <p:cNvSpPr>
            <a:spLocks noGrp="1"/>
          </p:cNvSpPr>
          <p:nvPr>
            <p:ph type="ftr" sz="quarter" idx="71"/>
          </p:nvPr>
        </p:nvSpPr>
        <p:spPr>
          <a:ln/>
        </p:spPr>
        <p:txBody>
          <a:bodyPr/>
          <a:lstStyle>
            <a:lvl1pPr>
              <a:defRPr/>
            </a:lvl1pPr>
          </a:lstStyle>
          <a:p>
            <a:pPr>
              <a:defRPr/>
            </a:pPr>
            <a:r>
              <a:rPr lang="en-US"/>
              <a:t>VRC Diagnostic Assessment Pilot – Labor Management Forum Brief</a:t>
            </a:r>
          </a:p>
        </p:txBody>
      </p:sp>
      <p:sp>
        <p:nvSpPr>
          <p:cNvPr id="44" name="Slide Number Placeholder 4"/>
          <p:cNvSpPr>
            <a:spLocks noGrp="1"/>
          </p:cNvSpPr>
          <p:nvPr>
            <p:ph type="sldNum" sz="quarter" idx="73"/>
          </p:nvPr>
        </p:nvSpPr>
        <p:spPr>
          <a:ln/>
        </p:spPr>
        <p:txBody>
          <a:bodyPr/>
          <a:lstStyle>
            <a:lvl1pPr>
              <a:defRPr/>
            </a:lvl1pPr>
          </a:lstStyle>
          <a:p>
            <a:pPr>
              <a:defRPr/>
            </a:pPr>
            <a:fld id="{F1D2A3CE-EBB5-4905-84E1-53D9A2F8F27C}" type="slidenum">
              <a:rPr lang="en-US" altLang="en-US"/>
              <a:pPr>
                <a:defRPr/>
              </a:pPr>
              <a:t>‹#›</a:t>
            </a:fld>
            <a:endParaRPr lang="en-US" altLang="en-US"/>
          </a:p>
        </p:txBody>
      </p:sp>
      <p:sp>
        <p:nvSpPr>
          <p:cNvPr id="43" name="Footer Placeholder 2"/>
          <p:cNvSpPr>
            <a:spLocks noGrp="1"/>
          </p:cNvSpPr>
          <p:nvPr>
            <p:ph type="ftr" sz="quarter" idx="75"/>
          </p:nvPr>
        </p:nvSpPr>
        <p:spPr>
          <a:ln/>
        </p:spPr>
        <p:txBody>
          <a:bodyPr/>
          <a:lstStyle>
            <a:lvl1pPr>
              <a:defRPr/>
            </a:lvl1pPr>
          </a:lstStyle>
          <a:p>
            <a:pPr>
              <a:defRPr/>
            </a:pPr>
            <a:r>
              <a:rPr lang="en-US"/>
              <a:t>VRC Diagnostic Assessment Pilot – Labor Management Forum Brief</a:t>
            </a:r>
          </a:p>
        </p:txBody>
      </p:sp>
      <p:sp>
        <p:nvSpPr>
          <p:cNvPr id="46" name="Slide Number Placeholder 4"/>
          <p:cNvSpPr>
            <a:spLocks noGrp="1"/>
          </p:cNvSpPr>
          <p:nvPr>
            <p:ph type="sldNum" sz="quarter" idx="77"/>
          </p:nvPr>
        </p:nvSpPr>
        <p:spPr>
          <a:ln/>
        </p:spPr>
        <p:txBody>
          <a:bodyPr/>
          <a:lstStyle>
            <a:lvl1pPr>
              <a:defRPr/>
            </a:lvl1pPr>
          </a:lstStyle>
          <a:p>
            <a:pPr>
              <a:defRPr/>
            </a:pPr>
            <a:fld id="{0F1D3289-828B-4844-B559-56FD373D4E37}" type="slidenum">
              <a:rPr lang="en-US" altLang="en-US"/>
              <a:pPr>
                <a:defRPr/>
              </a:pPr>
              <a:t>‹#›</a:t>
            </a:fld>
            <a:endParaRPr lang="en-US" altLang="en-US"/>
          </a:p>
        </p:txBody>
      </p:sp>
      <p:sp>
        <p:nvSpPr>
          <p:cNvPr id="47" name="Footer Placeholder 2"/>
          <p:cNvSpPr>
            <a:spLocks noGrp="1"/>
          </p:cNvSpPr>
          <p:nvPr>
            <p:ph type="ftr" sz="quarter" idx="79"/>
          </p:nvPr>
        </p:nvSpPr>
        <p:spPr>
          <a:ln/>
        </p:spPr>
        <p:txBody>
          <a:bodyPr/>
          <a:lstStyle>
            <a:lvl1pPr>
              <a:defRPr/>
            </a:lvl1pPr>
          </a:lstStyle>
          <a:p>
            <a:pPr>
              <a:defRPr/>
            </a:pPr>
            <a:r>
              <a:rPr lang="en-US"/>
              <a:t>VRC Diagnostic Assessment Pilot – Labor Management Forum Brief</a:t>
            </a:r>
          </a:p>
        </p:txBody>
      </p:sp>
      <p:sp>
        <p:nvSpPr>
          <p:cNvPr id="49" name="Slide Number Placeholder 4"/>
          <p:cNvSpPr>
            <a:spLocks noGrp="1"/>
          </p:cNvSpPr>
          <p:nvPr>
            <p:ph type="sldNum" sz="quarter" idx="81"/>
          </p:nvPr>
        </p:nvSpPr>
        <p:spPr>
          <a:ln/>
        </p:spPr>
        <p:txBody>
          <a:bodyPr/>
          <a:lstStyle>
            <a:lvl1pPr>
              <a:defRPr/>
            </a:lvl1pPr>
          </a:lstStyle>
          <a:p>
            <a:pPr>
              <a:defRPr/>
            </a:pPr>
            <a:fld id="{2CA17EC7-5604-4012-8F91-7839FA9250E9}" type="slidenum">
              <a:rPr lang="en-US" altLang="en-US"/>
              <a:pPr>
                <a:defRPr/>
              </a:pPr>
              <a:t>‹#›</a:t>
            </a:fld>
            <a:endParaRPr lang="en-US" altLang="en-US"/>
          </a:p>
        </p:txBody>
      </p:sp>
      <p:sp>
        <p:nvSpPr>
          <p:cNvPr id="48" name="Footer Placeholder 2"/>
          <p:cNvSpPr>
            <a:spLocks noGrp="1"/>
          </p:cNvSpPr>
          <p:nvPr>
            <p:ph type="ftr" sz="quarter" idx="83"/>
          </p:nvPr>
        </p:nvSpPr>
        <p:spPr>
          <a:ln/>
        </p:spPr>
        <p:txBody>
          <a:bodyPr/>
          <a:lstStyle>
            <a:lvl1pPr>
              <a:defRPr/>
            </a:lvl1pPr>
          </a:lstStyle>
          <a:p>
            <a:pPr>
              <a:defRPr/>
            </a:pPr>
            <a:r>
              <a:rPr lang="en-US"/>
              <a:t>VRC Diagnostic Assessment Pilot – Labor Management Forum Brief</a:t>
            </a:r>
          </a:p>
        </p:txBody>
      </p:sp>
      <p:sp>
        <p:nvSpPr>
          <p:cNvPr id="51" name="Slide Number Placeholder 4"/>
          <p:cNvSpPr>
            <a:spLocks noGrp="1"/>
          </p:cNvSpPr>
          <p:nvPr>
            <p:ph type="sldNum" sz="quarter" idx="85"/>
          </p:nvPr>
        </p:nvSpPr>
        <p:spPr>
          <a:ln/>
        </p:spPr>
        <p:txBody>
          <a:bodyPr/>
          <a:lstStyle>
            <a:lvl1pPr>
              <a:defRPr/>
            </a:lvl1pPr>
          </a:lstStyle>
          <a:p>
            <a:pPr>
              <a:defRPr/>
            </a:pPr>
            <a:fld id="{C7FE3B3A-B253-470F-92C5-3132023F4AF5}" type="slidenum">
              <a:rPr lang="en-US" altLang="en-US"/>
              <a:pPr>
                <a:defRPr/>
              </a:pPr>
              <a:t>‹#›</a:t>
            </a:fld>
            <a:endParaRPr lang="en-US" altLang="en-US"/>
          </a:p>
        </p:txBody>
      </p:sp>
      <p:sp>
        <p:nvSpPr>
          <p:cNvPr id="50" name="Footer Placeholder 2"/>
          <p:cNvSpPr>
            <a:spLocks noGrp="1"/>
          </p:cNvSpPr>
          <p:nvPr>
            <p:ph type="ftr" sz="quarter" idx="87"/>
          </p:nvPr>
        </p:nvSpPr>
        <p:spPr>
          <a:ln/>
        </p:spPr>
        <p:txBody>
          <a:bodyPr/>
          <a:lstStyle>
            <a:lvl1pPr>
              <a:defRPr/>
            </a:lvl1pPr>
          </a:lstStyle>
          <a:p>
            <a:pPr>
              <a:defRPr/>
            </a:pPr>
            <a:r>
              <a:rPr lang="en-US"/>
              <a:t>VRC Diagnostic Assessment Pilot – Labor Management Forum Brief</a:t>
            </a:r>
          </a:p>
        </p:txBody>
      </p:sp>
      <p:sp>
        <p:nvSpPr>
          <p:cNvPr id="53" name="Slide Number Placeholder 4"/>
          <p:cNvSpPr>
            <a:spLocks noGrp="1"/>
          </p:cNvSpPr>
          <p:nvPr>
            <p:ph type="sldNum" sz="quarter" idx="89"/>
          </p:nvPr>
        </p:nvSpPr>
        <p:spPr>
          <a:ln/>
        </p:spPr>
        <p:txBody>
          <a:bodyPr/>
          <a:lstStyle>
            <a:lvl1pPr>
              <a:defRPr/>
            </a:lvl1pPr>
          </a:lstStyle>
          <a:p>
            <a:pPr>
              <a:defRPr/>
            </a:pPr>
            <a:fld id="{08435904-91C7-4D8F-8BA7-BD32D5C6633C}" type="slidenum">
              <a:rPr lang="en-US" altLang="en-US"/>
              <a:pPr>
                <a:defRPr/>
              </a:pPr>
              <a:t>‹#›</a:t>
            </a:fld>
            <a:endParaRPr lang="en-US" altLang="en-US"/>
          </a:p>
        </p:txBody>
      </p:sp>
      <p:sp>
        <p:nvSpPr>
          <p:cNvPr id="52" name="Footer Placeholder 2"/>
          <p:cNvSpPr>
            <a:spLocks noGrp="1"/>
          </p:cNvSpPr>
          <p:nvPr>
            <p:ph type="ftr" sz="quarter" idx="91"/>
          </p:nvPr>
        </p:nvSpPr>
        <p:spPr>
          <a:ln/>
        </p:spPr>
        <p:txBody>
          <a:bodyPr/>
          <a:lstStyle>
            <a:lvl1pPr>
              <a:defRPr/>
            </a:lvl1pPr>
          </a:lstStyle>
          <a:p>
            <a:pPr>
              <a:defRPr/>
            </a:pPr>
            <a:r>
              <a:rPr lang="en-US"/>
              <a:t>VRC Diagnostic Assessment Pilot – Labor Management Forum Brief</a:t>
            </a:r>
          </a:p>
        </p:txBody>
      </p:sp>
      <p:sp>
        <p:nvSpPr>
          <p:cNvPr id="55" name="Slide Number Placeholder 4"/>
          <p:cNvSpPr>
            <a:spLocks noGrp="1"/>
          </p:cNvSpPr>
          <p:nvPr>
            <p:ph type="sldNum" sz="quarter" idx="93"/>
          </p:nvPr>
        </p:nvSpPr>
        <p:spPr>
          <a:ln/>
        </p:spPr>
        <p:txBody>
          <a:bodyPr/>
          <a:lstStyle>
            <a:lvl1pPr>
              <a:defRPr/>
            </a:lvl1pPr>
          </a:lstStyle>
          <a:p>
            <a:pPr>
              <a:defRPr/>
            </a:pPr>
            <a:fld id="{10C17FCC-C2AE-4AF4-8BF5-807DDDBDF50A}" type="slidenum">
              <a:rPr lang="en-US" altLang="en-US"/>
              <a:pPr>
                <a:defRPr/>
              </a:pPr>
              <a:t>‹#›</a:t>
            </a:fld>
            <a:endParaRPr lang="en-US" altLang="en-US"/>
          </a:p>
        </p:txBody>
      </p:sp>
      <p:sp>
        <p:nvSpPr>
          <p:cNvPr id="56" name="Footer Placeholder 2"/>
          <p:cNvSpPr>
            <a:spLocks noGrp="1"/>
          </p:cNvSpPr>
          <p:nvPr>
            <p:ph type="ftr" sz="quarter" idx="95"/>
          </p:nvPr>
        </p:nvSpPr>
        <p:spPr>
          <a:ln/>
        </p:spPr>
        <p:txBody>
          <a:bodyPr/>
          <a:lstStyle>
            <a:lvl1pPr>
              <a:defRPr/>
            </a:lvl1pPr>
          </a:lstStyle>
          <a:p>
            <a:pPr>
              <a:defRPr/>
            </a:pPr>
            <a:endParaRPr lang="en-US"/>
          </a:p>
        </p:txBody>
      </p:sp>
      <p:sp>
        <p:nvSpPr>
          <p:cNvPr id="58" name="Slide Number Placeholder 4"/>
          <p:cNvSpPr>
            <a:spLocks noGrp="1"/>
          </p:cNvSpPr>
          <p:nvPr>
            <p:ph type="sldNum" sz="quarter" idx="97"/>
          </p:nvPr>
        </p:nvSpPr>
        <p:spPr>
          <a:ln/>
        </p:spPr>
        <p:txBody>
          <a:bodyPr/>
          <a:lstStyle>
            <a:lvl1pPr>
              <a:defRPr/>
            </a:lvl1pPr>
          </a:lstStyle>
          <a:p>
            <a:pPr>
              <a:defRPr/>
            </a:pPr>
            <a:fld id="{9646174D-9C34-4D01-9C29-76F6B5EB7CDB}" type="slidenum">
              <a:rPr lang="en-US" altLang="en-US"/>
              <a:pPr>
                <a:defRPr/>
              </a:pPr>
              <a:t>‹#›</a:t>
            </a:fld>
            <a:endParaRPr lang="en-US" altLang="en-US"/>
          </a:p>
        </p:txBody>
      </p:sp>
      <p:sp>
        <p:nvSpPr>
          <p:cNvPr id="54" name="Date Placeholder 1">
            <a:extLst>
              <a:ext uri="{FF2B5EF4-FFF2-40B4-BE49-F238E27FC236}">
                <a16:creationId xmlns:a16="http://schemas.microsoft.com/office/drawing/2014/main" id="{85064142-B4E3-4C8E-87EC-D65324405A0E}"/>
              </a:ext>
            </a:extLst>
          </p:cNvPr>
          <p:cNvSpPr>
            <a:spLocks noGrp="1"/>
          </p:cNvSpPr>
          <p:nvPr>
            <p:ph type="dt" sz="half" idx="98"/>
          </p:nvPr>
        </p:nvSpPr>
        <p:spPr>
          <a:ln/>
        </p:spPr>
        <p:txBody>
          <a:bodyPr/>
          <a:lstStyle>
            <a:lvl1pPr>
              <a:defRPr/>
            </a:lvl1pPr>
          </a:lstStyle>
          <a:p>
            <a:pPr>
              <a:defRPr/>
            </a:pPr>
            <a:fld id="{0B20E6CF-AD22-4710-8D77-5FC7ED79A016}" type="datetime1">
              <a:rPr lang="en-US"/>
              <a:pPr>
                <a:defRPr/>
              </a:pPr>
              <a:t>3/8/2022</a:t>
            </a:fld>
            <a:endParaRPr lang="en-US"/>
          </a:p>
        </p:txBody>
      </p:sp>
      <p:sp>
        <p:nvSpPr>
          <p:cNvPr id="57" name="Footer Placeholder 2">
            <a:extLst>
              <a:ext uri="{FF2B5EF4-FFF2-40B4-BE49-F238E27FC236}">
                <a16:creationId xmlns:a16="http://schemas.microsoft.com/office/drawing/2014/main" id="{D54D9FE6-16F8-475B-BB14-387A1DF5FB6A}"/>
              </a:ext>
            </a:extLst>
          </p:cNvPr>
          <p:cNvSpPr>
            <a:spLocks noGrp="1"/>
          </p:cNvSpPr>
          <p:nvPr>
            <p:ph type="ftr" sz="quarter" idx="99"/>
          </p:nvPr>
        </p:nvSpPr>
        <p:spPr>
          <a:ln/>
        </p:spPr>
        <p:txBody>
          <a:bodyPr/>
          <a:lstStyle>
            <a:lvl1pPr>
              <a:defRPr/>
            </a:lvl1pPr>
          </a:lstStyle>
          <a:p>
            <a:pPr>
              <a:defRPr/>
            </a:pPr>
            <a:endParaRPr lang="en-US"/>
          </a:p>
        </p:txBody>
      </p:sp>
      <p:sp>
        <p:nvSpPr>
          <p:cNvPr id="59" name="Footer Placeholder 3">
            <a:extLst>
              <a:ext uri="{FF2B5EF4-FFF2-40B4-BE49-F238E27FC236}">
                <a16:creationId xmlns:a16="http://schemas.microsoft.com/office/drawing/2014/main" id="{3387E590-BD80-4A86-9953-BF9B8498AA75}"/>
              </a:ext>
            </a:extLst>
          </p:cNvPr>
          <p:cNvSpPr>
            <a:spLocks noGrp="1"/>
          </p:cNvSpPr>
          <p:nvPr>
            <p:ph type="ftr" sz="quarter" idx="100"/>
          </p:nvPr>
        </p:nvSpPr>
        <p:spPr>
          <a:ln/>
        </p:spPr>
        <p:txBody>
          <a:bodyPr/>
          <a:lstStyle>
            <a:lvl1pPr>
              <a:defRPr/>
            </a:lvl1pPr>
          </a:lstStyle>
          <a:p>
            <a:pPr>
              <a:defRPr/>
            </a:pPr>
            <a:endParaRPr lang="en-US"/>
          </a:p>
        </p:txBody>
      </p:sp>
      <p:sp>
        <p:nvSpPr>
          <p:cNvPr id="60" name="Slide Number Placeholder 4">
            <a:extLst>
              <a:ext uri="{FF2B5EF4-FFF2-40B4-BE49-F238E27FC236}">
                <a16:creationId xmlns:a16="http://schemas.microsoft.com/office/drawing/2014/main" id="{E6D6B9A7-7964-4117-A0E8-1024C5D3CDC0}"/>
              </a:ext>
            </a:extLst>
          </p:cNvPr>
          <p:cNvSpPr>
            <a:spLocks noGrp="1"/>
          </p:cNvSpPr>
          <p:nvPr>
            <p:ph type="sldNum" sz="quarter" idx="101"/>
          </p:nvPr>
        </p:nvSpPr>
        <p:spPr>
          <a:ln/>
        </p:spPr>
        <p:txBody>
          <a:bodyPr/>
          <a:lstStyle>
            <a:lvl1pPr>
              <a:defRPr/>
            </a:lvl1pPr>
          </a:lstStyle>
          <a:p>
            <a:pPr>
              <a:defRPr/>
            </a:pPr>
            <a:fld id="{03D1A747-9853-449F-A08B-795FF1AB074D}" type="slidenum">
              <a:rPr lang="en-US" altLang="en-US"/>
              <a:pPr>
                <a:defRPr/>
              </a:pPr>
              <a:t>‹#›</a:t>
            </a:fld>
            <a:endParaRPr lang="en-US" altLang="en-US"/>
          </a:p>
        </p:txBody>
      </p:sp>
      <p:sp>
        <p:nvSpPr>
          <p:cNvPr id="61" name="Slide Number Placeholder 5">
            <a:extLst>
              <a:ext uri="{FF2B5EF4-FFF2-40B4-BE49-F238E27FC236}">
                <a16:creationId xmlns:a16="http://schemas.microsoft.com/office/drawing/2014/main" id="{8AD6ED53-E8EF-4D5C-9397-B667D7AA5C75}"/>
              </a:ext>
            </a:extLst>
          </p:cNvPr>
          <p:cNvSpPr>
            <a:spLocks noGrp="1"/>
          </p:cNvSpPr>
          <p:nvPr>
            <p:ph type="sldNum" sz="quarter" idx="102"/>
          </p:nvPr>
        </p:nvSpPr>
        <p:spPr>
          <a:ln/>
        </p:spPr>
        <p:txBody>
          <a:bodyPr/>
          <a:lstStyle>
            <a:lvl1pPr>
              <a:defRPr/>
            </a:lvl1pPr>
          </a:lstStyle>
          <a:p>
            <a:pPr>
              <a:defRPr/>
            </a:pPr>
            <a:fld id="{3688D4E1-E7FE-406A-BC67-71E4851DD9C1}" type="slidenum">
              <a:rPr lang="en-US" altLang="en-US"/>
              <a:pPr>
                <a:defRPr/>
              </a:pPr>
              <a:t>‹#›</a:t>
            </a:fld>
            <a:endParaRPr lang="en-US" altLang="en-US"/>
          </a:p>
        </p:txBody>
      </p:sp>
    </p:spTree>
    <p:extLst>
      <p:ext uri="{BB962C8B-B14F-4D97-AF65-F5344CB8AC3E}">
        <p14:creationId xmlns:p14="http://schemas.microsoft.com/office/powerpoint/2010/main" val="90508410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6122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6122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3"/>
          </p:nvPr>
        </p:nvSpPr>
        <p:spPr/>
        <p:txBody>
          <a:bodyPr/>
          <a:lstStyle>
            <a:lvl1pPr>
              <a:defRPr>
                <a:latin typeface="+mn-lt"/>
              </a:defRPr>
            </a:lvl1pPr>
          </a:lstStyle>
          <a:p>
            <a:pPr>
              <a:defRPr/>
            </a:pPr>
            <a:fld id="{FC85A97A-3AC6-4890-AF93-948A9803AC98}" type="slidenum">
              <a:rPr lang="en-US"/>
              <a:pPr>
                <a:defRPr/>
              </a:pPr>
              <a:t>‹#›</a:t>
            </a:fld>
            <a:endParaRPr lang="en-US"/>
          </a:p>
        </p:txBody>
      </p:sp>
      <p:sp>
        <p:nvSpPr>
          <p:cNvPr id="8" name="Footer Placeholder 2"/>
          <p:cNvSpPr>
            <a:spLocks noGrp="1"/>
          </p:cNvSpPr>
          <p:nvPr>
            <p:ph type="ftr" sz="quarter" idx="15"/>
          </p:nvPr>
        </p:nvSpPr>
        <p:spPr>
          <a:ln/>
        </p:spPr>
        <p:txBody>
          <a:bodyPr/>
          <a:lstStyle>
            <a:lvl1pPr>
              <a:defRPr/>
            </a:lvl1pPr>
          </a:lstStyle>
          <a:p>
            <a:pPr>
              <a:defRPr/>
            </a:pPr>
            <a:endParaRPr lang="en-US"/>
          </a:p>
        </p:txBody>
      </p:sp>
      <p:sp>
        <p:nvSpPr>
          <p:cNvPr id="10" name="Slide Number Placeholder 4"/>
          <p:cNvSpPr>
            <a:spLocks noGrp="1"/>
          </p:cNvSpPr>
          <p:nvPr>
            <p:ph type="sldNum" sz="quarter" idx="17"/>
          </p:nvPr>
        </p:nvSpPr>
        <p:spPr>
          <a:ln/>
        </p:spPr>
        <p:txBody>
          <a:bodyPr/>
          <a:lstStyle>
            <a:lvl1pPr>
              <a:defRPr>
                <a:latin typeface="+mn-lt"/>
              </a:defRPr>
            </a:lvl1pPr>
          </a:lstStyle>
          <a:p>
            <a:pPr>
              <a:defRPr/>
            </a:pPr>
            <a:fld id="{D4970060-EBA4-4E33-9AA0-8B862D5D86DA}" type="slidenum">
              <a:rPr lang="en-US"/>
              <a:pPr>
                <a:defRPr/>
              </a:pPr>
              <a:t>‹#›</a:t>
            </a:fld>
            <a:endParaRPr lang="en-US"/>
          </a:p>
        </p:txBody>
      </p:sp>
      <p:sp>
        <p:nvSpPr>
          <p:cNvPr id="11" name="Footer Placeholder 2"/>
          <p:cNvSpPr>
            <a:spLocks noGrp="1"/>
          </p:cNvSpPr>
          <p:nvPr>
            <p:ph type="ftr" sz="quarter" idx="19"/>
          </p:nvPr>
        </p:nvSpPr>
        <p:spPr>
          <a:ln/>
        </p:spPr>
        <p:txBody>
          <a:bodyPr/>
          <a:lstStyle>
            <a:lvl1pPr>
              <a:defRPr/>
            </a:lvl1pPr>
          </a:lstStyle>
          <a:p>
            <a:pPr>
              <a:defRPr/>
            </a:pPr>
            <a:endParaRPr lang="en-US"/>
          </a:p>
        </p:txBody>
      </p:sp>
      <p:sp>
        <p:nvSpPr>
          <p:cNvPr id="13" name="Slide Number Placeholder 4"/>
          <p:cNvSpPr>
            <a:spLocks noGrp="1"/>
          </p:cNvSpPr>
          <p:nvPr>
            <p:ph type="sldNum" sz="quarter" idx="21"/>
          </p:nvPr>
        </p:nvSpPr>
        <p:spPr>
          <a:ln/>
        </p:spPr>
        <p:txBody>
          <a:bodyPr/>
          <a:lstStyle>
            <a:lvl1pPr>
              <a:defRPr>
                <a:latin typeface="+mn-lt"/>
              </a:defRPr>
            </a:lvl1pPr>
          </a:lstStyle>
          <a:p>
            <a:pPr>
              <a:defRPr/>
            </a:pPr>
            <a:fld id="{2C3F6E3F-D083-456E-BF4A-391ED8A145C9}" type="slidenum">
              <a:rPr lang="en-US"/>
              <a:pPr>
                <a:defRPr/>
              </a:pPr>
              <a:t>‹#›</a:t>
            </a:fld>
            <a:endParaRPr lang="en-US"/>
          </a:p>
        </p:txBody>
      </p:sp>
      <p:sp>
        <p:nvSpPr>
          <p:cNvPr id="14" name="Footer Placeholder 2"/>
          <p:cNvSpPr>
            <a:spLocks noGrp="1"/>
          </p:cNvSpPr>
          <p:nvPr>
            <p:ph type="ftr" sz="quarter" idx="23"/>
          </p:nvPr>
        </p:nvSpPr>
        <p:spPr>
          <a:ln/>
        </p:spPr>
        <p:txBody>
          <a:bodyPr/>
          <a:lstStyle>
            <a:lvl1pPr>
              <a:defRPr/>
            </a:lvl1pPr>
          </a:lstStyle>
          <a:p>
            <a:pPr>
              <a:defRPr/>
            </a:pPr>
            <a:endParaRPr lang="en-US"/>
          </a:p>
        </p:txBody>
      </p:sp>
      <p:sp>
        <p:nvSpPr>
          <p:cNvPr id="16" name="Slide Number Placeholder 4"/>
          <p:cNvSpPr>
            <a:spLocks noGrp="1"/>
          </p:cNvSpPr>
          <p:nvPr>
            <p:ph type="sldNum" sz="quarter" idx="25"/>
          </p:nvPr>
        </p:nvSpPr>
        <p:spPr>
          <a:ln/>
        </p:spPr>
        <p:txBody>
          <a:bodyPr/>
          <a:lstStyle>
            <a:lvl1pPr>
              <a:defRPr>
                <a:latin typeface="+mn-lt"/>
              </a:defRPr>
            </a:lvl1pPr>
          </a:lstStyle>
          <a:p>
            <a:pPr>
              <a:defRPr/>
            </a:pPr>
            <a:fld id="{A51DA5A6-8B65-4654-8951-0874D68F0003}" type="slidenum">
              <a:rPr lang="en-US"/>
              <a:pPr>
                <a:defRPr/>
              </a:pPr>
              <a:t>‹#›</a:t>
            </a:fld>
            <a:endParaRPr lang="en-US"/>
          </a:p>
        </p:txBody>
      </p:sp>
      <p:sp>
        <p:nvSpPr>
          <p:cNvPr id="15" name="Footer Placeholder 2"/>
          <p:cNvSpPr>
            <a:spLocks noGrp="1"/>
          </p:cNvSpPr>
          <p:nvPr>
            <p:ph type="ftr" sz="quarter" idx="27"/>
          </p:nvPr>
        </p:nvSpPr>
        <p:spPr>
          <a:ln/>
        </p:spPr>
        <p:txBody>
          <a:bodyPr/>
          <a:lstStyle>
            <a:lvl1pPr>
              <a:defRPr/>
            </a:lvl1pPr>
          </a:lstStyle>
          <a:p>
            <a:pPr>
              <a:defRPr/>
            </a:pPr>
            <a:endParaRPr lang="en-US"/>
          </a:p>
        </p:txBody>
      </p:sp>
      <p:sp>
        <p:nvSpPr>
          <p:cNvPr id="18" name="Slide Number Placeholder 4"/>
          <p:cNvSpPr>
            <a:spLocks noGrp="1"/>
          </p:cNvSpPr>
          <p:nvPr>
            <p:ph type="sldNum" sz="quarter" idx="29"/>
          </p:nvPr>
        </p:nvSpPr>
        <p:spPr>
          <a:ln/>
        </p:spPr>
        <p:txBody>
          <a:bodyPr/>
          <a:lstStyle>
            <a:lvl1pPr>
              <a:defRPr>
                <a:latin typeface="+mn-lt"/>
              </a:defRPr>
            </a:lvl1pPr>
          </a:lstStyle>
          <a:p>
            <a:pPr>
              <a:defRPr/>
            </a:pPr>
            <a:fld id="{22249AEA-82F1-463F-A3AE-84C31FCCF865}" type="slidenum">
              <a:rPr lang="en-US"/>
              <a:pPr>
                <a:defRPr/>
              </a:pPr>
              <a:t>‹#›</a:t>
            </a:fld>
            <a:endParaRPr lang="en-US"/>
          </a:p>
        </p:txBody>
      </p:sp>
      <p:sp>
        <p:nvSpPr>
          <p:cNvPr id="19" name="Footer Placeholder 2"/>
          <p:cNvSpPr>
            <a:spLocks noGrp="1"/>
          </p:cNvSpPr>
          <p:nvPr>
            <p:ph type="ftr" sz="quarter" idx="31"/>
          </p:nvPr>
        </p:nvSpPr>
        <p:spPr>
          <a:ln/>
        </p:spPr>
        <p:txBody>
          <a:bodyPr/>
          <a:lstStyle>
            <a:lvl1pPr>
              <a:defRPr/>
            </a:lvl1pPr>
          </a:lstStyle>
          <a:p>
            <a:pPr>
              <a:defRPr/>
            </a:pPr>
            <a:r>
              <a:rPr lang="en-US"/>
              <a:t>VRC Diagnostic Assessment Pilot – Labor Management Forum Brief</a:t>
            </a:r>
          </a:p>
        </p:txBody>
      </p:sp>
      <p:sp>
        <p:nvSpPr>
          <p:cNvPr id="21" name="Slide Number Placeholder 4"/>
          <p:cNvSpPr>
            <a:spLocks noGrp="1"/>
          </p:cNvSpPr>
          <p:nvPr>
            <p:ph type="sldNum" sz="quarter" idx="33"/>
          </p:nvPr>
        </p:nvSpPr>
        <p:spPr>
          <a:ln/>
        </p:spPr>
        <p:txBody>
          <a:bodyPr/>
          <a:lstStyle>
            <a:lvl1pPr>
              <a:defRPr/>
            </a:lvl1pPr>
          </a:lstStyle>
          <a:p>
            <a:pPr>
              <a:defRPr/>
            </a:pPr>
            <a:fld id="{408844A2-8B7F-4200-808B-55A4FF23DBDD}" type="slidenum">
              <a:rPr lang="en-US" altLang="en-US"/>
              <a:pPr>
                <a:defRPr/>
              </a:pPr>
              <a:t>‹#›</a:t>
            </a:fld>
            <a:endParaRPr lang="en-US" altLang="en-US"/>
          </a:p>
        </p:txBody>
      </p:sp>
      <p:sp>
        <p:nvSpPr>
          <p:cNvPr id="20" name="Footer Placeholder 2"/>
          <p:cNvSpPr>
            <a:spLocks noGrp="1"/>
          </p:cNvSpPr>
          <p:nvPr>
            <p:ph type="ftr" sz="quarter" idx="35"/>
          </p:nvPr>
        </p:nvSpPr>
        <p:spPr>
          <a:ln/>
        </p:spPr>
        <p:txBody>
          <a:bodyPr/>
          <a:lstStyle>
            <a:lvl1pPr>
              <a:defRPr/>
            </a:lvl1pPr>
          </a:lstStyle>
          <a:p>
            <a:pPr>
              <a:defRPr/>
            </a:pPr>
            <a:r>
              <a:rPr lang="en-US"/>
              <a:t>VRC Diagnostic Assessment Pilot – Labor Management Forum Brief</a:t>
            </a:r>
          </a:p>
        </p:txBody>
      </p:sp>
      <p:sp>
        <p:nvSpPr>
          <p:cNvPr id="23" name="Slide Number Placeholder 4"/>
          <p:cNvSpPr>
            <a:spLocks noGrp="1"/>
          </p:cNvSpPr>
          <p:nvPr>
            <p:ph type="sldNum" sz="quarter" idx="37"/>
          </p:nvPr>
        </p:nvSpPr>
        <p:spPr>
          <a:ln/>
        </p:spPr>
        <p:txBody>
          <a:bodyPr/>
          <a:lstStyle>
            <a:lvl1pPr>
              <a:defRPr/>
            </a:lvl1pPr>
          </a:lstStyle>
          <a:p>
            <a:pPr>
              <a:defRPr/>
            </a:pPr>
            <a:fld id="{0253BC93-0BD2-4CBC-8ADF-ED63B545EB8A}" type="slidenum">
              <a:rPr lang="en-US" altLang="en-US"/>
              <a:pPr>
                <a:defRPr/>
              </a:pPr>
              <a:t>‹#›</a:t>
            </a:fld>
            <a:endParaRPr lang="en-US" altLang="en-US"/>
          </a:p>
        </p:txBody>
      </p:sp>
      <p:sp>
        <p:nvSpPr>
          <p:cNvPr id="24" name="Footer Placeholder 2"/>
          <p:cNvSpPr>
            <a:spLocks noGrp="1"/>
          </p:cNvSpPr>
          <p:nvPr>
            <p:ph type="ftr" sz="quarter" idx="39"/>
          </p:nvPr>
        </p:nvSpPr>
        <p:spPr>
          <a:ln/>
        </p:spPr>
        <p:txBody>
          <a:bodyPr/>
          <a:lstStyle>
            <a:lvl1pPr>
              <a:defRPr/>
            </a:lvl1pPr>
          </a:lstStyle>
          <a:p>
            <a:pPr>
              <a:defRPr/>
            </a:pPr>
            <a:r>
              <a:rPr lang="en-US"/>
              <a:t>VRC Diagnostic Assessment Pilot – Labor Management Forum Brief</a:t>
            </a:r>
          </a:p>
        </p:txBody>
      </p:sp>
      <p:sp>
        <p:nvSpPr>
          <p:cNvPr id="26" name="Slide Number Placeholder 4"/>
          <p:cNvSpPr>
            <a:spLocks noGrp="1"/>
          </p:cNvSpPr>
          <p:nvPr>
            <p:ph type="sldNum" sz="quarter" idx="41"/>
          </p:nvPr>
        </p:nvSpPr>
        <p:spPr>
          <a:ln/>
        </p:spPr>
        <p:txBody>
          <a:bodyPr/>
          <a:lstStyle>
            <a:lvl1pPr>
              <a:defRPr/>
            </a:lvl1pPr>
          </a:lstStyle>
          <a:p>
            <a:pPr>
              <a:defRPr/>
            </a:pPr>
            <a:fld id="{FFDE4488-33CE-4B67-BEC2-0B4C6D251FB6}" type="slidenum">
              <a:rPr lang="en-US" altLang="en-US"/>
              <a:pPr>
                <a:defRPr/>
              </a:pPr>
              <a:t>‹#›</a:t>
            </a:fld>
            <a:endParaRPr lang="en-US" altLang="en-US"/>
          </a:p>
        </p:txBody>
      </p:sp>
      <p:sp>
        <p:nvSpPr>
          <p:cNvPr id="25" name="Footer Placeholder 2"/>
          <p:cNvSpPr>
            <a:spLocks noGrp="1"/>
          </p:cNvSpPr>
          <p:nvPr>
            <p:ph type="ftr" sz="quarter" idx="43"/>
          </p:nvPr>
        </p:nvSpPr>
        <p:spPr>
          <a:ln/>
        </p:spPr>
        <p:txBody>
          <a:bodyPr/>
          <a:lstStyle>
            <a:lvl1pPr>
              <a:defRPr/>
            </a:lvl1pPr>
          </a:lstStyle>
          <a:p>
            <a:pPr>
              <a:defRPr/>
            </a:pPr>
            <a:r>
              <a:rPr lang="en-US"/>
              <a:t>VRC Diagnostic Assessment Pilot – Labor Management Forum Brief</a:t>
            </a:r>
          </a:p>
        </p:txBody>
      </p:sp>
      <p:sp>
        <p:nvSpPr>
          <p:cNvPr id="28" name="Slide Number Placeholder 4"/>
          <p:cNvSpPr>
            <a:spLocks noGrp="1"/>
          </p:cNvSpPr>
          <p:nvPr>
            <p:ph type="sldNum" sz="quarter" idx="45"/>
          </p:nvPr>
        </p:nvSpPr>
        <p:spPr>
          <a:ln/>
        </p:spPr>
        <p:txBody>
          <a:bodyPr/>
          <a:lstStyle>
            <a:lvl1pPr>
              <a:defRPr/>
            </a:lvl1pPr>
          </a:lstStyle>
          <a:p>
            <a:pPr>
              <a:defRPr/>
            </a:pPr>
            <a:fld id="{62BB7605-0796-4217-AC0D-0C49C08DC5E1}" type="slidenum">
              <a:rPr lang="en-US" altLang="en-US"/>
              <a:pPr>
                <a:defRPr/>
              </a:pPr>
              <a:t>‹#›</a:t>
            </a:fld>
            <a:endParaRPr lang="en-US" altLang="en-US"/>
          </a:p>
        </p:txBody>
      </p:sp>
      <p:sp>
        <p:nvSpPr>
          <p:cNvPr id="27" name="Footer Placeholder 2"/>
          <p:cNvSpPr>
            <a:spLocks noGrp="1"/>
          </p:cNvSpPr>
          <p:nvPr>
            <p:ph type="ftr" sz="quarter" idx="47"/>
          </p:nvPr>
        </p:nvSpPr>
        <p:spPr>
          <a:ln/>
        </p:spPr>
        <p:txBody>
          <a:bodyPr/>
          <a:lstStyle>
            <a:lvl1pPr>
              <a:defRPr/>
            </a:lvl1pPr>
          </a:lstStyle>
          <a:p>
            <a:pPr>
              <a:defRPr/>
            </a:pPr>
            <a:r>
              <a:rPr lang="en-US"/>
              <a:t>VRC Diagnostic Assessment Pilot – Labor Management Forum Brief</a:t>
            </a:r>
          </a:p>
        </p:txBody>
      </p:sp>
      <p:sp>
        <p:nvSpPr>
          <p:cNvPr id="30" name="Slide Number Placeholder 4"/>
          <p:cNvSpPr>
            <a:spLocks noGrp="1"/>
          </p:cNvSpPr>
          <p:nvPr>
            <p:ph type="sldNum" sz="quarter" idx="49"/>
          </p:nvPr>
        </p:nvSpPr>
        <p:spPr>
          <a:ln/>
        </p:spPr>
        <p:txBody>
          <a:bodyPr/>
          <a:lstStyle>
            <a:lvl1pPr>
              <a:defRPr/>
            </a:lvl1pPr>
          </a:lstStyle>
          <a:p>
            <a:pPr>
              <a:defRPr/>
            </a:pPr>
            <a:fld id="{EFB09409-D68E-4407-A2DA-3D10C27EB03B}" type="slidenum">
              <a:rPr lang="en-US" altLang="en-US"/>
              <a:pPr>
                <a:defRPr/>
              </a:pPr>
              <a:t>‹#›</a:t>
            </a:fld>
            <a:endParaRPr lang="en-US" altLang="en-US"/>
          </a:p>
        </p:txBody>
      </p:sp>
      <p:sp>
        <p:nvSpPr>
          <p:cNvPr id="31" name="Footer Placeholder 2"/>
          <p:cNvSpPr>
            <a:spLocks noGrp="1"/>
          </p:cNvSpPr>
          <p:nvPr>
            <p:ph type="ftr" sz="quarter" idx="51"/>
          </p:nvPr>
        </p:nvSpPr>
        <p:spPr>
          <a:ln/>
        </p:spPr>
        <p:txBody>
          <a:bodyPr/>
          <a:lstStyle>
            <a:lvl1pPr>
              <a:defRPr/>
            </a:lvl1pPr>
          </a:lstStyle>
          <a:p>
            <a:pPr>
              <a:defRPr/>
            </a:pPr>
            <a:r>
              <a:rPr lang="en-US"/>
              <a:t>VRC Diagnostic Assessment Pilot – Labor Management Forum Brief</a:t>
            </a:r>
          </a:p>
        </p:txBody>
      </p:sp>
      <p:sp>
        <p:nvSpPr>
          <p:cNvPr id="33" name="Slide Number Placeholder 4"/>
          <p:cNvSpPr>
            <a:spLocks noGrp="1"/>
          </p:cNvSpPr>
          <p:nvPr>
            <p:ph type="sldNum" sz="quarter" idx="53"/>
          </p:nvPr>
        </p:nvSpPr>
        <p:spPr>
          <a:ln/>
        </p:spPr>
        <p:txBody>
          <a:bodyPr/>
          <a:lstStyle>
            <a:lvl1pPr>
              <a:defRPr/>
            </a:lvl1pPr>
          </a:lstStyle>
          <a:p>
            <a:pPr>
              <a:defRPr/>
            </a:pPr>
            <a:fld id="{0C29E2B4-685A-4761-A701-A4136F3A1D8A}" type="slidenum">
              <a:rPr lang="en-US" altLang="en-US"/>
              <a:pPr>
                <a:defRPr/>
              </a:pPr>
              <a:t>‹#›</a:t>
            </a:fld>
            <a:endParaRPr lang="en-US" altLang="en-US"/>
          </a:p>
        </p:txBody>
      </p:sp>
      <p:sp>
        <p:nvSpPr>
          <p:cNvPr id="32" name="Footer Placeholder 2"/>
          <p:cNvSpPr>
            <a:spLocks noGrp="1"/>
          </p:cNvSpPr>
          <p:nvPr>
            <p:ph type="ftr" sz="quarter" idx="55"/>
          </p:nvPr>
        </p:nvSpPr>
        <p:spPr>
          <a:ln/>
        </p:spPr>
        <p:txBody>
          <a:bodyPr/>
          <a:lstStyle>
            <a:lvl1pPr>
              <a:defRPr/>
            </a:lvl1pPr>
          </a:lstStyle>
          <a:p>
            <a:pPr>
              <a:defRPr/>
            </a:pPr>
            <a:r>
              <a:rPr lang="en-US"/>
              <a:t>VRC Diagnostic Assessment Pilot – Labor Management Forum Brief</a:t>
            </a:r>
          </a:p>
        </p:txBody>
      </p:sp>
      <p:sp>
        <p:nvSpPr>
          <p:cNvPr id="35" name="Slide Number Placeholder 4"/>
          <p:cNvSpPr>
            <a:spLocks noGrp="1"/>
          </p:cNvSpPr>
          <p:nvPr>
            <p:ph type="sldNum" sz="quarter" idx="57"/>
          </p:nvPr>
        </p:nvSpPr>
        <p:spPr>
          <a:ln/>
        </p:spPr>
        <p:txBody>
          <a:bodyPr/>
          <a:lstStyle>
            <a:lvl1pPr>
              <a:defRPr/>
            </a:lvl1pPr>
          </a:lstStyle>
          <a:p>
            <a:pPr>
              <a:defRPr/>
            </a:pPr>
            <a:fld id="{08F9DF40-C161-45EE-9F5A-8BBCC8EF9C19}" type="slidenum">
              <a:rPr lang="en-US" altLang="en-US"/>
              <a:pPr>
                <a:defRPr/>
              </a:pPr>
              <a:t>‹#›</a:t>
            </a:fld>
            <a:endParaRPr lang="en-US" altLang="en-US"/>
          </a:p>
        </p:txBody>
      </p:sp>
      <p:sp>
        <p:nvSpPr>
          <p:cNvPr id="34" name="Footer Placeholder 2"/>
          <p:cNvSpPr>
            <a:spLocks noGrp="1"/>
          </p:cNvSpPr>
          <p:nvPr>
            <p:ph type="ftr" sz="quarter" idx="59"/>
          </p:nvPr>
        </p:nvSpPr>
        <p:spPr>
          <a:ln/>
        </p:spPr>
        <p:txBody>
          <a:bodyPr/>
          <a:lstStyle>
            <a:lvl1pPr>
              <a:defRPr/>
            </a:lvl1pPr>
          </a:lstStyle>
          <a:p>
            <a:pPr>
              <a:defRPr/>
            </a:pPr>
            <a:r>
              <a:rPr lang="en-US"/>
              <a:t>VRC Diagnostic Assessment Pilot – Labor Management Forum Brief</a:t>
            </a:r>
          </a:p>
        </p:txBody>
      </p:sp>
      <p:sp>
        <p:nvSpPr>
          <p:cNvPr id="37" name="Slide Number Placeholder 4"/>
          <p:cNvSpPr>
            <a:spLocks noGrp="1"/>
          </p:cNvSpPr>
          <p:nvPr>
            <p:ph type="sldNum" sz="quarter" idx="61"/>
          </p:nvPr>
        </p:nvSpPr>
        <p:spPr>
          <a:ln/>
        </p:spPr>
        <p:txBody>
          <a:bodyPr/>
          <a:lstStyle>
            <a:lvl1pPr>
              <a:defRPr/>
            </a:lvl1pPr>
          </a:lstStyle>
          <a:p>
            <a:pPr>
              <a:defRPr/>
            </a:pPr>
            <a:fld id="{DE401512-FF29-474D-9F67-8EC7516B211A}" type="slidenum">
              <a:rPr lang="en-US" altLang="en-US"/>
              <a:pPr>
                <a:defRPr/>
              </a:pPr>
              <a:t>‹#›</a:t>
            </a:fld>
            <a:endParaRPr lang="en-US" altLang="en-US"/>
          </a:p>
        </p:txBody>
      </p:sp>
      <p:sp>
        <p:nvSpPr>
          <p:cNvPr id="38" name="Footer Placeholder 2"/>
          <p:cNvSpPr>
            <a:spLocks noGrp="1"/>
          </p:cNvSpPr>
          <p:nvPr>
            <p:ph type="ftr" sz="quarter" idx="63"/>
          </p:nvPr>
        </p:nvSpPr>
        <p:spPr>
          <a:ln/>
        </p:spPr>
        <p:txBody>
          <a:bodyPr/>
          <a:lstStyle>
            <a:lvl1pPr>
              <a:defRPr/>
            </a:lvl1pPr>
          </a:lstStyle>
          <a:p>
            <a:pPr>
              <a:defRPr/>
            </a:pPr>
            <a:r>
              <a:rPr lang="en-US"/>
              <a:t>VRC Diagnostic Assessment Pilot – Labor Management Forum Brief</a:t>
            </a:r>
          </a:p>
        </p:txBody>
      </p:sp>
      <p:sp>
        <p:nvSpPr>
          <p:cNvPr id="40" name="Slide Number Placeholder 4"/>
          <p:cNvSpPr>
            <a:spLocks noGrp="1"/>
          </p:cNvSpPr>
          <p:nvPr>
            <p:ph type="sldNum" sz="quarter" idx="65"/>
          </p:nvPr>
        </p:nvSpPr>
        <p:spPr>
          <a:ln/>
        </p:spPr>
        <p:txBody>
          <a:bodyPr/>
          <a:lstStyle>
            <a:lvl1pPr>
              <a:defRPr/>
            </a:lvl1pPr>
          </a:lstStyle>
          <a:p>
            <a:pPr>
              <a:defRPr/>
            </a:pPr>
            <a:fld id="{7B1A15A9-026F-4167-9312-87EB841781DA}" type="slidenum">
              <a:rPr lang="en-US" altLang="en-US"/>
              <a:pPr>
                <a:defRPr/>
              </a:pPr>
              <a:t>‹#›</a:t>
            </a:fld>
            <a:endParaRPr lang="en-US" altLang="en-US"/>
          </a:p>
        </p:txBody>
      </p:sp>
      <p:sp>
        <p:nvSpPr>
          <p:cNvPr id="39" name="Footer Placeholder 2"/>
          <p:cNvSpPr>
            <a:spLocks noGrp="1"/>
          </p:cNvSpPr>
          <p:nvPr>
            <p:ph type="ftr" sz="quarter" idx="67"/>
          </p:nvPr>
        </p:nvSpPr>
        <p:spPr>
          <a:ln/>
        </p:spPr>
        <p:txBody>
          <a:bodyPr/>
          <a:lstStyle>
            <a:lvl1pPr>
              <a:defRPr/>
            </a:lvl1pPr>
          </a:lstStyle>
          <a:p>
            <a:pPr>
              <a:defRPr/>
            </a:pPr>
            <a:r>
              <a:rPr lang="en-US"/>
              <a:t>VRC Diagnostic Assessment Pilot – Labor Management Forum Brief</a:t>
            </a:r>
          </a:p>
        </p:txBody>
      </p:sp>
      <p:sp>
        <p:nvSpPr>
          <p:cNvPr id="42" name="Slide Number Placeholder 4"/>
          <p:cNvSpPr>
            <a:spLocks noGrp="1"/>
          </p:cNvSpPr>
          <p:nvPr>
            <p:ph type="sldNum" sz="quarter" idx="69"/>
          </p:nvPr>
        </p:nvSpPr>
        <p:spPr>
          <a:ln/>
        </p:spPr>
        <p:txBody>
          <a:bodyPr/>
          <a:lstStyle>
            <a:lvl1pPr>
              <a:defRPr/>
            </a:lvl1pPr>
          </a:lstStyle>
          <a:p>
            <a:pPr>
              <a:defRPr/>
            </a:pPr>
            <a:fld id="{84EED7E1-9DB3-46B0-BBC0-29674A9EEB7C}" type="slidenum">
              <a:rPr lang="en-US" altLang="en-US"/>
              <a:pPr>
                <a:defRPr/>
              </a:pPr>
              <a:t>‹#›</a:t>
            </a:fld>
            <a:endParaRPr lang="en-US" altLang="en-US"/>
          </a:p>
        </p:txBody>
      </p:sp>
      <p:sp>
        <p:nvSpPr>
          <p:cNvPr id="41" name="Footer Placeholder 2"/>
          <p:cNvSpPr>
            <a:spLocks noGrp="1"/>
          </p:cNvSpPr>
          <p:nvPr>
            <p:ph type="ftr" sz="quarter" idx="71"/>
          </p:nvPr>
        </p:nvSpPr>
        <p:spPr>
          <a:ln/>
        </p:spPr>
        <p:txBody>
          <a:bodyPr/>
          <a:lstStyle>
            <a:lvl1pPr>
              <a:defRPr/>
            </a:lvl1pPr>
          </a:lstStyle>
          <a:p>
            <a:pPr>
              <a:defRPr/>
            </a:pPr>
            <a:r>
              <a:rPr lang="en-US"/>
              <a:t>VRC Diagnostic Assessment Pilot – Labor Management Forum Brief</a:t>
            </a:r>
          </a:p>
        </p:txBody>
      </p:sp>
      <p:sp>
        <p:nvSpPr>
          <p:cNvPr id="44" name="Slide Number Placeholder 4"/>
          <p:cNvSpPr>
            <a:spLocks noGrp="1"/>
          </p:cNvSpPr>
          <p:nvPr>
            <p:ph type="sldNum" sz="quarter" idx="73"/>
          </p:nvPr>
        </p:nvSpPr>
        <p:spPr>
          <a:ln/>
        </p:spPr>
        <p:txBody>
          <a:bodyPr/>
          <a:lstStyle>
            <a:lvl1pPr>
              <a:defRPr/>
            </a:lvl1pPr>
          </a:lstStyle>
          <a:p>
            <a:pPr>
              <a:defRPr/>
            </a:pPr>
            <a:fld id="{D1F8B256-0288-4B24-8F24-0D7E03C18EA2}" type="slidenum">
              <a:rPr lang="en-US" altLang="en-US"/>
              <a:pPr>
                <a:defRPr/>
              </a:pPr>
              <a:t>‹#›</a:t>
            </a:fld>
            <a:endParaRPr lang="en-US" altLang="en-US"/>
          </a:p>
        </p:txBody>
      </p:sp>
      <p:sp>
        <p:nvSpPr>
          <p:cNvPr id="43" name="Footer Placeholder 2"/>
          <p:cNvSpPr>
            <a:spLocks noGrp="1"/>
          </p:cNvSpPr>
          <p:nvPr>
            <p:ph type="ftr" sz="quarter" idx="75"/>
          </p:nvPr>
        </p:nvSpPr>
        <p:spPr>
          <a:ln/>
        </p:spPr>
        <p:txBody>
          <a:bodyPr/>
          <a:lstStyle>
            <a:lvl1pPr>
              <a:defRPr/>
            </a:lvl1pPr>
          </a:lstStyle>
          <a:p>
            <a:pPr>
              <a:defRPr/>
            </a:pPr>
            <a:r>
              <a:rPr lang="en-US"/>
              <a:t>VRC Diagnostic Assessment Pilot – Labor Management Forum Brief</a:t>
            </a:r>
          </a:p>
        </p:txBody>
      </p:sp>
      <p:sp>
        <p:nvSpPr>
          <p:cNvPr id="46" name="Slide Number Placeholder 4"/>
          <p:cNvSpPr>
            <a:spLocks noGrp="1"/>
          </p:cNvSpPr>
          <p:nvPr>
            <p:ph type="sldNum" sz="quarter" idx="77"/>
          </p:nvPr>
        </p:nvSpPr>
        <p:spPr>
          <a:ln/>
        </p:spPr>
        <p:txBody>
          <a:bodyPr/>
          <a:lstStyle>
            <a:lvl1pPr>
              <a:defRPr/>
            </a:lvl1pPr>
          </a:lstStyle>
          <a:p>
            <a:pPr>
              <a:defRPr/>
            </a:pPr>
            <a:fld id="{FDE1AA60-EEEC-45CB-8AE1-4DD4983C2F95}" type="slidenum">
              <a:rPr lang="en-US" altLang="en-US"/>
              <a:pPr>
                <a:defRPr/>
              </a:pPr>
              <a:t>‹#›</a:t>
            </a:fld>
            <a:endParaRPr lang="en-US" altLang="en-US"/>
          </a:p>
        </p:txBody>
      </p:sp>
      <p:sp>
        <p:nvSpPr>
          <p:cNvPr id="47" name="Footer Placeholder 2"/>
          <p:cNvSpPr>
            <a:spLocks noGrp="1"/>
          </p:cNvSpPr>
          <p:nvPr>
            <p:ph type="ftr" sz="quarter" idx="79"/>
          </p:nvPr>
        </p:nvSpPr>
        <p:spPr>
          <a:ln/>
        </p:spPr>
        <p:txBody>
          <a:bodyPr/>
          <a:lstStyle>
            <a:lvl1pPr>
              <a:defRPr/>
            </a:lvl1pPr>
          </a:lstStyle>
          <a:p>
            <a:pPr>
              <a:defRPr/>
            </a:pPr>
            <a:r>
              <a:rPr lang="en-US"/>
              <a:t>VRC Diagnostic Assessment Pilot – Labor Management Forum Brief</a:t>
            </a:r>
          </a:p>
        </p:txBody>
      </p:sp>
      <p:sp>
        <p:nvSpPr>
          <p:cNvPr id="49" name="Slide Number Placeholder 4"/>
          <p:cNvSpPr>
            <a:spLocks noGrp="1"/>
          </p:cNvSpPr>
          <p:nvPr>
            <p:ph type="sldNum" sz="quarter" idx="81"/>
          </p:nvPr>
        </p:nvSpPr>
        <p:spPr>
          <a:ln/>
        </p:spPr>
        <p:txBody>
          <a:bodyPr/>
          <a:lstStyle>
            <a:lvl1pPr>
              <a:defRPr/>
            </a:lvl1pPr>
          </a:lstStyle>
          <a:p>
            <a:pPr>
              <a:defRPr/>
            </a:pPr>
            <a:fld id="{2C45D6EC-3675-497F-BBB1-E6BCF61D66A4}" type="slidenum">
              <a:rPr lang="en-US" altLang="en-US"/>
              <a:pPr>
                <a:defRPr/>
              </a:pPr>
              <a:t>‹#›</a:t>
            </a:fld>
            <a:endParaRPr lang="en-US" altLang="en-US"/>
          </a:p>
        </p:txBody>
      </p:sp>
      <p:sp>
        <p:nvSpPr>
          <p:cNvPr id="48" name="Footer Placeholder 2"/>
          <p:cNvSpPr>
            <a:spLocks noGrp="1"/>
          </p:cNvSpPr>
          <p:nvPr>
            <p:ph type="ftr" sz="quarter" idx="83"/>
          </p:nvPr>
        </p:nvSpPr>
        <p:spPr>
          <a:ln/>
        </p:spPr>
        <p:txBody>
          <a:bodyPr/>
          <a:lstStyle>
            <a:lvl1pPr>
              <a:defRPr/>
            </a:lvl1pPr>
          </a:lstStyle>
          <a:p>
            <a:pPr>
              <a:defRPr/>
            </a:pPr>
            <a:r>
              <a:rPr lang="en-US"/>
              <a:t>VRC Diagnostic Assessment Pilot – Labor Management Forum Brief</a:t>
            </a:r>
          </a:p>
        </p:txBody>
      </p:sp>
      <p:sp>
        <p:nvSpPr>
          <p:cNvPr id="51" name="Slide Number Placeholder 4"/>
          <p:cNvSpPr>
            <a:spLocks noGrp="1"/>
          </p:cNvSpPr>
          <p:nvPr>
            <p:ph type="sldNum" sz="quarter" idx="85"/>
          </p:nvPr>
        </p:nvSpPr>
        <p:spPr>
          <a:ln/>
        </p:spPr>
        <p:txBody>
          <a:bodyPr/>
          <a:lstStyle>
            <a:lvl1pPr>
              <a:defRPr/>
            </a:lvl1pPr>
          </a:lstStyle>
          <a:p>
            <a:pPr>
              <a:defRPr/>
            </a:pPr>
            <a:fld id="{876CDA09-0FAE-46A7-8930-57F1CDE59375}" type="slidenum">
              <a:rPr lang="en-US" altLang="en-US"/>
              <a:pPr>
                <a:defRPr/>
              </a:pPr>
              <a:t>‹#›</a:t>
            </a:fld>
            <a:endParaRPr lang="en-US" altLang="en-US"/>
          </a:p>
        </p:txBody>
      </p:sp>
      <p:sp>
        <p:nvSpPr>
          <p:cNvPr id="50" name="Footer Placeholder 2"/>
          <p:cNvSpPr>
            <a:spLocks noGrp="1"/>
          </p:cNvSpPr>
          <p:nvPr>
            <p:ph type="ftr" sz="quarter" idx="87"/>
          </p:nvPr>
        </p:nvSpPr>
        <p:spPr>
          <a:ln/>
        </p:spPr>
        <p:txBody>
          <a:bodyPr/>
          <a:lstStyle>
            <a:lvl1pPr>
              <a:defRPr/>
            </a:lvl1pPr>
          </a:lstStyle>
          <a:p>
            <a:pPr>
              <a:defRPr/>
            </a:pPr>
            <a:r>
              <a:rPr lang="en-US"/>
              <a:t>VRC Diagnostic Assessment Pilot – Labor Management Forum Brief</a:t>
            </a:r>
          </a:p>
        </p:txBody>
      </p:sp>
      <p:sp>
        <p:nvSpPr>
          <p:cNvPr id="53" name="Slide Number Placeholder 4"/>
          <p:cNvSpPr>
            <a:spLocks noGrp="1"/>
          </p:cNvSpPr>
          <p:nvPr>
            <p:ph type="sldNum" sz="quarter" idx="89"/>
          </p:nvPr>
        </p:nvSpPr>
        <p:spPr>
          <a:ln/>
        </p:spPr>
        <p:txBody>
          <a:bodyPr/>
          <a:lstStyle>
            <a:lvl1pPr>
              <a:defRPr/>
            </a:lvl1pPr>
          </a:lstStyle>
          <a:p>
            <a:pPr>
              <a:defRPr/>
            </a:pPr>
            <a:fld id="{E54FE3C6-CBB4-43FC-AAB3-A58FBD1B6345}" type="slidenum">
              <a:rPr lang="en-US" altLang="en-US"/>
              <a:pPr>
                <a:defRPr/>
              </a:pPr>
              <a:t>‹#›</a:t>
            </a:fld>
            <a:endParaRPr lang="en-US" altLang="en-US"/>
          </a:p>
        </p:txBody>
      </p:sp>
      <p:sp>
        <p:nvSpPr>
          <p:cNvPr id="52" name="Footer Placeholder 2"/>
          <p:cNvSpPr>
            <a:spLocks noGrp="1"/>
          </p:cNvSpPr>
          <p:nvPr>
            <p:ph type="ftr" sz="quarter" idx="91"/>
          </p:nvPr>
        </p:nvSpPr>
        <p:spPr>
          <a:ln/>
        </p:spPr>
        <p:txBody>
          <a:bodyPr/>
          <a:lstStyle>
            <a:lvl1pPr>
              <a:defRPr/>
            </a:lvl1pPr>
          </a:lstStyle>
          <a:p>
            <a:pPr>
              <a:defRPr/>
            </a:pPr>
            <a:r>
              <a:rPr lang="en-US"/>
              <a:t>VRC Diagnostic Assessment Pilot – Labor Management Forum Brief</a:t>
            </a:r>
          </a:p>
        </p:txBody>
      </p:sp>
      <p:sp>
        <p:nvSpPr>
          <p:cNvPr id="55" name="Slide Number Placeholder 4"/>
          <p:cNvSpPr>
            <a:spLocks noGrp="1"/>
          </p:cNvSpPr>
          <p:nvPr>
            <p:ph type="sldNum" sz="quarter" idx="93"/>
          </p:nvPr>
        </p:nvSpPr>
        <p:spPr>
          <a:ln/>
        </p:spPr>
        <p:txBody>
          <a:bodyPr/>
          <a:lstStyle>
            <a:lvl1pPr>
              <a:defRPr/>
            </a:lvl1pPr>
          </a:lstStyle>
          <a:p>
            <a:pPr>
              <a:defRPr/>
            </a:pPr>
            <a:fld id="{EA66CA7F-346C-4EBF-BED0-6556E733E17E}" type="slidenum">
              <a:rPr lang="en-US" altLang="en-US"/>
              <a:pPr>
                <a:defRPr/>
              </a:pPr>
              <a:t>‹#›</a:t>
            </a:fld>
            <a:endParaRPr lang="en-US" altLang="en-US"/>
          </a:p>
        </p:txBody>
      </p:sp>
      <p:sp>
        <p:nvSpPr>
          <p:cNvPr id="56" name="Footer Placeholder 2"/>
          <p:cNvSpPr>
            <a:spLocks noGrp="1"/>
          </p:cNvSpPr>
          <p:nvPr>
            <p:ph type="ftr" sz="quarter" idx="95"/>
          </p:nvPr>
        </p:nvSpPr>
        <p:spPr>
          <a:ln/>
        </p:spPr>
        <p:txBody>
          <a:bodyPr/>
          <a:lstStyle>
            <a:lvl1pPr>
              <a:defRPr/>
            </a:lvl1pPr>
          </a:lstStyle>
          <a:p>
            <a:pPr>
              <a:defRPr/>
            </a:pPr>
            <a:endParaRPr lang="en-US"/>
          </a:p>
        </p:txBody>
      </p:sp>
      <p:sp>
        <p:nvSpPr>
          <p:cNvPr id="58" name="Slide Number Placeholder 4"/>
          <p:cNvSpPr>
            <a:spLocks noGrp="1"/>
          </p:cNvSpPr>
          <p:nvPr>
            <p:ph type="sldNum" sz="quarter" idx="97"/>
          </p:nvPr>
        </p:nvSpPr>
        <p:spPr>
          <a:ln/>
        </p:spPr>
        <p:txBody>
          <a:bodyPr/>
          <a:lstStyle>
            <a:lvl1pPr>
              <a:defRPr/>
            </a:lvl1pPr>
          </a:lstStyle>
          <a:p>
            <a:pPr>
              <a:defRPr/>
            </a:pPr>
            <a:fld id="{C35006B5-4D08-41A5-9219-543B488C30A2}" type="slidenum">
              <a:rPr lang="en-US" altLang="en-US"/>
              <a:pPr>
                <a:defRPr/>
              </a:pPr>
              <a:t>‹#›</a:t>
            </a:fld>
            <a:endParaRPr lang="en-US" altLang="en-US"/>
          </a:p>
        </p:txBody>
      </p:sp>
      <p:sp>
        <p:nvSpPr>
          <p:cNvPr id="54" name="Date Placeholder 1">
            <a:extLst>
              <a:ext uri="{FF2B5EF4-FFF2-40B4-BE49-F238E27FC236}">
                <a16:creationId xmlns:a16="http://schemas.microsoft.com/office/drawing/2014/main" id="{209BABBE-A7F4-4496-AB24-1E317596BD72}"/>
              </a:ext>
            </a:extLst>
          </p:cNvPr>
          <p:cNvSpPr>
            <a:spLocks noGrp="1"/>
          </p:cNvSpPr>
          <p:nvPr>
            <p:ph type="dt" sz="half" idx="98"/>
          </p:nvPr>
        </p:nvSpPr>
        <p:spPr>
          <a:ln/>
        </p:spPr>
        <p:txBody>
          <a:bodyPr/>
          <a:lstStyle>
            <a:lvl1pPr>
              <a:defRPr/>
            </a:lvl1pPr>
          </a:lstStyle>
          <a:p>
            <a:pPr>
              <a:defRPr/>
            </a:pPr>
            <a:fld id="{E1F8B459-8082-47F2-AAAC-4BFA0431C5BC}" type="datetime1">
              <a:rPr lang="en-US"/>
              <a:pPr>
                <a:defRPr/>
              </a:pPr>
              <a:t>3/8/2022</a:t>
            </a:fld>
            <a:endParaRPr lang="en-US"/>
          </a:p>
        </p:txBody>
      </p:sp>
      <p:sp>
        <p:nvSpPr>
          <p:cNvPr id="57" name="Footer Placeholder 2">
            <a:extLst>
              <a:ext uri="{FF2B5EF4-FFF2-40B4-BE49-F238E27FC236}">
                <a16:creationId xmlns:a16="http://schemas.microsoft.com/office/drawing/2014/main" id="{25E9CB84-BBB4-404A-A2A0-50A0792568C6}"/>
              </a:ext>
            </a:extLst>
          </p:cNvPr>
          <p:cNvSpPr>
            <a:spLocks noGrp="1"/>
          </p:cNvSpPr>
          <p:nvPr>
            <p:ph type="ftr" sz="quarter" idx="99"/>
          </p:nvPr>
        </p:nvSpPr>
        <p:spPr>
          <a:ln/>
        </p:spPr>
        <p:txBody>
          <a:bodyPr/>
          <a:lstStyle>
            <a:lvl1pPr>
              <a:defRPr/>
            </a:lvl1pPr>
          </a:lstStyle>
          <a:p>
            <a:pPr>
              <a:defRPr/>
            </a:pPr>
            <a:endParaRPr lang="en-US"/>
          </a:p>
        </p:txBody>
      </p:sp>
      <p:sp>
        <p:nvSpPr>
          <p:cNvPr id="59" name="Footer Placeholder 3">
            <a:extLst>
              <a:ext uri="{FF2B5EF4-FFF2-40B4-BE49-F238E27FC236}">
                <a16:creationId xmlns:a16="http://schemas.microsoft.com/office/drawing/2014/main" id="{5D0758D6-B8EC-4F3B-ACF9-620C7B4C038B}"/>
              </a:ext>
            </a:extLst>
          </p:cNvPr>
          <p:cNvSpPr>
            <a:spLocks noGrp="1"/>
          </p:cNvSpPr>
          <p:nvPr>
            <p:ph type="ftr" sz="quarter" idx="100"/>
          </p:nvPr>
        </p:nvSpPr>
        <p:spPr>
          <a:ln/>
        </p:spPr>
        <p:txBody>
          <a:bodyPr/>
          <a:lstStyle>
            <a:lvl1pPr>
              <a:defRPr/>
            </a:lvl1pPr>
          </a:lstStyle>
          <a:p>
            <a:pPr>
              <a:defRPr/>
            </a:pPr>
            <a:endParaRPr lang="en-US"/>
          </a:p>
        </p:txBody>
      </p:sp>
      <p:sp>
        <p:nvSpPr>
          <p:cNvPr id="60" name="Slide Number Placeholder 4">
            <a:extLst>
              <a:ext uri="{FF2B5EF4-FFF2-40B4-BE49-F238E27FC236}">
                <a16:creationId xmlns:a16="http://schemas.microsoft.com/office/drawing/2014/main" id="{431B8001-D1B3-4315-A291-D4DD94889E79}"/>
              </a:ext>
            </a:extLst>
          </p:cNvPr>
          <p:cNvSpPr>
            <a:spLocks noGrp="1"/>
          </p:cNvSpPr>
          <p:nvPr>
            <p:ph type="sldNum" sz="quarter" idx="101"/>
          </p:nvPr>
        </p:nvSpPr>
        <p:spPr>
          <a:ln/>
        </p:spPr>
        <p:txBody>
          <a:bodyPr/>
          <a:lstStyle>
            <a:lvl1pPr>
              <a:defRPr/>
            </a:lvl1pPr>
          </a:lstStyle>
          <a:p>
            <a:pPr>
              <a:defRPr/>
            </a:pPr>
            <a:fld id="{DCF0053D-C2C7-42AB-846F-3777F73F0BB6}" type="slidenum">
              <a:rPr lang="en-US" altLang="en-US"/>
              <a:pPr>
                <a:defRPr/>
              </a:pPr>
              <a:t>‹#›</a:t>
            </a:fld>
            <a:endParaRPr lang="en-US" altLang="en-US"/>
          </a:p>
        </p:txBody>
      </p:sp>
      <p:sp>
        <p:nvSpPr>
          <p:cNvPr id="61" name="Slide Number Placeholder 5">
            <a:extLst>
              <a:ext uri="{FF2B5EF4-FFF2-40B4-BE49-F238E27FC236}">
                <a16:creationId xmlns:a16="http://schemas.microsoft.com/office/drawing/2014/main" id="{2D658087-0757-48F1-BC26-CA9DC6AD9DE4}"/>
              </a:ext>
            </a:extLst>
          </p:cNvPr>
          <p:cNvSpPr>
            <a:spLocks noGrp="1"/>
          </p:cNvSpPr>
          <p:nvPr>
            <p:ph type="sldNum" sz="quarter" idx="102"/>
          </p:nvPr>
        </p:nvSpPr>
        <p:spPr>
          <a:ln/>
        </p:spPr>
        <p:txBody>
          <a:bodyPr/>
          <a:lstStyle>
            <a:lvl1pPr>
              <a:defRPr/>
            </a:lvl1pPr>
          </a:lstStyle>
          <a:p>
            <a:pPr>
              <a:defRPr/>
            </a:pPr>
            <a:fld id="{03EADF78-EC03-452E-AF18-C1375B04AD88}" type="slidenum">
              <a:rPr lang="en-US" altLang="en-US"/>
              <a:pPr>
                <a:defRPr/>
              </a:pPr>
              <a:t>‹#›</a:t>
            </a:fld>
            <a:endParaRPr lang="en-US" altLang="en-US"/>
          </a:p>
        </p:txBody>
      </p:sp>
    </p:spTree>
    <p:extLst>
      <p:ext uri="{BB962C8B-B14F-4D97-AF65-F5344CB8AC3E}">
        <p14:creationId xmlns:p14="http://schemas.microsoft.com/office/powerpoint/2010/main" val="28470381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125F6D-A148-4835-BDD5-3ED4C842F48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srgbClr val="FFFFFF"/>
              </a:solidFill>
            </a:endParaRPr>
          </a:p>
        </p:txBody>
      </p:sp>
      <p:sp>
        <p:nvSpPr>
          <p:cNvPr id="3" name="Date Placeholder 1">
            <a:extLst>
              <a:ext uri="{FF2B5EF4-FFF2-40B4-BE49-F238E27FC236}">
                <a16:creationId xmlns:a16="http://schemas.microsoft.com/office/drawing/2014/main" id="{0E7863AB-8607-4E87-887F-48C13D8E63E8}"/>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CC38E4F3-1225-465A-B9D6-2B2C37582284}" type="datetime1">
              <a:rPr lang="en-US"/>
              <a:pPr>
                <a:defRPr/>
              </a:pPr>
              <a:t>3/8/2022</a:t>
            </a:fld>
            <a:endParaRPr lang="en-US"/>
          </a:p>
        </p:txBody>
      </p:sp>
      <p:sp>
        <p:nvSpPr>
          <p:cNvPr id="4" name="Footer Placeholder 2">
            <a:extLst>
              <a:ext uri="{FF2B5EF4-FFF2-40B4-BE49-F238E27FC236}">
                <a16:creationId xmlns:a16="http://schemas.microsoft.com/office/drawing/2014/main" id="{6BB5DD1C-E8D8-44A4-AD48-B0A63D4F7C5F}"/>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5" name="Slide Number Placeholder 3">
            <a:extLst>
              <a:ext uri="{FF2B5EF4-FFF2-40B4-BE49-F238E27FC236}">
                <a16:creationId xmlns:a16="http://schemas.microsoft.com/office/drawing/2014/main" id="{DA56C10D-5C24-452D-9634-54D28868C601}"/>
              </a:ext>
            </a:extLst>
          </p:cNvPr>
          <p:cNvSpPr>
            <a:spLocks noGrp="1"/>
          </p:cNvSpPr>
          <p:nvPr>
            <p:ph type="sldNum" sz="quarter" idx="12"/>
          </p:nvPr>
        </p:nvSpPr>
        <p:spPr/>
        <p:txBody>
          <a:bodyPr/>
          <a:lstStyle>
            <a:lvl1pPr>
              <a:defRPr/>
            </a:lvl1pPr>
          </a:lstStyle>
          <a:p>
            <a:pPr>
              <a:defRPr/>
            </a:pPr>
            <a:fld id="{86E8FAA5-7FEA-4AEC-9283-84087AADDE84}" type="slidenum">
              <a:rPr lang="en-US"/>
              <a:pPr>
                <a:defRPr/>
              </a:pPr>
              <a:t>‹#›</a:t>
            </a:fld>
            <a:endParaRPr lang="en-US"/>
          </a:p>
        </p:txBody>
      </p:sp>
    </p:spTree>
    <p:extLst>
      <p:ext uri="{BB962C8B-B14F-4D97-AF65-F5344CB8AC3E}">
        <p14:creationId xmlns:p14="http://schemas.microsoft.com/office/powerpoint/2010/main" val="965896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68FE6-87C2-45B6-991F-BB3214F58A55}"/>
              </a:ext>
            </a:extLst>
          </p:cNvPr>
          <p:cNvSpPr>
            <a:spLocks noChangeArrowheads="1"/>
          </p:cNvSpPr>
          <p:nvPr userDrawn="1"/>
        </p:nvSpPr>
        <p:spPr bwMode="auto">
          <a:xfrm>
            <a:off x="3048000" y="2828925"/>
            <a:ext cx="6096000" cy="1200150"/>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a:solidFill>
                  <a:srgbClr val="000000"/>
                </a:solidFill>
                <a:latin typeface="Segoe UI" panose="020B0502040204020203" pitchFamily="34" charset="0"/>
              </a:rPr>
              <a:t>its gonna be CH35, DD and I are just making sure that we send u the most recent document</a:t>
            </a:r>
            <a:endParaRPr lang="en-US" altLang="en-US"/>
          </a:p>
        </p:txBody>
      </p:sp>
      <p:sp>
        <p:nvSpPr>
          <p:cNvPr id="2" name="Title 1"/>
          <p:cNvSpPr>
            <a:spLocks noGrp="1"/>
          </p:cNvSpPr>
          <p:nvPr>
            <p:ph type="title"/>
          </p:nvPr>
        </p:nvSpPr>
        <p:spPr>
          <a:xfrm>
            <a:off x="1727200" y="274638"/>
            <a:ext cx="8839200" cy="868362"/>
          </a:xfrm>
        </p:spPr>
        <p:txBody>
          <a:bodyPr/>
          <a:lstStyle/>
          <a:p>
            <a:r>
              <a:rPr lang="en-US"/>
              <a:t>Click to edit Master title style</a:t>
            </a:r>
          </a:p>
        </p:txBody>
      </p:sp>
      <p:sp>
        <p:nvSpPr>
          <p:cNvPr id="3" name="Text Placeholder 2"/>
          <p:cNvSpPr>
            <a:spLocks noGrp="1"/>
          </p:cNvSpPr>
          <p:nvPr>
            <p:ph type="body" sz="half" idx="1"/>
          </p:nvPr>
        </p:nvSpPr>
        <p:spPr>
          <a:xfrm>
            <a:off x="609600" y="1447803"/>
            <a:ext cx="5384800" cy="494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47803"/>
            <a:ext cx="5384800" cy="494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10873B1-4496-4E30-A9FD-EF61DBEF3D9C}"/>
              </a:ext>
            </a:extLst>
          </p:cNvPr>
          <p:cNvSpPr>
            <a:spLocks noGrp="1"/>
          </p:cNvSpPr>
          <p:nvPr>
            <p:ph type="ftr" sz="quarter" idx="10"/>
          </p:nvPr>
        </p:nvSpPr>
        <p:spPr/>
        <p:txBody>
          <a:bodyPr/>
          <a:lstStyle>
            <a:lvl1pPr>
              <a:defRPr/>
            </a:lvl1pPr>
          </a:lstStyle>
          <a:p>
            <a:pPr>
              <a:defRPr/>
            </a:pPr>
            <a:endParaRPr lang="en-US"/>
          </a:p>
        </p:txBody>
      </p:sp>
      <p:sp>
        <p:nvSpPr>
          <p:cNvPr id="7" name="Slide Number Placeholder 7">
            <a:extLst>
              <a:ext uri="{FF2B5EF4-FFF2-40B4-BE49-F238E27FC236}">
                <a16:creationId xmlns:a16="http://schemas.microsoft.com/office/drawing/2014/main" id="{C7774EEB-D3BF-4454-B3AE-7828D2490505}"/>
              </a:ext>
            </a:extLst>
          </p:cNvPr>
          <p:cNvSpPr>
            <a:spLocks noGrp="1"/>
          </p:cNvSpPr>
          <p:nvPr>
            <p:ph type="sldNum" sz="quarter" idx="11"/>
          </p:nvPr>
        </p:nvSpPr>
        <p:spPr/>
        <p:txBody>
          <a:bodyPr/>
          <a:lstStyle>
            <a:lvl1pPr>
              <a:defRPr/>
            </a:lvl1pPr>
          </a:lstStyle>
          <a:p>
            <a:pPr>
              <a:defRPr/>
            </a:pPr>
            <a:fld id="{5EDEC5F9-A0B4-4BBD-A7A5-DDB651AF7B97}"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6FA76F82-7809-4B9C-9448-5EC37C4C3B68}"/>
              </a:ext>
            </a:extLst>
          </p:cNvPr>
          <p:cNvSpPr>
            <a:spLocks noGrp="1"/>
          </p:cNvSpPr>
          <p:nvPr>
            <p:ph type="ftr" sz="quarter" idx="12"/>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AF6755B7-0D62-4DCE-B67B-DC10E1859076}"/>
              </a:ext>
            </a:extLst>
          </p:cNvPr>
          <p:cNvSpPr>
            <a:spLocks noGrp="1"/>
          </p:cNvSpPr>
          <p:nvPr>
            <p:ph type="sldNum" sz="quarter" idx="13"/>
          </p:nvPr>
        </p:nvSpPr>
        <p:spPr/>
        <p:txBody>
          <a:bodyPr/>
          <a:lstStyle>
            <a:lvl1pPr>
              <a:defRPr/>
            </a:lvl1pPr>
          </a:lstStyle>
          <a:p>
            <a:pPr>
              <a:defRPr/>
            </a:pPr>
            <a:fld id="{4DF15BF7-BE51-4B0A-861A-6DC41C903BFD}" type="slidenum">
              <a:rPr lang="en-US" altLang="en-US"/>
              <a:pPr>
                <a:defRPr/>
              </a:pPr>
              <a:t>‹#›</a:t>
            </a:fld>
            <a:endParaRPr lang="en-US" altLang="en-US"/>
          </a:p>
        </p:txBody>
      </p:sp>
      <p:sp>
        <p:nvSpPr>
          <p:cNvPr id="10" name="Footer Placeholder 2">
            <a:extLst>
              <a:ext uri="{FF2B5EF4-FFF2-40B4-BE49-F238E27FC236}">
                <a16:creationId xmlns:a16="http://schemas.microsoft.com/office/drawing/2014/main" id="{8D70BF53-6D94-43E2-BFD7-7156CD81B493}"/>
              </a:ext>
            </a:extLst>
          </p:cNvPr>
          <p:cNvSpPr>
            <a:spLocks noGrp="1"/>
          </p:cNvSpPr>
          <p:nvPr>
            <p:ph type="ftr" sz="quarter" idx="14"/>
          </p:nvPr>
        </p:nvSpPr>
        <p:spPr/>
        <p:txBody>
          <a:bodyPr/>
          <a:lstStyle>
            <a:lvl1pPr>
              <a:defRPr/>
            </a:lvl1pPr>
          </a:lstStyle>
          <a:p>
            <a:pPr>
              <a:defRPr/>
            </a:pPr>
            <a:endParaRPr lang="en-US"/>
          </a:p>
        </p:txBody>
      </p:sp>
      <p:sp>
        <p:nvSpPr>
          <p:cNvPr id="11" name="Slide Number Placeholder 4">
            <a:extLst>
              <a:ext uri="{FF2B5EF4-FFF2-40B4-BE49-F238E27FC236}">
                <a16:creationId xmlns:a16="http://schemas.microsoft.com/office/drawing/2014/main" id="{3B9DBBAA-B28B-4905-9F4F-F76B50349314}"/>
              </a:ext>
            </a:extLst>
          </p:cNvPr>
          <p:cNvSpPr>
            <a:spLocks noGrp="1"/>
          </p:cNvSpPr>
          <p:nvPr>
            <p:ph type="sldNum" sz="quarter" idx="15"/>
          </p:nvPr>
        </p:nvSpPr>
        <p:spPr/>
        <p:txBody>
          <a:bodyPr/>
          <a:lstStyle>
            <a:lvl1pPr>
              <a:defRPr/>
            </a:lvl1pPr>
          </a:lstStyle>
          <a:p>
            <a:pPr>
              <a:defRPr/>
            </a:pPr>
            <a:fld id="{7A26632E-CD1C-4DBC-BF85-DD2A186480D7}" type="slidenum">
              <a:rPr lang="en-US" altLang="en-US"/>
              <a:pPr>
                <a:defRPr/>
              </a:pPr>
              <a:t>‹#›</a:t>
            </a:fld>
            <a:endParaRPr lang="en-US" altLang="en-US"/>
          </a:p>
        </p:txBody>
      </p:sp>
      <p:sp>
        <p:nvSpPr>
          <p:cNvPr id="12" name="Footer Placeholder 2">
            <a:extLst>
              <a:ext uri="{FF2B5EF4-FFF2-40B4-BE49-F238E27FC236}">
                <a16:creationId xmlns:a16="http://schemas.microsoft.com/office/drawing/2014/main" id="{3D92C137-CF05-4938-9C97-DD10F49D5D57}"/>
              </a:ext>
            </a:extLst>
          </p:cNvPr>
          <p:cNvSpPr>
            <a:spLocks noGrp="1"/>
          </p:cNvSpPr>
          <p:nvPr>
            <p:ph type="ftr" sz="quarter" idx="16"/>
          </p:nvPr>
        </p:nvSpPr>
        <p:spPr/>
        <p:txBody>
          <a:bodyPr/>
          <a:lstStyle>
            <a:lvl1pPr>
              <a:defRPr/>
            </a:lvl1pPr>
          </a:lstStyle>
          <a:p>
            <a:pPr>
              <a:defRPr/>
            </a:pPr>
            <a:endParaRPr lang="en-US"/>
          </a:p>
        </p:txBody>
      </p:sp>
      <p:sp>
        <p:nvSpPr>
          <p:cNvPr id="13" name="Slide Number Placeholder 4">
            <a:extLst>
              <a:ext uri="{FF2B5EF4-FFF2-40B4-BE49-F238E27FC236}">
                <a16:creationId xmlns:a16="http://schemas.microsoft.com/office/drawing/2014/main" id="{9E8AE844-EF2F-4155-BACF-2947A1F534AE}"/>
              </a:ext>
            </a:extLst>
          </p:cNvPr>
          <p:cNvSpPr>
            <a:spLocks noGrp="1"/>
          </p:cNvSpPr>
          <p:nvPr>
            <p:ph type="sldNum" sz="quarter" idx="17"/>
          </p:nvPr>
        </p:nvSpPr>
        <p:spPr/>
        <p:txBody>
          <a:bodyPr/>
          <a:lstStyle>
            <a:lvl1pPr>
              <a:defRPr/>
            </a:lvl1pPr>
          </a:lstStyle>
          <a:p>
            <a:pPr>
              <a:defRPr/>
            </a:pPr>
            <a:fld id="{CB720BC6-6C70-4C61-A47B-AD6CD8CAA376}" type="slidenum">
              <a:rPr lang="en-US" altLang="en-US"/>
              <a:pPr>
                <a:defRPr/>
              </a:pPr>
              <a:t>‹#›</a:t>
            </a:fld>
            <a:endParaRPr lang="en-US" altLang="en-US"/>
          </a:p>
        </p:txBody>
      </p:sp>
      <p:sp>
        <p:nvSpPr>
          <p:cNvPr id="14" name="Date Placeholder 1">
            <a:extLst>
              <a:ext uri="{FF2B5EF4-FFF2-40B4-BE49-F238E27FC236}">
                <a16:creationId xmlns:a16="http://schemas.microsoft.com/office/drawing/2014/main" id="{B5957024-084C-4951-8EED-D95FB0CA4F53}"/>
              </a:ext>
            </a:extLst>
          </p:cNvPr>
          <p:cNvSpPr>
            <a:spLocks noGrp="1"/>
          </p:cNvSpPr>
          <p:nvPr>
            <p:ph type="dt" sz="half" idx="18"/>
          </p:nvPr>
        </p:nvSpPr>
        <p:spPr/>
        <p:txBody>
          <a:bodyPr/>
          <a:lstStyle>
            <a:lvl1pPr>
              <a:defRPr/>
            </a:lvl1pPr>
          </a:lstStyle>
          <a:p>
            <a:pPr>
              <a:defRPr/>
            </a:pPr>
            <a:fld id="{32B95E4A-06CB-4D4F-A1D5-2D837944DFCE}" type="datetime1">
              <a:rPr lang="en-US"/>
              <a:pPr>
                <a:defRPr/>
              </a:pPr>
              <a:t>3/8/2022</a:t>
            </a:fld>
            <a:endParaRPr lang="en-US"/>
          </a:p>
        </p:txBody>
      </p:sp>
      <p:sp>
        <p:nvSpPr>
          <p:cNvPr id="15" name="Footer Placeholder 2">
            <a:extLst>
              <a:ext uri="{FF2B5EF4-FFF2-40B4-BE49-F238E27FC236}">
                <a16:creationId xmlns:a16="http://schemas.microsoft.com/office/drawing/2014/main" id="{98F8237C-1A64-48F8-B619-E6B8C5B98175}"/>
              </a:ext>
            </a:extLst>
          </p:cNvPr>
          <p:cNvSpPr>
            <a:spLocks noGrp="1"/>
          </p:cNvSpPr>
          <p:nvPr>
            <p:ph type="ftr" sz="quarter" idx="19"/>
          </p:nvPr>
        </p:nvSpPr>
        <p:spPr/>
        <p:txBody>
          <a:bodyPr/>
          <a:lstStyle>
            <a:lvl1pPr>
              <a:defRPr/>
            </a:lvl1pPr>
          </a:lstStyle>
          <a:p>
            <a:pPr>
              <a:defRPr/>
            </a:pPr>
            <a:endParaRPr lang="en-US"/>
          </a:p>
        </p:txBody>
      </p:sp>
      <p:sp>
        <p:nvSpPr>
          <p:cNvPr id="16" name="Footer Placeholder 3">
            <a:extLst>
              <a:ext uri="{FF2B5EF4-FFF2-40B4-BE49-F238E27FC236}">
                <a16:creationId xmlns:a16="http://schemas.microsoft.com/office/drawing/2014/main" id="{0A62D51F-2A10-4E10-A990-01D05392963F}"/>
              </a:ext>
            </a:extLst>
          </p:cNvPr>
          <p:cNvSpPr>
            <a:spLocks noGrp="1"/>
          </p:cNvSpPr>
          <p:nvPr>
            <p:ph type="ftr" sz="quarter" idx="20"/>
          </p:nvPr>
        </p:nvSpPr>
        <p:spPr/>
        <p:txBody>
          <a:bodyPr/>
          <a:lstStyle>
            <a:lvl1pPr>
              <a:defRPr/>
            </a:lvl1pPr>
          </a:lstStyle>
          <a:p>
            <a:pPr>
              <a:defRPr/>
            </a:pPr>
            <a:endParaRPr lang="en-US"/>
          </a:p>
        </p:txBody>
      </p:sp>
      <p:sp>
        <p:nvSpPr>
          <p:cNvPr id="17" name="Slide Number Placeholder 4">
            <a:extLst>
              <a:ext uri="{FF2B5EF4-FFF2-40B4-BE49-F238E27FC236}">
                <a16:creationId xmlns:a16="http://schemas.microsoft.com/office/drawing/2014/main" id="{7F2E5EFD-DBCC-4433-9056-44B24B40C3A2}"/>
              </a:ext>
            </a:extLst>
          </p:cNvPr>
          <p:cNvSpPr>
            <a:spLocks noGrp="1"/>
          </p:cNvSpPr>
          <p:nvPr>
            <p:ph type="sldNum" sz="quarter" idx="21"/>
          </p:nvPr>
        </p:nvSpPr>
        <p:spPr/>
        <p:txBody>
          <a:bodyPr/>
          <a:lstStyle>
            <a:lvl1pPr>
              <a:defRPr/>
            </a:lvl1pPr>
          </a:lstStyle>
          <a:p>
            <a:pPr>
              <a:defRPr/>
            </a:pPr>
            <a:fld id="{2E6DD154-1C13-45AF-9093-BEDD1EB64FE8}" type="slidenum">
              <a:rPr lang="en-US" altLang="en-US"/>
              <a:pPr>
                <a:defRPr/>
              </a:pPr>
              <a:t>‹#›</a:t>
            </a:fld>
            <a:endParaRPr lang="en-US" altLang="en-US"/>
          </a:p>
        </p:txBody>
      </p:sp>
      <p:sp>
        <p:nvSpPr>
          <p:cNvPr id="18" name="Slide Number Placeholder 5">
            <a:extLst>
              <a:ext uri="{FF2B5EF4-FFF2-40B4-BE49-F238E27FC236}">
                <a16:creationId xmlns:a16="http://schemas.microsoft.com/office/drawing/2014/main" id="{48633A90-FEE4-47EE-A077-C2F6C26B153F}"/>
              </a:ext>
            </a:extLst>
          </p:cNvPr>
          <p:cNvSpPr>
            <a:spLocks noGrp="1"/>
          </p:cNvSpPr>
          <p:nvPr>
            <p:ph type="sldNum" sz="quarter" idx="22"/>
          </p:nvPr>
        </p:nvSpPr>
        <p:spPr/>
        <p:txBody>
          <a:bodyPr/>
          <a:lstStyle>
            <a:lvl1pPr>
              <a:defRPr/>
            </a:lvl1pPr>
          </a:lstStyle>
          <a:p>
            <a:pPr>
              <a:defRPr/>
            </a:pPr>
            <a:fld id="{554508D8-AFB2-4957-ADB9-41DE85514456}" type="slidenum">
              <a:rPr lang="en-US" altLang="en-US"/>
              <a:pPr>
                <a:defRPr/>
              </a:pPr>
              <a:t>‹#›</a:t>
            </a:fld>
            <a:endParaRPr lang="en-US" altLang="en-US"/>
          </a:p>
        </p:txBody>
      </p:sp>
    </p:spTree>
    <p:extLst>
      <p:ext uri="{BB962C8B-B14F-4D97-AF65-F5344CB8AC3E}">
        <p14:creationId xmlns:p14="http://schemas.microsoft.com/office/powerpoint/2010/main" val="160149286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A1E358E-BAF1-42A0-896D-7A527E91A70A}"/>
              </a:ext>
            </a:extLst>
          </p:cNvPr>
          <p:cNvSpPr>
            <a:spLocks noGrp="1"/>
          </p:cNvSpPr>
          <p:nvPr>
            <p:ph type="dt" sz="half" idx="10"/>
          </p:nvPr>
        </p:nvSpPr>
        <p:spPr>
          <a:xfrm>
            <a:off x="609600" y="6457950"/>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fld id="{2B0503EA-B38A-4A59-9E4C-928B8E97A248}" type="datetime1">
              <a:rPr lang="en-US"/>
              <a:pPr>
                <a:defRPr/>
              </a:pPr>
              <a:t>3/8/2022</a:t>
            </a:fld>
            <a:endParaRPr lang="en-US"/>
          </a:p>
        </p:txBody>
      </p:sp>
      <p:sp>
        <p:nvSpPr>
          <p:cNvPr id="5" name="Footer Placeholder 4">
            <a:extLst>
              <a:ext uri="{FF2B5EF4-FFF2-40B4-BE49-F238E27FC236}">
                <a16:creationId xmlns:a16="http://schemas.microsoft.com/office/drawing/2014/main" id="{64C03766-BEDD-4221-82DA-9A61B6EFBB5F}"/>
              </a:ext>
            </a:extLst>
          </p:cNvPr>
          <p:cNvSpPr>
            <a:spLocks noGrp="1"/>
          </p:cNvSpPr>
          <p:nvPr>
            <p:ph type="ftr" sz="quarter" idx="11"/>
          </p:nvPr>
        </p:nvSpPr>
        <p:spPr>
          <a:xfrm>
            <a:off x="4267200" y="6457950"/>
            <a:ext cx="3860800" cy="365125"/>
          </a:xfrm>
        </p:spPr>
        <p:txBody>
          <a:bodyPr/>
          <a:lstStyle>
            <a:lvl1pPr algn="ctr" eaLnBrk="0" fontAlgn="base" hangingPunct="0">
              <a:spcBef>
                <a:spcPct val="0"/>
              </a:spcBef>
              <a:spcAft>
                <a:spcPct val="0"/>
              </a:spcAft>
              <a:defRPr b="0" spc="0">
                <a:ln>
                  <a:noFill/>
                </a:ln>
                <a:solidFill>
                  <a:prstClr val="black"/>
                </a:solidFill>
                <a:effectLst/>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047F9FB6-5CB0-45F7-BE54-61AFFD82BD4E}"/>
              </a:ext>
            </a:extLst>
          </p:cNvPr>
          <p:cNvSpPr>
            <a:spLocks noGrp="1"/>
          </p:cNvSpPr>
          <p:nvPr>
            <p:ph type="sldNum" sz="quarter" idx="12"/>
          </p:nvPr>
        </p:nvSpPr>
        <p:spPr>
          <a:xfrm>
            <a:off x="8737600" y="6457950"/>
            <a:ext cx="2844800" cy="365125"/>
          </a:xfrm>
        </p:spPr>
        <p:txBody>
          <a:bodyPr/>
          <a:lstStyle>
            <a:lvl1pPr eaLnBrk="0" hangingPunct="0">
              <a:defRPr sz="4000">
                <a:latin typeface="Arial" panose="020B0604020202020204" pitchFamily="34" charset="0"/>
              </a:defRPr>
            </a:lvl1pPr>
          </a:lstStyle>
          <a:p>
            <a:pPr>
              <a:defRPr/>
            </a:pPr>
            <a:fld id="{70CA17D4-2D9B-4AE9-8C03-6C5CA63BC549}" type="slidenum">
              <a:rPr lang="en-US" altLang="en-US"/>
              <a:pPr>
                <a:defRPr/>
              </a:pPr>
              <a:t>‹#›</a:t>
            </a:fld>
            <a:endParaRPr lang="en-US" altLang="en-US"/>
          </a:p>
        </p:txBody>
      </p:sp>
    </p:spTree>
    <p:extLst>
      <p:ext uri="{BB962C8B-B14F-4D97-AF65-F5344CB8AC3E}">
        <p14:creationId xmlns:p14="http://schemas.microsoft.com/office/powerpoint/2010/main" val="350186700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5600" y="0"/>
            <a:ext cx="9550400" cy="1066800"/>
          </a:xfrm>
        </p:spPr>
        <p:txBody>
          <a:bodyPr/>
          <a:lstStyle>
            <a:lvl1pPr>
              <a:defRPr sz="3800"/>
            </a:lvl1pPr>
          </a:lstStyle>
          <a:p>
            <a:r>
              <a:rPr lang="en-US"/>
              <a:t>Click to edit Master title style</a:t>
            </a:r>
          </a:p>
        </p:txBody>
      </p:sp>
      <p:sp>
        <p:nvSpPr>
          <p:cNvPr id="3" name="Content Placeholder 2"/>
          <p:cNvSpPr>
            <a:spLocks noGrp="1"/>
          </p:cNvSpPr>
          <p:nvPr>
            <p:ph idx="1"/>
          </p:nvPr>
        </p:nvSpPr>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DEE621FC-E12F-4033-B148-4F8967BBB8DB}"/>
              </a:ext>
            </a:extLst>
          </p:cNvPr>
          <p:cNvSpPr>
            <a:spLocks noGrp="1"/>
          </p:cNvSpPr>
          <p:nvPr>
            <p:ph type="ftr" sz="quarter" idx="10"/>
          </p:nvPr>
        </p:nvSpPr>
        <p:spPr>
          <a:xfrm>
            <a:off x="101600" y="6629400"/>
            <a:ext cx="7620000" cy="304800"/>
          </a:xfrm>
        </p:spPr>
        <p:txBody>
          <a:bodyPr/>
          <a:lstStyle>
            <a:lvl1pPr algn="l" eaLnBrk="0" fontAlgn="base" hangingPunct="0">
              <a:spcBef>
                <a:spcPct val="0"/>
              </a:spcBef>
              <a:spcAft>
                <a:spcPct val="0"/>
              </a:spcAft>
              <a:defRPr sz="1200"/>
            </a:lvl1pPr>
          </a:lstStyle>
          <a:p>
            <a:pPr>
              <a:defRPr/>
            </a:pPr>
            <a:endParaRPr lang="en-US"/>
          </a:p>
        </p:txBody>
      </p:sp>
    </p:spTree>
    <p:extLst>
      <p:ext uri="{BB962C8B-B14F-4D97-AF65-F5344CB8AC3E}">
        <p14:creationId xmlns:p14="http://schemas.microsoft.com/office/powerpoint/2010/main" val="325651555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A3C2FE-35B2-4CD6-8042-B02FD78BB2C3}"/>
              </a:ext>
            </a:extLst>
          </p:cNvPr>
          <p:cNvSpPr>
            <a:spLocks noGrp="1"/>
          </p:cNvSpPr>
          <p:nvPr>
            <p:ph type="dt" sz="half" idx="10"/>
          </p:nvPr>
        </p:nvSpPr>
        <p:spPr>
          <a:xfrm>
            <a:off x="609600" y="6457950"/>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fld id="{85DF8FC8-3F5D-4A25-9616-C6514349A79A}" type="datetime1">
              <a:rPr lang="en-US"/>
              <a:pPr>
                <a:defRPr/>
              </a:pPr>
              <a:t>3/8/2022</a:t>
            </a:fld>
            <a:endParaRPr lang="en-US"/>
          </a:p>
        </p:txBody>
      </p:sp>
      <p:sp>
        <p:nvSpPr>
          <p:cNvPr id="5" name="Footer Placeholder 4">
            <a:extLst>
              <a:ext uri="{FF2B5EF4-FFF2-40B4-BE49-F238E27FC236}">
                <a16:creationId xmlns:a16="http://schemas.microsoft.com/office/drawing/2014/main" id="{EA735BC5-DE65-453E-B9A4-372DC0EF551D}"/>
              </a:ext>
            </a:extLst>
          </p:cNvPr>
          <p:cNvSpPr>
            <a:spLocks noGrp="1"/>
          </p:cNvSpPr>
          <p:nvPr>
            <p:ph type="ftr" sz="quarter" idx="11"/>
          </p:nvPr>
        </p:nvSpPr>
        <p:spPr>
          <a:xfrm>
            <a:off x="0" y="6553200"/>
            <a:ext cx="3860800" cy="365125"/>
          </a:xfrm>
        </p:spPr>
        <p:txBody>
          <a:bodyPr/>
          <a:lstStyle>
            <a:lvl1pPr eaLnBrk="0" fontAlgn="base" hangingPunct="0">
              <a:spcBef>
                <a:spcPct val="0"/>
              </a:spcBef>
              <a:spcAft>
                <a:spcPct val="0"/>
              </a:spcAft>
              <a:defRPr b="0" spc="0">
                <a:ln>
                  <a:noFill/>
                </a:ln>
                <a:solidFill>
                  <a:prstClr val="black"/>
                </a:solidFill>
                <a:effectLst/>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414A699-A8F9-4C46-8F1D-FAB972CBE423}"/>
              </a:ext>
            </a:extLst>
          </p:cNvPr>
          <p:cNvSpPr>
            <a:spLocks noGrp="1"/>
          </p:cNvSpPr>
          <p:nvPr>
            <p:ph type="sldNum" sz="quarter" idx="12"/>
          </p:nvPr>
        </p:nvSpPr>
        <p:spPr>
          <a:xfrm>
            <a:off x="8737600" y="6356350"/>
            <a:ext cx="2844800" cy="365125"/>
          </a:xfrm>
        </p:spPr>
        <p:txBody>
          <a:bodyPr/>
          <a:lstStyle>
            <a:lvl1pPr eaLnBrk="0" hangingPunct="0">
              <a:defRPr sz="4000">
                <a:latin typeface="Arial" panose="020B0604020202020204" pitchFamily="34" charset="0"/>
              </a:defRPr>
            </a:lvl1pPr>
          </a:lstStyle>
          <a:p>
            <a:pPr>
              <a:defRPr/>
            </a:pPr>
            <a:fld id="{36E6E03C-63F9-42E0-AE00-6173E3CBA2A0}" type="slidenum">
              <a:rPr lang="en-US" altLang="en-US"/>
              <a:pPr>
                <a:defRPr/>
              </a:pPr>
              <a:t>‹#›</a:t>
            </a:fld>
            <a:endParaRPr lang="en-US" altLang="en-US"/>
          </a:p>
        </p:txBody>
      </p:sp>
    </p:spTree>
    <p:extLst>
      <p:ext uri="{BB962C8B-B14F-4D97-AF65-F5344CB8AC3E}">
        <p14:creationId xmlns:p14="http://schemas.microsoft.com/office/powerpoint/2010/main" val="86317987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5D6C01-F38C-4898-BA5D-4911FC605AF4}"/>
              </a:ext>
            </a:extLst>
          </p:cNvPr>
          <p:cNvSpPr>
            <a:spLocks noGrp="1"/>
          </p:cNvSpPr>
          <p:nvPr>
            <p:ph type="dt" sz="half" idx="10"/>
          </p:nvPr>
        </p:nvSpPr>
        <p:spPr>
          <a:xfrm>
            <a:off x="609600" y="6457950"/>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fld id="{5F1DD739-37F5-45A8-9BEA-D0F454479604}" type="datetime1">
              <a:rPr lang="en-US"/>
              <a:pPr>
                <a:defRPr/>
              </a:pPr>
              <a:t>3/8/2022</a:t>
            </a:fld>
            <a:endParaRPr lang="en-US"/>
          </a:p>
        </p:txBody>
      </p:sp>
      <p:sp>
        <p:nvSpPr>
          <p:cNvPr id="6" name="Footer Placeholder 5">
            <a:extLst>
              <a:ext uri="{FF2B5EF4-FFF2-40B4-BE49-F238E27FC236}">
                <a16:creationId xmlns:a16="http://schemas.microsoft.com/office/drawing/2014/main" id="{104EA647-7489-48B7-8786-3A06BB8B07C0}"/>
              </a:ext>
            </a:extLst>
          </p:cNvPr>
          <p:cNvSpPr>
            <a:spLocks noGrp="1"/>
          </p:cNvSpPr>
          <p:nvPr>
            <p:ph type="ftr" sz="quarter" idx="11"/>
          </p:nvPr>
        </p:nvSpPr>
        <p:spPr>
          <a:xfrm>
            <a:off x="0" y="6553200"/>
            <a:ext cx="3860800" cy="365125"/>
          </a:xfrm>
        </p:spPr>
        <p:txBody>
          <a:bodyPr/>
          <a:lstStyle>
            <a:lvl1pPr eaLnBrk="0" fontAlgn="base" hangingPunct="0">
              <a:spcBef>
                <a:spcPct val="0"/>
              </a:spcBef>
              <a:spcAft>
                <a:spcPct val="0"/>
              </a:spcAft>
              <a:defRPr b="0" spc="0">
                <a:ln>
                  <a:noFill/>
                </a:ln>
                <a:solidFill>
                  <a:prstClr val="black"/>
                </a:solidFill>
                <a:effectLst/>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E32112F-B3EE-497C-92B3-1C2128CB2097}"/>
              </a:ext>
            </a:extLst>
          </p:cNvPr>
          <p:cNvSpPr>
            <a:spLocks noGrp="1"/>
          </p:cNvSpPr>
          <p:nvPr>
            <p:ph type="sldNum" sz="quarter" idx="12"/>
          </p:nvPr>
        </p:nvSpPr>
        <p:spPr>
          <a:xfrm>
            <a:off x="8737600" y="6356350"/>
            <a:ext cx="2844800" cy="365125"/>
          </a:xfrm>
        </p:spPr>
        <p:txBody>
          <a:bodyPr/>
          <a:lstStyle>
            <a:lvl1pPr eaLnBrk="0" hangingPunct="0">
              <a:defRPr sz="4000">
                <a:latin typeface="Arial" panose="020B0604020202020204" pitchFamily="34" charset="0"/>
              </a:defRPr>
            </a:lvl1pPr>
          </a:lstStyle>
          <a:p>
            <a:pPr>
              <a:defRPr/>
            </a:pPr>
            <a:fld id="{C7EA6B01-4047-4140-A599-EB25D5A4769E}" type="slidenum">
              <a:rPr lang="en-US" altLang="en-US"/>
              <a:pPr>
                <a:defRPr/>
              </a:pPr>
              <a:t>‹#›</a:t>
            </a:fld>
            <a:endParaRPr lang="en-US" altLang="en-US"/>
          </a:p>
        </p:txBody>
      </p:sp>
    </p:spTree>
    <p:extLst>
      <p:ext uri="{BB962C8B-B14F-4D97-AF65-F5344CB8AC3E}">
        <p14:creationId xmlns:p14="http://schemas.microsoft.com/office/powerpoint/2010/main" val="428542883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39CD5-EA2F-4EF5-9F9A-22B6C2E25B6F}"/>
              </a:ext>
            </a:extLst>
          </p:cNvPr>
          <p:cNvSpPr>
            <a:spLocks noGrp="1"/>
          </p:cNvSpPr>
          <p:nvPr>
            <p:ph type="dt" sz="half" idx="10"/>
          </p:nvPr>
        </p:nvSpPr>
        <p:spPr>
          <a:xfrm>
            <a:off x="609600" y="6457950"/>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fld id="{83014D23-7214-4E19-A47F-C762C31A6E96}" type="datetime1">
              <a:rPr lang="en-US"/>
              <a:pPr>
                <a:defRPr/>
              </a:pPr>
              <a:t>3/8/2022</a:t>
            </a:fld>
            <a:endParaRPr lang="en-US"/>
          </a:p>
        </p:txBody>
      </p:sp>
      <p:sp>
        <p:nvSpPr>
          <p:cNvPr id="8" name="Footer Placeholder 7">
            <a:extLst>
              <a:ext uri="{FF2B5EF4-FFF2-40B4-BE49-F238E27FC236}">
                <a16:creationId xmlns:a16="http://schemas.microsoft.com/office/drawing/2014/main" id="{D9F4B5D2-E3E7-4497-9892-0D519374F64E}"/>
              </a:ext>
            </a:extLst>
          </p:cNvPr>
          <p:cNvSpPr>
            <a:spLocks noGrp="1"/>
          </p:cNvSpPr>
          <p:nvPr>
            <p:ph type="ftr" sz="quarter" idx="11"/>
          </p:nvPr>
        </p:nvSpPr>
        <p:spPr>
          <a:xfrm>
            <a:off x="0" y="6553200"/>
            <a:ext cx="3860800" cy="365125"/>
          </a:xfrm>
        </p:spPr>
        <p:txBody>
          <a:bodyPr/>
          <a:lstStyle>
            <a:lvl1pPr eaLnBrk="0" fontAlgn="base" hangingPunct="0">
              <a:spcBef>
                <a:spcPct val="0"/>
              </a:spcBef>
              <a:spcAft>
                <a:spcPct val="0"/>
              </a:spcAft>
              <a:defRPr b="0" spc="0">
                <a:ln>
                  <a:noFill/>
                </a:ln>
                <a:solidFill>
                  <a:prstClr val="black"/>
                </a:solidFill>
                <a:effectLst/>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F2AC5543-D186-46DF-9949-6B67D8FBDBD0}"/>
              </a:ext>
            </a:extLst>
          </p:cNvPr>
          <p:cNvSpPr>
            <a:spLocks noGrp="1"/>
          </p:cNvSpPr>
          <p:nvPr>
            <p:ph type="sldNum" sz="quarter" idx="12"/>
          </p:nvPr>
        </p:nvSpPr>
        <p:spPr>
          <a:xfrm>
            <a:off x="8737600" y="6356350"/>
            <a:ext cx="2844800" cy="365125"/>
          </a:xfrm>
        </p:spPr>
        <p:txBody>
          <a:bodyPr/>
          <a:lstStyle>
            <a:lvl1pPr eaLnBrk="0" hangingPunct="0">
              <a:defRPr sz="4000">
                <a:latin typeface="Arial" panose="020B0604020202020204" pitchFamily="34" charset="0"/>
              </a:defRPr>
            </a:lvl1pPr>
          </a:lstStyle>
          <a:p>
            <a:pPr>
              <a:defRPr/>
            </a:pPr>
            <a:fld id="{B270FA29-4DA0-4897-8A33-9EE959FE87B8}" type="slidenum">
              <a:rPr lang="en-US" altLang="en-US"/>
              <a:pPr>
                <a:defRPr/>
              </a:pPr>
              <a:t>‹#›</a:t>
            </a:fld>
            <a:endParaRPr lang="en-US" altLang="en-US"/>
          </a:p>
        </p:txBody>
      </p:sp>
    </p:spTree>
    <p:extLst>
      <p:ext uri="{BB962C8B-B14F-4D97-AF65-F5344CB8AC3E}">
        <p14:creationId xmlns:p14="http://schemas.microsoft.com/office/powerpoint/2010/main" val="338145013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DDD179-DB32-421D-A7E3-57DAC7887E6A}"/>
              </a:ext>
            </a:extLst>
          </p:cNvPr>
          <p:cNvSpPr>
            <a:spLocks noGrp="1"/>
          </p:cNvSpPr>
          <p:nvPr>
            <p:ph type="dt" sz="half" idx="10"/>
          </p:nvPr>
        </p:nvSpPr>
        <p:spPr>
          <a:xfrm>
            <a:off x="609600" y="6457950"/>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fld id="{0CF76E80-5878-4253-B436-0A170AD247AB}" type="datetime1">
              <a:rPr lang="en-US"/>
              <a:pPr>
                <a:defRPr/>
              </a:pPr>
              <a:t>3/8/2022</a:t>
            </a:fld>
            <a:endParaRPr lang="en-US"/>
          </a:p>
        </p:txBody>
      </p:sp>
      <p:sp>
        <p:nvSpPr>
          <p:cNvPr id="4" name="Footer Placeholder 3">
            <a:extLst>
              <a:ext uri="{FF2B5EF4-FFF2-40B4-BE49-F238E27FC236}">
                <a16:creationId xmlns:a16="http://schemas.microsoft.com/office/drawing/2014/main" id="{9D5CFC95-3C14-46C8-878D-EC9D99580F63}"/>
              </a:ext>
            </a:extLst>
          </p:cNvPr>
          <p:cNvSpPr>
            <a:spLocks noGrp="1"/>
          </p:cNvSpPr>
          <p:nvPr>
            <p:ph type="ftr" sz="quarter" idx="11"/>
          </p:nvPr>
        </p:nvSpPr>
        <p:spPr>
          <a:xfrm>
            <a:off x="0" y="6553200"/>
            <a:ext cx="3860800" cy="365125"/>
          </a:xfrm>
        </p:spPr>
        <p:txBody>
          <a:bodyPr/>
          <a:lstStyle>
            <a:lvl1pPr eaLnBrk="0" fontAlgn="base" hangingPunct="0">
              <a:spcBef>
                <a:spcPct val="0"/>
              </a:spcBef>
              <a:spcAft>
                <a:spcPct val="0"/>
              </a:spcAft>
              <a:defRPr b="0" spc="0">
                <a:ln>
                  <a:noFill/>
                </a:ln>
                <a:solidFill>
                  <a:prstClr val="black"/>
                </a:solidFill>
                <a:effectLst/>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E3874C2-E5BC-450A-8614-D6D35FF93E7B}"/>
              </a:ext>
            </a:extLst>
          </p:cNvPr>
          <p:cNvSpPr>
            <a:spLocks noGrp="1"/>
          </p:cNvSpPr>
          <p:nvPr>
            <p:ph type="sldNum" sz="quarter" idx="12"/>
          </p:nvPr>
        </p:nvSpPr>
        <p:spPr>
          <a:xfrm>
            <a:off x="8737600" y="6356350"/>
            <a:ext cx="2844800" cy="365125"/>
          </a:xfrm>
        </p:spPr>
        <p:txBody>
          <a:bodyPr/>
          <a:lstStyle>
            <a:lvl1pPr eaLnBrk="0" hangingPunct="0">
              <a:defRPr sz="4000">
                <a:latin typeface="Arial" panose="020B0604020202020204" pitchFamily="34" charset="0"/>
              </a:defRPr>
            </a:lvl1pPr>
          </a:lstStyle>
          <a:p>
            <a:pPr>
              <a:defRPr/>
            </a:pPr>
            <a:fld id="{97702F1C-B1F3-4ADF-9118-A91B1F8C70D0}" type="slidenum">
              <a:rPr lang="en-US" altLang="en-US"/>
              <a:pPr>
                <a:defRPr/>
              </a:pPr>
              <a:t>‹#›</a:t>
            </a:fld>
            <a:endParaRPr lang="en-US" altLang="en-US"/>
          </a:p>
        </p:txBody>
      </p:sp>
    </p:spTree>
    <p:extLst>
      <p:ext uri="{BB962C8B-B14F-4D97-AF65-F5344CB8AC3E}">
        <p14:creationId xmlns:p14="http://schemas.microsoft.com/office/powerpoint/2010/main" val="297160562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FF392-76D1-4E09-BC97-64485095F883}"/>
              </a:ext>
            </a:extLst>
          </p:cNvPr>
          <p:cNvSpPr>
            <a:spLocks noGrp="1"/>
          </p:cNvSpPr>
          <p:nvPr>
            <p:ph type="dt" sz="half" idx="10"/>
          </p:nvPr>
        </p:nvSpPr>
        <p:spPr>
          <a:xfrm>
            <a:off x="609600" y="6457950"/>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fld id="{C3549BA2-E57C-4C32-A4B9-443201E1F4CF}" type="datetime1">
              <a:rPr lang="en-US"/>
              <a:pPr>
                <a:defRPr/>
              </a:pPr>
              <a:t>3/8/2022</a:t>
            </a:fld>
            <a:endParaRPr lang="en-US"/>
          </a:p>
        </p:txBody>
      </p:sp>
      <p:sp>
        <p:nvSpPr>
          <p:cNvPr id="3" name="Footer Placeholder 2">
            <a:extLst>
              <a:ext uri="{FF2B5EF4-FFF2-40B4-BE49-F238E27FC236}">
                <a16:creationId xmlns:a16="http://schemas.microsoft.com/office/drawing/2014/main" id="{991C8393-8F7A-4A46-910B-9B0562386273}"/>
              </a:ext>
            </a:extLst>
          </p:cNvPr>
          <p:cNvSpPr>
            <a:spLocks noGrp="1"/>
          </p:cNvSpPr>
          <p:nvPr>
            <p:ph type="ftr" sz="quarter" idx="11"/>
          </p:nvPr>
        </p:nvSpPr>
        <p:spPr>
          <a:xfrm>
            <a:off x="0" y="6553200"/>
            <a:ext cx="3860800" cy="365125"/>
          </a:xfrm>
        </p:spPr>
        <p:txBody>
          <a:bodyPr/>
          <a:lstStyle>
            <a:lvl1pPr eaLnBrk="0" fontAlgn="base" hangingPunct="0">
              <a:spcBef>
                <a:spcPct val="0"/>
              </a:spcBef>
              <a:spcAft>
                <a:spcPct val="0"/>
              </a:spcAft>
              <a:defRPr b="0" spc="0">
                <a:ln>
                  <a:noFill/>
                </a:ln>
                <a:solidFill>
                  <a:prstClr val="black"/>
                </a:solidFill>
                <a:effectLst/>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3EBA36B8-D013-4040-B2C1-8AF4DADD65A9}"/>
              </a:ext>
            </a:extLst>
          </p:cNvPr>
          <p:cNvSpPr>
            <a:spLocks noGrp="1"/>
          </p:cNvSpPr>
          <p:nvPr>
            <p:ph type="sldNum" sz="quarter" idx="12"/>
          </p:nvPr>
        </p:nvSpPr>
        <p:spPr>
          <a:xfrm>
            <a:off x="8737600" y="6356350"/>
            <a:ext cx="2844800" cy="365125"/>
          </a:xfrm>
        </p:spPr>
        <p:txBody>
          <a:bodyPr/>
          <a:lstStyle>
            <a:lvl1pPr eaLnBrk="0" hangingPunct="0">
              <a:defRPr sz="4000">
                <a:latin typeface="Arial" panose="020B0604020202020204" pitchFamily="34" charset="0"/>
              </a:defRPr>
            </a:lvl1pPr>
          </a:lstStyle>
          <a:p>
            <a:pPr>
              <a:defRPr/>
            </a:pPr>
            <a:fld id="{4CD16378-A85B-4D61-8BA8-BE9B210E176D}" type="slidenum">
              <a:rPr lang="en-US" altLang="en-US"/>
              <a:pPr>
                <a:defRPr/>
              </a:pPr>
              <a:t>‹#›</a:t>
            </a:fld>
            <a:endParaRPr lang="en-US" altLang="en-US"/>
          </a:p>
        </p:txBody>
      </p:sp>
    </p:spTree>
    <p:extLst>
      <p:ext uri="{BB962C8B-B14F-4D97-AF65-F5344CB8AC3E}">
        <p14:creationId xmlns:p14="http://schemas.microsoft.com/office/powerpoint/2010/main" val="22228347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6AFF6A3-667B-4CF9-BF97-261C911FA0B7}"/>
              </a:ext>
            </a:extLst>
          </p:cNvPr>
          <p:cNvSpPr>
            <a:spLocks noGrp="1"/>
          </p:cNvSpPr>
          <p:nvPr>
            <p:ph type="dt" sz="half" idx="10"/>
          </p:nvPr>
        </p:nvSpPr>
        <p:spPr>
          <a:xfrm>
            <a:off x="609600" y="6457950"/>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fld id="{0CACA5E1-84D1-46A0-892A-66BB6BF0ED80}" type="datetime1">
              <a:rPr lang="en-US"/>
              <a:pPr>
                <a:defRPr/>
              </a:pPr>
              <a:t>3/8/2022</a:t>
            </a:fld>
            <a:endParaRPr lang="en-US"/>
          </a:p>
        </p:txBody>
      </p:sp>
      <p:sp>
        <p:nvSpPr>
          <p:cNvPr id="6" name="Footer Placeholder 5">
            <a:extLst>
              <a:ext uri="{FF2B5EF4-FFF2-40B4-BE49-F238E27FC236}">
                <a16:creationId xmlns:a16="http://schemas.microsoft.com/office/drawing/2014/main" id="{42B7E1A0-53E7-42C7-AB3D-CEE5CA25977F}"/>
              </a:ext>
            </a:extLst>
          </p:cNvPr>
          <p:cNvSpPr>
            <a:spLocks noGrp="1"/>
          </p:cNvSpPr>
          <p:nvPr>
            <p:ph type="ftr" sz="quarter" idx="11"/>
          </p:nvPr>
        </p:nvSpPr>
        <p:spPr>
          <a:xfrm>
            <a:off x="0" y="6553200"/>
            <a:ext cx="3860800" cy="365125"/>
          </a:xfrm>
        </p:spPr>
        <p:txBody>
          <a:bodyPr/>
          <a:lstStyle>
            <a:lvl1pPr eaLnBrk="0" fontAlgn="base" hangingPunct="0">
              <a:spcBef>
                <a:spcPct val="0"/>
              </a:spcBef>
              <a:spcAft>
                <a:spcPct val="0"/>
              </a:spcAft>
              <a:defRPr b="0" spc="0">
                <a:ln>
                  <a:noFill/>
                </a:ln>
                <a:solidFill>
                  <a:prstClr val="black"/>
                </a:solidFill>
                <a:effectLst/>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CAD52A0-0E62-4329-A700-19823551022B}"/>
              </a:ext>
            </a:extLst>
          </p:cNvPr>
          <p:cNvSpPr>
            <a:spLocks noGrp="1"/>
          </p:cNvSpPr>
          <p:nvPr>
            <p:ph type="sldNum" sz="quarter" idx="12"/>
          </p:nvPr>
        </p:nvSpPr>
        <p:spPr>
          <a:xfrm>
            <a:off x="8737600" y="6356350"/>
            <a:ext cx="2844800" cy="365125"/>
          </a:xfrm>
        </p:spPr>
        <p:txBody>
          <a:bodyPr/>
          <a:lstStyle>
            <a:lvl1pPr eaLnBrk="0" hangingPunct="0">
              <a:defRPr sz="4000">
                <a:latin typeface="Arial" panose="020B0604020202020204" pitchFamily="34" charset="0"/>
              </a:defRPr>
            </a:lvl1pPr>
          </a:lstStyle>
          <a:p>
            <a:pPr>
              <a:defRPr/>
            </a:pPr>
            <a:fld id="{4FD1604C-9234-4A40-B80F-4DA30733ACBE}" type="slidenum">
              <a:rPr lang="en-US" altLang="en-US"/>
              <a:pPr>
                <a:defRPr/>
              </a:pPr>
              <a:t>‹#›</a:t>
            </a:fld>
            <a:endParaRPr lang="en-US" altLang="en-US"/>
          </a:p>
        </p:txBody>
      </p:sp>
    </p:spTree>
    <p:extLst>
      <p:ext uri="{BB962C8B-B14F-4D97-AF65-F5344CB8AC3E}">
        <p14:creationId xmlns:p14="http://schemas.microsoft.com/office/powerpoint/2010/main" val="197077230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E2D320A-7576-4BB5-9D44-BE89213AEBB8}"/>
              </a:ext>
            </a:extLst>
          </p:cNvPr>
          <p:cNvSpPr>
            <a:spLocks noGrp="1"/>
          </p:cNvSpPr>
          <p:nvPr>
            <p:ph type="dt" sz="half" idx="10"/>
          </p:nvPr>
        </p:nvSpPr>
        <p:spPr>
          <a:xfrm>
            <a:off x="609600" y="6457950"/>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fld id="{7CECA9C3-7F2B-41A5-A9E6-6A56711E2126}" type="datetime1">
              <a:rPr lang="en-US"/>
              <a:pPr>
                <a:defRPr/>
              </a:pPr>
              <a:t>3/8/2022</a:t>
            </a:fld>
            <a:endParaRPr lang="en-US"/>
          </a:p>
        </p:txBody>
      </p:sp>
      <p:sp>
        <p:nvSpPr>
          <p:cNvPr id="6" name="Footer Placeholder 5">
            <a:extLst>
              <a:ext uri="{FF2B5EF4-FFF2-40B4-BE49-F238E27FC236}">
                <a16:creationId xmlns:a16="http://schemas.microsoft.com/office/drawing/2014/main" id="{F842F079-B62D-441C-8971-3C98E05505C1}"/>
              </a:ext>
            </a:extLst>
          </p:cNvPr>
          <p:cNvSpPr>
            <a:spLocks noGrp="1"/>
          </p:cNvSpPr>
          <p:nvPr>
            <p:ph type="ftr" sz="quarter" idx="11"/>
          </p:nvPr>
        </p:nvSpPr>
        <p:spPr>
          <a:xfrm>
            <a:off x="0" y="6553200"/>
            <a:ext cx="3860800" cy="365125"/>
          </a:xfrm>
        </p:spPr>
        <p:txBody>
          <a:bodyPr/>
          <a:lstStyle>
            <a:lvl1pPr eaLnBrk="0" fontAlgn="base" hangingPunct="0">
              <a:spcBef>
                <a:spcPct val="0"/>
              </a:spcBef>
              <a:spcAft>
                <a:spcPct val="0"/>
              </a:spcAft>
              <a:defRPr b="0" spc="0">
                <a:ln>
                  <a:noFill/>
                </a:ln>
                <a:solidFill>
                  <a:prstClr val="black"/>
                </a:solidFill>
                <a:effectLst/>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064FDB3-71D0-47C6-A5FF-AE7FA1246543}"/>
              </a:ext>
            </a:extLst>
          </p:cNvPr>
          <p:cNvSpPr>
            <a:spLocks noGrp="1"/>
          </p:cNvSpPr>
          <p:nvPr>
            <p:ph type="sldNum" sz="quarter" idx="12"/>
          </p:nvPr>
        </p:nvSpPr>
        <p:spPr>
          <a:xfrm>
            <a:off x="8737600" y="6356350"/>
            <a:ext cx="2844800" cy="365125"/>
          </a:xfrm>
        </p:spPr>
        <p:txBody>
          <a:bodyPr/>
          <a:lstStyle>
            <a:lvl1pPr eaLnBrk="0" hangingPunct="0">
              <a:defRPr sz="4000">
                <a:latin typeface="Arial" panose="020B0604020202020204" pitchFamily="34" charset="0"/>
              </a:defRPr>
            </a:lvl1pPr>
          </a:lstStyle>
          <a:p>
            <a:pPr>
              <a:defRPr/>
            </a:pPr>
            <a:fld id="{BB26E80B-2786-41E3-AEE3-19223121B54A}" type="slidenum">
              <a:rPr lang="en-US" altLang="en-US"/>
              <a:pPr>
                <a:defRPr/>
              </a:pPr>
              <a:t>‹#›</a:t>
            </a:fld>
            <a:endParaRPr lang="en-US" altLang="en-US"/>
          </a:p>
        </p:txBody>
      </p:sp>
    </p:spTree>
    <p:extLst>
      <p:ext uri="{BB962C8B-B14F-4D97-AF65-F5344CB8AC3E}">
        <p14:creationId xmlns:p14="http://schemas.microsoft.com/office/powerpoint/2010/main" val="331654924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6250" y="1011630"/>
            <a:ext cx="3932237" cy="1600200"/>
          </a:xfrm>
        </p:spPr>
        <p:txBody>
          <a:bodyPr anchor="b"/>
          <a:lstStyle>
            <a:lvl1pPr>
              <a:defRPr sz="2400">
                <a:latin typeface="+mn-lt"/>
              </a:defRPr>
            </a:lvl1pPr>
          </a:lstStyle>
          <a:p>
            <a:r>
              <a:rPr lang="en-US"/>
              <a:t>Click to edit Master title style</a:t>
            </a:r>
          </a:p>
        </p:txBody>
      </p:sp>
      <p:sp>
        <p:nvSpPr>
          <p:cNvPr id="3" name="Content Placeholder 2"/>
          <p:cNvSpPr>
            <a:spLocks noGrp="1"/>
          </p:cNvSpPr>
          <p:nvPr>
            <p:ph idx="1"/>
          </p:nvPr>
        </p:nvSpPr>
        <p:spPr>
          <a:xfrm>
            <a:off x="4789650" y="344247"/>
            <a:ext cx="6956103" cy="551680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6250" y="2710928"/>
            <a:ext cx="3932237" cy="315806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429122C-2984-4EBE-B8E9-9058118CDF22}"/>
              </a:ext>
            </a:extLst>
          </p:cNvPr>
          <p:cNvSpPr>
            <a:spLocks noGrp="1"/>
          </p:cNvSpPr>
          <p:nvPr>
            <p:ph type="dt" sz="half" idx="10"/>
          </p:nvPr>
        </p:nvSpPr>
        <p:spPr>
          <a:xfrm>
            <a:off x="3055938" y="6351588"/>
            <a:ext cx="881062"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fld id="{5B35C9AB-95B5-44A5-BF5F-0B338DAEA4A1}" type="datetime1">
              <a:rPr lang="en-US"/>
              <a:pPr>
                <a:defRPr/>
              </a:pPr>
              <a:t>3/8/2022</a:t>
            </a:fld>
            <a:endParaRPr lang="en-US"/>
          </a:p>
        </p:txBody>
      </p:sp>
      <p:sp>
        <p:nvSpPr>
          <p:cNvPr id="6" name="Footer Placeholder 5">
            <a:extLst>
              <a:ext uri="{FF2B5EF4-FFF2-40B4-BE49-F238E27FC236}">
                <a16:creationId xmlns:a16="http://schemas.microsoft.com/office/drawing/2014/main" id="{5EB058EB-7BBF-455E-A8E2-47A48A5175DD}"/>
              </a:ext>
            </a:extLst>
          </p:cNvPr>
          <p:cNvSpPr>
            <a:spLocks noGrp="1"/>
          </p:cNvSpPr>
          <p:nvPr>
            <p:ph type="ftr" sz="quarter" idx="11"/>
          </p:nvPr>
        </p:nvSpPr>
        <p:spPr>
          <a:xfrm>
            <a:off x="4098925" y="6356350"/>
            <a:ext cx="6992938" cy="365125"/>
          </a:xfrm>
          <a:prstGeom prst="rect">
            <a:avLst/>
          </a:prstGeom>
        </p:spPr>
        <p:txBody>
          <a:bodyPr/>
          <a:lstStyle>
            <a:lvl1pPr defTabSz="685800" eaLnBrk="1" fontAlgn="auto" hangingPunct="1">
              <a:spcBef>
                <a:spcPts val="0"/>
              </a:spcBef>
              <a:spcAft>
                <a:spcPts val="0"/>
              </a:spcAft>
              <a:defRPr sz="1350">
                <a:solidFill>
                  <a:srgbClr val="000000"/>
                </a:solidFill>
                <a:latin typeface="Calibri" panose="020F0502020204030204"/>
              </a:defRPr>
            </a:lvl1pPr>
          </a:lstStyle>
          <a:p>
            <a:pPr>
              <a:defRPr/>
            </a:pPr>
            <a:endParaRPr lang="en-US"/>
          </a:p>
        </p:txBody>
      </p:sp>
      <p:sp>
        <p:nvSpPr>
          <p:cNvPr id="7" name="Slide Number Placeholder 6">
            <a:extLst>
              <a:ext uri="{FF2B5EF4-FFF2-40B4-BE49-F238E27FC236}">
                <a16:creationId xmlns:a16="http://schemas.microsoft.com/office/drawing/2014/main" id="{A2A5F610-D6C0-4A58-A6DC-1B2492E6C226}"/>
              </a:ext>
            </a:extLst>
          </p:cNvPr>
          <p:cNvSpPr>
            <a:spLocks noGrp="1"/>
          </p:cNvSpPr>
          <p:nvPr>
            <p:ph type="sldNum" sz="quarter" idx="12"/>
          </p:nvPr>
        </p:nvSpPr>
        <p:spPr/>
        <p:txBody>
          <a:bodyPr/>
          <a:lstStyle>
            <a:lvl1pPr>
              <a:defRPr/>
            </a:lvl1pPr>
          </a:lstStyle>
          <a:p>
            <a:pPr>
              <a:defRPr/>
            </a:pPr>
            <a:fld id="{5074490A-68D2-4AB6-B880-A167A46032EE}" type="slidenum">
              <a:rPr lang="en-US"/>
              <a:pPr>
                <a:defRPr/>
              </a:pPr>
              <a:t>‹#›</a:t>
            </a:fld>
            <a:endParaRPr lang="en-US"/>
          </a:p>
        </p:txBody>
      </p:sp>
    </p:spTree>
    <p:extLst>
      <p:ext uri="{BB962C8B-B14F-4D97-AF65-F5344CB8AC3E}">
        <p14:creationId xmlns:p14="http://schemas.microsoft.com/office/powerpoint/2010/main" val="22528532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406F9-F4E0-42C6-9E27-5423D17F70C6}"/>
              </a:ext>
            </a:extLst>
          </p:cNvPr>
          <p:cNvSpPr>
            <a:spLocks noGrp="1"/>
          </p:cNvSpPr>
          <p:nvPr>
            <p:ph type="dt" sz="half" idx="10"/>
          </p:nvPr>
        </p:nvSpPr>
        <p:spPr>
          <a:xfrm>
            <a:off x="609600" y="6457950"/>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fld id="{60E5C859-93D5-4D8B-A0A0-454C2ECBB519}" type="datetime1">
              <a:rPr lang="en-US"/>
              <a:pPr>
                <a:defRPr/>
              </a:pPr>
              <a:t>3/8/2022</a:t>
            </a:fld>
            <a:endParaRPr lang="en-US"/>
          </a:p>
        </p:txBody>
      </p:sp>
      <p:sp>
        <p:nvSpPr>
          <p:cNvPr id="5" name="Footer Placeholder 4">
            <a:extLst>
              <a:ext uri="{FF2B5EF4-FFF2-40B4-BE49-F238E27FC236}">
                <a16:creationId xmlns:a16="http://schemas.microsoft.com/office/drawing/2014/main" id="{7930C39F-B27B-4C83-962F-CD14F992363C}"/>
              </a:ext>
            </a:extLst>
          </p:cNvPr>
          <p:cNvSpPr>
            <a:spLocks noGrp="1"/>
          </p:cNvSpPr>
          <p:nvPr>
            <p:ph type="ftr" sz="quarter" idx="11"/>
          </p:nvPr>
        </p:nvSpPr>
        <p:spPr>
          <a:xfrm>
            <a:off x="0" y="6553200"/>
            <a:ext cx="3860800" cy="365125"/>
          </a:xfrm>
        </p:spPr>
        <p:txBody>
          <a:bodyPr/>
          <a:lstStyle>
            <a:lvl1pPr eaLnBrk="0" fontAlgn="base" hangingPunct="0">
              <a:spcBef>
                <a:spcPct val="0"/>
              </a:spcBef>
              <a:spcAft>
                <a:spcPct val="0"/>
              </a:spcAft>
              <a:defRPr b="0" spc="0">
                <a:ln>
                  <a:noFill/>
                </a:ln>
                <a:solidFill>
                  <a:prstClr val="black"/>
                </a:solidFill>
                <a:effectLst/>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FD9AE33-AE9C-4169-BB4F-7CB5E1DF03B7}"/>
              </a:ext>
            </a:extLst>
          </p:cNvPr>
          <p:cNvSpPr>
            <a:spLocks noGrp="1"/>
          </p:cNvSpPr>
          <p:nvPr>
            <p:ph type="sldNum" sz="quarter" idx="12"/>
          </p:nvPr>
        </p:nvSpPr>
        <p:spPr>
          <a:xfrm>
            <a:off x="8737600" y="6356350"/>
            <a:ext cx="2844800" cy="365125"/>
          </a:xfrm>
        </p:spPr>
        <p:txBody>
          <a:bodyPr/>
          <a:lstStyle>
            <a:lvl1pPr eaLnBrk="0" hangingPunct="0">
              <a:defRPr sz="4000">
                <a:latin typeface="Arial" panose="020B0604020202020204" pitchFamily="34" charset="0"/>
              </a:defRPr>
            </a:lvl1pPr>
          </a:lstStyle>
          <a:p>
            <a:pPr>
              <a:defRPr/>
            </a:pPr>
            <a:fld id="{F7468C16-22D1-4EDA-930B-35121572FFE2}" type="slidenum">
              <a:rPr lang="en-US" altLang="en-US"/>
              <a:pPr>
                <a:defRPr/>
              </a:pPr>
              <a:t>‹#›</a:t>
            </a:fld>
            <a:endParaRPr lang="en-US" altLang="en-US"/>
          </a:p>
        </p:txBody>
      </p:sp>
    </p:spTree>
    <p:extLst>
      <p:ext uri="{BB962C8B-B14F-4D97-AF65-F5344CB8AC3E}">
        <p14:creationId xmlns:p14="http://schemas.microsoft.com/office/powerpoint/2010/main" val="244907882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13DC4-FA7D-400D-A25D-A8661DBEB16A}"/>
              </a:ext>
            </a:extLst>
          </p:cNvPr>
          <p:cNvSpPr>
            <a:spLocks noGrp="1"/>
          </p:cNvSpPr>
          <p:nvPr>
            <p:ph type="dt" sz="half" idx="10"/>
          </p:nvPr>
        </p:nvSpPr>
        <p:spPr>
          <a:xfrm>
            <a:off x="609600" y="6457950"/>
            <a:ext cx="28448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fld id="{E95148AB-65BE-45E8-8590-9A4AB87F2CCB}" type="datetime1">
              <a:rPr lang="en-US"/>
              <a:pPr>
                <a:defRPr/>
              </a:pPr>
              <a:t>3/8/2022</a:t>
            </a:fld>
            <a:endParaRPr lang="en-US"/>
          </a:p>
        </p:txBody>
      </p:sp>
      <p:sp>
        <p:nvSpPr>
          <p:cNvPr id="5" name="Footer Placeholder 4">
            <a:extLst>
              <a:ext uri="{FF2B5EF4-FFF2-40B4-BE49-F238E27FC236}">
                <a16:creationId xmlns:a16="http://schemas.microsoft.com/office/drawing/2014/main" id="{D4346EFA-7420-4289-B4F0-312F1EB0E10A}"/>
              </a:ext>
            </a:extLst>
          </p:cNvPr>
          <p:cNvSpPr>
            <a:spLocks noGrp="1"/>
          </p:cNvSpPr>
          <p:nvPr>
            <p:ph type="ftr" sz="quarter" idx="11"/>
          </p:nvPr>
        </p:nvSpPr>
        <p:spPr>
          <a:xfrm>
            <a:off x="0" y="6553200"/>
            <a:ext cx="3860800" cy="365125"/>
          </a:xfrm>
        </p:spPr>
        <p:txBody>
          <a:bodyPr/>
          <a:lstStyle>
            <a:lvl1pPr eaLnBrk="0" fontAlgn="base" hangingPunct="0">
              <a:spcBef>
                <a:spcPct val="0"/>
              </a:spcBef>
              <a:spcAft>
                <a:spcPct val="0"/>
              </a:spcAft>
              <a:defRPr b="0" spc="0">
                <a:ln>
                  <a:noFill/>
                </a:ln>
                <a:solidFill>
                  <a:prstClr val="black"/>
                </a:solidFill>
                <a:effectLst/>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0DC51DE5-242A-4069-8162-9740C1E794E8}"/>
              </a:ext>
            </a:extLst>
          </p:cNvPr>
          <p:cNvSpPr>
            <a:spLocks noGrp="1"/>
          </p:cNvSpPr>
          <p:nvPr>
            <p:ph type="sldNum" sz="quarter" idx="12"/>
          </p:nvPr>
        </p:nvSpPr>
        <p:spPr>
          <a:xfrm>
            <a:off x="8737600" y="6356350"/>
            <a:ext cx="2844800" cy="365125"/>
          </a:xfrm>
        </p:spPr>
        <p:txBody>
          <a:bodyPr/>
          <a:lstStyle>
            <a:lvl1pPr eaLnBrk="0" hangingPunct="0">
              <a:defRPr sz="4000">
                <a:latin typeface="Arial" panose="020B0604020202020204" pitchFamily="34" charset="0"/>
              </a:defRPr>
            </a:lvl1pPr>
          </a:lstStyle>
          <a:p>
            <a:pPr>
              <a:defRPr/>
            </a:pPr>
            <a:fld id="{5D533E01-F2B8-49B2-ACD1-69FA73128FD3}" type="slidenum">
              <a:rPr lang="en-US" altLang="en-US"/>
              <a:pPr>
                <a:defRPr/>
              </a:pPr>
              <a:t>‹#›</a:t>
            </a:fld>
            <a:endParaRPr lang="en-US" altLang="en-US"/>
          </a:p>
        </p:txBody>
      </p:sp>
    </p:spTree>
    <p:extLst>
      <p:ext uri="{BB962C8B-B14F-4D97-AF65-F5344CB8AC3E}">
        <p14:creationId xmlns:p14="http://schemas.microsoft.com/office/powerpoint/2010/main" val="114838702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A107A2-BF42-493A-BEC8-67FB60784CB0}"/>
              </a:ext>
            </a:extLst>
          </p:cNvPr>
          <p:cNvSpPr/>
          <p:nvPr userDrawn="1"/>
        </p:nvSpPr>
        <p:spPr>
          <a:xfrm>
            <a:off x="0" y="5376863"/>
            <a:ext cx="12192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Title 1">
            <a:extLst>
              <a:ext uri="{FF2B5EF4-FFF2-40B4-BE49-F238E27FC236}">
                <a16:creationId xmlns:a16="http://schemas.microsoft.com/office/drawing/2014/main" id="{9CD34173-BA12-4B86-954E-E22DF5E6ABBE}"/>
              </a:ext>
            </a:extLst>
          </p:cNvPr>
          <p:cNvSpPr txBox="1">
            <a:spLocks/>
          </p:cNvSpPr>
          <p:nvPr userDrawn="1"/>
        </p:nvSpPr>
        <p:spPr>
          <a:xfrm>
            <a:off x="3894138" y="4803775"/>
            <a:ext cx="7700962"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a:solidFill>
                  <a:srgbClr val="000000"/>
                </a:solidFill>
              </a:rPr>
              <a:t>August 30, 2017</a:t>
            </a:r>
          </a:p>
        </p:txBody>
      </p:sp>
      <p:grpSp>
        <p:nvGrpSpPr>
          <p:cNvPr id="4" name="Group 12">
            <a:extLst>
              <a:ext uri="{FF2B5EF4-FFF2-40B4-BE49-F238E27FC236}">
                <a16:creationId xmlns:a16="http://schemas.microsoft.com/office/drawing/2014/main" id="{8682F9BB-A51A-43D3-A094-18173B1B3FAE}"/>
              </a:ext>
            </a:extLst>
          </p:cNvPr>
          <p:cNvGrpSpPr>
            <a:grpSpLocks/>
          </p:cNvGrpSpPr>
          <p:nvPr userDrawn="1"/>
        </p:nvGrpSpPr>
        <p:grpSpPr bwMode="auto">
          <a:xfrm>
            <a:off x="1714500" y="1693863"/>
            <a:ext cx="8763000" cy="1558925"/>
            <a:chOff x="966536" y="1694131"/>
            <a:chExt cx="6572628" cy="1558035"/>
          </a:xfrm>
        </p:grpSpPr>
        <p:sp>
          <p:nvSpPr>
            <p:cNvPr id="5" name="Title 1">
              <a:extLst>
                <a:ext uri="{FF2B5EF4-FFF2-40B4-BE49-F238E27FC236}">
                  <a16:creationId xmlns:a16="http://schemas.microsoft.com/office/drawing/2014/main" id="{EBEAE9ED-FB31-4649-83F2-2C1A428A7BCB}"/>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A83570F3-5AA3-49A1-ABD9-DC883CFE7DCA}"/>
                </a:ext>
              </a:extLst>
            </p:cNvPr>
            <p:cNvSpPr txBox="1">
              <a:spLocks/>
            </p:cNvSpPr>
            <p:nvPr/>
          </p:nvSpPr>
          <p:spPr>
            <a:xfrm>
              <a:off x="3315775" y="1749661"/>
              <a:ext cx="4223389"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2D7AC57F-15D3-4A54-97A8-A8E4E2068C67}"/>
                </a:ext>
              </a:extLst>
            </p:cNvPr>
            <p:cNvCxnSpPr/>
            <p:nvPr/>
          </p:nvCxnSpPr>
          <p:spPr>
            <a:xfrm flipH="1">
              <a:off x="3171700" y="1694131"/>
              <a:ext cx="13098"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a:extLst>
              <a:ext uri="{FF2B5EF4-FFF2-40B4-BE49-F238E27FC236}">
                <a16:creationId xmlns:a16="http://schemas.microsoft.com/office/drawing/2014/main" id="{62F23599-7F7C-4964-8F1A-B81B440E06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1100" y="5645150"/>
            <a:ext cx="406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1590F0CA-666E-4FCA-94E7-5F361DE5E004}"/>
              </a:ext>
            </a:extLst>
          </p:cNvPr>
          <p:cNvSpPr>
            <a:spLocks noGrp="1"/>
          </p:cNvSpPr>
          <p:nvPr>
            <p:ph type="sldNum" sz="quarter" idx="10"/>
          </p:nvPr>
        </p:nvSpPr>
        <p:spPr/>
        <p:txBody>
          <a:bodyPr/>
          <a:lstStyle>
            <a:lvl1pPr>
              <a:defRPr/>
            </a:lvl1pPr>
          </a:lstStyle>
          <a:p>
            <a:pPr>
              <a:defRPr/>
            </a:pPr>
            <a:fld id="{C70AED96-AA06-47A1-A954-DF79DDDBB6D1}" type="slidenum">
              <a:rPr lang="en-US" altLang="en-US"/>
              <a:pPr>
                <a:defRPr/>
              </a:pPr>
              <a:t>‹#›</a:t>
            </a:fld>
            <a:endParaRPr lang="en-US" altLang="en-US"/>
          </a:p>
        </p:txBody>
      </p:sp>
    </p:spTree>
    <p:extLst>
      <p:ext uri="{BB962C8B-B14F-4D97-AF65-F5344CB8AC3E}">
        <p14:creationId xmlns:p14="http://schemas.microsoft.com/office/powerpoint/2010/main" val="11641045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6E803C-2E69-4746-B52E-F52A41E456D2}"/>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4" name="TextBox 11">
            <a:extLst>
              <a:ext uri="{FF2B5EF4-FFF2-40B4-BE49-F238E27FC236}">
                <a16:creationId xmlns:a16="http://schemas.microsoft.com/office/drawing/2014/main" id="{317434F1-99D3-4A32-8AAA-0466D3B54F6C}"/>
              </a:ext>
            </a:extLst>
          </p:cNvPr>
          <p:cNvSpPr txBox="1">
            <a:spLocks noChangeArrowheads="1"/>
          </p:cNvSpPr>
          <p:nvPr userDrawn="1"/>
        </p:nvSpPr>
        <p:spPr bwMode="auto">
          <a:xfrm>
            <a:off x="442913" y="1658938"/>
            <a:ext cx="11306175" cy="461962"/>
          </a:xfrm>
          <a:prstGeom prst="rect">
            <a:avLst/>
          </a:prstGeom>
          <a:solidFill>
            <a:srgbClr val="00B0F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sp>
        <p:nvSpPr>
          <p:cNvPr id="6" name="TextBox 5">
            <a:extLst>
              <a:ext uri="{FF2B5EF4-FFF2-40B4-BE49-F238E27FC236}">
                <a16:creationId xmlns:a16="http://schemas.microsoft.com/office/drawing/2014/main" id="{AEF95C1F-BA8A-4E0D-A8B7-D42F484528D1}"/>
              </a:ext>
            </a:extLst>
          </p:cNvPr>
          <p:cNvSpPr txBox="1"/>
          <p:nvPr userDrawn="1"/>
        </p:nvSpPr>
        <p:spPr>
          <a:xfrm>
            <a:off x="863600" y="2749550"/>
            <a:ext cx="10521950"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b="1">
                <a:solidFill>
                  <a:srgbClr val="000000"/>
                </a:solidFill>
              </a:rPr>
              <a:t>Good News Story</a:t>
            </a:r>
          </a:p>
          <a:p>
            <a:pPr marL="0" lvl="1" eaLnBrk="1" hangingPunct="1">
              <a:spcBef>
                <a:spcPts val="1200"/>
              </a:spcBef>
              <a:defRPr/>
            </a:pPr>
            <a:endParaRPr lang="en-US" sz="2000" b="1">
              <a:solidFill>
                <a:srgbClr val="000000"/>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7" name="Slide Number Placeholder 2">
            <a:extLst>
              <a:ext uri="{FF2B5EF4-FFF2-40B4-BE49-F238E27FC236}">
                <a16:creationId xmlns:a16="http://schemas.microsoft.com/office/drawing/2014/main" id="{A3EBEDE6-A0AC-41A3-AD99-532DA7E3D2F2}"/>
              </a:ext>
            </a:extLst>
          </p:cNvPr>
          <p:cNvSpPr>
            <a:spLocks noGrp="1"/>
          </p:cNvSpPr>
          <p:nvPr>
            <p:ph type="sldNum" sz="quarter" idx="10"/>
          </p:nvPr>
        </p:nvSpPr>
        <p:spPr/>
        <p:txBody>
          <a:bodyPr/>
          <a:lstStyle>
            <a:lvl1pPr>
              <a:defRPr/>
            </a:lvl1pPr>
          </a:lstStyle>
          <a:p>
            <a:pPr>
              <a:defRPr/>
            </a:pPr>
            <a:fld id="{DE1AB23F-91E1-4E69-A54F-F0C64EC271DB}" type="slidenum">
              <a:rPr lang="en-US" altLang="en-US"/>
              <a:pPr>
                <a:defRPr/>
              </a:pPr>
              <a:t>‹#›</a:t>
            </a:fld>
            <a:endParaRPr lang="en-US" altLang="en-US"/>
          </a:p>
        </p:txBody>
      </p:sp>
    </p:spTree>
    <p:extLst>
      <p:ext uri="{BB962C8B-B14F-4D97-AF65-F5344CB8AC3E}">
        <p14:creationId xmlns:p14="http://schemas.microsoft.com/office/powerpoint/2010/main" val="4494683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851CC2-0750-4358-A63D-C4A72FDAE492}"/>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FA2C9C92-3424-4948-B3FA-B5A0BDD988CF}"/>
              </a:ext>
            </a:extLst>
          </p:cNvPr>
          <p:cNvSpPr>
            <a:spLocks noGrp="1"/>
          </p:cNvSpPr>
          <p:nvPr>
            <p:ph type="sldNum" sz="quarter" idx="10"/>
          </p:nvPr>
        </p:nvSpPr>
        <p:spPr/>
        <p:txBody>
          <a:bodyPr/>
          <a:lstStyle>
            <a:lvl1pPr>
              <a:defRPr/>
            </a:lvl1pPr>
          </a:lstStyle>
          <a:p>
            <a:pPr>
              <a:defRPr/>
            </a:pPr>
            <a:fld id="{D53F0296-B017-4039-BA3C-FF4653702742}" type="slidenum">
              <a:rPr lang="en-US" altLang="en-US"/>
              <a:pPr>
                <a:defRPr/>
              </a:pPr>
              <a:t>‹#›</a:t>
            </a:fld>
            <a:endParaRPr lang="en-US" altLang="en-US"/>
          </a:p>
        </p:txBody>
      </p:sp>
    </p:spTree>
    <p:extLst>
      <p:ext uri="{BB962C8B-B14F-4D97-AF65-F5344CB8AC3E}">
        <p14:creationId xmlns:p14="http://schemas.microsoft.com/office/powerpoint/2010/main" val="13936326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3898B37-067F-4B9F-A450-E68BE1EE1872}"/>
              </a:ext>
            </a:extLst>
          </p:cNvPr>
          <p:cNvSpPr txBox="1">
            <a:spLocks/>
          </p:cNvSpPr>
          <p:nvPr userDrawn="1"/>
        </p:nvSpPr>
        <p:spPr>
          <a:xfrm>
            <a:off x="9250363" y="6400800"/>
            <a:ext cx="28448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solidFill>
                <a:prstClr val="white"/>
              </a:solidFill>
            </a:endParaRPr>
          </a:p>
        </p:txBody>
      </p:sp>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1954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FAE427-E89F-465F-B8B9-25FBEDA8B22F}"/>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3" name="Content Placeholder 2"/>
          <p:cNvSpPr>
            <a:spLocks noGrp="1"/>
          </p:cNvSpPr>
          <p:nvPr>
            <p:ph idx="1"/>
          </p:nvPr>
        </p:nvSpPr>
        <p:spPr>
          <a:xfrm>
            <a:off x="609600" y="9906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A922F346-14F8-42AF-8514-C64A27AC650A}"/>
              </a:ext>
            </a:extLst>
          </p:cNvPr>
          <p:cNvSpPr>
            <a:spLocks noGrp="1"/>
          </p:cNvSpPr>
          <p:nvPr>
            <p:ph type="sldNum" sz="quarter" idx="10"/>
          </p:nvPr>
        </p:nvSpPr>
        <p:spPr/>
        <p:txBody>
          <a:bodyPr/>
          <a:lstStyle>
            <a:lvl1pPr defTabSz="914400">
              <a:defRPr/>
            </a:lvl1pPr>
          </a:lstStyle>
          <a:p>
            <a:pPr>
              <a:defRPr/>
            </a:pPr>
            <a:fld id="{645B83A0-AF45-4F75-978F-505DAC36B631}" type="slidenum">
              <a:rPr lang="en-US" altLang="en-US"/>
              <a:pPr>
                <a:defRPr/>
              </a:pPr>
              <a:t>‹#›</a:t>
            </a:fld>
            <a:endParaRPr lang="en-US" altLang="en-US"/>
          </a:p>
        </p:txBody>
      </p:sp>
    </p:spTree>
    <p:extLst>
      <p:ext uri="{BB962C8B-B14F-4D97-AF65-F5344CB8AC3E}">
        <p14:creationId xmlns:p14="http://schemas.microsoft.com/office/powerpoint/2010/main" val="13442948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34F2C5-1BD3-4BB1-9574-D42272DDF90A}"/>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6"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4">
            <a:extLst>
              <a:ext uri="{FF2B5EF4-FFF2-40B4-BE49-F238E27FC236}">
                <a16:creationId xmlns:a16="http://schemas.microsoft.com/office/drawing/2014/main" id="{3797C74C-1CC2-43A2-8E0D-2284F36CB005}"/>
              </a:ext>
            </a:extLst>
          </p:cNvPr>
          <p:cNvSpPr>
            <a:spLocks noGrp="1"/>
          </p:cNvSpPr>
          <p:nvPr>
            <p:ph type="sldNum" sz="quarter" idx="10"/>
          </p:nvPr>
        </p:nvSpPr>
        <p:spPr/>
        <p:txBody>
          <a:bodyPr/>
          <a:lstStyle>
            <a:lvl1pPr defTabSz="914400">
              <a:defRPr/>
            </a:lvl1pPr>
          </a:lstStyle>
          <a:p>
            <a:pPr>
              <a:defRPr/>
            </a:pPr>
            <a:fld id="{60D00396-FE75-49AD-B740-CC6CAD435C02}" type="slidenum">
              <a:rPr lang="en-US" altLang="en-US"/>
              <a:pPr>
                <a:defRPr/>
              </a:pPr>
              <a:t>‹#›</a:t>
            </a:fld>
            <a:endParaRPr lang="en-US" altLang="en-US"/>
          </a:p>
        </p:txBody>
      </p:sp>
    </p:spTree>
    <p:extLst>
      <p:ext uri="{BB962C8B-B14F-4D97-AF65-F5344CB8AC3E}">
        <p14:creationId xmlns:p14="http://schemas.microsoft.com/office/powerpoint/2010/main" val="26564391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4"/>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95657E1B-FAE6-480D-BC6F-CEBADA349A47}"/>
              </a:ext>
            </a:extLst>
          </p:cNvPr>
          <p:cNvSpPr>
            <a:spLocks noGrp="1"/>
          </p:cNvSpPr>
          <p:nvPr>
            <p:ph type="sldNum" sz="quarter" idx="10"/>
          </p:nvPr>
        </p:nvSpPr>
        <p:spPr/>
        <p:txBody>
          <a:bodyPr/>
          <a:lstStyle>
            <a:lvl1pPr defTabSz="914400">
              <a:defRPr/>
            </a:lvl1pPr>
          </a:lstStyle>
          <a:p>
            <a:pPr>
              <a:defRPr/>
            </a:pPr>
            <a:fld id="{CC023BEF-7797-4A3F-87D5-4C450889A982}" type="slidenum">
              <a:rPr lang="en-US" altLang="en-US"/>
              <a:pPr>
                <a:defRPr/>
              </a:pPr>
              <a:t>‹#›</a:t>
            </a:fld>
            <a:endParaRPr lang="en-US" altLang="en-US"/>
          </a:p>
        </p:txBody>
      </p:sp>
    </p:spTree>
    <p:extLst>
      <p:ext uri="{BB962C8B-B14F-4D97-AF65-F5344CB8AC3E}">
        <p14:creationId xmlns:p14="http://schemas.microsoft.com/office/powerpoint/2010/main" val="32553943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116E5D7-F0AE-4175-86D9-32C0C6B42E85}"/>
              </a:ext>
            </a:extLst>
          </p:cNvPr>
          <p:cNvSpPr>
            <a:spLocks noGrp="1"/>
          </p:cNvSpPr>
          <p:nvPr>
            <p:ph type="sldNum" sz="quarter" idx="10"/>
          </p:nvPr>
        </p:nvSpPr>
        <p:spPr/>
        <p:txBody>
          <a:bodyPr/>
          <a:lstStyle>
            <a:lvl1pPr defTabSz="914400">
              <a:defRPr/>
            </a:lvl1pPr>
          </a:lstStyle>
          <a:p>
            <a:pPr>
              <a:defRPr/>
            </a:pPr>
            <a:fld id="{534DC3F9-313C-4D23-A8C1-89C8B3147DE1}" type="slidenum">
              <a:rPr lang="en-US" altLang="en-US"/>
              <a:pPr>
                <a:defRPr/>
              </a:pPr>
              <a:t>‹#›</a:t>
            </a:fld>
            <a:endParaRPr lang="en-US" altLang="en-US"/>
          </a:p>
        </p:txBody>
      </p:sp>
    </p:spTree>
    <p:extLst>
      <p:ext uri="{BB962C8B-B14F-4D97-AF65-F5344CB8AC3E}">
        <p14:creationId xmlns:p14="http://schemas.microsoft.com/office/powerpoint/2010/main" val="304789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974" y="1065008"/>
            <a:ext cx="3932237" cy="1225791"/>
          </a:xfrm>
        </p:spPr>
        <p:txBody>
          <a:bodyPr anchor="b"/>
          <a:lstStyle>
            <a:lvl1pPr>
              <a:defRPr sz="2400">
                <a:latin typeface="+mn-lt"/>
              </a:defRPr>
            </a:lvl1pPr>
          </a:lstStyle>
          <a:p>
            <a:r>
              <a:rPr lang="en-US"/>
              <a:t>Click to edit Master title style</a:t>
            </a:r>
          </a:p>
        </p:txBody>
      </p:sp>
      <p:sp>
        <p:nvSpPr>
          <p:cNvPr id="3" name="Picture Placeholder 2"/>
          <p:cNvSpPr>
            <a:spLocks noGrp="1"/>
          </p:cNvSpPr>
          <p:nvPr>
            <p:ph type="pic" idx="1"/>
          </p:nvPr>
        </p:nvSpPr>
        <p:spPr>
          <a:xfrm>
            <a:off x="4824374" y="457201"/>
            <a:ext cx="6886655" cy="540385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480974" y="2377440"/>
            <a:ext cx="3932237" cy="349154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Slide Number Placeholder 5">
            <a:extLst>
              <a:ext uri="{FF2B5EF4-FFF2-40B4-BE49-F238E27FC236}">
                <a16:creationId xmlns:a16="http://schemas.microsoft.com/office/drawing/2014/main" id="{8E2C9E26-1248-4C51-B775-CF5794D7CA9F}"/>
              </a:ext>
            </a:extLst>
          </p:cNvPr>
          <p:cNvSpPr>
            <a:spLocks noGrp="1"/>
          </p:cNvSpPr>
          <p:nvPr>
            <p:ph type="sldNum" sz="quarter" idx="10"/>
          </p:nvPr>
        </p:nvSpPr>
        <p:spPr/>
        <p:txBody>
          <a:bodyPr/>
          <a:lstStyle>
            <a:lvl1pPr>
              <a:defRPr/>
            </a:lvl1pPr>
          </a:lstStyle>
          <a:p>
            <a:pPr>
              <a:defRPr/>
            </a:pPr>
            <a:fld id="{FB4C7F3E-6A0D-4027-943D-A4F9612C6BFB}" type="slidenum">
              <a:rPr lang="en-US"/>
              <a:pPr>
                <a:defRPr/>
              </a:pPr>
              <a:t>‹#›</a:t>
            </a:fld>
            <a:endParaRPr lang="en-US"/>
          </a:p>
        </p:txBody>
      </p:sp>
    </p:spTree>
    <p:extLst>
      <p:ext uri="{BB962C8B-B14F-4D97-AF65-F5344CB8AC3E}">
        <p14:creationId xmlns:p14="http://schemas.microsoft.com/office/powerpoint/2010/main" val="23738175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56D055E-FCC5-4742-9508-A557BBA701DF}"/>
              </a:ext>
            </a:extLst>
          </p:cNvPr>
          <p:cNvSpPr>
            <a:spLocks noGrp="1"/>
          </p:cNvSpPr>
          <p:nvPr>
            <p:ph type="sldNum" sz="quarter" idx="10"/>
          </p:nvPr>
        </p:nvSpPr>
        <p:spPr/>
        <p:txBody>
          <a:bodyPr/>
          <a:lstStyle>
            <a:lvl1pPr defTabSz="914400">
              <a:defRPr/>
            </a:lvl1pPr>
          </a:lstStyle>
          <a:p>
            <a:pPr>
              <a:defRPr/>
            </a:pPr>
            <a:fld id="{0A21CA3A-038C-4C06-BC79-703023C097D5}" type="slidenum">
              <a:rPr lang="en-US" altLang="en-US"/>
              <a:pPr>
                <a:defRPr/>
              </a:pPr>
              <a:t>‹#›</a:t>
            </a:fld>
            <a:endParaRPr lang="en-US" altLang="en-US"/>
          </a:p>
        </p:txBody>
      </p:sp>
    </p:spTree>
    <p:extLst>
      <p:ext uri="{BB962C8B-B14F-4D97-AF65-F5344CB8AC3E}">
        <p14:creationId xmlns:p14="http://schemas.microsoft.com/office/powerpoint/2010/main" val="10912099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A2E9C8A1-1447-4D6B-958D-9FB0617A2862}"/>
              </a:ext>
            </a:extLst>
          </p:cNvPr>
          <p:cNvSpPr>
            <a:spLocks noGrp="1"/>
          </p:cNvSpPr>
          <p:nvPr>
            <p:ph type="sldNum" sz="quarter" idx="10"/>
          </p:nvPr>
        </p:nvSpPr>
        <p:spPr/>
        <p:txBody>
          <a:bodyPr/>
          <a:lstStyle>
            <a:lvl1pPr>
              <a:defRPr/>
            </a:lvl1pPr>
          </a:lstStyle>
          <a:p>
            <a:pPr>
              <a:defRPr/>
            </a:pPr>
            <a:fld id="{B1F0F505-7423-4FAB-82D2-6769AD921F4E}" type="slidenum">
              <a:rPr lang="en-US" altLang="en-US"/>
              <a:pPr>
                <a:defRPr/>
              </a:pPr>
              <a:t>‹#›</a:t>
            </a:fld>
            <a:endParaRPr lang="en-US" altLang="en-US"/>
          </a:p>
        </p:txBody>
      </p:sp>
    </p:spTree>
    <p:extLst>
      <p:ext uri="{BB962C8B-B14F-4D97-AF65-F5344CB8AC3E}">
        <p14:creationId xmlns:p14="http://schemas.microsoft.com/office/powerpoint/2010/main" val="21560797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280143-5621-4B35-ADB8-6C4DD58ABCCC}"/>
              </a:ext>
            </a:extLst>
          </p:cNvPr>
          <p:cNvSpPr/>
          <p:nvPr userDrawn="1"/>
        </p:nvSpPr>
        <p:spPr>
          <a:xfrm>
            <a:off x="0" y="5376863"/>
            <a:ext cx="12192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3" name="Title 1">
            <a:extLst>
              <a:ext uri="{FF2B5EF4-FFF2-40B4-BE49-F238E27FC236}">
                <a16:creationId xmlns:a16="http://schemas.microsoft.com/office/drawing/2014/main" id="{625E2C4C-BFC0-4934-B691-FD2E4856DFA0}"/>
              </a:ext>
            </a:extLst>
          </p:cNvPr>
          <p:cNvSpPr txBox="1">
            <a:spLocks/>
          </p:cNvSpPr>
          <p:nvPr userDrawn="1"/>
        </p:nvSpPr>
        <p:spPr>
          <a:xfrm>
            <a:off x="3894138" y="4803775"/>
            <a:ext cx="7700962"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a:solidFill>
                  <a:srgbClr val="000000"/>
                </a:solidFill>
              </a:rPr>
              <a:t>August 30, 2017</a:t>
            </a:r>
          </a:p>
        </p:txBody>
      </p:sp>
      <p:grpSp>
        <p:nvGrpSpPr>
          <p:cNvPr id="4" name="Group 12">
            <a:extLst>
              <a:ext uri="{FF2B5EF4-FFF2-40B4-BE49-F238E27FC236}">
                <a16:creationId xmlns:a16="http://schemas.microsoft.com/office/drawing/2014/main" id="{0529B758-C179-4CC1-B5E7-70071B9B1B39}"/>
              </a:ext>
            </a:extLst>
          </p:cNvPr>
          <p:cNvGrpSpPr>
            <a:grpSpLocks/>
          </p:cNvGrpSpPr>
          <p:nvPr userDrawn="1"/>
        </p:nvGrpSpPr>
        <p:grpSpPr bwMode="auto">
          <a:xfrm>
            <a:off x="1714500" y="1693863"/>
            <a:ext cx="8763000" cy="1558925"/>
            <a:chOff x="966536" y="1694131"/>
            <a:chExt cx="6572628" cy="1558035"/>
          </a:xfrm>
        </p:grpSpPr>
        <p:sp>
          <p:nvSpPr>
            <p:cNvPr id="5" name="Title 1">
              <a:extLst>
                <a:ext uri="{FF2B5EF4-FFF2-40B4-BE49-F238E27FC236}">
                  <a16:creationId xmlns:a16="http://schemas.microsoft.com/office/drawing/2014/main" id="{1BB84561-E0B0-415B-AB89-75BC8137C8AC}"/>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3B5A8207-73FC-4CEA-B10F-B6683ECF4AD7}"/>
                </a:ext>
              </a:extLst>
            </p:cNvPr>
            <p:cNvSpPr txBox="1">
              <a:spLocks/>
            </p:cNvSpPr>
            <p:nvPr/>
          </p:nvSpPr>
          <p:spPr>
            <a:xfrm>
              <a:off x="3315775" y="1749661"/>
              <a:ext cx="4223389"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8B3EDDC0-F697-4F4B-ABD0-2FA6DF2B2816}"/>
                </a:ext>
              </a:extLst>
            </p:cNvPr>
            <p:cNvCxnSpPr/>
            <p:nvPr/>
          </p:nvCxnSpPr>
          <p:spPr>
            <a:xfrm flipH="1">
              <a:off x="3171700" y="1694131"/>
              <a:ext cx="13098"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a:extLst>
              <a:ext uri="{FF2B5EF4-FFF2-40B4-BE49-F238E27FC236}">
                <a16:creationId xmlns:a16="http://schemas.microsoft.com/office/drawing/2014/main" id="{D2FC145F-6DB5-4E47-BAF6-F95CDD99E6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31100" y="5645150"/>
            <a:ext cx="4064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64D38871-6505-4BAE-B56A-D7CC3AC4293E}"/>
              </a:ext>
            </a:extLst>
          </p:cNvPr>
          <p:cNvSpPr>
            <a:spLocks noGrp="1"/>
          </p:cNvSpPr>
          <p:nvPr>
            <p:ph type="sldNum" sz="quarter" idx="10"/>
          </p:nvPr>
        </p:nvSpPr>
        <p:spPr/>
        <p:txBody>
          <a:bodyPr/>
          <a:lstStyle>
            <a:lvl1pPr>
              <a:defRPr/>
            </a:lvl1pPr>
          </a:lstStyle>
          <a:p>
            <a:pPr>
              <a:defRPr/>
            </a:pPr>
            <a:fld id="{49D988EC-EB62-471B-94CD-CCD9FC13F05C}" type="slidenum">
              <a:rPr lang="en-US" altLang="en-US"/>
              <a:pPr>
                <a:defRPr/>
              </a:pPr>
              <a:t>‹#›</a:t>
            </a:fld>
            <a:endParaRPr lang="en-US" altLang="en-US"/>
          </a:p>
        </p:txBody>
      </p:sp>
    </p:spTree>
    <p:extLst>
      <p:ext uri="{BB962C8B-B14F-4D97-AF65-F5344CB8AC3E}">
        <p14:creationId xmlns:p14="http://schemas.microsoft.com/office/powerpoint/2010/main" val="15264125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63E6FDB-8C6C-4A5B-9375-D54403CF958A}"/>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4" name="TextBox 11">
            <a:extLst>
              <a:ext uri="{FF2B5EF4-FFF2-40B4-BE49-F238E27FC236}">
                <a16:creationId xmlns:a16="http://schemas.microsoft.com/office/drawing/2014/main" id="{C77D918C-3BFC-4BF8-BFBD-CC0AEF0BEFC6}"/>
              </a:ext>
            </a:extLst>
          </p:cNvPr>
          <p:cNvSpPr txBox="1">
            <a:spLocks noChangeArrowheads="1"/>
          </p:cNvSpPr>
          <p:nvPr userDrawn="1"/>
        </p:nvSpPr>
        <p:spPr bwMode="auto">
          <a:xfrm>
            <a:off x="442913" y="1658938"/>
            <a:ext cx="11306175" cy="461962"/>
          </a:xfrm>
          <a:prstGeom prst="rect">
            <a:avLst/>
          </a:prstGeom>
          <a:solidFill>
            <a:srgbClr val="00B0F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sp>
        <p:nvSpPr>
          <p:cNvPr id="6" name="TextBox 5">
            <a:extLst>
              <a:ext uri="{FF2B5EF4-FFF2-40B4-BE49-F238E27FC236}">
                <a16:creationId xmlns:a16="http://schemas.microsoft.com/office/drawing/2014/main" id="{611BEDB4-18ED-4B80-9C38-86B66D5F6ECC}"/>
              </a:ext>
            </a:extLst>
          </p:cNvPr>
          <p:cNvSpPr txBox="1"/>
          <p:nvPr userDrawn="1"/>
        </p:nvSpPr>
        <p:spPr>
          <a:xfrm>
            <a:off x="863600" y="2749550"/>
            <a:ext cx="10521950"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b="1">
                <a:solidFill>
                  <a:srgbClr val="000000"/>
                </a:solidFill>
              </a:rPr>
              <a:t>Good News Story</a:t>
            </a:r>
          </a:p>
          <a:p>
            <a:pPr marL="0" lvl="1" eaLnBrk="1" hangingPunct="1">
              <a:spcBef>
                <a:spcPts val="1200"/>
              </a:spcBef>
              <a:defRPr/>
            </a:pPr>
            <a:endParaRPr lang="en-US" sz="2000" b="1">
              <a:solidFill>
                <a:srgbClr val="000000"/>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7" name="Slide Number Placeholder 2">
            <a:extLst>
              <a:ext uri="{FF2B5EF4-FFF2-40B4-BE49-F238E27FC236}">
                <a16:creationId xmlns:a16="http://schemas.microsoft.com/office/drawing/2014/main" id="{15E6BAA9-1CC1-43BD-9B30-E15DFA574E29}"/>
              </a:ext>
            </a:extLst>
          </p:cNvPr>
          <p:cNvSpPr>
            <a:spLocks noGrp="1"/>
          </p:cNvSpPr>
          <p:nvPr>
            <p:ph type="sldNum" sz="quarter" idx="10"/>
          </p:nvPr>
        </p:nvSpPr>
        <p:spPr/>
        <p:txBody>
          <a:bodyPr/>
          <a:lstStyle>
            <a:lvl1pPr>
              <a:defRPr/>
            </a:lvl1pPr>
          </a:lstStyle>
          <a:p>
            <a:pPr>
              <a:defRPr/>
            </a:pPr>
            <a:fld id="{E9E1E26F-D5EC-4C45-822F-1A2B91DFDC5C}" type="slidenum">
              <a:rPr lang="en-US" altLang="en-US"/>
              <a:pPr>
                <a:defRPr/>
              </a:pPr>
              <a:t>‹#›</a:t>
            </a:fld>
            <a:endParaRPr lang="en-US" altLang="en-US"/>
          </a:p>
        </p:txBody>
      </p:sp>
    </p:spTree>
    <p:extLst>
      <p:ext uri="{BB962C8B-B14F-4D97-AF65-F5344CB8AC3E}">
        <p14:creationId xmlns:p14="http://schemas.microsoft.com/office/powerpoint/2010/main" val="2615264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4CC60-B326-4384-9DD5-E86E7F97110B}"/>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5"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24D91A7E-352F-4997-A45F-9C60A4B23A08}"/>
              </a:ext>
            </a:extLst>
          </p:cNvPr>
          <p:cNvSpPr>
            <a:spLocks noGrp="1"/>
          </p:cNvSpPr>
          <p:nvPr>
            <p:ph type="sldNum" sz="quarter" idx="10"/>
          </p:nvPr>
        </p:nvSpPr>
        <p:spPr/>
        <p:txBody>
          <a:bodyPr/>
          <a:lstStyle>
            <a:lvl1pPr>
              <a:defRPr/>
            </a:lvl1pPr>
          </a:lstStyle>
          <a:p>
            <a:pPr>
              <a:defRPr/>
            </a:pPr>
            <a:fld id="{5372301E-90AB-4DB4-8E10-7997AD7DF450}" type="slidenum">
              <a:rPr lang="en-US" altLang="en-US"/>
              <a:pPr>
                <a:defRPr/>
              </a:pPr>
              <a:t>‹#›</a:t>
            </a:fld>
            <a:endParaRPr lang="en-US" altLang="en-US"/>
          </a:p>
        </p:txBody>
      </p:sp>
    </p:spTree>
    <p:extLst>
      <p:ext uri="{BB962C8B-B14F-4D97-AF65-F5344CB8AC3E}">
        <p14:creationId xmlns:p14="http://schemas.microsoft.com/office/powerpoint/2010/main" val="8421684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A8075D8-C078-471F-87CB-1072129575DD}"/>
              </a:ext>
            </a:extLst>
          </p:cNvPr>
          <p:cNvSpPr txBox="1">
            <a:spLocks/>
          </p:cNvSpPr>
          <p:nvPr userDrawn="1"/>
        </p:nvSpPr>
        <p:spPr>
          <a:xfrm>
            <a:off x="9250363" y="6400800"/>
            <a:ext cx="28448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solidFill>
                <a:prstClr val="white"/>
              </a:solidFill>
            </a:endParaRPr>
          </a:p>
        </p:txBody>
      </p:sp>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765807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F689A5-72F9-4386-A310-F41520B0E77D}"/>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3" name="Content Placeholder 2"/>
          <p:cNvSpPr>
            <a:spLocks noGrp="1"/>
          </p:cNvSpPr>
          <p:nvPr>
            <p:ph idx="1"/>
          </p:nvPr>
        </p:nvSpPr>
        <p:spPr>
          <a:xfrm>
            <a:off x="609600" y="990603"/>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5" name="Slide Number Placeholder 5">
            <a:extLst>
              <a:ext uri="{FF2B5EF4-FFF2-40B4-BE49-F238E27FC236}">
                <a16:creationId xmlns:a16="http://schemas.microsoft.com/office/drawing/2014/main" id="{69063EF7-9E58-41DC-BD7E-50E893DFAF5C}"/>
              </a:ext>
            </a:extLst>
          </p:cNvPr>
          <p:cNvSpPr>
            <a:spLocks noGrp="1"/>
          </p:cNvSpPr>
          <p:nvPr>
            <p:ph type="sldNum" sz="quarter" idx="10"/>
          </p:nvPr>
        </p:nvSpPr>
        <p:spPr/>
        <p:txBody>
          <a:bodyPr/>
          <a:lstStyle>
            <a:lvl1pPr defTabSz="914400">
              <a:defRPr/>
            </a:lvl1pPr>
          </a:lstStyle>
          <a:p>
            <a:pPr>
              <a:defRPr/>
            </a:pPr>
            <a:fld id="{69123F51-0E5D-430C-BB72-87E4687E25C2}" type="slidenum">
              <a:rPr lang="en-US" altLang="en-US"/>
              <a:pPr>
                <a:defRPr/>
              </a:pPr>
              <a:t>‹#›</a:t>
            </a:fld>
            <a:endParaRPr lang="en-US" altLang="en-US"/>
          </a:p>
        </p:txBody>
      </p:sp>
    </p:spTree>
    <p:extLst>
      <p:ext uri="{BB962C8B-B14F-4D97-AF65-F5344CB8AC3E}">
        <p14:creationId xmlns:p14="http://schemas.microsoft.com/office/powerpoint/2010/main" val="25019111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723DA1-7236-4CDE-9155-E17ADDC20874}"/>
              </a:ext>
            </a:extLst>
          </p:cNvPr>
          <p:cNvSpPr/>
          <p:nvPr userDrawn="1"/>
        </p:nvSpPr>
        <p:spPr>
          <a:xfrm>
            <a:off x="0" y="-7620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6" name="Title 1"/>
          <p:cNvSpPr>
            <a:spLocks noGrp="1"/>
          </p:cNvSpPr>
          <p:nvPr>
            <p:ph type="title"/>
          </p:nvPr>
        </p:nvSpPr>
        <p:spPr>
          <a:xfrm>
            <a:off x="0" y="-76200"/>
            <a:ext cx="12192000" cy="731520"/>
          </a:xfrm>
        </p:spPr>
        <p:txBody>
          <a:bodyPr>
            <a:normAutofit/>
          </a:bodyPr>
          <a:lstStyle>
            <a:lvl1pPr>
              <a:defRPr b="1" baseline="0">
                <a:solidFill>
                  <a:schemeClr val="bg1"/>
                </a:solidFill>
              </a:defRPr>
            </a:lvl1pPr>
          </a:lstStyle>
          <a:p>
            <a:r>
              <a:rPr lang="en-US"/>
              <a:t>Click to edit Master title style</a:t>
            </a:r>
          </a:p>
        </p:txBody>
      </p:sp>
      <p:sp>
        <p:nvSpPr>
          <p:cNvPr id="4" name="Slide Number Placeholder 4">
            <a:extLst>
              <a:ext uri="{FF2B5EF4-FFF2-40B4-BE49-F238E27FC236}">
                <a16:creationId xmlns:a16="http://schemas.microsoft.com/office/drawing/2014/main" id="{D5751966-4DAB-447E-93DB-4127FF0856A8}"/>
              </a:ext>
            </a:extLst>
          </p:cNvPr>
          <p:cNvSpPr>
            <a:spLocks noGrp="1"/>
          </p:cNvSpPr>
          <p:nvPr>
            <p:ph type="sldNum" sz="quarter" idx="10"/>
          </p:nvPr>
        </p:nvSpPr>
        <p:spPr/>
        <p:txBody>
          <a:bodyPr/>
          <a:lstStyle>
            <a:lvl1pPr defTabSz="914400">
              <a:defRPr/>
            </a:lvl1pPr>
          </a:lstStyle>
          <a:p>
            <a:pPr>
              <a:defRPr/>
            </a:pPr>
            <a:fld id="{C64661EC-C97C-419E-83F4-59A0E983F850}" type="slidenum">
              <a:rPr lang="en-US" altLang="en-US"/>
              <a:pPr>
                <a:defRPr/>
              </a:pPr>
              <a:t>‹#›</a:t>
            </a:fld>
            <a:endParaRPr lang="en-US" altLang="en-US"/>
          </a:p>
        </p:txBody>
      </p:sp>
    </p:spTree>
    <p:extLst>
      <p:ext uri="{BB962C8B-B14F-4D97-AF65-F5344CB8AC3E}">
        <p14:creationId xmlns:p14="http://schemas.microsoft.com/office/powerpoint/2010/main" val="18533209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4"/>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8" y="273058"/>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3A784C6E-B3FB-48E2-962E-5BE6FD8FFA3F}"/>
              </a:ext>
            </a:extLst>
          </p:cNvPr>
          <p:cNvSpPr>
            <a:spLocks noGrp="1"/>
          </p:cNvSpPr>
          <p:nvPr>
            <p:ph type="sldNum" sz="quarter" idx="10"/>
          </p:nvPr>
        </p:nvSpPr>
        <p:spPr/>
        <p:txBody>
          <a:bodyPr/>
          <a:lstStyle>
            <a:lvl1pPr defTabSz="914400">
              <a:defRPr/>
            </a:lvl1pPr>
          </a:lstStyle>
          <a:p>
            <a:pPr>
              <a:defRPr/>
            </a:pPr>
            <a:fld id="{B66E24E8-77A7-4C86-A28C-352A0B5B7BB0}" type="slidenum">
              <a:rPr lang="en-US" altLang="en-US"/>
              <a:pPr>
                <a:defRPr/>
              </a:pPr>
              <a:t>‹#›</a:t>
            </a:fld>
            <a:endParaRPr lang="en-US" altLang="en-US"/>
          </a:p>
        </p:txBody>
      </p:sp>
    </p:spTree>
    <p:extLst>
      <p:ext uri="{BB962C8B-B14F-4D97-AF65-F5344CB8AC3E}">
        <p14:creationId xmlns:p14="http://schemas.microsoft.com/office/powerpoint/2010/main" val="2590467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1FED39F-D97D-42E7-A06B-827F8545507D}"/>
              </a:ext>
            </a:extLst>
          </p:cNvPr>
          <p:cNvSpPr>
            <a:spLocks noGrp="1"/>
          </p:cNvSpPr>
          <p:nvPr>
            <p:ph type="sldNum" sz="quarter" idx="10"/>
          </p:nvPr>
        </p:nvSpPr>
        <p:spPr/>
        <p:txBody>
          <a:bodyPr/>
          <a:lstStyle>
            <a:lvl1pPr defTabSz="914400">
              <a:defRPr/>
            </a:lvl1pPr>
          </a:lstStyle>
          <a:p>
            <a:pPr>
              <a:defRPr/>
            </a:pPr>
            <a:fld id="{9DEA91F2-9B95-41C3-ADBA-F3FEF0FFAD8C}" type="slidenum">
              <a:rPr lang="en-US" altLang="en-US"/>
              <a:pPr>
                <a:defRPr/>
              </a:pPr>
              <a:t>‹#›</a:t>
            </a:fld>
            <a:endParaRPr lang="en-US" altLang="en-US"/>
          </a:p>
        </p:txBody>
      </p:sp>
    </p:spTree>
    <p:extLst>
      <p:ext uri="{BB962C8B-B14F-4D97-AF65-F5344CB8AC3E}">
        <p14:creationId xmlns:p14="http://schemas.microsoft.com/office/powerpoint/2010/main" val="275902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5.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image" Target="../media/image4.pn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theme" Target="../theme/theme10.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5.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image" Target="../media/image4.png"/><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theme" Target="../theme/theme11.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5.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image" Target="../media/image4.png"/><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theme" Target="../theme/theme1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image" Target="../media/image1.png"/><Relationship Id="rId5" Type="http://schemas.openxmlformats.org/officeDocument/2006/relationships/slideLayout" Target="../slideLayouts/slideLayout126.xml"/><Relationship Id="rId10" Type="http://schemas.openxmlformats.org/officeDocument/2006/relationships/theme" Target="../theme/theme13.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png"/><Relationship Id="rId5" Type="http://schemas.openxmlformats.org/officeDocument/2006/relationships/slideLayout" Target="../slideLayouts/slideLayout14.xml"/><Relationship Id="rId10"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6.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0.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2.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2.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4.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5.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ags" Target="../tags/tag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6.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5.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4.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9.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a:extLst>
              <a:ext uri="{FF2B5EF4-FFF2-40B4-BE49-F238E27FC236}">
                <a16:creationId xmlns:a16="http://schemas.microsoft.com/office/drawing/2014/main" id="{B91204F5-EB37-4085-9234-9AA998FC74B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852FF566-9F65-4261-AB5B-A0607A607FBD}"/>
              </a:ext>
            </a:extLst>
          </p:cNvPr>
          <p:cNvSpPr>
            <a:spLocks noGrp="1" noChangeArrowheads="1"/>
          </p:cNvSpPr>
          <p:nvPr>
            <p:ph type="title"/>
          </p:nvPr>
        </p:nvSpPr>
        <p:spPr bwMode="auto">
          <a:xfrm>
            <a:off x="425450" y="334963"/>
            <a:ext cx="972026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E280568F-1249-40E0-ACDF-9E8426C3EDA0}"/>
              </a:ext>
            </a:extLst>
          </p:cNvPr>
          <p:cNvSpPr>
            <a:spLocks noGrp="1" noChangeArrowheads="1"/>
          </p:cNvSpPr>
          <p:nvPr>
            <p:ph type="body" idx="1"/>
          </p:nvPr>
        </p:nvSpPr>
        <p:spPr bwMode="auto">
          <a:xfrm>
            <a:off x="425450" y="1452563"/>
            <a:ext cx="10515600"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A67A5F7E-71B0-4633-B1A0-65B0B1000FAF}"/>
              </a:ext>
            </a:extLst>
          </p:cNvPr>
          <p:cNvSpPr>
            <a:spLocks noGrp="1"/>
          </p:cNvSpPr>
          <p:nvPr>
            <p:ph type="sldNum" sz="quarter" idx="4"/>
          </p:nvPr>
        </p:nvSpPr>
        <p:spPr>
          <a:xfrm>
            <a:off x="5354638" y="6356350"/>
            <a:ext cx="687387"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srgbClr val="000000">
                    <a:tint val="75000"/>
                  </a:srgbClr>
                </a:solidFill>
                <a:latin typeface="Calibri" panose="020F0502020204030204"/>
              </a:defRPr>
            </a:lvl1pPr>
          </a:lstStyle>
          <a:p>
            <a:pPr>
              <a:defRPr/>
            </a:pPr>
            <a:fld id="{E528BACA-EB65-4812-B981-F6E1AADE53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04" r:id="rId1"/>
    <p:sldLayoutId id="2147486105" r:id="rId2"/>
    <p:sldLayoutId id="2147486106" r:id="rId3"/>
    <p:sldLayoutId id="2147486107" r:id="rId4"/>
    <p:sldLayoutId id="2147486108" r:id="rId5"/>
    <p:sldLayoutId id="2147486109" r:id="rId6"/>
    <p:sldLayoutId id="2147486110" r:id="rId7"/>
    <p:sldLayoutId id="2147486111" r:id="rId8"/>
    <p:sldLayoutId id="2147486052" r:id="rId9"/>
  </p:sldLayoutIdLst>
  <p:hf hdr="0" ftr="0" dt="0"/>
  <p:txStyles>
    <p:titleStyle>
      <a:lvl1pPr marL="7938" algn="l" defTabSz="685800" rtl="0" eaLnBrk="0" fontAlgn="base" hangingPunct="0">
        <a:lnSpc>
          <a:spcPct val="90000"/>
        </a:lnSpc>
        <a:spcBef>
          <a:spcPct val="0"/>
        </a:spcBef>
        <a:spcAft>
          <a:spcPct val="0"/>
        </a:spcAft>
        <a:defRPr sz="3000" b="1" kern="1200">
          <a:solidFill>
            <a:srgbClr val="003F72"/>
          </a:solidFill>
          <a:latin typeface="+mn-lt"/>
          <a:ea typeface="+mj-ea"/>
          <a:cs typeface="+mj-cs"/>
        </a:defRPr>
      </a:lvl1pPr>
      <a:lvl2pPr marL="7938" algn="l" defTabSz="685800" rtl="0" eaLnBrk="0" fontAlgn="base" hangingPunct="0">
        <a:lnSpc>
          <a:spcPct val="90000"/>
        </a:lnSpc>
        <a:spcBef>
          <a:spcPct val="0"/>
        </a:spcBef>
        <a:spcAft>
          <a:spcPct val="0"/>
        </a:spcAft>
        <a:defRPr sz="3000" b="1">
          <a:solidFill>
            <a:srgbClr val="003F72"/>
          </a:solidFill>
          <a:latin typeface="Calibri" panose="020F0502020204030204" pitchFamily="34" charset="0"/>
        </a:defRPr>
      </a:lvl2pPr>
      <a:lvl3pPr marL="7938" algn="l" defTabSz="685800" rtl="0" eaLnBrk="0" fontAlgn="base" hangingPunct="0">
        <a:lnSpc>
          <a:spcPct val="90000"/>
        </a:lnSpc>
        <a:spcBef>
          <a:spcPct val="0"/>
        </a:spcBef>
        <a:spcAft>
          <a:spcPct val="0"/>
        </a:spcAft>
        <a:defRPr sz="3000" b="1">
          <a:solidFill>
            <a:srgbClr val="003F72"/>
          </a:solidFill>
          <a:latin typeface="Calibri" panose="020F0502020204030204" pitchFamily="34" charset="0"/>
        </a:defRPr>
      </a:lvl3pPr>
      <a:lvl4pPr marL="7938" algn="l" defTabSz="685800" rtl="0" eaLnBrk="0" fontAlgn="base" hangingPunct="0">
        <a:lnSpc>
          <a:spcPct val="90000"/>
        </a:lnSpc>
        <a:spcBef>
          <a:spcPct val="0"/>
        </a:spcBef>
        <a:spcAft>
          <a:spcPct val="0"/>
        </a:spcAft>
        <a:defRPr sz="3000" b="1">
          <a:solidFill>
            <a:srgbClr val="003F72"/>
          </a:solidFill>
          <a:latin typeface="Calibri" panose="020F0502020204030204" pitchFamily="34" charset="0"/>
        </a:defRPr>
      </a:lvl4pPr>
      <a:lvl5pPr marL="7938" algn="l" defTabSz="685800" rtl="0" eaLnBrk="0" fontAlgn="base" hangingPunct="0">
        <a:lnSpc>
          <a:spcPct val="90000"/>
        </a:lnSpc>
        <a:spcBef>
          <a:spcPct val="0"/>
        </a:spcBef>
        <a:spcAft>
          <a:spcPct val="0"/>
        </a:spcAft>
        <a:defRPr sz="3000" b="1">
          <a:solidFill>
            <a:srgbClr val="003F72"/>
          </a:solidFill>
          <a:latin typeface="Calibri" panose="020F0502020204030204" pitchFamily="34" charset="0"/>
        </a:defRPr>
      </a:lvl5pPr>
      <a:lvl6pPr marL="465138" algn="l" defTabSz="685800" rtl="0" fontAlgn="base">
        <a:lnSpc>
          <a:spcPct val="90000"/>
        </a:lnSpc>
        <a:spcBef>
          <a:spcPct val="0"/>
        </a:spcBef>
        <a:spcAft>
          <a:spcPct val="0"/>
        </a:spcAft>
        <a:defRPr sz="3000" b="1">
          <a:solidFill>
            <a:srgbClr val="003F72"/>
          </a:solidFill>
          <a:latin typeface="Calibri" panose="020F0502020204030204" pitchFamily="34" charset="0"/>
        </a:defRPr>
      </a:lvl6pPr>
      <a:lvl7pPr marL="922338" algn="l" defTabSz="685800" rtl="0" fontAlgn="base">
        <a:lnSpc>
          <a:spcPct val="90000"/>
        </a:lnSpc>
        <a:spcBef>
          <a:spcPct val="0"/>
        </a:spcBef>
        <a:spcAft>
          <a:spcPct val="0"/>
        </a:spcAft>
        <a:defRPr sz="3000" b="1">
          <a:solidFill>
            <a:srgbClr val="003F72"/>
          </a:solidFill>
          <a:latin typeface="Calibri" panose="020F0502020204030204" pitchFamily="34" charset="0"/>
        </a:defRPr>
      </a:lvl7pPr>
      <a:lvl8pPr marL="1379538" algn="l" defTabSz="685800" rtl="0" fontAlgn="base">
        <a:lnSpc>
          <a:spcPct val="90000"/>
        </a:lnSpc>
        <a:spcBef>
          <a:spcPct val="0"/>
        </a:spcBef>
        <a:spcAft>
          <a:spcPct val="0"/>
        </a:spcAft>
        <a:defRPr sz="3000" b="1">
          <a:solidFill>
            <a:srgbClr val="003F72"/>
          </a:solidFill>
          <a:latin typeface="Calibri" panose="020F0502020204030204" pitchFamily="34" charset="0"/>
        </a:defRPr>
      </a:lvl8pPr>
      <a:lvl9pPr marL="1836738" algn="l" defTabSz="685800" rtl="0" fontAlgn="base">
        <a:lnSpc>
          <a:spcPct val="90000"/>
        </a:lnSpc>
        <a:spcBef>
          <a:spcPct val="0"/>
        </a:spcBef>
        <a:spcAft>
          <a:spcPct val="0"/>
        </a:spcAft>
        <a:defRPr sz="3000" b="1">
          <a:solidFill>
            <a:srgbClr val="003F72"/>
          </a:solidFill>
          <a:latin typeface="Calibri" panose="020F05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390525" indent="-176213" algn="l" defTabSz="685800" rtl="0" eaLnBrk="0" fontAlgn="base" hangingPunct="0">
        <a:lnSpc>
          <a:spcPct val="90000"/>
        </a:lnSpc>
        <a:spcBef>
          <a:spcPts val="375"/>
        </a:spcBef>
        <a:spcAft>
          <a:spcPct val="0"/>
        </a:spcAft>
        <a:buSzPct val="75000"/>
        <a:buFont typeface="Courier New" panose="02070309020205020404" pitchFamily="49" charset="0"/>
        <a:buChar char="o"/>
        <a:defRPr kern="1200">
          <a:solidFill>
            <a:schemeClr val="tx1"/>
          </a:solidFill>
          <a:latin typeface="+mn-lt"/>
          <a:ea typeface="+mn-ea"/>
          <a:cs typeface="+mn-cs"/>
        </a:defRPr>
      </a:lvl2pPr>
      <a:lvl3pPr marL="600075" indent="-176213" algn="l" defTabSz="685800" rtl="0" eaLnBrk="0" fontAlgn="base" hangingPunct="0">
        <a:lnSpc>
          <a:spcPct val="90000"/>
        </a:lnSpc>
        <a:spcBef>
          <a:spcPts val="375"/>
        </a:spcBef>
        <a:spcAft>
          <a:spcPct val="0"/>
        </a:spcAft>
        <a:buFont typeface="Wingdings" panose="05000000000000000000" pitchFamily="2" charset="2"/>
        <a:buChar char="§"/>
        <a:defRPr sz="1500" kern="1200">
          <a:solidFill>
            <a:srgbClr val="003F72"/>
          </a:solidFill>
          <a:latin typeface="+mn-lt"/>
          <a:ea typeface="+mn-ea"/>
          <a:cs typeface="+mn-cs"/>
        </a:defRPr>
      </a:lvl3pPr>
      <a:lvl4pPr marL="776288" indent="-160338"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mn-cs"/>
        </a:defRPr>
      </a:lvl4pPr>
      <a:lvl5pPr marL="942975" indent="-160338" algn="l" defTabSz="685800" rtl="0" eaLnBrk="0" fontAlgn="base" hangingPunct="0">
        <a:lnSpc>
          <a:spcPct val="90000"/>
        </a:lnSpc>
        <a:spcBef>
          <a:spcPts val="375"/>
        </a:spcBef>
        <a:spcAft>
          <a:spcPct val="0"/>
        </a:spcAft>
        <a:buSzPct val="85000"/>
        <a:buFont typeface="Courier New" panose="02070309020205020404" pitchFamily="49" charset="0"/>
        <a:buChar char="o"/>
        <a:defRPr sz="1300" kern="1200">
          <a:solidFill>
            <a:srgbClr val="7F7F7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A56216CA-AC28-40F8-A57F-1747CC2035B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8F24B754-9FBA-4157-B092-F5A66F048BB1}"/>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5B7F1FA7-9A4F-4F4F-AB57-84F7B9F41625}"/>
              </a:ext>
            </a:extLst>
          </p:cNvPr>
          <p:cNvSpPr/>
          <p:nvPr/>
        </p:nvSpPr>
        <p:spPr>
          <a:xfrm>
            <a:off x="0" y="614045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6" name="Slide Number Placeholder 5">
            <a:extLst>
              <a:ext uri="{FF2B5EF4-FFF2-40B4-BE49-F238E27FC236}">
                <a16:creationId xmlns:a16="http://schemas.microsoft.com/office/drawing/2014/main" id="{9DF5F049-6838-4093-8A57-6A2E2E2ADB6F}"/>
              </a:ext>
            </a:extLst>
          </p:cNvPr>
          <p:cNvSpPr>
            <a:spLocks noGrp="1"/>
          </p:cNvSpPr>
          <p:nvPr>
            <p:ph type="sldNum" sz="quarter" idx="4"/>
          </p:nvPr>
        </p:nvSpPr>
        <p:spPr>
          <a:xfrm>
            <a:off x="11582400" y="6400800"/>
            <a:ext cx="512763"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pPr>
              <a:defRPr/>
            </a:pPr>
            <a:fld id="{834A1A55-F0CD-4290-8E6D-49B1F8948763}" type="slidenum">
              <a:rPr lang="en-US" altLang="en-US"/>
              <a:pPr>
                <a:defRPr/>
              </a:pPr>
              <a:t>‹#›</a:t>
            </a:fld>
            <a:endParaRPr lang="en-US" altLang="en-US"/>
          </a:p>
        </p:txBody>
      </p:sp>
      <p:pic>
        <p:nvPicPr>
          <p:cNvPr id="10246" name="Picture 2">
            <a:extLst>
              <a:ext uri="{FF2B5EF4-FFF2-40B4-BE49-F238E27FC236}">
                <a16:creationId xmlns:a16="http://schemas.microsoft.com/office/drawing/2014/main" id="{1D36E999-CFF3-49F5-9AF6-BF8AC7E1C939}"/>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3200" y="6172200"/>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a:extLst>
              <a:ext uri="{FF2B5EF4-FFF2-40B4-BE49-F238E27FC236}">
                <a16:creationId xmlns:a16="http://schemas.microsoft.com/office/drawing/2014/main" id="{6D39D052-BFAC-4185-9570-EDB93F6A691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66113" y="6184900"/>
            <a:ext cx="3417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a:extLst>
              <a:ext uri="{FF2B5EF4-FFF2-40B4-BE49-F238E27FC236}">
                <a16:creationId xmlns:a16="http://schemas.microsoft.com/office/drawing/2014/main" id="{F8750D20-7F32-49B6-85F3-A5DEC265C43A}"/>
              </a:ext>
            </a:extLst>
          </p:cNvPr>
          <p:cNvSpPr txBox="1">
            <a:spLocks noChangeArrowheads="1"/>
          </p:cNvSpPr>
          <p:nvPr userDrawn="1"/>
        </p:nvSpPr>
        <p:spPr bwMode="auto">
          <a:xfrm>
            <a:off x="3124200" y="6367463"/>
            <a:ext cx="4800600" cy="3381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600" b="1">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6146" r:id="rId1"/>
    <p:sldLayoutId id="2147486147" r:id="rId2"/>
    <p:sldLayoutId id="2147486148" r:id="rId3"/>
    <p:sldLayoutId id="2147486149" r:id="rId4"/>
    <p:sldLayoutId id="2147486150" r:id="rId5"/>
    <p:sldLayoutId id="2147486151" r:id="rId6"/>
    <p:sldLayoutId id="2147486152" r:id="rId7"/>
    <p:sldLayoutId id="2147486153" r:id="rId8"/>
    <p:sldLayoutId id="2147486154" r:id="rId9"/>
    <p:sldLayoutId id="2147486101"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529404D0-0B39-4031-8907-47832C86F50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Text Placeholder 2">
            <a:extLst>
              <a:ext uri="{FF2B5EF4-FFF2-40B4-BE49-F238E27FC236}">
                <a16:creationId xmlns:a16="http://schemas.microsoft.com/office/drawing/2014/main" id="{54A1FEF8-3B4B-4336-B5E3-2CCB75334288}"/>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1CA0FCD3-D6F4-4791-808B-6C6725BEA2DD}"/>
              </a:ext>
            </a:extLst>
          </p:cNvPr>
          <p:cNvSpPr/>
          <p:nvPr/>
        </p:nvSpPr>
        <p:spPr>
          <a:xfrm>
            <a:off x="0" y="614045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6" name="Slide Number Placeholder 5">
            <a:extLst>
              <a:ext uri="{FF2B5EF4-FFF2-40B4-BE49-F238E27FC236}">
                <a16:creationId xmlns:a16="http://schemas.microsoft.com/office/drawing/2014/main" id="{4DBE4A77-243E-42AA-B0D7-7896D09DB12F}"/>
              </a:ext>
            </a:extLst>
          </p:cNvPr>
          <p:cNvSpPr>
            <a:spLocks noGrp="1"/>
          </p:cNvSpPr>
          <p:nvPr>
            <p:ph type="sldNum" sz="quarter" idx="4"/>
          </p:nvPr>
        </p:nvSpPr>
        <p:spPr>
          <a:xfrm>
            <a:off x="11582400" y="6400800"/>
            <a:ext cx="512763"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pPr>
              <a:defRPr/>
            </a:pPr>
            <a:fld id="{EB4DD608-46FB-441C-91C5-231F4322C1A2}" type="slidenum">
              <a:rPr lang="en-US" altLang="en-US"/>
              <a:pPr>
                <a:defRPr/>
              </a:pPr>
              <a:t>‹#›</a:t>
            </a:fld>
            <a:endParaRPr lang="en-US" altLang="en-US"/>
          </a:p>
        </p:txBody>
      </p:sp>
      <p:pic>
        <p:nvPicPr>
          <p:cNvPr id="11270" name="Picture 2">
            <a:extLst>
              <a:ext uri="{FF2B5EF4-FFF2-40B4-BE49-F238E27FC236}">
                <a16:creationId xmlns:a16="http://schemas.microsoft.com/office/drawing/2014/main" id="{3E9669E7-2CBE-48FB-8889-C8ED0BE2A350}"/>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3200" y="6172200"/>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a:extLst>
              <a:ext uri="{FF2B5EF4-FFF2-40B4-BE49-F238E27FC236}">
                <a16:creationId xmlns:a16="http://schemas.microsoft.com/office/drawing/2014/main" id="{3DD5FCC3-E554-4656-A715-F76FA53761E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66113" y="6184900"/>
            <a:ext cx="3417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8">
            <a:extLst>
              <a:ext uri="{FF2B5EF4-FFF2-40B4-BE49-F238E27FC236}">
                <a16:creationId xmlns:a16="http://schemas.microsoft.com/office/drawing/2014/main" id="{A1FA274C-C333-42DA-A657-7BFAC640502A}"/>
              </a:ext>
            </a:extLst>
          </p:cNvPr>
          <p:cNvSpPr txBox="1">
            <a:spLocks noChangeArrowheads="1"/>
          </p:cNvSpPr>
          <p:nvPr userDrawn="1"/>
        </p:nvSpPr>
        <p:spPr bwMode="auto">
          <a:xfrm>
            <a:off x="3124200" y="6335713"/>
            <a:ext cx="4800600" cy="339725"/>
          </a:xfrm>
          <a:prstGeom prst="rect">
            <a:avLst/>
          </a:prstGeom>
          <a:noFill/>
          <a:ln>
            <a:noFill/>
          </a:ln>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1600" b="1">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6155" r:id="rId1"/>
    <p:sldLayoutId id="2147486156" r:id="rId2"/>
    <p:sldLayoutId id="2147486157" r:id="rId3"/>
    <p:sldLayoutId id="2147486158" r:id="rId4"/>
    <p:sldLayoutId id="2147486159" r:id="rId5"/>
    <p:sldLayoutId id="2147486160" r:id="rId6"/>
    <p:sldLayoutId id="2147486161" r:id="rId7"/>
    <p:sldLayoutId id="2147486162" r:id="rId8"/>
    <p:sldLayoutId id="2147486163" r:id="rId9"/>
    <p:sldLayoutId id="2147486102"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B01BC18C-152A-42B7-918D-AB0CAC5C2F1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Text Placeholder 2">
            <a:extLst>
              <a:ext uri="{FF2B5EF4-FFF2-40B4-BE49-F238E27FC236}">
                <a16:creationId xmlns:a16="http://schemas.microsoft.com/office/drawing/2014/main" id="{B8B04B74-C93D-468B-BD09-E0C93E13B596}"/>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AE2DBB58-61C7-48C4-8AB9-1AA0101DBED4}"/>
              </a:ext>
            </a:extLst>
          </p:cNvPr>
          <p:cNvSpPr/>
          <p:nvPr/>
        </p:nvSpPr>
        <p:spPr>
          <a:xfrm>
            <a:off x="0" y="614045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6" name="Slide Number Placeholder 5">
            <a:extLst>
              <a:ext uri="{FF2B5EF4-FFF2-40B4-BE49-F238E27FC236}">
                <a16:creationId xmlns:a16="http://schemas.microsoft.com/office/drawing/2014/main" id="{917A970F-80A0-45CC-B350-980E9C2F911E}"/>
              </a:ext>
            </a:extLst>
          </p:cNvPr>
          <p:cNvSpPr>
            <a:spLocks noGrp="1"/>
          </p:cNvSpPr>
          <p:nvPr>
            <p:ph type="sldNum" sz="quarter" idx="4"/>
          </p:nvPr>
        </p:nvSpPr>
        <p:spPr>
          <a:xfrm>
            <a:off x="11582400" y="6400800"/>
            <a:ext cx="512763"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pPr>
              <a:defRPr/>
            </a:pPr>
            <a:fld id="{3A112AFF-0ED9-4766-BA42-5CA15DDF7BCB}" type="slidenum">
              <a:rPr lang="en-US" altLang="en-US"/>
              <a:pPr>
                <a:defRPr/>
              </a:pPr>
              <a:t>‹#›</a:t>
            </a:fld>
            <a:endParaRPr lang="en-US" altLang="en-US"/>
          </a:p>
        </p:txBody>
      </p:sp>
      <p:pic>
        <p:nvPicPr>
          <p:cNvPr id="12294" name="Picture 2">
            <a:extLst>
              <a:ext uri="{FF2B5EF4-FFF2-40B4-BE49-F238E27FC236}">
                <a16:creationId xmlns:a16="http://schemas.microsoft.com/office/drawing/2014/main" id="{DE10001F-3187-449C-8ADD-21D99F0A5DA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3200" y="6172200"/>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0">
            <a:extLst>
              <a:ext uri="{FF2B5EF4-FFF2-40B4-BE49-F238E27FC236}">
                <a16:creationId xmlns:a16="http://schemas.microsoft.com/office/drawing/2014/main" id="{4B024C07-4DFE-4187-924B-7804F2D8E7F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66113" y="6184900"/>
            <a:ext cx="3417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a:extLst>
              <a:ext uri="{FF2B5EF4-FFF2-40B4-BE49-F238E27FC236}">
                <a16:creationId xmlns:a16="http://schemas.microsoft.com/office/drawing/2014/main" id="{B7D03794-B1D8-471E-A242-D77CF3B40AAC}"/>
              </a:ext>
            </a:extLst>
          </p:cNvPr>
          <p:cNvSpPr txBox="1">
            <a:spLocks noChangeArrowheads="1"/>
          </p:cNvSpPr>
          <p:nvPr userDrawn="1"/>
        </p:nvSpPr>
        <p:spPr bwMode="auto">
          <a:xfrm>
            <a:off x="3124200" y="6335713"/>
            <a:ext cx="4800600" cy="30797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400">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6164" r:id="rId1"/>
    <p:sldLayoutId id="2147486165" r:id="rId2"/>
    <p:sldLayoutId id="2147486166" r:id="rId3"/>
    <p:sldLayoutId id="2147486167" r:id="rId4"/>
    <p:sldLayoutId id="2147486168" r:id="rId5"/>
    <p:sldLayoutId id="2147486169" r:id="rId6"/>
    <p:sldLayoutId id="2147486170" r:id="rId7"/>
    <p:sldLayoutId id="2147486171" r:id="rId8"/>
    <p:sldLayoutId id="2147486172" r:id="rId9"/>
    <p:sldLayoutId id="2147486103"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9">
            <a:extLst>
              <a:ext uri="{FF2B5EF4-FFF2-40B4-BE49-F238E27FC236}">
                <a16:creationId xmlns:a16="http://schemas.microsoft.com/office/drawing/2014/main" id="{B346D3AB-1329-44C1-8265-282D8FFDB06D}"/>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Placeholder 1">
            <a:extLst>
              <a:ext uri="{FF2B5EF4-FFF2-40B4-BE49-F238E27FC236}">
                <a16:creationId xmlns:a16="http://schemas.microsoft.com/office/drawing/2014/main" id="{F13C7601-63B8-43D8-B090-D1FF98ECB075}"/>
              </a:ext>
            </a:extLst>
          </p:cNvPr>
          <p:cNvSpPr>
            <a:spLocks noGrp="1" noChangeArrowheads="1"/>
          </p:cNvSpPr>
          <p:nvPr>
            <p:ph type="title"/>
          </p:nvPr>
        </p:nvSpPr>
        <p:spPr bwMode="auto">
          <a:xfrm>
            <a:off x="425450" y="334963"/>
            <a:ext cx="972026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6" name="Text Placeholder 2">
            <a:extLst>
              <a:ext uri="{FF2B5EF4-FFF2-40B4-BE49-F238E27FC236}">
                <a16:creationId xmlns:a16="http://schemas.microsoft.com/office/drawing/2014/main" id="{5513C4EE-912A-412D-9ECC-C7FD16003EA4}"/>
              </a:ext>
            </a:extLst>
          </p:cNvPr>
          <p:cNvSpPr>
            <a:spLocks noGrp="1" noChangeArrowheads="1"/>
          </p:cNvSpPr>
          <p:nvPr>
            <p:ph type="body" idx="1"/>
          </p:nvPr>
        </p:nvSpPr>
        <p:spPr bwMode="auto">
          <a:xfrm>
            <a:off x="425450" y="1452563"/>
            <a:ext cx="10515600"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61C32CCE-FAA5-4CB7-950C-E4B9163791F8}"/>
              </a:ext>
            </a:extLst>
          </p:cNvPr>
          <p:cNvSpPr>
            <a:spLocks noGrp="1"/>
          </p:cNvSpPr>
          <p:nvPr>
            <p:ph type="sldNum" sz="quarter" idx="4"/>
          </p:nvPr>
        </p:nvSpPr>
        <p:spPr>
          <a:xfrm>
            <a:off x="5354638" y="6356350"/>
            <a:ext cx="687387"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1050">
                <a:solidFill>
                  <a:schemeClr val="tx1"/>
                </a:solidFill>
                <a:latin typeface="Calibri" panose="020F0502020204030204"/>
              </a:defRPr>
            </a:lvl1pPr>
          </a:lstStyle>
          <a:p>
            <a:pPr>
              <a:defRPr/>
            </a:pPr>
            <a:fld id="{2B335C55-2810-4182-9113-EC2DE2B55D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73" r:id="rId1"/>
    <p:sldLayoutId id="2147486174" r:id="rId2"/>
    <p:sldLayoutId id="2147486175" r:id="rId3"/>
    <p:sldLayoutId id="2147486176" r:id="rId4"/>
    <p:sldLayoutId id="2147486177" r:id="rId5"/>
    <p:sldLayoutId id="2147486178" r:id="rId6"/>
    <p:sldLayoutId id="2147486179" r:id="rId7"/>
    <p:sldLayoutId id="2147486180" r:id="rId8"/>
    <p:sldLayoutId id="2147486181" r:id="rId9"/>
  </p:sldLayoutIdLst>
  <p:hf hdr="0" ftr="0" dt="0"/>
  <p:txStyles>
    <p:titleStyle>
      <a:lvl1pPr marL="7938" algn="l" defTabSz="685800" rtl="0" eaLnBrk="0" fontAlgn="base" hangingPunct="0">
        <a:lnSpc>
          <a:spcPct val="90000"/>
        </a:lnSpc>
        <a:spcBef>
          <a:spcPct val="0"/>
        </a:spcBef>
        <a:spcAft>
          <a:spcPct val="0"/>
        </a:spcAft>
        <a:defRPr sz="3000" b="1" kern="1200">
          <a:solidFill>
            <a:srgbClr val="003F72"/>
          </a:solidFill>
          <a:latin typeface="+mn-lt"/>
          <a:ea typeface="+mj-ea"/>
          <a:cs typeface="+mj-cs"/>
        </a:defRPr>
      </a:lvl1pPr>
      <a:lvl2pPr marL="7938" algn="l" defTabSz="685800" rtl="0" eaLnBrk="0" fontAlgn="base" hangingPunct="0">
        <a:lnSpc>
          <a:spcPct val="90000"/>
        </a:lnSpc>
        <a:spcBef>
          <a:spcPct val="0"/>
        </a:spcBef>
        <a:spcAft>
          <a:spcPct val="0"/>
        </a:spcAft>
        <a:defRPr sz="3000" b="1">
          <a:solidFill>
            <a:srgbClr val="003F72"/>
          </a:solidFill>
          <a:latin typeface="Calibri" panose="020F0502020204030204" pitchFamily="34" charset="0"/>
        </a:defRPr>
      </a:lvl2pPr>
      <a:lvl3pPr marL="7938" algn="l" defTabSz="685800" rtl="0" eaLnBrk="0" fontAlgn="base" hangingPunct="0">
        <a:lnSpc>
          <a:spcPct val="90000"/>
        </a:lnSpc>
        <a:spcBef>
          <a:spcPct val="0"/>
        </a:spcBef>
        <a:spcAft>
          <a:spcPct val="0"/>
        </a:spcAft>
        <a:defRPr sz="3000" b="1">
          <a:solidFill>
            <a:srgbClr val="003F72"/>
          </a:solidFill>
          <a:latin typeface="Calibri" panose="020F0502020204030204" pitchFamily="34" charset="0"/>
        </a:defRPr>
      </a:lvl3pPr>
      <a:lvl4pPr marL="7938" algn="l" defTabSz="685800" rtl="0" eaLnBrk="0" fontAlgn="base" hangingPunct="0">
        <a:lnSpc>
          <a:spcPct val="90000"/>
        </a:lnSpc>
        <a:spcBef>
          <a:spcPct val="0"/>
        </a:spcBef>
        <a:spcAft>
          <a:spcPct val="0"/>
        </a:spcAft>
        <a:defRPr sz="3000" b="1">
          <a:solidFill>
            <a:srgbClr val="003F72"/>
          </a:solidFill>
          <a:latin typeface="Calibri" panose="020F0502020204030204" pitchFamily="34" charset="0"/>
        </a:defRPr>
      </a:lvl4pPr>
      <a:lvl5pPr marL="7938" algn="l" defTabSz="685800" rtl="0" eaLnBrk="0" fontAlgn="base" hangingPunct="0">
        <a:lnSpc>
          <a:spcPct val="90000"/>
        </a:lnSpc>
        <a:spcBef>
          <a:spcPct val="0"/>
        </a:spcBef>
        <a:spcAft>
          <a:spcPct val="0"/>
        </a:spcAft>
        <a:defRPr sz="3000" b="1">
          <a:solidFill>
            <a:srgbClr val="003F72"/>
          </a:solidFill>
          <a:latin typeface="Calibri" panose="020F0502020204030204" pitchFamily="34" charset="0"/>
        </a:defRPr>
      </a:lvl5pPr>
      <a:lvl6pPr marL="465138" algn="l" defTabSz="685800" rtl="0" fontAlgn="base">
        <a:lnSpc>
          <a:spcPct val="90000"/>
        </a:lnSpc>
        <a:spcBef>
          <a:spcPct val="0"/>
        </a:spcBef>
        <a:spcAft>
          <a:spcPct val="0"/>
        </a:spcAft>
        <a:defRPr sz="3000" b="1">
          <a:solidFill>
            <a:srgbClr val="003F72"/>
          </a:solidFill>
          <a:latin typeface="Calibri" panose="020F0502020204030204" pitchFamily="34" charset="0"/>
        </a:defRPr>
      </a:lvl6pPr>
      <a:lvl7pPr marL="922338" algn="l" defTabSz="685800" rtl="0" fontAlgn="base">
        <a:lnSpc>
          <a:spcPct val="90000"/>
        </a:lnSpc>
        <a:spcBef>
          <a:spcPct val="0"/>
        </a:spcBef>
        <a:spcAft>
          <a:spcPct val="0"/>
        </a:spcAft>
        <a:defRPr sz="3000" b="1">
          <a:solidFill>
            <a:srgbClr val="003F72"/>
          </a:solidFill>
          <a:latin typeface="Calibri" panose="020F0502020204030204" pitchFamily="34" charset="0"/>
        </a:defRPr>
      </a:lvl7pPr>
      <a:lvl8pPr marL="1379538" algn="l" defTabSz="685800" rtl="0" fontAlgn="base">
        <a:lnSpc>
          <a:spcPct val="90000"/>
        </a:lnSpc>
        <a:spcBef>
          <a:spcPct val="0"/>
        </a:spcBef>
        <a:spcAft>
          <a:spcPct val="0"/>
        </a:spcAft>
        <a:defRPr sz="3000" b="1">
          <a:solidFill>
            <a:srgbClr val="003F72"/>
          </a:solidFill>
          <a:latin typeface="Calibri" panose="020F0502020204030204" pitchFamily="34" charset="0"/>
        </a:defRPr>
      </a:lvl8pPr>
      <a:lvl9pPr marL="1836738" algn="l" defTabSz="685800" rtl="0" fontAlgn="base">
        <a:lnSpc>
          <a:spcPct val="90000"/>
        </a:lnSpc>
        <a:spcBef>
          <a:spcPct val="0"/>
        </a:spcBef>
        <a:spcAft>
          <a:spcPct val="0"/>
        </a:spcAft>
        <a:defRPr sz="3000" b="1">
          <a:solidFill>
            <a:srgbClr val="003F72"/>
          </a:solidFill>
          <a:latin typeface="Calibri" panose="020F05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390525" indent="-176213" algn="l" defTabSz="685800" rtl="0" eaLnBrk="0" fontAlgn="base" hangingPunct="0">
        <a:lnSpc>
          <a:spcPct val="90000"/>
        </a:lnSpc>
        <a:spcBef>
          <a:spcPts val="375"/>
        </a:spcBef>
        <a:spcAft>
          <a:spcPct val="0"/>
        </a:spcAft>
        <a:buSzPct val="75000"/>
        <a:buFont typeface="Courier New" panose="02070309020205020404" pitchFamily="49" charset="0"/>
        <a:buChar char="o"/>
        <a:defRPr kern="1200">
          <a:solidFill>
            <a:schemeClr val="tx1"/>
          </a:solidFill>
          <a:latin typeface="+mn-lt"/>
          <a:ea typeface="+mn-ea"/>
          <a:cs typeface="+mn-cs"/>
        </a:defRPr>
      </a:lvl2pPr>
      <a:lvl3pPr marL="600075" indent="-176213" algn="l" defTabSz="685800" rtl="0" eaLnBrk="0" fontAlgn="base" hangingPunct="0">
        <a:lnSpc>
          <a:spcPct val="90000"/>
        </a:lnSpc>
        <a:spcBef>
          <a:spcPts val="375"/>
        </a:spcBef>
        <a:spcAft>
          <a:spcPct val="0"/>
        </a:spcAft>
        <a:buFont typeface="Wingdings" panose="05000000000000000000" pitchFamily="2" charset="2"/>
        <a:buChar char="§"/>
        <a:defRPr sz="1500" kern="1200">
          <a:solidFill>
            <a:srgbClr val="003F72"/>
          </a:solidFill>
          <a:latin typeface="+mn-lt"/>
          <a:ea typeface="+mn-ea"/>
          <a:cs typeface="+mn-cs"/>
        </a:defRPr>
      </a:lvl3pPr>
      <a:lvl4pPr marL="776288" indent="-160338" algn="l" defTabSz="685800" rtl="0" eaLnBrk="0" fontAlgn="base" hangingPunct="0">
        <a:lnSpc>
          <a:spcPct val="90000"/>
        </a:lnSpc>
        <a:spcBef>
          <a:spcPts val="375"/>
        </a:spcBef>
        <a:spcAft>
          <a:spcPct val="0"/>
        </a:spcAft>
        <a:buFont typeface="Arial" panose="020B0604020202020204" pitchFamily="34" charset="0"/>
        <a:buChar char="•"/>
        <a:defRPr sz="1300" kern="1200">
          <a:solidFill>
            <a:srgbClr val="7F7F7F"/>
          </a:solidFill>
          <a:latin typeface="+mn-lt"/>
          <a:ea typeface="+mn-ea"/>
          <a:cs typeface="+mn-cs"/>
        </a:defRPr>
      </a:lvl4pPr>
      <a:lvl5pPr marL="942975" indent="-160338" algn="l" defTabSz="685800" rtl="0" eaLnBrk="0" fontAlgn="base" hangingPunct="0">
        <a:lnSpc>
          <a:spcPct val="90000"/>
        </a:lnSpc>
        <a:spcBef>
          <a:spcPts val="375"/>
        </a:spcBef>
        <a:spcAft>
          <a:spcPct val="0"/>
        </a:spcAft>
        <a:buSzPct val="85000"/>
        <a:buFont typeface="Courier New" panose="02070309020205020404" pitchFamily="49" charset="0"/>
        <a:buChar char="o"/>
        <a:defRPr sz="1300" kern="1200">
          <a:solidFill>
            <a:srgbClr val="7F7F7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16519C7-578A-4B33-9BDE-4162B91D4B83}"/>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F8EB3629-7E67-4FD9-9723-C100F691B8C4}"/>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55E1480B-CE11-4B3E-B7ED-8A5E4662F5D0}"/>
              </a:ext>
            </a:extLst>
          </p:cNvPr>
          <p:cNvSpPr/>
          <p:nvPr/>
        </p:nvSpPr>
        <p:spPr>
          <a:xfrm>
            <a:off x="0" y="614045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6" name="Slide Number Placeholder 5">
            <a:extLst>
              <a:ext uri="{FF2B5EF4-FFF2-40B4-BE49-F238E27FC236}">
                <a16:creationId xmlns:a16="http://schemas.microsoft.com/office/drawing/2014/main" id="{771B91BD-0434-4BA0-A97E-B750CF59D388}"/>
              </a:ext>
            </a:extLst>
          </p:cNvPr>
          <p:cNvSpPr>
            <a:spLocks noGrp="1"/>
          </p:cNvSpPr>
          <p:nvPr>
            <p:ph type="sldNum" sz="quarter" idx="4"/>
          </p:nvPr>
        </p:nvSpPr>
        <p:spPr>
          <a:xfrm>
            <a:off x="11582400" y="6400800"/>
            <a:ext cx="512763"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pPr>
              <a:defRPr/>
            </a:pPr>
            <a:fld id="{307C9716-FD12-47A4-A680-C2099E7B27E5}" type="slidenum">
              <a:rPr lang="en-US" altLang="en-US"/>
              <a:pPr>
                <a:defRPr/>
              </a:pPr>
              <a:t>‹#›</a:t>
            </a:fld>
            <a:endParaRPr lang="en-US" altLang="en-US"/>
          </a:p>
        </p:txBody>
      </p:sp>
      <p:pic>
        <p:nvPicPr>
          <p:cNvPr id="2054" name="Picture 2">
            <a:extLst>
              <a:ext uri="{FF2B5EF4-FFF2-40B4-BE49-F238E27FC236}">
                <a16:creationId xmlns:a16="http://schemas.microsoft.com/office/drawing/2014/main" id="{446C849B-1D9E-4FAC-9B85-9714740D72E9}"/>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03200" y="6172200"/>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0">
            <a:extLst>
              <a:ext uri="{FF2B5EF4-FFF2-40B4-BE49-F238E27FC236}">
                <a16:creationId xmlns:a16="http://schemas.microsoft.com/office/drawing/2014/main" id="{EC4CE618-8DF9-4F71-AD54-EA52A98F88E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266113" y="6184900"/>
            <a:ext cx="3417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a:extLst>
              <a:ext uri="{FF2B5EF4-FFF2-40B4-BE49-F238E27FC236}">
                <a16:creationId xmlns:a16="http://schemas.microsoft.com/office/drawing/2014/main" id="{8FC182E8-0E03-4093-AF0E-6ADF49420C8E}"/>
              </a:ext>
            </a:extLst>
          </p:cNvPr>
          <p:cNvSpPr txBox="1">
            <a:spLocks noChangeArrowheads="1"/>
          </p:cNvSpPr>
          <p:nvPr userDrawn="1"/>
        </p:nvSpPr>
        <p:spPr bwMode="auto">
          <a:xfrm>
            <a:off x="3124200" y="6335713"/>
            <a:ext cx="4800600"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800" b="1">
                <a:solidFill>
                  <a:srgbClr val="C00000"/>
                </a:solidFill>
                <a:latin typeface="+mj-lt"/>
              </a:rPr>
              <a:t>FOR VA INTERNAL USE ONLY</a:t>
            </a:r>
          </a:p>
        </p:txBody>
      </p:sp>
    </p:spTree>
  </p:cSld>
  <p:clrMap bg1="lt1" tx1="dk1" bg2="lt2" tx2="dk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053" r:id="rId8"/>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BCE3D0-6449-4E8A-848B-1662E9120FCD}"/>
              </a:ext>
            </a:extLst>
          </p:cNvPr>
          <p:cNvSpPr/>
          <p:nvPr userDrawn="1"/>
        </p:nvSpPr>
        <p:spPr>
          <a:xfrm>
            <a:off x="685800" y="155575"/>
            <a:ext cx="1120140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75" name="Title Placeholder 1">
            <a:extLst>
              <a:ext uri="{FF2B5EF4-FFF2-40B4-BE49-F238E27FC236}">
                <a16:creationId xmlns:a16="http://schemas.microsoft.com/office/drawing/2014/main" id="{3D89AD61-5701-4C92-8353-B14D438F6DA8}"/>
              </a:ext>
            </a:extLst>
          </p:cNvPr>
          <p:cNvSpPr>
            <a:spLocks noGrp="1" noChangeArrowheads="1"/>
          </p:cNvSpPr>
          <p:nvPr>
            <p:ph type="title"/>
          </p:nvPr>
        </p:nvSpPr>
        <p:spPr bwMode="auto">
          <a:xfrm>
            <a:off x="2743200" y="15557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C4138C68-8733-4655-85E1-D613A563A40A}"/>
              </a:ext>
            </a:extLst>
          </p:cNvPr>
          <p:cNvSpPr>
            <a:spLocks noGrp="1" noChangeArrowheads="1"/>
          </p:cNvSpPr>
          <p:nvPr>
            <p:ph type="body" idx="1"/>
          </p:nvPr>
        </p:nvSpPr>
        <p:spPr bwMode="auto">
          <a:xfrm>
            <a:off x="609600" y="1143000"/>
            <a:ext cx="10972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F827C64B-629A-4CB5-B0C3-A8C19C5354EA}"/>
              </a:ext>
            </a:extLst>
          </p:cNvPr>
          <p:cNvSpPr>
            <a:spLocks noGrp="1"/>
          </p:cNvSpPr>
          <p:nvPr>
            <p:ph type="sldNum" sz="quarter" idx="4"/>
          </p:nvPr>
        </p:nvSpPr>
        <p:spPr>
          <a:xfrm>
            <a:off x="4673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fld id="{D44D7CA5-7FE6-4E2D-B106-740CDB07EB8F}" type="slidenum">
              <a:rPr lang="en-US" altLang="en-US"/>
              <a:pPr>
                <a:defRPr/>
              </a:pPr>
              <a:t>‹#›</a:t>
            </a:fld>
            <a:endParaRPr lang="en-US" altLang="en-US"/>
          </a:p>
        </p:txBody>
      </p:sp>
      <p:cxnSp>
        <p:nvCxnSpPr>
          <p:cNvPr id="15" name="Straight Connector 14">
            <a:extLst>
              <a:ext uri="{FF2B5EF4-FFF2-40B4-BE49-F238E27FC236}">
                <a16:creationId xmlns:a16="http://schemas.microsoft.com/office/drawing/2014/main" id="{C32ED4A5-D513-411D-BEDF-9537233AB76A}"/>
              </a:ext>
            </a:extLst>
          </p:cNvPr>
          <p:cNvCxnSpPr/>
          <p:nvPr userDrawn="1"/>
        </p:nvCxnSpPr>
        <p:spPr>
          <a:xfrm flipV="1">
            <a:off x="685800" y="908050"/>
            <a:ext cx="11201400"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079" name="Group 10">
            <a:extLst>
              <a:ext uri="{FF2B5EF4-FFF2-40B4-BE49-F238E27FC236}">
                <a16:creationId xmlns:a16="http://schemas.microsoft.com/office/drawing/2014/main" id="{4B76F184-637A-4E97-BD33-4FBED655808A}"/>
              </a:ext>
            </a:extLst>
          </p:cNvPr>
          <p:cNvGrpSpPr>
            <a:grpSpLocks/>
          </p:cNvGrpSpPr>
          <p:nvPr userDrawn="1"/>
        </p:nvGrpSpPr>
        <p:grpSpPr bwMode="auto">
          <a:xfrm>
            <a:off x="846138" y="90488"/>
            <a:ext cx="1244600" cy="876300"/>
            <a:chOff x="7348538" y="1463675"/>
            <a:chExt cx="1620837" cy="1482725"/>
          </a:xfrm>
        </p:grpSpPr>
        <p:sp>
          <p:nvSpPr>
            <p:cNvPr id="16" name="Oval 15">
              <a:extLst>
                <a:ext uri="{FF2B5EF4-FFF2-40B4-BE49-F238E27FC236}">
                  <a16:creationId xmlns:a16="http://schemas.microsoft.com/office/drawing/2014/main" id="{747C815A-1AC5-42BA-9587-56C6E01885E3}"/>
                </a:ext>
              </a:extLst>
            </p:cNvPr>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solidFill>
                  <a:prstClr val="black"/>
                </a:solidFill>
              </a:endParaRPr>
            </a:p>
          </p:txBody>
        </p:sp>
        <p:pic>
          <p:nvPicPr>
            <p:cNvPr id="3081" name="Picture 6">
              <a:extLst>
                <a:ext uri="{FF2B5EF4-FFF2-40B4-BE49-F238E27FC236}">
                  <a16:creationId xmlns:a16="http://schemas.microsoft.com/office/drawing/2014/main" id="{80DAD884-2ACA-44B6-8462-CEF26FD07C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6119" r:id="rId1"/>
    <p:sldLayoutId id="2147486054" r:id="rId2"/>
    <p:sldLayoutId id="2147486055" r:id="rId3"/>
    <p:sldLayoutId id="2147486120" r:id="rId4"/>
    <p:sldLayoutId id="2147486121" r:id="rId5"/>
    <p:sldLayoutId id="2147486122" r:id="rId6"/>
    <p:sldLayoutId id="2147486123" r:id="rId7"/>
    <p:sldLayoutId id="2147486124" r:id="rId8"/>
  </p:sldLayoutIdLst>
  <p:hf hdr="0" ft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Calibri" panose="020F0502020204030204" pitchFamily="34" charset="0"/>
        </a:defRPr>
      </a:lvl2pPr>
      <a:lvl3pPr algn="ctr" rtl="0" eaLnBrk="0" fontAlgn="base" hangingPunct="0">
        <a:spcBef>
          <a:spcPct val="0"/>
        </a:spcBef>
        <a:spcAft>
          <a:spcPct val="0"/>
        </a:spcAft>
        <a:defRPr sz="3200" b="1">
          <a:solidFill>
            <a:schemeClr val="bg1"/>
          </a:solidFill>
          <a:latin typeface="Calibri" panose="020F0502020204030204" pitchFamily="34" charset="0"/>
        </a:defRPr>
      </a:lvl3pPr>
      <a:lvl4pPr algn="ctr" rtl="0" eaLnBrk="0" fontAlgn="base" hangingPunct="0">
        <a:spcBef>
          <a:spcPct val="0"/>
        </a:spcBef>
        <a:spcAft>
          <a:spcPct val="0"/>
        </a:spcAft>
        <a:defRPr sz="3200" b="1">
          <a:solidFill>
            <a:schemeClr val="bg1"/>
          </a:solidFill>
          <a:latin typeface="Calibri" panose="020F0502020204030204" pitchFamily="34" charset="0"/>
        </a:defRPr>
      </a:lvl4pPr>
      <a:lvl5pPr algn="ctr" rtl="0" eaLnBrk="0" fontAlgn="base" hangingPunct="0">
        <a:spcBef>
          <a:spcPct val="0"/>
        </a:spcBef>
        <a:spcAft>
          <a:spcPct val="0"/>
        </a:spcAft>
        <a:defRPr sz="3200" b="1">
          <a:solidFill>
            <a:schemeClr val="bg1"/>
          </a:solidFill>
          <a:latin typeface="Calibri" panose="020F0502020204030204" pitchFamily="34" charset="0"/>
        </a:defRPr>
      </a:lvl5pPr>
      <a:lvl6pPr marL="457200" algn="ctr" rtl="0" fontAlgn="base">
        <a:spcBef>
          <a:spcPct val="0"/>
        </a:spcBef>
        <a:spcAft>
          <a:spcPct val="0"/>
        </a:spcAft>
        <a:defRPr sz="3200" b="1">
          <a:solidFill>
            <a:schemeClr val="bg1"/>
          </a:solidFill>
          <a:latin typeface="Calibri" panose="020F0502020204030204" pitchFamily="34" charset="0"/>
        </a:defRPr>
      </a:lvl6pPr>
      <a:lvl7pPr marL="914400" algn="ctr" rtl="0" fontAlgn="base">
        <a:spcBef>
          <a:spcPct val="0"/>
        </a:spcBef>
        <a:spcAft>
          <a:spcPct val="0"/>
        </a:spcAft>
        <a:defRPr sz="3200" b="1">
          <a:solidFill>
            <a:schemeClr val="bg1"/>
          </a:solidFill>
          <a:latin typeface="Calibri" panose="020F0502020204030204" pitchFamily="34" charset="0"/>
        </a:defRPr>
      </a:lvl7pPr>
      <a:lvl8pPr marL="1371600" algn="ctr" rtl="0" fontAlgn="base">
        <a:spcBef>
          <a:spcPct val="0"/>
        </a:spcBef>
        <a:spcAft>
          <a:spcPct val="0"/>
        </a:spcAft>
        <a:defRPr sz="3200" b="1">
          <a:solidFill>
            <a:schemeClr val="bg1"/>
          </a:solidFill>
          <a:latin typeface="Calibri" panose="020F0502020204030204" pitchFamily="34" charset="0"/>
        </a:defRPr>
      </a:lvl8pPr>
      <a:lvl9pPr marL="1828800" algn="ctr" rtl="0" fontAlgn="base">
        <a:spcBef>
          <a:spcPct val="0"/>
        </a:spcBef>
        <a:spcAft>
          <a:spcPct val="0"/>
        </a:spcAft>
        <a:defRPr sz="3200" b="1">
          <a:solidFill>
            <a:schemeClr val="bg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a:extLst>
              <a:ext uri="{FF2B5EF4-FFF2-40B4-BE49-F238E27FC236}">
                <a16:creationId xmlns:a16="http://schemas.microsoft.com/office/drawing/2014/main" id="{CBC640ED-2923-429A-A387-A5CD6746F73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94938" y="122238"/>
            <a:ext cx="13398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9">
            <a:extLst>
              <a:ext uri="{FF2B5EF4-FFF2-40B4-BE49-F238E27FC236}">
                <a16:creationId xmlns:a16="http://schemas.microsoft.com/office/drawing/2014/main" id="{1315E431-F8A9-48EE-BC32-7DEFA9E13675}"/>
              </a:ext>
            </a:extLst>
          </p:cNvPr>
          <p:cNvSpPr>
            <a:spLocks noGrp="1" noChangeArrowheads="1"/>
          </p:cNvSpPr>
          <p:nvPr>
            <p:ph type="title"/>
          </p:nvPr>
        </p:nvSpPr>
        <p:spPr bwMode="auto">
          <a:xfrm>
            <a:off x="1727200" y="152400"/>
            <a:ext cx="863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10">
            <a:extLst>
              <a:ext uri="{FF2B5EF4-FFF2-40B4-BE49-F238E27FC236}">
                <a16:creationId xmlns:a16="http://schemas.microsoft.com/office/drawing/2014/main" id="{C12C16C3-153C-449C-A3D2-91ADA410FF87}"/>
              </a:ext>
            </a:extLst>
          </p:cNvPr>
          <p:cNvSpPr>
            <a:spLocks noGrp="1" noChangeArrowheads="1"/>
          </p:cNvSpPr>
          <p:nvPr>
            <p:ph type="body" idx="1"/>
          </p:nvPr>
        </p:nvSpPr>
        <p:spPr bwMode="auto">
          <a:xfrm>
            <a:off x="1219200" y="1524000"/>
            <a:ext cx="10566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9883" name="Rectangle 11">
            <a:extLst>
              <a:ext uri="{FF2B5EF4-FFF2-40B4-BE49-F238E27FC236}">
                <a16:creationId xmlns:a16="http://schemas.microsoft.com/office/drawing/2014/main" id="{82601A87-32D0-4AD2-8783-FE1F1CADD4C0}"/>
              </a:ext>
            </a:extLst>
          </p:cNvPr>
          <p:cNvSpPr>
            <a:spLocks noGrp="1" noChangeArrowheads="1"/>
          </p:cNvSpPr>
          <p:nvPr>
            <p:ph type="dt" sz="half" idx="2"/>
          </p:nvPr>
        </p:nvSpPr>
        <p:spPr bwMode="auto">
          <a:xfrm>
            <a:off x="1219200" y="61722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fld id="{7F165224-F7B1-4A47-B9B4-418E57C559B0}" type="datetime1">
              <a:rPr lang="en-US"/>
              <a:pPr>
                <a:defRPr/>
              </a:pPr>
              <a:t>3/8/2022</a:t>
            </a:fld>
            <a:endParaRPr lang="en-US"/>
          </a:p>
        </p:txBody>
      </p:sp>
      <p:sp>
        <p:nvSpPr>
          <p:cNvPr id="79884" name="Rectangle 12">
            <a:extLst>
              <a:ext uri="{FF2B5EF4-FFF2-40B4-BE49-F238E27FC236}">
                <a16:creationId xmlns:a16="http://schemas.microsoft.com/office/drawing/2014/main" id="{7C37CBE8-442E-4391-9222-729D8BBD6780}"/>
              </a:ext>
            </a:extLst>
          </p:cNvPr>
          <p:cNvSpPr>
            <a:spLocks noGrp="1" noChangeArrowheads="1"/>
          </p:cNvSpPr>
          <p:nvPr>
            <p:ph type="sldNum" sz="quarter" idx="4"/>
          </p:nvPr>
        </p:nvSpPr>
        <p:spPr bwMode="auto">
          <a:xfrm>
            <a:off x="9652000" y="61722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6F509B8-D28D-4F7E-B7F1-E88A6BDACDDB}" type="slidenum">
              <a:rPr lang="en-US" altLang="en-US"/>
              <a:pPr>
                <a:defRPr/>
              </a:pPr>
              <a:t>‹#›</a:t>
            </a:fld>
            <a:endParaRPr lang="en-US" altLang="en-US"/>
          </a:p>
        </p:txBody>
      </p:sp>
      <p:sp>
        <p:nvSpPr>
          <p:cNvPr id="1031" name="Rectangle 14">
            <a:extLst>
              <a:ext uri="{FF2B5EF4-FFF2-40B4-BE49-F238E27FC236}">
                <a16:creationId xmlns:a16="http://schemas.microsoft.com/office/drawing/2014/main" id="{AAC42F44-4B4A-444F-827D-2A7E3E9C2144}"/>
              </a:ext>
            </a:extLst>
          </p:cNvPr>
          <p:cNvSpPr>
            <a:spLocks noChangeArrowheads="1"/>
          </p:cNvSpPr>
          <p:nvPr/>
        </p:nvSpPr>
        <p:spPr bwMode="auto">
          <a:xfrm>
            <a:off x="0" y="1066800"/>
            <a:ext cx="12192000" cy="106363"/>
          </a:xfrm>
          <a:prstGeom prst="rect">
            <a:avLst/>
          </a:prstGeom>
          <a:gradFill rotWithShape="0">
            <a:gsLst>
              <a:gs pos="0">
                <a:srgbClr val="336699"/>
              </a:gs>
              <a:gs pos="100000">
                <a:srgbClr val="182F47"/>
              </a:gs>
            </a:gsLst>
            <a:lin ang="5400000" scaled="1"/>
          </a:gradFill>
          <a:ln>
            <a:noFill/>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defRPr/>
            </a:pPr>
            <a:endParaRPr lang="en-US" altLang="en-US" sz="100">
              <a:solidFill>
                <a:schemeClr val="bg1"/>
              </a:solidFill>
              <a:latin typeface="Arial" charset="0"/>
            </a:endParaRPr>
          </a:p>
        </p:txBody>
      </p:sp>
      <p:sp>
        <p:nvSpPr>
          <p:cNvPr id="1032" name="Rectangle 16">
            <a:extLst>
              <a:ext uri="{FF2B5EF4-FFF2-40B4-BE49-F238E27FC236}">
                <a16:creationId xmlns:a16="http://schemas.microsoft.com/office/drawing/2014/main" id="{D59C95D5-9B5F-4415-87AE-D22880DB05DF}"/>
              </a:ext>
            </a:extLst>
          </p:cNvPr>
          <p:cNvSpPr>
            <a:spLocks noChangeArrowheads="1"/>
          </p:cNvSpPr>
          <p:nvPr/>
        </p:nvSpPr>
        <p:spPr bwMode="auto">
          <a:xfrm>
            <a:off x="0" y="0"/>
            <a:ext cx="12192000" cy="106363"/>
          </a:xfrm>
          <a:prstGeom prst="rect">
            <a:avLst/>
          </a:prstGeom>
          <a:gradFill rotWithShape="0">
            <a:gsLst>
              <a:gs pos="0">
                <a:srgbClr val="182F47"/>
              </a:gs>
              <a:gs pos="100000">
                <a:srgbClr val="336699"/>
              </a:gs>
            </a:gsLst>
            <a:lin ang="5400000" scaled="1"/>
          </a:gradFill>
          <a:ln>
            <a:noFill/>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defRPr/>
            </a:pPr>
            <a:endParaRPr lang="en-US" altLang="en-US" sz="100">
              <a:latin typeface="Arial" charset="0"/>
            </a:endParaRPr>
          </a:p>
        </p:txBody>
      </p:sp>
      <p:pic>
        <p:nvPicPr>
          <p:cNvPr id="4105" name="Picture 29" descr="veterans">
            <a:extLst>
              <a:ext uri="{FF2B5EF4-FFF2-40B4-BE49-F238E27FC236}">
                <a16:creationId xmlns:a16="http://schemas.microsoft.com/office/drawing/2014/main" id="{2E401100-43D9-4506-897F-21691C194C9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r="88596" b="7216"/>
          <a:stretch>
            <a:fillRect/>
          </a:stretch>
        </p:blipFill>
        <p:spPr bwMode="auto">
          <a:xfrm>
            <a:off x="0" y="0"/>
            <a:ext cx="985838"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34" name="Rectangle 20">
            <a:extLst>
              <a:ext uri="{FF2B5EF4-FFF2-40B4-BE49-F238E27FC236}">
                <a16:creationId xmlns:a16="http://schemas.microsoft.com/office/drawing/2014/main" id="{5B3F06E9-A7E3-4894-A39A-85DC4B15D259}"/>
              </a:ext>
            </a:extLst>
          </p:cNvPr>
          <p:cNvSpPr>
            <a:spLocks noChangeArrowheads="1"/>
          </p:cNvSpPr>
          <p:nvPr userDrawn="1"/>
        </p:nvSpPr>
        <p:spPr bwMode="auto">
          <a:xfrm>
            <a:off x="0" y="6523038"/>
            <a:ext cx="12192000" cy="304800"/>
          </a:xfrm>
          <a:prstGeom prst="rect">
            <a:avLst/>
          </a:prstGeom>
          <a:gradFill rotWithShape="0">
            <a:gsLst>
              <a:gs pos="0">
                <a:srgbClr val="182F47"/>
              </a:gs>
              <a:gs pos="100000">
                <a:srgbClr val="336699"/>
              </a:gs>
            </a:gsLst>
            <a:lin ang="5400000" scaled="1"/>
          </a:gradFill>
          <a:ln>
            <a:noFill/>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400">
                <a:solidFill>
                  <a:schemeClr val="bg1"/>
                </a:solidFill>
                <a:latin typeface="Calibri" pitchFamily="34" charset="0"/>
              </a:rPr>
              <a:t>Vocational Rehabilitation and Employment</a:t>
            </a:r>
            <a:endParaRPr lang="en-US" altLang="en-US" sz="140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6056" r:id="rId1"/>
    <p:sldLayoutId id="2147486057" r:id="rId2"/>
    <p:sldLayoutId id="2147486058" r:id="rId3"/>
    <p:sldLayoutId id="2147486059" r:id="rId4"/>
    <p:sldLayoutId id="2147486060" r:id="rId5"/>
    <p:sldLayoutId id="2147486061" r:id="rId6"/>
    <p:sldLayoutId id="2147486062" r:id="rId7"/>
    <p:sldLayoutId id="2147486063" r:id="rId8"/>
    <p:sldLayoutId id="2147486064" r:id="rId9"/>
    <p:sldLayoutId id="2147486065" r:id="rId10"/>
    <p:sldLayoutId id="2147486066"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6" descr="veterans">
            <a:extLst>
              <a:ext uri="{FF2B5EF4-FFF2-40B4-BE49-F238E27FC236}">
                <a16:creationId xmlns:a16="http://schemas.microsoft.com/office/drawing/2014/main" id="{AA9E78D5-FCFC-4663-8758-6D4336C086DE}"/>
              </a:ext>
            </a:extLst>
          </p:cNvPr>
          <p:cNvPicPr>
            <a:picLocks noChangeAspect="1" noChangeArrowheads="1"/>
          </p:cNvPicPr>
          <p:nvPr userDrawn="1"/>
        </p:nvPicPr>
        <p:blipFill>
          <a:blip r:embed="rId13">
            <a:lum bright="72000" contrast="-70000"/>
            <a:extLst>
              <a:ext uri="{28A0092B-C50C-407E-A947-70E740481C1C}">
                <a14:useLocalDpi xmlns:a14="http://schemas.microsoft.com/office/drawing/2010/main" val="0"/>
              </a:ext>
            </a:extLst>
          </a:blip>
          <a:srcRect/>
          <a:stretch>
            <a:fillRect/>
          </a:stretch>
        </p:blipFill>
        <p:spPr bwMode="auto">
          <a:xfrm>
            <a:off x="0" y="1219200"/>
            <a:ext cx="1219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8">
            <a:extLst>
              <a:ext uri="{FF2B5EF4-FFF2-40B4-BE49-F238E27FC236}">
                <a16:creationId xmlns:a16="http://schemas.microsoft.com/office/drawing/2014/main" id="{A533A5FB-B1E8-4C16-81BF-216CDC753709}"/>
              </a:ext>
            </a:extLst>
          </p:cNvPr>
          <p:cNvGraphicFramePr>
            <a:graphicFrameLocks noGrp="1"/>
          </p:cNvGraphicFramePr>
          <p:nvPr/>
        </p:nvGraphicFramePr>
        <p:xfrm>
          <a:off x="0" y="6492875"/>
          <a:ext cx="12192000" cy="334966"/>
        </p:xfrm>
        <a:graphic>
          <a:graphicData uri="http://schemas.openxmlformats.org/drawingml/2006/table">
            <a:tbl>
              <a:tblPr/>
              <a:tblGrid>
                <a:gridCol w="12192000">
                  <a:extLst>
                    <a:ext uri="{9D8B030D-6E8A-4147-A177-3AD203B41FA5}">
                      <a16:colId xmlns:a16="http://schemas.microsoft.com/office/drawing/2014/main" val="20000"/>
                    </a:ext>
                  </a:extLst>
                </a:gridCol>
              </a:tblGrid>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Calibri" pitchFamily="34" charset="0"/>
                        </a:rPr>
                        <a:t>Vocational Rehabilitation and Employment</a:t>
                      </a:r>
                      <a:endParaRPr kumimoji="0" lang="en-US" sz="1600" b="0" i="0" u="none" strike="noStrike" cap="none" normalizeH="0" baseline="0">
                        <a:ln>
                          <a:noFill/>
                        </a:ln>
                        <a:solidFill>
                          <a:schemeClr val="tx1"/>
                        </a:solidFill>
                        <a:effectLst/>
                        <a:latin typeface="Calibri" pitchFamily="34" charset="0"/>
                      </a:endParaRPr>
                    </a:p>
                  </a:txBody>
                  <a:tcPr marL="121920" marR="121920" marT="45563" marB="45563"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graphicFrame>
        <p:nvGraphicFramePr>
          <p:cNvPr id="18" name="Group 14">
            <a:extLst>
              <a:ext uri="{FF2B5EF4-FFF2-40B4-BE49-F238E27FC236}">
                <a16:creationId xmlns:a16="http://schemas.microsoft.com/office/drawing/2014/main" id="{1F858305-3FE6-4820-A7E9-5D0C1442E009}"/>
              </a:ext>
            </a:extLst>
          </p:cNvPr>
          <p:cNvGraphicFramePr>
            <a:graphicFrameLocks noGrp="1"/>
          </p:cNvGraphicFramePr>
          <p:nvPr/>
        </p:nvGraphicFramePr>
        <p:xfrm>
          <a:off x="0" y="1112838"/>
          <a:ext cx="12192000" cy="117475"/>
        </p:xfrm>
        <a:graphic>
          <a:graphicData uri="http://schemas.openxmlformats.org/drawingml/2006/table">
            <a:tbl>
              <a:tblPr/>
              <a:tblGrid>
                <a:gridCol w="12192000">
                  <a:extLst>
                    <a:ext uri="{9D8B030D-6E8A-4147-A177-3AD203B41FA5}">
                      <a16:colId xmlns:a16="http://schemas.microsoft.com/office/drawing/2014/main" val="20000"/>
                    </a:ext>
                  </a:extLst>
                </a:gridCol>
              </a:tblGrid>
              <a:tr h="117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a:ln>
                          <a:noFill/>
                        </a:ln>
                        <a:solidFill>
                          <a:schemeClr val="bg1"/>
                        </a:solidFill>
                        <a:effectLst/>
                        <a:latin typeface="Calibri" pitchFamily="34" charset="0"/>
                      </a:endParaRPr>
                    </a:p>
                  </a:txBody>
                  <a:tcPr marL="121920" marR="121920" marT="45968" marB="45968" horzOverflow="overflow">
                    <a:lnL cap="flat">
                      <a:noFill/>
                    </a:lnL>
                    <a:lnR cap="flat">
                      <a:noFill/>
                    </a:lnR>
                    <a:lnT cap="flat">
                      <a:noFill/>
                    </a:lnT>
                    <a:lnB cap="flat">
                      <a:noFill/>
                    </a:lnB>
                    <a:lnTlToBr>
                      <a:noFill/>
                    </a:lnTlToBr>
                    <a:lnBlToTr>
                      <a:noFill/>
                    </a:lnBlToTr>
                    <a:gradFill rotWithShape="0">
                      <a:gsLst>
                        <a:gs pos="0">
                          <a:srgbClr val="336699"/>
                        </a:gs>
                        <a:gs pos="100000">
                          <a:srgbClr val="336699">
                            <a:gamma/>
                            <a:shade val="46275"/>
                            <a:invGamma/>
                          </a:srgbClr>
                        </a:gs>
                      </a:gsLst>
                      <a:lin ang="5400000" scaled="1"/>
                    </a:gradFill>
                  </a:tcPr>
                </a:tc>
                <a:extLst>
                  <a:ext uri="{0D108BD9-81ED-4DB2-BD59-A6C34878D82A}">
                    <a16:rowId xmlns:a16="http://schemas.microsoft.com/office/drawing/2014/main" val="10000"/>
                  </a:ext>
                </a:extLst>
              </a:tr>
            </a:tbl>
          </a:graphicData>
        </a:graphic>
      </p:graphicFrame>
      <p:graphicFrame>
        <p:nvGraphicFramePr>
          <p:cNvPr id="19" name="Group 20">
            <a:extLst>
              <a:ext uri="{FF2B5EF4-FFF2-40B4-BE49-F238E27FC236}">
                <a16:creationId xmlns:a16="http://schemas.microsoft.com/office/drawing/2014/main" id="{64067FFA-CD59-4693-8F8A-637F3750AA35}"/>
              </a:ext>
            </a:extLst>
          </p:cNvPr>
          <p:cNvGraphicFramePr>
            <a:graphicFrameLocks noGrp="1"/>
          </p:cNvGraphicFramePr>
          <p:nvPr/>
        </p:nvGraphicFramePr>
        <p:xfrm>
          <a:off x="0" y="0"/>
          <a:ext cx="12192000" cy="117475"/>
        </p:xfrm>
        <a:graphic>
          <a:graphicData uri="http://schemas.openxmlformats.org/drawingml/2006/table">
            <a:tbl>
              <a:tblPr/>
              <a:tblGrid>
                <a:gridCol w="12192000">
                  <a:extLst>
                    <a:ext uri="{9D8B030D-6E8A-4147-A177-3AD203B41FA5}">
                      <a16:colId xmlns:a16="http://schemas.microsoft.com/office/drawing/2014/main" val="20000"/>
                    </a:ext>
                  </a:extLst>
                </a:gridCol>
              </a:tblGrid>
              <a:tr h="117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a:ln>
                          <a:noFill/>
                        </a:ln>
                        <a:solidFill>
                          <a:schemeClr val="tx1"/>
                        </a:solidFill>
                        <a:effectLst/>
                        <a:latin typeface="Calibri" pitchFamily="34" charset="0"/>
                      </a:endParaRPr>
                    </a:p>
                  </a:txBody>
                  <a:tcPr marL="121920" marR="121920" marT="45968" marB="45968" horzOverflow="overflow">
                    <a:lnL cap="flat">
                      <a:noFill/>
                    </a:lnL>
                    <a:lnR cap="flat">
                      <a:noFill/>
                    </a:lnR>
                    <a:lnT cap="flat">
                      <a:noFill/>
                    </a:lnT>
                    <a:lnB cap="flat">
                      <a:noFill/>
                    </a:lnB>
                    <a:lnTlToBr>
                      <a:noFill/>
                    </a:lnTlToBr>
                    <a:lnBlToTr>
                      <a:noFill/>
                    </a:lnBlToTr>
                    <a:gradFill rotWithShape="0">
                      <a:gsLst>
                        <a:gs pos="0">
                          <a:srgbClr val="336699">
                            <a:gamma/>
                            <a:shade val="46275"/>
                            <a:invGamma/>
                          </a:srgbClr>
                        </a:gs>
                        <a:gs pos="100000">
                          <a:srgbClr val="336699"/>
                        </a:gs>
                      </a:gsLst>
                      <a:lin ang="5400000" scaled="1"/>
                    </a:gradFill>
                  </a:tcPr>
                </a:tc>
                <a:extLst>
                  <a:ext uri="{0D108BD9-81ED-4DB2-BD59-A6C34878D82A}">
                    <a16:rowId xmlns:a16="http://schemas.microsoft.com/office/drawing/2014/main" val="10000"/>
                  </a:ext>
                </a:extLst>
              </a:tr>
            </a:tbl>
          </a:graphicData>
        </a:graphic>
      </p:graphicFrame>
      <p:sp>
        <p:nvSpPr>
          <p:cNvPr id="251914" name="Text Box 28">
            <a:extLst>
              <a:ext uri="{FF2B5EF4-FFF2-40B4-BE49-F238E27FC236}">
                <a16:creationId xmlns:a16="http://schemas.microsoft.com/office/drawing/2014/main" id="{6C7054F7-4360-425E-B34A-BA9F662E47ED}"/>
              </a:ext>
            </a:extLst>
          </p:cNvPr>
          <p:cNvSpPr txBox="1">
            <a:spLocks noChangeAspect="1" noChangeArrowheads="1"/>
          </p:cNvSpPr>
          <p:nvPr userDrawn="1"/>
        </p:nvSpPr>
        <p:spPr bwMode="auto">
          <a:xfrm>
            <a:off x="0" y="319088"/>
            <a:ext cx="11269663" cy="579437"/>
          </a:xfrm>
          <a:prstGeom prst="rect">
            <a:avLst/>
          </a:prstGeom>
          <a:gradFill rotWithShape="0">
            <a:gsLst>
              <a:gs pos="0">
                <a:srgbClr val="182F47"/>
              </a:gs>
              <a:gs pos="100000">
                <a:srgbClr val="336699"/>
              </a:gs>
            </a:gsLst>
            <a:lin ang="5400000" scaled="1"/>
          </a:gradFill>
          <a:ln>
            <a:noFill/>
          </a:ln>
          <a:effec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200">
                <a:solidFill>
                  <a:srgbClr val="EAEAEA"/>
                </a:solidFill>
                <a:latin typeface="Arial" charset="0"/>
              </a:rPr>
              <a:t>Vocational Rehabilitation and Employment </a:t>
            </a:r>
            <a:endParaRPr lang="en-US" sz="1800">
              <a:solidFill>
                <a:srgbClr val="EAEAEA"/>
              </a:solidFill>
              <a:latin typeface="Arial" charset="0"/>
            </a:endParaRPr>
          </a:p>
        </p:txBody>
      </p:sp>
      <p:pic>
        <p:nvPicPr>
          <p:cNvPr id="5130" name="Picture 34">
            <a:extLst>
              <a:ext uri="{FF2B5EF4-FFF2-40B4-BE49-F238E27FC236}">
                <a16:creationId xmlns:a16="http://schemas.microsoft.com/office/drawing/2014/main" id="{1C69D272-1255-4B6C-A5EB-DAE52A9771E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972800" y="1524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0">
            <a:extLst>
              <a:ext uri="{FF2B5EF4-FFF2-40B4-BE49-F238E27FC236}">
                <a16:creationId xmlns:a16="http://schemas.microsoft.com/office/drawing/2014/main" id="{5C56395E-7881-447C-ABAC-3C20B76AD0B5}"/>
              </a:ext>
            </a:extLst>
          </p:cNvPr>
          <p:cNvSpPr>
            <a:spLocks noGrp="1" noChangeArrowheads="1"/>
          </p:cNvSpPr>
          <p:nvPr>
            <p:ph type="body" idx="1"/>
          </p:nvPr>
        </p:nvSpPr>
        <p:spPr bwMode="auto">
          <a:xfrm>
            <a:off x="1219200" y="1295400"/>
            <a:ext cx="10566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0"/>
            <a:r>
              <a:rPr lang="en-US" altLang="en-US"/>
              <a:t>Fourth level</a:t>
            </a:r>
          </a:p>
          <a:p>
            <a:pPr lvl="1"/>
            <a:r>
              <a:rPr lang="en-US" altLang="en-US"/>
              <a:t>Fifth level</a:t>
            </a:r>
          </a:p>
        </p:txBody>
      </p:sp>
      <p:sp>
        <p:nvSpPr>
          <p:cNvPr id="27" name="Rectangle 5">
            <a:extLst>
              <a:ext uri="{FF2B5EF4-FFF2-40B4-BE49-F238E27FC236}">
                <a16:creationId xmlns:a16="http://schemas.microsoft.com/office/drawing/2014/main" id="{0E6B9F39-0FE2-439C-8FB1-35F8647B9B06}"/>
              </a:ext>
            </a:extLst>
          </p:cNvPr>
          <p:cNvSpPr>
            <a:spLocks noGrp="1" noChangeArrowheads="1"/>
          </p:cNvSpPr>
          <p:nvPr>
            <p:ph type="dt" sz="half" idx="2"/>
          </p:nvPr>
        </p:nvSpPr>
        <p:spPr bwMode="auto">
          <a:xfrm>
            <a:off x="0" y="6172200"/>
            <a:ext cx="2540000" cy="457200"/>
          </a:xfrm>
          <a:prstGeom prst="rect">
            <a:avLst/>
          </a:prstGeom>
          <a:noFill/>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09D0E1C1-1380-4FEE-8431-84DE3A8E19DC}" type="datetime1">
              <a:rPr lang="en-US"/>
              <a:pPr>
                <a:defRPr/>
              </a:pPr>
              <a:t>3/8/2022</a:t>
            </a:fld>
            <a:endParaRPr lang="en-US"/>
          </a:p>
        </p:txBody>
      </p:sp>
      <p:sp>
        <p:nvSpPr>
          <p:cNvPr id="28" name="Rectangle 6">
            <a:extLst>
              <a:ext uri="{FF2B5EF4-FFF2-40B4-BE49-F238E27FC236}">
                <a16:creationId xmlns:a16="http://schemas.microsoft.com/office/drawing/2014/main" id="{69D1FB11-590F-4E05-BD21-AB5ECDFD2F7F}"/>
              </a:ext>
            </a:extLst>
          </p:cNvPr>
          <p:cNvSpPr>
            <a:spLocks noGrp="1" noChangeArrowheads="1"/>
          </p:cNvSpPr>
          <p:nvPr>
            <p:ph type="ftr" sz="quarter" idx="3"/>
          </p:nvPr>
        </p:nvSpPr>
        <p:spPr bwMode="auto">
          <a:xfrm>
            <a:off x="4165600" y="6248400"/>
            <a:ext cx="3860800" cy="203200"/>
          </a:xfrm>
          <a:prstGeom prst="rect">
            <a:avLst/>
          </a:prstGeom>
          <a:noFill/>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9" name="Rectangle 7">
            <a:extLst>
              <a:ext uri="{FF2B5EF4-FFF2-40B4-BE49-F238E27FC236}">
                <a16:creationId xmlns:a16="http://schemas.microsoft.com/office/drawing/2014/main" id="{B5A3F515-E321-43B1-87FD-2488C235C431}"/>
              </a:ext>
            </a:extLst>
          </p:cNvPr>
          <p:cNvSpPr>
            <a:spLocks noGrp="1" noChangeArrowheads="1"/>
          </p:cNvSpPr>
          <p:nvPr>
            <p:ph type="sldNum" sz="quarter" idx="4"/>
          </p:nvPr>
        </p:nvSpPr>
        <p:spPr bwMode="auto">
          <a:xfrm>
            <a:off x="9652000" y="6172200"/>
            <a:ext cx="2540000" cy="457200"/>
          </a:xfrm>
          <a:prstGeom prst="rect">
            <a:avLst/>
          </a:prstGeom>
          <a:noFill/>
        </p:spPr>
        <p:txBody>
          <a:bodyPr vert="horz" wrap="square" lIns="91440" tIns="45720" rIns="91440" bIns="45720" numCol="1" anchor="t" anchorCtr="0" compatLnSpc="1">
            <a:prstTxWarp prst="textNoShape">
              <a:avLst/>
            </a:prstTxWarp>
          </a:bodyPr>
          <a:lstStyle>
            <a:lvl1pPr algn="r" eaLnBrk="1" hangingPunct="1">
              <a:defRPr sz="1400" b="1"/>
            </a:lvl1pPr>
          </a:lstStyle>
          <a:p>
            <a:pPr>
              <a:defRPr/>
            </a:pPr>
            <a:fld id="{03571FC7-4565-4F16-8D52-EDE12D6893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067" r:id="rId1"/>
    <p:sldLayoutId id="2147486068" r:id="rId2"/>
    <p:sldLayoutId id="2147486069" r:id="rId3"/>
    <p:sldLayoutId id="2147486070" r:id="rId4"/>
    <p:sldLayoutId id="2147486071" r:id="rId5"/>
    <p:sldLayoutId id="2147486072" r:id="rId6"/>
    <p:sldLayoutId id="2147486073" r:id="rId7"/>
    <p:sldLayoutId id="2147486074" r:id="rId8"/>
    <p:sldLayoutId id="2147486075" r:id="rId9"/>
    <p:sldLayoutId id="2147486076" r:id="rId10"/>
    <p:sldLayoutId id="2147486077"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6146" name="Group 16">
            <a:extLst>
              <a:ext uri="{FF2B5EF4-FFF2-40B4-BE49-F238E27FC236}">
                <a16:creationId xmlns:a16="http://schemas.microsoft.com/office/drawing/2014/main" id="{DD9CC499-3E43-4059-A453-EC954FD4A6BD}"/>
              </a:ext>
            </a:extLst>
          </p:cNvPr>
          <p:cNvGrpSpPr>
            <a:grpSpLocks/>
          </p:cNvGrpSpPr>
          <p:nvPr/>
        </p:nvGrpSpPr>
        <p:grpSpPr bwMode="auto">
          <a:xfrm>
            <a:off x="46038" y="4119563"/>
            <a:ext cx="12099925" cy="2693987"/>
            <a:chOff x="0" y="2640"/>
            <a:chExt cx="5760" cy="1680"/>
          </a:xfrm>
        </p:grpSpPr>
        <p:sp>
          <p:nvSpPr>
            <p:cNvPr id="3089" name="Rectangle 17">
              <a:extLst>
                <a:ext uri="{FF2B5EF4-FFF2-40B4-BE49-F238E27FC236}">
                  <a16:creationId xmlns:a16="http://schemas.microsoft.com/office/drawing/2014/main" id="{AA30B8AB-824D-4127-BA2F-D9227FEA4D5D}"/>
                </a:ext>
              </a:extLst>
            </p:cNvPr>
            <p:cNvSpPr>
              <a:spLocks noChangeArrowheads="1"/>
            </p:cNvSpPr>
            <p:nvPr userDrawn="1"/>
          </p:nvSpPr>
          <p:spPr bwMode="gray">
            <a:xfrm>
              <a:off x="0" y="2640"/>
              <a:ext cx="5760" cy="1680"/>
            </a:xfrm>
            <a:prstGeom prst="rect">
              <a:avLst/>
            </a:prstGeom>
            <a:solidFill>
              <a:schemeClr val="bg2"/>
            </a:soli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z="1800">
                <a:latin typeface="Arial" charset="0"/>
              </a:endParaRPr>
            </a:p>
          </p:txBody>
        </p:sp>
        <p:sp>
          <p:nvSpPr>
            <p:cNvPr id="19" name="Rectangle 18">
              <a:extLst>
                <a:ext uri="{FF2B5EF4-FFF2-40B4-BE49-F238E27FC236}">
                  <a16:creationId xmlns:a16="http://schemas.microsoft.com/office/drawing/2014/main" id="{77995156-164E-49D9-97F9-EB3A6AAD2D83}"/>
                </a:ext>
              </a:extLst>
            </p:cNvPr>
            <p:cNvSpPr>
              <a:spLocks noChangeArrowheads="1"/>
            </p:cNvSpPr>
            <p:nvPr userDrawn="1"/>
          </p:nvSpPr>
          <p:spPr bwMode="gray">
            <a:xfrm>
              <a:off x="0" y="264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headEnd/>
              <a:tailEnd/>
            </a:ln>
            <a:effectLst/>
          </p:spPr>
          <p:txBody>
            <a:bodyPr wrap="none" anchor="ctr"/>
            <a:lstStyle/>
            <a:p>
              <a:pPr eaLnBrk="1" hangingPunct="1">
                <a:defRPr/>
              </a:pPr>
              <a:endParaRPr lang="en-US" sz="1800">
                <a:latin typeface="Arial" charset="0"/>
              </a:endParaRPr>
            </a:p>
          </p:txBody>
        </p:sp>
      </p:grpSp>
      <p:sp>
        <p:nvSpPr>
          <p:cNvPr id="20" name="Rectangle 19">
            <a:extLst>
              <a:ext uri="{FF2B5EF4-FFF2-40B4-BE49-F238E27FC236}">
                <a16:creationId xmlns:a16="http://schemas.microsoft.com/office/drawing/2014/main" id="{246BA823-93D0-440B-9977-5A806B78592F}"/>
              </a:ext>
            </a:extLst>
          </p:cNvPr>
          <p:cNvSpPr>
            <a:spLocks noChangeArrowheads="1"/>
          </p:cNvSpPr>
          <p:nvPr/>
        </p:nvSpPr>
        <p:spPr bwMode="gray">
          <a:xfrm>
            <a:off x="46038" y="44450"/>
            <a:ext cx="12099925" cy="2347913"/>
          </a:xfrm>
          <a:prstGeom prst="rect">
            <a:avLst/>
          </a:prstGeom>
          <a:gradFill rotWithShape="0">
            <a:gsLst>
              <a:gs pos="0">
                <a:schemeClr val="tx1"/>
              </a:gs>
              <a:gs pos="100000">
                <a:schemeClr val="tx1">
                  <a:gamma/>
                  <a:shade val="46275"/>
                  <a:invGamma/>
                </a:schemeClr>
              </a:gs>
            </a:gsLst>
            <a:lin ang="5400000" scaled="1"/>
          </a:gradFill>
          <a:ln w="9525">
            <a:noFill/>
            <a:miter lim="800000"/>
            <a:headEnd/>
            <a:tailEnd/>
          </a:ln>
          <a:effectLst/>
        </p:spPr>
        <p:txBody>
          <a:bodyPr wrap="none" anchor="ctr"/>
          <a:lstStyle/>
          <a:p>
            <a:pPr eaLnBrk="1" hangingPunct="1">
              <a:defRPr/>
            </a:pPr>
            <a:endParaRPr lang="en-US" sz="1800">
              <a:latin typeface="Arial" charset="0"/>
            </a:endParaRPr>
          </a:p>
        </p:txBody>
      </p:sp>
      <p:grpSp>
        <p:nvGrpSpPr>
          <p:cNvPr id="6148" name="Group 20">
            <a:extLst>
              <a:ext uri="{FF2B5EF4-FFF2-40B4-BE49-F238E27FC236}">
                <a16:creationId xmlns:a16="http://schemas.microsoft.com/office/drawing/2014/main" id="{29731D0A-204E-43B2-AEE1-644E9F138DA4}"/>
              </a:ext>
            </a:extLst>
          </p:cNvPr>
          <p:cNvGrpSpPr>
            <a:grpSpLocks/>
          </p:cNvGrpSpPr>
          <p:nvPr/>
        </p:nvGrpSpPr>
        <p:grpSpPr bwMode="auto">
          <a:xfrm>
            <a:off x="-6350" y="0"/>
            <a:ext cx="12198350" cy="6856413"/>
            <a:chOff x="-3" y="0"/>
            <a:chExt cx="5763" cy="4319"/>
          </a:xfrm>
        </p:grpSpPr>
        <p:sp>
          <p:nvSpPr>
            <p:cNvPr id="3084" name="AutoShape 21">
              <a:extLst>
                <a:ext uri="{FF2B5EF4-FFF2-40B4-BE49-F238E27FC236}">
                  <a16:creationId xmlns:a16="http://schemas.microsoft.com/office/drawing/2014/main" id="{DAD7A01D-7615-4AB8-A50C-08E80C82BAAD}"/>
                </a:ext>
              </a:extLst>
            </p:cNvPr>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z="1800">
                <a:latin typeface="Arial" charset="0"/>
              </a:endParaRPr>
            </a:p>
          </p:txBody>
        </p:sp>
        <p:sp>
          <p:nvSpPr>
            <p:cNvPr id="6157" name="Freeform 22">
              <a:extLst>
                <a:ext uri="{FF2B5EF4-FFF2-40B4-BE49-F238E27FC236}">
                  <a16:creationId xmlns:a16="http://schemas.microsoft.com/office/drawing/2014/main" id="{4BE305BF-1B65-4453-8AB9-6B84EB8CE225}"/>
                </a:ext>
              </a:extLst>
            </p:cNvPr>
            <p:cNvSpPr>
              <a:spLocks/>
            </p:cNvSpPr>
            <p:nvPr userDrawn="1"/>
          </p:nvSpPr>
          <p:spPr bwMode="gray">
            <a:xfrm>
              <a:off x="0" y="0"/>
              <a:ext cx="288" cy="288"/>
            </a:xfrm>
            <a:custGeom>
              <a:avLst/>
              <a:gdLst>
                <a:gd name="T0" fmla="*/ 0 w 336"/>
                <a:gd name="T1" fmla="*/ 2 h 384"/>
                <a:gd name="T2" fmla="*/ 0 w 336"/>
                <a:gd name="T3" fmla="*/ 2 h 384"/>
                <a:gd name="T4" fmla="*/ 3 w 336"/>
                <a:gd name="T5" fmla="*/ 2 h 384"/>
                <a:gd name="T6" fmla="*/ 8 w 336"/>
                <a:gd name="T7" fmla="*/ 2 h 384"/>
                <a:gd name="T8" fmla="*/ 1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8" name="Freeform 23">
              <a:extLst>
                <a:ext uri="{FF2B5EF4-FFF2-40B4-BE49-F238E27FC236}">
                  <a16:creationId xmlns:a16="http://schemas.microsoft.com/office/drawing/2014/main" id="{2C74FB3C-1AC3-4E9A-8AC4-9F3FC4122CBD}"/>
                </a:ext>
              </a:extLst>
            </p:cNvPr>
            <p:cNvSpPr>
              <a:spLocks/>
            </p:cNvSpPr>
            <p:nvPr userDrawn="1"/>
          </p:nvSpPr>
          <p:spPr bwMode="gray">
            <a:xfrm rot="-5408600">
              <a:off x="-50"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9" name="Freeform 24">
              <a:extLst>
                <a:ext uri="{FF2B5EF4-FFF2-40B4-BE49-F238E27FC236}">
                  <a16:creationId xmlns:a16="http://schemas.microsoft.com/office/drawing/2014/main" id="{BE524B6F-28A3-4EE6-8FFE-A6ED4DCC01B0}"/>
                </a:ext>
              </a:extLst>
            </p:cNvPr>
            <p:cNvSpPr>
              <a:spLocks/>
            </p:cNvSpPr>
            <p:nvPr userDrawn="1"/>
          </p:nvSpPr>
          <p:spPr bwMode="gray">
            <a:xfrm rot="10769190">
              <a:off x="5519" y="4031"/>
              <a:ext cx="232" cy="287"/>
            </a:xfrm>
            <a:custGeom>
              <a:avLst/>
              <a:gdLst>
                <a:gd name="T0" fmla="*/ 0 w 336"/>
                <a:gd name="T1" fmla="*/ 1 h 384"/>
                <a:gd name="T2" fmla="*/ 0 w 336"/>
                <a:gd name="T3" fmla="*/ 1 h 384"/>
                <a:gd name="T4" fmla="*/ 1 w 336"/>
                <a:gd name="T5" fmla="*/ 1 h 384"/>
                <a:gd name="T6" fmla="*/ 1 w 336"/>
                <a:gd name="T7" fmla="*/ 1 h 384"/>
                <a:gd name="T8" fmla="*/ 1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25">
              <a:extLst>
                <a:ext uri="{FF2B5EF4-FFF2-40B4-BE49-F238E27FC236}">
                  <a16:creationId xmlns:a16="http://schemas.microsoft.com/office/drawing/2014/main" id="{D82E4BA4-B8C1-4A0B-A7E0-AD7937FB6264}"/>
                </a:ext>
              </a:extLst>
            </p:cNvPr>
            <p:cNvSpPr>
              <a:spLocks/>
            </p:cNvSpPr>
            <p:nvPr userDrawn="1"/>
          </p:nvSpPr>
          <p:spPr bwMode="gray">
            <a:xfrm rot="5400000">
              <a:off x="5472" y="0"/>
              <a:ext cx="288" cy="288"/>
            </a:xfrm>
            <a:custGeom>
              <a:avLst/>
              <a:gdLst>
                <a:gd name="T0" fmla="*/ 0 w 336"/>
                <a:gd name="T1" fmla="*/ 2 h 384"/>
                <a:gd name="T2" fmla="*/ 0 w 336"/>
                <a:gd name="T3" fmla="*/ 2 h 384"/>
                <a:gd name="T4" fmla="*/ 3 w 336"/>
                <a:gd name="T5" fmla="*/ 2 h 384"/>
                <a:gd name="T6" fmla="*/ 8 w 336"/>
                <a:gd name="T7" fmla="*/ 2 h 384"/>
                <a:gd name="T8" fmla="*/ 1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49" name="Rectangle 2">
            <a:extLst>
              <a:ext uri="{FF2B5EF4-FFF2-40B4-BE49-F238E27FC236}">
                <a16:creationId xmlns:a16="http://schemas.microsoft.com/office/drawing/2014/main" id="{FEAF3F7B-4CBE-4A9F-938B-FDBAEAF407AC}"/>
              </a:ext>
            </a:extLst>
          </p:cNvPr>
          <p:cNvSpPr>
            <a:spLocks noGrp="1" noChangeArrowheads="1"/>
          </p:cNvSpPr>
          <p:nvPr>
            <p:ph type="title"/>
          </p:nvPr>
        </p:nvSpPr>
        <p:spPr bwMode="gray">
          <a:xfrm>
            <a:off x="1676400" y="741363"/>
            <a:ext cx="8839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 name="Rectangle 4">
            <a:extLst>
              <a:ext uri="{FF2B5EF4-FFF2-40B4-BE49-F238E27FC236}">
                <a16:creationId xmlns:a16="http://schemas.microsoft.com/office/drawing/2014/main" id="{08041AD1-E043-4CC2-B359-E5ECD91F564A}"/>
              </a:ext>
            </a:extLst>
          </p:cNvPr>
          <p:cNvSpPr>
            <a:spLocks noGrp="1" noChangeArrowheads="1"/>
          </p:cNvSpPr>
          <p:nvPr>
            <p:ph type="dt" sz="half" idx="2"/>
          </p:nvPr>
        </p:nvSpPr>
        <p:spPr bwMode="auto">
          <a:xfrm>
            <a:off x="609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38ED1D4A-BFD2-40F5-8562-2E6726BB463F}" type="datetime1">
              <a:rPr lang="en-US"/>
              <a:pPr>
                <a:defRPr/>
              </a:pPr>
              <a:t>3/8/2022</a:t>
            </a:fld>
            <a:endParaRPr lang="en-US"/>
          </a:p>
        </p:txBody>
      </p:sp>
      <p:sp>
        <p:nvSpPr>
          <p:cNvPr id="29" name="Rectangle 5">
            <a:extLst>
              <a:ext uri="{FF2B5EF4-FFF2-40B4-BE49-F238E27FC236}">
                <a16:creationId xmlns:a16="http://schemas.microsoft.com/office/drawing/2014/main" id="{102536A3-C80B-43E3-9093-EDC19491E146}"/>
              </a:ext>
            </a:extLst>
          </p:cNvPr>
          <p:cNvSpPr>
            <a:spLocks noGrp="1" noChangeArrowheads="1"/>
          </p:cNvSpPr>
          <p:nvPr>
            <p:ph type="ftr" sz="quarter" idx="3"/>
          </p:nvPr>
        </p:nvSpPr>
        <p:spPr bwMode="auto">
          <a:xfrm>
            <a:off x="4165600" y="6245225"/>
            <a:ext cx="3860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30" name="Rectangle 6">
            <a:extLst>
              <a:ext uri="{FF2B5EF4-FFF2-40B4-BE49-F238E27FC236}">
                <a16:creationId xmlns:a16="http://schemas.microsoft.com/office/drawing/2014/main" id="{F1A1C356-5799-4065-8F8A-7AEB4905B6A8}"/>
              </a:ext>
            </a:extLst>
          </p:cNvPr>
          <p:cNvSpPr>
            <a:spLocks noGrp="1" noChangeArrowheads="1"/>
          </p:cNvSpPr>
          <p:nvPr>
            <p:ph type="sldNum" sz="quarter" idx="4"/>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B9AD1FC9-F7CD-4DB4-BCF1-5C8300B5D3F5}" type="slidenum">
              <a:rPr lang="en-US" altLang="en-US"/>
              <a:pPr>
                <a:defRPr/>
              </a:pPr>
              <a:t>‹#›</a:t>
            </a:fld>
            <a:endParaRPr lang="en-US" altLang="en-US"/>
          </a:p>
        </p:txBody>
      </p:sp>
      <p:grpSp>
        <p:nvGrpSpPr>
          <p:cNvPr id="6153" name="Group 16">
            <a:extLst>
              <a:ext uri="{FF2B5EF4-FFF2-40B4-BE49-F238E27FC236}">
                <a16:creationId xmlns:a16="http://schemas.microsoft.com/office/drawing/2014/main" id="{05C5E549-3625-4672-B62F-41BC1F25FF8D}"/>
              </a:ext>
            </a:extLst>
          </p:cNvPr>
          <p:cNvGrpSpPr>
            <a:grpSpLocks/>
          </p:cNvGrpSpPr>
          <p:nvPr/>
        </p:nvGrpSpPr>
        <p:grpSpPr bwMode="auto">
          <a:xfrm>
            <a:off x="103188" y="2430463"/>
            <a:ext cx="11985625" cy="1633537"/>
            <a:chOff x="49" y="1555"/>
            <a:chExt cx="5662" cy="1029"/>
          </a:xfrm>
        </p:grpSpPr>
        <p:pic>
          <p:nvPicPr>
            <p:cNvPr id="6154" name="Picture 17" descr="vet7">
              <a:extLst>
                <a:ext uri="{FF2B5EF4-FFF2-40B4-BE49-F238E27FC236}">
                  <a16:creationId xmlns:a16="http://schemas.microsoft.com/office/drawing/2014/main" id="{61664EFC-7E71-45C8-8C36-8BC4C6C6413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 y="1594"/>
              <a:ext cx="5662"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230" descr="US-DeptOfVeteransAffairs-Seal-Large">
              <a:extLst>
                <a:ext uri="{FF2B5EF4-FFF2-40B4-BE49-F238E27FC236}">
                  <a16:creationId xmlns:a16="http://schemas.microsoft.com/office/drawing/2014/main" id="{A868DB39-F390-478C-B275-03F25A515A75}"/>
                </a:ext>
              </a:extLst>
            </p:cNvPr>
            <p:cNvPicPr>
              <a:picLocks noChangeAspect="1" noChangeArrowheads="1"/>
            </p:cNvPicPr>
            <p:nvPr userDrawn="1">
              <p:custDataLst>
                <p:tags r:id="rId13"/>
              </p:custDataLst>
            </p:nvPr>
          </p:nvPicPr>
          <p:blipFill>
            <a:blip r:embed="rId15">
              <a:extLst>
                <a:ext uri="{28A0092B-C50C-407E-A947-70E740481C1C}">
                  <a14:useLocalDpi xmlns:a14="http://schemas.microsoft.com/office/drawing/2010/main" val="0"/>
                </a:ext>
              </a:extLst>
            </a:blip>
            <a:srcRect/>
            <a:stretch>
              <a:fillRect/>
            </a:stretch>
          </p:blipFill>
          <p:spPr bwMode="gray">
            <a:xfrm>
              <a:off x="2376" y="1555"/>
              <a:ext cx="1008" cy="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6078" r:id="rId1"/>
    <p:sldLayoutId id="2147486079" r:id="rId2"/>
    <p:sldLayoutId id="2147486080" r:id="rId3"/>
    <p:sldLayoutId id="2147486081" r:id="rId4"/>
    <p:sldLayoutId id="2147486082" r:id="rId5"/>
    <p:sldLayoutId id="2147486083" r:id="rId6"/>
    <p:sldLayoutId id="2147486084" r:id="rId7"/>
    <p:sldLayoutId id="2147486085" r:id="rId8"/>
    <p:sldLayoutId id="2147486086" r:id="rId9"/>
    <p:sldLayoutId id="2147486087" r:id="rId10"/>
    <p:sldLayoutId id="2147486088" r:id="rId11"/>
  </p:sldLayoutIdLst>
  <p:transition/>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fontAlgn="base">
        <a:spcBef>
          <a:spcPct val="0"/>
        </a:spcBef>
        <a:spcAft>
          <a:spcPct val="0"/>
        </a:spcAft>
        <a:defRPr sz="4000">
          <a:solidFill>
            <a:schemeClr val="bg1"/>
          </a:solidFill>
          <a:latin typeface="Arial" charset="0"/>
        </a:defRPr>
      </a:lvl6pPr>
      <a:lvl7pPr marL="914400" algn="l" rtl="0" fontAlgn="base">
        <a:spcBef>
          <a:spcPct val="0"/>
        </a:spcBef>
        <a:spcAft>
          <a:spcPct val="0"/>
        </a:spcAft>
        <a:defRPr sz="4000">
          <a:solidFill>
            <a:schemeClr val="bg1"/>
          </a:solidFill>
          <a:latin typeface="Arial" charset="0"/>
        </a:defRPr>
      </a:lvl7pPr>
      <a:lvl8pPr marL="1371600" algn="l" rtl="0" fontAlgn="base">
        <a:spcBef>
          <a:spcPct val="0"/>
        </a:spcBef>
        <a:spcAft>
          <a:spcPct val="0"/>
        </a:spcAft>
        <a:defRPr sz="4000">
          <a:solidFill>
            <a:schemeClr val="bg1"/>
          </a:solidFill>
          <a:latin typeface="Arial" charset="0"/>
        </a:defRPr>
      </a:lvl8pPr>
      <a:lvl9pPr marL="1828800" algn="l" rtl="0" fontAlgn="base">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7170" name="Group 11">
            <a:extLst>
              <a:ext uri="{FF2B5EF4-FFF2-40B4-BE49-F238E27FC236}">
                <a16:creationId xmlns:a16="http://schemas.microsoft.com/office/drawing/2014/main" id="{8DA97DCB-965B-4921-9526-DC42ADEB53CB}"/>
              </a:ext>
            </a:extLst>
          </p:cNvPr>
          <p:cNvGrpSpPr>
            <a:grpSpLocks/>
          </p:cNvGrpSpPr>
          <p:nvPr/>
        </p:nvGrpSpPr>
        <p:grpSpPr bwMode="auto">
          <a:xfrm>
            <a:off x="0" y="285750"/>
            <a:ext cx="12209463" cy="911225"/>
            <a:chOff x="-1" y="196"/>
            <a:chExt cx="5768" cy="635"/>
          </a:xfrm>
        </p:grpSpPr>
        <p:sp>
          <p:nvSpPr>
            <p:cNvPr id="4109" name="Rectangle 12">
              <a:extLst>
                <a:ext uri="{FF2B5EF4-FFF2-40B4-BE49-F238E27FC236}">
                  <a16:creationId xmlns:a16="http://schemas.microsoft.com/office/drawing/2014/main" id="{688B4087-1999-4E43-897C-F3C2DBE24E79}"/>
                </a:ext>
              </a:extLst>
            </p:cNvPr>
            <p:cNvSpPr>
              <a:spLocks noChangeArrowheads="1"/>
            </p:cNvSpPr>
            <p:nvPr userDrawn="1"/>
          </p:nvSpPr>
          <p:spPr bwMode="gray">
            <a:xfrm>
              <a:off x="1" y="196"/>
              <a:ext cx="5766" cy="635"/>
            </a:xfrm>
            <a:prstGeom prst="rect">
              <a:avLst/>
            </a:prstGeom>
            <a:gradFill rotWithShape="1">
              <a:gsLst>
                <a:gs pos="0">
                  <a:schemeClr val="accent1"/>
                </a:gs>
                <a:gs pos="100000">
                  <a:schemeClr val="tx1"/>
                </a:gs>
              </a:gsLst>
              <a:lin ang="0" scaled="1"/>
            </a:gradFill>
            <a:ln>
              <a:noFill/>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sz="1800">
                <a:latin typeface="Arial" charset="0"/>
              </a:endParaRPr>
            </a:p>
          </p:txBody>
        </p:sp>
        <p:sp>
          <p:nvSpPr>
            <p:cNvPr id="1037" name="Freeform 13">
              <a:extLst>
                <a:ext uri="{FF2B5EF4-FFF2-40B4-BE49-F238E27FC236}">
                  <a16:creationId xmlns:a16="http://schemas.microsoft.com/office/drawing/2014/main" id="{79BE92FE-60EC-45DA-9C6C-A8FA05909B67}"/>
                </a:ext>
              </a:extLst>
            </p:cNvPr>
            <p:cNvSpPr>
              <a:spLocks/>
            </p:cNvSpPr>
            <p:nvPr userDrawn="1"/>
          </p:nvSpPr>
          <p:spPr bwMode="gray">
            <a:xfrm flipH="1" flipV="1">
              <a:off x="2265" y="196"/>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headEnd/>
              <a:tailEnd/>
            </a:ln>
            <a:effectLst/>
          </p:spPr>
          <p:txBody>
            <a:bodyPr/>
            <a:lstStyle/>
            <a:p>
              <a:pPr eaLnBrk="1" hangingPunct="1">
                <a:defRPr/>
              </a:pPr>
              <a:endParaRPr lang="en-US" sz="1800">
                <a:latin typeface="Arial" charset="0"/>
              </a:endParaRPr>
            </a:p>
          </p:txBody>
        </p:sp>
        <p:sp>
          <p:nvSpPr>
            <p:cNvPr id="1038" name="Freeform 14">
              <a:extLst>
                <a:ext uri="{FF2B5EF4-FFF2-40B4-BE49-F238E27FC236}">
                  <a16:creationId xmlns:a16="http://schemas.microsoft.com/office/drawing/2014/main" id="{2455D678-1186-4271-B6EF-96D9F55769BC}"/>
                </a:ext>
              </a:extLst>
            </p:cNvPr>
            <p:cNvSpPr>
              <a:spLocks/>
            </p:cNvSpPr>
            <p:nvPr userDrawn="1"/>
          </p:nvSpPr>
          <p:spPr bwMode="gray">
            <a:xfrm>
              <a:off x="-1" y="514"/>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headEnd/>
              <a:tailEnd/>
            </a:ln>
            <a:effectLst/>
          </p:spPr>
          <p:txBody>
            <a:bodyPr/>
            <a:lstStyle/>
            <a:p>
              <a:pPr eaLnBrk="1" hangingPunct="1">
                <a:defRPr/>
              </a:pPr>
              <a:endParaRPr lang="en-US" sz="1800">
                <a:latin typeface="Arial" charset="0"/>
              </a:endParaRPr>
            </a:p>
          </p:txBody>
        </p:sp>
      </p:grpSp>
      <p:sp>
        <p:nvSpPr>
          <p:cNvPr id="1039" name="Rectangle 15">
            <a:extLst>
              <a:ext uri="{FF2B5EF4-FFF2-40B4-BE49-F238E27FC236}">
                <a16:creationId xmlns:a16="http://schemas.microsoft.com/office/drawing/2014/main" id="{9C1B9D23-4788-4FEA-A441-03624633235A}"/>
              </a:ext>
            </a:extLst>
          </p:cNvPr>
          <p:cNvSpPr>
            <a:spLocks noChangeArrowheads="1"/>
          </p:cNvSpPr>
          <p:nvPr/>
        </p:nvSpPr>
        <p:spPr bwMode="gray">
          <a:xfrm>
            <a:off x="1588" y="0"/>
            <a:ext cx="12192000" cy="241300"/>
          </a:xfrm>
          <a:prstGeom prst="rect">
            <a:avLst/>
          </a:prstGeom>
          <a:gradFill rotWithShape="0">
            <a:gsLst>
              <a:gs pos="0">
                <a:schemeClr val="tx1"/>
              </a:gs>
              <a:gs pos="100000">
                <a:schemeClr val="tx1">
                  <a:gamma/>
                  <a:shade val="46275"/>
                  <a:invGamma/>
                </a:schemeClr>
              </a:gs>
            </a:gsLst>
            <a:lin ang="0" scaled="1"/>
          </a:gradFill>
          <a:ln w="9525">
            <a:noFill/>
            <a:miter lim="800000"/>
            <a:headEnd/>
            <a:tailEnd/>
          </a:ln>
          <a:effectLst/>
        </p:spPr>
        <p:txBody>
          <a:bodyPr wrap="none" anchor="ctr"/>
          <a:lstStyle/>
          <a:p>
            <a:pPr eaLnBrk="1" hangingPunct="1">
              <a:defRPr/>
            </a:pPr>
            <a:endParaRPr lang="en-US" sz="1800">
              <a:latin typeface="Arial" charset="0"/>
            </a:endParaRPr>
          </a:p>
        </p:txBody>
      </p:sp>
      <p:sp>
        <p:nvSpPr>
          <p:cNvPr id="1040" name="Rectangle 16">
            <a:extLst>
              <a:ext uri="{FF2B5EF4-FFF2-40B4-BE49-F238E27FC236}">
                <a16:creationId xmlns:a16="http://schemas.microsoft.com/office/drawing/2014/main" id="{E71EE335-FF3A-4435-9F63-B29FF6AD610F}"/>
              </a:ext>
            </a:extLst>
          </p:cNvPr>
          <p:cNvSpPr>
            <a:spLocks noChangeArrowheads="1"/>
          </p:cNvSpPr>
          <p:nvPr/>
        </p:nvSpPr>
        <p:spPr bwMode="gray">
          <a:xfrm>
            <a:off x="17463" y="1235075"/>
            <a:ext cx="12176125" cy="158750"/>
          </a:xfrm>
          <a:prstGeom prst="rect">
            <a:avLst/>
          </a:prstGeom>
          <a:gradFill rotWithShape="0">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eaLnBrk="1" hangingPunct="1">
              <a:defRPr/>
            </a:pPr>
            <a:endParaRPr lang="en-US" sz="1800">
              <a:latin typeface="Arial" charset="0"/>
            </a:endParaRPr>
          </a:p>
        </p:txBody>
      </p:sp>
      <p:pic>
        <p:nvPicPr>
          <p:cNvPr id="7173" name="Picture 1230" descr="US-DeptOfVeteransAffairs-Seal-Large">
            <a:extLst>
              <a:ext uri="{FF2B5EF4-FFF2-40B4-BE49-F238E27FC236}">
                <a16:creationId xmlns:a16="http://schemas.microsoft.com/office/drawing/2014/main" id="{8382AB7B-A6F6-4F0B-9A7F-EB2CB09B7F69}"/>
              </a:ext>
            </a:extLst>
          </p:cNvPr>
          <p:cNvPicPr>
            <a:picLocks noChangeAspect="1" noChangeArrowheads="1"/>
          </p:cNvPicPr>
          <p:nvPr>
            <p:custDataLst>
              <p:tags r:id="rId14"/>
            </p:custDataLst>
          </p:nvPr>
        </p:nvPicPr>
        <p:blipFill>
          <a:blip r:embed="rId15">
            <a:extLst>
              <a:ext uri="{28A0092B-C50C-407E-A947-70E740481C1C}">
                <a14:useLocalDpi xmlns:a14="http://schemas.microsoft.com/office/drawing/2010/main" val="0"/>
              </a:ext>
            </a:extLst>
          </a:blip>
          <a:srcRect/>
          <a:stretch>
            <a:fillRect/>
          </a:stretch>
        </p:blipFill>
        <p:spPr bwMode="gray">
          <a:xfrm>
            <a:off x="207963" y="46038"/>
            <a:ext cx="143668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2">
            <a:extLst>
              <a:ext uri="{FF2B5EF4-FFF2-40B4-BE49-F238E27FC236}">
                <a16:creationId xmlns:a16="http://schemas.microsoft.com/office/drawing/2014/main" id="{74442691-AA07-4739-B801-410E11BEB721}"/>
              </a:ext>
            </a:extLst>
          </p:cNvPr>
          <p:cNvSpPr>
            <a:spLocks noGrp="1" noChangeArrowheads="1"/>
          </p:cNvSpPr>
          <p:nvPr>
            <p:ph type="title"/>
          </p:nvPr>
        </p:nvSpPr>
        <p:spPr bwMode="gray">
          <a:xfrm>
            <a:off x="1727200" y="274638"/>
            <a:ext cx="88392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5" name="Rectangle 3">
            <a:extLst>
              <a:ext uri="{FF2B5EF4-FFF2-40B4-BE49-F238E27FC236}">
                <a16:creationId xmlns:a16="http://schemas.microsoft.com/office/drawing/2014/main" id="{C321CEBA-A8F4-4015-9E21-8538F4F48F5D}"/>
              </a:ext>
            </a:extLst>
          </p:cNvPr>
          <p:cNvSpPr>
            <a:spLocks noGrp="1" noChangeArrowheads="1"/>
          </p:cNvSpPr>
          <p:nvPr>
            <p:ph type="body" idx="1"/>
          </p:nvPr>
        </p:nvSpPr>
        <p:spPr bwMode="auto">
          <a:xfrm>
            <a:off x="609600" y="1447800"/>
            <a:ext cx="109728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 name="Date Placeholder 1">
            <a:extLst>
              <a:ext uri="{FF2B5EF4-FFF2-40B4-BE49-F238E27FC236}">
                <a16:creationId xmlns:a16="http://schemas.microsoft.com/office/drawing/2014/main" id="{E6A20E4D-40DC-47F2-829B-3F68E7F960FE}"/>
              </a:ext>
            </a:extLst>
          </p:cNvPr>
          <p:cNvSpPr>
            <a:spLocks noGrp="1"/>
          </p:cNvSpPr>
          <p:nvPr>
            <p:ph type="dt" sz="half" idx="2"/>
          </p:nvPr>
        </p:nvSpPr>
        <p:spPr bwMode="auto">
          <a:xfrm>
            <a:off x="609600" y="6477000"/>
            <a:ext cx="2844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68DA9EEF-F84A-44CE-A922-14CF88434C83}" type="datetime1">
              <a:rPr lang="en-US"/>
              <a:pPr>
                <a:defRPr/>
              </a:pPr>
              <a:t>3/8/2022</a:t>
            </a:fld>
            <a:endParaRPr lang="en-US"/>
          </a:p>
        </p:txBody>
      </p:sp>
      <p:sp>
        <p:nvSpPr>
          <p:cNvPr id="17" name="Footer Placeholder 2">
            <a:extLst>
              <a:ext uri="{FF2B5EF4-FFF2-40B4-BE49-F238E27FC236}">
                <a16:creationId xmlns:a16="http://schemas.microsoft.com/office/drawing/2014/main" id="{0274692E-04FB-452E-A1F8-1D9605B0AAFB}"/>
              </a:ext>
            </a:extLst>
          </p:cNvPr>
          <p:cNvSpPr>
            <a:spLocks noGrp="1"/>
          </p:cNvSpPr>
          <p:nvPr>
            <p:ph type="ftr" sz="quarter" idx="3"/>
          </p:nvPr>
        </p:nvSpPr>
        <p:spPr bwMode="auto">
          <a:xfrm>
            <a:off x="4165600" y="6477000"/>
            <a:ext cx="3860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8" name="Footer Placeholder 3">
            <a:extLst>
              <a:ext uri="{FF2B5EF4-FFF2-40B4-BE49-F238E27FC236}">
                <a16:creationId xmlns:a16="http://schemas.microsoft.com/office/drawing/2014/main" id="{C37A055A-C65B-4544-82FD-C9F27DBA611B}"/>
              </a:ext>
            </a:extLst>
          </p:cNvPr>
          <p:cNvSpPr>
            <a:spLocks noGrp="1"/>
          </p:cNvSpPr>
          <p:nvPr>
            <p:ph type="ftr" sz="quarter" idx="3"/>
          </p:nvPr>
        </p:nvSpPr>
        <p:spPr bwMode="auto">
          <a:xfrm>
            <a:off x="4165600" y="6477000"/>
            <a:ext cx="3860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9" name="Slide Number Placeholder 4">
            <a:extLst>
              <a:ext uri="{FF2B5EF4-FFF2-40B4-BE49-F238E27FC236}">
                <a16:creationId xmlns:a16="http://schemas.microsoft.com/office/drawing/2014/main" id="{1A78A5D2-C8D0-48CB-A407-C8BA578615CD}"/>
              </a:ext>
            </a:extLst>
          </p:cNvPr>
          <p:cNvSpPr>
            <a:spLocks noGrp="1"/>
          </p:cNvSpPr>
          <p:nvPr>
            <p:ph type="sldNum" sz="quarter" idx="4"/>
          </p:nvPr>
        </p:nvSpPr>
        <p:spPr bwMode="auto">
          <a:xfrm>
            <a:off x="8737600" y="6477000"/>
            <a:ext cx="2844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1E2B1BC2-A06F-4F65-90BD-5BE9B8C211F8}" type="slidenum">
              <a:rPr lang="en-US" altLang="en-US"/>
              <a:pPr>
                <a:defRPr/>
              </a:pPr>
              <a:t>‹#›</a:t>
            </a:fld>
            <a:endParaRPr lang="en-US" altLang="en-US"/>
          </a:p>
        </p:txBody>
      </p:sp>
      <p:sp>
        <p:nvSpPr>
          <p:cNvPr id="20" name="Slide Number Placeholder 5">
            <a:extLst>
              <a:ext uri="{FF2B5EF4-FFF2-40B4-BE49-F238E27FC236}">
                <a16:creationId xmlns:a16="http://schemas.microsoft.com/office/drawing/2014/main" id="{9B4229B3-5AFB-40DF-A18A-EC24447D55B9}"/>
              </a:ext>
            </a:extLst>
          </p:cNvPr>
          <p:cNvSpPr>
            <a:spLocks noGrp="1"/>
          </p:cNvSpPr>
          <p:nvPr>
            <p:ph type="sldNum" sz="quarter" idx="4"/>
          </p:nvPr>
        </p:nvSpPr>
        <p:spPr bwMode="auto">
          <a:xfrm>
            <a:off x="8737600" y="6477000"/>
            <a:ext cx="2844800" cy="24447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4F7B85DE-1239-49CE-A8BC-A438BACCB88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089" r:id="rId1"/>
    <p:sldLayoutId id="2147486090" r:id="rId2"/>
    <p:sldLayoutId id="2147486091" r:id="rId3"/>
    <p:sldLayoutId id="2147486092" r:id="rId4"/>
    <p:sldLayoutId id="2147486093" r:id="rId5"/>
    <p:sldLayoutId id="2147486094" r:id="rId6"/>
    <p:sldLayoutId id="2147486095" r:id="rId7"/>
    <p:sldLayoutId id="2147486096" r:id="rId8"/>
    <p:sldLayoutId id="2147486097" r:id="rId9"/>
    <p:sldLayoutId id="2147486098" r:id="rId10"/>
    <p:sldLayoutId id="2147486099" r:id="rId11"/>
    <p:sldLayoutId id="2147486125" r:id="rId12"/>
  </p:sldLayoutIdLst>
  <p:transition/>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defRPr>
      </a:lvl2pPr>
      <a:lvl3pPr algn="l" rtl="0" eaLnBrk="0" fontAlgn="base" hangingPunct="0">
        <a:spcBef>
          <a:spcPct val="0"/>
        </a:spcBef>
        <a:spcAft>
          <a:spcPct val="0"/>
        </a:spcAft>
        <a:defRPr sz="4000">
          <a:solidFill>
            <a:schemeClr val="bg1"/>
          </a:solidFill>
          <a:latin typeface="Arial" charset="0"/>
        </a:defRPr>
      </a:lvl3pPr>
      <a:lvl4pPr algn="l" rtl="0" eaLnBrk="0" fontAlgn="base" hangingPunct="0">
        <a:spcBef>
          <a:spcPct val="0"/>
        </a:spcBef>
        <a:spcAft>
          <a:spcPct val="0"/>
        </a:spcAft>
        <a:defRPr sz="4000">
          <a:solidFill>
            <a:schemeClr val="bg1"/>
          </a:solidFill>
          <a:latin typeface="Arial" charset="0"/>
        </a:defRPr>
      </a:lvl4pPr>
      <a:lvl5pPr algn="l" rtl="0" eaLnBrk="0" fontAlgn="base" hangingPunct="0">
        <a:spcBef>
          <a:spcPct val="0"/>
        </a:spcBef>
        <a:spcAft>
          <a:spcPct val="0"/>
        </a:spcAft>
        <a:defRPr sz="4000">
          <a:solidFill>
            <a:schemeClr val="bg1"/>
          </a:solidFill>
          <a:latin typeface="Arial" charset="0"/>
        </a:defRPr>
      </a:lvl5pPr>
      <a:lvl6pPr marL="457200" algn="l" rtl="0" eaLnBrk="0" fontAlgn="base" hangingPunct="0">
        <a:spcBef>
          <a:spcPct val="0"/>
        </a:spcBef>
        <a:spcAft>
          <a:spcPct val="0"/>
        </a:spcAft>
        <a:defRPr sz="4000">
          <a:solidFill>
            <a:schemeClr val="bg1"/>
          </a:solidFill>
          <a:latin typeface="Arial" charset="0"/>
        </a:defRPr>
      </a:lvl6pPr>
      <a:lvl7pPr marL="914400" algn="l" rtl="0" eaLnBrk="0" fontAlgn="base" hangingPunct="0">
        <a:spcBef>
          <a:spcPct val="0"/>
        </a:spcBef>
        <a:spcAft>
          <a:spcPct val="0"/>
        </a:spcAft>
        <a:defRPr sz="4000">
          <a:solidFill>
            <a:schemeClr val="bg1"/>
          </a:solidFill>
          <a:latin typeface="Arial" charset="0"/>
        </a:defRPr>
      </a:lvl7pPr>
      <a:lvl8pPr marL="1371600" algn="l" rtl="0" eaLnBrk="0" fontAlgn="base" hangingPunct="0">
        <a:spcBef>
          <a:spcPct val="0"/>
        </a:spcBef>
        <a:spcAft>
          <a:spcPct val="0"/>
        </a:spcAft>
        <a:defRPr sz="4000">
          <a:solidFill>
            <a:schemeClr val="bg1"/>
          </a:solidFill>
          <a:latin typeface="Arial" charset="0"/>
        </a:defRPr>
      </a:lvl8pPr>
      <a:lvl9pPr marL="1828800" algn="l" rtl="0" eaLnBrk="0" fontAlgn="base" hangingPunct="0">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81C4808E-74E9-4FD2-8854-B6D88D3C975A}"/>
              </a:ext>
            </a:extLst>
          </p:cNvPr>
          <p:cNvSpPr>
            <a:spLocks noGrp="1"/>
          </p:cNvSpPr>
          <p:nvPr>
            <p:ph type="title"/>
          </p:nvPr>
        </p:nvSpPr>
        <p:spPr bwMode="auto">
          <a:xfrm>
            <a:off x="1625600" y="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Text Placeholder 2">
            <a:extLst>
              <a:ext uri="{FF2B5EF4-FFF2-40B4-BE49-F238E27FC236}">
                <a16:creationId xmlns:a16="http://schemas.microsoft.com/office/drawing/2014/main" id="{0E439A10-B4B9-4E27-B3A2-702C62F73CBD}"/>
              </a:ext>
            </a:extLst>
          </p:cNvPr>
          <p:cNvSpPr>
            <a:spLocks noGrp="1"/>
          </p:cNvSpPr>
          <p:nvPr>
            <p:ph type="body" idx="1"/>
          </p:nvPr>
        </p:nvSpPr>
        <p:spPr bwMode="auto">
          <a:xfrm>
            <a:off x="609600" y="14478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Footer Placeholder 4">
            <a:extLst>
              <a:ext uri="{FF2B5EF4-FFF2-40B4-BE49-F238E27FC236}">
                <a16:creationId xmlns:a16="http://schemas.microsoft.com/office/drawing/2014/main" id="{9A3CE07D-95A2-4004-85D0-74D7E17AFD45}"/>
              </a:ext>
            </a:extLst>
          </p:cNvPr>
          <p:cNvSpPr>
            <a:spLocks noGrp="1"/>
          </p:cNvSpPr>
          <p:nvPr>
            <p:ph type="ftr" sz="quarter" idx="3"/>
          </p:nvPr>
        </p:nvSpPr>
        <p:spPr>
          <a:xfrm>
            <a:off x="101600" y="6629400"/>
            <a:ext cx="7416800" cy="304800"/>
          </a:xfrm>
          <a:prstGeom prst="rect">
            <a:avLst/>
          </a:prstGeom>
        </p:spPr>
        <p:txBody>
          <a:bodyPr/>
          <a:lstStyle>
            <a:lvl1pPr algn="l" eaLnBrk="1" fontAlgn="auto" hangingPunct="1">
              <a:spcBef>
                <a:spcPts val="0"/>
              </a:spcBef>
              <a:spcAft>
                <a:spcPts val="0"/>
              </a:spcAft>
              <a:defRPr sz="1200" b="1" spc="150">
                <a:ln w="11430">
                  <a:noFill/>
                </a:ln>
                <a:solidFill>
                  <a:prstClr val="white"/>
                </a:solidFill>
                <a:effectLst>
                  <a:glow>
                    <a:prstClr val="black">
                      <a:lumMod val="50000"/>
                      <a:lumOff val="50000"/>
                    </a:prstClr>
                  </a:glow>
                  <a:outerShdw dist="12700" dir="21540000" algn="r" rotWithShape="0">
                    <a:srgbClr val="1F497D">
                      <a:lumMod val="60000"/>
                      <a:lumOff val="40000"/>
                      <a:alpha val="38000"/>
                    </a:srgbClr>
                  </a:outerShdw>
                </a:effectLst>
                <a:latin typeface="Arial Narrow" panose="020B0606020202030204" pitchFamily="34" charset="0"/>
              </a:defRPr>
            </a:lvl1pPr>
          </a:lstStyle>
          <a:p>
            <a:pPr>
              <a:defRPr/>
            </a:pPr>
            <a:endParaRPr lang="en-US"/>
          </a:p>
        </p:txBody>
      </p:sp>
      <p:sp>
        <p:nvSpPr>
          <p:cNvPr id="8" name="Slide Number Placeholder 5">
            <a:extLst>
              <a:ext uri="{FF2B5EF4-FFF2-40B4-BE49-F238E27FC236}">
                <a16:creationId xmlns:a16="http://schemas.microsoft.com/office/drawing/2014/main" id="{393CF4F3-21D0-441D-A14D-4D8B5B4D24B2}"/>
              </a:ext>
            </a:extLst>
          </p:cNvPr>
          <p:cNvSpPr>
            <a:spLocks noGrp="1"/>
          </p:cNvSpPr>
          <p:nvPr>
            <p:ph type="sldNum" sz="quarter" idx="4"/>
          </p:nvPr>
        </p:nvSpPr>
        <p:spPr>
          <a:xfrm>
            <a:off x="9245600" y="6569075"/>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800">
                <a:solidFill>
                  <a:srgbClr val="FFFFFF"/>
                </a:solidFill>
                <a:latin typeface="Calibri" panose="020F0502020204030204" pitchFamily="34" charset="0"/>
              </a:defRPr>
            </a:lvl1pPr>
          </a:lstStyle>
          <a:p>
            <a:pPr>
              <a:defRPr/>
            </a:pPr>
            <a:fld id="{58B2086B-CB51-4DAF-8E37-DB52F64B6C42}" type="slidenum">
              <a:rPr lang="en-US" altLang="en-US"/>
              <a:pPr>
                <a:defRPr/>
              </a:pPr>
              <a:t>‹#›</a:t>
            </a:fld>
            <a:endParaRPr lang="en-US" altLang="en-US"/>
          </a:p>
        </p:txBody>
      </p:sp>
      <p:sp>
        <p:nvSpPr>
          <p:cNvPr id="4" name="Rectangle 3">
            <a:extLst>
              <a:ext uri="{FF2B5EF4-FFF2-40B4-BE49-F238E27FC236}">
                <a16:creationId xmlns:a16="http://schemas.microsoft.com/office/drawing/2014/main" id="{015CB7C8-EDAA-474B-A8D5-182D7C59C496}"/>
              </a:ext>
            </a:extLst>
          </p:cNvPr>
          <p:cNvSpPr/>
          <p:nvPr userDrawn="1"/>
        </p:nvSpPr>
        <p:spPr>
          <a:xfrm>
            <a:off x="1052513" y="590550"/>
            <a:ext cx="471487"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Tree>
  </p:cSld>
  <p:clrMap bg1="lt1" tx1="dk1" bg2="lt2" tx2="dk2" accent1="accent1" accent2="accent2" accent3="accent3" accent4="accent4" accent5="accent5" accent6="accent6" hlink="hlink" folHlink="folHlink"/>
  <p:sldLayoutIdLst>
    <p:sldLayoutId id="2147486126" r:id="rId1"/>
    <p:sldLayoutId id="2147486127" r:id="rId2"/>
    <p:sldLayoutId id="2147486128" r:id="rId3"/>
    <p:sldLayoutId id="2147486129" r:id="rId4"/>
    <p:sldLayoutId id="2147486130" r:id="rId5"/>
    <p:sldLayoutId id="2147486131" r:id="rId6"/>
    <p:sldLayoutId id="2147486132" r:id="rId7"/>
    <p:sldLayoutId id="2147486133" r:id="rId8"/>
    <p:sldLayoutId id="2147486134" r:id="rId9"/>
    <p:sldLayoutId id="2147486135" r:id="rId10"/>
    <p:sldLayoutId id="2147486136" r:id="rId11"/>
  </p:sldLayoutIdLst>
  <p:transition/>
  <p:hf hdr="0" ftr="0" dt="0"/>
  <p:txStyles>
    <p:titleStyle>
      <a:lvl1pPr algn="l" rtl="0" eaLnBrk="0" fontAlgn="base" hangingPunct="0">
        <a:spcBef>
          <a:spcPct val="0"/>
        </a:spcBef>
        <a:spcAft>
          <a:spcPct val="0"/>
        </a:spcAft>
        <a:defRPr sz="3800" b="1" kern="1200">
          <a:ln w="3175" cmpd="sng">
            <a:noFill/>
            <a:prstDash val="solid"/>
          </a:ln>
          <a:solidFill>
            <a:srgbClr val="000066"/>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800" b="1">
          <a:solidFill>
            <a:srgbClr val="000066"/>
          </a:solidFill>
          <a:latin typeface="Arial" charset="0"/>
          <a:cs typeface="Arial" charset="0"/>
        </a:defRPr>
      </a:lvl2pPr>
      <a:lvl3pPr algn="l" rtl="0" eaLnBrk="0" fontAlgn="base" hangingPunct="0">
        <a:spcBef>
          <a:spcPct val="0"/>
        </a:spcBef>
        <a:spcAft>
          <a:spcPct val="0"/>
        </a:spcAft>
        <a:defRPr sz="3800" b="1">
          <a:solidFill>
            <a:srgbClr val="000066"/>
          </a:solidFill>
          <a:latin typeface="Arial" charset="0"/>
          <a:cs typeface="Arial" charset="0"/>
        </a:defRPr>
      </a:lvl3pPr>
      <a:lvl4pPr algn="l" rtl="0" eaLnBrk="0" fontAlgn="base" hangingPunct="0">
        <a:spcBef>
          <a:spcPct val="0"/>
        </a:spcBef>
        <a:spcAft>
          <a:spcPct val="0"/>
        </a:spcAft>
        <a:defRPr sz="3800" b="1">
          <a:solidFill>
            <a:srgbClr val="000066"/>
          </a:solidFill>
          <a:latin typeface="Arial" charset="0"/>
          <a:cs typeface="Arial" charset="0"/>
        </a:defRPr>
      </a:lvl4pPr>
      <a:lvl5pPr algn="l" rtl="0" eaLnBrk="0" fontAlgn="base" hangingPunct="0">
        <a:spcBef>
          <a:spcPct val="0"/>
        </a:spcBef>
        <a:spcAft>
          <a:spcPct val="0"/>
        </a:spcAft>
        <a:defRPr sz="3800" b="1">
          <a:solidFill>
            <a:srgbClr val="000066"/>
          </a:solidFill>
          <a:latin typeface="Arial" charset="0"/>
          <a:cs typeface="Arial" charset="0"/>
        </a:defRPr>
      </a:lvl5pPr>
      <a:lvl6pPr marL="457200" algn="l" rtl="0" fontAlgn="base">
        <a:spcBef>
          <a:spcPct val="0"/>
        </a:spcBef>
        <a:spcAft>
          <a:spcPct val="0"/>
        </a:spcAft>
        <a:defRPr sz="3800" b="1">
          <a:solidFill>
            <a:srgbClr val="000066"/>
          </a:solidFill>
          <a:latin typeface="Arial" charset="0"/>
          <a:cs typeface="Arial" charset="0"/>
        </a:defRPr>
      </a:lvl6pPr>
      <a:lvl7pPr marL="914400" algn="l" rtl="0" fontAlgn="base">
        <a:spcBef>
          <a:spcPct val="0"/>
        </a:spcBef>
        <a:spcAft>
          <a:spcPct val="0"/>
        </a:spcAft>
        <a:defRPr sz="3800" b="1">
          <a:solidFill>
            <a:srgbClr val="000066"/>
          </a:solidFill>
          <a:latin typeface="Arial" charset="0"/>
          <a:cs typeface="Arial" charset="0"/>
        </a:defRPr>
      </a:lvl7pPr>
      <a:lvl8pPr marL="1371600" algn="l" rtl="0" fontAlgn="base">
        <a:spcBef>
          <a:spcPct val="0"/>
        </a:spcBef>
        <a:spcAft>
          <a:spcPct val="0"/>
        </a:spcAft>
        <a:defRPr sz="3800" b="1">
          <a:solidFill>
            <a:srgbClr val="000066"/>
          </a:solidFill>
          <a:latin typeface="Arial" charset="0"/>
          <a:cs typeface="Arial" charset="0"/>
        </a:defRPr>
      </a:lvl8pPr>
      <a:lvl9pPr marL="1828800" algn="l" rtl="0" fontAlgn="base">
        <a:spcBef>
          <a:spcPct val="0"/>
        </a:spcBef>
        <a:spcAft>
          <a:spcPct val="0"/>
        </a:spcAft>
        <a:defRPr sz="3800" b="1">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3C9C858D-66CB-4F3E-AA0F-40E1501E67D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a:extLst>
              <a:ext uri="{FF2B5EF4-FFF2-40B4-BE49-F238E27FC236}">
                <a16:creationId xmlns:a16="http://schemas.microsoft.com/office/drawing/2014/main" id="{7735B817-789A-4EAC-940A-89F927FEC934}"/>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58C8D269-E3A4-4C0E-A59F-3CD7ED330DB4}"/>
              </a:ext>
            </a:extLst>
          </p:cNvPr>
          <p:cNvSpPr/>
          <p:nvPr/>
        </p:nvSpPr>
        <p:spPr>
          <a:xfrm>
            <a:off x="0" y="6140450"/>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prstClr val="white"/>
              </a:solidFill>
            </a:endParaRPr>
          </a:p>
        </p:txBody>
      </p:sp>
      <p:sp>
        <p:nvSpPr>
          <p:cNvPr id="6" name="Slide Number Placeholder 5">
            <a:extLst>
              <a:ext uri="{FF2B5EF4-FFF2-40B4-BE49-F238E27FC236}">
                <a16:creationId xmlns:a16="http://schemas.microsoft.com/office/drawing/2014/main" id="{1D2ED459-1119-4CB3-91A8-ADDB0E1234BC}"/>
              </a:ext>
            </a:extLst>
          </p:cNvPr>
          <p:cNvSpPr>
            <a:spLocks noGrp="1"/>
          </p:cNvSpPr>
          <p:nvPr>
            <p:ph type="sldNum" sz="quarter" idx="4"/>
          </p:nvPr>
        </p:nvSpPr>
        <p:spPr>
          <a:xfrm>
            <a:off x="11582400" y="6400800"/>
            <a:ext cx="512763"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pPr>
              <a:defRPr/>
            </a:pPr>
            <a:fld id="{65958ADE-1862-4F39-BFCF-042B1C7EB04C}" type="slidenum">
              <a:rPr lang="en-US" altLang="en-US"/>
              <a:pPr>
                <a:defRPr/>
              </a:pPr>
              <a:t>‹#›</a:t>
            </a:fld>
            <a:endParaRPr lang="en-US" altLang="en-US"/>
          </a:p>
        </p:txBody>
      </p:sp>
      <p:pic>
        <p:nvPicPr>
          <p:cNvPr id="9222" name="Picture 2">
            <a:extLst>
              <a:ext uri="{FF2B5EF4-FFF2-40B4-BE49-F238E27FC236}">
                <a16:creationId xmlns:a16="http://schemas.microsoft.com/office/drawing/2014/main" id="{C59BAA7F-7A4D-4052-890B-1E7C867F9844}"/>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03200" y="6172200"/>
            <a:ext cx="2717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a:extLst>
              <a:ext uri="{FF2B5EF4-FFF2-40B4-BE49-F238E27FC236}">
                <a16:creationId xmlns:a16="http://schemas.microsoft.com/office/drawing/2014/main" id="{9457FC5F-CE95-40E2-8848-7AF15E4DC7C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66113" y="6184900"/>
            <a:ext cx="3417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9">
            <a:extLst>
              <a:ext uri="{FF2B5EF4-FFF2-40B4-BE49-F238E27FC236}">
                <a16:creationId xmlns:a16="http://schemas.microsoft.com/office/drawing/2014/main" id="{60998B43-5BE4-464D-9B03-F5E27A01E8BA}"/>
              </a:ext>
            </a:extLst>
          </p:cNvPr>
          <p:cNvSpPr txBox="1">
            <a:spLocks noChangeArrowheads="1"/>
          </p:cNvSpPr>
          <p:nvPr userDrawn="1"/>
        </p:nvSpPr>
        <p:spPr bwMode="auto">
          <a:xfrm>
            <a:off x="3263900" y="6335713"/>
            <a:ext cx="4660900" cy="33813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600" b="1">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6137" r:id="rId1"/>
    <p:sldLayoutId id="2147486138" r:id="rId2"/>
    <p:sldLayoutId id="2147486139" r:id="rId3"/>
    <p:sldLayoutId id="2147486140" r:id="rId4"/>
    <p:sldLayoutId id="2147486141" r:id="rId5"/>
    <p:sldLayoutId id="2147486142" r:id="rId6"/>
    <p:sldLayoutId id="2147486143" r:id="rId7"/>
    <p:sldLayoutId id="2147486144" r:id="rId8"/>
    <p:sldLayoutId id="2147486145" r:id="rId9"/>
    <p:sldLayoutId id="2147486100"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vaww.va.gov/vaforms/va/pdf/VA0750(ES)(10%20page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2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2.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1.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32.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1.w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www.congress.gov/115/plaws/publ41/PLAW-115publ41.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oy-UZYDPvSs?feature=oembed" TargetMode="External"/><Relationship Id="rId4" Type="http://schemas.openxmlformats.org/officeDocument/2006/relationships/hyperlink" Target="https://youtu.be/oy-UZYDPvSs"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vaww.va.gov/OHRM/Directives-Handbooks/Documents/5013.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www.va.gov/LMR/docs/Agreements/NFFE/NFFE_VA_Master_Agreement_July2012.pdf" TargetMode="External"/><Relationship Id="rId4" Type="http://schemas.openxmlformats.org/officeDocument/2006/relationships/hyperlink" Target="https://www.va.gov/LMR/docs/Agreements/AFGE/Master_Agreement_between_DVA_and_AFGE-fin_March_2011.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vaww.va.gov/OHRM/HRLibrary/Dir-Policy.ht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vaww1.va.gov/ohrm/EmployeeRelations/Performance.htm"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D32B85FA-659A-47F9-943E-ADFCDD231043}"/>
              </a:ext>
            </a:extLst>
          </p:cNvPr>
          <p:cNvSpPr>
            <a:spLocks noGrp="1" noChangeArrowheads="1"/>
          </p:cNvSpPr>
          <p:nvPr>
            <p:ph type="ctrTitle"/>
          </p:nvPr>
        </p:nvSpPr>
        <p:spPr>
          <a:xfrm>
            <a:off x="388938" y="1295400"/>
            <a:ext cx="7078662" cy="2387600"/>
          </a:xfrm>
        </p:spPr>
        <p:txBody>
          <a:bodyPr/>
          <a:lstStyle/>
          <a:p>
            <a:pPr eaLnBrk="1" hangingPunct="1"/>
            <a:r>
              <a:rPr lang="en-US" altLang="en-US"/>
              <a:t>Performance Management</a:t>
            </a:r>
          </a:p>
        </p:txBody>
      </p:sp>
      <p:sp>
        <p:nvSpPr>
          <p:cNvPr id="98307" name="Subtitle 2">
            <a:extLst>
              <a:ext uri="{FF2B5EF4-FFF2-40B4-BE49-F238E27FC236}">
                <a16:creationId xmlns:a16="http://schemas.microsoft.com/office/drawing/2014/main" id="{945F5300-E700-4B88-A36D-6CA8DD7FC11A}"/>
              </a:ext>
            </a:extLst>
          </p:cNvPr>
          <p:cNvSpPr>
            <a:spLocks noGrp="1" noChangeArrowheads="1"/>
          </p:cNvSpPr>
          <p:nvPr>
            <p:ph type="subTitle" idx="1"/>
          </p:nvPr>
        </p:nvSpPr>
        <p:spPr>
          <a:xfrm>
            <a:off x="-381000" y="3594099"/>
            <a:ext cx="7078663" cy="931863"/>
          </a:xfrm>
        </p:spPr>
        <p:txBody>
          <a:bodyPr/>
          <a:lstStyle/>
          <a:p>
            <a:pPr algn="ctr" eaLnBrk="1" hangingPunct="1"/>
            <a:r>
              <a:rPr lang="en-US" altLang="en-US" sz="2800" b="1"/>
              <a:t>VR&amp;E New Division Leaders Training</a:t>
            </a:r>
          </a:p>
        </p:txBody>
      </p:sp>
      <p:sp>
        <p:nvSpPr>
          <p:cNvPr id="98308" name="Subtitle 2">
            <a:extLst>
              <a:ext uri="{FF2B5EF4-FFF2-40B4-BE49-F238E27FC236}">
                <a16:creationId xmlns:a16="http://schemas.microsoft.com/office/drawing/2014/main" id="{AA55C6F6-3CD7-4203-96CB-FCFF82953564}"/>
              </a:ext>
            </a:extLst>
          </p:cNvPr>
          <p:cNvSpPr txBox="1">
            <a:spLocks noChangeArrowheads="1"/>
          </p:cNvSpPr>
          <p:nvPr/>
        </p:nvSpPr>
        <p:spPr bwMode="auto">
          <a:xfrm>
            <a:off x="388938" y="3282950"/>
            <a:ext cx="74676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 typeface="Arial" panose="020B0604020202020204" pitchFamily="34" charset="0"/>
              <a:buNone/>
            </a:pPr>
            <a:r>
              <a:rPr lang="en-US" altLang="en-US" sz="1800">
                <a:solidFill>
                  <a:schemeClr val="bg1"/>
                </a:solidFill>
                <a:latin typeface="Calibri" panose="020F0502020204030204" pitchFamily="34" charset="0"/>
                <a:cs typeface="Arial" panose="020B0604020202020204" pitchFamily="34" charset="0"/>
              </a:rPr>
              <a:t>Briefed by: </a:t>
            </a:r>
          </a:p>
          <a:p>
            <a:pPr eaLnBrk="1" hangingPunct="1">
              <a:spcBef>
                <a:spcPct val="20000"/>
              </a:spcBef>
              <a:buFont typeface="Arial" panose="020B0604020202020204" pitchFamily="34" charset="0"/>
              <a:buNone/>
            </a:pPr>
            <a:r>
              <a:rPr lang="en-US" altLang="en-US" sz="1800" b="1">
                <a:solidFill>
                  <a:schemeClr val="bg1"/>
                </a:solidFill>
                <a:latin typeface="Calibri" panose="020F0502020204030204" pitchFamily="34" charset="0"/>
                <a:cs typeface="Arial" panose="020B0604020202020204" pitchFamily="34" charset="0"/>
              </a:rPr>
              <a:t>NDLT Subject Matter Expert </a:t>
            </a:r>
          </a:p>
        </p:txBody>
      </p:sp>
      <p:sp>
        <p:nvSpPr>
          <p:cNvPr id="5" name="Rectangle 4">
            <a:extLst>
              <a:ext uri="{FF2B5EF4-FFF2-40B4-BE49-F238E27FC236}">
                <a16:creationId xmlns:a16="http://schemas.microsoft.com/office/drawing/2014/main" id="{B03B943D-4DAE-40C3-90E9-51AA3B6D02AB}"/>
              </a:ext>
            </a:extLst>
          </p:cNvPr>
          <p:cNvSpPr/>
          <p:nvPr/>
        </p:nvSpPr>
        <p:spPr>
          <a:xfrm>
            <a:off x="152400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1" name="Rectangle 10">
            <a:extLst>
              <a:ext uri="{FF2B5EF4-FFF2-40B4-BE49-F238E27FC236}">
                <a16:creationId xmlns:a16="http://schemas.microsoft.com/office/drawing/2014/main" id="{DA605503-5DFD-4411-B90C-B22CB38D682A}"/>
              </a:ext>
            </a:extLst>
          </p:cNvPr>
          <p:cNvSpPr/>
          <p:nvPr/>
        </p:nvSpPr>
        <p:spPr>
          <a:xfrm>
            <a:off x="1524000" y="655638"/>
            <a:ext cx="91440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a:solidFill>
                  <a:schemeClr val="tx1"/>
                </a:solidFill>
              </a:rPr>
              <a:t>THIS EVENT IS BEING RECORDED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a:extLst>
              <a:ext uri="{FF2B5EF4-FFF2-40B4-BE49-F238E27FC236}">
                <a16:creationId xmlns:a16="http://schemas.microsoft.com/office/drawing/2014/main" id="{517D68B0-3681-4996-B018-264B1FA71E55}"/>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Purpose</a:t>
            </a:r>
          </a:p>
        </p:txBody>
      </p:sp>
      <p:sp>
        <p:nvSpPr>
          <p:cNvPr id="113667" name="Rectangle 1027">
            <a:extLst>
              <a:ext uri="{FF2B5EF4-FFF2-40B4-BE49-F238E27FC236}">
                <a16:creationId xmlns:a16="http://schemas.microsoft.com/office/drawing/2014/main" id="{7EFBF5C3-BD10-4BA4-B250-D27EA5F49204}"/>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0" indent="0" eaLnBrk="1" hangingPunct="1">
              <a:buFont typeface="Arial" panose="020B0604020202020204" pitchFamily="34" charset="0"/>
              <a:buNone/>
            </a:pPr>
            <a:r>
              <a:rPr lang="en-US" altLang="en-US" sz="2800"/>
              <a:t>The program is designed to:</a:t>
            </a:r>
          </a:p>
          <a:p>
            <a:pPr lvl="1" eaLnBrk="1" hangingPunct="1">
              <a:buFont typeface="Arial" panose="020B0604020202020204" pitchFamily="34" charset="0"/>
              <a:buChar char="•"/>
            </a:pPr>
            <a:r>
              <a:rPr lang="en-US" altLang="en-US" sz="2800"/>
              <a:t>Provide for continuous performance improvement of the organization and its employees and assistance to employees in improving unacceptable performance</a:t>
            </a:r>
          </a:p>
          <a:p>
            <a:pPr lvl="1" eaLnBrk="1" hangingPunct="1">
              <a:buFont typeface="Arial" panose="020B0604020202020204" pitchFamily="34" charset="0"/>
              <a:buChar char="•"/>
            </a:pPr>
            <a:r>
              <a:rPr lang="en-US" altLang="en-US" sz="2800"/>
              <a:t>Recognize and reward organizational/team and individual performance accomplishments</a:t>
            </a:r>
          </a:p>
          <a:p>
            <a:pPr lvl="1" eaLnBrk="1" hangingPunct="1"/>
            <a:endParaRPr lang="en-US" altLang="en-US"/>
          </a:p>
        </p:txBody>
      </p:sp>
      <p:sp>
        <p:nvSpPr>
          <p:cNvPr id="113668" name="Slide Number Placeholder 1">
            <a:extLst>
              <a:ext uri="{FF2B5EF4-FFF2-40B4-BE49-F238E27FC236}">
                <a16:creationId xmlns:a16="http://schemas.microsoft.com/office/drawing/2014/main" id="{C68A244D-069A-4022-B043-8C1E98F08A9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DCBAD619-BE1C-4A22-9504-3DBD4605D5DC}" type="slidenum">
              <a:rPr lang="en-US" altLang="en-US" sz="900" smtClean="0">
                <a:solidFill>
                  <a:srgbClr val="898989"/>
                </a:solidFill>
              </a:rPr>
              <a:pPr fontAlgn="base">
                <a:lnSpc>
                  <a:spcPct val="100000"/>
                </a:lnSpc>
                <a:spcBef>
                  <a:spcPct val="0"/>
                </a:spcBef>
                <a:spcAft>
                  <a:spcPct val="0"/>
                </a:spcAft>
                <a:buFontTx/>
                <a:buNone/>
              </a:pPr>
              <a:t>10</a:t>
            </a:fld>
            <a:endParaRPr lang="en-US" altLang="en-US" sz="900">
              <a:solidFill>
                <a:srgbClr val="898989"/>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B03724B2-D5DC-49ED-8CD5-73AAD04009F2}"/>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Coverage</a:t>
            </a:r>
          </a:p>
        </p:txBody>
      </p:sp>
      <p:sp>
        <p:nvSpPr>
          <p:cNvPr id="115715" name="Rectangle 3">
            <a:extLst>
              <a:ext uri="{FF2B5EF4-FFF2-40B4-BE49-F238E27FC236}">
                <a16:creationId xmlns:a16="http://schemas.microsoft.com/office/drawing/2014/main" id="{A919CA9E-2ADD-4DA2-9E79-AD29C6BCB773}"/>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a:p>
            <a:pPr eaLnBrk="1" hangingPunct="1"/>
            <a:r>
              <a:rPr lang="en-US" altLang="en-US" sz="2800"/>
              <a:t>All General Schedule employees </a:t>
            </a:r>
          </a:p>
          <a:p>
            <a:pPr eaLnBrk="1" hangingPunct="1">
              <a:buFontTx/>
              <a:buNone/>
            </a:pPr>
            <a:endParaRPr lang="en-US" altLang="en-US"/>
          </a:p>
        </p:txBody>
      </p:sp>
      <p:sp>
        <p:nvSpPr>
          <p:cNvPr id="115716" name="Slide Number Placeholder 1">
            <a:extLst>
              <a:ext uri="{FF2B5EF4-FFF2-40B4-BE49-F238E27FC236}">
                <a16:creationId xmlns:a16="http://schemas.microsoft.com/office/drawing/2014/main" id="{2C208C13-8EF7-42BC-B5F6-F7C109EA93C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60747AE0-3E3D-4677-A990-8D9AEF681ACE}" type="slidenum">
              <a:rPr lang="en-US" altLang="en-US" sz="900" smtClean="0">
                <a:solidFill>
                  <a:srgbClr val="898989"/>
                </a:solidFill>
              </a:rPr>
              <a:pPr fontAlgn="base">
                <a:lnSpc>
                  <a:spcPct val="100000"/>
                </a:lnSpc>
                <a:spcBef>
                  <a:spcPct val="0"/>
                </a:spcBef>
                <a:spcAft>
                  <a:spcPct val="0"/>
                </a:spcAft>
                <a:buFontTx/>
                <a:buNone/>
              </a:pPr>
              <a:t>11</a:t>
            </a:fld>
            <a:endParaRPr lang="en-US" altLang="en-US" sz="900">
              <a:solidFill>
                <a:srgbClr val="898989"/>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a:extLst>
              <a:ext uri="{FF2B5EF4-FFF2-40B4-BE49-F238E27FC236}">
                <a16:creationId xmlns:a16="http://schemas.microsoft.com/office/drawing/2014/main" id="{A6E1B595-4BE0-4281-B2FD-0D1343772235}"/>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Performance Appraisal Period</a:t>
            </a:r>
          </a:p>
        </p:txBody>
      </p:sp>
      <p:sp>
        <p:nvSpPr>
          <p:cNvPr id="117763" name="Rectangle 1027">
            <a:extLst>
              <a:ext uri="{FF2B5EF4-FFF2-40B4-BE49-F238E27FC236}">
                <a16:creationId xmlns:a16="http://schemas.microsoft.com/office/drawing/2014/main" id="{B5BFED49-9034-42A1-B313-0DE3AD7DF2E1}"/>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2800"/>
              <a:t>Appraisal period is the fiscal year, 10/1 to 9/30 of the following year</a:t>
            </a:r>
          </a:p>
          <a:p>
            <a:pPr lvl="1" eaLnBrk="1" hangingPunct="1"/>
            <a:r>
              <a:rPr lang="en-US" altLang="en-US" sz="2800"/>
              <a:t>For new employees, the rating period will start the date the employee receives the plan</a:t>
            </a:r>
          </a:p>
          <a:p>
            <a:pPr lvl="1" eaLnBrk="1" hangingPunct="1"/>
            <a:r>
              <a:rPr lang="en-US" altLang="en-US" sz="2800"/>
              <a:t>A progress review should still be completed </a:t>
            </a:r>
          </a:p>
          <a:p>
            <a:pPr lvl="1" eaLnBrk="1" hangingPunct="1"/>
            <a:endParaRPr lang="en-US" altLang="en-US" sz="2800"/>
          </a:p>
          <a:p>
            <a:pPr eaLnBrk="1" hangingPunct="1"/>
            <a:r>
              <a:rPr lang="en-US" altLang="en-US" sz="2800"/>
              <a:t>Minimum appraisal period is 90 calendar days</a:t>
            </a:r>
          </a:p>
          <a:p>
            <a:pPr lvl="1" eaLnBrk="1" hangingPunct="1">
              <a:buFontTx/>
              <a:buNone/>
            </a:pPr>
            <a:endParaRPr lang="en-US" altLang="en-US"/>
          </a:p>
        </p:txBody>
      </p:sp>
      <p:sp>
        <p:nvSpPr>
          <p:cNvPr id="117764" name="Slide Number Placeholder 1">
            <a:extLst>
              <a:ext uri="{FF2B5EF4-FFF2-40B4-BE49-F238E27FC236}">
                <a16:creationId xmlns:a16="http://schemas.microsoft.com/office/drawing/2014/main" id="{2BF914FE-2D27-41DD-B95F-B8FF74BDCAE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9E16099C-5C35-40A7-B2E2-0BFF706142D4}" type="slidenum">
              <a:rPr lang="en-US" altLang="en-US" sz="900" smtClean="0">
                <a:solidFill>
                  <a:srgbClr val="898989"/>
                </a:solidFill>
              </a:rPr>
              <a:pPr fontAlgn="base">
                <a:lnSpc>
                  <a:spcPct val="100000"/>
                </a:lnSpc>
                <a:spcBef>
                  <a:spcPct val="0"/>
                </a:spcBef>
                <a:spcAft>
                  <a:spcPct val="0"/>
                </a:spcAft>
                <a:buFontTx/>
                <a:buNone/>
              </a:pPr>
              <a:t>12</a:t>
            </a:fld>
            <a:endParaRPr lang="en-US" altLang="en-US" sz="900">
              <a:solidFill>
                <a:srgbClr val="898989"/>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2201A37E-A12D-4095-A3CF-13997B00ABB5}"/>
              </a:ext>
            </a:extLst>
          </p:cNvPr>
          <p:cNvSpPr>
            <a:spLocks noGrp="1" noChangeArrowheads="1"/>
          </p:cNvSpPr>
          <p:nvPr>
            <p:ph type="title"/>
          </p:nvPr>
        </p:nvSpPr>
        <p:spPr/>
        <p:txBody>
          <a:bodyPr/>
          <a:lstStyle/>
          <a:p>
            <a:pPr eaLnBrk="1" hangingPunct="1"/>
            <a:r>
              <a:rPr lang="en-US" altLang="en-US"/>
              <a:t>Performance Appraisal Form</a:t>
            </a:r>
          </a:p>
        </p:txBody>
      </p:sp>
      <p:sp>
        <p:nvSpPr>
          <p:cNvPr id="119811" name="Rectangle 3">
            <a:extLst>
              <a:ext uri="{FF2B5EF4-FFF2-40B4-BE49-F238E27FC236}">
                <a16:creationId xmlns:a16="http://schemas.microsoft.com/office/drawing/2014/main" id="{FD4DF0C3-B6E2-4FC6-856A-39E5F6BCD96E}"/>
              </a:ext>
            </a:extLst>
          </p:cNvPr>
          <p:cNvSpPr>
            <a:spLocks noGrp="1" noChangeArrowheads="1"/>
          </p:cNvSpPr>
          <p:nvPr>
            <p:ph idx="1"/>
          </p:nvPr>
        </p:nvSpPr>
        <p:spPr/>
        <p:txBody>
          <a:bodyPr/>
          <a:lstStyle/>
          <a:p>
            <a:pPr eaLnBrk="1" hangingPunct="1"/>
            <a:endParaRPr lang="en-US" altLang="en-US" sz="2800"/>
          </a:p>
          <a:p>
            <a:pPr eaLnBrk="1" hangingPunct="1"/>
            <a:r>
              <a:rPr lang="en-US" altLang="en-US" sz="2800"/>
              <a:t>VA Form 0750, Performance Appraisal Program</a:t>
            </a:r>
          </a:p>
          <a:p>
            <a:pPr eaLnBrk="1" hangingPunct="1"/>
            <a:r>
              <a:rPr lang="en-US" altLang="en-US" sz="2800">
                <a:hlinkClick r:id="rId3"/>
              </a:rPr>
              <a:t>http://vaww.va.gov/vaforms/va/pdf/VA0750(ES)(10%20pages).pdf</a:t>
            </a:r>
            <a:r>
              <a:rPr lang="en-US" altLang="en-US" sz="2800"/>
              <a:t> </a:t>
            </a:r>
            <a:endParaRPr lang="en-US" altLang="en-US"/>
          </a:p>
        </p:txBody>
      </p:sp>
      <p:sp>
        <p:nvSpPr>
          <p:cNvPr id="119812" name="Slide Number Placeholder 1">
            <a:extLst>
              <a:ext uri="{FF2B5EF4-FFF2-40B4-BE49-F238E27FC236}">
                <a16:creationId xmlns:a16="http://schemas.microsoft.com/office/drawing/2014/main" id="{F565F4EF-D9EF-45F6-B88C-83E2E08BF65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AEECA1AC-CEC6-42F3-8685-9FB2E7FF925B}" type="slidenum">
              <a:rPr lang="en-US" altLang="en-US" sz="900" smtClean="0">
                <a:solidFill>
                  <a:srgbClr val="898989"/>
                </a:solidFill>
              </a:rPr>
              <a:pPr fontAlgn="base">
                <a:lnSpc>
                  <a:spcPct val="100000"/>
                </a:lnSpc>
                <a:spcBef>
                  <a:spcPct val="0"/>
                </a:spcBef>
                <a:spcAft>
                  <a:spcPct val="0"/>
                </a:spcAft>
                <a:buFontTx/>
                <a:buNone/>
              </a:pPr>
              <a:t>13</a:t>
            </a:fld>
            <a:endParaRPr lang="en-US" altLang="en-US" sz="900">
              <a:solidFill>
                <a:srgbClr val="898989"/>
              </a:solidFill>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CA64B3B9-2435-4ED7-96A4-472318580E61}"/>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Planning Performance</a:t>
            </a:r>
          </a:p>
        </p:txBody>
      </p:sp>
      <p:sp>
        <p:nvSpPr>
          <p:cNvPr id="121859" name="Rectangle 3">
            <a:extLst>
              <a:ext uri="{FF2B5EF4-FFF2-40B4-BE49-F238E27FC236}">
                <a16:creationId xmlns:a16="http://schemas.microsoft.com/office/drawing/2014/main" id="{45F40B01-20FD-4C4F-AA75-994735F6CC5C}"/>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2800"/>
              <a:t>Performance plans </a:t>
            </a:r>
          </a:p>
          <a:p>
            <a:pPr lvl="1" eaLnBrk="1" hangingPunct="1">
              <a:buFont typeface="Calibri" panose="020F0502020204030204" pitchFamily="34" charset="0"/>
              <a:buChar char="–"/>
            </a:pPr>
            <a:r>
              <a:rPr lang="en-US" altLang="en-US" sz="2800"/>
              <a:t>Must be written</a:t>
            </a:r>
          </a:p>
          <a:p>
            <a:pPr lvl="1" eaLnBrk="1" hangingPunct="1">
              <a:buFont typeface="Calibri" panose="020F0502020204030204" pitchFamily="34" charset="0"/>
              <a:buChar char="–"/>
            </a:pPr>
            <a:r>
              <a:rPr lang="en-US" altLang="en-US" sz="2800"/>
              <a:t>Employees and their representatives should be involved in developing and revising performance plans</a:t>
            </a:r>
          </a:p>
          <a:p>
            <a:pPr lvl="2" eaLnBrk="1" hangingPunct="1">
              <a:buFont typeface="Calibri" panose="020F0502020204030204" pitchFamily="34" charset="0"/>
              <a:buChar char="–"/>
            </a:pPr>
            <a:r>
              <a:rPr lang="en-US" altLang="en-US" sz="2800">
                <a:solidFill>
                  <a:schemeClr val="tx1"/>
                </a:solidFill>
              </a:rPr>
              <a:t>AFGE shall be given a reasonable written advance notice (no less than 15 calendar days) when Rater changes, adds to, or establishes new elements and performance standards</a:t>
            </a:r>
          </a:p>
          <a:p>
            <a:pPr lvl="2" eaLnBrk="1" hangingPunct="1">
              <a:buFont typeface="Calibri" panose="020F0502020204030204" pitchFamily="34" charset="0"/>
              <a:buChar char="–"/>
            </a:pPr>
            <a:r>
              <a:rPr lang="en-US" altLang="en-US" sz="2800">
                <a:solidFill>
                  <a:schemeClr val="tx1"/>
                </a:solidFill>
              </a:rPr>
              <a:t>AFGE may provide input</a:t>
            </a:r>
          </a:p>
          <a:p>
            <a:pPr eaLnBrk="1" hangingPunct="1"/>
            <a:endParaRPr lang="en-US" altLang="en-US"/>
          </a:p>
        </p:txBody>
      </p:sp>
      <p:sp>
        <p:nvSpPr>
          <p:cNvPr id="121860" name="Slide Number Placeholder 1">
            <a:extLst>
              <a:ext uri="{FF2B5EF4-FFF2-40B4-BE49-F238E27FC236}">
                <a16:creationId xmlns:a16="http://schemas.microsoft.com/office/drawing/2014/main" id="{5754F3A3-0D5F-4017-9242-7D797041023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27C7A81F-D282-48C2-89DB-B81F715009D1}" type="slidenum">
              <a:rPr lang="en-US" altLang="en-US" sz="900" smtClean="0">
                <a:solidFill>
                  <a:srgbClr val="898989"/>
                </a:solidFill>
              </a:rPr>
              <a:pPr fontAlgn="base">
                <a:lnSpc>
                  <a:spcPct val="100000"/>
                </a:lnSpc>
                <a:spcBef>
                  <a:spcPct val="0"/>
                </a:spcBef>
                <a:spcAft>
                  <a:spcPct val="0"/>
                </a:spcAft>
                <a:buFontTx/>
                <a:buNone/>
              </a:pPr>
              <a:t>14</a:t>
            </a:fld>
            <a:endParaRPr lang="en-US" altLang="en-US" sz="900">
              <a:solidFill>
                <a:srgbClr val="898989"/>
              </a:solidFill>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a:extLst>
              <a:ext uri="{FF2B5EF4-FFF2-40B4-BE49-F238E27FC236}">
                <a16:creationId xmlns:a16="http://schemas.microsoft.com/office/drawing/2014/main" id="{FB847061-4C45-4E7E-A8FB-CAAF7C766857}"/>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Planning Performance</a:t>
            </a:r>
          </a:p>
        </p:txBody>
      </p:sp>
      <p:sp>
        <p:nvSpPr>
          <p:cNvPr id="123907" name="Rectangle 1027">
            <a:extLst>
              <a:ext uri="{FF2B5EF4-FFF2-40B4-BE49-F238E27FC236}">
                <a16:creationId xmlns:a16="http://schemas.microsoft.com/office/drawing/2014/main" id="{3C2EEF18-688D-4A50-8EED-D6C982E43C77}"/>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2800"/>
              <a:t>Performance plans </a:t>
            </a:r>
          </a:p>
          <a:p>
            <a:pPr lvl="1" eaLnBrk="1" hangingPunct="1"/>
            <a:r>
              <a:rPr lang="en-US" altLang="en-US" sz="2800"/>
              <a:t>Must support organizational goals and objectives and be linked to overall program results</a:t>
            </a:r>
          </a:p>
          <a:p>
            <a:pPr lvl="1" eaLnBrk="1" hangingPunct="1"/>
            <a:r>
              <a:rPr lang="en-US" altLang="en-US" sz="2800"/>
              <a:t>Will contain at least one critical element (CE) and one noncritical element (NCE)</a:t>
            </a:r>
          </a:p>
          <a:p>
            <a:pPr lvl="1" eaLnBrk="1" hangingPunct="1"/>
            <a:r>
              <a:rPr lang="en-US" altLang="en-US" sz="2800"/>
              <a:t>Must include standard(s) that addresses customer service</a:t>
            </a:r>
          </a:p>
          <a:p>
            <a:pPr lvl="1" eaLnBrk="1" hangingPunct="1"/>
            <a:r>
              <a:rPr lang="en-US" altLang="en-US" sz="2800"/>
              <a:t>Must be written at least at the “Fully Successful” (FS) achievement level</a:t>
            </a:r>
          </a:p>
        </p:txBody>
      </p:sp>
      <p:sp>
        <p:nvSpPr>
          <p:cNvPr id="123908" name="Slide Number Placeholder 1">
            <a:extLst>
              <a:ext uri="{FF2B5EF4-FFF2-40B4-BE49-F238E27FC236}">
                <a16:creationId xmlns:a16="http://schemas.microsoft.com/office/drawing/2014/main" id="{3F56FBFC-FA09-44D2-B1A9-DDD16759CF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A8997B11-FC7A-4E63-A0F4-F7E4A62125F5}" type="slidenum">
              <a:rPr lang="en-US" altLang="en-US" sz="900" smtClean="0">
                <a:solidFill>
                  <a:srgbClr val="898989"/>
                </a:solidFill>
              </a:rPr>
              <a:pPr fontAlgn="base">
                <a:lnSpc>
                  <a:spcPct val="100000"/>
                </a:lnSpc>
                <a:spcBef>
                  <a:spcPct val="0"/>
                </a:spcBef>
                <a:spcAft>
                  <a:spcPct val="0"/>
                </a:spcAft>
                <a:buFontTx/>
                <a:buNone/>
              </a:pPr>
              <a:t>15</a:t>
            </a:fld>
            <a:endParaRPr lang="en-US" altLang="en-US" sz="900">
              <a:solidFill>
                <a:srgbClr val="898989"/>
              </a:solidFill>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C357D9F6-B30F-45FE-83CA-436BC97C21CD}"/>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Planning Performance</a:t>
            </a:r>
          </a:p>
        </p:txBody>
      </p:sp>
      <p:sp>
        <p:nvSpPr>
          <p:cNvPr id="125955" name="Rectangle 3">
            <a:extLst>
              <a:ext uri="{FF2B5EF4-FFF2-40B4-BE49-F238E27FC236}">
                <a16:creationId xmlns:a16="http://schemas.microsoft.com/office/drawing/2014/main" id="{0077EAE7-DF1D-43B2-9386-CA4D40A3E56A}"/>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2800"/>
              <a:t>Performance plans </a:t>
            </a:r>
          </a:p>
          <a:p>
            <a:pPr lvl="1" eaLnBrk="1" hangingPunct="1"/>
            <a:r>
              <a:rPr lang="en-US" altLang="en-US" sz="2800"/>
              <a:t>Employee must be adequately informed of what is necessary to reach an “Exceptional” achievement level on each element</a:t>
            </a:r>
          </a:p>
          <a:p>
            <a:pPr lvl="1" eaLnBrk="1" hangingPunct="1"/>
            <a:r>
              <a:rPr lang="en-US" altLang="en-US" sz="2800"/>
              <a:t>Do not require higher level approval </a:t>
            </a:r>
          </a:p>
          <a:p>
            <a:pPr lvl="1" eaLnBrk="1" hangingPunct="1"/>
            <a:r>
              <a:rPr lang="en-US" altLang="en-US" sz="2800"/>
              <a:t>Must be communicated in writing as soon as possible but no later than 60 calendar days (normally 30 calendar days for AFGE bargaining unit employees)</a:t>
            </a:r>
          </a:p>
          <a:p>
            <a:pPr eaLnBrk="1" hangingPunct="1"/>
            <a:endParaRPr lang="en-US" altLang="en-US"/>
          </a:p>
        </p:txBody>
      </p:sp>
      <p:sp>
        <p:nvSpPr>
          <p:cNvPr id="125956" name="Slide Number Placeholder 1">
            <a:extLst>
              <a:ext uri="{FF2B5EF4-FFF2-40B4-BE49-F238E27FC236}">
                <a16:creationId xmlns:a16="http://schemas.microsoft.com/office/drawing/2014/main" id="{845BDEF8-B816-45B8-9633-9AE77B0459B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97202BF7-EF7C-4849-88CF-12C88BEE9981}" type="slidenum">
              <a:rPr lang="en-US" altLang="en-US" sz="900" smtClean="0">
                <a:solidFill>
                  <a:srgbClr val="898989"/>
                </a:solidFill>
              </a:rPr>
              <a:pPr fontAlgn="base">
                <a:lnSpc>
                  <a:spcPct val="100000"/>
                </a:lnSpc>
                <a:spcBef>
                  <a:spcPct val="0"/>
                </a:spcBef>
                <a:spcAft>
                  <a:spcPct val="0"/>
                </a:spcAft>
                <a:buFontTx/>
                <a:buNone/>
              </a:pPr>
              <a:t>16</a:t>
            </a:fld>
            <a:endParaRPr lang="en-US" altLang="en-US" sz="900">
              <a:solidFill>
                <a:srgbClr val="898989"/>
              </a:solidFill>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a:extLst>
              <a:ext uri="{FF2B5EF4-FFF2-40B4-BE49-F238E27FC236}">
                <a16:creationId xmlns:a16="http://schemas.microsoft.com/office/drawing/2014/main" id="{4140F561-96AD-4297-9557-F2920D4E9B3A}"/>
              </a:ext>
            </a:extLst>
          </p:cNvPr>
          <p:cNvSpPr>
            <a:spLocks noGrp="1" noChangeArrowheads="1"/>
          </p:cNvSpPr>
          <p:nvPr>
            <p:ph type="title"/>
          </p:nvPr>
        </p:nvSpPr>
        <p:spPr/>
        <p:txBody>
          <a:bodyPr/>
          <a:lstStyle/>
          <a:p>
            <a:pPr eaLnBrk="1" hangingPunct="1"/>
            <a:r>
              <a:rPr lang="en-US" altLang="en-US"/>
              <a:t>Planning Performance</a:t>
            </a:r>
          </a:p>
        </p:txBody>
      </p:sp>
      <p:sp>
        <p:nvSpPr>
          <p:cNvPr id="128003" name="Rectangle 1027">
            <a:extLst>
              <a:ext uri="{FF2B5EF4-FFF2-40B4-BE49-F238E27FC236}">
                <a16:creationId xmlns:a16="http://schemas.microsoft.com/office/drawing/2014/main" id="{118FC126-1A43-43DF-9573-D02679AC1620}"/>
              </a:ext>
            </a:extLst>
          </p:cNvPr>
          <p:cNvSpPr>
            <a:spLocks noGrp="1" noChangeArrowheads="1"/>
          </p:cNvSpPr>
          <p:nvPr>
            <p:ph idx="1"/>
          </p:nvPr>
        </p:nvSpPr>
        <p:spPr/>
        <p:txBody>
          <a:bodyPr/>
          <a:lstStyle/>
          <a:p>
            <a:pPr eaLnBrk="1" hangingPunct="1"/>
            <a:endParaRPr lang="en-US" altLang="en-US"/>
          </a:p>
          <a:p>
            <a:pPr eaLnBrk="1" hangingPunct="1"/>
            <a:r>
              <a:rPr lang="en-US" altLang="en-US" sz="2800"/>
              <a:t>Employee must sign for receipt of plan on VAF 0750</a:t>
            </a:r>
          </a:p>
          <a:p>
            <a:pPr eaLnBrk="1" hangingPunct="1"/>
            <a:endParaRPr lang="en-US" altLang="en-US" sz="2800"/>
          </a:p>
          <a:p>
            <a:pPr eaLnBrk="1" hangingPunct="1"/>
            <a:r>
              <a:rPr lang="en-US" altLang="en-US" sz="2800"/>
              <a:t>Changes or other developments that necessitate changes to the plan will be documented in writing on VAF 0750 and communicated to the employee</a:t>
            </a:r>
          </a:p>
        </p:txBody>
      </p:sp>
      <p:sp>
        <p:nvSpPr>
          <p:cNvPr id="128004" name="Slide Number Placeholder 1">
            <a:extLst>
              <a:ext uri="{FF2B5EF4-FFF2-40B4-BE49-F238E27FC236}">
                <a16:creationId xmlns:a16="http://schemas.microsoft.com/office/drawing/2014/main" id="{A02340B6-1D83-42AD-ACB3-483935F7BB7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30702B13-1917-4AB4-BFB0-C9C8707CEE62}" type="slidenum">
              <a:rPr lang="en-US" altLang="en-US" sz="900" smtClean="0">
                <a:solidFill>
                  <a:srgbClr val="898989"/>
                </a:solidFill>
              </a:rPr>
              <a:pPr fontAlgn="base">
                <a:lnSpc>
                  <a:spcPct val="100000"/>
                </a:lnSpc>
                <a:spcBef>
                  <a:spcPct val="0"/>
                </a:spcBef>
                <a:spcAft>
                  <a:spcPct val="0"/>
                </a:spcAft>
                <a:buFontTx/>
                <a:buNone/>
              </a:pPr>
              <a:t>17</a:t>
            </a:fld>
            <a:endParaRPr lang="en-US" altLang="en-US" sz="900">
              <a:solidFill>
                <a:srgbClr val="898989"/>
              </a:solidFill>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C09E0812-909C-40F5-84B0-C46D30274B22}"/>
              </a:ext>
            </a:extLst>
          </p:cNvPr>
          <p:cNvSpPr>
            <a:spLocks noGrp="1" noChangeArrowheads="1"/>
          </p:cNvSpPr>
          <p:nvPr>
            <p:ph type="title"/>
          </p:nvPr>
        </p:nvSpPr>
        <p:spPr/>
        <p:txBody>
          <a:bodyPr/>
          <a:lstStyle/>
          <a:p>
            <a:pPr eaLnBrk="1" hangingPunct="1"/>
            <a:r>
              <a:rPr lang="en-US" altLang="en-US"/>
              <a:t>Monitoring Performance</a:t>
            </a:r>
          </a:p>
        </p:txBody>
      </p:sp>
      <p:sp>
        <p:nvSpPr>
          <p:cNvPr id="130051" name="Rectangle 3">
            <a:extLst>
              <a:ext uri="{FF2B5EF4-FFF2-40B4-BE49-F238E27FC236}">
                <a16:creationId xmlns:a16="http://schemas.microsoft.com/office/drawing/2014/main" id="{9981555D-BEBB-4314-81A1-BD0575B9D0BD}"/>
              </a:ext>
            </a:extLst>
          </p:cNvPr>
          <p:cNvSpPr>
            <a:spLocks noGrp="1" noChangeArrowheads="1"/>
          </p:cNvSpPr>
          <p:nvPr>
            <p:ph idx="1"/>
          </p:nvPr>
        </p:nvSpPr>
        <p:spPr/>
        <p:txBody>
          <a:bodyPr/>
          <a:lstStyle/>
          <a:p>
            <a:pPr eaLnBrk="1" hangingPunct="1"/>
            <a:r>
              <a:rPr lang="en-US" altLang="en-US" sz="2800"/>
              <a:t>Raters and employees mutually share responsibility for initiating communications about actual performance</a:t>
            </a:r>
            <a:br>
              <a:rPr lang="en-US" altLang="en-US" sz="2800"/>
            </a:br>
            <a:endParaRPr lang="en-US" altLang="en-US" sz="2800"/>
          </a:p>
          <a:p>
            <a:pPr eaLnBrk="1" hangingPunct="1"/>
            <a:r>
              <a:rPr lang="en-US" altLang="en-US" sz="2800"/>
              <a:t>Raters must hold at least one progress review during the appraisal period and document the review on VAF 0750</a:t>
            </a:r>
            <a:br>
              <a:rPr lang="en-US" altLang="en-US" sz="2800"/>
            </a:br>
            <a:endParaRPr lang="en-US" altLang="en-US" sz="2800"/>
          </a:p>
          <a:p>
            <a:pPr eaLnBrk="1" hangingPunct="1"/>
            <a:r>
              <a:rPr lang="en-US" altLang="en-US" sz="2800"/>
              <a:t>When Rater determines an employee is not meeting the standards of one or more of his/ her critical elements, HR should be consulted</a:t>
            </a:r>
          </a:p>
          <a:p>
            <a:pPr eaLnBrk="1" hangingPunct="1">
              <a:buFontTx/>
              <a:buNone/>
            </a:pPr>
            <a:endParaRPr lang="en-US" altLang="en-US"/>
          </a:p>
        </p:txBody>
      </p:sp>
      <p:sp>
        <p:nvSpPr>
          <p:cNvPr id="130052" name="Slide Number Placeholder 1">
            <a:extLst>
              <a:ext uri="{FF2B5EF4-FFF2-40B4-BE49-F238E27FC236}">
                <a16:creationId xmlns:a16="http://schemas.microsoft.com/office/drawing/2014/main" id="{96E4FF97-A14D-4EB4-8595-F127F8D592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732B9F1E-5B9D-492A-AA56-62D7CEB63DBF}" type="slidenum">
              <a:rPr lang="en-US" altLang="en-US" sz="900" smtClean="0">
                <a:solidFill>
                  <a:srgbClr val="898989"/>
                </a:solidFill>
              </a:rPr>
              <a:pPr fontAlgn="base">
                <a:lnSpc>
                  <a:spcPct val="100000"/>
                </a:lnSpc>
                <a:spcBef>
                  <a:spcPct val="0"/>
                </a:spcBef>
                <a:spcAft>
                  <a:spcPct val="0"/>
                </a:spcAft>
                <a:buFontTx/>
                <a:buNone/>
              </a:pPr>
              <a:t>18</a:t>
            </a:fld>
            <a:endParaRPr lang="en-US" altLang="en-US" sz="900">
              <a:solidFill>
                <a:srgbClr val="898989"/>
              </a:solidFill>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2DFAE972-121C-4C9A-9764-29107914EE4A}"/>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Appraising Performance</a:t>
            </a:r>
          </a:p>
        </p:txBody>
      </p:sp>
      <p:sp>
        <p:nvSpPr>
          <p:cNvPr id="132099" name="Rectangle 3">
            <a:extLst>
              <a:ext uri="{FF2B5EF4-FFF2-40B4-BE49-F238E27FC236}">
                <a16:creationId xmlns:a16="http://schemas.microsoft.com/office/drawing/2014/main" id="{11292A60-BE70-406A-9E0F-77032F097729}"/>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a:p>
            <a:pPr eaLnBrk="1" hangingPunct="1"/>
            <a:r>
              <a:rPr lang="en-US" altLang="en-US" sz="2800"/>
              <a:t>Performance ratings must be completed and communicated within 60 calendar days after the end of the appraisal period</a:t>
            </a:r>
            <a:br>
              <a:rPr lang="en-US" altLang="en-US" sz="2800"/>
            </a:br>
            <a:endParaRPr lang="en-US" altLang="en-US" sz="2800"/>
          </a:p>
          <a:p>
            <a:pPr eaLnBrk="1" hangingPunct="1"/>
            <a:r>
              <a:rPr lang="en-US" altLang="en-US" sz="2800"/>
              <a:t>Employees may submit to Rater a self-assessment within 10 workdays after the end of the appraisal period</a:t>
            </a:r>
          </a:p>
          <a:p>
            <a:pPr eaLnBrk="1" hangingPunct="1"/>
            <a:endParaRPr lang="en-US" altLang="en-US"/>
          </a:p>
          <a:p>
            <a:pPr eaLnBrk="1" hangingPunct="1"/>
            <a:endParaRPr lang="en-US" altLang="en-US"/>
          </a:p>
          <a:p>
            <a:pPr lvl="1" eaLnBrk="1" hangingPunct="1">
              <a:buFontTx/>
              <a:buNone/>
            </a:pPr>
            <a:endParaRPr lang="en-US" altLang="en-US"/>
          </a:p>
        </p:txBody>
      </p:sp>
      <p:sp>
        <p:nvSpPr>
          <p:cNvPr id="132100" name="Slide Number Placeholder 1">
            <a:extLst>
              <a:ext uri="{FF2B5EF4-FFF2-40B4-BE49-F238E27FC236}">
                <a16:creationId xmlns:a16="http://schemas.microsoft.com/office/drawing/2014/main" id="{A8694167-C935-403B-82B4-AC0C46757C2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D7473343-DFF7-4A3D-B545-30ADC84AC20F}" type="slidenum">
              <a:rPr lang="en-US" altLang="en-US" sz="900" smtClean="0">
                <a:solidFill>
                  <a:srgbClr val="898989"/>
                </a:solidFill>
              </a:rPr>
              <a:pPr fontAlgn="base">
                <a:lnSpc>
                  <a:spcPct val="100000"/>
                </a:lnSpc>
                <a:spcBef>
                  <a:spcPct val="0"/>
                </a:spcBef>
                <a:spcAft>
                  <a:spcPct val="0"/>
                </a:spcAft>
                <a:buFontTx/>
                <a:buNone/>
              </a:pPr>
              <a:t>19</a:t>
            </a:fld>
            <a:endParaRPr lang="en-US" altLang="en-US" sz="900">
              <a:solidFill>
                <a:srgbClr val="898989"/>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1"/>
          <p:cNvSpPr>
            <a:spLocks noGrp="1"/>
          </p:cNvSpPr>
          <p:nvPr>
            <p:ph type="title"/>
          </p:nvPr>
        </p:nvSpPr>
        <p:spPr/>
        <p:txBody>
          <a:bodyPr>
            <a:normAutofit/>
          </a:bodyPr>
          <a:lstStyle/>
          <a:p>
            <a:r>
              <a:rPr lang="en-US" altLang="en-US" sz="4000"/>
              <a:t>Facilitators</a:t>
            </a:r>
          </a:p>
        </p:txBody>
      </p:sp>
      <p:sp>
        <p:nvSpPr>
          <p:cNvPr id="3" name="Slide Number Placeholder 2">
            <a:extLst>
              <a:ext uri="{FF2B5EF4-FFF2-40B4-BE49-F238E27FC236}">
                <a16:creationId xmlns:a16="http://schemas.microsoft.com/office/drawing/2014/main" id="{DD45114A-C1CD-4607-A8F2-2C44B7B3A2BF}"/>
              </a:ext>
            </a:extLst>
          </p:cNvPr>
          <p:cNvSpPr>
            <a:spLocks noGrp="1"/>
          </p:cNvSpPr>
          <p:nvPr>
            <p:ph type="sldNum" sz="quarter" idx="12"/>
          </p:nvPr>
        </p:nvSpPr>
        <p:spPr/>
        <p:txBody>
          <a:bodyPr/>
          <a:lstStyle/>
          <a:p>
            <a:pPr defTabSz="514350">
              <a:defRPr/>
            </a:pPr>
            <a:fld id="{2346C6CC-1531-9D43-9929-56C34AA4FDB5}" type="slidenum">
              <a:rPr lang="en-US" smtClean="0">
                <a:solidFill>
                  <a:srgbClr val="000000">
                    <a:tint val="75000"/>
                  </a:srgbClr>
                </a:solidFill>
              </a:rPr>
              <a:pPr defTabSz="514350">
                <a:defRPr/>
              </a:pPr>
              <a:t>2</a:t>
            </a:fld>
            <a:endParaRPr lang="en-US">
              <a:solidFill>
                <a:srgbClr val="000000">
                  <a:tint val="75000"/>
                </a:srgbClr>
              </a:solidFill>
            </a:endParaRPr>
          </a:p>
        </p:txBody>
      </p:sp>
      <p:pic>
        <p:nvPicPr>
          <p:cNvPr id="12" name="Picture 11">
            <a:extLst>
              <a:ext uri="{FF2B5EF4-FFF2-40B4-BE49-F238E27FC236}">
                <a16:creationId xmlns:a16="http://schemas.microsoft.com/office/drawing/2014/main" id="{705C222D-4F34-466E-A200-141253B392C1}"/>
              </a:ext>
            </a:extLst>
          </p:cNvPr>
          <p:cNvPicPr>
            <a:picLocks noChangeAspect="1"/>
          </p:cNvPicPr>
          <p:nvPr/>
        </p:nvPicPr>
        <p:blipFill>
          <a:blip r:embed="rId3"/>
          <a:stretch>
            <a:fillRect/>
          </a:stretch>
        </p:blipFill>
        <p:spPr>
          <a:xfrm>
            <a:off x="7091652" y="1421050"/>
            <a:ext cx="2371596" cy="32456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 Box 9">
            <a:extLst>
              <a:ext uri="{FF2B5EF4-FFF2-40B4-BE49-F238E27FC236}">
                <a16:creationId xmlns:a16="http://schemas.microsoft.com/office/drawing/2014/main" id="{19C27C3E-6699-4700-922E-E04DCCEE76D2}"/>
              </a:ext>
            </a:extLst>
          </p:cNvPr>
          <p:cNvSpPr txBox="1">
            <a:spLocks noChangeArrowheads="1"/>
          </p:cNvSpPr>
          <p:nvPr/>
        </p:nvSpPr>
        <p:spPr bwMode="auto">
          <a:xfrm>
            <a:off x="2398814" y="4691745"/>
            <a:ext cx="3200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a:cs typeface="Arial" pitchFamily="34" charset="0"/>
              </a:rPr>
              <a:t>Dale Sagotsky</a:t>
            </a:r>
            <a:br>
              <a:rPr lang="en-US" altLang="en-US" sz="1800" b="1">
                <a:cs typeface="Arial" pitchFamily="34" charset="0"/>
              </a:rPr>
            </a:br>
            <a:r>
              <a:rPr lang="en-US" altLang="en-US" sz="1800" b="1">
                <a:cs typeface="Arial" pitchFamily="34" charset="0"/>
              </a:rPr>
              <a:t>VR&amp;E Training Specialist</a:t>
            </a:r>
            <a:br>
              <a:rPr lang="en-US" altLang="en-US" sz="1800" b="1">
                <a:cs typeface="Arial" pitchFamily="34" charset="0"/>
              </a:rPr>
            </a:br>
            <a:r>
              <a:rPr lang="en-US" altLang="en-US" sz="1800" b="1">
                <a:cs typeface="Arial" pitchFamily="34" charset="0"/>
              </a:rPr>
              <a:t>Orlando, FL</a:t>
            </a:r>
            <a:br>
              <a:rPr lang="en-US" altLang="en-US" sz="1800" b="1">
                <a:cs typeface="Arial" pitchFamily="34" charset="0"/>
              </a:rPr>
            </a:br>
            <a:endParaRPr lang="en-US" altLang="en-US" sz="1800" b="1">
              <a:cs typeface="Arial" pitchFamily="34" charset="0"/>
            </a:endParaRPr>
          </a:p>
        </p:txBody>
      </p:sp>
      <p:sp>
        <p:nvSpPr>
          <p:cNvPr id="15" name="Text Box 9">
            <a:extLst>
              <a:ext uri="{FF2B5EF4-FFF2-40B4-BE49-F238E27FC236}">
                <a16:creationId xmlns:a16="http://schemas.microsoft.com/office/drawing/2014/main" id="{9D958D64-19AA-4D51-A7F2-72719EA9AAAD}"/>
              </a:ext>
            </a:extLst>
          </p:cNvPr>
          <p:cNvSpPr txBox="1">
            <a:spLocks noChangeArrowheads="1"/>
          </p:cNvSpPr>
          <p:nvPr/>
        </p:nvSpPr>
        <p:spPr bwMode="auto">
          <a:xfrm>
            <a:off x="6666014" y="4691745"/>
            <a:ext cx="3200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800" b="1">
                <a:cs typeface="Arial" pitchFamily="34" charset="0"/>
              </a:rPr>
              <a:t>Tanya Lunn</a:t>
            </a:r>
            <a:br>
              <a:rPr lang="en-US" altLang="en-US" sz="1800" b="1">
                <a:cs typeface="Arial" pitchFamily="34" charset="0"/>
              </a:rPr>
            </a:br>
            <a:r>
              <a:rPr lang="en-US" altLang="en-US" sz="1800" b="1">
                <a:cs typeface="Arial" pitchFamily="34" charset="0"/>
              </a:rPr>
              <a:t>VR&amp;E Training Specialist</a:t>
            </a:r>
            <a:br>
              <a:rPr lang="en-US" altLang="en-US" sz="1800" b="1">
                <a:cs typeface="Arial" pitchFamily="34" charset="0"/>
              </a:rPr>
            </a:br>
            <a:r>
              <a:rPr lang="en-US" altLang="en-US" sz="1800" b="1">
                <a:cs typeface="Arial" pitchFamily="34" charset="0"/>
              </a:rPr>
              <a:t>Orlando, FL</a:t>
            </a:r>
            <a:br>
              <a:rPr lang="en-US" altLang="en-US" sz="1800" b="1">
                <a:cs typeface="Arial" pitchFamily="34" charset="0"/>
              </a:rPr>
            </a:br>
            <a:endParaRPr lang="en-US" altLang="en-US" sz="1800" b="1">
              <a:cs typeface="Arial" pitchFamily="34" charset="0"/>
            </a:endParaRPr>
          </a:p>
        </p:txBody>
      </p:sp>
      <p:pic>
        <p:nvPicPr>
          <p:cNvPr id="16" name="Picture 15">
            <a:extLst>
              <a:ext uri="{FF2B5EF4-FFF2-40B4-BE49-F238E27FC236}">
                <a16:creationId xmlns:a16="http://schemas.microsoft.com/office/drawing/2014/main" id="{702FBE0E-35D5-4613-9FF5-6870ACCE34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1585" y="1408999"/>
            <a:ext cx="2503415" cy="32576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 name="Picture 2">
            <a:extLst>
              <a:ext uri="{FF2B5EF4-FFF2-40B4-BE49-F238E27FC236}">
                <a16:creationId xmlns:a16="http://schemas.microsoft.com/office/drawing/2014/main" id="{96855302-8542-49E5-AD87-19D29D8698CE}"/>
              </a:ext>
            </a:extLst>
          </p:cNvPr>
          <p:cNvPicPr>
            <a:picLocks noChangeAspect="1"/>
          </p:cNvPicPr>
          <p:nvPr/>
        </p:nvPicPr>
        <p:blipFill>
          <a:blip r:embed="rId5"/>
          <a:stretch>
            <a:fillRect/>
          </a:stretch>
        </p:blipFill>
        <p:spPr>
          <a:xfrm>
            <a:off x="4744288" y="1431302"/>
            <a:ext cx="547227" cy="284420"/>
          </a:xfrm>
          <a:prstGeom prst="rect">
            <a:avLst/>
          </a:prstGeom>
        </p:spPr>
      </p:pic>
      <p:pic>
        <p:nvPicPr>
          <p:cNvPr id="18" name="Picture 2">
            <a:extLst>
              <a:ext uri="{FF2B5EF4-FFF2-40B4-BE49-F238E27FC236}">
                <a16:creationId xmlns:a16="http://schemas.microsoft.com/office/drawing/2014/main" id="{1C26521F-C06E-4506-8989-BB0629C611DC}"/>
              </a:ext>
            </a:extLst>
          </p:cNvPr>
          <p:cNvPicPr>
            <a:picLocks noChangeAspect="1"/>
          </p:cNvPicPr>
          <p:nvPr/>
        </p:nvPicPr>
        <p:blipFill>
          <a:blip r:embed="rId5"/>
          <a:stretch>
            <a:fillRect/>
          </a:stretch>
        </p:blipFill>
        <p:spPr>
          <a:xfrm>
            <a:off x="8937150" y="1431301"/>
            <a:ext cx="526101" cy="273440"/>
          </a:xfrm>
          <a:prstGeom prst="rect">
            <a:avLst/>
          </a:prstGeom>
        </p:spPr>
      </p:pic>
    </p:spTree>
    <p:extLst>
      <p:ext uri="{BB962C8B-B14F-4D97-AF65-F5344CB8AC3E}">
        <p14:creationId xmlns:p14="http://schemas.microsoft.com/office/powerpoint/2010/main" val="18341431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a:extLst>
              <a:ext uri="{FF2B5EF4-FFF2-40B4-BE49-F238E27FC236}">
                <a16:creationId xmlns:a16="http://schemas.microsoft.com/office/drawing/2014/main" id="{C0249A90-831E-4B8C-B5D9-91F43E18945C}"/>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Appraising Performance</a:t>
            </a:r>
          </a:p>
        </p:txBody>
      </p:sp>
      <p:sp>
        <p:nvSpPr>
          <p:cNvPr id="134147" name="Rectangle 1027">
            <a:extLst>
              <a:ext uri="{FF2B5EF4-FFF2-40B4-BE49-F238E27FC236}">
                <a16:creationId xmlns:a16="http://schemas.microsoft.com/office/drawing/2014/main" id="{62F5FA9F-BA33-4223-A18F-E691DA906426}"/>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2800"/>
              <a:t>Raters may consider feedback from multiple sources, including customers, peers or other appropriate sources</a:t>
            </a:r>
            <a:br>
              <a:rPr lang="en-US" altLang="en-US" sz="2800"/>
            </a:br>
            <a:endParaRPr lang="en-US" altLang="en-US" sz="2800"/>
          </a:p>
          <a:p>
            <a:pPr eaLnBrk="1" hangingPunct="1"/>
            <a:r>
              <a:rPr lang="en-US" altLang="en-US" sz="2800"/>
              <a:t>Raters may consider improvements in efficiency, productivity, timeliness, quality of work or service, accomplishment of goals, as well as any other relevant information in appraising performance</a:t>
            </a:r>
            <a:br>
              <a:rPr lang="en-US" altLang="en-US" sz="2800"/>
            </a:br>
            <a:endParaRPr lang="en-US" altLang="en-US" sz="2800"/>
          </a:p>
          <a:p>
            <a:pPr eaLnBrk="1" hangingPunct="1"/>
            <a:r>
              <a:rPr lang="en-US" altLang="en-US" sz="2800"/>
              <a:t>Raters may take into consideration any summary ratings completed during the appraisal period</a:t>
            </a:r>
          </a:p>
        </p:txBody>
      </p:sp>
      <p:sp>
        <p:nvSpPr>
          <p:cNvPr id="134148" name="Slide Number Placeholder 1">
            <a:extLst>
              <a:ext uri="{FF2B5EF4-FFF2-40B4-BE49-F238E27FC236}">
                <a16:creationId xmlns:a16="http://schemas.microsoft.com/office/drawing/2014/main" id="{DDEABD5A-47A6-4066-ACDB-8E684E9EB5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2E8B6D9C-629E-48EE-AE89-04476863861E}" type="slidenum">
              <a:rPr lang="en-US" altLang="en-US" sz="900" smtClean="0">
                <a:solidFill>
                  <a:srgbClr val="898989"/>
                </a:solidFill>
              </a:rPr>
              <a:pPr fontAlgn="base">
                <a:lnSpc>
                  <a:spcPct val="100000"/>
                </a:lnSpc>
                <a:spcBef>
                  <a:spcPct val="0"/>
                </a:spcBef>
                <a:spcAft>
                  <a:spcPct val="0"/>
                </a:spcAft>
                <a:buFontTx/>
                <a:buNone/>
              </a:pPr>
              <a:t>20</a:t>
            </a:fld>
            <a:endParaRPr lang="en-US" altLang="en-US" sz="900">
              <a:solidFill>
                <a:srgbClr val="898989"/>
              </a:solidFill>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a:extLst>
              <a:ext uri="{FF2B5EF4-FFF2-40B4-BE49-F238E27FC236}">
                <a16:creationId xmlns:a16="http://schemas.microsoft.com/office/drawing/2014/main" id="{69C2EBC1-889E-480A-8284-458BCE78B39E}"/>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Appraising Performance</a:t>
            </a:r>
          </a:p>
        </p:txBody>
      </p:sp>
      <p:sp>
        <p:nvSpPr>
          <p:cNvPr id="136195" name="Rectangle 1027">
            <a:extLst>
              <a:ext uri="{FF2B5EF4-FFF2-40B4-BE49-F238E27FC236}">
                <a16:creationId xmlns:a16="http://schemas.microsoft.com/office/drawing/2014/main" id="{AA5F5E9C-FDEA-4C70-94E6-EB75B7705935}"/>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lnSpc>
                <a:spcPct val="80000"/>
              </a:lnSpc>
            </a:pPr>
            <a:endParaRPr lang="en-US" altLang="en-US"/>
          </a:p>
          <a:p>
            <a:pPr eaLnBrk="1" hangingPunct="1">
              <a:lnSpc>
                <a:spcPct val="80000"/>
              </a:lnSpc>
            </a:pPr>
            <a:r>
              <a:rPr lang="en-US" altLang="en-US" sz="2800"/>
              <a:t>Elements will be rated at three achievement levels:</a:t>
            </a:r>
          </a:p>
          <a:p>
            <a:pPr eaLnBrk="1" hangingPunct="1">
              <a:lnSpc>
                <a:spcPct val="80000"/>
              </a:lnSpc>
            </a:pPr>
            <a:endParaRPr lang="en-US" altLang="en-US" sz="2800"/>
          </a:p>
          <a:p>
            <a:pPr lvl="1" eaLnBrk="1" hangingPunct="1">
              <a:lnSpc>
                <a:spcPct val="80000"/>
              </a:lnSpc>
            </a:pPr>
            <a:r>
              <a:rPr lang="en-US" altLang="en-US" sz="2800"/>
              <a:t>Exceptional (E)</a:t>
            </a:r>
          </a:p>
          <a:p>
            <a:pPr lvl="1" eaLnBrk="1" hangingPunct="1">
              <a:lnSpc>
                <a:spcPct val="80000"/>
              </a:lnSpc>
            </a:pPr>
            <a:endParaRPr lang="en-US" altLang="en-US" sz="2800"/>
          </a:p>
          <a:p>
            <a:pPr lvl="1" eaLnBrk="1" hangingPunct="1">
              <a:lnSpc>
                <a:spcPct val="80000"/>
              </a:lnSpc>
            </a:pPr>
            <a:r>
              <a:rPr lang="en-US" altLang="en-US" sz="2800"/>
              <a:t>Fully Successful (FS)</a:t>
            </a:r>
          </a:p>
          <a:p>
            <a:pPr lvl="1" eaLnBrk="1" hangingPunct="1">
              <a:lnSpc>
                <a:spcPct val="80000"/>
              </a:lnSpc>
            </a:pPr>
            <a:endParaRPr lang="en-US" altLang="en-US" sz="2800"/>
          </a:p>
          <a:p>
            <a:pPr lvl="1" eaLnBrk="1" hangingPunct="1">
              <a:lnSpc>
                <a:spcPct val="80000"/>
              </a:lnSpc>
            </a:pPr>
            <a:r>
              <a:rPr lang="en-US" altLang="en-US" sz="2800"/>
              <a:t>Less Than Fully Successful (LFS)</a:t>
            </a:r>
          </a:p>
          <a:p>
            <a:pPr lvl="1" eaLnBrk="1" hangingPunct="1">
              <a:lnSpc>
                <a:spcPct val="80000"/>
              </a:lnSpc>
            </a:pPr>
            <a:endParaRPr lang="en-US" altLang="en-US"/>
          </a:p>
        </p:txBody>
      </p:sp>
      <p:sp>
        <p:nvSpPr>
          <p:cNvPr id="136196" name="Slide Number Placeholder 1">
            <a:extLst>
              <a:ext uri="{FF2B5EF4-FFF2-40B4-BE49-F238E27FC236}">
                <a16:creationId xmlns:a16="http://schemas.microsoft.com/office/drawing/2014/main" id="{B4B539F4-B786-4884-9E08-7466BC8990A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2FE6FFD1-2571-4110-A557-5BC7BB176367}" type="slidenum">
              <a:rPr lang="en-US" altLang="en-US" sz="900" smtClean="0">
                <a:solidFill>
                  <a:srgbClr val="898989"/>
                </a:solidFill>
              </a:rPr>
              <a:pPr fontAlgn="base">
                <a:lnSpc>
                  <a:spcPct val="100000"/>
                </a:lnSpc>
                <a:spcBef>
                  <a:spcPct val="0"/>
                </a:spcBef>
                <a:spcAft>
                  <a:spcPct val="0"/>
                </a:spcAft>
                <a:buFontTx/>
                <a:buNone/>
              </a:pPr>
              <a:t>21</a:t>
            </a:fld>
            <a:endParaRPr lang="en-US" altLang="en-US" sz="900">
              <a:solidFill>
                <a:srgbClr val="898989"/>
              </a:solidFill>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a:extLst>
              <a:ext uri="{FF2B5EF4-FFF2-40B4-BE49-F238E27FC236}">
                <a16:creationId xmlns:a16="http://schemas.microsoft.com/office/drawing/2014/main" id="{92EC9CF1-75E2-4998-9A97-3B65B09C1AE8}"/>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Appraising Performance</a:t>
            </a:r>
          </a:p>
        </p:txBody>
      </p:sp>
      <p:sp>
        <p:nvSpPr>
          <p:cNvPr id="65538" name="Rectangle 1027">
            <a:extLst>
              <a:ext uri="{FF2B5EF4-FFF2-40B4-BE49-F238E27FC236}">
                <a16:creationId xmlns:a16="http://schemas.microsoft.com/office/drawing/2014/main" id="{B2F76830-8E8F-46A7-9402-1DF6F2EE1D60}"/>
              </a:ext>
            </a:extLst>
          </p:cNvPr>
          <p:cNvSpPr>
            <a:spLocks noGrp="1" noChangeArrowheads="1"/>
          </p:cNvSpPr>
          <p:nvPr>
            <p:ph idx="1"/>
          </p:nvPr>
        </p:nvSpPr>
        <p:spPr/>
        <p:txBody>
          <a:bodyPr lIns="90488" tIns="44450" rIns="90488" bIns="44450" rtlCol="0">
            <a:normAutofit/>
          </a:bodyPr>
          <a:lstStyle/>
          <a:p>
            <a:pPr marL="0" indent="0" eaLnBrk="1" fontAlgn="auto" hangingPunct="1">
              <a:spcAft>
                <a:spcPts val="0"/>
              </a:spcAft>
              <a:buFont typeface="Arial" panose="020B0604020202020204" pitchFamily="34" charset="0"/>
              <a:buNone/>
              <a:defRPr/>
            </a:pPr>
            <a:r>
              <a:rPr lang="en-US" altLang="en-US" sz="2800"/>
              <a:t>If an achievement level of other than Fully Successful is assigned, information on the achievements/performance deficiencies supporting the level assigned must be documented on VAF 0750</a:t>
            </a:r>
          </a:p>
          <a:p>
            <a:pPr eaLnBrk="1" fontAlgn="auto" hangingPunct="1">
              <a:spcAft>
                <a:spcPts val="0"/>
              </a:spcAft>
              <a:defRPr/>
            </a:pPr>
            <a:endParaRPr lang="en-US" altLang="en-US"/>
          </a:p>
          <a:p>
            <a:pPr marL="391716" lvl="1" eaLnBrk="1" fontAlgn="auto" hangingPunct="1">
              <a:spcAft>
                <a:spcPts val="0"/>
              </a:spcAft>
              <a:buFontTx/>
              <a:buNone/>
              <a:defRPr/>
            </a:pPr>
            <a:endParaRPr lang="en-US" altLang="en-US" sz="3200"/>
          </a:p>
        </p:txBody>
      </p:sp>
      <p:sp>
        <p:nvSpPr>
          <p:cNvPr id="138244" name="Slide Number Placeholder 1">
            <a:extLst>
              <a:ext uri="{FF2B5EF4-FFF2-40B4-BE49-F238E27FC236}">
                <a16:creationId xmlns:a16="http://schemas.microsoft.com/office/drawing/2014/main" id="{A2B5FC3D-B6DA-4352-B144-1A45F66A28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623BA9FA-2A03-4469-BE2C-5BA599ADBD1B}" type="slidenum">
              <a:rPr lang="en-US" altLang="en-US" sz="900" smtClean="0">
                <a:solidFill>
                  <a:srgbClr val="898989"/>
                </a:solidFill>
              </a:rPr>
              <a:pPr fontAlgn="base">
                <a:lnSpc>
                  <a:spcPct val="100000"/>
                </a:lnSpc>
                <a:spcBef>
                  <a:spcPct val="0"/>
                </a:spcBef>
                <a:spcAft>
                  <a:spcPct val="0"/>
                </a:spcAft>
                <a:buFontTx/>
                <a:buNone/>
              </a:pPr>
              <a:t>22</a:t>
            </a:fld>
            <a:endParaRPr lang="en-US" altLang="en-US" sz="900">
              <a:solidFill>
                <a:srgbClr val="898989"/>
              </a:solidFill>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050">
            <a:extLst>
              <a:ext uri="{FF2B5EF4-FFF2-40B4-BE49-F238E27FC236}">
                <a16:creationId xmlns:a16="http://schemas.microsoft.com/office/drawing/2014/main" id="{7611B4BA-E4A8-4B67-8577-619A6A239600}"/>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Appraising Performance</a:t>
            </a:r>
          </a:p>
        </p:txBody>
      </p:sp>
      <p:sp>
        <p:nvSpPr>
          <p:cNvPr id="140291" name="Rectangle 2051">
            <a:extLst>
              <a:ext uri="{FF2B5EF4-FFF2-40B4-BE49-F238E27FC236}">
                <a16:creationId xmlns:a16="http://schemas.microsoft.com/office/drawing/2014/main" id="{D0ECEC25-8AB2-4706-91DF-E7387B002C04}"/>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0" indent="0" eaLnBrk="1" hangingPunct="1">
              <a:buFont typeface="Arial" panose="020B0604020202020204" pitchFamily="34" charset="0"/>
              <a:buNone/>
            </a:pPr>
            <a:r>
              <a:rPr lang="en-US" altLang="en-US" sz="2800"/>
              <a:t>After assigning a level of achievement for each Element of the Plan, the rater will assign a rating of record based on one of five adjective descriptions:</a:t>
            </a:r>
          </a:p>
          <a:p>
            <a:pPr lvl="1" eaLnBrk="1" hangingPunct="1">
              <a:buFont typeface="Arial" panose="020B0604020202020204" pitchFamily="34" charset="0"/>
              <a:buChar char="•"/>
            </a:pPr>
            <a:r>
              <a:rPr lang="en-US" altLang="en-US" sz="2800" b="1">
                <a:cs typeface="Times New Roman" panose="02020603050405020304" pitchFamily="18" charset="0"/>
              </a:rPr>
              <a:t>Outstanding</a:t>
            </a:r>
            <a:r>
              <a:rPr lang="en-US" altLang="en-US" sz="2800"/>
              <a:t> - </a:t>
            </a:r>
            <a:r>
              <a:rPr lang="en-US" altLang="en-US" sz="2800">
                <a:cs typeface="Times New Roman" panose="02020603050405020304" pitchFamily="18" charset="0"/>
              </a:rPr>
              <a:t>Achievement levels for all elements are designated as Exceptional</a:t>
            </a:r>
          </a:p>
          <a:p>
            <a:pPr lvl="1" eaLnBrk="1" hangingPunct="1">
              <a:buFont typeface="Arial" panose="020B0604020202020204" pitchFamily="34" charset="0"/>
              <a:buChar char="•"/>
            </a:pPr>
            <a:endParaRPr lang="en-US" altLang="en-US" sz="2800">
              <a:cs typeface="Times New Roman" panose="02020603050405020304" pitchFamily="18" charset="0"/>
            </a:endParaRPr>
          </a:p>
          <a:p>
            <a:pPr lvl="1" eaLnBrk="1" hangingPunct="1">
              <a:buFont typeface="Arial" panose="020B0604020202020204" pitchFamily="34" charset="0"/>
              <a:buChar char="•"/>
            </a:pPr>
            <a:r>
              <a:rPr lang="en-US" altLang="en-US" sz="2800" b="1">
                <a:cs typeface="Times New Roman" panose="02020603050405020304" pitchFamily="18" charset="0"/>
              </a:rPr>
              <a:t>Excellent</a:t>
            </a:r>
            <a:r>
              <a:rPr lang="en-US" altLang="en-US" sz="2800"/>
              <a:t> - </a:t>
            </a:r>
            <a:r>
              <a:rPr lang="en-US" altLang="en-US" sz="2800">
                <a:cs typeface="Times New Roman" panose="02020603050405020304" pitchFamily="18" charset="0"/>
              </a:rPr>
              <a:t>Achievement levels for all critical elements are designated as Exceptional.  Achievement levels for noncritical elements are designated as at least Fully Successful.  Some, but not all, noncritical elements may be designated as Exceptional</a:t>
            </a:r>
            <a:endParaRPr lang="en-US" altLang="en-US" sz="2800"/>
          </a:p>
        </p:txBody>
      </p:sp>
      <p:sp>
        <p:nvSpPr>
          <p:cNvPr id="140292" name="Slide Number Placeholder 1">
            <a:extLst>
              <a:ext uri="{FF2B5EF4-FFF2-40B4-BE49-F238E27FC236}">
                <a16:creationId xmlns:a16="http://schemas.microsoft.com/office/drawing/2014/main" id="{E52D4214-C2F5-4A1B-9D3E-7351A682D3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7AF15D45-4845-4FDB-801E-ACC34A623AF0}" type="slidenum">
              <a:rPr lang="en-US" altLang="en-US" sz="900" smtClean="0">
                <a:solidFill>
                  <a:srgbClr val="898989"/>
                </a:solidFill>
              </a:rPr>
              <a:pPr fontAlgn="base">
                <a:lnSpc>
                  <a:spcPct val="100000"/>
                </a:lnSpc>
                <a:spcBef>
                  <a:spcPct val="0"/>
                </a:spcBef>
                <a:spcAft>
                  <a:spcPct val="0"/>
                </a:spcAft>
                <a:buFontTx/>
                <a:buNone/>
              </a:pPr>
              <a:t>23</a:t>
            </a:fld>
            <a:endParaRPr lang="en-US" altLang="en-US" sz="900">
              <a:solidFill>
                <a:srgbClr val="898989"/>
              </a:solidFill>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26">
            <a:extLst>
              <a:ext uri="{FF2B5EF4-FFF2-40B4-BE49-F238E27FC236}">
                <a16:creationId xmlns:a16="http://schemas.microsoft.com/office/drawing/2014/main" id="{C19F57ED-10B3-4CA9-800F-5D8A4907A43F}"/>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Appraising Performance</a:t>
            </a:r>
          </a:p>
        </p:txBody>
      </p:sp>
      <p:sp>
        <p:nvSpPr>
          <p:cNvPr id="142339" name="Rectangle 1027">
            <a:extLst>
              <a:ext uri="{FF2B5EF4-FFF2-40B4-BE49-F238E27FC236}">
                <a16:creationId xmlns:a16="http://schemas.microsoft.com/office/drawing/2014/main" id="{C5707D57-D7C2-422C-8E66-AA7B7B33652F}"/>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lvl="1" eaLnBrk="1" hangingPunct="1">
              <a:lnSpc>
                <a:spcPct val="80000"/>
              </a:lnSpc>
              <a:buFont typeface="Arial" panose="020B0604020202020204" pitchFamily="34" charset="0"/>
              <a:buChar char="•"/>
            </a:pPr>
            <a:r>
              <a:rPr lang="en-US" altLang="en-US" sz="2800" b="1">
                <a:cs typeface="Times New Roman" panose="02020603050405020304" pitchFamily="18" charset="0"/>
              </a:rPr>
              <a:t>Fully Successful</a:t>
            </a:r>
            <a:r>
              <a:rPr lang="en-US" altLang="en-US" sz="2800"/>
              <a:t> - </a:t>
            </a:r>
            <a:r>
              <a:rPr lang="en-US" altLang="en-US" sz="2800">
                <a:cs typeface="Times New Roman" panose="02020603050405020304" pitchFamily="18" charset="0"/>
              </a:rPr>
              <a:t>The achievement level for at least one critical element is designated as Fully Successful.  Achievement levels for other critical and noncritical elements are designated as at least Fully Successful or higher</a:t>
            </a:r>
            <a:endParaRPr lang="en-US" altLang="en-US" sz="2800"/>
          </a:p>
          <a:p>
            <a:pPr lvl="1" eaLnBrk="1" hangingPunct="1">
              <a:lnSpc>
                <a:spcPct val="80000"/>
              </a:lnSpc>
              <a:buFont typeface="Arial" panose="020B0604020202020204" pitchFamily="34" charset="0"/>
              <a:buChar char="•"/>
            </a:pPr>
            <a:endParaRPr lang="en-US" altLang="en-US" sz="2800" b="1">
              <a:cs typeface="Times New Roman" panose="02020603050405020304" pitchFamily="18" charset="0"/>
            </a:endParaRPr>
          </a:p>
          <a:p>
            <a:pPr lvl="1" eaLnBrk="1" hangingPunct="1">
              <a:lnSpc>
                <a:spcPct val="80000"/>
              </a:lnSpc>
              <a:buFont typeface="Arial" panose="020B0604020202020204" pitchFamily="34" charset="0"/>
              <a:buChar char="•"/>
            </a:pPr>
            <a:r>
              <a:rPr lang="en-US" altLang="en-US" sz="2800" b="1">
                <a:cs typeface="Times New Roman" panose="02020603050405020304" pitchFamily="18" charset="0"/>
              </a:rPr>
              <a:t>Minimally Satisfactory</a:t>
            </a:r>
            <a:r>
              <a:rPr lang="en-US" altLang="en-US" sz="2800">
                <a:cs typeface="Times New Roman" panose="02020603050405020304" pitchFamily="18" charset="0"/>
              </a:rPr>
              <a:t> - Achievement levels for all critical elements are designated as at least Fully Successful.  Achievement levels for one or more noncritical elements is designated Less Than Fully Successful</a:t>
            </a:r>
          </a:p>
          <a:p>
            <a:pPr lvl="1" eaLnBrk="1" hangingPunct="1">
              <a:lnSpc>
                <a:spcPct val="80000"/>
              </a:lnSpc>
              <a:buFont typeface="Arial" panose="020B0604020202020204" pitchFamily="34" charset="0"/>
              <a:buChar char="•"/>
            </a:pPr>
            <a:endParaRPr lang="en-US" altLang="en-US" sz="2800">
              <a:cs typeface="Times New Roman" panose="02020603050405020304" pitchFamily="18" charset="0"/>
            </a:endParaRPr>
          </a:p>
          <a:p>
            <a:pPr lvl="1" eaLnBrk="1" hangingPunct="1">
              <a:lnSpc>
                <a:spcPct val="80000"/>
              </a:lnSpc>
              <a:buFont typeface="Arial" panose="020B0604020202020204" pitchFamily="34" charset="0"/>
              <a:buChar char="•"/>
            </a:pPr>
            <a:r>
              <a:rPr lang="en-US" altLang="en-US" sz="2800" b="1">
                <a:cs typeface="Times New Roman" panose="02020603050405020304" pitchFamily="18" charset="0"/>
              </a:rPr>
              <a:t>Unsatisfactory</a:t>
            </a:r>
            <a:r>
              <a:rPr lang="en-US" altLang="en-US" sz="2800">
                <a:cs typeface="Times New Roman" panose="02020603050405020304" pitchFamily="18" charset="0"/>
              </a:rPr>
              <a:t> - The achievement level(s) of one (or more) critical elements(s) is (are) designated as Less Than Fully Successful</a:t>
            </a:r>
            <a:endParaRPr lang="en-US" altLang="en-US" sz="2800"/>
          </a:p>
          <a:p>
            <a:pPr lvl="1" eaLnBrk="1" hangingPunct="1">
              <a:lnSpc>
                <a:spcPct val="80000"/>
              </a:lnSpc>
              <a:buFontTx/>
              <a:buNone/>
            </a:pPr>
            <a:endParaRPr lang="en-US" altLang="en-US" sz="2400"/>
          </a:p>
        </p:txBody>
      </p:sp>
      <p:sp>
        <p:nvSpPr>
          <p:cNvPr id="142340" name="Slide Number Placeholder 1">
            <a:extLst>
              <a:ext uri="{FF2B5EF4-FFF2-40B4-BE49-F238E27FC236}">
                <a16:creationId xmlns:a16="http://schemas.microsoft.com/office/drawing/2014/main" id="{D3C28EA7-C6FE-4250-B25C-8A0CCD1DDFA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450DADD6-3427-4F7E-A01D-29066BBFD34B}" type="slidenum">
              <a:rPr lang="en-US" altLang="en-US" sz="900" smtClean="0">
                <a:solidFill>
                  <a:srgbClr val="898989"/>
                </a:solidFill>
              </a:rPr>
              <a:pPr fontAlgn="base">
                <a:lnSpc>
                  <a:spcPct val="100000"/>
                </a:lnSpc>
                <a:spcBef>
                  <a:spcPct val="0"/>
                </a:spcBef>
                <a:spcAft>
                  <a:spcPct val="0"/>
                </a:spcAft>
                <a:buFontTx/>
                <a:buNone/>
              </a:pPr>
              <a:t>24</a:t>
            </a:fld>
            <a:endParaRPr lang="en-US" altLang="en-US" sz="900">
              <a:solidFill>
                <a:srgbClr val="898989"/>
              </a:solidFill>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30245B4E-CE25-44EC-AC9E-7CF565823679}"/>
              </a:ext>
            </a:extLst>
          </p:cNvPr>
          <p:cNvSpPr>
            <a:spLocks noGrp="1" noChangeArrowheads="1"/>
          </p:cNvSpPr>
          <p:nvPr>
            <p:ph type="title"/>
          </p:nvPr>
        </p:nvSpPr>
        <p:spPr/>
        <p:txBody>
          <a:bodyPr/>
          <a:lstStyle/>
          <a:p>
            <a:pPr eaLnBrk="1" hangingPunct="1"/>
            <a:r>
              <a:rPr lang="en-US" altLang="en-US"/>
              <a:t>Appraising Performance</a:t>
            </a:r>
          </a:p>
        </p:txBody>
      </p:sp>
      <p:sp>
        <p:nvSpPr>
          <p:cNvPr id="144387" name="Rectangle 3">
            <a:extLst>
              <a:ext uri="{FF2B5EF4-FFF2-40B4-BE49-F238E27FC236}">
                <a16:creationId xmlns:a16="http://schemas.microsoft.com/office/drawing/2014/main" id="{8227D4D6-7BF3-44A7-B061-6A7C5FD33E9A}"/>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2800"/>
              <a:t>Fully Successful and Excellent performance ratings </a:t>
            </a:r>
            <a:r>
              <a:rPr lang="en-US" altLang="en-US" sz="2800" u="sng"/>
              <a:t>do not</a:t>
            </a:r>
            <a:r>
              <a:rPr lang="en-US" altLang="en-US" sz="2800"/>
              <a:t> require higher level approval</a:t>
            </a:r>
          </a:p>
          <a:p>
            <a:pPr eaLnBrk="1" hangingPunct="1"/>
            <a:endParaRPr lang="en-US" altLang="en-US" sz="2800"/>
          </a:p>
          <a:p>
            <a:pPr eaLnBrk="1" hangingPunct="1"/>
            <a:r>
              <a:rPr lang="en-US" altLang="en-US" sz="2800"/>
              <a:t>Unsatisfactory, Minimally Satisfactory and Outstanding performance ratings </a:t>
            </a:r>
            <a:r>
              <a:rPr lang="en-US" altLang="en-US" sz="2800" u="sng"/>
              <a:t>do</a:t>
            </a:r>
            <a:r>
              <a:rPr lang="en-US" altLang="en-US" sz="2800"/>
              <a:t> require higher level approval</a:t>
            </a:r>
          </a:p>
          <a:p>
            <a:pPr eaLnBrk="1" hangingPunct="1"/>
            <a:endParaRPr lang="en-US" altLang="en-US" sz="2800"/>
          </a:p>
          <a:p>
            <a:pPr eaLnBrk="1" hangingPunct="1"/>
            <a:r>
              <a:rPr lang="en-US" altLang="en-US" sz="2800"/>
              <a:t>Unsatisfactory performance ratings require higher level approval as well as remedial action </a:t>
            </a:r>
            <a:r>
              <a:rPr lang="en-US" altLang="en-US" sz="2800" u="sng"/>
              <a:t>prior</a:t>
            </a:r>
            <a:r>
              <a:rPr lang="en-US" altLang="en-US" sz="2800"/>
              <a:t> to the rating</a:t>
            </a:r>
          </a:p>
        </p:txBody>
      </p:sp>
      <p:sp>
        <p:nvSpPr>
          <p:cNvPr id="144388" name="Slide Number Placeholder 1">
            <a:extLst>
              <a:ext uri="{FF2B5EF4-FFF2-40B4-BE49-F238E27FC236}">
                <a16:creationId xmlns:a16="http://schemas.microsoft.com/office/drawing/2014/main" id="{361D5C12-43DB-4CB5-AD21-B089C85FD2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5E1D8FA7-88C0-46DA-85CF-A3118C9B25AE}" type="slidenum">
              <a:rPr lang="en-US" altLang="en-US" sz="900" smtClean="0">
                <a:solidFill>
                  <a:srgbClr val="898989"/>
                </a:solidFill>
              </a:rPr>
              <a:pPr fontAlgn="base">
                <a:lnSpc>
                  <a:spcPct val="100000"/>
                </a:lnSpc>
                <a:spcBef>
                  <a:spcPct val="0"/>
                </a:spcBef>
                <a:spcAft>
                  <a:spcPct val="0"/>
                </a:spcAft>
                <a:buFontTx/>
                <a:buNone/>
              </a:pPr>
              <a:t>25</a:t>
            </a:fld>
            <a:endParaRPr lang="en-US" altLang="en-US" sz="900">
              <a:solidFill>
                <a:srgbClr val="898989"/>
              </a:solidFill>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2EEF3B84-517C-4268-BC60-BCC4A9E021AD}"/>
              </a:ext>
            </a:extLst>
          </p:cNvPr>
          <p:cNvSpPr>
            <a:spLocks noGrp="1" noChangeArrowheads="1"/>
          </p:cNvSpPr>
          <p:nvPr>
            <p:ph type="title"/>
          </p:nvPr>
        </p:nvSpPr>
        <p:spPr/>
        <p:txBody>
          <a:bodyPr/>
          <a:lstStyle/>
          <a:p>
            <a:pPr eaLnBrk="1" hangingPunct="1"/>
            <a:r>
              <a:rPr lang="en-US" altLang="en-US"/>
              <a:t>Appraising Performance</a:t>
            </a:r>
          </a:p>
        </p:txBody>
      </p:sp>
      <p:sp>
        <p:nvSpPr>
          <p:cNvPr id="146435" name="Rectangle 1027">
            <a:extLst>
              <a:ext uri="{FF2B5EF4-FFF2-40B4-BE49-F238E27FC236}">
                <a16:creationId xmlns:a16="http://schemas.microsoft.com/office/drawing/2014/main" id="{1FF01B0F-D5F5-4E2D-8435-EA26ECF54B84}"/>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a:p>
          <a:p>
            <a:pPr eaLnBrk="1" hangingPunct="1"/>
            <a:r>
              <a:rPr lang="en-US" altLang="en-US" sz="2800"/>
              <a:t>Employees dissatisfied with their ratings may informally discuss with raters and/or approving officials; </a:t>
            </a:r>
          </a:p>
          <a:p>
            <a:pPr eaLnBrk="1" hangingPunct="1"/>
            <a:endParaRPr lang="en-US" altLang="en-US" sz="2800"/>
          </a:p>
          <a:p>
            <a:pPr eaLnBrk="1" hangingPunct="1"/>
            <a:r>
              <a:rPr lang="en-US" altLang="en-US" sz="2800"/>
              <a:t>If unresolved, employees may grieve under the applicable grievance procedure</a:t>
            </a:r>
          </a:p>
          <a:p>
            <a:pPr eaLnBrk="1" hangingPunct="1">
              <a:buFontTx/>
              <a:buNone/>
            </a:pPr>
            <a:r>
              <a:rPr lang="en-US" altLang="en-US" sz="2800"/>
              <a:t> </a:t>
            </a:r>
          </a:p>
          <a:p>
            <a:pPr eaLnBrk="1" hangingPunct="1">
              <a:buFontTx/>
              <a:buNone/>
            </a:pPr>
            <a:endParaRPr lang="en-US" altLang="en-US"/>
          </a:p>
        </p:txBody>
      </p:sp>
      <p:sp>
        <p:nvSpPr>
          <p:cNvPr id="146436" name="Slide Number Placeholder 1">
            <a:extLst>
              <a:ext uri="{FF2B5EF4-FFF2-40B4-BE49-F238E27FC236}">
                <a16:creationId xmlns:a16="http://schemas.microsoft.com/office/drawing/2014/main" id="{6DDF9B58-4DE9-49E3-873B-B24E431535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5AA7D3EA-86F8-4B40-9F83-21E158BB22ED}" type="slidenum">
              <a:rPr lang="en-US" altLang="en-US" sz="900" smtClean="0">
                <a:solidFill>
                  <a:srgbClr val="898989"/>
                </a:solidFill>
              </a:rPr>
              <a:pPr fontAlgn="base">
                <a:lnSpc>
                  <a:spcPct val="100000"/>
                </a:lnSpc>
                <a:spcBef>
                  <a:spcPct val="0"/>
                </a:spcBef>
                <a:spcAft>
                  <a:spcPct val="0"/>
                </a:spcAft>
                <a:buFontTx/>
                <a:buNone/>
              </a:pPr>
              <a:t>26</a:t>
            </a:fld>
            <a:endParaRPr lang="en-US" altLang="en-US" sz="900">
              <a:solidFill>
                <a:srgbClr val="898989"/>
              </a:solidFill>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176DF821-E8FC-4335-9569-5F66BE98DB8F}"/>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Details and Transfers </a:t>
            </a:r>
          </a:p>
        </p:txBody>
      </p:sp>
      <p:sp>
        <p:nvSpPr>
          <p:cNvPr id="148483" name="Rectangle 3">
            <a:extLst>
              <a:ext uri="{FF2B5EF4-FFF2-40B4-BE49-F238E27FC236}">
                <a16:creationId xmlns:a16="http://schemas.microsoft.com/office/drawing/2014/main" id="{8241F400-5D93-455F-B912-A38DE879ED04}"/>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2800"/>
              <a:t>Employees detailed or temporarily promoted should be provided a performance plan for the new position; if  the detail or temporary promotion lasts for at least 90 days, a performance rating should be completed at the end of the detail or temporary promotion</a:t>
            </a:r>
          </a:p>
          <a:p>
            <a:pPr eaLnBrk="1" hangingPunct="1"/>
            <a:endParaRPr lang="en-US" altLang="en-US" sz="2800"/>
          </a:p>
          <a:p>
            <a:pPr eaLnBrk="1" hangingPunct="1"/>
            <a:r>
              <a:rPr lang="en-US" altLang="en-US" sz="2800"/>
              <a:t>If the employee leaves or changes positions, the rater must prepare a summary rating on the </a:t>
            </a:r>
            <a:r>
              <a:rPr lang="en-US" altLang="en-US" sz="2800" b="1" u="sng"/>
              <a:t>original</a:t>
            </a:r>
            <a:r>
              <a:rPr lang="en-US" altLang="en-US" sz="2800"/>
              <a:t> VAF 0750</a:t>
            </a:r>
          </a:p>
        </p:txBody>
      </p:sp>
      <p:sp>
        <p:nvSpPr>
          <p:cNvPr id="148484" name="Slide Number Placeholder 1">
            <a:extLst>
              <a:ext uri="{FF2B5EF4-FFF2-40B4-BE49-F238E27FC236}">
                <a16:creationId xmlns:a16="http://schemas.microsoft.com/office/drawing/2014/main" id="{1FDD3304-49EE-42E6-83C6-846BBB9F92A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D58A5D31-D7F0-4324-8401-4D1354A7DEF1}" type="slidenum">
              <a:rPr lang="en-US" altLang="en-US" sz="900" smtClean="0">
                <a:solidFill>
                  <a:srgbClr val="898989"/>
                </a:solidFill>
              </a:rPr>
              <a:pPr fontAlgn="base">
                <a:lnSpc>
                  <a:spcPct val="100000"/>
                </a:lnSpc>
                <a:spcBef>
                  <a:spcPct val="0"/>
                </a:spcBef>
                <a:spcAft>
                  <a:spcPct val="0"/>
                </a:spcAft>
                <a:buFontTx/>
                <a:buNone/>
              </a:pPr>
              <a:t>27</a:t>
            </a:fld>
            <a:endParaRPr lang="en-US" altLang="en-US" sz="900">
              <a:solidFill>
                <a:srgbClr val="898989"/>
              </a:solidFill>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F3272EB4-45B3-4D84-9767-37915A0ECA6C}"/>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Details and Transfers</a:t>
            </a:r>
          </a:p>
        </p:txBody>
      </p:sp>
      <p:sp>
        <p:nvSpPr>
          <p:cNvPr id="150531" name="Rectangle 3">
            <a:extLst>
              <a:ext uri="{FF2B5EF4-FFF2-40B4-BE49-F238E27FC236}">
                <a16:creationId xmlns:a16="http://schemas.microsoft.com/office/drawing/2014/main" id="{35375A69-5F9E-4297-B6C4-AEB48E95B8A2}"/>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2800"/>
              <a:t>If the rater leaves or changes positions or the employee changes raters, the rater must prepare a summary rating, using a </a:t>
            </a:r>
            <a:r>
              <a:rPr lang="en-US" altLang="en-US" sz="2800" b="1" u="sng"/>
              <a:t>copy</a:t>
            </a:r>
            <a:r>
              <a:rPr lang="en-US" altLang="en-US" sz="2800"/>
              <a:t> of the original VAF 0750</a:t>
            </a:r>
          </a:p>
          <a:p>
            <a:pPr eaLnBrk="1" hangingPunct="1"/>
            <a:endParaRPr lang="en-US" altLang="en-US" sz="2800"/>
          </a:p>
          <a:p>
            <a:pPr eaLnBrk="1" hangingPunct="1"/>
            <a:r>
              <a:rPr lang="en-US" altLang="en-US" sz="2800"/>
              <a:t>The new rater may utilize any summary performance rating prepared by a previous rater as the rating of record by concurring in it</a:t>
            </a:r>
          </a:p>
        </p:txBody>
      </p:sp>
      <p:sp>
        <p:nvSpPr>
          <p:cNvPr id="150532" name="Slide Number Placeholder 1">
            <a:extLst>
              <a:ext uri="{FF2B5EF4-FFF2-40B4-BE49-F238E27FC236}">
                <a16:creationId xmlns:a16="http://schemas.microsoft.com/office/drawing/2014/main" id="{8EF009EC-568E-493E-9719-D6F14FE3A6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924B676A-8949-4DCB-9398-0A36BB1FB35C}" type="slidenum">
              <a:rPr lang="en-US" altLang="en-US" sz="900" smtClean="0">
                <a:solidFill>
                  <a:srgbClr val="898989"/>
                </a:solidFill>
              </a:rPr>
              <a:pPr fontAlgn="base">
                <a:lnSpc>
                  <a:spcPct val="100000"/>
                </a:lnSpc>
                <a:spcBef>
                  <a:spcPct val="0"/>
                </a:spcBef>
                <a:spcAft>
                  <a:spcPct val="0"/>
                </a:spcAft>
                <a:buFontTx/>
                <a:buNone/>
              </a:pPr>
              <a:t>28</a:t>
            </a:fld>
            <a:endParaRPr lang="en-US" altLang="en-US" sz="900">
              <a:solidFill>
                <a:srgbClr val="898989"/>
              </a:solidFill>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2">
            <a:extLst>
              <a:ext uri="{FF2B5EF4-FFF2-40B4-BE49-F238E27FC236}">
                <a16:creationId xmlns:a16="http://schemas.microsoft.com/office/drawing/2014/main" id="{8C67F460-BE11-4D28-B72B-FCA8AAB3407F}"/>
              </a:ext>
            </a:extLst>
          </p:cNvPr>
          <p:cNvSpPr>
            <a:spLocks noGrp="1" noChangeArrowheads="1"/>
          </p:cNvSpPr>
          <p:nvPr>
            <p:ph type="title"/>
          </p:nvPr>
        </p:nvSpPr>
        <p:spPr/>
        <p:txBody>
          <a:bodyPr/>
          <a:lstStyle/>
          <a:p>
            <a:pPr eaLnBrk="1" hangingPunct="1"/>
            <a:r>
              <a:rPr lang="en-US" altLang="en-US"/>
              <a:t>Poll Questions</a:t>
            </a:r>
          </a:p>
        </p:txBody>
      </p:sp>
      <p:sp>
        <p:nvSpPr>
          <p:cNvPr id="152579" name="Content Placeholder 3">
            <a:extLst>
              <a:ext uri="{FF2B5EF4-FFF2-40B4-BE49-F238E27FC236}">
                <a16:creationId xmlns:a16="http://schemas.microsoft.com/office/drawing/2014/main" id="{2FB0158D-3DBA-452A-9D8F-DA3F6811E108}"/>
              </a:ext>
            </a:extLst>
          </p:cNvPr>
          <p:cNvSpPr>
            <a:spLocks noGrp="1" noChangeArrowheads="1"/>
          </p:cNvSpPr>
          <p:nvPr>
            <p:ph idx="1"/>
          </p:nvPr>
        </p:nvSpPr>
        <p:spPr/>
        <p:txBody>
          <a:bodyPr/>
          <a:lstStyle/>
          <a:p>
            <a:pPr eaLnBrk="1" hangingPunct="1"/>
            <a:endParaRPr lang="en-US" altLang="en-US"/>
          </a:p>
        </p:txBody>
      </p:sp>
      <p:pic>
        <p:nvPicPr>
          <p:cNvPr id="152580" name="Picture 2" descr="Image result for questions">
            <a:extLst>
              <a:ext uri="{FF2B5EF4-FFF2-40B4-BE49-F238E27FC236}">
                <a16:creationId xmlns:a16="http://schemas.microsoft.com/office/drawing/2014/main" id="{1C111371-546C-48C2-91B1-B7A5374C1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8900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1" name="Slide Number Placeholder 4">
            <a:extLst>
              <a:ext uri="{FF2B5EF4-FFF2-40B4-BE49-F238E27FC236}">
                <a16:creationId xmlns:a16="http://schemas.microsoft.com/office/drawing/2014/main" id="{9757C7E3-2345-4600-B069-7202285631D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38D9D7FC-40F8-4A55-952E-028B9388C3E3}" type="slidenum">
              <a:rPr lang="en-US" altLang="en-US" sz="900" smtClean="0">
                <a:solidFill>
                  <a:srgbClr val="898989"/>
                </a:solidFill>
              </a:rPr>
              <a:pPr fontAlgn="base">
                <a:lnSpc>
                  <a:spcPct val="100000"/>
                </a:lnSpc>
                <a:spcBef>
                  <a:spcPct val="0"/>
                </a:spcBef>
                <a:spcAft>
                  <a:spcPct val="0"/>
                </a:spcAft>
                <a:buFontTx/>
                <a:buNone/>
              </a:pPr>
              <a:t>29</a:t>
            </a:fld>
            <a:endParaRPr lang="en-US" altLang="en-US" sz="90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F72361E4-A51E-46BF-81DC-35309804F637}"/>
              </a:ext>
            </a:extLst>
          </p:cNvPr>
          <p:cNvSpPr>
            <a:spLocks noGrp="1" noChangeArrowheads="1"/>
          </p:cNvSpPr>
          <p:nvPr>
            <p:ph type="title"/>
          </p:nvPr>
        </p:nvSpPr>
        <p:spPr/>
        <p:txBody>
          <a:bodyPr/>
          <a:lstStyle/>
          <a:p>
            <a:pPr eaLnBrk="1" hangingPunct="1"/>
            <a:r>
              <a:rPr lang="en-US" altLang="en-US"/>
              <a:t>Subject Matter Experts</a:t>
            </a:r>
          </a:p>
        </p:txBody>
      </p:sp>
      <p:sp>
        <p:nvSpPr>
          <p:cNvPr id="102404" name="TextBox 12">
            <a:extLst>
              <a:ext uri="{FF2B5EF4-FFF2-40B4-BE49-F238E27FC236}">
                <a16:creationId xmlns:a16="http://schemas.microsoft.com/office/drawing/2014/main" id="{C7FE6BCA-5AC3-4A50-8650-CB7FADC8466C}"/>
              </a:ext>
            </a:extLst>
          </p:cNvPr>
          <p:cNvSpPr txBox="1">
            <a:spLocks noChangeArrowheads="1"/>
          </p:cNvSpPr>
          <p:nvPr/>
        </p:nvSpPr>
        <p:spPr bwMode="auto">
          <a:xfrm>
            <a:off x="2667000" y="3103563"/>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James Lester</a:t>
            </a:r>
          </a:p>
          <a:p>
            <a:pPr algn="ctr"/>
            <a:r>
              <a:rPr lang="en-US" altLang="en-US" sz="1400" b="1">
                <a:solidFill>
                  <a:srgbClr val="000000"/>
                </a:solidFill>
                <a:latin typeface="Arial" panose="020B0604020202020204" pitchFamily="34" charset="0"/>
              </a:rPr>
              <a:t>Columbia VREO</a:t>
            </a:r>
          </a:p>
        </p:txBody>
      </p:sp>
      <p:sp>
        <p:nvSpPr>
          <p:cNvPr id="102405" name="TextBox 13">
            <a:extLst>
              <a:ext uri="{FF2B5EF4-FFF2-40B4-BE49-F238E27FC236}">
                <a16:creationId xmlns:a16="http://schemas.microsoft.com/office/drawing/2014/main" id="{80383B2A-1B00-48F9-84C0-06C3EC2DFDCF}"/>
              </a:ext>
            </a:extLst>
          </p:cNvPr>
          <p:cNvSpPr txBox="1">
            <a:spLocks noChangeArrowheads="1"/>
          </p:cNvSpPr>
          <p:nvPr/>
        </p:nvSpPr>
        <p:spPr bwMode="auto">
          <a:xfrm>
            <a:off x="4397375" y="3124200"/>
            <a:ext cx="1927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cs typeface="Calibri" panose="020F0502020204030204" pitchFamily="34" charset="0"/>
              </a:rPr>
              <a:t>Linda Steffensmeier</a:t>
            </a:r>
          </a:p>
          <a:p>
            <a:pPr algn="ctr"/>
            <a:r>
              <a:rPr lang="en-US" altLang="en-US" sz="1400" b="1">
                <a:solidFill>
                  <a:srgbClr val="000000"/>
                </a:solidFill>
                <a:latin typeface="Arial" panose="020B0604020202020204" pitchFamily="34" charset="0"/>
              </a:rPr>
              <a:t>Los Angeles VREO</a:t>
            </a:r>
            <a:endParaRPr lang="en-US" altLang="en-US" sz="1400" b="1">
              <a:solidFill>
                <a:srgbClr val="000000"/>
              </a:solidFill>
              <a:latin typeface="Arial" panose="020B0604020202020204" pitchFamily="34" charset="0"/>
              <a:cs typeface="Calibri" panose="020F0502020204030204" pitchFamily="34" charset="0"/>
            </a:endParaRPr>
          </a:p>
        </p:txBody>
      </p:sp>
      <p:sp>
        <p:nvSpPr>
          <p:cNvPr id="102406" name="TextBox 14">
            <a:extLst>
              <a:ext uri="{FF2B5EF4-FFF2-40B4-BE49-F238E27FC236}">
                <a16:creationId xmlns:a16="http://schemas.microsoft.com/office/drawing/2014/main" id="{2073C030-BF8D-485F-A746-940F5CEC9BFA}"/>
              </a:ext>
            </a:extLst>
          </p:cNvPr>
          <p:cNvSpPr txBox="1">
            <a:spLocks noChangeArrowheads="1"/>
          </p:cNvSpPr>
          <p:nvPr/>
        </p:nvSpPr>
        <p:spPr bwMode="auto">
          <a:xfrm>
            <a:off x="6462713" y="3124200"/>
            <a:ext cx="149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Heather Becker</a:t>
            </a:r>
          </a:p>
          <a:p>
            <a:pPr algn="ctr"/>
            <a:r>
              <a:rPr lang="en-US" altLang="en-US" sz="1400" b="1">
                <a:solidFill>
                  <a:srgbClr val="000000"/>
                </a:solidFill>
                <a:latin typeface="Arial" panose="020B0604020202020204" pitchFamily="34" charset="0"/>
                <a:cs typeface="Arial" panose="020B0604020202020204" pitchFamily="34" charset="0"/>
              </a:rPr>
              <a:t>Buffalo AVREO</a:t>
            </a:r>
          </a:p>
        </p:txBody>
      </p:sp>
      <p:sp>
        <p:nvSpPr>
          <p:cNvPr id="102407" name="TextBox 16">
            <a:extLst>
              <a:ext uri="{FF2B5EF4-FFF2-40B4-BE49-F238E27FC236}">
                <a16:creationId xmlns:a16="http://schemas.microsoft.com/office/drawing/2014/main" id="{5121E4D7-126A-48BE-9806-F21D5C493931}"/>
              </a:ext>
            </a:extLst>
          </p:cNvPr>
          <p:cNvSpPr txBox="1">
            <a:spLocks noChangeArrowheads="1"/>
          </p:cNvSpPr>
          <p:nvPr/>
        </p:nvSpPr>
        <p:spPr bwMode="auto">
          <a:xfrm>
            <a:off x="4648200" y="5761038"/>
            <a:ext cx="1447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Corliss De La Garza</a:t>
            </a:r>
          </a:p>
          <a:p>
            <a:pPr algn="ctr"/>
            <a:r>
              <a:rPr lang="en-US" altLang="en-US" sz="1400" b="1">
                <a:solidFill>
                  <a:srgbClr val="000000"/>
                </a:solidFill>
                <a:latin typeface="Arial" panose="020B0604020202020204" pitchFamily="34" charset="0"/>
              </a:rPr>
              <a:t>Albuquerque VREO</a:t>
            </a:r>
          </a:p>
        </p:txBody>
      </p:sp>
      <p:sp>
        <p:nvSpPr>
          <p:cNvPr id="102409" name="TextBox 18">
            <a:extLst>
              <a:ext uri="{FF2B5EF4-FFF2-40B4-BE49-F238E27FC236}">
                <a16:creationId xmlns:a16="http://schemas.microsoft.com/office/drawing/2014/main" id="{69D69036-A409-4814-ADFB-E1287600DC24}"/>
              </a:ext>
            </a:extLst>
          </p:cNvPr>
          <p:cNvSpPr txBox="1">
            <a:spLocks noChangeArrowheads="1"/>
          </p:cNvSpPr>
          <p:nvPr/>
        </p:nvSpPr>
        <p:spPr bwMode="auto">
          <a:xfrm>
            <a:off x="6416675" y="5761038"/>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Chloe Freeman</a:t>
            </a:r>
          </a:p>
          <a:p>
            <a:pPr algn="ctr"/>
            <a:r>
              <a:rPr lang="en-US" altLang="en-US" sz="1400" b="1">
                <a:solidFill>
                  <a:srgbClr val="000000"/>
                </a:solidFill>
                <a:latin typeface="Arial" panose="020B0604020202020204" pitchFamily="34" charset="0"/>
              </a:rPr>
              <a:t>Waco VREO</a:t>
            </a:r>
          </a:p>
        </p:txBody>
      </p:sp>
      <p:pic>
        <p:nvPicPr>
          <p:cNvPr id="102410" name="Picture 19">
            <a:extLst>
              <a:ext uri="{FF2B5EF4-FFF2-40B4-BE49-F238E27FC236}">
                <a16:creationId xmlns:a16="http://schemas.microsoft.com/office/drawing/2014/main" id="{8136910B-C59D-45D7-BE85-D6F19FD9277B}"/>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743200" y="1003300"/>
            <a:ext cx="1541463"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1" name="TextBox 15">
            <a:extLst>
              <a:ext uri="{FF2B5EF4-FFF2-40B4-BE49-F238E27FC236}">
                <a16:creationId xmlns:a16="http://schemas.microsoft.com/office/drawing/2014/main" id="{FE7D3DFC-80CD-4B17-97C6-F6786B478C69}"/>
              </a:ext>
            </a:extLst>
          </p:cNvPr>
          <p:cNvSpPr txBox="1">
            <a:spLocks noChangeArrowheads="1"/>
          </p:cNvSpPr>
          <p:nvPr/>
        </p:nvSpPr>
        <p:spPr bwMode="auto">
          <a:xfrm>
            <a:off x="8189913" y="31242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Rodney Hackney Oakland VREO</a:t>
            </a:r>
            <a:endParaRPr lang="en-US" altLang="en-US" sz="1400" b="1">
              <a:solidFill>
                <a:srgbClr val="000000"/>
              </a:solidFill>
              <a:latin typeface="Arial" panose="020B0604020202020204" pitchFamily="34" charset="0"/>
              <a:cs typeface="Calibri" panose="020F0502020204030204" pitchFamily="34" charset="0"/>
            </a:endParaRPr>
          </a:p>
        </p:txBody>
      </p:sp>
      <p:pic>
        <p:nvPicPr>
          <p:cNvPr id="102412" name="Picture 21" descr="Linda Steffensmeier">
            <a:extLst>
              <a:ext uri="{FF2B5EF4-FFF2-40B4-BE49-F238E27FC236}">
                <a16:creationId xmlns:a16="http://schemas.microsoft.com/office/drawing/2014/main" id="{D07F0B8A-77F4-4329-B770-D652BBBFAF46}"/>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648200" y="1003300"/>
            <a:ext cx="13970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02413" name="Picture 5">
            <a:extLst>
              <a:ext uri="{FF2B5EF4-FFF2-40B4-BE49-F238E27FC236}">
                <a16:creationId xmlns:a16="http://schemas.microsoft.com/office/drawing/2014/main" id="{3390DE43-130C-4650-BA8C-0E034B706D67}"/>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462713" y="990600"/>
            <a:ext cx="139541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02415" name="Picture 6">
            <a:extLst>
              <a:ext uri="{FF2B5EF4-FFF2-40B4-BE49-F238E27FC236}">
                <a16:creationId xmlns:a16="http://schemas.microsoft.com/office/drawing/2014/main" id="{551E0F43-98C7-4B42-AABF-46D316C1CD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958850"/>
            <a:ext cx="1447800" cy="21796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416" name="Picture 8">
            <a:extLst>
              <a:ext uri="{FF2B5EF4-FFF2-40B4-BE49-F238E27FC236}">
                <a16:creationId xmlns:a16="http://schemas.microsoft.com/office/drawing/2014/main" id="{46BDB82F-91AB-4EFB-83D5-F7DF6BF727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829050"/>
            <a:ext cx="1439863" cy="190658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417" name="Picture 10">
            <a:extLst>
              <a:ext uri="{FF2B5EF4-FFF2-40B4-BE49-F238E27FC236}">
                <a16:creationId xmlns:a16="http://schemas.microsoft.com/office/drawing/2014/main" id="{ACF42CA9-56C6-49D5-91CF-0AC57650725B}"/>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6484938" y="3844925"/>
            <a:ext cx="1411287"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8" name="Picture 12">
            <a:extLst>
              <a:ext uri="{FF2B5EF4-FFF2-40B4-BE49-F238E27FC236}">
                <a16:creationId xmlns:a16="http://schemas.microsoft.com/office/drawing/2014/main" id="{59BCEEFF-C876-4EB8-94CD-DA33FB29A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3873500"/>
            <a:ext cx="1371600"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9" name="TextBox 23">
            <a:extLst>
              <a:ext uri="{FF2B5EF4-FFF2-40B4-BE49-F238E27FC236}">
                <a16:creationId xmlns:a16="http://schemas.microsoft.com/office/drawing/2014/main" id="{4AB996EA-3882-4768-88B4-4021B45C2413}"/>
              </a:ext>
            </a:extLst>
          </p:cNvPr>
          <p:cNvSpPr txBox="1">
            <a:spLocks noChangeArrowheads="1"/>
          </p:cNvSpPr>
          <p:nvPr/>
        </p:nvSpPr>
        <p:spPr bwMode="auto">
          <a:xfrm>
            <a:off x="8261350" y="5813425"/>
            <a:ext cx="1524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Kenneth Fisher</a:t>
            </a:r>
          </a:p>
          <a:p>
            <a:pPr algn="ctr"/>
            <a:r>
              <a:rPr lang="en-US" altLang="en-US" sz="1400" b="1">
                <a:solidFill>
                  <a:srgbClr val="000000"/>
                </a:solidFill>
                <a:latin typeface="Arial" panose="020B0604020202020204" pitchFamily="34" charset="0"/>
              </a:rPr>
              <a:t>Muskogee AVREO</a:t>
            </a:r>
          </a:p>
        </p:txBody>
      </p:sp>
      <p:sp>
        <p:nvSpPr>
          <p:cNvPr id="5" name="Slide Number Placeholder 4">
            <a:extLst>
              <a:ext uri="{FF2B5EF4-FFF2-40B4-BE49-F238E27FC236}">
                <a16:creationId xmlns:a16="http://schemas.microsoft.com/office/drawing/2014/main" id="{F2746038-10D2-4174-98E5-A4B2BE70DD13}"/>
              </a:ext>
            </a:extLst>
          </p:cNvPr>
          <p:cNvSpPr>
            <a:spLocks noGrp="1"/>
          </p:cNvSpPr>
          <p:nvPr>
            <p:ph type="sldNum" sz="quarter" idx="12"/>
          </p:nvPr>
        </p:nvSpPr>
        <p:spPr/>
        <p:txBody>
          <a:bodyPr/>
          <a:lstStyle/>
          <a:p>
            <a:pPr>
              <a:defRPr/>
            </a:pPr>
            <a:fld id="{CDAF8480-7F6E-417F-B809-32172D7DBFF0}" type="slidenum">
              <a:rPr lang="en-US"/>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626D-2EEB-46C3-ABD0-261C12AE85ED}"/>
              </a:ext>
            </a:extLst>
          </p:cNvPr>
          <p:cNvSpPr>
            <a:spLocks noGrp="1"/>
          </p:cNvSpPr>
          <p:nvPr>
            <p:ph type="title"/>
          </p:nvPr>
        </p:nvSpPr>
        <p:spPr/>
        <p:txBody>
          <a:bodyPr/>
          <a:lstStyle/>
          <a:p>
            <a:r>
              <a:rPr lang="en-US"/>
              <a:t>True or False</a:t>
            </a:r>
          </a:p>
        </p:txBody>
      </p:sp>
      <p:sp>
        <p:nvSpPr>
          <p:cNvPr id="3" name="Content Placeholder 2">
            <a:extLst>
              <a:ext uri="{FF2B5EF4-FFF2-40B4-BE49-F238E27FC236}">
                <a16:creationId xmlns:a16="http://schemas.microsoft.com/office/drawing/2014/main" id="{01561559-72F2-4EFF-9B6E-C1E9EB3E2290}"/>
              </a:ext>
            </a:extLst>
          </p:cNvPr>
          <p:cNvSpPr>
            <a:spLocks noGrp="1"/>
          </p:cNvSpPr>
          <p:nvPr>
            <p:ph idx="1"/>
          </p:nvPr>
        </p:nvSpPr>
        <p:spPr/>
        <p:txBody>
          <a:bodyPr/>
          <a:lstStyle/>
          <a:p>
            <a:endParaRPr lang="en-US"/>
          </a:p>
          <a:p>
            <a:endParaRPr lang="en-US"/>
          </a:p>
          <a:p>
            <a:endParaRPr lang="en-US"/>
          </a:p>
          <a:p>
            <a:endParaRPr lang="en-US"/>
          </a:p>
          <a:p>
            <a:endParaRPr lang="en-US"/>
          </a:p>
          <a:p>
            <a:pPr marL="0" indent="0" algn="ctr">
              <a:buNone/>
            </a:pPr>
            <a:r>
              <a:rPr lang="en-US" sz="3200" b="1"/>
              <a:t>The minimum appraisal period is 60 calendar days.</a:t>
            </a:r>
          </a:p>
        </p:txBody>
      </p:sp>
      <p:sp>
        <p:nvSpPr>
          <p:cNvPr id="4" name="Slide Number Placeholder 3">
            <a:extLst>
              <a:ext uri="{FF2B5EF4-FFF2-40B4-BE49-F238E27FC236}">
                <a16:creationId xmlns:a16="http://schemas.microsoft.com/office/drawing/2014/main" id="{3E8757E0-C8F3-4ED6-A489-6F7AD0BB66BC}"/>
              </a:ext>
            </a:extLst>
          </p:cNvPr>
          <p:cNvSpPr>
            <a:spLocks noGrp="1"/>
          </p:cNvSpPr>
          <p:nvPr>
            <p:ph type="sldNum" sz="quarter" idx="12"/>
          </p:nvPr>
        </p:nvSpPr>
        <p:spPr/>
        <p:txBody>
          <a:bodyPr/>
          <a:lstStyle/>
          <a:p>
            <a:pPr>
              <a:defRPr/>
            </a:pPr>
            <a:fld id="{BC38F8C6-12F9-4329-B0FC-F44B3C072675}" type="slidenum">
              <a:rPr lang="en-US" smtClean="0"/>
              <a:pPr>
                <a:defRPr/>
              </a:pPr>
              <a:t>30</a:t>
            </a:fld>
            <a:endParaRPr lang="en-US"/>
          </a:p>
        </p:txBody>
      </p:sp>
    </p:spTree>
    <p:extLst>
      <p:ext uri="{BB962C8B-B14F-4D97-AF65-F5344CB8AC3E}">
        <p14:creationId xmlns:p14="http://schemas.microsoft.com/office/powerpoint/2010/main" val="1804681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0E3D-3EA6-4465-A829-A3ABF5856293}"/>
              </a:ext>
            </a:extLst>
          </p:cNvPr>
          <p:cNvSpPr>
            <a:spLocks noGrp="1"/>
          </p:cNvSpPr>
          <p:nvPr>
            <p:ph type="title"/>
          </p:nvPr>
        </p:nvSpPr>
        <p:spPr/>
        <p:txBody>
          <a:bodyPr/>
          <a:lstStyle/>
          <a:p>
            <a:r>
              <a:rPr lang="en-US"/>
              <a:t>True or False</a:t>
            </a:r>
          </a:p>
        </p:txBody>
      </p:sp>
      <p:sp>
        <p:nvSpPr>
          <p:cNvPr id="3" name="Content Placeholder 2">
            <a:extLst>
              <a:ext uri="{FF2B5EF4-FFF2-40B4-BE49-F238E27FC236}">
                <a16:creationId xmlns:a16="http://schemas.microsoft.com/office/drawing/2014/main" id="{A5EBA632-DFF8-45CC-9F8C-C893546B09C2}"/>
              </a:ext>
            </a:extLst>
          </p:cNvPr>
          <p:cNvSpPr>
            <a:spLocks noGrp="1"/>
          </p:cNvSpPr>
          <p:nvPr>
            <p:ph idx="1"/>
          </p:nvPr>
        </p:nvSpPr>
        <p:spPr/>
        <p:txBody>
          <a:bodyPr/>
          <a:lstStyle/>
          <a:p>
            <a:endParaRPr lang="en-US"/>
          </a:p>
          <a:p>
            <a:endParaRPr lang="en-US"/>
          </a:p>
          <a:p>
            <a:pPr marL="0" indent="0">
              <a:buNone/>
            </a:pPr>
            <a:endParaRPr lang="en-US"/>
          </a:p>
          <a:p>
            <a:pPr marL="0" indent="0">
              <a:buNone/>
            </a:pPr>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D70F36F6-79D0-4906-A058-52848E10C692}"/>
              </a:ext>
            </a:extLst>
          </p:cNvPr>
          <p:cNvSpPr>
            <a:spLocks noGrp="1"/>
          </p:cNvSpPr>
          <p:nvPr>
            <p:ph type="sldNum" sz="quarter" idx="12"/>
          </p:nvPr>
        </p:nvSpPr>
        <p:spPr/>
        <p:txBody>
          <a:bodyPr/>
          <a:lstStyle/>
          <a:p>
            <a:pPr>
              <a:defRPr/>
            </a:pPr>
            <a:fld id="{BC38F8C6-12F9-4329-B0FC-F44B3C072675}" type="slidenum">
              <a:rPr lang="en-US" smtClean="0"/>
              <a:pPr>
                <a:defRPr/>
              </a:pPr>
              <a:t>31</a:t>
            </a:fld>
            <a:endParaRPr lang="en-US"/>
          </a:p>
        </p:txBody>
      </p:sp>
      <p:sp>
        <p:nvSpPr>
          <p:cNvPr id="6" name="Rectangle 5">
            <a:extLst>
              <a:ext uri="{FF2B5EF4-FFF2-40B4-BE49-F238E27FC236}">
                <a16:creationId xmlns:a16="http://schemas.microsoft.com/office/drawing/2014/main" id="{1DD3BAD4-EC1D-4D06-BB36-13C265BF013D}"/>
              </a:ext>
            </a:extLst>
          </p:cNvPr>
          <p:cNvSpPr/>
          <p:nvPr/>
        </p:nvSpPr>
        <p:spPr>
          <a:xfrm>
            <a:off x="2819400" y="2635865"/>
            <a:ext cx="6096000" cy="2062103"/>
          </a:xfrm>
          <a:prstGeom prst="rect">
            <a:avLst/>
          </a:prstGeom>
        </p:spPr>
        <p:txBody>
          <a:bodyPr>
            <a:spAutoFit/>
          </a:bodyPr>
          <a:lstStyle/>
          <a:p>
            <a:r>
              <a:rPr lang="en-US" sz="3200" b="1">
                <a:latin typeface="+mn-lt"/>
              </a:rPr>
              <a:t>Performance ratings must be completed and communicated within 60 calendar days after the end of the appraisal period.</a:t>
            </a:r>
          </a:p>
        </p:txBody>
      </p:sp>
    </p:spTree>
    <p:extLst>
      <p:ext uri="{BB962C8B-B14F-4D97-AF65-F5344CB8AC3E}">
        <p14:creationId xmlns:p14="http://schemas.microsoft.com/office/powerpoint/2010/main" val="687675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F629-A102-45EF-8DC2-8029553CC125}"/>
              </a:ext>
            </a:extLst>
          </p:cNvPr>
          <p:cNvSpPr>
            <a:spLocks noGrp="1"/>
          </p:cNvSpPr>
          <p:nvPr>
            <p:ph type="title"/>
          </p:nvPr>
        </p:nvSpPr>
        <p:spPr/>
        <p:txBody>
          <a:bodyPr/>
          <a:lstStyle/>
          <a:p>
            <a:r>
              <a:rPr lang="en-US"/>
              <a:t>True or False</a:t>
            </a:r>
          </a:p>
        </p:txBody>
      </p:sp>
      <p:sp>
        <p:nvSpPr>
          <p:cNvPr id="3" name="Content Placeholder 2">
            <a:extLst>
              <a:ext uri="{FF2B5EF4-FFF2-40B4-BE49-F238E27FC236}">
                <a16:creationId xmlns:a16="http://schemas.microsoft.com/office/drawing/2014/main" id="{504D3604-EDB1-42AD-95DC-90ECCDC2FC08}"/>
              </a:ext>
            </a:extLst>
          </p:cNvPr>
          <p:cNvSpPr>
            <a:spLocks noGrp="1"/>
          </p:cNvSpPr>
          <p:nvPr>
            <p:ph idx="1"/>
          </p:nvPr>
        </p:nvSpPr>
        <p:spPr/>
        <p:txBody>
          <a:bodyPr/>
          <a:lstStyle/>
          <a:p>
            <a:endParaRPr lang="en-US"/>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7402CEEA-F82E-4251-8BC6-AD516BD5C737}"/>
              </a:ext>
            </a:extLst>
          </p:cNvPr>
          <p:cNvSpPr>
            <a:spLocks noGrp="1"/>
          </p:cNvSpPr>
          <p:nvPr>
            <p:ph type="sldNum" sz="quarter" idx="12"/>
          </p:nvPr>
        </p:nvSpPr>
        <p:spPr/>
        <p:txBody>
          <a:bodyPr/>
          <a:lstStyle/>
          <a:p>
            <a:pPr>
              <a:defRPr/>
            </a:pPr>
            <a:fld id="{BC38F8C6-12F9-4329-B0FC-F44B3C072675}" type="slidenum">
              <a:rPr lang="en-US" smtClean="0"/>
              <a:pPr>
                <a:defRPr/>
              </a:pPr>
              <a:t>32</a:t>
            </a:fld>
            <a:endParaRPr lang="en-US"/>
          </a:p>
        </p:txBody>
      </p:sp>
      <p:sp>
        <p:nvSpPr>
          <p:cNvPr id="5" name="Rectangle 4">
            <a:extLst>
              <a:ext uri="{FF2B5EF4-FFF2-40B4-BE49-F238E27FC236}">
                <a16:creationId xmlns:a16="http://schemas.microsoft.com/office/drawing/2014/main" id="{E0B6D274-D043-48F5-8C6F-7E456581DEBD}"/>
              </a:ext>
            </a:extLst>
          </p:cNvPr>
          <p:cNvSpPr/>
          <p:nvPr/>
        </p:nvSpPr>
        <p:spPr>
          <a:xfrm>
            <a:off x="3048000" y="2828836"/>
            <a:ext cx="6096000" cy="2062103"/>
          </a:xfrm>
          <a:prstGeom prst="rect">
            <a:avLst/>
          </a:prstGeom>
        </p:spPr>
        <p:txBody>
          <a:bodyPr>
            <a:spAutoFit/>
          </a:bodyPr>
          <a:lstStyle/>
          <a:p>
            <a:r>
              <a:rPr lang="en-US" sz="3200" b="1">
                <a:latin typeface="Calibri "/>
              </a:rPr>
              <a:t>If the employee leaves or changes positions, the rater must prepare a summary rating on the original VAF 0750.</a:t>
            </a:r>
          </a:p>
        </p:txBody>
      </p:sp>
    </p:spTree>
    <p:extLst>
      <p:ext uri="{BB962C8B-B14F-4D97-AF65-F5344CB8AC3E}">
        <p14:creationId xmlns:p14="http://schemas.microsoft.com/office/powerpoint/2010/main" val="3262335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FBBFD567-6DC8-4F7C-B2AF-0C97C3550EF8}"/>
              </a:ext>
            </a:extLst>
          </p:cNvPr>
          <p:cNvSpPr>
            <a:spLocks noGrp="1" noChangeArrowheads="1"/>
          </p:cNvSpPr>
          <p:nvPr>
            <p:ph type="title"/>
          </p:nvPr>
        </p:nvSpPr>
        <p:spPr/>
        <p:txBody>
          <a:bodyPr/>
          <a:lstStyle/>
          <a:p>
            <a:pPr eaLnBrk="1" hangingPunct="1"/>
            <a:r>
              <a:rPr lang="en-US" altLang="en-US"/>
              <a:t>Impact of Ratings</a:t>
            </a:r>
          </a:p>
        </p:txBody>
      </p:sp>
      <p:sp>
        <p:nvSpPr>
          <p:cNvPr id="153603" name="Rectangle 3">
            <a:extLst>
              <a:ext uri="{FF2B5EF4-FFF2-40B4-BE49-F238E27FC236}">
                <a16:creationId xmlns:a16="http://schemas.microsoft.com/office/drawing/2014/main" id="{D43056CC-0DEF-46C8-8C2A-3115F2E76BAC}"/>
              </a:ext>
            </a:extLst>
          </p:cNvPr>
          <p:cNvSpPr>
            <a:spLocks noGrp="1" noChangeArrowheads="1"/>
          </p:cNvSpPr>
          <p:nvPr>
            <p:ph idx="1"/>
          </p:nvPr>
        </p:nvSpPr>
        <p:spPr/>
        <p:txBody>
          <a:bodyPr/>
          <a:lstStyle/>
          <a:p>
            <a:pPr eaLnBrk="1" hangingPunct="1"/>
            <a:r>
              <a:rPr lang="en-US" altLang="en-US" sz="2800"/>
              <a:t>Generally, employees must be rated Fully Successful or higher to receive within grade increases and career ladder promotions</a:t>
            </a:r>
          </a:p>
          <a:p>
            <a:pPr eaLnBrk="1" hangingPunct="1"/>
            <a:endParaRPr lang="en-US" altLang="en-US" sz="2800"/>
          </a:p>
          <a:p>
            <a:pPr eaLnBrk="1" hangingPunct="1"/>
            <a:r>
              <a:rPr lang="en-US" altLang="en-US" sz="2800"/>
              <a:t>Employees rated Fully Successful or higher are eligible for Performance Awards (FS with at least 1 CE rated as Exceptional)</a:t>
            </a:r>
          </a:p>
          <a:p>
            <a:pPr eaLnBrk="1" hangingPunct="1"/>
            <a:endParaRPr lang="en-US" altLang="en-US" sz="2800"/>
          </a:p>
          <a:p>
            <a:pPr eaLnBrk="1" hangingPunct="1"/>
            <a:r>
              <a:rPr lang="en-US" altLang="en-US" sz="2800"/>
              <a:t>Unless reassigned, employees rated Unsatisfactory must be demoted or removed from Federal service.  Can provide “Informal Assistance.”</a:t>
            </a:r>
          </a:p>
        </p:txBody>
      </p:sp>
      <p:sp>
        <p:nvSpPr>
          <p:cNvPr id="153604" name="Slide Number Placeholder 1">
            <a:extLst>
              <a:ext uri="{FF2B5EF4-FFF2-40B4-BE49-F238E27FC236}">
                <a16:creationId xmlns:a16="http://schemas.microsoft.com/office/drawing/2014/main" id="{2E0ABC56-D44E-479C-A215-DFDD63E0D17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20854FA3-6B30-4287-9B10-ECA9885A94D3}" type="slidenum">
              <a:rPr lang="en-US" altLang="en-US" sz="900" smtClean="0">
                <a:solidFill>
                  <a:srgbClr val="898989"/>
                </a:solidFill>
              </a:rPr>
              <a:pPr fontAlgn="base">
                <a:lnSpc>
                  <a:spcPct val="100000"/>
                </a:lnSpc>
                <a:spcBef>
                  <a:spcPct val="0"/>
                </a:spcBef>
                <a:spcAft>
                  <a:spcPct val="0"/>
                </a:spcAft>
                <a:buFontTx/>
                <a:buNone/>
              </a:pPr>
              <a:t>33</a:t>
            </a:fld>
            <a:endParaRPr lang="en-US" altLang="en-US" sz="900">
              <a:solidFill>
                <a:srgbClr val="898989"/>
              </a:solidFill>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33B9549A-D57E-4C40-BC1A-97AE6005BB10}"/>
              </a:ext>
            </a:extLst>
          </p:cNvPr>
          <p:cNvSpPr>
            <a:spLocks noGrp="1" noChangeArrowheads="1"/>
          </p:cNvSpPr>
          <p:nvPr>
            <p:ph type="title"/>
          </p:nvPr>
        </p:nvSpPr>
        <p:spPr>
          <a:xfrm>
            <a:off x="4249738" y="1709738"/>
            <a:ext cx="7723187" cy="2852737"/>
          </a:xfrm>
        </p:spPr>
        <p:txBody>
          <a:bodyPr/>
          <a:lstStyle/>
          <a:p>
            <a:pPr eaLnBrk="1" hangingPunct="1"/>
            <a:r>
              <a:rPr lang="en-US" altLang="en-US"/>
              <a:t>Performance Management: The Process</a:t>
            </a:r>
          </a:p>
        </p:txBody>
      </p:sp>
      <p:sp>
        <p:nvSpPr>
          <p:cNvPr id="155651" name="Text Placeholder 3">
            <a:extLst>
              <a:ext uri="{FF2B5EF4-FFF2-40B4-BE49-F238E27FC236}">
                <a16:creationId xmlns:a16="http://schemas.microsoft.com/office/drawing/2014/main" id="{D517489B-5D59-49DB-AE54-0119CED0AF9B}"/>
              </a:ext>
            </a:extLst>
          </p:cNvPr>
          <p:cNvSpPr>
            <a:spLocks noGrp="1" noChangeArrowheads="1"/>
          </p:cNvSpPr>
          <p:nvPr>
            <p:ph type="body" idx="1"/>
          </p:nvPr>
        </p:nvSpPr>
        <p:spPr>
          <a:xfrm>
            <a:off x="4249738" y="4589463"/>
            <a:ext cx="7723187" cy="735012"/>
          </a:xfrm>
        </p:spPr>
        <p:txBody>
          <a:bodyPr/>
          <a:lstStyle/>
          <a:p>
            <a:pPr eaLnBrk="1" hangingPunct="1"/>
            <a:endParaRPr lang="en-US" altLang="en-US"/>
          </a:p>
        </p:txBody>
      </p:sp>
      <p:graphicFrame>
        <p:nvGraphicFramePr>
          <p:cNvPr id="155652" name="Object 3">
            <a:extLst>
              <a:ext uri="{FF2B5EF4-FFF2-40B4-BE49-F238E27FC236}">
                <a16:creationId xmlns:a16="http://schemas.microsoft.com/office/drawing/2014/main" id="{18769935-20DF-40FF-8267-87F422673E9D}"/>
              </a:ext>
            </a:extLst>
          </p:cNvPr>
          <p:cNvGraphicFramePr>
            <a:graphicFrameLocks noChangeAspect="1"/>
          </p:cNvGraphicFramePr>
          <p:nvPr/>
        </p:nvGraphicFramePr>
        <p:xfrm>
          <a:off x="7010400" y="3733800"/>
          <a:ext cx="1519238" cy="2133600"/>
        </p:xfrm>
        <a:graphic>
          <a:graphicData uri="http://schemas.openxmlformats.org/presentationml/2006/ole">
            <mc:AlternateContent xmlns:mc="http://schemas.openxmlformats.org/markup-compatibility/2006">
              <mc:Choice xmlns:v="urn:schemas-microsoft-com:vml" Requires="v">
                <p:oleObj spid="_x0000_s213003" name="Clip" r:id="rId4" imgW="2673229" imgH="3753016" progId="MS_ClipArt_Gallery.2">
                  <p:embed/>
                </p:oleObj>
              </mc:Choice>
              <mc:Fallback>
                <p:oleObj name="Clip" r:id="rId4" imgW="2673229" imgH="3753016" progId="MS_ClipArt_Gallery.2">
                  <p:embed/>
                  <p:pic>
                    <p:nvPicPr>
                      <p:cNvPr id="155652" name="Object 3">
                        <a:extLst>
                          <a:ext uri="{FF2B5EF4-FFF2-40B4-BE49-F238E27FC236}">
                            <a16:creationId xmlns:a16="http://schemas.microsoft.com/office/drawing/2014/main" id="{18769935-20DF-40FF-8267-87F422673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733800"/>
                        <a:ext cx="1519238"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653" name="Object 4">
            <a:extLst>
              <a:ext uri="{FF2B5EF4-FFF2-40B4-BE49-F238E27FC236}">
                <a16:creationId xmlns:a16="http://schemas.microsoft.com/office/drawing/2014/main" id="{B5351BCB-5F5A-46AC-87A4-0E13FAE4814A}"/>
              </a:ext>
            </a:extLst>
          </p:cNvPr>
          <p:cNvGraphicFramePr>
            <a:graphicFrameLocks noChangeAspect="1"/>
          </p:cNvGraphicFramePr>
          <p:nvPr/>
        </p:nvGraphicFramePr>
        <p:xfrm>
          <a:off x="685800" y="1166813"/>
          <a:ext cx="3200400" cy="3938587"/>
        </p:xfrm>
        <a:graphic>
          <a:graphicData uri="http://schemas.openxmlformats.org/presentationml/2006/ole">
            <mc:AlternateContent xmlns:mc="http://schemas.openxmlformats.org/markup-compatibility/2006">
              <mc:Choice xmlns:v="urn:schemas-microsoft-com:vml" Requires="v">
                <p:oleObj spid="_x0000_s213004" name="Clip" r:id="rId6" imgW="3025775" imgH="3252788" progId="MS_ClipArt_Gallery.2">
                  <p:embed/>
                </p:oleObj>
              </mc:Choice>
              <mc:Fallback>
                <p:oleObj name="Clip" r:id="rId6" imgW="3025775" imgH="3252788" progId="MS_ClipArt_Gallery.2">
                  <p:embed/>
                  <p:pic>
                    <p:nvPicPr>
                      <p:cNvPr id="155653" name="Object 4">
                        <a:extLst>
                          <a:ext uri="{FF2B5EF4-FFF2-40B4-BE49-F238E27FC236}">
                            <a16:creationId xmlns:a16="http://schemas.microsoft.com/office/drawing/2014/main" id="{B5351BCB-5F5A-46AC-87A4-0E13FAE481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166813"/>
                        <a:ext cx="3200400" cy="3938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5654" name="Slide Number Placeholder 4">
            <a:extLst>
              <a:ext uri="{FF2B5EF4-FFF2-40B4-BE49-F238E27FC236}">
                <a16:creationId xmlns:a16="http://schemas.microsoft.com/office/drawing/2014/main" id="{61A633E4-45D4-4F4C-953B-58785B4B899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CC1AEE00-1EBC-4EF4-A153-251A37018761}" type="slidenum">
              <a:rPr lang="en-US" altLang="en-US" sz="900" smtClean="0">
                <a:solidFill>
                  <a:srgbClr val="898989"/>
                </a:solidFill>
              </a:rPr>
              <a:pPr fontAlgn="base">
                <a:lnSpc>
                  <a:spcPct val="100000"/>
                </a:lnSpc>
                <a:spcBef>
                  <a:spcPct val="0"/>
                </a:spcBef>
                <a:spcAft>
                  <a:spcPct val="0"/>
                </a:spcAft>
                <a:buFontTx/>
                <a:buNone/>
              </a:pPr>
              <a:t>34</a:t>
            </a:fld>
            <a:endParaRPr lang="en-US" altLang="en-US" sz="900">
              <a:solidFill>
                <a:srgbClr val="898989"/>
              </a:solidFill>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5DBB9C36-409C-49D6-827E-8580E4AC085F}"/>
              </a:ext>
            </a:extLst>
          </p:cNvPr>
          <p:cNvSpPr>
            <a:spLocks noGrp="1" noChangeArrowheads="1"/>
          </p:cNvSpPr>
          <p:nvPr>
            <p:ph type="title"/>
          </p:nvPr>
        </p:nvSpPr>
        <p:spPr/>
        <p:txBody>
          <a:bodyPr/>
          <a:lstStyle/>
          <a:p>
            <a:pPr eaLnBrk="1" hangingPunct="1"/>
            <a:r>
              <a:rPr lang="en-US" altLang="en-US"/>
              <a:t>Performance Management: The Process</a:t>
            </a:r>
          </a:p>
        </p:txBody>
      </p:sp>
      <p:sp>
        <p:nvSpPr>
          <p:cNvPr id="46085" name="Rectangle 3">
            <a:extLst>
              <a:ext uri="{FF2B5EF4-FFF2-40B4-BE49-F238E27FC236}">
                <a16:creationId xmlns:a16="http://schemas.microsoft.com/office/drawing/2014/main" id="{6A36FCA4-2C06-4230-8E59-9FECBD681A38}"/>
              </a:ext>
            </a:extLst>
          </p:cNvPr>
          <p:cNvSpPr>
            <a:spLocks noGrp="1" noChangeArrowheads="1"/>
          </p:cNvSpPr>
          <p:nvPr>
            <p:ph idx="1"/>
          </p:nvPr>
        </p:nvSpPr>
        <p:spPr/>
        <p:txBody>
          <a:bodyPr rtlCol="0">
            <a:normAutofit/>
          </a:bodyPr>
          <a:lstStyle/>
          <a:p>
            <a:pPr eaLnBrk="1" fontAlgn="auto" hangingPunct="1">
              <a:spcAft>
                <a:spcPts val="0"/>
              </a:spcAft>
              <a:buFont typeface="Arial" charset="0"/>
              <a:buChar char="•"/>
              <a:defRPr/>
            </a:pPr>
            <a:r>
              <a:rPr lang="en-US" sz="2800"/>
              <a:t>Present Performance Plan to employee each year</a:t>
            </a:r>
          </a:p>
          <a:p>
            <a:pPr marL="0" indent="0" eaLnBrk="1" fontAlgn="auto" hangingPunct="1">
              <a:spcAft>
                <a:spcPts val="0"/>
              </a:spcAft>
              <a:buFont typeface="Arial" panose="020B0604020202020204" pitchFamily="34" charset="0"/>
              <a:buNone/>
              <a:defRPr/>
            </a:pPr>
            <a:endParaRPr lang="en-US" sz="2800"/>
          </a:p>
          <a:p>
            <a:pPr eaLnBrk="1" fontAlgn="auto" hangingPunct="1">
              <a:spcAft>
                <a:spcPts val="0"/>
              </a:spcAft>
              <a:buFont typeface="Arial" charset="0"/>
              <a:buChar char="•"/>
              <a:defRPr/>
            </a:pPr>
            <a:r>
              <a:rPr lang="en-US" sz="2800"/>
              <a:t>Review plan</a:t>
            </a:r>
          </a:p>
          <a:p>
            <a:pPr marL="391716" lvl="1" eaLnBrk="1" fontAlgn="auto" hangingPunct="1">
              <a:spcAft>
                <a:spcPts val="0"/>
              </a:spcAft>
              <a:buFont typeface="Arial" charset="0"/>
              <a:buChar char="–"/>
              <a:defRPr/>
            </a:pPr>
            <a:r>
              <a:rPr lang="en-US" sz="2800"/>
              <a:t>Discuss expectations</a:t>
            </a:r>
          </a:p>
          <a:p>
            <a:pPr marL="391716" lvl="1" eaLnBrk="1" fontAlgn="auto" hangingPunct="1">
              <a:spcAft>
                <a:spcPts val="0"/>
              </a:spcAft>
              <a:buFont typeface="Arial" charset="0"/>
              <a:buChar char="–"/>
              <a:defRPr/>
            </a:pPr>
            <a:r>
              <a:rPr lang="en-US" sz="2800"/>
              <a:t>Stress definition: fully successful as expected level of achievement</a:t>
            </a:r>
          </a:p>
          <a:p>
            <a:pPr marL="391716" lvl="1" eaLnBrk="1" fontAlgn="auto" hangingPunct="1">
              <a:spcAft>
                <a:spcPts val="0"/>
              </a:spcAft>
              <a:buFont typeface="Arial" charset="0"/>
              <a:buChar char="–"/>
              <a:defRPr/>
            </a:pPr>
            <a:r>
              <a:rPr lang="en-US" sz="2800"/>
              <a:t>Have employee sign the plan and provide a copy</a:t>
            </a:r>
          </a:p>
          <a:p>
            <a:pPr marL="391716" lvl="1" eaLnBrk="1" fontAlgn="auto" hangingPunct="1">
              <a:spcAft>
                <a:spcPts val="0"/>
              </a:spcAft>
              <a:buFont typeface="Arial" charset="0"/>
              <a:buChar char="–"/>
              <a:defRPr/>
            </a:pPr>
            <a:r>
              <a:rPr lang="en-US" sz="2800"/>
              <a:t>Be prepared to advise what is expected to be rated as Exceptional in each element and for the Plan as a whole</a:t>
            </a:r>
          </a:p>
          <a:p>
            <a:pPr marL="391716" lvl="1" eaLnBrk="1" fontAlgn="auto" hangingPunct="1">
              <a:spcAft>
                <a:spcPts val="0"/>
              </a:spcAft>
              <a:buFontTx/>
              <a:buNone/>
              <a:defRPr/>
            </a:pPr>
            <a:endParaRPr lang="en-US"/>
          </a:p>
          <a:p>
            <a:pPr eaLnBrk="1" fontAlgn="auto" hangingPunct="1">
              <a:spcAft>
                <a:spcPts val="0"/>
              </a:spcAft>
              <a:buFont typeface="Arial" charset="0"/>
              <a:buChar char="•"/>
              <a:defRPr/>
            </a:pPr>
            <a:endParaRPr lang="en-US"/>
          </a:p>
        </p:txBody>
      </p:sp>
      <p:sp>
        <p:nvSpPr>
          <p:cNvPr id="157700" name="Slide Number Placeholder 1">
            <a:extLst>
              <a:ext uri="{FF2B5EF4-FFF2-40B4-BE49-F238E27FC236}">
                <a16:creationId xmlns:a16="http://schemas.microsoft.com/office/drawing/2014/main" id="{B100E2D5-56B3-4E9E-B9C3-BC93D9E338F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5121F609-D472-4921-98AD-47E912D51AEE}" type="slidenum">
              <a:rPr lang="en-US" altLang="en-US" sz="900" smtClean="0">
                <a:solidFill>
                  <a:srgbClr val="898989"/>
                </a:solidFill>
              </a:rPr>
              <a:pPr fontAlgn="base">
                <a:lnSpc>
                  <a:spcPct val="100000"/>
                </a:lnSpc>
                <a:spcBef>
                  <a:spcPct val="0"/>
                </a:spcBef>
                <a:spcAft>
                  <a:spcPct val="0"/>
                </a:spcAft>
                <a:buFontTx/>
                <a:buNone/>
              </a:pPr>
              <a:t>35</a:t>
            </a:fld>
            <a:endParaRPr lang="en-US" altLang="en-US" sz="900">
              <a:solidFill>
                <a:srgbClr val="898989"/>
              </a:solidFill>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ACAE4345-7782-4183-822F-371107F93F1B}"/>
              </a:ext>
            </a:extLst>
          </p:cNvPr>
          <p:cNvSpPr>
            <a:spLocks noGrp="1" noChangeArrowheads="1"/>
          </p:cNvSpPr>
          <p:nvPr>
            <p:ph type="title"/>
          </p:nvPr>
        </p:nvSpPr>
        <p:spPr/>
        <p:txBody>
          <a:bodyPr/>
          <a:lstStyle/>
          <a:p>
            <a:pPr eaLnBrk="1" hangingPunct="1"/>
            <a:r>
              <a:rPr lang="en-US" altLang="en-US"/>
              <a:t>Performance Management: The Process</a:t>
            </a:r>
          </a:p>
        </p:txBody>
      </p:sp>
      <p:sp>
        <p:nvSpPr>
          <p:cNvPr id="140290" name="Rectangle 3">
            <a:extLst>
              <a:ext uri="{FF2B5EF4-FFF2-40B4-BE49-F238E27FC236}">
                <a16:creationId xmlns:a16="http://schemas.microsoft.com/office/drawing/2014/main" id="{EEDACF7D-DD42-4050-8224-9CF857BD0895}"/>
              </a:ext>
            </a:extLst>
          </p:cNvPr>
          <p:cNvSpPr>
            <a:spLocks noGrp="1" noChangeArrowheads="1"/>
          </p:cNvSpPr>
          <p:nvPr>
            <p:ph idx="1"/>
          </p:nvPr>
        </p:nvSpPr>
        <p:spPr/>
        <p:txBody>
          <a:bodyPr rtlCol="0">
            <a:normAutofit lnSpcReduction="10000"/>
          </a:bodyPr>
          <a:lstStyle/>
          <a:p>
            <a:pPr eaLnBrk="1" fontAlgn="auto" hangingPunct="1">
              <a:spcAft>
                <a:spcPts val="0"/>
              </a:spcAft>
              <a:defRPr/>
            </a:pPr>
            <a:r>
              <a:rPr lang="en-US" altLang="en-US" sz="2800"/>
              <a:t>Conduct Mid-year Review in April each year</a:t>
            </a:r>
          </a:p>
          <a:p>
            <a:pPr eaLnBrk="1" fontAlgn="auto" hangingPunct="1">
              <a:spcAft>
                <a:spcPts val="0"/>
              </a:spcAft>
              <a:defRPr/>
            </a:pPr>
            <a:endParaRPr lang="en-US" altLang="en-US" sz="2800"/>
          </a:p>
          <a:p>
            <a:pPr eaLnBrk="1" fontAlgn="auto" hangingPunct="1">
              <a:spcAft>
                <a:spcPts val="0"/>
              </a:spcAft>
              <a:defRPr/>
            </a:pPr>
            <a:r>
              <a:rPr lang="en-US" altLang="en-US" sz="2800"/>
              <a:t>You may describe actual performance in summary, but it is not required.  (Caution:  Do not use terms such as Outstanding or Exceptional)  </a:t>
            </a:r>
          </a:p>
          <a:p>
            <a:pPr eaLnBrk="1" fontAlgn="auto" hangingPunct="1">
              <a:spcAft>
                <a:spcPts val="0"/>
              </a:spcAft>
              <a:defRPr/>
            </a:pPr>
            <a:endParaRPr lang="en-US" altLang="en-US" sz="2800"/>
          </a:p>
          <a:p>
            <a:pPr eaLnBrk="1" fontAlgn="auto" hangingPunct="1">
              <a:spcAft>
                <a:spcPts val="0"/>
              </a:spcAft>
              <a:defRPr/>
            </a:pPr>
            <a:r>
              <a:rPr lang="en-US" altLang="en-US" sz="2800"/>
              <a:t>Simply state that the employee is performing acceptably or not (Fully Successful or Needs Improvement to be Fully Successful)</a:t>
            </a:r>
          </a:p>
          <a:p>
            <a:pPr eaLnBrk="1" fontAlgn="auto" hangingPunct="1">
              <a:spcAft>
                <a:spcPts val="0"/>
              </a:spcAft>
              <a:defRPr/>
            </a:pPr>
            <a:endParaRPr lang="en-US" altLang="en-US" sz="2800"/>
          </a:p>
          <a:p>
            <a:pPr eaLnBrk="1" fontAlgn="auto" hangingPunct="1">
              <a:spcAft>
                <a:spcPts val="0"/>
              </a:spcAft>
              <a:defRPr/>
            </a:pPr>
            <a:r>
              <a:rPr lang="en-US" altLang="en-US" sz="2800"/>
              <a:t> If not performing acceptably, describe and annotate what areas need improvement</a:t>
            </a:r>
          </a:p>
        </p:txBody>
      </p:sp>
      <p:sp>
        <p:nvSpPr>
          <p:cNvPr id="159748" name="Slide Number Placeholder 1">
            <a:extLst>
              <a:ext uri="{FF2B5EF4-FFF2-40B4-BE49-F238E27FC236}">
                <a16:creationId xmlns:a16="http://schemas.microsoft.com/office/drawing/2014/main" id="{EC8C6181-AFAB-4469-95CF-8339F5776D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05815FD6-FD6B-467D-A2EA-DCC04E9AC03C}" type="slidenum">
              <a:rPr lang="en-US" altLang="en-US" sz="900" smtClean="0">
                <a:solidFill>
                  <a:srgbClr val="898989"/>
                </a:solidFill>
              </a:rPr>
              <a:pPr fontAlgn="base">
                <a:lnSpc>
                  <a:spcPct val="100000"/>
                </a:lnSpc>
                <a:spcBef>
                  <a:spcPct val="0"/>
                </a:spcBef>
                <a:spcAft>
                  <a:spcPct val="0"/>
                </a:spcAft>
                <a:buFontTx/>
                <a:buNone/>
              </a:pPr>
              <a:t>36</a:t>
            </a:fld>
            <a:endParaRPr lang="en-US" altLang="en-US" sz="900">
              <a:solidFill>
                <a:srgbClr val="898989"/>
              </a:solidFill>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DFD90D76-5898-4BE4-BE5F-117832487D49}"/>
              </a:ext>
            </a:extLst>
          </p:cNvPr>
          <p:cNvSpPr>
            <a:spLocks noGrp="1" noChangeArrowheads="1"/>
          </p:cNvSpPr>
          <p:nvPr>
            <p:ph type="title"/>
          </p:nvPr>
        </p:nvSpPr>
        <p:spPr/>
        <p:txBody>
          <a:bodyPr/>
          <a:lstStyle/>
          <a:p>
            <a:pPr eaLnBrk="1" hangingPunct="1"/>
            <a:r>
              <a:rPr lang="en-US" altLang="en-US"/>
              <a:t>Performance Management: The Process</a:t>
            </a:r>
          </a:p>
        </p:txBody>
      </p:sp>
      <p:sp>
        <p:nvSpPr>
          <p:cNvPr id="161795" name="Rectangle 3">
            <a:extLst>
              <a:ext uri="{FF2B5EF4-FFF2-40B4-BE49-F238E27FC236}">
                <a16:creationId xmlns:a16="http://schemas.microsoft.com/office/drawing/2014/main" id="{212E1A37-DD4B-40D9-940C-5922EA44FC06}"/>
              </a:ext>
            </a:extLst>
          </p:cNvPr>
          <p:cNvSpPr>
            <a:spLocks noGrp="1" noChangeArrowheads="1"/>
          </p:cNvSpPr>
          <p:nvPr>
            <p:ph idx="1"/>
          </p:nvPr>
        </p:nvSpPr>
        <p:spPr/>
        <p:txBody>
          <a:bodyPr/>
          <a:lstStyle/>
          <a:p>
            <a:pPr eaLnBrk="1" hangingPunct="1"/>
            <a:r>
              <a:rPr lang="en-US" altLang="en-US" sz="2800"/>
              <a:t>At end of Performance Appraisal Year:  Prepare to assign rating</a:t>
            </a:r>
          </a:p>
          <a:p>
            <a:pPr lvl="1" eaLnBrk="1" hangingPunct="1"/>
            <a:r>
              <a:rPr lang="en-US" altLang="en-US" sz="2800"/>
              <a:t>Receive schedule from HR and issue employee notice of self-assessment opportunity</a:t>
            </a:r>
          </a:p>
          <a:p>
            <a:pPr lvl="1" eaLnBrk="1" hangingPunct="1"/>
            <a:r>
              <a:rPr lang="en-US" altLang="en-US" sz="2800"/>
              <a:t>Await completion of self-assessment period</a:t>
            </a:r>
          </a:p>
          <a:p>
            <a:pPr lvl="1" eaLnBrk="1" hangingPunct="1"/>
            <a:r>
              <a:rPr lang="en-US" altLang="en-US" sz="2800"/>
              <a:t>Consider your information and employee input </a:t>
            </a:r>
          </a:p>
          <a:p>
            <a:pPr eaLnBrk="1" hangingPunct="1">
              <a:buFontTx/>
              <a:buNone/>
            </a:pPr>
            <a:endParaRPr lang="en-US" altLang="en-US" sz="2800"/>
          </a:p>
          <a:p>
            <a:pPr eaLnBrk="1" hangingPunct="1"/>
            <a:r>
              <a:rPr lang="en-US" altLang="en-US" sz="2800"/>
              <a:t>Complete appraisal and communicate to employee</a:t>
            </a:r>
          </a:p>
        </p:txBody>
      </p:sp>
      <p:sp>
        <p:nvSpPr>
          <p:cNvPr id="161796" name="Slide Number Placeholder 1">
            <a:extLst>
              <a:ext uri="{FF2B5EF4-FFF2-40B4-BE49-F238E27FC236}">
                <a16:creationId xmlns:a16="http://schemas.microsoft.com/office/drawing/2014/main" id="{34202C3F-D7D0-4CEC-B32E-F3825DEFFF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44F26A94-7F0F-49DD-AA57-F8ADF06289F2}" type="slidenum">
              <a:rPr lang="en-US" altLang="en-US" sz="900" smtClean="0">
                <a:solidFill>
                  <a:srgbClr val="898989"/>
                </a:solidFill>
              </a:rPr>
              <a:pPr fontAlgn="base">
                <a:lnSpc>
                  <a:spcPct val="100000"/>
                </a:lnSpc>
                <a:spcBef>
                  <a:spcPct val="0"/>
                </a:spcBef>
                <a:spcAft>
                  <a:spcPct val="0"/>
                </a:spcAft>
                <a:buFontTx/>
                <a:buNone/>
              </a:pPr>
              <a:t>37</a:t>
            </a:fld>
            <a:endParaRPr lang="en-US" altLang="en-US" sz="900">
              <a:solidFill>
                <a:srgbClr val="898989"/>
              </a:solidFill>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BBE2562D-E40B-4AF1-8CBF-8DBF82683136}"/>
              </a:ext>
            </a:extLst>
          </p:cNvPr>
          <p:cNvSpPr>
            <a:spLocks noGrp="1" noChangeArrowheads="1"/>
          </p:cNvSpPr>
          <p:nvPr>
            <p:ph type="title"/>
          </p:nvPr>
        </p:nvSpPr>
        <p:spPr/>
        <p:txBody>
          <a:bodyPr/>
          <a:lstStyle/>
          <a:p>
            <a:pPr eaLnBrk="1" hangingPunct="1"/>
            <a:r>
              <a:rPr lang="en-US" altLang="en-US"/>
              <a:t>Performance Management: The Process</a:t>
            </a:r>
          </a:p>
        </p:txBody>
      </p:sp>
      <p:sp>
        <p:nvSpPr>
          <p:cNvPr id="118786" name="Rectangle 3">
            <a:extLst>
              <a:ext uri="{FF2B5EF4-FFF2-40B4-BE49-F238E27FC236}">
                <a16:creationId xmlns:a16="http://schemas.microsoft.com/office/drawing/2014/main" id="{EF5A7FF9-7936-42C6-9F8E-016930954192}"/>
              </a:ext>
            </a:extLst>
          </p:cNvPr>
          <p:cNvSpPr>
            <a:spLocks noGrp="1" noChangeArrowheads="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altLang="en-US" sz="2700"/>
              <a:t>A word about assigning the “Exceptional” level...</a:t>
            </a:r>
          </a:p>
          <a:p>
            <a:pPr marL="391716" lvl="1" eaLnBrk="1" fontAlgn="auto" hangingPunct="1">
              <a:spcAft>
                <a:spcPts val="0"/>
              </a:spcAft>
              <a:buFont typeface="Arial" panose="020B0604020202020204" pitchFamily="34" charset="0"/>
              <a:buChar char="•"/>
              <a:defRPr/>
            </a:pPr>
            <a:r>
              <a:rPr lang="en-US" altLang="en-US" sz="2700"/>
              <a:t>Must meet the criteria you defined at the start of the Performance Appraisal year.</a:t>
            </a:r>
            <a:br>
              <a:rPr lang="en-US" altLang="en-US" sz="2700"/>
            </a:br>
            <a:endParaRPr lang="en-US" altLang="en-US" sz="2700"/>
          </a:p>
          <a:p>
            <a:pPr marL="391716" lvl="1" eaLnBrk="1" fontAlgn="auto" hangingPunct="1">
              <a:spcAft>
                <a:spcPts val="0"/>
              </a:spcAft>
              <a:buFont typeface="Arial" panose="020B0604020202020204" pitchFamily="34" charset="0"/>
              <a:buChar char="•"/>
              <a:defRPr/>
            </a:pPr>
            <a:r>
              <a:rPr lang="en-US" altLang="en-US" sz="2700"/>
              <a:t>For example, if Customer Service allows 3 valid complaints in describing the FS level, is the absence of any complaints really “exceptional”? </a:t>
            </a:r>
            <a:br>
              <a:rPr lang="en-US" altLang="en-US" sz="2700"/>
            </a:br>
            <a:endParaRPr lang="en-US" altLang="en-US" sz="2700"/>
          </a:p>
          <a:p>
            <a:pPr marL="391716" lvl="1" eaLnBrk="1" fontAlgn="auto" hangingPunct="1">
              <a:spcAft>
                <a:spcPts val="0"/>
              </a:spcAft>
              <a:buFont typeface="Arial" panose="020B0604020202020204" pitchFamily="34" charset="0"/>
              <a:buChar char="•"/>
              <a:defRPr/>
            </a:pPr>
            <a:r>
              <a:rPr lang="en-US" altLang="en-US" sz="2700"/>
              <a:t>Or is 3 the threshold before any official performance action will be initiated?</a:t>
            </a:r>
            <a:br>
              <a:rPr lang="en-US" altLang="en-US" sz="2700"/>
            </a:br>
            <a:endParaRPr lang="en-US" altLang="en-US" sz="2700"/>
          </a:p>
          <a:p>
            <a:pPr marL="391716" lvl="1" eaLnBrk="1" fontAlgn="auto" hangingPunct="1">
              <a:spcAft>
                <a:spcPts val="0"/>
              </a:spcAft>
              <a:defRPr/>
            </a:pPr>
            <a:r>
              <a:rPr lang="en-US" altLang="en-US" sz="2700"/>
              <a:t>Definition must be clear at beginning so if Fully Successful is assigned, it will be understood and accepted.</a:t>
            </a:r>
          </a:p>
          <a:p>
            <a:pPr eaLnBrk="1" fontAlgn="auto" hangingPunct="1">
              <a:spcAft>
                <a:spcPts val="0"/>
              </a:spcAft>
              <a:defRPr/>
            </a:pPr>
            <a:endParaRPr lang="en-US" altLang="en-US"/>
          </a:p>
        </p:txBody>
      </p:sp>
      <p:sp>
        <p:nvSpPr>
          <p:cNvPr id="163844" name="Slide Number Placeholder 1">
            <a:extLst>
              <a:ext uri="{FF2B5EF4-FFF2-40B4-BE49-F238E27FC236}">
                <a16:creationId xmlns:a16="http://schemas.microsoft.com/office/drawing/2014/main" id="{A323A700-2FB9-4544-919E-FF3B2401EE0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4728E4C0-E8C2-45EE-9CC3-744EDBF9C9C4}" type="slidenum">
              <a:rPr lang="en-US" altLang="en-US" sz="900" smtClean="0">
                <a:solidFill>
                  <a:srgbClr val="898989"/>
                </a:solidFill>
              </a:rPr>
              <a:pPr fontAlgn="base">
                <a:lnSpc>
                  <a:spcPct val="100000"/>
                </a:lnSpc>
                <a:spcBef>
                  <a:spcPct val="0"/>
                </a:spcBef>
                <a:spcAft>
                  <a:spcPct val="0"/>
                </a:spcAft>
                <a:buFontTx/>
                <a:buNone/>
              </a:pPr>
              <a:t>38</a:t>
            </a:fld>
            <a:endParaRPr lang="en-US" altLang="en-US" sz="900">
              <a:solidFill>
                <a:srgbClr val="898989"/>
              </a:solidFill>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ECEEAECE-73D6-4DB2-934C-C1CE7C84FFA2}"/>
              </a:ext>
            </a:extLst>
          </p:cNvPr>
          <p:cNvSpPr>
            <a:spLocks noGrp="1" noChangeArrowheads="1"/>
          </p:cNvSpPr>
          <p:nvPr>
            <p:ph type="title"/>
          </p:nvPr>
        </p:nvSpPr>
        <p:spPr/>
        <p:txBody>
          <a:bodyPr/>
          <a:lstStyle/>
          <a:p>
            <a:pPr eaLnBrk="1" hangingPunct="1"/>
            <a:r>
              <a:rPr lang="en-US" altLang="en-US"/>
              <a:t>Performance Management: The Process</a:t>
            </a:r>
          </a:p>
        </p:txBody>
      </p:sp>
      <p:sp>
        <p:nvSpPr>
          <p:cNvPr id="120834" name="Rectangle 3">
            <a:extLst>
              <a:ext uri="{FF2B5EF4-FFF2-40B4-BE49-F238E27FC236}">
                <a16:creationId xmlns:a16="http://schemas.microsoft.com/office/drawing/2014/main" id="{B77F6AE8-D65D-49F9-BF72-A59EDCC7E624}"/>
              </a:ext>
            </a:extLst>
          </p:cNvPr>
          <p:cNvSpPr>
            <a:spLocks noGrp="1" noChangeArrowheads="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altLang="en-US" sz="2800"/>
              <a:t>Timeline for the process:</a:t>
            </a:r>
          </a:p>
          <a:p>
            <a:pPr marL="391716" lvl="1" eaLnBrk="1" fontAlgn="auto" hangingPunct="1">
              <a:spcAft>
                <a:spcPts val="0"/>
              </a:spcAft>
              <a:buFont typeface="Arial" panose="020B0604020202020204" pitchFamily="34" charset="0"/>
              <a:buChar char="•"/>
              <a:defRPr/>
            </a:pPr>
            <a:r>
              <a:rPr lang="en-US" altLang="en-US" sz="2800"/>
              <a:t>April:  Mid-Year Performance review</a:t>
            </a:r>
          </a:p>
          <a:p>
            <a:pPr marL="391716" lvl="1" eaLnBrk="1" fontAlgn="auto" hangingPunct="1">
              <a:spcAft>
                <a:spcPts val="0"/>
              </a:spcAft>
              <a:buFont typeface="Arial" panose="020B0604020202020204" pitchFamily="34" charset="0"/>
              <a:buChar char="•"/>
              <a:defRPr/>
            </a:pPr>
            <a:r>
              <a:rPr lang="en-US" altLang="en-US" sz="2800"/>
              <a:t>10/01-10/15:  Notice to employee for Self-Evaluation</a:t>
            </a:r>
          </a:p>
          <a:p>
            <a:pPr marL="391716" lvl="1" eaLnBrk="1" fontAlgn="auto" hangingPunct="1">
              <a:spcAft>
                <a:spcPts val="0"/>
              </a:spcAft>
              <a:buFont typeface="Arial" panose="020B0604020202020204" pitchFamily="34" charset="0"/>
              <a:buChar char="•"/>
              <a:defRPr/>
            </a:pPr>
            <a:r>
              <a:rPr lang="en-US" altLang="en-US" sz="2800"/>
              <a:t>10/16-11/01:  Appraise performance considering employee input and your data</a:t>
            </a:r>
          </a:p>
          <a:p>
            <a:pPr marL="391716" lvl="1" eaLnBrk="1" fontAlgn="auto" hangingPunct="1">
              <a:spcAft>
                <a:spcPts val="0"/>
              </a:spcAft>
              <a:buFont typeface="Arial" panose="020B0604020202020204" pitchFamily="34" charset="0"/>
              <a:buChar char="•"/>
              <a:defRPr/>
            </a:pPr>
            <a:r>
              <a:rPr lang="en-US" altLang="en-US" sz="2800"/>
              <a:t>11/03-11/10:  Consideration of all ratings and begin awards assessment process (FS can get award consideration if at least one critical element is E)</a:t>
            </a:r>
          </a:p>
          <a:p>
            <a:pPr eaLnBrk="1" fontAlgn="auto" hangingPunct="1">
              <a:spcAft>
                <a:spcPts val="0"/>
              </a:spcAft>
              <a:defRPr/>
            </a:pPr>
            <a:endParaRPr lang="en-US" altLang="en-US"/>
          </a:p>
        </p:txBody>
      </p:sp>
      <p:sp>
        <p:nvSpPr>
          <p:cNvPr id="165892" name="Slide Number Placeholder 1">
            <a:extLst>
              <a:ext uri="{FF2B5EF4-FFF2-40B4-BE49-F238E27FC236}">
                <a16:creationId xmlns:a16="http://schemas.microsoft.com/office/drawing/2014/main" id="{D5796B6C-A91D-49F6-8AA9-AC95DF33F65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71709FE7-552C-43D9-89C2-FAD2ED5E3900}" type="slidenum">
              <a:rPr lang="en-US" altLang="en-US" sz="900" smtClean="0">
                <a:solidFill>
                  <a:srgbClr val="898989"/>
                </a:solidFill>
              </a:rPr>
              <a:pPr fontAlgn="base">
                <a:lnSpc>
                  <a:spcPct val="100000"/>
                </a:lnSpc>
                <a:spcBef>
                  <a:spcPct val="0"/>
                </a:spcBef>
                <a:spcAft>
                  <a:spcPct val="0"/>
                </a:spcAft>
                <a:buFontTx/>
                <a:buNone/>
              </a:pPr>
              <a:t>39</a:t>
            </a:fld>
            <a:endParaRPr lang="en-US" altLang="en-US" sz="900">
              <a:solidFill>
                <a:srgbClr val="898989"/>
              </a:solidFill>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3">
            <a:extLst>
              <a:ext uri="{FF2B5EF4-FFF2-40B4-BE49-F238E27FC236}">
                <a16:creationId xmlns:a16="http://schemas.microsoft.com/office/drawing/2014/main" id="{0C5FA122-B804-430A-A21E-9F4B5E18C5DB}"/>
              </a:ext>
            </a:extLst>
          </p:cNvPr>
          <p:cNvSpPr>
            <a:spLocks noGrp="1" noChangeArrowheads="1"/>
          </p:cNvSpPr>
          <p:nvPr>
            <p:ph type="title"/>
          </p:nvPr>
        </p:nvSpPr>
        <p:spPr/>
        <p:txBody>
          <a:bodyPr/>
          <a:lstStyle/>
          <a:p>
            <a:pPr eaLnBrk="1" hangingPunct="1"/>
            <a:r>
              <a:rPr lang="en-US" altLang="en-US"/>
              <a:t>Objectives</a:t>
            </a:r>
          </a:p>
        </p:txBody>
      </p:sp>
      <p:sp>
        <p:nvSpPr>
          <p:cNvPr id="31746" name="Content Placeholder 1">
            <a:extLst>
              <a:ext uri="{FF2B5EF4-FFF2-40B4-BE49-F238E27FC236}">
                <a16:creationId xmlns:a16="http://schemas.microsoft.com/office/drawing/2014/main" id="{1A07428D-C99A-4D7C-9769-1CC5ADE10C5C}"/>
              </a:ext>
            </a:extLst>
          </p:cNvPr>
          <p:cNvSpPr>
            <a:spLocks noGrp="1" noChangeArrowheads="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altLang="en-US" sz="2800" i="1"/>
              <a:t>Upon completion of this instruction, you will be able to:</a:t>
            </a:r>
          </a:p>
          <a:p>
            <a:pPr eaLnBrk="1" fontAlgn="auto" hangingPunct="1">
              <a:spcAft>
                <a:spcPts val="0"/>
              </a:spcAft>
              <a:defRPr/>
            </a:pPr>
            <a:endParaRPr lang="en-US" altLang="en-US" sz="2800" i="1"/>
          </a:p>
          <a:p>
            <a:pPr eaLnBrk="1" fontAlgn="auto" hangingPunct="1">
              <a:spcAft>
                <a:spcPts val="0"/>
              </a:spcAft>
              <a:defRPr/>
            </a:pPr>
            <a:r>
              <a:rPr lang="en-US" altLang="en-US" sz="2800"/>
              <a:t>Identify 5 aspects of performance management</a:t>
            </a:r>
          </a:p>
          <a:p>
            <a:pPr eaLnBrk="1" fontAlgn="auto" hangingPunct="1">
              <a:spcAft>
                <a:spcPts val="0"/>
              </a:spcAft>
              <a:defRPr/>
            </a:pPr>
            <a:r>
              <a:rPr lang="en-US" altLang="en-US" sz="2800"/>
              <a:t>Have knowledge of performance plans</a:t>
            </a:r>
          </a:p>
          <a:p>
            <a:pPr eaLnBrk="1" fontAlgn="auto" hangingPunct="1">
              <a:spcAft>
                <a:spcPts val="0"/>
              </a:spcAft>
              <a:defRPr/>
            </a:pPr>
            <a:r>
              <a:rPr lang="en-US" altLang="en-US" sz="2800"/>
              <a:t>Plan, Monitor, Develop, Appraise and Reward performance</a:t>
            </a:r>
          </a:p>
          <a:p>
            <a:pPr marL="391716" lvl="1" eaLnBrk="1" fontAlgn="auto" hangingPunct="1">
              <a:spcAft>
                <a:spcPts val="0"/>
              </a:spcAft>
              <a:defRPr/>
            </a:pPr>
            <a:endParaRPr lang="en-US" altLang="en-US" i="1"/>
          </a:p>
          <a:p>
            <a:pPr marL="391716" lvl="1" eaLnBrk="1" fontAlgn="auto" hangingPunct="1">
              <a:spcAft>
                <a:spcPts val="0"/>
              </a:spcAft>
              <a:defRPr/>
            </a:pPr>
            <a:endParaRPr lang="en-US" altLang="en-US" i="1"/>
          </a:p>
          <a:p>
            <a:pPr marL="391716" lvl="1" eaLnBrk="1" fontAlgn="auto" hangingPunct="1">
              <a:spcAft>
                <a:spcPts val="0"/>
              </a:spcAft>
              <a:defRPr/>
            </a:pPr>
            <a:endParaRPr lang="en-US" altLang="en-US" i="1"/>
          </a:p>
          <a:p>
            <a:pPr eaLnBrk="1" fontAlgn="auto" hangingPunct="1">
              <a:spcAft>
                <a:spcPts val="0"/>
              </a:spcAft>
              <a:defRPr/>
            </a:pPr>
            <a:endParaRPr lang="en-US" altLang="en-US" i="1"/>
          </a:p>
          <a:p>
            <a:pPr eaLnBrk="1" fontAlgn="auto" hangingPunct="1">
              <a:spcAft>
                <a:spcPts val="0"/>
              </a:spcAft>
              <a:defRPr/>
            </a:pPr>
            <a:endParaRPr lang="en-US" altLang="en-US" i="1"/>
          </a:p>
          <a:p>
            <a:pPr eaLnBrk="1" fontAlgn="auto" hangingPunct="1">
              <a:spcAft>
                <a:spcPts val="0"/>
              </a:spcAft>
              <a:defRPr/>
            </a:pPr>
            <a:endParaRPr lang="en-US" altLang="en-US" i="1"/>
          </a:p>
        </p:txBody>
      </p:sp>
      <p:sp>
        <p:nvSpPr>
          <p:cNvPr id="104452" name="Slide Number Placeholder 1">
            <a:extLst>
              <a:ext uri="{FF2B5EF4-FFF2-40B4-BE49-F238E27FC236}">
                <a16:creationId xmlns:a16="http://schemas.microsoft.com/office/drawing/2014/main" id="{C05909D7-E938-40F8-9745-13F949E2F9A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E07D8BF2-7420-4312-AC03-6C13044F00DF}" type="slidenum">
              <a:rPr lang="en-US" altLang="en-US" sz="900" smtClean="0">
                <a:solidFill>
                  <a:srgbClr val="898989"/>
                </a:solidFill>
              </a:rPr>
              <a:pPr fontAlgn="base">
                <a:lnSpc>
                  <a:spcPct val="100000"/>
                </a:lnSpc>
                <a:spcBef>
                  <a:spcPct val="0"/>
                </a:spcBef>
                <a:spcAft>
                  <a:spcPct val="0"/>
                </a:spcAft>
                <a:buFontTx/>
                <a:buNone/>
              </a:pPr>
              <a:t>4</a:t>
            </a:fld>
            <a:endParaRPr lang="en-US" altLang="en-US" sz="9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79FFF011-D977-4F5D-AF26-25ABE8B81E0A}"/>
              </a:ext>
            </a:extLst>
          </p:cNvPr>
          <p:cNvSpPr>
            <a:spLocks noGrp="1" noChangeArrowheads="1"/>
          </p:cNvSpPr>
          <p:nvPr>
            <p:ph type="title"/>
          </p:nvPr>
        </p:nvSpPr>
        <p:spPr/>
        <p:txBody>
          <a:bodyPr/>
          <a:lstStyle/>
          <a:p>
            <a:pPr eaLnBrk="1" hangingPunct="1"/>
            <a:r>
              <a:rPr lang="en-US" altLang="en-US"/>
              <a:t>Performance Management: The Process</a:t>
            </a:r>
          </a:p>
        </p:txBody>
      </p:sp>
      <p:sp>
        <p:nvSpPr>
          <p:cNvPr id="167939" name="Rectangle 3">
            <a:extLst>
              <a:ext uri="{FF2B5EF4-FFF2-40B4-BE49-F238E27FC236}">
                <a16:creationId xmlns:a16="http://schemas.microsoft.com/office/drawing/2014/main" id="{E15A799E-60B5-49F8-A270-AE0AC8AB22C3}"/>
              </a:ext>
            </a:extLst>
          </p:cNvPr>
          <p:cNvSpPr>
            <a:spLocks noGrp="1" noChangeArrowheads="1"/>
          </p:cNvSpPr>
          <p:nvPr>
            <p:ph idx="1"/>
          </p:nvPr>
        </p:nvSpPr>
        <p:spPr/>
        <p:txBody>
          <a:bodyPr/>
          <a:lstStyle/>
          <a:p>
            <a:pPr eaLnBrk="1" hangingPunct="1">
              <a:buFontTx/>
              <a:buNone/>
            </a:pPr>
            <a:endParaRPr lang="en-US" altLang="en-US" sz="2000"/>
          </a:p>
          <a:p>
            <a:pPr eaLnBrk="1" hangingPunct="1"/>
            <a:r>
              <a:rPr lang="en-US" altLang="en-US" sz="2800"/>
              <a:t>11/10-11/30:  Communicating rating and awards info to employees (get signature/date and provide copy to employee); New performance plan distributed</a:t>
            </a:r>
          </a:p>
          <a:p>
            <a:pPr eaLnBrk="1" hangingPunct="1">
              <a:buFontTx/>
              <a:buNone/>
            </a:pPr>
            <a:endParaRPr lang="en-US" altLang="en-US" sz="2800"/>
          </a:p>
          <a:p>
            <a:pPr eaLnBrk="1" hangingPunct="1">
              <a:buFontTx/>
              <a:buNone/>
            </a:pPr>
            <a:r>
              <a:rPr lang="en-US" altLang="en-US" sz="2800"/>
              <a:t>   (All of above can be extended by business needs)</a:t>
            </a:r>
          </a:p>
          <a:p>
            <a:pPr eaLnBrk="1" hangingPunct="1">
              <a:buFontTx/>
              <a:buNone/>
            </a:pPr>
            <a:endParaRPr lang="en-US" altLang="en-US" sz="2800"/>
          </a:p>
          <a:p>
            <a:pPr eaLnBrk="1" hangingPunct="1"/>
            <a:r>
              <a:rPr lang="en-US" altLang="en-US" sz="2800"/>
              <a:t>HRCs will provide a due date for all performance reviews to be submitted and all performance awards to be entered</a:t>
            </a:r>
          </a:p>
        </p:txBody>
      </p:sp>
      <p:sp>
        <p:nvSpPr>
          <p:cNvPr id="167940" name="Slide Number Placeholder 1">
            <a:extLst>
              <a:ext uri="{FF2B5EF4-FFF2-40B4-BE49-F238E27FC236}">
                <a16:creationId xmlns:a16="http://schemas.microsoft.com/office/drawing/2014/main" id="{A7CA29D8-1F0B-4AD9-AAA8-265B8454F36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DAFCF6F2-C61A-42F0-A55A-09E3ABE12601}" type="slidenum">
              <a:rPr lang="en-US" altLang="en-US" sz="900" smtClean="0">
                <a:solidFill>
                  <a:srgbClr val="898989"/>
                </a:solidFill>
              </a:rPr>
              <a:pPr fontAlgn="base">
                <a:lnSpc>
                  <a:spcPct val="100000"/>
                </a:lnSpc>
                <a:spcBef>
                  <a:spcPct val="0"/>
                </a:spcBef>
                <a:spcAft>
                  <a:spcPct val="0"/>
                </a:spcAft>
                <a:buFontTx/>
                <a:buNone/>
              </a:pPr>
              <a:t>40</a:t>
            </a:fld>
            <a:endParaRPr lang="en-US" altLang="en-US" sz="900">
              <a:solidFill>
                <a:srgbClr val="898989"/>
              </a:solidFill>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4BB80431-7FCE-417D-AE98-9014DF156746}"/>
              </a:ext>
            </a:extLst>
          </p:cNvPr>
          <p:cNvSpPr>
            <a:spLocks noGrp="1" noChangeArrowheads="1"/>
          </p:cNvSpPr>
          <p:nvPr>
            <p:ph type="title"/>
          </p:nvPr>
        </p:nvSpPr>
        <p:spPr/>
        <p:txBody>
          <a:bodyPr/>
          <a:lstStyle/>
          <a:p>
            <a:pPr eaLnBrk="1" hangingPunct="1"/>
            <a:r>
              <a:rPr lang="en-US" altLang="en-US"/>
              <a:t>Performance Management: The Process</a:t>
            </a:r>
          </a:p>
        </p:txBody>
      </p:sp>
      <p:sp>
        <p:nvSpPr>
          <p:cNvPr id="169987" name="Rectangle 3">
            <a:extLst>
              <a:ext uri="{FF2B5EF4-FFF2-40B4-BE49-F238E27FC236}">
                <a16:creationId xmlns:a16="http://schemas.microsoft.com/office/drawing/2014/main" id="{8A8366C1-8A6F-466C-8F7D-EE987198878B}"/>
              </a:ext>
            </a:extLst>
          </p:cNvPr>
          <p:cNvSpPr>
            <a:spLocks noGrp="1" noChangeArrowheads="1"/>
          </p:cNvSpPr>
          <p:nvPr>
            <p:ph idx="1"/>
          </p:nvPr>
        </p:nvSpPr>
        <p:spPr/>
        <p:txBody>
          <a:bodyPr/>
          <a:lstStyle/>
          <a:p>
            <a:pPr eaLnBrk="1" hangingPunct="1"/>
            <a:r>
              <a:rPr lang="en-US" altLang="en-US" sz="2800"/>
              <a:t>HR has a role in your completed process (performance management and awards processing)</a:t>
            </a:r>
            <a:br>
              <a:rPr lang="en-US" altLang="en-US" sz="2800"/>
            </a:br>
            <a:endParaRPr lang="en-US" altLang="en-US" sz="2800"/>
          </a:p>
          <a:p>
            <a:pPr eaLnBrk="1" hangingPunct="1"/>
            <a:r>
              <a:rPr lang="en-US" altLang="en-US" sz="2800"/>
              <a:t>SSNs on awards (if incorrect; slows down coding process)</a:t>
            </a:r>
            <a:br>
              <a:rPr lang="en-US" altLang="en-US" sz="2800"/>
            </a:br>
            <a:endParaRPr lang="en-US" altLang="en-US" sz="2800"/>
          </a:p>
          <a:p>
            <a:pPr eaLnBrk="1" hangingPunct="1"/>
            <a:r>
              <a:rPr lang="en-US" altLang="en-US" sz="2800"/>
              <a:t>Position title and series (if not accurate; problem if used for promotion opportunity)</a:t>
            </a:r>
          </a:p>
          <a:p>
            <a:pPr eaLnBrk="1" hangingPunct="1"/>
            <a:endParaRPr lang="en-US" altLang="en-US"/>
          </a:p>
        </p:txBody>
      </p:sp>
      <p:sp>
        <p:nvSpPr>
          <p:cNvPr id="169988" name="Slide Number Placeholder 1">
            <a:extLst>
              <a:ext uri="{FF2B5EF4-FFF2-40B4-BE49-F238E27FC236}">
                <a16:creationId xmlns:a16="http://schemas.microsoft.com/office/drawing/2014/main" id="{66B56990-246D-44AE-987E-0EBFA08AE8D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B93C2D24-E5E6-48B4-B1DA-2B10A0B2A945}" type="slidenum">
              <a:rPr lang="en-US" altLang="en-US" sz="900" smtClean="0">
                <a:solidFill>
                  <a:srgbClr val="898989"/>
                </a:solidFill>
              </a:rPr>
              <a:pPr fontAlgn="base">
                <a:lnSpc>
                  <a:spcPct val="100000"/>
                </a:lnSpc>
                <a:spcBef>
                  <a:spcPct val="0"/>
                </a:spcBef>
                <a:spcAft>
                  <a:spcPct val="0"/>
                </a:spcAft>
                <a:buFontTx/>
                <a:buNone/>
              </a:pPr>
              <a:t>41</a:t>
            </a:fld>
            <a:endParaRPr lang="en-US" altLang="en-US" sz="900">
              <a:solidFill>
                <a:srgbClr val="898989"/>
              </a:solidFill>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4">
            <a:extLst>
              <a:ext uri="{FF2B5EF4-FFF2-40B4-BE49-F238E27FC236}">
                <a16:creationId xmlns:a16="http://schemas.microsoft.com/office/drawing/2014/main" id="{EB775C4D-8565-4967-9C26-1B77CDDDED4D}"/>
              </a:ext>
            </a:extLst>
          </p:cNvPr>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Performance Management: The Process</a:t>
            </a:r>
          </a:p>
        </p:txBody>
      </p:sp>
      <p:sp>
        <p:nvSpPr>
          <p:cNvPr id="172035" name="Rectangle 3">
            <a:extLst>
              <a:ext uri="{FF2B5EF4-FFF2-40B4-BE49-F238E27FC236}">
                <a16:creationId xmlns:a16="http://schemas.microsoft.com/office/drawing/2014/main" id="{5CFD71E5-BB6C-4C1A-AD97-E19A451F01EB}"/>
              </a:ext>
            </a:extLst>
          </p:cNvPr>
          <p:cNvSpPr>
            <a:spLocks noGrp="1" noChangeArrowheads="1"/>
          </p:cNvSpPr>
          <p:nvPr>
            <p:ph idx="1"/>
          </p:nvPr>
        </p:nvSpPr>
        <p:spPr/>
        <p:txBody>
          <a:bodyPr/>
          <a:lstStyle/>
          <a:p>
            <a:pPr eaLnBrk="1" hangingPunct="1"/>
            <a:r>
              <a:rPr lang="en-US" altLang="en-US" sz="2800"/>
              <a:t>Grade (if not accurate also can be a problem if used in applying for promotion); </a:t>
            </a:r>
          </a:p>
          <a:p>
            <a:pPr lvl="1" eaLnBrk="1" hangingPunct="1"/>
            <a:r>
              <a:rPr lang="en-US" altLang="en-US" sz="2800"/>
              <a:t>Can also raise an issue as to the validity of the appraisal </a:t>
            </a:r>
          </a:p>
          <a:p>
            <a:pPr lvl="1" eaLnBrk="1" hangingPunct="1"/>
            <a:r>
              <a:rPr lang="en-US" altLang="en-US" sz="2800"/>
              <a:t>Was the person rated against the wrong standards</a:t>
            </a:r>
          </a:p>
          <a:p>
            <a:pPr lvl="1" eaLnBrk="1" hangingPunct="1"/>
            <a:r>
              <a:rPr lang="en-US" altLang="en-US" sz="2800"/>
              <a:t>Credibility of rater could be called into question</a:t>
            </a:r>
          </a:p>
          <a:p>
            <a:pPr eaLnBrk="1" hangingPunct="1"/>
            <a:r>
              <a:rPr lang="en-US" altLang="en-US" sz="2800"/>
              <a:t>Deficient narrative for the Exceptional level of achievement </a:t>
            </a:r>
          </a:p>
          <a:p>
            <a:pPr eaLnBrk="1" hangingPunct="1"/>
            <a:endParaRPr lang="en-US" altLang="en-US"/>
          </a:p>
        </p:txBody>
      </p:sp>
      <p:sp>
        <p:nvSpPr>
          <p:cNvPr id="172036" name="Slide Number Placeholder 1">
            <a:extLst>
              <a:ext uri="{FF2B5EF4-FFF2-40B4-BE49-F238E27FC236}">
                <a16:creationId xmlns:a16="http://schemas.microsoft.com/office/drawing/2014/main" id="{5E9ECC99-199D-413D-98FE-069DF7CC21E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1B429B89-2CAD-4D5D-B508-0F665A91EF25}" type="slidenum">
              <a:rPr lang="en-US" altLang="en-US" sz="900" smtClean="0">
                <a:solidFill>
                  <a:srgbClr val="898989"/>
                </a:solidFill>
              </a:rPr>
              <a:pPr fontAlgn="base">
                <a:lnSpc>
                  <a:spcPct val="100000"/>
                </a:lnSpc>
                <a:spcBef>
                  <a:spcPct val="0"/>
                </a:spcBef>
                <a:spcAft>
                  <a:spcPct val="0"/>
                </a:spcAft>
                <a:buFontTx/>
                <a:buNone/>
              </a:pPr>
              <a:t>42</a:t>
            </a:fld>
            <a:endParaRPr lang="en-US" altLang="en-US" sz="900">
              <a:solidFill>
                <a:srgbClr val="898989"/>
              </a:solidFill>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82" name="Object 3">
            <a:extLst>
              <a:ext uri="{FF2B5EF4-FFF2-40B4-BE49-F238E27FC236}">
                <a16:creationId xmlns:a16="http://schemas.microsoft.com/office/drawing/2014/main" id="{0AB94949-8EBB-4725-8788-48C77D931905}"/>
              </a:ext>
            </a:extLst>
          </p:cNvPr>
          <p:cNvGraphicFramePr>
            <a:graphicFrameLocks noChangeAspect="1"/>
          </p:cNvGraphicFramePr>
          <p:nvPr/>
        </p:nvGraphicFramePr>
        <p:xfrm>
          <a:off x="2973388" y="3962400"/>
          <a:ext cx="1792287" cy="2514600"/>
        </p:xfrm>
        <a:graphic>
          <a:graphicData uri="http://schemas.openxmlformats.org/presentationml/2006/ole">
            <mc:AlternateContent xmlns:mc="http://schemas.openxmlformats.org/markup-compatibility/2006">
              <mc:Choice xmlns:v="urn:schemas-microsoft-com:vml" Requires="v">
                <p:oleObj spid="_x0000_s231435" name="Clip" r:id="rId4" imgW="2673229" imgH="3753016" progId="MS_ClipArt_Gallery.2">
                  <p:embed/>
                </p:oleObj>
              </mc:Choice>
              <mc:Fallback>
                <p:oleObj name="Clip" r:id="rId4" imgW="2673229" imgH="3753016" progId="MS_ClipArt_Gallery.2">
                  <p:embed/>
                  <p:pic>
                    <p:nvPicPr>
                      <p:cNvPr id="174082" name="Object 3">
                        <a:extLst>
                          <a:ext uri="{FF2B5EF4-FFF2-40B4-BE49-F238E27FC236}">
                            <a16:creationId xmlns:a16="http://schemas.microsoft.com/office/drawing/2014/main" id="{0AB94949-8EBB-4725-8788-48C77D931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3962400"/>
                        <a:ext cx="1792287"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083" name="Object 4">
            <a:extLst>
              <a:ext uri="{FF2B5EF4-FFF2-40B4-BE49-F238E27FC236}">
                <a16:creationId xmlns:a16="http://schemas.microsoft.com/office/drawing/2014/main" id="{F1C4EC83-E677-4753-A969-9A43A0BC54E8}"/>
              </a:ext>
            </a:extLst>
          </p:cNvPr>
          <p:cNvGraphicFramePr>
            <a:graphicFrameLocks noChangeAspect="1"/>
          </p:cNvGraphicFramePr>
          <p:nvPr/>
        </p:nvGraphicFramePr>
        <p:xfrm>
          <a:off x="698500" y="1604963"/>
          <a:ext cx="2741613" cy="2947987"/>
        </p:xfrm>
        <a:graphic>
          <a:graphicData uri="http://schemas.openxmlformats.org/presentationml/2006/ole">
            <mc:AlternateContent xmlns:mc="http://schemas.openxmlformats.org/markup-compatibility/2006">
              <mc:Choice xmlns:v="urn:schemas-microsoft-com:vml" Requires="v">
                <p:oleObj spid="_x0000_s231436" name="Clip" r:id="rId6" imgW="3025775" imgH="3252788" progId="MS_ClipArt_Gallery.2">
                  <p:embed/>
                </p:oleObj>
              </mc:Choice>
              <mc:Fallback>
                <p:oleObj name="Clip" r:id="rId6" imgW="3025775" imgH="3252788" progId="MS_ClipArt_Gallery.2">
                  <p:embed/>
                  <p:pic>
                    <p:nvPicPr>
                      <p:cNvPr id="174083" name="Object 4">
                        <a:extLst>
                          <a:ext uri="{FF2B5EF4-FFF2-40B4-BE49-F238E27FC236}">
                            <a16:creationId xmlns:a16="http://schemas.microsoft.com/office/drawing/2014/main" id="{F1C4EC83-E677-4753-A969-9A43A0BC54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500" y="1604963"/>
                        <a:ext cx="2741613" cy="294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084" name="Title 3">
            <a:extLst>
              <a:ext uri="{FF2B5EF4-FFF2-40B4-BE49-F238E27FC236}">
                <a16:creationId xmlns:a16="http://schemas.microsoft.com/office/drawing/2014/main" id="{68D1ACA1-504C-4EA2-B1AB-6498938C34BE}"/>
              </a:ext>
            </a:extLst>
          </p:cNvPr>
          <p:cNvSpPr>
            <a:spLocks noGrp="1" noChangeArrowheads="1"/>
          </p:cNvSpPr>
          <p:nvPr>
            <p:ph type="title"/>
          </p:nvPr>
        </p:nvSpPr>
        <p:spPr>
          <a:xfrm>
            <a:off x="4249738" y="1709738"/>
            <a:ext cx="7723187" cy="2852737"/>
          </a:xfrm>
        </p:spPr>
        <p:txBody>
          <a:bodyPr/>
          <a:lstStyle/>
          <a:p>
            <a:pPr eaLnBrk="1" hangingPunct="1"/>
            <a:r>
              <a:rPr lang="en-US" altLang="en-US" sz="3800"/>
              <a:t>Performance Management: The Challenges </a:t>
            </a:r>
          </a:p>
        </p:txBody>
      </p:sp>
      <p:sp>
        <p:nvSpPr>
          <p:cNvPr id="174085" name="Text Placeholder 3">
            <a:extLst>
              <a:ext uri="{FF2B5EF4-FFF2-40B4-BE49-F238E27FC236}">
                <a16:creationId xmlns:a16="http://schemas.microsoft.com/office/drawing/2014/main" id="{5D998D29-B58C-4332-837F-59F2DA97A274}"/>
              </a:ext>
            </a:extLst>
          </p:cNvPr>
          <p:cNvSpPr>
            <a:spLocks noGrp="1" noChangeArrowheads="1"/>
          </p:cNvSpPr>
          <p:nvPr>
            <p:ph type="body" idx="1"/>
          </p:nvPr>
        </p:nvSpPr>
        <p:spPr>
          <a:xfrm>
            <a:off x="4249738" y="4589463"/>
            <a:ext cx="7723187" cy="735012"/>
          </a:xfrm>
        </p:spPr>
        <p:txBody>
          <a:bodyPr/>
          <a:lstStyle/>
          <a:p>
            <a:pPr eaLnBrk="1" hangingPunct="1"/>
            <a:endParaRPr lang="en-US" altLang="en-US"/>
          </a:p>
        </p:txBody>
      </p:sp>
      <p:sp>
        <p:nvSpPr>
          <p:cNvPr id="174086" name="Slide Number Placeholder 4">
            <a:extLst>
              <a:ext uri="{FF2B5EF4-FFF2-40B4-BE49-F238E27FC236}">
                <a16:creationId xmlns:a16="http://schemas.microsoft.com/office/drawing/2014/main" id="{B38B23AE-F58F-421D-959C-6C6CF4EDE92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9F1984D5-3C1F-4A62-85C3-E5A1BA94DFD9}" type="slidenum">
              <a:rPr lang="en-US" altLang="en-US" sz="900" smtClean="0">
                <a:solidFill>
                  <a:srgbClr val="898989"/>
                </a:solidFill>
              </a:rPr>
              <a:pPr fontAlgn="base">
                <a:lnSpc>
                  <a:spcPct val="100000"/>
                </a:lnSpc>
                <a:spcBef>
                  <a:spcPct val="0"/>
                </a:spcBef>
                <a:spcAft>
                  <a:spcPct val="0"/>
                </a:spcAft>
                <a:buFontTx/>
                <a:buNone/>
              </a:pPr>
              <a:t>43</a:t>
            </a:fld>
            <a:endParaRPr lang="en-US" altLang="en-US" sz="900">
              <a:solidFill>
                <a:srgbClr val="898989"/>
              </a:solidFill>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A76D48B7-D660-468C-B39D-A4FDC3C51B45}"/>
              </a:ext>
            </a:extLst>
          </p:cNvPr>
          <p:cNvSpPr>
            <a:spLocks noGrp="1" noChangeArrowheads="1"/>
          </p:cNvSpPr>
          <p:nvPr>
            <p:ph type="title"/>
          </p:nvPr>
        </p:nvSpPr>
        <p:spPr/>
        <p:txBody>
          <a:bodyPr/>
          <a:lstStyle/>
          <a:p>
            <a:pPr eaLnBrk="1" hangingPunct="1"/>
            <a:r>
              <a:rPr lang="en-US" altLang="en-US" sz="3800"/>
              <a:t>Performance Management: The Challenges </a:t>
            </a:r>
          </a:p>
        </p:txBody>
      </p:sp>
      <p:sp>
        <p:nvSpPr>
          <p:cNvPr id="176131" name="Rectangle 3">
            <a:extLst>
              <a:ext uri="{FF2B5EF4-FFF2-40B4-BE49-F238E27FC236}">
                <a16:creationId xmlns:a16="http://schemas.microsoft.com/office/drawing/2014/main" id="{AD9E0B32-98C5-4A7C-ACF8-B86D56919C35}"/>
              </a:ext>
            </a:extLst>
          </p:cNvPr>
          <p:cNvSpPr>
            <a:spLocks noGrp="1" noChangeArrowheads="1"/>
          </p:cNvSpPr>
          <p:nvPr>
            <p:ph idx="1"/>
          </p:nvPr>
        </p:nvSpPr>
        <p:spPr/>
        <p:txBody>
          <a:bodyPr/>
          <a:lstStyle/>
          <a:p>
            <a:pPr eaLnBrk="1" hangingPunct="1"/>
            <a:r>
              <a:rPr lang="en-US" altLang="en-US" sz="2800"/>
              <a:t>Minimally Satisfactory</a:t>
            </a:r>
          </a:p>
          <a:p>
            <a:pPr lvl="1" eaLnBrk="1" hangingPunct="1"/>
            <a:r>
              <a:rPr lang="en-US" altLang="en-US" sz="2800"/>
              <a:t>The achievement levels for all critical elements are designated as at least Fully Successful, however,</a:t>
            </a:r>
          </a:p>
          <a:p>
            <a:pPr lvl="1" eaLnBrk="1" hangingPunct="1"/>
            <a:r>
              <a:rPr lang="en-US" altLang="en-US" sz="2800"/>
              <a:t>The achievement level(s) for one (or more) non critical element(s) is designated as Less than Fully Successful</a:t>
            </a:r>
          </a:p>
          <a:p>
            <a:pPr eaLnBrk="1" hangingPunct="1">
              <a:buFontTx/>
              <a:buNone/>
            </a:pPr>
            <a:r>
              <a:rPr lang="en-US" altLang="en-US" sz="2800"/>
              <a:t>   This rating must be signed by an approving official in addition to the rater.  </a:t>
            </a:r>
          </a:p>
          <a:p>
            <a:pPr eaLnBrk="1" hangingPunct="1"/>
            <a:r>
              <a:rPr lang="en-US" altLang="en-US" sz="2800"/>
              <a:t>Employee should have been counseled prior to issuance of such a rating.  Not eligible for WIG.</a:t>
            </a:r>
          </a:p>
          <a:p>
            <a:pPr eaLnBrk="1" hangingPunct="1"/>
            <a:endParaRPr lang="en-US" altLang="en-US" sz="3000"/>
          </a:p>
        </p:txBody>
      </p:sp>
      <p:sp>
        <p:nvSpPr>
          <p:cNvPr id="176132" name="Slide Number Placeholder 1">
            <a:extLst>
              <a:ext uri="{FF2B5EF4-FFF2-40B4-BE49-F238E27FC236}">
                <a16:creationId xmlns:a16="http://schemas.microsoft.com/office/drawing/2014/main" id="{43F1C26E-5905-49F3-850E-1ECB332D75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B2FB941C-B69C-4317-BEF9-03E3F6F58B9A}" type="slidenum">
              <a:rPr lang="en-US" altLang="en-US" sz="900" smtClean="0">
                <a:solidFill>
                  <a:srgbClr val="898989"/>
                </a:solidFill>
              </a:rPr>
              <a:pPr fontAlgn="base">
                <a:lnSpc>
                  <a:spcPct val="100000"/>
                </a:lnSpc>
                <a:spcBef>
                  <a:spcPct val="0"/>
                </a:spcBef>
                <a:spcAft>
                  <a:spcPct val="0"/>
                </a:spcAft>
                <a:buFontTx/>
                <a:buNone/>
              </a:pPr>
              <a:t>44</a:t>
            </a:fld>
            <a:endParaRPr lang="en-US" altLang="en-US" sz="900">
              <a:solidFill>
                <a:srgbClr val="898989"/>
              </a:solidFill>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7AE4EA08-2F47-404D-9895-1A482840B8D4}"/>
              </a:ext>
            </a:extLst>
          </p:cNvPr>
          <p:cNvSpPr>
            <a:spLocks noGrp="1" noChangeArrowheads="1"/>
          </p:cNvSpPr>
          <p:nvPr>
            <p:ph type="title"/>
          </p:nvPr>
        </p:nvSpPr>
        <p:spPr/>
        <p:txBody>
          <a:bodyPr/>
          <a:lstStyle/>
          <a:p>
            <a:pPr eaLnBrk="1" hangingPunct="1"/>
            <a:r>
              <a:rPr lang="en-US" altLang="en-US" sz="3800"/>
              <a:t>Performance Management: The Challenges </a:t>
            </a:r>
          </a:p>
        </p:txBody>
      </p:sp>
      <p:sp>
        <p:nvSpPr>
          <p:cNvPr id="178179" name="Rectangle 3">
            <a:extLst>
              <a:ext uri="{FF2B5EF4-FFF2-40B4-BE49-F238E27FC236}">
                <a16:creationId xmlns:a16="http://schemas.microsoft.com/office/drawing/2014/main" id="{7279B040-EC0F-4ED6-AE0B-2A229010E498}"/>
              </a:ext>
            </a:extLst>
          </p:cNvPr>
          <p:cNvSpPr>
            <a:spLocks noGrp="1" noChangeArrowheads="1"/>
          </p:cNvSpPr>
          <p:nvPr>
            <p:ph idx="1"/>
          </p:nvPr>
        </p:nvSpPr>
        <p:spPr/>
        <p:txBody>
          <a:bodyPr/>
          <a:lstStyle/>
          <a:p>
            <a:pPr eaLnBrk="1" hangingPunct="1"/>
            <a:r>
              <a:rPr lang="en-US" altLang="en-US" sz="2800"/>
              <a:t>At first sign of deficiency, discuss with employee (informal) </a:t>
            </a:r>
          </a:p>
          <a:p>
            <a:pPr eaLnBrk="1" hangingPunct="1"/>
            <a:r>
              <a:rPr lang="en-US" altLang="en-US" sz="2800"/>
              <a:t>Document that discussion, even if verbal, with an e-mail at the minimum </a:t>
            </a:r>
          </a:p>
          <a:p>
            <a:pPr eaLnBrk="1" hangingPunct="1"/>
            <a:r>
              <a:rPr lang="en-US" altLang="en-US" sz="2800"/>
              <a:t>Union obligations?</a:t>
            </a:r>
          </a:p>
          <a:p>
            <a:pPr eaLnBrk="1" hangingPunct="1"/>
            <a:r>
              <a:rPr lang="en-US" altLang="en-US" sz="2800"/>
              <a:t>Follow your Regional Office process about when to consult with your Human Resource department and Director’s office.” </a:t>
            </a:r>
          </a:p>
          <a:p>
            <a:pPr eaLnBrk="1" hangingPunct="1"/>
            <a:endParaRPr lang="en-US" altLang="en-US" sz="2800"/>
          </a:p>
        </p:txBody>
      </p:sp>
      <p:sp>
        <p:nvSpPr>
          <p:cNvPr id="178180" name="Slide Number Placeholder 1">
            <a:extLst>
              <a:ext uri="{FF2B5EF4-FFF2-40B4-BE49-F238E27FC236}">
                <a16:creationId xmlns:a16="http://schemas.microsoft.com/office/drawing/2014/main" id="{334378BB-DCA6-40FD-8F01-974A14EC085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1F761EB2-6C17-422B-8D3F-D20BC28BF88A}" type="slidenum">
              <a:rPr lang="en-US" altLang="en-US" sz="900" smtClean="0">
                <a:solidFill>
                  <a:srgbClr val="898989"/>
                </a:solidFill>
              </a:rPr>
              <a:pPr fontAlgn="base">
                <a:lnSpc>
                  <a:spcPct val="100000"/>
                </a:lnSpc>
                <a:spcBef>
                  <a:spcPct val="0"/>
                </a:spcBef>
                <a:spcAft>
                  <a:spcPct val="0"/>
                </a:spcAft>
                <a:buFontTx/>
                <a:buNone/>
              </a:pPr>
              <a:t>45</a:t>
            </a:fld>
            <a:endParaRPr lang="en-US" altLang="en-US" sz="900">
              <a:solidFill>
                <a:srgbClr val="898989"/>
              </a:solidFill>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D3D19E4A-BD3C-4F8A-9E28-607BDC899A6F}"/>
              </a:ext>
            </a:extLst>
          </p:cNvPr>
          <p:cNvSpPr>
            <a:spLocks noGrp="1" noChangeArrowheads="1"/>
          </p:cNvSpPr>
          <p:nvPr>
            <p:ph type="title"/>
          </p:nvPr>
        </p:nvSpPr>
        <p:spPr/>
        <p:txBody>
          <a:bodyPr/>
          <a:lstStyle/>
          <a:p>
            <a:pPr eaLnBrk="1" hangingPunct="1"/>
            <a:r>
              <a:rPr lang="en-US" altLang="en-US" sz="3800"/>
              <a:t>Performance Management: The Challenges </a:t>
            </a:r>
          </a:p>
        </p:txBody>
      </p:sp>
      <p:sp>
        <p:nvSpPr>
          <p:cNvPr id="180227" name="Rectangle 3">
            <a:extLst>
              <a:ext uri="{FF2B5EF4-FFF2-40B4-BE49-F238E27FC236}">
                <a16:creationId xmlns:a16="http://schemas.microsoft.com/office/drawing/2014/main" id="{8509F6B9-34E5-413E-B2FF-E05D4A20F1E9}"/>
              </a:ext>
            </a:extLst>
          </p:cNvPr>
          <p:cNvSpPr>
            <a:spLocks noGrp="1" noChangeArrowheads="1"/>
          </p:cNvSpPr>
          <p:nvPr>
            <p:ph idx="1"/>
          </p:nvPr>
        </p:nvSpPr>
        <p:spPr/>
        <p:txBody>
          <a:bodyPr/>
          <a:lstStyle/>
          <a:p>
            <a:pPr eaLnBrk="1" hangingPunct="1"/>
            <a:r>
              <a:rPr lang="en-US" altLang="en-US" sz="2800"/>
              <a:t>No or little improvement . . . </a:t>
            </a:r>
          </a:p>
          <a:p>
            <a:pPr eaLnBrk="1" hangingPunct="1"/>
            <a:r>
              <a:rPr lang="en-US" altLang="en-US" sz="2800"/>
              <a:t>You may wish to issue a written performance counseling memo with the specifics of the issues (make reference to earlier verbal conversation)  </a:t>
            </a:r>
          </a:p>
          <a:p>
            <a:pPr eaLnBrk="1" hangingPunct="1">
              <a:buFontTx/>
              <a:buNone/>
            </a:pPr>
            <a:r>
              <a:rPr lang="en-US" altLang="en-US" sz="2800"/>
              <a:t>                              OR</a:t>
            </a:r>
          </a:p>
          <a:p>
            <a:pPr eaLnBrk="1" hangingPunct="1"/>
            <a:r>
              <a:rPr lang="en-US" altLang="en-US" sz="2800"/>
              <a:t>Follow the 714 Accountability Act guidance </a:t>
            </a:r>
            <a:endParaRPr lang="en-US" altLang="en-US"/>
          </a:p>
          <a:p>
            <a:pPr eaLnBrk="1" hangingPunct="1"/>
            <a:endParaRPr lang="en-US" altLang="en-US"/>
          </a:p>
        </p:txBody>
      </p:sp>
      <p:sp>
        <p:nvSpPr>
          <p:cNvPr id="180228" name="Slide Number Placeholder 1">
            <a:extLst>
              <a:ext uri="{FF2B5EF4-FFF2-40B4-BE49-F238E27FC236}">
                <a16:creationId xmlns:a16="http://schemas.microsoft.com/office/drawing/2014/main" id="{38DC7F46-9BAB-432D-955C-808B71071F6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29515CAB-E7EE-4180-9550-E58B9B8C5968}" type="slidenum">
              <a:rPr lang="en-US" altLang="en-US" sz="900" smtClean="0">
                <a:solidFill>
                  <a:srgbClr val="898989"/>
                </a:solidFill>
              </a:rPr>
              <a:pPr fontAlgn="base">
                <a:lnSpc>
                  <a:spcPct val="100000"/>
                </a:lnSpc>
                <a:spcBef>
                  <a:spcPct val="0"/>
                </a:spcBef>
                <a:spcAft>
                  <a:spcPct val="0"/>
                </a:spcAft>
                <a:buFontTx/>
                <a:buNone/>
              </a:pPr>
              <a:t>46</a:t>
            </a:fld>
            <a:endParaRPr lang="en-US" altLang="en-US" sz="900">
              <a:solidFill>
                <a:srgbClr val="898989"/>
              </a:solidFill>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2">
            <a:extLst>
              <a:ext uri="{FF2B5EF4-FFF2-40B4-BE49-F238E27FC236}">
                <a16:creationId xmlns:a16="http://schemas.microsoft.com/office/drawing/2014/main" id="{808E2137-56ED-4931-BA97-FB4F5CCB4812}"/>
              </a:ext>
            </a:extLst>
          </p:cNvPr>
          <p:cNvSpPr>
            <a:spLocks noGrp="1" noChangeArrowheads="1"/>
          </p:cNvSpPr>
          <p:nvPr>
            <p:ph type="title"/>
          </p:nvPr>
        </p:nvSpPr>
        <p:spPr/>
        <p:txBody>
          <a:bodyPr/>
          <a:lstStyle/>
          <a:p>
            <a:pPr eaLnBrk="1" hangingPunct="1"/>
            <a:r>
              <a:rPr lang="en-US" altLang="en-US"/>
              <a:t>714 Accountability Act</a:t>
            </a:r>
          </a:p>
        </p:txBody>
      </p:sp>
      <p:sp>
        <p:nvSpPr>
          <p:cNvPr id="182275" name="Content Placeholder 3">
            <a:extLst>
              <a:ext uri="{FF2B5EF4-FFF2-40B4-BE49-F238E27FC236}">
                <a16:creationId xmlns:a16="http://schemas.microsoft.com/office/drawing/2014/main" id="{E3143EB1-A38E-47E0-8B20-FA62AE8576D3}"/>
              </a:ext>
            </a:extLst>
          </p:cNvPr>
          <p:cNvSpPr>
            <a:spLocks noGrp="1" noChangeArrowheads="1"/>
          </p:cNvSpPr>
          <p:nvPr>
            <p:ph idx="1"/>
          </p:nvPr>
        </p:nvSpPr>
        <p:spPr/>
        <p:txBody>
          <a:bodyPr/>
          <a:lstStyle/>
          <a:p>
            <a:pPr eaLnBrk="1" hangingPunct="1"/>
            <a:endParaRPr lang="en-US" altLang="en-US"/>
          </a:p>
        </p:txBody>
      </p:sp>
      <p:pic>
        <p:nvPicPr>
          <p:cNvPr id="182276" name="Picture 1">
            <a:extLst>
              <a:ext uri="{FF2B5EF4-FFF2-40B4-BE49-F238E27FC236}">
                <a16:creationId xmlns:a16="http://schemas.microsoft.com/office/drawing/2014/main" id="{226001B8-05AC-449C-9973-9C4CAA9B5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1281113"/>
            <a:ext cx="5410200"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TextBox 5">
            <a:extLst>
              <a:ext uri="{FF2B5EF4-FFF2-40B4-BE49-F238E27FC236}">
                <a16:creationId xmlns:a16="http://schemas.microsoft.com/office/drawing/2014/main" id="{AC948F02-60DB-45DE-A585-36A970B4C5BC}"/>
              </a:ext>
            </a:extLst>
          </p:cNvPr>
          <p:cNvSpPr txBox="1">
            <a:spLocks noChangeArrowheads="1"/>
          </p:cNvSpPr>
          <p:nvPr/>
        </p:nvSpPr>
        <p:spPr bwMode="auto">
          <a:xfrm>
            <a:off x="1822450" y="3051175"/>
            <a:ext cx="8610600" cy="9540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2800">
                <a:latin typeface="+mn-lt"/>
                <a:hlinkClick r:id="rId4"/>
              </a:rPr>
              <a:t>https://www.congress.gov/115/plaws/publ41/PLAW-115publ41.pdf</a:t>
            </a:r>
            <a:endParaRPr lang="en-US" altLang="en-US" sz="2800">
              <a:latin typeface="+mn-lt"/>
            </a:endParaRPr>
          </a:p>
        </p:txBody>
      </p:sp>
      <p:sp>
        <p:nvSpPr>
          <p:cNvPr id="182278" name="Slide Number Placeholder 4">
            <a:extLst>
              <a:ext uri="{FF2B5EF4-FFF2-40B4-BE49-F238E27FC236}">
                <a16:creationId xmlns:a16="http://schemas.microsoft.com/office/drawing/2014/main" id="{411BFA3F-0107-4D7E-AB9C-082C928DE7F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8412F8F9-25A4-4183-BC84-7C134BA40F09}" type="slidenum">
              <a:rPr lang="en-US" altLang="en-US" sz="900" smtClean="0">
                <a:solidFill>
                  <a:srgbClr val="898989"/>
                </a:solidFill>
              </a:rPr>
              <a:pPr fontAlgn="base">
                <a:lnSpc>
                  <a:spcPct val="100000"/>
                </a:lnSpc>
                <a:spcBef>
                  <a:spcPct val="0"/>
                </a:spcBef>
                <a:spcAft>
                  <a:spcPct val="0"/>
                </a:spcAft>
                <a:buFontTx/>
                <a:buNone/>
              </a:pPr>
              <a:t>47</a:t>
            </a:fld>
            <a:endParaRPr lang="en-US" altLang="en-US" sz="900">
              <a:solidFill>
                <a:srgbClr val="89898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58808AE7-FCEF-47FE-B541-628BE2107EFD}"/>
              </a:ext>
            </a:extLst>
          </p:cNvPr>
          <p:cNvSpPr>
            <a:spLocks noGrp="1" noChangeArrowheads="1"/>
          </p:cNvSpPr>
          <p:nvPr>
            <p:ph type="title"/>
          </p:nvPr>
        </p:nvSpPr>
        <p:spPr/>
        <p:txBody>
          <a:bodyPr/>
          <a:lstStyle/>
          <a:p>
            <a:pPr eaLnBrk="1" hangingPunct="1"/>
            <a:r>
              <a:rPr lang="en-US" altLang="en-US" sz="3800"/>
              <a:t>Performance Management: The Challenges </a:t>
            </a:r>
          </a:p>
        </p:txBody>
      </p:sp>
      <p:sp>
        <p:nvSpPr>
          <p:cNvPr id="184323" name="Rectangle 3">
            <a:extLst>
              <a:ext uri="{FF2B5EF4-FFF2-40B4-BE49-F238E27FC236}">
                <a16:creationId xmlns:a16="http://schemas.microsoft.com/office/drawing/2014/main" id="{A445BB82-1656-4858-A3C1-C09FBAD1F0E6}"/>
              </a:ext>
            </a:extLst>
          </p:cNvPr>
          <p:cNvSpPr>
            <a:spLocks noGrp="1" noChangeArrowheads="1"/>
          </p:cNvSpPr>
          <p:nvPr>
            <p:ph idx="1"/>
          </p:nvPr>
        </p:nvSpPr>
        <p:spPr/>
        <p:txBody>
          <a:bodyPr/>
          <a:lstStyle/>
          <a:p>
            <a:pPr eaLnBrk="1" hangingPunct="1">
              <a:buFontTx/>
              <a:buNone/>
            </a:pPr>
            <a:r>
              <a:rPr lang="en-US" altLang="en-US" sz="2800"/>
              <a:t>In the Letter of Concern:</a:t>
            </a:r>
          </a:p>
          <a:p>
            <a:pPr lvl="1" eaLnBrk="1" hangingPunct="1"/>
            <a:r>
              <a:rPr lang="en-US" altLang="en-US" sz="2800"/>
              <a:t>State what assistance you will provide</a:t>
            </a:r>
          </a:p>
          <a:p>
            <a:pPr lvl="1" eaLnBrk="1" hangingPunct="1"/>
            <a:r>
              <a:rPr lang="en-US" altLang="en-US" sz="2800"/>
              <a:t>State how often you will meet (A26, Section 10C)</a:t>
            </a:r>
          </a:p>
          <a:p>
            <a:pPr lvl="1" eaLnBrk="1" hangingPunct="1"/>
            <a:r>
              <a:rPr lang="en-US" altLang="en-US" sz="2800"/>
              <a:t>Advise of other actions that will/may be affected—WIG, Career Ladder Promotions</a:t>
            </a:r>
          </a:p>
          <a:p>
            <a:pPr lvl="1" eaLnBrk="1" hangingPunct="1"/>
            <a:r>
              <a:rPr lang="en-US" altLang="en-US" sz="2800"/>
              <a:t>Deliver (on your assistance and meeting statements) </a:t>
            </a:r>
          </a:p>
          <a:p>
            <a:pPr lvl="1" eaLnBrk="1" hangingPunct="1"/>
            <a:r>
              <a:rPr lang="en-US" altLang="en-US" sz="2800"/>
              <a:t>Document all assistance provided and each meeting held</a:t>
            </a:r>
          </a:p>
          <a:p>
            <a:pPr lvl="1" eaLnBrk="1" hangingPunct="1"/>
            <a:r>
              <a:rPr lang="en-US" altLang="en-US" sz="2800"/>
              <a:t>Union Obligations? </a:t>
            </a:r>
          </a:p>
        </p:txBody>
      </p:sp>
      <p:sp>
        <p:nvSpPr>
          <p:cNvPr id="184324" name="Slide Number Placeholder 1">
            <a:extLst>
              <a:ext uri="{FF2B5EF4-FFF2-40B4-BE49-F238E27FC236}">
                <a16:creationId xmlns:a16="http://schemas.microsoft.com/office/drawing/2014/main" id="{6EFEF8E8-2667-45B1-9B1B-BFFB28ADC7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40D2C3B0-2823-4F77-AACE-C4CF45A73EC1}" type="slidenum">
              <a:rPr lang="en-US" altLang="en-US" sz="900" smtClean="0">
                <a:solidFill>
                  <a:srgbClr val="898989"/>
                </a:solidFill>
              </a:rPr>
              <a:pPr fontAlgn="base">
                <a:lnSpc>
                  <a:spcPct val="100000"/>
                </a:lnSpc>
                <a:spcBef>
                  <a:spcPct val="0"/>
                </a:spcBef>
                <a:spcAft>
                  <a:spcPct val="0"/>
                </a:spcAft>
                <a:buFontTx/>
                <a:buNone/>
              </a:pPr>
              <a:t>48</a:t>
            </a:fld>
            <a:endParaRPr lang="en-US" altLang="en-US" sz="900">
              <a:solidFill>
                <a:srgbClr val="898989"/>
              </a:solidFill>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A26D-DF25-49F0-A5C1-89BA16E9CBAA}"/>
              </a:ext>
            </a:extLst>
          </p:cNvPr>
          <p:cNvSpPr>
            <a:spLocks noGrp="1"/>
          </p:cNvSpPr>
          <p:nvPr>
            <p:ph type="title"/>
          </p:nvPr>
        </p:nvSpPr>
        <p:spPr/>
        <p:txBody>
          <a:bodyPr/>
          <a:lstStyle/>
          <a:p>
            <a:r>
              <a:rPr lang="en-US"/>
              <a:t>Sample Performance Document</a:t>
            </a:r>
          </a:p>
        </p:txBody>
      </p:sp>
      <p:sp>
        <p:nvSpPr>
          <p:cNvPr id="3" name="Content Placeholder 2">
            <a:extLst>
              <a:ext uri="{FF2B5EF4-FFF2-40B4-BE49-F238E27FC236}">
                <a16:creationId xmlns:a16="http://schemas.microsoft.com/office/drawing/2014/main" id="{63ED064A-25AE-4629-A860-05A5FF9F82E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4791F10-3572-4CB5-977F-2A81B29B9C4D}"/>
              </a:ext>
            </a:extLst>
          </p:cNvPr>
          <p:cNvSpPr>
            <a:spLocks noGrp="1"/>
          </p:cNvSpPr>
          <p:nvPr>
            <p:ph type="sldNum" sz="quarter" idx="12"/>
          </p:nvPr>
        </p:nvSpPr>
        <p:spPr/>
        <p:txBody>
          <a:bodyPr/>
          <a:lstStyle/>
          <a:p>
            <a:pPr>
              <a:defRPr/>
            </a:pPr>
            <a:fld id="{BC38F8C6-12F9-4329-B0FC-F44B3C072675}" type="slidenum">
              <a:rPr lang="en-US" smtClean="0"/>
              <a:pPr>
                <a:defRPr/>
              </a:pPr>
              <a:t>49</a:t>
            </a:fld>
            <a:endParaRPr lang="en-US"/>
          </a:p>
        </p:txBody>
      </p:sp>
      <p:pic>
        <p:nvPicPr>
          <p:cNvPr id="5" name="Picture 4">
            <a:extLst>
              <a:ext uri="{FF2B5EF4-FFF2-40B4-BE49-F238E27FC236}">
                <a16:creationId xmlns:a16="http://schemas.microsoft.com/office/drawing/2014/main" id="{3A09C2B4-8B7A-4278-93C2-B00D8E93C28F}"/>
              </a:ext>
            </a:extLst>
          </p:cNvPr>
          <p:cNvPicPr>
            <a:picLocks noChangeAspect="1"/>
          </p:cNvPicPr>
          <p:nvPr/>
        </p:nvPicPr>
        <p:blipFill>
          <a:blip r:embed="rId2"/>
          <a:stretch>
            <a:fillRect/>
          </a:stretch>
        </p:blipFill>
        <p:spPr>
          <a:xfrm>
            <a:off x="66675" y="1250950"/>
            <a:ext cx="5743575" cy="4706937"/>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281E0445-A28A-4C0D-8A51-53E225B7A1D4}"/>
              </a:ext>
            </a:extLst>
          </p:cNvPr>
          <p:cNvPicPr>
            <a:picLocks noChangeAspect="1"/>
          </p:cNvPicPr>
          <p:nvPr/>
        </p:nvPicPr>
        <p:blipFill>
          <a:blip r:embed="rId3"/>
          <a:stretch>
            <a:fillRect/>
          </a:stretch>
        </p:blipFill>
        <p:spPr>
          <a:xfrm>
            <a:off x="6096000" y="1281112"/>
            <a:ext cx="6029325" cy="4676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359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F75A5-B184-41DF-AF91-BC5BB4E4A372}"/>
              </a:ext>
            </a:extLst>
          </p:cNvPr>
          <p:cNvSpPr>
            <a:spLocks noGrp="1"/>
          </p:cNvSpPr>
          <p:nvPr>
            <p:ph type="title"/>
          </p:nvPr>
        </p:nvSpPr>
        <p:spPr/>
        <p:txBody>
          <a:bodyPr/>
          <a:lstStyle/>
          <a:p>
            <a:r>
              <a:rPr lang="en-US"/>
              <a:t>Good vs Bad Performance Management </a:t>
            </a:r>
          </a:p>
        </p:txBody>
      </p:sp>
      <p:sp>
        <p:nvSpPr>
          <p:cNvPr id="4" name="Slide Number Placeholder 3">
            <a:extLst>
              <a:ext uri="{FF2B5EF4-FFF2-40B4-BE49-F238E27FC236}">
                <a16:creationId xmlns:a16="http://schemas.microsoft.com/office/drawing/2014/main" id="{FE57693D-D6D6-4083-A5F8-86C4A5659561}"/>
              </a:ext>
            </a:extLst>
          </p:cNvPr>
          <p:cNvSpPr>
            <a:spLocks noGrp="1"/>
          </p:cNvSpPr>
          <p:nvPr>
            <p:ph type="sldNum" sz="quarter" idx="12"/>
          </p:nvPr>
        </p:nvSpPr>
        <p:spPr/>
        <p:txBody>
          <a:bodyPr/>
          <a:lstStyle/>
          <a:p>
            <a:pPr>
              <a:defRPr/>
            </a:pPr>
            <a:fld id="{BC38F8C6-12F9-4329-B0FC-F44B3C072675}" type="slidenum">
              <a:rPr lang="en-US" smtClean="0"/>
              <a:pPr>
                <a:defRPr/>
              </a:pPr>
              <a:t>5</a:t>
            </a:fld>
            <a:endParaRPr lang="en-US"/>
          </a:p>
        </p:txBody>
      </p:sp>
      <p:pic>
        <p:nvPicPr>
          <p:cNvPr id="5" name="Online Media 4" title="Good vs Bad Performance Management">
            <a:hlinkClick r:id="" action="ppaction://media"/>
            <a:extLst>
              <a:ext uri="{FF2B5EF4-FFF2-40B4-BE49-F238E27FC236}">
                <a16:creationId xmlns:a16="http://schemas.microsoft.com/office/drawing/2014/main" id="{22797CD0-2B14-4915-8D95-F97D9501B401}"/>
              </a:ext>
            </a:extLst>
          </p:cNvPr>
          <p:cNvPicPr>
            <a:picLocks noRot="1" noChangeAspect="1"/>
          </p:cNvPicPr>
          <p:nvPr>
            <a:videoFile r:link="rId1"/>
          </p:nvPr>
        </p:nvPicPr>
        <p:blipFill>
          <a:blip r:embed="rId3"/>
          <a:stretch>
            <a:fillRect/>
          </a:stretch>
        </p:blipFill>
        <p:spPr>
          <a:xfrm>
            <a:off x="1632451" y="974979"/>
            <a:ext cx="8937878" cy="5049901"/>
          </a:xfrm>
          <a:prstGeom prst="rect">
            <a:avLst/>
          </a:prstGeom>
        </p:spPr>
      </p:pic>
      <p:sp>
        <p:nvSpPr>
          <p:cNvPr id="7" name="TextBox 6">
            <a:extLst>
              <a:ext uri="{FF2B5EF4-FFF2-40B4-BE49-F238E27FC236}">
                <a16:creationId xmlns:a16="http://schemas.microsoft.com/office/drawing/2014/main" id="{4388A0D1-0D18-4A7E-9F12-C6AA64DA22FD}"/>
              </a:ext>
            </a:extLst>
          </p:cNvPr>
          <p:cNvSpPr txBox="1"/>
          <p:nvPr/>
        </p:nvSpPr>
        <p:spPr>
          <a:xfrm>
            <a:off x="7848600" y="6024881"/>
            <a:ext cx="4953000" cy="461665"/>
          </a:xfrm>
          <a:prstGeom prst="rect">
            <a:avLst/>
          </a:prstGeom>
          <a:noFill/>
        </p:spPr>
        <p:txBody>
          <a:bodyPr wrap="square" rtlCol="0">
            <a:spAutoFit/>
          </a:bodyPr>
          <a:lstStyle/>
          <a:p>
            <a:r>
              <a:rPr lang="en-US">
                <a:hlinkClick r:id="rId4"/>
              </a:rPr>
              <a:t>https://youtu.be/oy-UZYDPvSs</a:t>
            </a:r>
            <a:endParaRPr lang="en-US"/>
          </a:p>
        </p:txBody>
      </p:sp>
    </p:spTree>
    <p:extLst>
      <p:ext uri="{BB962C8B-B14F-4D97-AF65-F5344CB8AC3E}">
        <p14:creationId xmlns:p14="http://schemas.microsoft.com/office/powerpoint/2010/main" val="234105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0FE38-BBC3-4F11-9E2F-C7B1504072C6}"/>
              </a:ext>
            </a:extLst>
          </p:cNvPr>
          <p:cNvSpPr>
            <a:spLocks noGrp="1"/>
          </p:cNvSpPr>
          <p:nvPr>
            <p:ph type="title"/>
          </p:nvPr>
        </p:nvSpPr>
        <p:spPr/>
        <p:txBody>
          <a:bodyPr/>
          <a:lstStyle/>
          <a:p>
            <a:r>
              <a:rPr lang="en-US"/>
              <a:t>Sample Performance Memorandum</a:t>
            </a:r>
          </a:p>
        </p:txBody>
      </p:sp>
      <p:sp>
        <p:nvSpPr>
          <p:cNvPr id="3" name="Content Placeholder 2">
            <a:extLst>
              <a:ext uri="{FF2B5EF4-FFF2-40B4-BE49-F238E27FC236}">
                <a16:creationId xmlns:a16="http://schemas.microsoft.com/office/drawing/2014/main" id="{44DED323-7B7C-4D8C-99BA-16376E6C84F0}"/>
              </a:ext>
            </a:extLst>
          </p:cNvPr>
          <p:cNvSpPr>
            <a:spLocks noGrp="1"/>
          </p:cNvSpPr>
          <p:nvPr>
            <p:ph idx="1"/>
          </p:nvPr>
        </p:nvSpPr>
        <p:spPr>
          <a:xfrm>
            <a:off x="1066800" y="1452563"/>
            <a:ext cx="10515600" cy="4767262"/>
          </a:xfrm>
        </p:spPr>
        <p:txBody>
          <a:bodyPr/>
          <a:lstStyle/>
          <a:p>
            <a:endParaRPr lang="en-US"/>
          </a:p>
        </p:txBody>
      </p:sp>
      <p:sp>
        <p:nvSpPr>
          <p:cNvPr id="4" name="Slide Number Placeholder 3">
            <a:extLst>
              <a:ext uri="{FF2B5EF4-FFF2-40B4-BE49-F238E27FC236}">
                <a16:creationId xmlns:a16="http://schemas.microsoft.com/office/drawing/2014/main" id="{2C9262FB-BB7C-4A83-94A6-5A3BF5887673}"/>
              </a:ext>
            </a:extLst>
          </p:cNvPr>
          <p:cNvSpPr>
            <a:spLocks noGrp="1"/>
          </p:cNvSpPr>
          <p:nvPr>
            <p:ph type="sldNum" sz="quarter" idx="12"/>
          </p:nvPr>
        </p:nvSpPr>
        <p:spPr/>
        <p:txBody>
          <a:bodyPr/>
          <a:lstStyle/>
          <a:p>
            <a:pPr>
              <a:defRPr/>
            </a:pPr>
            <a:fld id="{BC38F8C6-12F9-4329-B0FC-F44B3C072675}" type="slidenum">
              <a:rPr lang="en-US" smtClean="0"/>
              <a:pPr>
                <a:defRPr/>
              </a:pPr>
              <a:t>50</a:t>
            </a:fld>
            <a:endParaRPr lang="en-US"/>
          </a:p>
        </p:txBody>
      </p:sp>
      <p:pic>
        <p:nvPicPr>
          <p:cNvPr id="5" name="Picture 4">
            <a:extLst>
              <a:ext uri="{FF2B5EF4-FFF2-40B4-BE49-F238E27FC236}">
                <a16:creationId xmlns:a16="http://schemas.microsoft.com/office/drawing/2014/main" id="{8EBFDC9F-1F40-4A13-BC5A-9270D7B4DD33}"/>
              </a:ext>
            </a:extLst>
          </p:cNvPr>
          <p:cNvPicPr>
            <a:picLocks noChangeAspect="1"/>
          </p:cNvPicPr>
          <p:nvPr/>
        </p:nvPicPr>
        <p:blipFill>
          <a:blip r:embed="rId2"/>
          <a:stretch>
            <a:fillRect/>
          </a:stretch>
        </p:blipFill>
        <p:spPr>
          <a:xfrm>
            <a:off x="612165" y="1149203"/>
            <a:ext cx="5448300" cy="460057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2FCA28E-A59E-458C-B35B-DDA093588322}"/>
              </a:ext>
            </a:extLst>
          </p:cNvPr>
          <p:cNvPicPr>
            <a:picLocks noChangeAspect="1"/>
          </p:cNvPicPr>
          <p:nvPr/>
        </p:nvPicPr>
        <p:blipFill>
          <a:blip r:embed="rId3"/>
          <a:stretch>
            <a:fillRect/>
          </a:stretch>
        </p:blipFill>
        <p:spPr>
          <a:xfrm>
            <a:off x="6134100" y="1114425"/>
            <a:ext cx="5448300" cy="200025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EE16489-8905-4EB2-86DE-8F503A56918E}"/>
              </a:ext>
            </a:extLst>
          </p:cNvPr>
          <p:cNvPicPr>
            <a:picLocks noChangeAspect="1"/>
          </p:cNvPicPr>
          <p:nvPr/>
        </p:nvPicPr>
        <p:blipFill>
          <a:blip r:embed="rId4"/>
          <a:stretch>
            <a:fillRect/>
          </a:stretch>
        </p:blipFill>
        <p:spPr>
          <a:xfrm>
            <a:off x="6162675" y="3124200"/>
            <a:ext cx="5419725" cy="3676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0450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3DEED383-0E01-4178-8575-E10D8A433CEC}"/>
              </a:ext>
            </a:extLst>
          </p:cNvPr>
          <p:cNvSpPr>
            <a:spLocks noGrp="1" noChangeArrowheads="1"/>
          </p:cNvSpPr>
          <p:nvPr>
            <p:ph type="title"/>
          </p:nvPr>
        </p:nvSpPr>
        <p:spPr/>
        <p:txBody>
          <a:bodyPr/>
          <a:lstStyle/>
          <a:p>
            <a:pPr eaLnBrk="1" hangingPunct="1"/>
            <a:r>
              <a:rPr lang="en-US" altLang="en-US" sz="3800"/>
              <a:t>Performance Management: The Challenges </a:t>
            </a:r>
          </a:p>
        </p:txBody>
      </p:sp>
      <p:sp>
        <p:nvSpPr>
          <p:cNvPr id="186371" name="Rectangle 3">
            <a:extLst>
              <a:ext uri="{FF2B5EF4-FFF2-40B4-BE49-F238E27FC236}">
                <a16:creationId xmlns:a16="http://schemas.microsoft.com/office/drawing/2014/main" id="{733E5F43-3798-4F39-86E9-0AC6BD5B48B7}"/>
              </a:ext>
            </a:extLst>
          </p:cNvPr>
          <p:cNvSpPr>
            <a:spLocks noGrp="1" noChangeArrowheads="1"/>
          </p:cNvSpPr>
          <p:nvPr>
            <p:ph idx="1"/>
          </p:nvPr>
        </p:nvSpPr>
        <p:spPr/>
        <p:txBody>
          <a:bodyPr/>
          <a:lstStyle/>
          <a:p>
            <a:pPr eaLnBrk="1" hangingPunct="1"/>
            <a:r>
              <a:rPr lang="en-US" altLang="en-US" sz="2800"/>
              <a:t>Employee brings up deficiency</a:t>
            </a:r>
          </a:p>
          <a:p>
            <a:pPr lvl="1" eaLnBrk="1" hangingPunct="1"/>
            <a:r>
              <a:rPr lang="en-US" altLang="en-US" sz="2800"/>
              <a:t>Meet to advise and provide written outcome </a:t>
            </a:r>
          </a:p>
          <a:p>
            <a:pPr lvl="1" eaLnBrk="1" hangingPunct="1"/>
            <a:r>
              <a:rPr lang="en-US" altLang="en-US" sz="2800"/>
              <a:t>Must then maintain for 1 year </a:t>
            </a:r>
          </a:p>
          <a:p>
            <a:pPr lvl="1" eaLnBrk="1" hangingPunct="1"/>
            <a:r>
              <a:rPr lang="en-US" altLang="en-US" sz="2800"/>
              <a:t>Employee is close, and positive trends are present. . . Extend </a:t>
            </a:r>
          </a:p>
          <a:p>
            <a:pPr eaLnBrk="1" hangingPunct="1">
              <a:buFontTx/>
              <a:buNone/>
            </a:pPr>
            <a:endParaRPr lang="en-US" altLang="en-US" sz="2800"/>
          </a:p>
          <a:p>
            <a:pPr eaLnBrk="1" hangingPunct="1">
              <a:buFontTx/>
              <a:buNone/>
            </a:pPr>
            <a:endParaRPr lang="en-US" altLang="en-US" sz="2800"/>
          </a:p>
        </p:txBody>
      </p:sp>
      <p:sp>
        <p:nvSpPr>
          <p:cNvPr id="186372" name="Slide Number Placeholder 1">
            <a:extLst>
              <a:ext uri="{FF2B5EF4-FFF2-40B4-BE49-F238E27FC236}">
                <a16:creationId xmlns:a16="http://schemas.microsoft.com/office/drawing/2014/main" id="{871DBC80-C1CF-44F9-883F-88A6F80B046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63310579-5F87-4AF7-815D-8627ACE2D974}" type="slidenum">
              <a:rPr lang="en-US" altLang="en-US" sz="900" smtClean="0">
                <a:solidFill>
                  <a:srgbClr val="898989"/>
                </a:solidFill>
              </a:rPr>
              <a:pPr fontAlgn="base">
                <a:lnSpc>
                  <a:spcPct val="100000"/>
                </a:lnSpc>
                <a:spcBef>
                  <a:spcPct val="0"/>
                </a:spcBef>
                <a:spcAft>
                  <a:spcPct val="0"/>
                </a:spcAft>
                <a:buFontTx/>
                <a:buNone/>
              </a:pPr>
              <a:t>51</a:t>
            </a:fld>
            <a:endParaRPr lang="en-US" altLang="en-US" sz="900">
              <a:solidFill>
                <a:srgbClr val="898989"/>
              </a:solidFill>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F34CE2A7-8A3D-4D78-8985-9D930BCDC795}"/>
              </a:ext>
            </a:extLst>
          </p:cNvPr>
          <p:cNvSpPr>
            <a:spLocks noGrp="1" noChangeArrowheads="1"/>
          </p:cNvSpPr>
          <p:nvPr>
            <p:ph type="title"/>
          </p:nvPr>
        </p:nvSpPr>
        <p:spPr/>
        <p:txBody>
          <a:bodyPr/>
          <a:lstStyle/>
          <a:p>
            <a:pPr eaLnBrk="1" hangingPunct="1"/>
            <a:r>
              <a:rPr lang="en-US" altLang="en-US" sz="3800"/>
              <a:t>Performance Management: The Challenges </a:t>
            </a:r>
          </a:p>
        </p:txBody>
      </p:sp>
      <p:sp>
        <p:nvSpPr>
          <p:cNvPr id="188419" name="Rectangle 3">
            <a:extLst>
              <a:ext uri="{FF2B5EF4-FFF2-40B4-BE49-F238E27FC236}">
                <a16:creationId xmlns:a16="http://schemas.microsoft.com/office/drawing/2014/main" id="{C4311741-EE62-4947-B550-898FE70B7302}"/>
              </a:ext>
            </a:extLst>
          </p:cNvPr>
          <p:cNvSpPr>
            <a:spLocks noGrp="1" noChangeArrowheads="1"/>
          </p:cNvSpPr>
          <p:nvPr>
            <p:ph idx="1"/>
          </p:nvPr>
        </p:nvSpPr>
        <p:spPr/>
        <p:txBody>
          <a:bodyPr/>
          <a:lstStyle/>
          <a:p>
            <a:pPr eaLnBrk="1" hangingPunct="1"/>
            <a:r>
              <a:rPr lang="en-US" altLang="en-US" sz="2800"/>
              <a:t>Employee not close/not improving . . . </a:t>
            </a:r>
          </a:p>
          <a:p>
            <a:pPr lvl="1" eaLnBrk="1" hangingPunct="1"/>
            <a:r>
              <a:rPr lang="en-US" altLang="en-US" sz="2800"/>
              <a:t>Meet to let the employee know he/she did not bring performance up to standard.  Have documentation for reference</a:t>
            </a:r>
          </a:p>
          <a:p>
            <a:pPr lvl="1" eaLnBrk="1" hangingPunct="1"/>
            <a:r>
              <a:rPr lang="en-US" altLang="en-US" sz="2800"/>
              <a:t>Advise that you must now make recommendation to the Director to reassign, demote, or remove</a:t>
            </a:r>
          </a:p>
          <a:p>
            <a:pPr eaLnBrk="1" hangingPunct="1">
              <a:buFontTx/>
              <a:buNone/>
            </a:pPr>
            <a:endParaRPr lang="en-US" altLang="en-US" sz="2800"/>
          </a:p>
        </p:txBody>
      </p:sp>
      <p:sp>
        <p:nvSpPr>
          <p:cNvPr id="188420" name="Slide Number Placeholder 1">
            <a:extLst>
              <a:ext uri="{FF2B5EF4-FFF2-40B4-BE49-F238E27FC236}">
                <a16:creationId xmlns:a16="http://schemas.microsoft.com/office/drawing/2014/main" id="{257627D1-1415-4480-BBE7-AB59E945B81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22F37729-0271-4966-A094-F950415945B7}" type="slidenum">
              <a:rPr lang="en-US" altLang="en-US" sz="900" smtClean="0">
                <a:solidFill>
                  <a:srgbClr val="898989"/>
                </a:solidFill>
              </a:rPr>
              <a:pPr fontAlgn="base">
                <a:lnSpc>
                  <a:spcPct val="100000"/>
                </a:lnSpc>
                <a:spcBef>
                  <a:spcPct val="0"/>
                </a:spcBef>
                <a:spcAft>
                  <a:spcPct val="0"/>
                </a:spcAft>
                <a:buFontTx/>
                <a:buNone/>
              </a:pPr>
              <a:t>52</a:t>
            </a:fld>
            <a:endParaRPr lang="en-US" altLang="en-US" sz="900">
              <a:solidFill>
                <a:srgbClr val="898989"/>
              </a:solidFill>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0778A654-6D99-476A-AD39-4748C30CD680}"/>
              </a:ext>
            </a:extLst>
          </p:cNvPr>
          <p:cNvSpPr>
            <a:spLocks noGrp="1" noChangeArrowheads="1"/>
          </p:cNvSpPr>
          <p:nvPr>
            <p:ph type="title"/>
          </p:nvPr>
        </p:nvSpPr>
        <p:spPr/>
        <p:txBody>
          <a:bodyPr/>
          <a:lstStyle/>
          <a:p>
            <a:pPr eaLnBrk="1" hangingPunct="1"/>
            <a:r>
              <a:rPr lang="en-US" altLang="en-US" sz="3800"/>
              <a:t>Performance Management: The Challenges </a:t>
            </a:r>
          </a:p>
        </p:txBody>
      </p:sp>
      <p:sp>
        <p:nvSpPr>
          <p:cNvPr id="190467" name="Rectangle 3">
            <a:extLst>
              <a:ext uri="{FF2B5EF4-FFF2-40B4-BE49-F238E27FC236}">
                <a16:creationId xmlns:a16="http://schemas.microsoft.com/office/drawing/2014/main" id="{37FCB6AA-AA6D-4160-8DF9-16543ED617CC}"/>
              </a:ext>
            </a:extLst>
          </p:cNvPr>
          <p:cNvSpPr>
            <a:spLocks noGrp="1" noChangeArrowheads="1"/>
          </p:cNvSpPr>
          <p:nvPr>
            <p:ph idx="1"/>
          </p:nvPr>
        </p:nvSpPr>
        <p:spPr/>
        <p:txBody>
          <a:bodyPr/>
          <a:lstStyle/>
          <a:p>
            <a:pPr eaLnBrk="1" hangingPunct="1"/>
            <a:r>
              <a:rPr lang="en-US" altLang="en-US" sz="2800"/>
              <a:t>If decision is to demote or remove—Adverse Action</a:t>
            </a:r>
            <a:br>
              <a:rPr lang="en-US" altLang="en-US" sz="2800"/>
            </a:br>
            <a:endParaRPr lang="en-US" altLang="en-US" sz="2800"/>
          </a:p>
          <a:p>
            <a:pPr eaLnBrk="1" hangingPunct="1"/>
            <a:r>
              <a:rPr lang="en-US" altLang="en-US" sz="2800"/>
              <a:t>Issue Unsatisfactory Performance Rating of Record</a:t>
            </a:r>
            <a:br>
              <a:rPr lang="en-US" altLang="en-US" sz="2800"/>
            </a:br>
            <a:endParaRPr lang="en-US" altLang="en-US" sz="2800"/>
          </a:p>
          <a:p>
            <a:pPr eaLnBrk="1" hangingPunct="1"/>
            <a:r>
              <a:rPr lang="en-US" altLang="en-US" sz="2800"/>
              <a:t>The achievement level(s) for one (or more) critical elements is designated as Less Than Fully Successful</a:t>
            </a:r>
            <a:br>
              <a:rPr lang="en-US" altLang="en-US" sz="2800"/>
            </a:br>
            <a:endParaRPr lang="en-US" altLang="en-US" sz="2800"/>
          </a:p>
          <a:p>
            <a:pPr eaLnBrk="1" hangingPunct="1"/>
            <a:r>
              <a:rPr lang="en-US" altLang="en-US" sz="2800"/>
              <a:t>This rating must be signed by an approving official in addition to the rater </a:t>
            </a:r>
          </a:p>
        </p:txBody>
      </p:sp>
      <p:sp>
        <p:nvSpPr>
          <p:cNvPr id="190468" name="Slide Number Placeholder 1">
            <a:extLst>
              <a:ext uri="{FF2B5EF4-FFF2-40B4-BE49-F238E27FC236}">
                <a16:creationId xmlns:a16="http://schemas.microsoft.com/office/drawing/2014/main" id="{B4E21591-D449-4F19-93EE-77C4C0ACA68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2C8BE1D8-83E1-45C1-AA39-A553F9752A32}" type="slidenum">
              <a:rPr lang="en-US" altLang="en-US" sz="900" smtClean="0">
                <a:solidFill>
                  <a:srgbClr val="898989"/>
                </a:solidFill>
              </a:rPr>
              <a:pPr fontAlgn="base">
                <a:lnSpc>
                  <a:spcPct val="100000"/>
                </a:lnSpc>
                <a:spcBef>
                  <a:spcPct val="0"/>
                </a:spcBef>
                <a:spcAft>
                  <a:spcPct val="0"/>
                </a:spcAft>
                <a:buFontTx/>
                <a:buNone/>
              </a:pPr>
              <a:t>53</a:t>
            </a:fld>
            <a:endParaRPr lang="en-US" altLang="en-US" sz="900">
              <a:solidFill>
                <a:srgbClr val="898989"/>
              </a:solidFill>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669C23D7-A251-4C4E-8B3C-08A0C9BDFE76}"/>
              </a:ext>
            </a:extLst>
          </p:cNvPr>
          <p:cNvSpPr>
            <a:spLocks noGrp="1" noChangeArrowheads="1"/>
          </p:cNvSpPr>
          <p:nvPr>
            <p:ph type="title"/>
          </p:nvPr>
        </p:nvSpPr>
        <p:spPr/>
        <p:txBody>
          <a:bodyPr/>
          <a:lstStyle/>
          <a:p>
            <a:pPr eaLnBrk="1" hangingPunct="1"/>
            <a:r>
              <a:rPr lang="en-US" altLang="en-US" sz="3800"/>
              <a:t>Performance Management: The Challenges </a:t>
            </a:r>
          </a:p>
        </p:txBody>
      </p:sp>
      <p:sp>
        <p:nvSpPr>
          <p:cNvPr id="192515" name="Rectangle 3">
            <a:extLst>
              <a:ext uri="{FF2B5EF4-FFF2-40B4-BE49-F238E27FC236}">
                <a16:creationId xmlns:a16="http://schemas.microsoft.com/office/drawing/2014/main" id="{F1275AE0-939D-495E-9760-76009C4153A8}"/>
              </a:ext>
            </a:extLst>
          </p:cNvPr>
          <p:cNvSpPr>
            <a:spLocks noGrp="1" noChangeArrowheads="1"/>
          </p:cNvSpPr>
          <p:nvPr>
            <p:ph idx="1"/>
          </p:nvPr>
        </p:nvSpPr>
        <p:spPr/>
        <p:txBody>
          <a:bodyPr/>
          <a:lstStyle/>
          <a:p>
            <a:pPr eaLnBrk="1" hangingPunct="1"/>
            <a:r>
              <a:rPr lang="en-US" altLang="en-US" sz="2800"/>
              <a:t>Proposed Demotion/Removal</a:t>
            </a:r>
          </a:p>
          <a:p>
            <a:pPr eaLnBrk="1" hangingPunct="1"/>
            <a:r>
              <a:rPr lang="en-US" altLang="en-US" sz="2800"/>
              <a:t>5 USC 4303(c)(2)(A):</a:t>
            </a:r>
          </a:p>
          <a:p>
            <a:pPr eaLnBrk="1" hangingPunct="1">
              <a:buFontTx/>
              <a:buNone/>
            </a:pPr>
            <a:r>
              <a:rPr lang="en-US" altLang="en-US" sz="2800"/>
              <a:t>    </a:t>
            </a:r>
            <a:r>
              <a:rPr lang="en-US" altLang="en-US" sz="2800" i="1"/>
              <a:t>In case of reduction in grade or removal, may be based only on those instances of unacceptable performance by employee which occurred during the 1 year period ending on the date of the 30 day advance written notice.</a:t>
            </a:r>
          </a:p>
          <a:p>
            <a:pPr eaLnBrk="1" hangingPunct="1"/>
            <a:endParaRPr lang="en-US" altLang="en-US"/>
          </a:p>
        </p:txBody>
      </p:sp>
      <p:sp>
        <p:nvSpPr>
          <p:cNvPr id="192516" name="Slide Number Placeholder 1">
            <a:extLst>
              <a:ext uri="{FF2B5EF4-FFF2-40B4-BE49-F238E27FC236}">
                <a16:creationId xmlns:a16="http://schemas.microsoft.com/office/drawing/2014/main" id="{5FC7F0D6-F345-468E-A577-8A86F47358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FCB26ACB-80BB-4AB0-9ED8-742A8DB7DF1C}" type="slidenum">
              <a:rPr lang="en-US" altLang="en-US" sz="900" smtClean="0">
                <a:solidFill>
                  <a:srgbClr val="898989"/>
                </a:solidFill>
              </a:rPr>
              <a:pPr fontAlgn="base">
                <a:lnSpc>
                  <a:spcPct val="100000"/>
                </a:lnSpc>
                <a:spcBef>
                  <a:spcPct val="0"/>
                </a:spcBef>
                <a:spcAft>
                  <a:spcPct val="0"/>
                </a:spcAft>
                <a:buFontTx/>
                <a:buNone/>
              </a:pPr>
              <a:t>54</a:t>
            </a:fld>
            <a:endParaRPr lang="en-US" altLang="en-US" sz="900">
              <a:solidFill>
                <a:srgbClr val="898989"/>
              </a:solidFill>
            </a:endParaRP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89949093-FEA2-4EC6-ACAA-91B7AAF913F3}"/>
              </a:ext>
            </a:extLst>
          </p:cNvPr>
          <p:cNvSpPr>
            <a:spLocks noGrp="1" noChangeArrowheads="1"/>
          </p:cNvSpPr>
          <p:nvPr>
            <p:ph type="title"/>
          </p:nvPr>
        </p:nvSpPr>
        <p:spPr/>
        <p:txBody>
          <a:bodyPr/>
          <a:lstStyle/>
          <a:p>
            <a:pPr eaLnBrk="1" hangingPunct="1"/>
            <a:r>
              <a:rPr lang="en-US" altLang="en-US" sz="3800"/>
              <a:t>Performance Management: The Challenges</a:t>
            </a:r>
          </a:p>
        </p:txBody>
      </p:sp>
      <p:sp>
        <p:nvSpPr>
          <p:cNvPr id="194563" name="Rectangle 3">
            <a:extLst>
              <a:ext uri="{FF2B5EF4-FFF2-40B4-BE49-F238E27FC236}">
                <a16:creationId xmlns:a16="http://schemas.microsoft.com/office/drawing/2014/main" id="{620366C6-1500-4CCA-BE89-9A1DCFB3513B}"/>
              </a:ext>
            </a:extLst>
          </p:cNvPr>
          <p:cNvSpPr>
            <a:spLocks noGrp="1" noChangeArrowheads="1"/>
          </p:cNvSpPr>
          <p:nvPr>
            <p:ph idx="1"/>
          </p:nvPr>
        </p:nvSpPr>
        <p:spPr/>
        <p:txBody>
          <a:bodyPr/>
          <a:lstStyle/>
          <a:p>
            <a:pPr eaLnBrk="1" hangingPunct="1"/>
            <a:r>
              <a:rPr lang="en-US" altLang="en-US" sz="2800"/>
              <a:t>VR&amp;E Quality Review Process – 1 year look back</a:t>
            </a:r>
          </a:p>
        </p:txBody>
      </p:sp>
      <p:sp>
        <p:nvSpPr>
          <p:cNvPr id="194564" name="Slide Number Placeholder 1">
            <a:extLst>
              <a:ext uri="{FF2B5EF4-FFF2-40B4-BE49-F238E27FC236}">
                <a16:creationId xmlns:a16="http://schemas.microsoft.com/office/drawing/2014/main" id="{04EF0172-5AB6-4522-A2C8-6646B6A143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07B92DD5-00CB-4322-A95B-9296A3443FE7}" type="slidenum">
              <a:rPr lang="en-US" altLang="en-US" sz="900" smtClean="0">
                <a:solidFill>
                  <a:srgbClr val="898989"/>
                </a:solidFill>
              </a:rPr>
              <a:pPr fontAlgn="base">
                <a:lnSpc>
                  <a:spcPct val="100000"/>
                </a:lnSpc>
                <a:spcBef>
                  <a:spcPct val="0"/>
                </a:spcBef>
                <a:spcAft>
                  <a:spcPct val="0"/>
                </a:spcAft>
                <a:buFontTx/>
                <a:buNone/>
              </a:pPr>
              <a:t>55</a:t>
            </a:fld>
            <a:endParaRPr lang="en-US" altLang="en-US" sz="900">
              <a:solidFill>
                <a:srgbClr val="898989"/>
              </a:solidFill>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50465779-FCDF-49E4-B9C9-08824395D42D}"/>
              </a:ext>
            </a:extLst>
          </p:cNvPr>
          <p:cNvSpPr>
            <a:spLocks noGrp="1" noChangeArrowheads="1"/>
          </p:cNvSpPr>
          <p:nvPr>
            <p:ph type="title"/>
          </p:nvPr>
        </p:nvSpPr>
        <p:spPr/>
        <p:txBody>
          <a:bodyPr/>
          <a:lstStyle/>
          <a:p>
            <a:pPr eaLnBrk="1" hangingPunct="1"/>
            <a:r>
              <a:rPr lang="en-US" altLang="en-US" sz="3800"/>
              <a:t>Performance Management: The Challenges </a:t>
            </a:r>
          </a:p>
        </p:txBody>
      </p:sp>
      <p:sp>
        <p:nvSpPr>
          <p:cNvPr id="196611" name="Rectangle 3">
            <a:extLst>
              <a:ext uri="{FF2B5EF4-FFF2-40B4-BE49-F238E27FC236}">
                <a16:creationId xmlns:a16="http://schemas.microsoft.com/office/drawing/2014/main" id="{370CC29E-5525-4834-80D6-C637BB5E392F}"/>
              </a:ext>
            </a:extLst>
          </p:cNvPr>
          <p:cNvSpPr>
            <a:spLocks noGrp="1" noChangeArrowheads="1"/>
          </p:cNvSpPr>
          <p:nvPr>
            <p:ph idx="1"/>
          </p:nvPr>
        </p:nvSpPr>
        <p:spPr/>
        <p:txBody>
          <a:bodyPr/>
          <a:lstStyle/>
          <a:p>
            <a:pPr eaLnBrk="1" hangingPunct="1"/>
            <a:r>
              <a:rPr lang="en-US" altLang="en-US" sz="2800"/>
              <a:t>On appeal, Merit System Protection Board, (MSPB) cannot mitigate your penalty as in a Conduct Action</a:t>
            </a:r>
          </a:p>
          <a:p>
            <a:pPr eaLnBrk="1" hangingPunct="1"/>
            <a:r>
              <a:rPr lang="en-US" altLang="en-US" sz="2800"/>
              <a:t>May only sustain or reverse your action</a:t>
            </a:r>
          </a:p>
          <a:p>
            <a:pPr eaLnBrk="1" hangingPunct="1"/>
            <a:r>
              <a:rPr lang="en-US" altLang="en-US" sz="2800"/>
              <a:t>First thing the Administrative Judge (AJ) will do is assure that each element of the law has been met</a:t>
            </a:r>
          </a:p>
          <a:p>
            <a:pPr eaLnBrk="1" hangingPunct="1"/>
            <a:r>
              <a:rPr lang="en-US" altLang="en-US" sz="2800"/>
              <a:t>You must dot your “I”s and cross your “T”s</a:t>
            </a:r>
          </a:p>
          <a:p>
            <a:pPr eaLnBrk="1" hangingPunct="1"/>
            <a:r>
              <a:rPr lang="en-US" altLang="en-US" sz="2800"/>
              <a:t>Following notice period, the Director will issue a decision on the action you proposed (demote/remove)</a:t>
            </a:r>
          </a:p>
        </p:txBody>
      </p:sp>
      <p:sp>
        <p:nvSpPr>
          <p:cNvPr id="196612" name="Slide Number Placeholder 1">
            <a:extLst>
              <a:ext uri="{FF2B5EF4-FFF2-40B4-BE49-F238E27FC236}">
                <a16:creationId xmlns:a16="http://schemas.microsoft.com/office/drawing/2014/main" id="{5FC2CC86-3DE7-4E46-BA0B-22806E81D0F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D9AB0589-5957-4A67-B7D2-B1F494C0AABD}" type="slidenum">
              <a:rPr lang="en-US" altLang="en-US" sz="900" smtClean="0">
                <a:solidFill>
                  <a:srgbClr val="898989"/>
                </a:solidFill>
              </a:rPr>
              <a:pPr fontAlgn="base">
                <a:lnSpc>
                  <a:spcPct val="100000"/>
                </a:lnSpc>
                <a:spcBef>
                  <a:spcPct val="0"/>
                </a:spcBef>
                <a:spcAft>
                  <a:spcPct val="0"/>
                </a:spcAft>
                <a:buFontTx/>
                <a:buNone/>
              </a:pPr>
              <a:t>56</a:t>
            </a:fld>
            <a:endParaRPr lang="en-US" altLang="en-US" sz="900">
              <a:solidFill>
                <a:srgbClr val="898989"/>
              </a:solidFill>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2">
            <a:extLst>
              <a:ext uri="{FF2B5EF4-FFF2-40B4-BE49-F238E27FC236}">
                <a16:creationId xmlns:a16="http://schemas.microsoft.com/office/drawing/2014/main" id="{200731B2-C289-4FBB-8B7C-2106944829A6}"/>
              </a:ext>
            </a:extLst>
          </p:cNvPr>
          <p:cNvSpPr>
            <a:spLocks noGrp="1" noChangeArrowheads="1"/>
          </p:cNvSpPr>
          <p:nvPr>
            <p:ph type="title"/>
          </p:nvPr>
        </p:nvSpPr>
        <p:spPr/>
        <p:txBody>
          <a:bodyPr/>
          <a:lstStyle/>
          <a:p>
            <a:pPr eaLnBrk="1" hangingPunct="1"/>
            <a:r>
              <a:rPr lang="en-US" altLang="en-US"/>
              <a:t>Questions</a:t>
            </a:r>
          </a:p>
        </p:txBody>
      </p:sp>
      <p:sp>
        <p:nvSpPr>
          <p:cNvPr id="198659" name="Content Placeholder 3">
            <a:extLst>
              <a:ext uri="{FF2B5EF4-FFF2-40B4-BE49-F238E27FC236}">
                <a16:creationId xmlns:a16="http://schemas.microsoft.com/office/drawing/2014/main" id="{0761D5DC-F715-4C46-93F9-69C552BC3DA6}"/>
              </a:ext>
            </a:extLst>
          </p:cNvPr>
          <p:cNvSpPr>
            <a:spLocks noGrp="1" noChangeArrowheads="1"/>
          </p:cNvSpPr>
          <p:nvPr>
            <p:ph idx="1"/>
          </p:nvPr>
        </p:nvSpPr>
        <p:spPr/>
        <p:txBody>
          <a:bodyPr/>
          <a:lstStyle/>
          <a:p>
            <a:pPr eaLnBrk="1" hangingPunct="1"/>
            <a:endParaRPr lang="en-US" altLang="en-US"/>
          </a:p>
        </p:txBody>
      </p:sp>
      <p:pic>
        <p:nvPicPr>
          <p:cNvPr id="198660" name="Picture 2" descr="Image result for questions">
            <a:extLst>
              <a:ext uri="{FF2B5EF4-FFF2-40B4-BE49-F238E27FC236}">
                <a16:creationId xmlns:a16="http://schemas.microsoft.com/office/drawing/2014/main" id="{A4B5A0B9-821A-4F60-A719-4D481FB32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89000"/>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Slide Number Placeholder 4">
            <a:extLst>
              <a:ext uri="{FF2B5EF4-FFF2-40B4-BE49-F238E27FC236}">
                <a16:creationId xmlns:a16="http://schemas.microsoft.com/office/drawing/2014/main" id="{02953E91-FE94-485B-9F99-2595CF6AA7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7A3B9D41-AB59-47C0-B988-CA276945897E}" type="slidenum">
              <a:rPr lang="en-US" altLang="en-US" sz="900" smtClean="0">
                <a:solidFill>
                  <a:srgbClr val="898989"/>
                </a:solidFill>
              </a:rPr>
              <a:pPr fontAlgn="base">
                <a:lnSpc>
                  <a:spcPct val="100000"/>
                </a:lnSpc>
                <a:spcBef>
                  <a:spcPct val="0"/>
                </a:spcBef>
                <a:spcAft>
                  <a:spcPct val="0"/>
                </a:spcAft>
                <a:buFontTx/>
                <a:buNone/>
              </a:pPr>
              <a:t>57</a:t>
            </a:fld>
            <a:endParaRPr lang="en-US" altLang="en-US" sz="900">
              <a:solidFill>
                <a:srgbClr val="89898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5727-60EF-4B76-BC6E-22D4336645DF}"/>
              </a:ext>
            </a:extLst>
          </p:cNvPr>
          <p:cNvSpPr>
            <a:spLocks noGrp="1"/>
          </p:cNvSpPr>
          <p:nvPr>
            <p:ph type="title"/>
          </p:nvPr>
        </p:nvSpPr>
        <p:spPr/>
        <p:txBody>
          <a:bodyPr/>
          <a:lstStyle/>
          <a:p>
            <a:r>
              <a:rPr lang="en-US"/>
              <a:t>True or False</a:t>
            </a:r>
          </a:p>
        </p:txBody>
      </p:sp>
      <p:sp>
        <p:nvSpPr>
          <p:cNvPr id="3" name="Content Placeholder 2">
            <a:extLst>
              <a:ext uri="{FF2B5EF4-FFF2-40B4-BE49-F238E27FC236}">
                <a16:creationId xmlns:a16="http://schemas.microsoft.com/office/drawing/2014/main" id="{D0B27B01-CCD3-4310-9E47-22BB0C1012C8}"/>
              </a:ext>
            </a:extLst>
          </p:cNvPr>
          <p:cNvSpPr>
            <a:spLocks noGrp="1"/>
          </p:cNvSpPr>
          <p:nvPr>
            <p:ph idx="1"/>
          </p:nvPr>
        </p:nvSpPr>
        <p:spPr/>
        <p:txBody>
          <a:bodyPr/>
          <a:lstStyle/>
          <a:p>
            <a:endParaRPr lang="en-US"/>
          </a:p>
          <a:p>
            <a:endParaRPr lang="en-US"/>
          </a:p>
          <a:p>
            <a:pPr marL="0" indent="0">
              <a:buNone/>
            </a:pPr>
            <a:endParaRPr lang="en-US"/>
          </a:p>
          <a:p>
            <a:endParaRPr lang="en-US"/>
          </a:p>
          <a:p>
            <a:endParaRPr lang="en-US"/>
          </a:p>
          <a:p>
            <a:endParaRPr lang="en-US"/>
          </a:p>
          <a:p>
            <a:pPr marL="0" indent="0" algn="ctr">
              <a:buNone/>
            </a:pPr>
            <a:r>
              <a:rPr lang="en-US" sz="3200" b="1"/>
              <a:t>Management should conduct a Mid-year Review every April</a:t>
            </a:r>
          </a:p>
          <a:p>
            <a:pPr marL="0" indent="0" algn="ctr">
              <a:buNone/>
            </a:pPr>
            <a:endParaRPr lang="en-US"/>
          </a:p>
        </p:txBody>
      </p:sp>
      <p:sp>
        <p:nvSpPr>
          <p:cNvPr id="4" name="Slide Number Placeholder 3">
            <a:extLst>
              <a:ext uri="{FF2B5EF4-FFF2-40B4-BE49-F238E27FC236}">
                <a16:creationId xmlns:a16="http://schemas.microsoft.com/office/drawing/2014/main" id="{A2AB5D9D-F2A1-49FA-BD68-7453CE4266E7}"/>
              </a:ext>
            </a:extLst>
          </p:cNvPr>
          <p:cNvSpPr>
            <a:spLocks noGrp="1"/>
          </p:cNvSpPr>
          <p:nvPr>
            <p:ph type="sldNum" sz="quarter" idx="12"/>
          </p:nvPr>
        </p:nvSpPr>
        <p:spPr/>
        <p:txBody>
          <a:bodyPr/>
          <a:lstStyle/>
          <a:p>
            <a:pPr>
              <a:defRPr/>
            </a:pPr>
            <a:fld id="{BC38F8C6-12F9-4329-B0FC-F44B3C072675}" type="slidenum">
              <a:rPr lang="en-US" smtClean="0"/>
              <a:pPr>
                <a:defRPr/>
              </a:pPr>
              <a:t>58</a:t>
            </a:fld>
            <a:endParaRPr lang="en-US"/>
          </a:p>
        </p:txBody>
      </p:sp>
    </p:spTree>
    <p:extLst>
      <p:ext uri="{BB962C8B-B14F-4D97-AF65-F5344CB8AC3E}">
        <p14:creationId xmlns:p14="http://schemas.microsoft.com/office/powerpoint/2010/main" val="18870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3457-E75C-4C76-BC5D-A08462A619DD}"/>
              </a:ext>
            </a:extLst>
          </p:cNvPr>
          <p:cNvSpPr>
            <a:spLocks noGrp="1"/>
          </p:cNvSpPr>
          <p:nvPr>
            <p:ph type="title"/>
          </p:nvPr>
        </p:nvSpPr>
        <p:spPr/>
        <p:txBody>
          <a:bodyPr/>
          <a:lstStyle/>
          <a:p>
            <a:r>
              <a:rPr lang="en-US"/>
              <a:t>True or False</a:t>
            </a:r>
          </a:p>
        </p:txBody>
      </p:sp>
      <p:sp>
        <p:nvSpPr>
          <p:cNvPr id="3" name="Content Placeholder 2">
            <a:extLst>
              <a:ext uri="{FF2B5EF4-FFF2-40B4-BE49-F238E27FC236}">
                <a16:creationId xmlns:a16="http://schemas.microsoft.com/office/drawing/2014/main" id="{0D93F426-CD8F-4F7D-A2FC-923B35DE20EE}"/>
              </a:ext>
            </a:extLst>
          </p:cNvPr>
          <p:cNvSpPr>
            <a:spLocks noGrp="1"/>
          </p:cNvSpPr>
          <p:nvPr>
            <p:ph idx="1"/>
          </p:nvPr>
        </p:nvSpPr>
        <p:spPr/>
        <p:txBody>
          <a:bodyPr/>
          <a:lstStyle/>
          <a:p>
            <a:endParaRPr lang="en-US"/>
          </a:p>
          <a:p>
            <a:endParaRPr lang="en-US"/>
          </a:p>
          <a:p>
            <a:endParaRPr lang="en-US"/>
          </a:p>
          <a:p>
            <a:pPr marL="0" indent="0">
              <a:buNone/>
            </a:pPr>
            <a:endParaRPr lang="en-US"/>
          </a:p>
          <a:p>
            <a:endParaRPr lang="en-US"/>
          </a:p>
          <a:p>
            <a:pPr marL="0" indent="0" algn="ctr">
              <a:buNone/>
            </a:pPr>
            <a:r>
              <a:rPr lang="en-US" sz="3200" b="1"/>
              <a:t>It is a best practice at first sign of deficiency to discuss with employee (informal) </a:t>
            </a:r>
          </a:p>
          <a:p>
            <a:pPr algn="ctr"/>
            <a:endParaRPr lang="en-US"/>
          </a:p>
        </p:txBody>
      </p:sp>
      <p:sp>
        <p:nvSpPr>
          <p:cNvPr id="4" name="Slide Number Placeholder 3">
            <a:extLst>
              <a:ext uri="{FF2B5EF4-FFF2-40B4-BE49-F238E27FC236}">
                <a16:creationId xmlns:a16="http://schemas.microsoft.com/office/drawing/2014/main" id="{A2D8B932-1035-4674-916E-EBABFA49C528}"/>
              </a:ext>
            </a:extLst>
          </p:cNvPr>
          <p:cNvSpPr>
            <a:spLocks noGrp="1"/>
          </p:cNvSpPr>
          <p:nvPr>
            <p:ph type="sldNum" sz="quarter" idx="12"/>
          </p:nvPr>
        </p:nvSpPr>
        <p:spPr/>
        <p:txBody>
          <a:bodyPr/>
          <a:lstStyle/>
          <a:p>
            <a:pPr>
              <a:defRPr/>
            </a:pPr>
            <a:fld id="{BC38F8C6-12F9-4329-B0FC-F44B3C072675}" type="slidenum">
              <a:rPr lang="en-US" smtClean="0"/>
              <a:pPr>
                <a:defRPr/>
              </a:pPr>
              <a:t>59</a:t>
            </a:fld>
            <a:endParaRPr lang="en-US"/>
          </a:p>
        </p:txBody>
      </p:sp>
    </p:spTree>
    <p:extLst>
      <p:ext uri="{BB962C8B-B14F-4D97-AF65-F5344CB8AC3E}">
        <p14:creationId xmlns:p14="http://schemas.microsoft.com/office/powerpoint/2010/main" val="88554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3526C4A6-7C02-4AB2-9604-F879BE4AF6A3}"/>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Performance Management</a:t>
            </a:r>
          </a:p>
        </p:txBody>
      </p:sp>
      <p:sp>
        <p:nvSpPr>
          <p:cNvPr id="32770" name="Rectangle 3">
            <a:extLst>
              <a:ext uri="{FF2B5EF4-FFF2-40B4-BE49-F238E27FC236}">
                <a16:creationId xmlns:a16="http://schemas.microsoft.com/office/drawing/2014/main" id="{0BABE7DD-27EF-4E41-B570-F4BD6347F649}"/>
              </a:ext>
            </a:extLst>
          </p:cNvPr>
          <p:cNvSpPr>
            <a:spLocks noGrp="1" noChangeArrowheads="1"/>
          </p:cNvSpPr>
          <p:nvPr>
            <p:ph idx="1"/>
          </p:nvPr>
        </p:nvSpPr>
        <p:spPr/>
        <p:txBody>
          <a:bodyPr lIns="90488" tIns="44450" rIns="90488" bIns="44450" rtlCol="0">
            <a:normAutofit/>
          </a:bodyPr>
          <a:lstStyle/>
          <a:p>
            <a:pPr marL="0" indent="0" eaLnBrk="1" fontAlgn="auto" hangingPunct="1">
              <a:spcAft>
                <a:spcPts val="0"/>
              </a:spcAft>
              <a:buFont typeface="Arial" panose="020B0604020202020204" pitchFamily="34" charset="0"/>
              <a:buNone/>
              <a:defRPr/>
            </a:pPr>
            <a:r>
              <a:rPr lang="en-US" altLang="en-US" sz="2800"/>
              <a:t>What is performance management?</a:t>
            </a:r>
          </a:p>
          <a:p>
            <a:pPr eaLnBrk="1" fontAlgn="auto" hangingPunct="1">
              <a:spcAft>
                <a:spcPts val="0"/>
              </a:spcAft>
              <a:defRPr/>
            </a:pPr>
            <a:r>
              <a:rPr lang="en-US" altLang="en-US" sz="2800"/>
              <a:t> Performance management is a management function which includes the processes of planning performance, monitoring performance, developing performance, appraising performance, and rewarding performance</a:t>
            </a:r>
          </a:p>
        </p:txBody>
      </p:sp>
      <p:sp>
        <p:nvSpPr>
          <p:cNvPr id="105476" name="Line 4">
            <a:extLst>
              <a:ext uri="{FF2B5EF4-FFF2-40B4-BE49-F238E27FC236}">
                <a16:creationId xmlns:a16="http://schemas.microsoft.com/office/drawing/2014/main" id="{7BAF095F-74DF-47C5-A37E-42DA63F9D7A0}"/>
              </a:ext>
            </a:extLst>
          </p:cNvPr>
          <p:cNvSpPr>
            <a:spLocks noChangeShapeType="1"/>
          </p:cNvSpPr>
          <p:nvPr/>
        </p:nvSpPr>
        <p:spPr bwMode="auto">
          <a:xfrm>
            <a:off x="6553200" y="2743200"/>
            <a:ext cx="152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7" name="Line 5">
            <a:extLst>
              <a:ext uri="{FF2B5EF4-FFF2-40B4-BE49-F238E27FC236}">
                <a16:creationId xmlns:a16="http://schemas.microsoft.com/office/drawing/2014/main" id="{39416A4B-618A-4869-8044-DDE4454506E7}"/>
              </a:ext>
            </a:extLst>
          </p:cNvPr>
          <p:cNvSpPr>
            <a:spLocks noChangeShapeType="1"/>
          </p:cNvSpPr>
          <p:nvPr/>
        </p:nvSpPr>
        <p:spPr bwMode="auto">
          <a:xfrm>
            <a:off x="3081338" y="2743200"/>
            <a:ext cx="132238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8" name="Line 6">
            <a:extLst>
              <a:ext uri="{FF2B5EF4-FFF2-40B4-BE49-F238E27FC236}">
                <a16:creationId xmlns:a16="http://schemas.microsoft.com/office/drawing/2014/main" id="{C34E21DE-F689-4EBE-A8FD-D2F80C2825C3}"/>
              </a:ext>
            </a:extLst>
          </p:cNvPr>
          <p:cNvSpPr>
            <a:spLocks noChangeShapeType="1"/>
          </p:cNvSpPr>
          <p:nvPr/>
        </p:nvSpPr>
        <p:spPr bwMode="auto">
          <a:xfrm>
            <a:off x="4343400" y="3125788"/>
            <a:ext cx="1524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79" name="Line 7">
            <a:extLst>
              <a:ext uri="{FF2B5EF4-FFF2-40B4-BE49-F238E27FC236}">
                <a16:creationId xmlns:a16="http://schemas.microsoft.com/office/drawing/2014/main" id="{7C7E182B-A093-4AF7-B390-6EB24F8F2020}"/>
              </a:ext>
            </a:extLst>
          </p:cNvPr>
          <p:cNvSpPr>
            <a:spLocks noChangeShapeType="1"/>
          </p:cNvSpPr>
          <p:nvPr/>
        </p:nvSpPr>
        <p:spPr bwMode="auto">
          <a:xfrm>
            <a:off x="8610600" y="3124200"/>
            <a:ext cx="1447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0" name="Line 8">
            <a:extLst>
              <a:ext uri="{FF2B5EF4-FFF2-40B4-BE49-F238E27FC236}">
                <a16:creationId xmlns:a16="http://schemas.microsoft.com/office/drawing/2014/main" id="{F5354823-0D40-4496-A631-972B9F32C70B}"/>
              </a:ext>
            </a:extLst>
          </p:cNvPr>
          <p:cNvSpPr>
            <a:spLocks noChangeShapeType="1"/>
          </p:cNvSpPr>
          <p:nvPr/>
        </p:nvSpPr>
        <p:spPr bwMode="auto">
          <a:xfrm>
            <a:off x="685800" y="3124200"/>
            <a:ext cx="1600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81" name="Slide Number Placeholder 1">
            <a:extLst>
              <a:ext uri="{FF2B5EF4-FFF2-40B4-BE49-F238E27FC236}">
                <a16:creationId xmlns:a16="http://schemas.microsoft.com/office/drawing/2014/main" id="{255B4DFA-0245-48E3-AF0D-0DB66D0CCF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6B0BA9D7-6C0C-430A-BE76-E25CB6CD1942}" type="slidenum">
              <a:rPr lang="en-US" altLang="en-US" sz="900" smtClean="0">
                <a:solidFill>
                  <a:srgbClr val="898989"/>
                </a:solidFill>
              </a:rPr>
              <a:pPr fontAlgn="base">
                <a:lnSpc>
                  <a:spcPct val="100000"/>
                </a:lnSpc>
                <a:spcBef>
                  <a:spcPct val="0"/>
                </a:spcBef>
                <a:spcAft>
                  <a:spcPct val="0"/>
                </a:spcAft>
                <a:buFontTx/>
                <a:buNone/>
              </a:pPr>
              <a:t>6</a:t>
            </a:fld>
            <a:endParaRPr lang="en-US" altLang="en-US" sz="900">
              <a:solidFill>
                <a:srgbClr val="898989"/>
              </a:solidFill>
            </a:endParaRP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DBCF-3603-4A72-A6C8-03D752B33645}"/>
              </a:ext>
            </a:extLst>
          </p:cNvPr>
          <p:cNvSpPr>
            <a:spLocks noGrp="1"/>
          </p:cNvSpPr>
          <p:nvPr>
            <p:ph type="title"/>
          </p:nvPr>
        </p:nvSpPr>
        <p:spPr/>
        <p:txBody>
          <a:bodyPr/>
          <a:lstStyle/>
          <a:p>
            <a:r>
              <a:rPr lang="en-US"/>
              <a:t>True or False</a:t>
            </a:r>
          </a:p>
        </p:txBody>
      </p:sp>
      <p:sp>
        <p:nvSpPr>
          <p:cNvPr id="3" name="Content Placeholder 2">
            <a:extLst>
              <a:ext uri="{FF2B5EF4-FFF2-40B4-BE49-F238E27FC236}">
                <a16:creationId xmlns:a16="http://schemas.microsoft.com/office/drawing/2014/main" id="{A437D15C-50B0-4941-8D17-98B12B82DFAE}"/>
              </a:ext>
            </a:extLst>
          </p:cNvPr>
          <p:cNvSpPr>
            <a:spLocks noGrp="1"/>
          </p:cNvSpPr>
          <p:nvPr>
            <p:ph idx="1"/>
          </p:nvPr>
        </p:nvSpPr>
        <p:spPr/>
        <p:txBody>
          <a:bodyPr/>
          <a:lstStyle/>
          <a:p>
            <a:endParaRPr lang="en-US"/>
          </a:p>
          <a:p>
            <a:endParaRPr lang="en-US"/>
          </a:p>
          <a:p>
            <a:endParaRPr lang="en-US"/>
          </a:p>
          <a:p>
            <a:pPr marL="0" indent="0">
              <a:buNone/>
            </a:pPr>
            <a:endParaRPr lang="en-US"/>
          </a:p>
          <a:p>
            <a:endParaRPr lang="en-US"/>
          </a:p>
          <a:p>
            <a:endParaRPr lang="en-US"/>
          </a:p>
          <a:p>
            <a:pPr marL="0" indent="0" algn="ctr">
              <a:buNone/>
            </a:pPr>
            <a:r>
              <a:rPr lang="en-US" sz="3200" b="1"/>
              <a:t>You should consult with your local HR department during performance management</a:t>
            </a:r>
          </a:p>
        </p:txBody>
      </p:sp>
      <p:sp>
        <p:nvSpPr>
          <p:cNvPr id="4" name="Slide Number Placeholder 3">
            <a:extLst>
              <a:ext uri="{FF2B5EF4-FFF2-40B4-BE49-F238E27FC236}">
                <a16:creationId xmlns:a16="http://schemas.microsoft.com/office/drawing/2014/main" id="{8D1A3DDD-992C-46DF-929E-B7135ABD6C7F}"/>
              </a:ext>
            </a:extLst>
          </p:cNvPr>
          <p:cNvSpPr>
            <a:spLocks noGrp="1"/>
          </p:cNvSpPr>
          <p:nvPr>
            <p:ph type="sldNum" sz="quarter" idx="12"/>
          </p:nvPr>
        </p:nvSpPr>
        <p:spPr/>
        <p:txBody>
          <a:bodyPr/>
          <a:lstStyle/>
          <a:p>
            <a:pPr>
              <a:defRPr/>
            </a:pPr>
            <a:fld id="{BC38F8C6-12F9-4329-B0FC-F44B3C072675}" type="slidenum">
              <a:rPr lang="en-US" smtClean="0"/>
              <a:pPr>
                <a:defRPr/>
              </a:pPr>
              <a:t>60</a:t>
            </a:fld>
            <a:endParaRPr lang="en-US"/>
          </a:p>
        </p:txBody>
      </p:sp>
    </p:spTree>
    <p:extLst>
      <p:ext uri="{BB962C8B-B14F-4D97-AF65-F5344CB8AC3E}">
        <p14:creationId xmlns:p14="http://schemas.microsoft.com/office/powerpoint/2010/main" val="4092792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FC08C15E-B884-4047-81E2-E4FA894C5D25}"/>
              </a:ext>
            </a:extLst>
          </p:cNvPr>
          <p:cNvSpPr>
            <a:spLocks noGrp="1" noChangeArrowheads="1"/>
          </p:cNvSpPr>
          <p:nvPr>
            <p:ph type="title"/>
          </p:nvPr>
        </p:nvSpPr>
        <p:spPr/>
        <p:txBody>
          <a:bodyPr/>
          <a:lstStyle/>
          <a:p>
            <a:pPr eaLnBrk="1" hangingPunct="1"/>
            <a:r>
              <a:rPr lang="en-US" altLang="en-US"/>
              <a:t>References</a:t>
            </a:r>
          </a:p>
        </p:txBody>
      </p:sp>
      <p:sp>
        <p:nvSpPr>
          <p:cNvPr id="199683" name="Rectangle 3">
            <a:extLst>
              <a:ext uri="{FF2B5EF4-FFF2-40B4-BE49-F238E27FC236}">
                <a16:creationId xmlns:a16="http://schemas.microsoft.com/office/drawing/2014/main" id="{AC33B4E4-1483-4C3A-BBF6-10C511CB2602}"/>
              </a:ext>
            </a:extLst>
          </p:cNvPr>
          <p:cNvSpPr>
            <a:spLocks noGrp="1" noChangeArrowheads="1"/>
          </p:cNvSpPr>
          <p:nvPr>
            <p:ph idx="1"/>
          </p:nvPr>
        </p:nvSpPr>
        <p:spPr/>
        <p:txBody>
          <a:bodyPr/>
          <a:lstStyle/>
          <a:p>
            <a:pPr eaLnBrk="1" hangingPunct="1"/>
            <a:r>
              <a:rPr lang="en-US" altLang="en-US" sz="2800"/>
              <a:t>VA Directive 5013 </a:t>
            </a:r>
          </a:p>
          <a:p>
            <a:pPr eaLnBrk="1" hangingPunct="1"/>
            <a:r>
              <a:rPr lang="en-US" altLang="en-US" sz="2800"/>
              <a:t>VA Handbook 5013</a:t>
            </a:r>
            <a:br>
              <a:rPr lang="en-US" altLang="en-US" sz="2800"/>
            </a:br>
            <a:r>
              <a:rPr lang="en-US" altLang="en-US" sz="2800">
                <a:hlinkClick r:id="rId3"/>
              </a:rPr>
              <a:t>https://vaww.va.gov/OHRM/Directives-Handbooks/Documents/5013.pdf</a:t>
            </a:r>
            <a:endParaRPr lang="en-US" altLang="en-US" sz="2800"/>
          </a:p>
          <a:p>
            <a:pPr eaLnBrk="1" hangingPunct="1"/>
            <a:r>
              <a:rPr lang="en-US" altLang="en-US" sz="2800"/>
              <a:t>VA - AFGE Master Agreement </a:t>
            </a:r>
            <a:r>
              <a:rPr lang="en-US" altLang="en-US" sz="2800">
                <a:hlinkClick r:id="rId4"/>
              </a:rPr>
              <a:t>https://www.va.gov/LMR/docs/Agreements/AFGE/Master_Agreement_between_DVA_and_AFGE-fin_March_2011.pdf</a:t>
            </a:r>
            <a:endParaRPr lang="en-US" altLang="en-US" sz="2800"/>
          </a:p>
          <a:p>
            <a:pPr eaLnBrk="1" hangingPunct="1"/>
            <a:r>
              <a:rPr lang="en-US" altLang="en-US" sz="2800"/>
              <a:t>VA - NFFE Master Agreement</a:t>
            </a:r>
            <a:br>
              <a:rPr lang="en-US" altLang="en-US" sz="2800"/>
            </a:br>
            <a:r>
              <a:rPr lang="en-US" altLang="en-US" sz="2800">
                <a:hlinkClick r:id="rId5"/>
              </a:rPr>
              <a:t>https://www.va.gov/LMR/docs/Agreements/NFFE/NFFE_VA_Master_Agreement_July2012.pdf</a:t>
            </a:r>
            <a:endParaRPr lang="en-US" altLang="en-US" sz="2800"/>
          </a:p>
          <a:p>
            <a:pPr eaLnBrk="1" hangingPunct="1"/>
            <a:endParaRPr lang="en-US" altLang="en-US" sz="2000"/>
          </a:p>
        </p:txBody>
      </p:sp>
      <p:sp>
        <p:nvSpPr>
          <p:cNvPr id="199684" name="Slide Number Placeholder 1">
            <a:extLst>
              <a:ext uri="{FF2B5EF4-FFF2-40B4-BE49-F238E27FC236}">
                <a16:creationId xmlns:a16="http://schemas.microsoft.com/office/drawing/2014/main" id="{8B2C1848-39CF-4D05-A226-8F1C145EB88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6A9CB7E9-74B6-447B-B89B-C61DA988DFEE}" type="slidenum">
              <a:rPr lang="en-US" altLang="en-US" sz="900" smtClean="0">
                <a:solidFill>
                  <a:srgbClr val="898989"/>
                </a:solidFill>
              </a:rPr>
              <a:pPr fontAlgn="base">
                <a:lnSpc>
                  <a:spcPct val="100000"/>
                </a:lnSpc>
                <a:spcBef>
                  <a:spcPct val="0"/>
                </a:spcBef>
                <a:spcAft>
                  <a:spcPct val="0"/>
                </a:spcAft>
                <a:buFontTx/>
                <a:buNone/>
              </a:pPr>
              <a:t>61</a:t>
            </a:fld>
            <a:endParaRPr lang="en-US" altLang="en-US" sz="900">
              <a:solidFill>
                <a:srgbClr val="898989"/>
              </a:solidFill>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9A05821E-1DFE-45BA-AC8D-5F07226DB1C7}"/>
              </a:ext>
            </a:extLst>
          </p:cNvPr>
          <p:cNvSpPr>
            <a:spLocks noGrp="1" noChangeArrowheads="1"/>
          </p:cNvSpPr>
          <p:nvPr>
            <p:ph type="title"/>
          </p:nvPr>
        </p:nvSpPr>
        <p:spPr/>
        <p:txBody>
          <a:bodyPr/>
          <a:lstStyle/>
          <a:p>
            <a:pPr eaLnBrk="1" hangingPunct="1"/>
            <a:r>
              <a:rPr lang="en-US" altLang="en-US"/>
              <a:t>Additional Information</a:t>
            </a:r>
          </a:p>
        </p:txBody>
      </p:sp>
      <p:sp>
        <p:nvSpPr>
          <p:cNvPr id="266243" name="Rectangle 3">
            <a:extLst>
              <a:ext uri="{FF2B5EF4-FFF2-40B4-BE49-F238E27FC236}">
                <a16:creationId xmlns:a16="http://schemas.microsoft.com/office/drawing/2014/main" id="{51D217FD-1C66-4E45-B959-EE55717CB6D7}"/>
              </a:ext>
            </a:extLst>
          </p:cNvPr>
          <p:cNvSpPr>
            <a:spLocks noGrp="1" noChangeArrowheads="1"/>
          </p:cNvSpPr>
          <p:nvPr>
            <p:ph idx="1"/>
          </p:nvPr>
        </p:nvSpPr>
        <p:spPr/>
        <p:txBody>
          <a:bodyPr rtlCol="0">
            <a:normAutofit/>
          </a:bodyPr>
          <a:lstStyle/>
          <a:p>
            <a:pPr eaLnBrk="1" fontAlgn="auto" hangingPunct="1">
              <a:spcAft>
                <a:spcPts val="0"/>
              </a:spcAft>
              <a:buFont typeface="Arial" charset="0"/>
              <a:buChar char="•"/>
              <a:defRPr/>
            </a:pPr>
            <a:r>
              <a:rPr lang="en-US" sz="2800"/>
              <a:t>HR Directives and Handbooks Web Site </a:t>
            </a:r>
            <a:r>
              <a:rPr lang="en-US" sz="2800">
                <a:hlinkClick r:id="rId3"/>
              </a:rPr>
              <a:t>https://vaww.va.gov/OHRM/HRLibrary/Dir-Policy.htm</a:t>
            </a:r>
            <a:endParaRPr lang="en-US" sz="2800"/>
          </a:p>
          <a:p>
            <a:pPr marL="0" indent="0" eaLnBrk="1" fontAlgn="auto" hangingPunct="1">
              <a:spcAft>
                <a:spcPts val="0"/>
              </a:spcAft>
              <a:buFont typeface="Arial" panose="020B0604020202020204" pitchFamily="34" charset="0"/>
              <a:buNone/>
              <a:defRPr/>
            </a:pPr>
            <a:endParaRPr lang="en-US" sz="2800"/>
          </a:p>
          <a:p>
            <a:pPr eaLnBrk="1" fontAlgn="auto" hangingPunct="1">
              <a:spcAft>
                <a:spcPts val="0"/>
              </a:spcAft>
              <a:buFont typeface="Arial" charset="0"/>
              <a:buChar char="•"/>
              <a:defRPr/>
            </a:pPr>
            <a:r>
              <a:rPr lang="en-US" sz="2800"/>
              <a:t>For information on developing performance plans, sample standards, etc. </a:t>
            </a:r>
            <a:r>
              <a:rPr lang="en-US" sz="2800">
                <a:hlinkClick r:id="rId4"/>
              </a:rPr>
              <a:t>http://vaww1.va.gov/ohrm/EmployeeRelations/Performance.htm</a:t>
            </a:r>
            <a:endParaRPr lang="en-US" sz="2800"/>
          </a:p>
          <a:p>
            <a:pPr eaLnBrk="1" fontAlgn="auto" hangingPunct="1">
              <a:spcAft>
                <a:spcPts val="0"/>
              </a:spcAft>
              <a:buFont typeface="Arial" charset="0"/>
              <a:buChar char="•"/>
              <a:defRPr/>
            </a:pPr>
            <a:endParaRPr lang="en-US" sz="2800"/>
          </a:p>
        </p:txBody>
      </p:sp>
      <p:sp>
        <p:nvSpPr>
          <p:cNvPr id="201732" name="Slide Number Placeholder 1">
            <a:extLst>
              <a:ext uri="{FF2B5EF4-FFF2-40B4-BE49-F238E27FC236}">
                <a16:creationId xmlns:a16="http://schemas.microsoft.com/office/drawing/2014/main" id="{C26793F9-A336-4F85-9C0E-56EF8AEA2B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754BA513-65C2-43AA-B1ED-76A73EC02D8E}" type="slidenum">
              <a:rPr lang="en-US" altLang="en-US" sz="900" smtClean="0">
                <a:solidFill>
                  <a:srgbClr val="898989"/>
                </a:solidFill>
              </a:rPr>
              <a:pPr fontAlgn="base">
                <a:lnSpc>
                  <a:spcPct val="100000"/>
                </a:lnSpc>
                <a:spcBef>
                  <a:spcPct val="0"/>
                </a:spcBef>
                <a:spcAft>
                  <a:spcPct val="0"/>
                </a:spcAft>
                <a:buFontTx/>
                <a:buNone/>
              </a:pPr>
              <a:t>62</a:t>
            </a:fld>
            <a:endParaRPr lang="en-US" altLang="en-US" sz="900">
              <a:solidFill>
                <a:srgbClr val="898989"/>
              </a:solidFill>
            </a:endParaRP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a:extLst>
              <a:ext uri="{FF2B5EF4-FFF2-40B4-BE49-F238E27FC236}">
                <a16:creationId xmlns:a16="http://schemas.microsoft.com/office/drawing/2014/main" id="{7C1910B6-4E1E-4DA6-90BF-6F004360DA41}"/>
              </a:ext>
            </a:extLst>
          </p:cNvPr>
          <p:cNvSpPr>
            <a:spLocks noGrp="1" noChangeArrowheads="1"/>
          </p:cNvSpPr>
          <p:nvPr>
            <p:ph type="title"/>
          </p:nvPr>
        </p:nvSpPr>
        <p:spPr/>
        <p:txBody>
          <a:bodyPr/>
          <a:lstStyle/>
          <a:p>
            <a:pPr eaLnBrk="1" hangingPunct="1"/>
            <a:r>
              <a:rPr lang="en-US" altLang="en-US" sz="4000"/>
              <a:t>Questions/Discussion</a:t>
            </a:r>
            <a:endParaRPr lang="en-US" altLang="en-US" sz="4800"/>
          </a:p>
        </p:txBody>
      </p:sp>
      <p:sp>
        <p:nvSpPr>
          <p:cNvPr id="203779" name="Content Placeholder 2">
            <a:extLst>
              <a:ext uri="{FF2B5EF4-FFF2-40B4-BE49-F238E27FC236}">
                <a16:creationId xmlns:a16="http://schemas.microsoft.com/office/drawing/2014/main" id="{2F271CB5-79F7-4656-A82A-60CA8ADF816B}"/>
              </a:ext>
            </a:extLst>
          </p:cNvPr>
          <p:cNvSpPr>
            <a:spLocks noGrp="1" noChangeArrowheads="1"/>
          </p:cNvSpPr>
          <p:nvPr>
            <p:ph idx="1"/>
          </p:nvPr>
        </p:nvSpPr>
        <p:spPr/>
        <p:txBody>
          <a:bodyPr/>
          <a:lstStyle/>
          <a:p>
            <a:pPr lvl="1" eaLnBrk="1" hangingPunct="1"/>
            <a:endParaRPr lang="en-US" altLang="en-US"/>
          </a:p>
          <a:p>
            <a:pPr lvl="1" eaLnBrk="1" hangingPunct="1"/>
            <a:endParaRPr lang="en-US" altLang="en-US"/>
          </a:p>
        </p:txBody>
      </p:sp>
      <p:pic>
        <p:nvPicPr>
          <p:cNvPr id="203780" name="Picture 2">
            <a:extLst>
              <a:ext uri="{FF2B5EF4-FFF2-40B4-BE49-F238E27FC236}">
                <a16:creationId xmlns:a16="http://schemas.microsoft.com/office/drawing/2014/main" id="{D9A14976-C7C3-4806-9159-B05C01327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44638"/>
            <a:ext cx="4233863"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DC8F2B57-5697-48F3-BBEC-0CF0120C431D}"/>
              </a:ext>
            </a:extLst>
          </p:cNvPr>
          <p:cNvSpPr txBox="1"/>
          <p:nvPr/>
        </p:nvSpPr>
        <p:spPr>
          <a:xfrm>
            <a:off x="5715000" y="704850"/>
            <a:ext cx="4876800" cy="4124206"/>
          </a:xfrm>
          <a:prstGeom prst="rect">
            <a:avLst/>
          </a:prstGeom>
          <a:noFill/>
        </p:spPr>
        <p:txBody>
          <a:bodyPr>
            <a:spAutoFit/>
          </a:bodyPr>
          <a:lstStyle/>
          <a:p>
            <a:pPr algn="ctr">
              <a:defRPr/>
            </a:pPr>
            <a:r>
              <a:rPr lang="en-US" sz="1800" b="1" u="sng">
                <a:solidFill>
                  <a:srgbClr val="000000"/>
                </a:solidFill>
                <a:latin typeface="Calibri"/>
              </a:rPr>
              <a:t>Next NDLT Teams Sessions:</a:t>
            </a:r>
            <a:endParaRPr lang="en-US" sz="1800" b="1">
              <a:solidFill>
                <a:srgbClr val="000000"/>
              </a:solidFill>
              <a:latin typeface="Calibri"/>
            </a:endParaRPr>
          </a:p>
          <a:p>
            <a:pPr algn="ctr">
              <a:defRPr/>
            </a:pPr>
            <a:endParaRPr lang="en-US" sz="1800" b="1">
              <a:solidFill>
                <a:srgbClr val="000000"/>
              </a:solidFill>
              <a:latin typeface="Calibri"/>
            </a:endParaRPr>
          </a:p>
          <a:p>
            <a:pPr algn="ctr">
              <a:defRPr/>
            </a:pPr>
            <a:r>
              <a:rPr lang="en-US" sz="1800" b="1">
                <a:solidFill>
                  <a:srgbClr val="000000"/>
                </a:solidFill>
                <a:latin typeface="Calibri"/>
              </a:rPr>
              <a:t>Systematic Analysis of Operations Part 1</a:t>
            </a:r>
          </a:p>
          <a:p>
            <a:pPr algn="ctr">
              <a:defRPr/>
            </a:pPr>
            <a:r>
              <a:rPr lang="en-US" sz="1800" b="1">
                <a:solidFill>
                  <a:srgbClr val="000000"/>
                </a:solidFill>
                <a:latin typeface="Calibri"/>
              </a:rPr>
              <a:t>Tuesday, March 8, 2022 @ 11-12:30 PM ET</a:t>
            </a:r>
          </a:p>
          <a:p>
            <a:pPr algn="ctr">
              <a:defRPr/>
            </a:pPr>
            <a:endParaRPr lang="en-US" sz="1800" b="1">
              <a:solidFill>
                <a:srgbClr val="000000"/>
              </a:solidFill>
              <a:latin typeface="Calibri"/>
            </a:endParaRPr>
          </a:p>
          <a:p>
            <a:pPr algn="ctr">
              <a:defRPr/>
            </a:pPr>
            <a:r>
              <a:rPr lang="en-US" sz="1800" b="1">
                <a:solidFill>
                  <a:srgbClr val="000000"/>
                </a:solidFill>
                <a:latin typeface="Calibri"/>
              </a:rPr>
              <a:t>Systematic Analysis of Operations Part 2</a:t>
            </a:r>
          </a:p>
          <a:p>
            <a:pPr algn="ctr">
              <a:defRPr/>
            </a:pPr>
            <a:r>
              <a:rPr lang="en-US" sz="1800" b="1">
                <a:latin typeface="+mn-lt"/>
              </a:rPr>
              <a:t>Tuesday, March 15, 2022 @ 11-12:30 PM ET</a:t>
            </a:r>
          </a:p>
          <a:p>
            <a:pPr algn="ctr">
              <a:defRPr/>
            </a:pPr>
            <a:endParaRPr lang="en-US" sz="1800" b="1">
              <a:latin typeface="+mn-lt"/>
            </a:endParaRPr>
          </a:p>
          <a:p>
            <a:pPr algn="ctr">
              <a:defRPr/>
            </a:pPr>
            <a:r>
              <a:rPr lang="en-US" sz="1800" b="1">
                <a:latin typeface="+mn-lt"/>
              </a:rPr>
              <a:t>Global Perspective: VBA Education Service</a:t>
            </a:r>
          </a:p>
          <a:p>
            <a:pPr algn="ctr">
              <a:defRPr/>
            </a:pPr>
            <a:r>
              <a:rPr lang="en-US" sz="1800" b="1">
                <a:latin typeface="+mn-lt"/>
              </a:rPr>
              <a:t>Tuesday, March 22, 2022 @ 11-12:30 PM ET</a:t>
            </a:r>
          </a:p>
          <a:p>
            <a:pPr algn="ctr">
              <a:defRPr/>
            </a:pPr>
            <a:endParaRPr lang="en-US" sz="1800" b="1">
              <a:latin typeface="+mn-lt"/>
            </a:endParaRPr>
          </a:p>
          <a:p>
            <a:pPr algn="ctr">
              <a:defRPr/>
            </a:pPr>
            <a:endParaRPr lang="en-US" sz="1800" b="1">
              <a:latin typeface="+mn-lt"/>
            </a:endParaRPr>
          </a:p>
          <a:p>
            <a:pPr algn="ctr">
              <a:defRPr/>
            </a:pPr>
            <a:endParaRPr lang="en-US" sz="1800" b="1">
              <a:latin typeface="+mn-lt"/>
            </a:endParaRPr>
          </a:p>
          <a:p>
            <a:pPr algn="ctr">
              <a:defRPr/>
            </a:pPr>
            <a:endParaRPr lang="en-US" sz="2800" b="1">
              <a:solidFill>
                <a:srgbClr val="000000"/>
              </a:solidFill>
              <a:latin typeface="Arial" panose="020B0604020202020204" pitchFamily="34" charset="0"/>
            </a:endParaRPr>
          </a:p>
        </p:txBody>
      </p:sp>
      <p:sp>
        <p:nvSpPr>
          <p:cNvPr id="203782" name="TextBox 3">
            <a:extLst>
              <a:ext uri="{FF2B5EF4-FFF2-40B4-BE49-F238E27FC236}">
                <a16:creationId xmlns:a16="http://schemas.microsoft.com/office/drawing/2014/main" id="{FC42599F-EFD2-4248-9887-86C9A0684C0B}"/>
              </a:ext>
            </a:extLst>
          </p:cNvPr>
          <p:cNvSpPr txBox="1">
            <a:spLocks noChangeArrowheads="1"/>
          </p:cNvSpPr>
          <p:nvPr/>
        </p:nvSpPr>
        <p:spPr bwMode="auto">
          <a:xfrm>
            <a:off x="990600" y="1114425"/>
            <a:ext cx="3541713"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a:solidFill>
                  <a:srgbClr val="000000"/>
                </a:solidFill>
                <a:latin typeface="Calibri" panose="020F0502020204030204" pitchFamily="34" charset="0"/>
              </a:rPr>
              <a:t>TMS # 4492144</a:t>
            </a:r>
          </a:p>
          <a:p>
            <a:pPr algn="ctr"/>
            <a:r>
              <a:rPr lang="en-US" altLang="en-US" sz="1800" b="1">
                <a:solidFill>
                  <a:srgbClr val="000000"/>
                </a:solidFill>
                <a:latin typeface="Calibri" panose="020F0502020204030204" pitchFamily="34" charset="0"/>
              </a:rPr>
              <a:t>Preparing for Midyear Performance</a:t>
            </a:r>
          </a:p>
        </p:txBody>
      </p:sp>
      <p:sp>
        <p:nvSpPr>
          <p:cNvPr id="203783" name="Slide Number Placeholder 1">
            <a:extLst>
              <a:ext uri="{FF2B5EF4-FFF2-40B4-BE49-F238E27FC236}">
                <a16:creationId xmlns:a16="http://schemas.microsoft.com/office/drawing/2014/main" id="{ACC93011-430A-410F-93D2-45B9EDF9FF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813B6FAE-5DEB-4CB9-8B9F-7CFF6A33D8FA}" type="slidenum">
              <a:rPr lang="en-US" altLang="en-US" sz="900" smtClean="0">
                <a:solidFill>
                  <a:srgbClr val="898989"/>
                </a:solidFill>
              </a:rPr>
              <a:pPr fontAlgn="base">
                <a:lnSpc>
                  <a:spcPct val="100000"/>
                </a:lnSpc>
                <a:spcBef>
                  <a:spcPct val="0"/>
                </a:spcBef>
                <a:spcAft>
                  <a:spcPct val="0"/>
                </a:spcAft>
                <a:buFontTx/>
                <a:buNone/>
              </a:pPr>
              <a:t>63</a:t>
            </a:fld>
            <a:endParaRPr lang="en-US" altLang="en-US" sz="9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a:extLst>
              <a:ext uri="{FF2B5EF4-FFF2-40B4-BE49-F238E27FC236}">
                <a16:creationId xmlns:a16="http://schemas.microsoft.com/office/drawing/2014/main" id="{B2E1C863-F816-451C-B91B-EC62349CD980}"/>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Performance Management</a:t>
            </a:r>
          </a:p>
        </p:txBody>
      </p:sp>
      <p:sp>
        <p:nvSpPr>
          <p:cNvPr id="107523" name="Rectangle 1027">
            <a:extLst>
              <a:ext uri="{FF2B5EF4-FFF2-40B4-BE49-F238E27FC236}">
                <a16:creationId xmlns:a16="http://schemas.microsoft.com/office/drawing/2014/main" id="{26672F9D-3393-4F06-A0CD-FB78322B47E4}"/>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endParaRPr lang="en-US" altLang="en-US" sz="1200"/>
          </a:p>
          <a:p>
            <a:pPr eaLnBrk="1" hangingPunct="1"/>
            <a:r>
              <a:rPr lang="en-US" altLang="en-US" sz="2800"/>
              <a:t>Planning</a:t>
            </a:r>
          </a:p>
          <a:p>
            <a:pPr eaLnBrk="1" hangingPunct="1"/>
            <a:endParaRPr lang="en-US" altLang="en-US" sz="2800"/>
          </a:p>
          <a:p>
            <a:pPr eaLnBrk="1" hangingPunct="1"/>
            <a:r>
              <a:rPr lang="en-US" altLang="en-US" sz="2800"/>
              <a:t>Monitoring</a:t>
            </a:r>
          </a:p>
          <a:p>
            <a:pPr eaLnBrk="1" hangingPunct="1"/>
            <a:endParaRPr lang="en-US" altLang="en-US" sz="2800"/>
          </a:p>
          <a:p>
            <a:pPr eaLnBrk="1" hangingPunct="1"/>
            <a:r>
              <a:rPr lang="en-US" altLang="en-US" sz="2800"/>
              <a:t>Developing</a:t>
            </a:r>
          </a:p>
          <a:p>
            <a:pPr eaLnBrk="1" hangingPunct="1"/>
            <a:endParaRPr lang="en-US" altLang="en-US" sz="2800"/>
          </a:p>
          <a:p>
            <a:pPr eaLnBrk="1" hangingPunct="1"/>
            <a:r>
              <a:rPr lang="en-US" altLang="en-US" sz="2800"/>
              <a:t>Appraising </a:t>
            </a:r>
          </a:p>
          <a:p>
            <a:pPr eaLnBrk="1" hangingPunct="1"/>
            <a:endParaRPr lang="en-US" altLang="en-US" sz="2800"/>
          </a:p>
          <a:p>
            <a:pPr eaLnBrk="1" hangingPunct="1"/>
            <a:r>
              <a:rPr lang="en-US" altLang="en-US" sz="2800"/>
              <a:t>Rewarding</a:t>
            </a:r>
          </a:p>
          <a:p>
            <a:pPr eaLnBrk="1" hangingPunct="1"/>
            <a:endParaRPr lang="en-US" altLang="en-US"/>
          </a:p>
          <a:p>
            <a:pPr lvl="1" eaLnBrk="1" hangingPunct="1"/>
            <a:endParaRPr lang="en-US" altLang="en-US" sz="2400"/>
          </a:p>
        </p:txBody>
      </p:sp>
      <p:sp>
        <p:nvSpPr>
          <p:cNvPr id="107524" name="Slide Number Placeholder 1">
            <a:extLst>
              <a:ext uri="{FF2B5EF4-FFF2-40B4-BE49-F238E27FC236}">
                <a16:creationId xmlns:a16="http://schemas.microsoft.com/office/drawing/2014/main" id="{639C61B5-706E-4D78-A7F9-2CBA45483A0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6AEB14D7-CA8D-40B0-BCFF-F8C175FC9C60}" type="slidenum">
              <a:rPr lang="en-US" altLang="en-US" sz="900" smtClean="0">
                <a:solidFill>
                  <a:srgbClr val="898989"/>
                </a:solidFill>
              </a:rPr>
              <a:pPr fontAlgn="base">
                <a:lnSpc>
                  <a:spcPct val="100000"/>
                </a:lnSpc>
                <a:spcBef>
                  <a:spcPct val="0"/>
                </a:spcBef>
                <a:spcAft>
                  <a:spcPct val="0"/>
                </a:spcAft>
                <a:buFontTx/>
                <a:buNone/>
              </a:pPr>
              <a:t>7</a:t>
            </a:fld>
            <a:endParaRPr lang="en-US" altLang="en-US" sz="900">
              <a:solidFill>
                <a:srgbClr val="898989"/>
              </a:solidFill>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EE4E0661-60D9-44D1-8EB7-CC000BAF6E20}"/>
              </a:ext>
            </a:extLst>
          </p:cNvPr>
          <p:cNvSpPr>
            <a:spLocks noGrp="1" noChangeArrowheads="1"/>
          </p:cNvSpPr>
          <p:nvPr>
            <p:ph type="title"/>
          </p:nvPr>
        </p:nvSpPr>
        <p:spPr>
          <a:noFill/>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3600"/>
              <a:t>The Title 5: Performance Appraisal Program  </a:t>
            </a:r>
          </a:p>
        </p:txBody>
      </p:sp>
      <p:sp>
        <p:nvSpPr>
          <p:cNvPr id="109571" name="Rectangle 3">
            <a:extLst>
              <a:ext uri="{FF2B5EF4-FFF2-40B4-BE49-F238E27FC236}">
                <a16:creationId xmlns:a16="http://schemas.microsoft.com/office/drawing/2014/main" id="{8F551121-8E12-48C6-AFEB-24484D3E9B5C}"/>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sz="2800"/>
              <a:t>An Overview</a:t>
            </a:r>
          </a:p>
        </p:txBody>
      </p:sp>
      <p:sp>
        <p:nvSpPr>
          <p:cNvPr id="109572" name="Slide Number Placeholder 1">
            <a:extLst>
              <a:ext uri="{FF2B5EF4-FFF2-40B4-BE49-F238E27FC236}">
                <a16:creationId xmlns:a16="http://schemas.microsoft.com/office/drawing/2014/main" id="{3C2E7801-38FC-4A49-B4F0-D8E672F76A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8FEE95A7-2C5B-4C51-B98F-F73C91B7D780}" type="slidenum">
              <a:rPr lang="en-US" altLang="en-US" sz="900" smtClean="0">
                <a:solidFill>
                  <a:srgbClr val="898989"/>
                </a:solidFill>
              </a:rPr>
              <a:pPr fontAlgn="base">
                <a:lnSpc>
                  <a:spcPct val="100000"/>
                </a:lnSpc>
                <a:spcBef>
                  <a:spcPct val="0"/>
                </a:spcBef>
                <a:spcAft>
                  <a:spcPct val="0"/>
                </a:spcAft>
                <a:buFontTx/>
                <a:buNone/>
              </a:pPr>
              <a:t>8</a:t>
            </a:fld>
            <a:endParaRPr lang="en-US" altLang="en-US" sz="900">
              <a:solidFill>
                <a:srgbClr val="898989"/>
              </a:solidFill>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0D23013-16F8-4FF8-B152-663E86A67FD2}"/>
              </a:ext>
            </a:extLst>
          </p:cNvPr>
          <p:cNvSpPr>
            <a:spLocks noGrp="1" noChangeArrowheads="1"/>
          </p:cNvSpPr>
          <p:nvPr>
            <p:ph type="title"/>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eaLnBrk="1" hangingPunct="1"/>
            <a:r>
              <a:rPr lang="en-US" altLang="en-US"/>
              <a:t>Purpose</a:t>
            </a:r>
          </a:p>
        </p:txBody>
      </p:sp>
      <p:sp>
        <p:nvSpPr>
          <p:cNvPr id="111619" name="Rectangle 3">
            <a:extLst>
              <a:ext uri="{FF2B5EF4-FFF2-40B4-BE49-F238E27FC236}">
                <a16:creationId xmlns:a16="http://schemas.microsoft.com/office/drawing/2014/main" id="{82098C14-B2E6-4C73-A148-74CD625DDDDC}"/>
              </a:ext>
            </a:extLst>
          </p:cNvPr>
          <p:cNvSpPr>
            <a:spLocks noGrp="1" noChangeArrowheads="1"/>
          </p:cNvSpPr>
          <p:nvPr>
            <p:ph idx="1"/>
          </p:nvPr>
        </p:nvSpPr>
        <p:spPr>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marL="0" indent="0" eaLnBrk="1" hangingPunct="1">
              <a:buFont typeface="Arial" panose="020B0604020202020204" pitchFamily="34" charset="0"/>
              <a:buNone/>
            </a:pPr>
            <a:r>
              <a:rPr lang="en-US" altLang="en-US" sz="2800"/>
              <a:t>The program is designed to:</a:t>
            </a:r>
          </a:p>
          <a:p>
            <a:pPr lvl="1" eaLnBrk="1" hangingPunct="1">
              <a:buFont typeface="Arial" panose="020B0604020202020204" pitchFamily="34" charset="0"/>
              <a:buChar char="•"/>
            </a:pPr>
            <a:r>
              <a:rPr lang="en-US" altLang="en-US" sz="2800"/>
              <a:t>Link employee performance to the achievement of VA’s organizational goals and objectives</a:t>
            </a:r>
          </a:p>
          <a:p>
            <a:pPr lvl="1" eaLnBrk="1" hangingPunct="1">
              <a:buFont typeface="Arial" panose="020B0604020202020204" pitchFamily="34" charset="0"/>
              <a:buChar char="•"/>
            </a:pPr>
            <a:r>
              <a:rPr lang="en-US" altLang="en-US" sz="2800"/>
              <a:t>Encourage employee and employee representative participation in the development and operation of the program</a:t>
            </a:r>
          </a:p>
          <a:p>
            <a:pPr lvl="1" eaLnBrk="1" hangingPunct="1">
              <a:buFont typeface="Arial" panose="020B0604020202020204" pitchFamily="34" charset="0"/>
              <a:buChar char="•"/>
            </a:pPr>
            <a:r>
              <a:rPr lang="en-US" altLang="en-US" sz="2800"/>
              <a:t>Ensure the inclusion of customer service goals and standards in all individual performance plans </a:t>
            </a:r>
          </a:p>
          <a:p>
            <a:pPr lvl="1" eaLnBrk="1" hangingPunct="1"/>
            <a:endParaRPr lang="en-US" altLang="en-US" sz="2800"/>
          </a:p>
        </p:txBody>
      </p:sp>
      <p:sp>
        <p:nvSpPr>
          <p:cNvPr id="111620" name="Slide Number Placeholder 1">
            <a:extLst>
              <a:ext uri="{FF2B5EF4-FFF2-40B4-BE49-F238E27FC236}">
                <a16:creationId xmlns:a16="http://schemas.microsoft.com/office/drawing/2014/main" id="{5CBFD770-CBA7-498C-8ADE-E4B34D76FB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SzPct val="75000"/>
              <a:buFont typeface="Courier New" panose="02070309020205020404" pitchFamily="49" charset="0"/>
              <a:buChar char="o"/>
              <a:defRPr>
                <a:solidFill>
                  <a:schemeClr val="tx1"/>
                </a:solidFill>
                <a:latin typeface="Calibri" panose="020F0502020204030204" pitchFamily="34" charset="0"/>
              </a:defRPr>
            </a:lvl2pPr>
            <a:lvl3pPr marL="1143000" indent="-228600" defTabSz="685800">
              <a:lnSpc>
                <a:spcPct val="90000"/>
              </a:lnSpc>
              <a:spcBef>
                <a:spcPts val="375"/>
              </a:spcBef>
              <a:buFont typeface="Wingdings" panose="05000000000000000000" pitchFamily="2" charset="2"/>
              <a:buChar char="§"/>
              <a:defRPr sz="1500">
                <a:solidFill>
                  <a:srgbClr val="003F72"/>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rgbClr val="7F7F7F"/>
                </a:solidFill>
                <a:latin typeface="Calibri" panose="020F0502020204030204" pitchFamily="34" charset="0"/>
              </a:defRPr>
            </a:lvl4pPr>
            <a:lvl5pPr marL="2057400" indent="-228600" defTabSz="685800">
              <a:lnSpc>
                <a:spcPct val="90000"/>
              </a:lnSpc>
              <a:spcBef>
                <a:spcPts val="375"/>
              </a:spcBef>
              <a:buSzPct val="85000"/>
              <a:buFont typeface="Courier New" panose="02070309020205020404" pitchFamily="49" charset="0"/>
              <a:buChar char="o"/>
              <a:defRPr sz="1300">
                <a:solidFill>
                  <a:srgbClr val="7F7F7F"/>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SzPct val="85000"/>
              <a:buFont typeface="Courier New" panose="02070309020205020404" pitchFamily="49" charset="0"/>
              <a:buChar char="o"/>
              <a:defRPr sz="1300">
                <a:solidFill>
                  <a:srgbClr val="7F7F7F"/>
                </a:solidFill>
                <a:latin typeface="Calibri" panose="020F0502020204030204" pitchFamily="34" charset="0"/>
              </a:defRPr>
            </a:lvl9pPr>
          </a:lstStyle>
          <a:p>
            <a:pPr fontAlgn="base">
              <a:lnSpc>
                <a:spcPct val="100000"/>
              </a:lnSpc>
              <a:spcBef>
                <a:spcPct val="0"/>
              </a:spcBef>
              <a:spcAft>
                <a:spcPct val="0"/>
              </a:spcAft>
              <a:buFontTx/>
              <a:buNone/>
            </a:pPr>
            <a:fld id="{2F28EEB2-0404-4940-B9CD-515E8B0D4634}" type="slidenum">
              <a:rPr lang="en-US" altLang="en-US" sz="900" smtClean="0">
                <a:solidFill>
                  <a:srgbClr val="898989"/>
                </a:solidFill>
              </a:rPr>
              <a:pPr fontAlgn="base">
                <a:lnSpc>
                  <a:spcPct val="100000"/>
                </a:lnSpc>
                <a:spcBef>
                  <a:spcPct val="0"/>
                </a:spcBef>
                <a:spcAft>
                  <a:spcPct val="0"/>
                </a:spcAft>
                <a:buFontTx/>
                <a:buNone/>
              </a:pPr>
              <a:t>9</a:t>
            </a:fld>
            <a:endParaRPr lang="en-US" altLang="en-US" sz="900">
              <a:solidFill>
                <a:srgbClr val="898989"/>
              </a:solidFill>
            </a:endParaRP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11.0&quot;&gt;&lt;object type=&quot;1&quot; unique_id=&quot;10001&quot;&gt;&lt;object type=&quot;8&quot; unique_id=&quot;10965&quot;&gt;&lt;/object&gt;&lt;object type=&quot;2&quot; unique_id=&quot;10966&quot;&gt;&lt;object type=&quot;3&quot; unique_id=&quot;10968&quot;&gt;&lt;property id=&quot;20148&quot; value=&quot;5&quot;/&gt;&lt;property id=&quot;20300&quot; value=&quot;Slide 4 - &amp;quot;Performance Management&amp;quot;&quot;/&gt;&lt;property id=&quot;20307&quot; value=&quot;291&quot;/&gt;&lt;/object&gt;&lt;object type=&quot;3&quot; unique_id=&quot;10969&quot;&gt;&lt;property id=&quot;20148&quot; value=&quot;5&quot;/&gt;&lt;property id=&quot;20300&quot; value=&quot;Slide 5 - &amp;quot;Performance Management&amp;quot;&quot;/&gt;&lt;property id=&quot;20307&quot; value=&quot;292&quot;/&gt;&lt;/object&gt;&lt;object type=&quot;3&quot; unique_id=&quot;10971&quot;&gt;&lt;property id=&quot;20148&quot; value=&quot;5&quot;/&gt;&lt;property id=&quot;20300&quot; value=&quot;Slide 6 - &amp;quot;The Title 5: Performance Appraisal Program  &amp;quot;&quot;/&gt;&lt;property id=&quot;20307&quot; value=&quot;256&quot;/&gt;&lt;/object&gt;&lt;object type=&quot;3&quot; unique_id=&quot;10975&quot;&gt;&lt;property id=&quot;20148&quot; value=&quot;5&quot;/&gt;&lt;property id=&quot;20300&quot; value=&quot;Slide 7 - &amp;quot;Purpose&amp;quot;&quot;/&gt;&lt;property id=&quot;20307&quot; value=&quot;331&quot;/&gt;&lt;/object&gt;&lt;object type=&quot;3&quot; unique_id=&quot;10976&quot;&gt;&lt;property id=&quot;20148&quot; value=&quot;5&quot;/&gt;&lt;property id=&quot;20300&quot; value=&quot;Slide 8 - &amp;quot;Purpose&amp;quot;&quot;/&gt;&lt;property id=&quot;20307&quot; value=&quot;332&quot;/&gt;&lt;/object&gt;&lt;object type=&quot;3&quot; unique_id=&quot;10977&quot;&gt;&lt;property id=&quot;20148&quot; value=&quot;5&quot;/&gt;&lt;property id=&quot;20300&quot; value=&quot;Slide 9 - &amp;quot;Coverage&amp;quot;&quot;/&gt;&lt;property id=&quot;20307&quot; value=&quot;333&quot;/&gt;&lt;/object&gt;&lt;object type=&quot;3&quot; unique_id=&quot;10978&quot;&gt;&lt;property id=&quot;20148&quot; value=&quot;5&quot;/&gt;&lt;property id=&quot;20300&quot; value=&quot;Slide 10 - &amp;quot;Performance Appraisal Period&amp;quot;&quot;/&gt;&lt;property id=&quot;20307&quot; value=&quot;285&quot;/&gt;&lt;/object&gt;&lt;object type=&quot;3&quot; unique_id=&quot;10979&quot;&gt;&lt;property id=&quot;20148&quot; value=&quot;5&quot;/&gt;&lt;property id=&quot;20300&quot; value=&quot;Slide 11 - &amp;quot;Performance Appraisal Form&amp;quot;&quot;/&gt;&lt;property id=&quot;20307&quot; value=&quot;343&quot;/&gt;&lt;/object&gt;&lt;object type=&quot;3&quot; unique_id=&quot;10980&quot;&gt;&lt;property id=&quot;20148&quot; value=&quot;5&quot;/&gt;&lt;property id=&quot;20300&quot; value=&quot;Slide 12 - &amp;quot;Planning Performance&amp;quot;&quot;/&gt;&lt;property id=&quot;20307&quot; value=&quot;264&quot;/&gt;&lt;/object&gt;&lt;object type=&quot;3&quot; unique_id=&quot;10981&quot;&gt;&lt;property id=&quot;20148&quot; value=&quot;5&quot;/&gt;&lt;property id=&quot;20300&quot; value=&quot;Slide 13 - &amp;quot;Planning Performance&amp;quot;&quot;/&gt;&lt;property id=&quot;20307&quot; value=&quot;344&quot;/&gt;&lt;/object&gt;&lt;object type=&quot;3&quot; unique_id=&quot;10982&quot;&gt;&lt;property id=&quot;20148&quot; value=&quot;5&quot;/&gt;&lt;property id=&quot;20300&quot; value=&quot;Slide 14 - &amp;quot;Planning Performance&amp;quot;&quot;/&gt;&lt;property id=&quot;20307&quot; value=&quot;265&quot;/&gt;&lt;/object&gt;&lt;object type=&quot;3&quot; unique_id=&quot;10983&quot;&gt;&lt;property id=&quot;20148&quot; value=&quot;5&quot;/&gt;&lt;property id=&quot;20300&quot; value=&quot;Slide 15 - &amp;quot;Planning Performance&amp;quot;&quot;/&gt;&lt;property id=&quot;20307&quot; value=&quot;347&quot;/&gt;&lt;/object&gt;&lt;object type=&quot;3&quot; unique_id=&quot;10984&quot;&gt;&lt;property id=&quot;20148&quot; value=&quot;5&quot;/&gt;&lt;property id=&quot;20300&quot; value=&quot;Slide 16 - &amp;quot;Monitoring Performance&amp;quot;&quot;/&gt;&lt;property id=&quot;20307&quot; value=&quot;345&quot;/&gt;&lt;/object&gt;&lt;object type=&quot;3&quot; unique_id=&quot;10985&quot;&gt;&lt;property id=&quot;20148&quot; value=&quot;5&quot;/&gt;&lt;property id=&quot;20300&quot; value=&quot;Slide 17 - &amp;quot;Appraising Performance&amp;quot;&quot;/&gt;&lt;property id=&quot;20307&quot; value=&quot;267&quot;/&gt;&lt;/object&gt;&lt;object type=&quot;3&quot; unique_id=&quot;10986&quot;&gt;&lt;property id=&quot;20148&quot; value=&quot;5&quot;/&gt;&lt;property id=&quot;20300&quot; value=&quot;Slide 18 - &amp;quot;Appraising Performance&amp;quot;&quot;/&gt;&lt;property id=&quot;20307&quot; value=&quot;346&quot;/&gt;&lt;/object&gt;&lt;object type=&quot;3&quot; unique_id=&quot;10987&quot;&gt;&lt;property id=&quot;20148&quot; value=&quot;5&quot;/&gt;&lt;property id=&quot;20300&quot; value=&quot;Slide 19 - &amp;quot;Appraising Performance&amp;quot;&quot;/&gt;&lt;property id=&quot;20307&quot; value=&quot;286&quot;/&gt;&lt;/object&gt;&lt;object type=&quot;3&quot; unique_id=&quot;10988&quot;&gt;&lt;property id=&quot;20148&quot; value=&quot;5&quot;/&gt;&lt;property id=&quot;20300&quot; value=&quot;Slide 20 - &amp;quot;Appraising Performance&amp;quot;&quot;/&gt;&lt;property id=&quot;20307&quot; value=&quot;348&quot;/&gt;&lt;/object&gt;&lt;object type=&quot;3&quot; unique_id=&quot;10989&quot;&gt;&lt;property id=&quot;20148&quot; value=&quot;5&quot;/&gt;&lt;property id=&quot;20300&quot; value=&quot;Slide 21 - &amp;quot;Appraising Performance&amp;quot;&quot;/&gt;&lt;property id=&quot;20307&quot; value=&quot;342&quot;/&gt;&lt;/object&gt;&lt;object type=&quot;3&quot; unique_id=&quot;10990&quot;&gt;&lt;property id=&quot;20148&quot; value=&quot;5&quot;/&gt;&lt;property id=&quot;20300&quot; value=&quot;Slide 22 - &amp;quot;Appraising Performance&amp;quot;&quot;/&gt;&lt;property id=&quot;20307&quot; value=&quot;349&quot;/&gt;&lt;/object&gt;&lt;object type=&quot;3&quot; unique_id=&quot;10991&quot;&gt;&lt;property id=&quot;20148&quot; value=&quot;5&quot;/&gt;&lt;property id=&quot;20300&quot; value=&quot;Slide 23 - &amp;quot;Appraising Performance&amp;quot;&quot;/&gt;&lt;property id=&quot;20307&quot; value=&quot;271&quot;/&gt;&lt;/object&gt;&lt;object type=&quot;3&quot; unique_id=&quot;10992&quot;&gt;&lt;property id=&quot;20148&quot; value=&quot;5&quot;/&gt;&lt;property id=&quot;20300&quot; value=&quot;Slide 24 - &amp;quot;Appraising Performance&amp;quot;&quot;/&gt;&lt;property id=&quot;20307&quot; value=&quot;350&quot;/&gt;&lt;/object&gt;&lt;object type=&quot;3&quot; unique_id=&quot;10993&quot;&gt;&lt;property id=&quot;20148&quot; value=&quot;5&quot;/&gt;&lt;property id=&quot;20300&quot; value=&quot;Slide 25 - &amp;quot;Details and Transfers &amp;quot;&quot;/&gt;&lt;property id=&quot;20307&quot; value=&quot;287&quot;/&gt;&lt;/object&gt;&lt;object type=&quot;3&quot; unique_id=&quot;10994&quot;&gt;&lt;property id=&quot;20148&quot; value=&quot;5&quot;/&gt;&lt;property id=&quot;20300&quot; value=&quot;Slide 26 - &amp;quot;Details and Transfers&amp;quot;&quot;/&gt;&lt;property id=&quot;20307&quot; value=&quot;290&quot;/&gt;&lt;/object&gt;&lt;object type=&quot;3&quot; unique_id=&quot;10995&quot;&gt;&lt;property id=&quot;20148&quot; value=&quot;5&quot;/&gt;&lt;property id=&quot;20300&quot; value=&quot;Slide 27 - &amp;quot;Impact of Ratings&amp;quot;&quot;/&gt;&lt;property id=&quot;20307&quot; value=&quot;351&quot;/&gt;&lt;/object&gt;&lt;object type=&quot;3&quot; unique_id=&quot;11010&quot;&gt;&lt;property id=&quot;20148&quot; value=&quot;5&quot;/&gt;&lt;property id=&quot;20300&quot; value=&quot;Slide 28 - &amp;quot;Performance Management: The Process&amp;quot;&quot;/&gt;&lt;property id=&quot;20307&quot; value=&quot;359&quot;/&gt;&lt;/object&gt;&lt;object type=&quot;3&quot; unique_id=&quot;11011&quot;&gt;&lt;property id=&quot;20148&quot; value=&quot;5&quot;/&gt;&lt;property id=&quot;20300&quot; value=&quot;Slide 29 - &amp;quot;Performance Management: The Process&amp;quot;&quot;/&gt;&lt;property id=&quot;20307&quot; value=&quot;352&quot;/&gt;&lt;/object&gt;&lt;object type=&quot;3&quot; unique_id=&quot;11012&quot;&gt;&lt;property id=&quot;20148&quot; value=&quot;5&quot;/&gt;&lt;property id=&quot;20300&quot; value=&quot;Slide 30 - &amp;quot;Performance Management: The Process&amp;quot;&quot;/&gt;&lt;property id=&quot;20307&quot; value=&quot;353&quot;/&gt;&lt;/object&gt;&lt;object type=&quot;3&quot; unique_id=&quot;11013&quot;&gt;&lt;property id=&quot;20148&quot; value=&quot;5&quot;/&gt;&lt;property id=&quot;20300&quot; value=&quot;Slide 31 - &amp;quot;Performance Management: The Process&amp;quot;&quot;/&gt;&lt;property id=&quot;20307&quot; value=&quot;354&quot;/&gt;&lt;/object&gt;&lt;object type=&quot;3&quot; unique_id=&quot;11014&quot;&gt;&lt;property id=&quot;20148&quot; value=&quot;5&quot;/&gt;&lt;property id=&quot;20300&quot; value=&quot;Slide 32 - &amp;quot;Performance Management: The Process&amp;quot;&quot;/&gt;&lt;property id=&quot;20307&quot; value=&quot;355&quot;/&gt;&lt;/object&gt;&lt;object type=&quot;3&quot; unique_id=&quot;11015&quot;&gt;&lt;property id=&quot;20148&quot; value=&quot;5&quot;/&gt;&lt;property id=&quot;20300&quot; value=&quot;Slide 33 - &amp;quot;Performance Management: The Process&amp;quot;&quot;/&gt;&lt;property id=&quot;20307&quot; value=&quot;356&quot;/&gt;&lt;/object&gt;&lt;object type=&quot;3&quot; unique_id=&quot;11016&quot;&gt;&lt;property id=&quot;20148&quot; value=&quot;5&quot;/&gt;&lt;property id=&quot;20300&quot; value=&quot;Slide 34 - &amp;quot;Performance Management: The Process&amp;quot;&quot;/&gt;&lt;property id=&quot;20307&quot; value=&quot;357&quot;/&gt;&lt;/object&gt;&lt;object type=&quot;3&quot; unique_id=&quot;11017&quot;&gt;&lt;property id=&quot;20148&quot; value=&quot;5&quot;/&gt;&lt;property id=&quot;20300&quot; value=&quot;Slide 35 - &amp;quot;Performance Management: The Process&amp;quot;&quot;/&gt;&lt;property id=&quot;20307&quot; value=&quot;358&quot;/&gt;&lt;/object&gt;&lt;object type=&quot;3&quot; unique_id=&quot;11018&quot;&gt;&lt;property id=&quot;20148&quot; value=&quot;5&quot;/&gt;&lt;property id=&quot;20300&quot; value=&quot;Slide 37 - &amp;quot;Performance Management: The Challenges &amp;quot;&quot;/&gt;&lt;property id=&quot;20307&quot; value=&quot;376&quot;/&gt;&lt;/object&gt;&lt;object type=&quot;3&quot; unique_id=&quot;11019&quot;&gt;&lt;property id=&quot;20148&quot; value=&quot;5&quot;/&gt;&lt;property id=&quot;20300&quot; value=&quot;Slide 38 - &amp;quot;Performance Management: The Challenges &amp;quot;&quot;/&gt;&lt;property id=&quot;20307&quot; value=&quot;362&quot;/&gt;&lt;/object&gt;&lt;object type=&quot;3&quot; unique_id=&quot;11020&quot;&gt;&lt;property id=&quot;20148&quot; value=&quot;5&quot;/&gt;&lt;property id=&quot;20300&quot; value=&quot;Slide 39 - &amp;quot;Performance Management: The Challenges &amp;quot;&quot;/&gt;&lt;property id=&quot;20307&quot; value=&quot;365&quot;/&gt;&lt;/object&gt;&lt;object type=&quot;3&quot; unique_id=&quot;11021&quot;&gt;&lt;property id=&quot;20148&quot; value=&quot;5&quot;/&gt;&lt;property id=&quot;20300&quot; value=&quot;Slide 40 - &amp;quot;Performance Management: The Challenges &amp;quot;&quot;/&gt;&lt;property id=&quot;20307&quot; value=&quot;366&quot;/&gt;&lt;/object&gt;&lt;object type=&quot;3&quot; unique_id=&quot;11022&quot;&gt;&lt;property id=&quot;20148&quot; value=&quot;5&quot;/&gt;&lt;property id=&quot;20300&quot; value=&quot;Slide 42 - &amp;quot;Performance Management: The Challenges &amp;quot;&quot;/&gt;&lt;property id=&quot;20307&quot; value=&quot;367&quot;/&gt;&lt;/object&gt;&lt;object type=&quot;3&quot; unique_id=&quot;11023&quot;&gt;&lt;property id=&quot;20148&quot; value=&quot;5&quot;/&gt;&lt;property id=&quot;20300&quot; value=&quot;Slide 43 - &amp;quot;Performance Management: The Challenges &amp;quot;&quot;/&gt;&lt;property id=&quot;20307&quot; value=&quot;363&quot;/&gt;&lt;/object&gt;&lt;object type=&quot;3&quot; unique_id=&quot;11024&quot;&gt;&lt;property id=&quot;20148&quot; value=&quot;5&quot;/&gt;&lt;property id=&quot;20300&quot; value=&quot;Slide 44 - &amp;quot;Performance Management: The Challenges &amp;quot;&quot;/&gt;&lt;property id=&quot;20307&quot; value=&quot;368&quot;/&gt;&lt;/object&gt;&lt;object type=&quot;3&quot; unique_id=&quot;11025&quot;&gt;&lt;property id=&quot;20148&quot; value=&quot;5&quot;/&gt;&lt;property id=&quot;20300&quot; value=&quot;Slide 45 - &amp;quot;Performance Management: The Challenges &amp;quot;&quot;/&gt;&lt;property id=&quot;20307&quot; value=&quot;361&quot;/&gt;&lt;/object&gt;&lt;object type=&quot;3&quot; unique_id=&quot;11026&quot;&gt;&lt;property id=&quot;20148&quot; value=&quot;5&quot;/&gt;&lt;property id=&quot;20300&quot; value=&quot;Slide 46 - &amp;quot;Performance Management: The Challenges &amp;quot;&quot;/&gt;&lt;property id=&quot;20307&quot; value=&quot;369&quot;/&gt;&lt;/object&gt;&lt;object type=&quot;3&quot; unique_id=&quot;11027&quot;&gt;&lt;property id=&quot;20148&quot; value=&quot;5&quot;/&gt;&lt;property id=&quot;20300&quot; value=&quot;Slide 47 - &amp;quot;Performance Management: The Challenges&amp;quot;&quot;/&gt;&lt;property id=&quot;20307&quot; value=&quot;370&quot;/&gt;&lt;/object&gt;&lt;object type=&quot;3&quot; unique_id=&quot;11028&quot;&gt;&lt;property id=&quot;20148&quot; value=&quot;5&quot;/&gt;&lt;property id=&quot;20300&quot; value=&quot;Slide 48 - &amp;quot;Performance Management: The Challenges &amp;quot;&quot;/&gt;&lt;property id=&quot;20307&quot; value=&quot;371&quot;/&gt;&lt;/object&gt;&lt;object type=&quot;3&quot; unique_id=&quot;11221&quot;&gt;&lt;property id=&quot;20148&quot; value=&quot;5&quot;/&gt;&lt;property id=&quot;20300&quot; value=&quot;Slide 49 - &amp;quot;References&amp;quot;&quot;/&gt;&lt;property id=&quot;20307&quot; value=&quot;377&quot;/&gt;&lt;/object&gt;&lt;object type=&quot;3&quot; unique_id=&quot;11222&quot;&gt;&lt;property id=&quot;20148&quot; value=&quot;5&quot;/&gt;&lt;property id=&quot;20300&quot; value=&quot;Slide 50 - &amp;quot;Additional Information&amp;quot;&quot;/&gt;&lt;property id=&quot;20307&quot; value=&quot;378&quot;/&gt;&lt;/object&gt;&lt;object type=&quot;3&quot; unique_id=&quot;11285&quot;&gt;&lt;property id=&quot;20148&quot; value=&quot;5&quot;/&gt;&lt;property id=&quot;20300&quot; value=&quot;Slide 36 - &amp;quot;Performance Management: The Process&amp;quot;&quot;/&gt;&lt;property id=&quot;20307&quot; value=&quot;379&quot;/&gt;&lt;/object&gt;&lt;object type=&quot;3&quot; unique_id=&quot;76471&quot;&gt;&lt;property id=&quot;20148&quot; value=&quot;5&quot;/&gt;&lt;property id=&quot;20300&quot; value=&quot;Slide 1 - &amp;quot;Welcome and Coaching Program Overview&amp;quot;&quot;/&gt;&lt;property id=&quot;20307&quot; value=&quot;383&quot;/&gt;&lt;/object&gt;&lt;object type=&quot;3&quot; unique_id=&quot;76473&quot;&gt;&lt;property id=&quot;20148&quot; value=&quot;5&quot;/&gt;&lt;property id=&quot;20300&quot; value=&quot;Slide 2 - &amp;quot;Objectives&amp;quot;&quot;/&gt;&lt;property id=&quot;20307&quot; value=&quot;381&quot;/&gt;&lt;/object&gt;&lt;object type=&quot;3&quot; unique_id=&quot;76741&quot;&gt;&lt;property id=&quot;20148&quot; value=&quot;5&quot;/&gt;&lt;property id=&quot;20300&quot; value=&quot;Slide 3 - &amp;quot;Subject Matter Experts&amp;quot;&quot;/&gt;&lt;property id=&quot;20307&quot; value=&quot;385&quot;/&gt;&lt;/object&gt;&lt;object type=&quot;3&quot; unique_id=&quot;76742&quot;&gt;&lt;property id=&quot;20148&quot; value=&quot;5&quot;/&gt;&lt;property id=&quot;20300&quot; value=&quot;Slide 51 - &amp;quot;Questions/Discussion&amp;quot;&quot;/&gt;&lt;property id=&quot;20307&quot; value=&quot;384&quot;/&gt;&lt;/object&gt;&lt;object type=&quot;3&quot; unique_id=&quot;77418&quot;&gt;&lt;property id=&quot;20148&quot; value=&quot;5&quot;/&gt;&lt;property id=&quot;20300&quot; value=&quot;Slide 41 - &amp;quot;714 Accountability Act&amp;quot;&quot;/&gt;&lt;property id=&quot;20307&quot; value=&quot;38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atpCSZhWEaVjmW513uxDw"/>
</p:tagLst>
</file>

<file path=ppt/theme/theme1.xml><?xml version="1.0" encoding="utf-8"?>
<a:theme xmlns:a="http://schemas.openxmlformats.org/drawingml/2006/main" name="3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3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4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4_Office Theme">
  <a:themeElements>
    <a:clrScheme name="VA Brand Colors">
      <a:dk1>
        <a:srgbClr val="000000"/>
      </a:dk1>
      <a:lt1>
        <a:srgbClr val="FFFFFF"/>
      </a:lt1>
      <a:dk2>
        <a:srgbClr val="003F71"/>
      </a:dk2>
      <a:lt2>
        <a:srgbClr val="DCDDDE"/>
      </a:lt2>
      <a:accent1>
        <a:srgbClr val="0083BE"/>
      </a:accent1>
      <a:accent2>
        <a:srgbClr val="C3262E"/>
      </a:accent2>
      <a:accent3>
        <a:srgbClr val="772432"/>
      </a:accent3>
      <a:accent4>
        <a:srgbClr val="F3CF45"/>
      </a:accent4>
      <a:accent5>
        <a:srgbClr val="598527"/>
      </a:accent5>
      <a:accent6>
        <a:srgbClr val="F795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pt0000006">
  <a:themeElements>
    <a:clrScheme name="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pt0000006">
  <a:themeElements>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1_Ppt00000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Ppt0000006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1_Ppt0000006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1_Ppt0000006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318771CCCDD4428CACF7809F080D7E" ma:contentTypeVersion="2" ma:contentTypeDescription="Create a new document." ma:contentTypeScope="" ma:versionID="bf434795dd9814887c19370d4c4b417e">
  <xsd:schema xmlns:xsd="http://www.w3.org/2001/XMLSchema" xmlns:xs="http://www.w3.org/2001/XMLSchema" xmlns:p="http://schemas.microsoft.com/office/2006/metadata/properties" xmlns:ns2="39902635-baf4-46d1-afa0-7a430df8d466" targetNamespace="http://schemas.microsoft.com/office/2006/metadata/properties" ma:root="true" ma:fieldsID="6539d695aa6fac33f6fe5b00cadf98d0" ns2:_="">
    <xsd:import namespace="39902635-baf4-46d1-afa0-7a430df8d46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02635-baf4-46d1-afa0-7a430df8d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90FD71-98D9-4DA7-8522-8A6CF5805117}">
  <ds:schemaRefs>
    <ds:schemaRef ds:uri="http://schemas.microsoft.com/sharepoint/v3/contenttype/forms"/>
  </ds:schemaRefs>
</ds:datastoreItem>
</file>

<file path=customXml/itemProps2.xml><?xml version="1.0" encoding="utf-8"?>
<ds:datastoreItem xmlns:ds="http://schemas.openxmlformats.org/officeDocument/2006/customXml" ds:itemID="{35F8C9FC-BA0E-4031-ADCF-620F665C40E2}">
  <ds:schemaRefs>
    <ds:schemaRef ds:uri="39902635-baf4-46d1-afa0-7a430df8d4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DF07AE-FAF9-4385-828C-E4D3D6B8FAC4}">
  <ds:schemaRefs>
    <ds:schemaRef ds:uri="http://schemas.microsoft.com/office/2006/documentManagement/types"/>
    <ds:schemaRef ds:uri="http://schemas.microsoft.com/office/infopath/2007/PartnerControls"/>
    <ds:schemaRef ds:uri="http://purl.org/dc/terms/"/>
    <ds:schemaRef ds:uri="http://schemas.microsoft.com/office/2006/metadata/properties"/>
    <ds:schemaRef ds:uri="http://www.w3.org/XML/1998/namespace"/>
    <ds:schemaRef ds:uri="http://purl.org/dc/dcmitype/"/>
    <ds:schemaRef ds:uri="http://schemas.openxmlformats.org/package/2006/metadata/core-properties"/>
    <ds:schemaRef ds:uri="39902635-baf4-46d1-afa0-7a430df8d466"/>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c:\msoffice\powerpnt\template\sldshow\tridotss.ppt</Template>
  <TotalTime>5</TotalTime>
  <Words>5905</Words>
  <Application>Microsoft Office PowerPoint</Application>
  <PresentationFormat>Widescreen</PresentationFormat>
  <Paragraphs>621</Paragraphs>
  <Slides>63</Slides>
  <Notes>53</Notes>
  <HiddenSlides>0</HiddenSlides>
  <MMClips>1</MMClips>
  <ScaleCrop>false</ScaleCrop>
  <HeadingPairs>
    <vt:vector size="8" baseType="variant">
      <vt:variant>
        <vt:lpstr>Fonts Used</vt:lpstr>
      </vt:variant>
      <vt:variant>
        <vt:i4>9</vt:i4>
      </vt:variant>
      <vt:variant>
        <vt:lpstr>Theme</vt:lpstr>
      </vt:variant>
      <vt:variant>
        <vt:i4>13</vt:i4>
      </vt:variant>
      <vt:variant>
        <vt:lpstr>Embedded OLE Servers</vt:lpstr>
      </vt:variant>
      <vt:variant>
        <vt:i4>1</vt:i4>
      </vt:variant>
      <vt:variant>
        <vt:lpstr>Slide Titles</vt:lpstr>
      </vt:variant>
      <vt:variant>
        <vt:i4>63</vt:i4>
      </vt:variant>
    </vt:vector>
  </HeadingPairs>
  <TitlesOfParts>
    <vt:vector size="86" baseType="lpstr">
      <vt:lpstr>Arial</vt:lpstr>
      <vt:lpstr>Arial Narrow</vt:lpstr>
      <vt:lpstr>Calibri</vt:lpstr>
      <vt:lpstr>Calibri </vt:lpstr>
      <vt:lpstr>Courier New</vt:lpstr>
      <vt:lpstr>Myriad Pro</vt:lpstr>
      <vt:lpstr>Segoe UI</vt:lpstr>
      <vt:lpstr>Times New Roman</vt:lpstr>
      <vt:lpstr>Wingdings</vt:lpstr>
      <vt:lpstr>3_Office Theme</vt:lpstr>
      <vt:lpstr>11_Office Theme</vt:lpstr>
      <vt:lpstr>2_Office Theme</vt:lpstr>
      <vt:lpstr>Default Design</vt:lpstr>
      <vt:lpstr>1_Default Design</vt:lpstr>
      <vt:lpstr>Ppt0000006</vt:lpstr>
      <vt:lpstr>1_Ppt0000006</vt:lpstr>
      <vt:lpstr>1_Office Theme</vt:lpstr>
      <vt:lpstr>10_Office Theme</vt:lpstr>
      <vt:lpstr>12_Office Theme</vt:lpstr>
      <vt:lpstr>13_Office Theme</vt:lpstr>
      <vt:lpstr>14_Office Theme</vt:lpstr>
      <vt:lpstr>4_Office Theme</vt:lpstr>
      <vt:lpstr>Clip</vt:lpstr>
      <vt:lpstr>Performance Management</vt:lpstr>
      <vt:lpstr>Facilitators</vt:lpstr>
      <vt:lpstr>Subject Matter Experts</vt:lpstr>
      <vt:lpstr>Objectives</vt:lpstr>
      <vt:lpstr>Good vs Bad Performance Management </vt:lpstr>
      <vt:lpstr>Performance Management</vt:lpstr>
      <vt:lpstr>Performance Management</vt:lpstr>
      <vt:lpstr>The Title 5: Performance Appraisal Program  </vt:lpstr>
      <vt:lpstr>Purpose</vt:lpstr>
      <vt:lpstr>Purpose</vt:lpstr>
      <vt:lpstr>Coverage</vt:lpstr>
      <vt:lpstr>Performance Appraisal Period</vt:lpstr>
      <vt:lpstr>Performance Appraisal Form</vt:lpstr>
      <vt:lpstr>Planning Performance</vt:lpstr>
      <vt:lpstr>Planning Performance</vt:lpstr>
      <vt:lpstr>Planning Performance</vt:lpstr>
      <vt:lpstr>Planning Performance</vt:lpstr>
      <vt:lpstr>Monitoring Performance</vt:lpstr>
      <vt:lpstr>Appraising Performance</vt:lpstr>
      <vt:lpstr>Appraising Performance</vt:lpstr>
      <vt:lpstr>Appraising Performance</vt:lpstr>
      <vt:lpstr>Appraising Performance</vt:lpstr>
      <vt:lpstr>Appraising Performance</vt:lpstr>
      <vt:lpstr>Appraising Performance</vt:lpstr>
      <vt:lpstr>Appraising Performance</vt:lpstr>
      <vt:lpstr>Appraising Performance</vt:lpstr>
      <vt:lpstr>Details and Transfers </vt:lpstr>
      <vt:lpstr>Details and Transfers</vt:lpstr>
      <vt:lpstr>Poll Questions</vt:lpstr>
      <vt:lpstr>True or False</vt:lpstr>
      <vt:lpstr>True or False</vt:lpstr>
      <vt:lpstr>True or False</vt:lpstr>
      <vt:lpstr>Impact of Ratings</vt:lpstr>
      <vt:lpstr>Performance Management: The Process</vt:lpstr>
      <vt:lpstr>Performance Management: The Process</vt:lpstr>
      <vt:lpstr>Performance Management: The Process</vt:lpstr>
      <vt:lpstr>Performance Management: The Process</vt:lpstr>
      <vt:lpstr>Performance Management: The Process</vt:lpstr>
      <vt:lpstr>Performance Management: The Process</vt:lpstr>
      <vt:lpstr>Performance Management: The Process</vt:lpstr>
      <vt:lpstr>Performance Management: The Process</vt:lpstr>
      <vt:lpstr>Performance Management: The Process</vt:lpstr>
      <vt:lpstr>Performance Management: The Challenges </vt:lpstr>
      <vt:lpstr>Performance Management: The Challenges </vt:lpstr>
      <vt:lpstr>Performance Management: The Challenges </vt:lpstr>
      <vt:lpstr>Performance Management: The Challenges </vt:lpstr>
      <vt:lpstr>714 Accountability Act</vt:lpstr>
      <vt:lpstr>Performance Management: The Challenges </vt:lpstr>
      <vt:lpstr>Sample Performance Document</vt:lpstr>
      <vt:lpstr>Sample Performance Memorandum</vt:lpstr>
      <vt:lpstr>Performance Management: The Challenges </vt:lpstr>
      <vt:lpstr>Performance Management: The Challenges </vt:lpstr>
      <vt:lpstr>Performance Management: The Challenges </vt:lpstr>
      <vt:lpstr>Performance Management: The Challenges </vt:lpstr>
      <vt:lpstr>Performance Management: The Challenges</vt:lpstr>
      <vt:lpstr>Performance Management: The Challenges </vt:lpstr>
      <vt:lpstr>Questions</vt:lpstr>
      <vt:lpstr>True or False</vt:lpstr>
      <vt:lpstr>True or False</vt:lpstr>
      <vt:lpstr>True or False</vt:lpstr>
      <vt:lpstr>References</vt:lpstr>
      <vt:lpstr>Additional Information</vt:lpstr>
      <vt:lpstr>Questions/Discussion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PowerPoint</dc:title>
  <dc:creator>Department of Veterans Affairs, Veterans Benefits Administration, Veteran Readiness &amp; Employment Service, STAFF</dc:creator>
  <cp:lastModifiedBy>Kathy Poole</cp:lastModifiedBy>
  <cp:revision>3</cp:revision>
  <cp:lastPrinted>2013-06-14T16:18:33Z</cp:lastPrinted>
  <dcterms:created xsi:type="dcterms:W3CDTF">1997-08-13T22:05:37Z</dcterms:created>
  <dcterms:modified xsi:type="dcterms:W3CDTF">2022-03-08T19:11:37Z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ip_UnifiedCompliancePolicyUIAction">
    <vt:lpwstr/>
  </property>
  <property fmtid="{D5CDD505-2E9C-101B-9397-08002B2CF9AE}" pid="3" name="_ip_UnifiedCompliancePolicyProperties">
    <vt:lpwstr/>
  </property>
  <property fmtid="{D5CDD505-2E9C-101B-9397-08002B2CF9AE}" pid="4" name="ContentTypeId">
    <vt:lpwstr>0x01010099318771CCCDD4428CACF7809F080D7E</vt:lpwstr>
  </property>
  <property fmtid="{D5CDD505-2E9C-101B-9397-08002B2CF9AE}" pid="5" name="Language">
    <vt:lpwstr>en</vt:lpwstr>
  </property>
  <property fmtid="{D5CDD505-2E9C-101B-9397-08002B2CF9AE}" pid="6" name="Type">
    <vt:lpwstr>Presentation</vt:lpwstr>
  </property>
</Properties>
</file>