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8" r:id="rId4"/>
    <p:sldMasterId id="2147483660" r:id="rId5"/>
    <p:sldMasterId id="2147483671" r:id="rId6"/>
  </p:sldMasterIdLst>
  <p:notesMasterIdLst>
    <p:notesMasterId r:id="rId31"/>
  </p:notesMasterIdLst>
  <p:sldIdLst>
    <p:sldId id="257" r:id="rId7"/>
    <p:sldId id="317" r:id="rId8"/>
    <p:sldId id="320" r:id="rId9"/>
    <p:sldId id="303" r:id="rId10"/>
    <p:sldId id="297" r:id="rId11"/>
    <p:sldId id="318" r:id="rId12"/>
    <p:sldId id="319" r:id="rId13"/>
    <p:sldId id="304" r:id="rId14"/>
    <p:sldId id="309" r:id="rId15"/>
    <p:sldId id="311" r:id="rId16"/>
    <p:sldId id="306" r:id="rId17"/>
    <p:sldId id="310" r:id="rId18"/>
    <p:sldId id="312" r:id="rId19"/>
    <p:sldId id="313" r:id="rId20"/>
    <p:sldId id="314" r:id="rId21"/>
    <p:sldId id="315" r:id="rId22"/>
    <p:sldId id="316" r:id="rId23"/>
    <p:sldId id="324" r:id="rId24"/>
    <p:sldId id="325" r:id="rId25"/>
    <p:sldId id="326" r:id="rId26"/>
    <p:sldId id="327" r:id="rId27"/>
    <p:sldId id="322" r:id="rId28"/>
    <p:sldId id="321" r:id="rId29"/>
    <p:sldId id="323" r:id="rId30"/>
  </p:sldIdLst>
  <p:sldSz cx="9144000" cy="6858000" type="screen4x3"/>
  <p:notesSz cx="7010400" cy="9236075"/>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Ellis, Esther, VBAVACO" initials="JEV" lastIdx="5" clrIdx="0">
    <p:extLst>
      <p:ext uri="{19B8F6BF-5375-455C-9EA6-DF929625EA0E}">
        <p15:presenceInfo xmlns:p15="http://schemas.microsoft.com/office/powerpoint/2012/main" userId="S-1-5-21-1409082233-764733703-682003330-595630" providerId="AD"/>
      </p:ext>
    </p:extLst>
  </p:cmAuthor>
  <p:cmAuthor id="2" name="Devlin, Margarita, VBAVACO" initials="DMV" lastIdx="5" clrIdx="1">
    <p:extLst>
      <p:ext uri="{19B8F6BF-5375-455C-9EA6-DF929625EA0E}">
        <p15:presenceInfo xmlns:p15="http://schemas.microsoft.com/office/powerpoint/2012/main" userId="S-1-5-21-1409082233-764733703-682003330-601938" providerId="AD"/>
      </p:ext>
    </p:extLst>
  </p:cmAuthor>
  <p:cmAuthor id="3" name="Rosen, Alison, VBAVACO" initials="RAV" lastIdx="47" clrIdx="2">
    <p:extLst>
      <p:ext uri="{19B8F6BF-5375-455C-9EA6-DF929625EA0E}">
        <p15:presenceInfo xmlns:p15="http://schemas.microsoft.com/office/powerpoint/2012/main" userId="S-1-5-21-1409082233-764733703-682003330-36723" providerId="AD"/>
      </p:ext>
    </p:extLst>
  </p:cmAuthor>
  <p:cmAuthor id="4" name="Figures, Lamoyd, VAVBACO" initials="FLV" lastIdx="6" clrIdx="3">
    <p:extLst>
      <p:ext uri="{19B8F6BF-5375-455C-9EA6-DF929625EA0E}">
        <p15:presenceInfo xmlns:p15="http://schemas.microsoft.com/office/powerpoint/2012/main" userId="S-1-5-21-1409082233-764733703-682003330-334355" providerId="AD"/>
      </p:ext>
    </p:extLst>
  </p:cmAuthor>
  <p:cmAuthor id="5" name="DeVos, DeAnna, VAVBACO" initials="DDV" lastIdx="16" clrIdx="4">
    <p:extLst>
      <p:ext uri="{19B8F6BF-5375-455C-9EA6-DF929625EA0E}">
        <p15:presenceInfo xmlns:p15="http://schemas.microsoft.com/office/powerpoint/2012/main" userId="S-1-5-21-1409082233-764733703-682003330-321422" providerId="AD"/>
      </p:ext>
    </p:extLst>
  </p:cmAuthor>
  <p:cmAuthor id="6" name="Herber, Scott, VAVBACO" initials="HSV" lastIdx="13" clrIdx="5">
    <p:extLst>
      <p:ext uri="{19B8F6BF-5375-455C-9EA6-DF929625EA0E}">
        <p15:presenceInfo xmlns:p15="http://schemas.microsoft.com/office/powerpoint/2012/main" userId="S-1-5-21-1409082233-764733703-682003330-3605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D3C198-0A8E-489A-9C10-4BD389753451}" v="4" dt="2020-07-10T18:44:40.3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9" autoAdjust="0"/>
    <p:restoredTop sz="62907" autoAdjust="0"/>
  </p:normalViewPr>
  <p:slideViewPr>
    <p:cSldViewPr>
      <p:cViewPr varScale="1">
        <p:scale>
          <a:sx n="69" d="100"/>
          <a:sy n="69" d="100"/>
        </p:scale>
        <p:origin x="1824" y="7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p:scale>
          <a:sx n="73" d="100"/>
          <a:sy n="73" d="100"/>
        </p:scale>
        <p:origin x="2178" y="29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69802C-A517-4559-84F5-340AAD8CC85C}"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US"/>
        </a:p>
      </dgm:t>
    </dgm:pt>
    <dgm:pt modelId="{C16B7252-F986-456E-A141-0DC7DD03962D}">
      <dgm:prSet/>
      <dgm:spPr/>
      <dgm:t>
        <a:bodyPr/>
        <a:lstStyle/>
        <a:p>
          <a:pPr algn="ctr"/>
          <a:r>
            <a:rPr lang="en-US" dirty="0">
              <a:solidFill>
                <a:schemeClr val="tx2"/>
              </a:solidFill>
            </a:rPr>
            <a:t>Regional Office</a:t>
          </a:r>
        </a:p>
      </dgm:t>
    </dgm:pt>
    <dgm:pt modelId="{2F4D2F63-D696-4B24-8BD6-4E1D7F9E6037}" type="parTrans" cxnId="{8C13431D-CC8C-4362-9269-F04E8B3831C4}">
      <dgm:prSet/>
      <dgm:spPr/>
      <dgm:t>
        <a:bodyPr/>
        <a:lstStyle/>
        <a:p>
          <a:endParaRPr lang="en-US"/>
        </a:p>
      </dgm:t>
    </dgm:pt>
    <dgm:pt modelId="{AACFE3B7-AC04-49AF-8FAD-411BC82BADA4}" type="sibTrans" cxnId="{8C13431D-CC8C-4362-9269-F04E8B3831C4}">
      <dgm:prSet>
        <dgm:style>
          <a:lnRef idx="2">
            <a:schemeClr val="accent2"/>
          </a:lnRef>
          <a:fillRef idx="1">
            <a:schemeClr val="lt1"/>
          </a:fillRef>
          <a:effectRef idx="0">
            <a:schemeClr val="accent2"/>
          </a:effectRef>
          <a:fontRef idx="minor">
            <a:schemeClr val="dk1"/>
          </a:fontRef>
        </dgm:style>
      </dgm:prSet>
      <dgm:spPr>
        <a:solidFill>
          <a:schemeClr val="accent2">
            <a:lumMod val="20000"/>
            <a:lumOff val="80000"/>
          </a:schemeClr>
        </a:solidFill>
      </dgm:spPr>
      <dgm:t>
        <a:bodyPr/>
        <a:lstStyle/>
        <a:p>
          <a:endParaRPr lang="en-US"/>
        </a:p>
      </dgm:t>
    </dgm:pt>
    <dgm:pt modelId="{48CD51E4-F2E7-46D9-B6C5-6381BFB72FB5}">
      <dgm:prSet phldrT="[Text]"/>
      <dgm:spPr/>
      <dgm:t>
        <a:bodyPr/>
        <a:lstStyle/>
        <a:p>
          <a:r>
            <a:rPr lang="en-US" dirty="0"/>
            <a:t>Continue to Process Applications</a:t>
          </a:r>
        </a:p>
      </dgm:t>
    </dgm:pt>
    <dgm:pt modelId="{266456C2-1134-4B28-BDCF-207DB917DD66}" type="parTrans" cxnId="{254D2EB4-B71A-4B1F-B463-6480D6ADA4D1}">
      <dgm:prSet/>
      <dgm:spPr/>
      <dgm:t>
        <a:bodyPr/>
        <a:lstStyle/>
        <a:p>
          <a:endParaRPr lang="en-US"/>
        </a:p>
      </dgm:t>
    </dgm:pt>
    <dgm:pt modelId="{1978EAC6-8167-4EBE-883A-B516C6C40B92}" type="sibTrans" cxnId="{254D2EB4-B71A-4B1F-B463-6480D6ADA4D1}">
      <dgm:prSet/>
      <dgm:spPr/>
      <dgm:t>
        <a:bodyPr/>
        <a:lstStyle/>
        <a:p>
          <a:endParaRPr lang="en-US"/>
        </a:p>
      </dgm:t>
    </dgm:pt>
    <dgm:pt modelId="{4D32C222-7F7C-4478-AF0A-9EAEBC55185F}">
      <dgm:prSet phldrT="[Text]" custT="1"/>
      <dgm:spPr/>
      <dgm:t>
        <a:bodyPr/>
        <a:lstStyle/>
        <a:p>
          <a:r>
            <a:rPr lang="en-US" sz="2400" kern="1200" dirty="0"/>
            <a:t>All documents created electronically should be stored in eFolder </a:t>
          </a:r>
          <a:r>
            <a:rPr lang="en-US" sz="2400" kern="1200" dirty="0">
              <a:solidFill>
                <a:srgbClr val="000000">
                  <a:hueOff val="0"/>
                  <a:satOff val="0"/>
                  <a:lumOff val="0"/>
                  <a:alphaOff val="0"/>
                </a:srgbClr>
              </a:solidFill>
              <a:latin typeface="Calibri"/>
              <a:ea typeface="+mn-ea"/>
              <a:cs typeface="+mn-cs"/>
            </a:rPr>
            <a:t>by doc type</a:t>
          </a:r>
        </a:p>
      </dgm:t>
    </dgm:pt>
    <dgm:pt modelId="{AB83F332-E31D-4CC2-97B5-F84ECAB43E4C}" type="parTrans" cxnId="{720CE8E7-2ABC-41A2-8346-378762BC7B6C}">
      <dgm:prSet/>
      <dgm:spPr/>
      <dgm:t>
        <a:bodyPr/>
        <a:lstStyle/>
        <a:p>
          <a:endParaRPr lang="en-US"/>
        </a:p>
      </dgm:t>
    </dgm:pt>
    <dgm:pt modelId="{059E44F2-DEB6-4488-BF86-A323DC993BE9}" type="sibTrans" cxnId="{720CE8E7-2ABC-41A2-8346-378762BC7B6C}">
      <dgm:prSet/>
      <dgm:spPr/>
      <dgm:t>
        <a:bodyPr/>
        <a:lstStyle/>
        <a:p>
          <a:endParaRPr lang="en-US"/>
        </a:p>
      </dgm:t>
    </dgm:pt>
    <dgm:pt modelId="{0060125A-9BE1-47B3-A275-15ABFC1BB409}">
      <dgm:prSet phldrT="[Text]"/>
      <dgm:spPr/>
      <dgm:t>
        <a:bodyPr/>
        <a:lstStyle/>
        <a:p>
          <a:r>
            <a:rPr lang="en-US" dirty="0"/>
            <a:t>In CWINRS “Remarks Box,” annotate “…documentation stored in eFolder…”</a:t>
          </a:r>
        </a:p>
      </dgm:t>
    </dgm:pt>
    <dgm:pt modelId="{5703DED5-8301-4670-92AD-EACEAFD171CA}" type="parTrans" cxnId="{9C6FA84F-3E77-41A0-A4A2-AD8217B67508}">
      <dgm:prSet/>
      <dgm:spPr/>
      <dgm:t>
        <a:bodyPr/>
        <a:lstStyle/>
        <a:p>
          <a:endParaRPr lang="en-US"/>
        </a:p>
      </dgm:t>
    </dgm:pt>
    <dgm:pt modelId="{22F68529-37EB-47C3-B23A-34D242D25181}" type="sibTrans" cxnId="{9C6FA84F-3E77-41A0-A4A2-AD8217B67508}">
      <dgm:prSet/>
      <dgm:spPr/>
      <dgm:t>
        <a:bodyPr/>
        <a:lstStyle/>
        <a:p>
          <a:endParaRPr lang="en-US"/>
        </a:p>
      </dgm:t>
    </dgm:pt>
    <dgm:pt modelId="{FE15A5FA-95DB-426B-A0EA-3D584BF9B8AD}">
      <dgm:prSet phldrT="[Text]"/>
      <dgm:spPr/>
      <dgm:t>
        <a:bodyPr/>
        <a:lstStyle/>
        <a:p>
          <a:r>
            <a:rPr lang="en-US" dirty="0"/>
            <a:t>Annotate the tab of the CER Folder with a “red star”</a:t>
          </a:r>
        </a:p>
      </dgm:t>
    </dgm:pt>
    <dgm:pt modelId="{A66C9BA9-8D89-4E18-8F5E-994632BA5E76}" type="parTrans" cxnId="{D7AD0A91-646F-43E4-873A-2DB8EC21F593}">
      <dgm:prSet/>
      <dgm:spPr/>
      <dgm:t>
        <a:bodyPr/>
        <a:lstStyle/>
        <a:p>
          <a:endParaRPr lang="en-US"/>
        </a:p>
      </dgm:t>
    </dgm:pt>
    <dgm:pt modelId="{5FE2002A-391A-46C2-AB19-4A66BE00BE51}" type="sibTrans" cxnId="{D7AD0A91-646F-43E4-873A-2DB8EC21F593}">
      <dgm:prSet/>
      <dgm:spPr/>
      <dgm:t>
        <a:bodyPr/>
        <a:lstStyle/>
        <a:p>
          <a:endParaRPr lang="en-US"/>
        </a:p>
      </dgm:t>
    </dgm:pt>
    <dgm:pt modelId="{4EFE68E3-FF12-4DCD-9243-A62785F38F14}" type="pres">
      <dgm:prSet presAssocID="{4269802C-A517-4559-84F5-340AAD8CC85C}" presName="Name0" presStyleCnt="0">
        <dgm:presLayoutVars>
          <dgm:dir/>
        </dgm:presLayoutVars>
      </dgm:prSet>
      <dgm:spPr/>
    </dgm:pt>
    <dgm:pt modelId="{F3B0FA93-44E2-4F9D-9CE8-BAC240742C8C}" type="pres">
      <dgm:prSet presAssocID="{AACFE3B7-AC04-49AF-8FAD-411BC82BADA4}" presName="picture_1" presStyleLbl="bgImgPlace1" presStyleIdx="0" presStyleCnt="1" custLinFactNeighborX="-4333" custLinFactNeighborY="-2070"/>
      <dgm:spPr/>
    </dgm:pt>
    <dgm:pt modelId="{1CD6B549-A56C-4FE2-8CC8-D9618D85D939}" type="pres">
      <dgm:prSet presAssocID="{C16B7252-F986-456E-A141-0DC7DD03962D}" presName="text_1" presStyleLbl="node1" presStyleIdx="0" presStyleCnt="0" custScaleY="48715" custLinFactNeighborX="6533" custLinFactNeighborY="31921">
        <dgm:presLayoutVars>
          <dgm:bulletEnabled val="1"/>
        </dgm:presLayoutVars>
      </dgm:prSet>
      <dgm:spPr/>
    </dgm:pt>
    <dgm:pt modelId="{CC32DEA5-E337-47F8-A9F0-F6BCDDE5D900}" type="pres">
      <dgm:prSet presAssocID="{4269802C-A517-4559-84F5-340AAD8CC85C}" presName="linV" presStyleCnt="0"/>
      <dgm:spPr/>
    </dgm:pt>
    <dgm:pt modelId="{45AD4DC2-A5B2-4E6B-A6AC-C54669CE2B46}" type="pres">
      <dgm:prSet presAssocID="{48CD51E4-F2E7-46D9-B6C5-6381BFB72FB5}" presName="pair" presStyleCnt="0"/>
      <dgm:spPr/>
    </dgm:pt>
    <dgm:pt modelId="{10EC4825-E27B-43DB-B80B-B1FE23531C7D}" type="pres">
      <dgm:prSet presAssocID="{48CD51E4-F2E7-46D9-B6C5-6381BFB72FB5}" presName="spaceH" presStyleLbl="node1" presStyleIdx="0" presStyleCnt="0"/>
      <dgm:spPr/>
    </dgm:pt>
    <dgm:pt modelId="{660B02DB-194C-4872-94F7-3C71CEA266B5}" type="pres">
      <dgm:prSet presAssocID="{48CD51E4-F2E7-46D9-B6C5-6381BFB72FB5}" presName="desPictures" presStyleLbl="alignImgPlace1" presStyleIdx="0" presStyleCnt="4">
        <dgm:style>
          <a:lnRef idx="2">
            <a:schemeClr val="accent1"/>
          </a:lnRef>
          <a:fillRef idx="1">
            <a:schemeClr val="lt1"/>
          </a:fillRef>
          <a:effectRef idx="0">
            <a:schemeClr val="accent1"/>
          </a:effectRef>
          <a:fontRef idx="minor">
            <a:schemeClr val="dk1"/>
          </a:fontRef>
        </dgm:style>
      </dgm:prSet>
      <dgm:spPr>
        <a:solidFill>
          <a:schemeClr val="bg1"/>
        </a:solidFill>
      </dgm:spPr>
    </dgm:pt>
    <dgm:pt modelId="{B9A4417D-5312-4699-A509-B94FF6B58EA1}" type="pres">
      <dgm:prSet presAssocID="{48CD51E4-F2E7-46D9-B6C5-6381BFB72FB5}" presName="desTextWrapper" presStyleCnt="0"/>
      <dgm:spPr/>
    </dgm:pt>
    <dgm:pt modelId="{1460A52D-6C1E-4B82-A443-1442FD4BDC48}" type="pres">
      <dgm:prSet presAssocID="{48CD51E4-F2E7-46D9-B6C5-6381BFB72FB5}" presName="desText" presStyleLbl="revTx" presStyleIdx="0" presStyleCnt="4">
        <dgm:presLayoutVars>
          <dgm:bulletEnabled val="1"/>
        </dgm:presLayoutVars>
      </dgm:prSet>
      <dgm:spPr/>
    </dgm:pt>
    <dgm:pt modelId="{3F98FC5B-45AD-4CFD-A4CE-19AC76D10606}" type="pres">
      <dgm:prSet presAssocID="{1978EAC6-8167-4EBE-883A-B516C6C40B92}" presName="spaceV" presStyleCnt="0"/>
      <dgm:spPr/>
    </dgm:pt>
    <dgm:pt modelId="{DEA57901-C9B5-4B84-97C7-89FE22404F71}" type="pres">
      <dgm:prSet presAssocID="{4D32C222-7F7C-4478-AF0A-9EAEBC55185F}" presName="pair" presStyleCnt="0"/>
      <dgm:spPr/>
    </dgm:pt>
    <dgm:pt modelId="{E6F681DF-6594-4176-A2FD-2920FA5DFA5C}" type="pres">
      <dgm:prSet presAssocID="{4D32C222-7F7C-4478-AF0A-9EAEBC55185F}" presName="spaceH" presStyleLbl="node1" presStyleIdx="0" presStyleCnt="0"/>
      <dgm:spPr/>
    </dgm:pt>
    <dgm:pt modelId="{3EA8A3F2-9271-4864-A5CE-EA8DE6C6AF73}" type="pres">
      <dgm:prSet presAssocID="{4D32C222-7F7C-4478-AF0A-9EAEBC55185F}" presName="desPictures" presStyleLbl="alignImgPlace1" presStyleIdx="1" presStyleCnt="4">
        <dgm:style>
          <a:lnRef idx="2">
            <a:schemeClr val="accent4"/>
          </a:lnRef>
          <a:fillRef idx="1">
            <a:schemeClr val="lt1"/>
          </a:fillRef>
          <a:effectRef idx="0">
            <a:schemeClr val="accent4"/>
          </a:effectRef>
          <a:fontRef idx="minor">
            <a:schemeClr val="dk1"/>
          </a:fontRef>
        </dgm:style>
      </dgm:prSet>
      <dgm:spPr/>
    </dgm:pt>
    <dgm:pt modelId="{582310FB-0A8D-4E2B-9CA3-F425A80C1297}" type="pres">
      <dgm:prSet presAssocID="{4D32C222-7F7C-4478-AF0A-9EAEBC55185F}" presName="desTextWrapper" presStyleCnt="0"/>
      <dgm:spPr/>
    </dgm:pt>
    <dgm:pt modelId="{BAC90387-548D-40B1-AC8E-11392421BB4B}" type="pres">
      <dgm:prSet presAssocID="{4D32C222-7F7C-4478-AF0A-9EAEBC55185F}" presName="desText" presStyleLbl="revTx" presStyleIdx="1" presStyleCnt="4">
        <dgm:presLayoutVars>
          <dgm:bulletEnabled val="1"/>
        </dgm:presLayoutVars>
      </dgm:prSet>
      <dgm:spPr/>
    </dgm:pt>
    <dgm:pt modelId="{2380B0E9-B020-4A9C-981A-6537D44BFA85}" type="pres">
      <dgm:prSet presAssocID="{059E44F2-DEB6-4488-BF86-A323DC993BE9}" presName="spaceV" presStyleCnt="0"/>
      <dgm:spPr/>
    </dgm:pt>
    <dgm:pt modelId="{9EEEE61F-6E4D-4AB5-B059-52FC5FA230A1}" type="pres">
      <dgm:prSet presAssocID="{0060125A-9BE1-47B3-A275-15ABFC1BB409}" presName="pair" presStyleCnt="0"/>
      <dgm:spPr/>
    </dgm:pt>
    <dgm:pt modelId="{B0EC5FC8-E946-4996-A0A6-B03F6FBF0C90}" type="pres">
      <dgm:prSet presAssocID="{0060125A-9BE1-47B3-A275-15ABFC1BB409}" presName="spaceH" presStyleLbl="node1" presStyleIdx="0" presStyleCnt="0"/>
      <dgm:spPr/>
    </dgm:pt>
    <dgm:pt modelId="{96257BB6-4DC8-4F29-9FBA-87AC2689E3F8}" type="pres">
      <dgm:prSet presAssocID="{0060125A-9BE1-47B3-A275-15ABFC1BB409}" presName="desPictures" presStyleLbl="alignImgPlace1" presStyleIdx="2" presStyleCnt="4"/>
      <dgm:spPr>
        <a:solidFill>
          <a:schemeClr val="bg1"/>
        </a:solidFill>
        <a:ln>
          <a:solidFill>
            <a:srgbClr val="00A249"/>
          </a:solidFill>
        </a:ln>
      </dgm:spPr>
    </dgm:pt>
    <dgm:pt modelId="{A4E0BAFC-98DD-47C1-AC85-5CB65E7D4C0C}" type="pres">
      <dgm:prSet presAssocID="{0060125A-9BE1-47B3-A275-15ABFC1BB409}" presName="desTextWrapper" presStyleCnt="0"/>
      <dgm:spPr/>
    </dgm:pt>
    <dgm:pt modelId="{52C98111-38AF-47FD-9DC3-C306746E9385}" type="pres">
      <dgm:prSet presAssocID="{0060125A-9BE1-47B3-A275-15ABFC1BB409}" presName="desText" presStyleLbl="revTx" presStyleIdx="2" presStyleCnt="4">
        <dgm:presLayoutVars>
          <dgm:bulletEnabled val="1"/>
        </dgm:presLayoutVars>
      </dgm:prSet>
      <dgm:spPr/>
    </dgm:pt>
    <dgm:pt modelId="{5E3A1EBB-341B-4A4E-90C5-83580BC1135A}" type="pres">
      <dgm:prSet presAssocID="{22F68529-37EB-47C3-B23A-34D242D25181}" presName="spaceV" presStyleCnt="0"/>
      <dgm:spPr/>
    </dgm:pt>
    <dgm:pt modelId="{FB3C140F-00DB-49BB-89DD-14B100DA2323}" type="pres">
      <dgm:prSet presAssocID="{FE15A5FA-95DB-426B-A0EA-3D584BF9B8AD}" presName="pair" presStyleCnt="0"/>
      <dgm:spPr/>
    </dgm:pt>
    <dgm:pt modelId="{D574D739-1005-4522-9D34-C244348349BA}" type="pres">
      <dgm:prSet presAssocID="{FE15A5FA-95DB-426B-A0EA-3D584BF9B8AD}" presName="spaceH" presStyleLbl="node1" presStyleIdx="0" presStyleCnt="0"/>
      <dgm:spPr/>
    </dgm:pt>
    <dgm:pt modelId="{E5E31AAD-05A3-46C5-9989-4ECC187FF5CC}" type="pres">
      <dgm:prSet presAssocID="{FE15A5FA-95DB-426B-A0EA-3D584BF9B8AD}" presName="desPictures" presStyleLbl="alignImgPlace1" presStyleIdx="3" presStyleCnt="4" custLinFactNeighborX="-2079" custLinFactNeighborY="-913"/>
      <dgm:spPr>
        <a:solidFill>
          <a:schemeClr val="bg1"/>
        </a:solidFill>
        <a:ln>
          <a:solidFill>
            <a:srgbClr val="7030A0"/>
          </a:solidFill>
        </a:ln>
      </dgm:spPr>
    </dgm:pt>
    <dgm:pt modelId="{E67ECAA1-7EA0-402D-BBE6-D1FBDFB34443}" type="pres">
      <dgm:prSet presAssocID="{FE15A5FA-95DB-426B-A0EA-3D584BF9B8AD}" presName="desTextWrapper" presStyleCnt="0"/>
      <dgm:spPr/>
    </dgm:pt>
    <dgm:pt modelId="{301F10B1-F79A-4018-9AA8-B949D2F840CA}" type="pres">
      <dgm:prSet presAssocID="{FE15A5FA-95DB-426B-A0EA-3D584BF9B8AD}" presName="desText" presStyleLbl="revTx" presStyleIdx="3" presStyleCnt="4">
        <dgm:presLayoutVars>
          <dgm:bulletEnabled val="1"/>
        </dgm:presLayoutVars>
      </dgm:prSet>
      <dgm:spPr/>
    </dgm:pt>
    <dgm:pt modelId="{CF6F349B-2B2B-4EF6-B4D5-C639E72A1AF9}" type="pres">
      <dgm:prSet presAssocID="{4269802C-A517-4559-84F5-340AAD8CC85C}" presName="maxNode" presStyleCnt="0"/>
      <dgm:spPr/>
    </dgm:pt>
    <dgm:pt modelId="{39D1A167-6505-4639-B090-9B5B5E835310}" type="pres">
      <dgm:prSet presAssocID="{4269802C-A517-4559-84F5-340AAD8CC85C}" presName="Name33" presStyleCnt="0"/>
      <dgm:spPr/>
    </dgm:pt>
  </dgm:ptLst>
  <dgm:cxnLst>
    <dgm:cxn modelId="{8C13431D-CC8C-4362-9269-F04E8B3831C4}" srcId="{4269802C-A517-4559-84F5-340AAD8CC85C}" destId="{C16B7252-F986-456E-A141-0DC7DD03962D}" srcOrd="0" destOrd="0" parTransId="{2F4D2F63-D696-4B24-8BD6-4E1D7F9E6037}" sibTransId="{AACFE3B7-AC04-49AF-8FAD-411BC82BADA4}"/>
    <dgm:cxn modelId="{AEA9F060-E8D2-45D8-A4BD-4F0D67E4E4A2}" type="presOf" srcId="{4269802C-A517-4559-84F5-340AAD8CC85C}" destId="{4EFE68E3-FF12-4DCD-9243-A62785F38F14}" srcOrd="0" destOrd="0" presId="urn:microsoft.com/office/officeart/2008/layout/AccentedPicture"/>
    <dgm:cxn modelId="{E1627C4D-BA0D-484A-BB3F-CD9E1F9B058D}" type="presOf" srcId="{0060125A-9BE1-47B3-A275-15ABFC1BB409}" destId="{52C98111-38AF-47FD-9DC3-C306746E9385}" srcOrd="0" destOrd="0" presId="urn:microsoft.com/office/officeart/2008/layout/AccentedPicture"/>
    <dgm:cxn modelId="{9C6FA84F-3E77-41A0-A4A2-AD8217B67508}" srcId="{4269802C-A517-4559-84F5-340AAD8CC85C}" destId="{0060125A-9BE1-47B3-A275-15ABFC1BB409}" srcOrd="3" destOrd="0" parTransId="{5703DED5-8301-4670-92AD-EACEAFD171CA}" sibTransId="{22F68529-37EB-47C3-B23A-34D242D25181}"/>
    <dgm:cxn modelId="{E1DA5D50-235B-420B-9E53-2B4D8F65C1F8}" type="presOf" srcId="{C16B7252-F986-456E-A141-0DC7DD03962D}" destId="{1CD6B549-A56C-4FE2-8CC8-D9618D85D939}" srcOrd="0" destOrd="0" presId="urn:microsoft.com/office/officeart/2008/layout/AccentedPicture"/>
    <dgm:cxn modelId="{FA799559-B2B3-4D6B-A48C-3B80058A79CE}" type="presOf" srcId="{48CD51E4-F2E7-46D9-B6C5-6381BFB72FB5}" destId="{1460A52D-6C1E-4B82-A443-1442FD4BDC48}" srcOrd="0" destOrd="0" presId="urn:microsoft.com/office/officeart/2008/layout/AccentedPicture"/>
    <dgm:cxn modelId="{B81E4A82-5357-4A27-8E56-DB4E0A91D433}" type="presOf" srcId="{4D32C222-7F7C-4478-AF0A-9EAEBC55185F}" destId="{BAC90387-548D-40B1-AC8E-11392421BB4B}" srcOrd="0" destOrd="0" presId="urn:microsoft.com/office/officeart/2008/layout/AccentedPicture"/>
    <dgm:cxn modelId="{D7AD0A91-646F-43E4-873A-2DB8EC21F593}" srcId="{4269802C-A517-4559-84F5-340AAD8CC85C}" destId="{FE15A5FA-95DB-426B-A0EA-3D584BF9B8AD}" srcOrd="4" destOrd="0" parTransId="{A66C9BA9-8D89-4E18-8F5E-994632BA5E76}" sibTransId="{5FE2002A-391A-46C2-AB19-4A66BE00BE51}"/>
    <dgm:cxn modelId="{98C4CEB1-8DCF-43AB-B361-490A65B68ED1}" type="presOf" srcId="{AACFE3B7-AC04-49AF-8FAD-411BC82BADA4}" destId="{F3B0FA93-44E2-4F9D-9CE8-BAC240742C8C}" srcOrd="0" destOrd="0" presId="urn:microsoft.com/office/officeart/2008/layout/AccentedPicture"/>
    <dgm:cxn modelId="{254D2EB4-B71A-4B1F-B463-6480D6ADA4D1}" srcId="{4269802C-A517-4559-84F5-340AAD8CC85C}" destId="{48CD51E4-F2E7-46D9-B6C5-6381BFB72FB5}" srcOrd="1" destOrd="0" parTransId="{266456C2-1134-4B28-BDCF-207DB917DD66}" sibTransId="{1978EAC6-8167-4EBE-883A-B516C6C40B92}"/>
    <dgm:cxn modelId="{720CE8E7-2ABC-41A2-8346-378762BC7B6C}" srcId="{4269802C-A517-4559-84F5-340AAD8CC85C}" destId="{4D32C222-7F7C-4478-AF0A-9EAEBC55185F}" srcOrd="2" destOrd="0" parTransId="{AB83F332-E31D-4CC2-97B5-F84ECAB43E4C}" sibTransId="{059E44F2-DEB6-4488-BF86-A323DC993BE9}"/>
    <dgm:cxn modelId="{79D133EC-F8DE-4D67-ABF4-3A5073E4A67D}" type="presOf" srcId="{FE15A5FA-95DB-426B-A0EA-3D584BF9B8AD}" destId="{301F10B1-F79A-4018-9AA8-B949D2F840CA}" srcOrd="0" destOrd="0" presId="urn:microsoft.com/office/officeart/2008/layout/AccentedPicture"/>
    <dgm:cxn modelId="{BFD40184-BB05-46B7-8067-813C510F9EDF}" type="presParOf" srcId="{4EFE68E3-FF12-4DCD-9243-A62785F38F14}" destId="{F3B0FA93-44E2-4F9D-9CE8-BAC240742C8C}" srcOrd="0" destOrd="0" presId="urn:microsoft.com/office/officeart/2008/layout/AccentedPicture"/>
    <dgm:cxn modelId="{0745737D-D935-4A6F-A8FA-C06D47C7B317}" type="presParOf" srcId="{4EFE68E3-FF12-4DCD-9243-A62785F38F14}" destId="{1CD6B549-A56C-4FE2-8CC8-D9618D85D939}" srcOrd="1" destOrd="0" presId="urn:microsoft.com/office/officeart/2008/layout/AccentedPicture"/>
    <dgm:cxn modelId="{38A590D8-ED06-4433-A2E0-D2B72B9C1AA3}" type="presParOf" srcId="{4EFE68E3-FF12-4DCD-9243-A62785F38F14}" destId="{CC32DEA5-E337-47F8-A9F0-F6BCDDE5D900}" srcOrd="2" destOrd="0" presId="urn:microsoft.com/office/officeart/2008/layout/AccentedPicture"/>
    <dgm:cxn modelId="{D30002C2-EA59-4CEA-86A7-133A46BDE3D2}" type="presParOf" srcId="{CC32DEA5-E337-47F8-A9F0-F6BCDDE5D900}" destId="{45AD4DC2-A5B2-4E6B-A6AC-C54669CE2B46}" srcOrd="0" destOrd="0" presId="urn:microsoft.com/office/officeart/2008/layout/AccentedPicture"/>
    <dgm:cxn modelId="{CAC5F7EC-15D2-4256-AF6D-67A0A0C6910E}" type="presParOf" srcId="{45AD4DC2-A5B2-4E6B-A6AC-C54669CE2B46}" destId="{10EC4825-E27B-43DB-B80B-B1FE23531C7D}" srcOrd="0" destOrd="0" presId="urn:microsoft.com/office/officeart/2008/layout/AccentedPicture"/>
    <dgm:cxn modelId="{7E1A6859-4262-4EF5-A93D-396F6AF4430A}" type="presParOf" srcId="{45AD4DC2-A5B2-4E6B-A6AC-C54669CE2B46}" destId="{660B02DB-194C-4872-94F7-3C71CEA266B5}" srcOrd="1" destOrd="0" presId="urn:microsoft.com/office/officeart/2008/layout/AccentedPicture"/>
    <dgm:cxn modelId="{997605EF-F7CA-44B7-81CE-7660A537039C}" type="presParOf" srcId="{45AD4DC2-A5B2-4E6B-A6AC-C54669CE2B46}" destId="{B9A4417D-5312-4699-A509-B94FF6B58EA1}" srcOrd="2" destOrd="0" presId="urn:microsoft.com/office/officeart/2008/layout/AccentedPicture"/>
    <dgm:cxn modelId="{059A9565-F653-4230-ADC0-A63056829EFB}" type="presParOf" srcId="{B9A4417D-5312-4699-A509-B94FF6B58EA1}" destId="{1460A52D-6C1E-4B82-A443-1442FD4BDC48}" srcOrd="0" destOrd="0" presId="urn:microsoft.com/office/officeart/2008/layout/AccentedPicture"/>
    <dgm:cxn modelId="{EA33AFCE-111E-483C-A86B-E3F5F76FF1B6}" type="presParOf" srcId="{CC32DEA5-E337-47F8-A9F0-F6BCDDE5D900}" destId="{3F98FC5B-45AD-4CFD-A4CE-19AC76D10606}" srcOrd="1" destOrd="0" presId="urn:microsoft.com/office/officeart/2008/layout/AccentedPicture"/>
    <dgm:cxn modelId="{663C1B42-8CED-40A9-A132-02FF31191BC1}" type="presParOf" srcId="{CC32DEA5-E337-47F8-A9F0-F6BCDDE5D900}" destId="{DEA57901-C9B5-4B84-97C7-89FE22404F71}" srcOrd="2" destOrd="0" presId="urn:microsoft.com/office/officeart/2008/layout/AccentedPicture"/>
    <dgm:cxn modelId="{F6D53249-87BB-4DCA-84BF-8AE00E0FEEB7}" type="presParOf" srcId="{DEA57901-C9B5-4B84-97C7-89FE22404F71}" destId="{E6F681DF-6594-4176-A2FD-2920FA5DFA5C}" srcOrd="0" destOrd="0" presId="urn:microsoft.com/office/officeart/2008/layout/AccentedPicture"/>
    <dgm:cxn modelId="{B5E8C132-3BC6-40B8-874B-2645B6841D8D}" type="presParOf" srcId="{DEA57901-C9B5-4B84-97C7-89FE22404F71}" destId="{3EA8A3F2-9271-4864-A5CE-EA8DE6C6AF73}" srcOrd="1" destOrd="0" presId="urn:microsoft.com/office/officeart/2008/layout/AccentedPicture"/>
    <dgm:cxn modelId="{E2BEDEBE-2731-4AF3-8B26-937CB3F3CF7D}" type="presParOf" srcId="{DEA57901-C9B5-4B84-97C7-89FE22404F71}" destId="{582310FB-0A8D-4E2B-9CA3-F425A80C1297}" srcOrd="2" destOrd="0" presId="urn:microsoft.com/office/officeart/2008/layout/AccentedPicture"/>
    <dgm:cxn modelId="{82A7CBB3-8FEB-4C34-80F2-7282D4AC4743}" type="presParOf" srcId="{582310FB-0A8D-4E2B-9CA3-F425A80C1297}" destId="{BAC90387-548D-40B1-AC8E-11392421BB4B}" srcOrd="0" destOrd="0" presId="urn:microsoft.com/office/officeart/2008/layout/AccentedPicture"/>
    <dgm:cxn modelId="{29C9C91E-773C-4A36-AF26-29634E6A6B3F}" type="presParOf" srcId="{CC32DEA5-E337-47F8-A9F0-F6BCDDE5D900}" destId="{2380B0E9-B020-4A9C-981A-6537D44BFA85}" srcOrd="3" destOrd="0" presId="urn:microsoft.com/office/officeart/2008/layout/AccentedPicture"/>
    <dgm:cxn modelId="{D683EBB6-E56C-4CA8-B834-670A5A0C9142}" type="presParOf" srcId="{CC32DEA5-E337-47F8-A9F0-F6BCDDE5D900}" destId="{9EEEE61F-6E4D-4AB5-B059-52FC5FA230A1}" srcOrd="4" destOrd="0" presId="urn:microsoft.com/office/officeart/2008/layout/AccentedPicture"/>
    <dgm:cxn modelId="{EED0056E-EA2D-4E3A-8198-D6A4DE38DA3D}" type="presParOf" srcId="{9EEEE61F-6E4D-4AB5-B059-52FC5FA230A1}" destId="{B0EC5FC8-E946-4996-A0A6-B03F6FBF0C90}" srcOrd="0" destOrd="0" presId="urn:microsoft.com/office/officeart/2008/layout/AccentedPicture"/>
    <dgm:cxn modelId="{5A4F739B-BE1D-40D7-86DF-605EC3D9CFE4}" type="presParOf" srcId="{9EEEE61F-6E4D-4AB5-B059-52FC5FA230A1}" destId="{96257BB6-4DC8-4F29-9FBA-87AC2689E3F8}" srcOrd="1" destOrd="0" presId="urn:microsoft.com/office/officeart/2008/layout/AccentedPicture"/>
    <dgm:cxn modelId="{3693C8A4-9F5E-47E0-8546-A8464FB9E969}" type="presParOf" srcId="{9EEEE61F-6E4D-4AB5-B059-52FC5FA230A1}" destId="{A4E0BAFC-98DD-47C1-AC85-5CB65E7D4C0C}" srcOrd="2" destOrd="0" presId="urn:microsoft.com/office/officeart/2008/layout/AccentedPicture"/>
    <dgm:cxn modelId="{90B5386D-09C3-4DD7-A049-4639B3B9ECBB}" type="presParOf" srcId="{A4E0BAFC-98DD-47C1-AC85-5CB65E7D4C0C}" destId="{52C98111-38AF-47FD-9DC3-C306746E9385}" srcOrd="0" destOrd="0" presId="urn:microsoft.com/office/officeart/2008/layout/AccentedPicture"/>
    <dgm:cxn modelId="{1C121FBA-84AE-4448-88FE-07467039053F}" type="presParOf" srcId="{CC32DEA5-E337-47F8-A9F0-F6BCDDE5D900}" destId="{5E3A1EBB-341B-4A4E-90C5-83580BC1135A}" srcOrd="5" destOrd="0" presId="urn:microsoft.com/office/officeart/2008/layout/AccentedPicture"/>
    <dgm:cxn modelId="{2D261579-D1E0-4FC0-AA5E-9AE6ACE308D7}" type="presParOf" srcId="{CC32DEA5-E337-47F8-A9F0-F6BCDDE5D900}" destId="{FB3C140F-00DB-49BB-89DD-14B100DA2323}" srcOrd="6" destOrd="0" presId="urn:microsoft.com/office/officeart/2008/layout/AccentedPicture"/>
    <dgm:cxn modelId="{60D04796-0ECA-424C-84FF-D7C09C7E1CBF}" type="presParOf" srcId="{FB3C140F-00DB-49BB-89DD-14B100DA2323}" destId="{D574D739-1005-4522-9D34-C244348349BA}" srcOrd="0" destOrd="0" presId="urn:microsoft.com/office/officeart/2008/layout/AccentedPicture"/>
    <dgm:cxn modelId="{BEE95055-5D20-4F89-81D7-095D37C5F5A0}" type="presParOf" srcId="{FB3C140F-00DB-49BB-89DD-14B100DA2323}" destId="{E5E31AAD-05A3-46C5-9989-4ECC187FF5CC}" srcOrd="1" destOrd="0" presId="urn:microsoft.com/office/officeart/2008/layout/AccentedPicture"/>
    <dgm:cxn modelId="{659769B2-0DA0-4160-9073-99F6A460C1AC}" type="presParOf" srcId="{FB3C140F-00DB-49BB-89DD-14B100DA2323}" destId="{E67ECAA1-7EA0-402D-BBE6-D1FBDFB34443}" srcOrd="2" destOrd="0" presId="urn:microsoft.com/office/officeart/2008/layout/AccentedPicture"/>
    <dgm:cxn modelId="{1E7805DA-CB4D-4BEA-9818-FE35BD713602}" type="presParOf" srcId="{E67ECAA1-7EA0-402D-BBE6-D1FBDFB34443}" destId="{301F10B1-F79A-4018-9AA8-B949D2F840CA}" srcOrd="0" destOrd="0" presId="urn:microsoft.com/office/officeart/2008/layout/AccentedPicture"/>
    <dgm:cxn modelId="{46D473F4-8B1F-49D3-8CE6-19443E433B23}" type="presParOf" srcId="{4EFE68E3-FF12-4DCD-9243-A62785F38F14}" destId="{CF6F349B-2B2B-4EF6-B4D5-C639E72A1AF9}" srcOrd="3" destOrd="0" presId="urn:microsoft.com/office/officeart/2008/layout/AccentedPicture"/>
    <dgm:cxn modelId="{DACD58FB-75C0-4988-824A-2EFD8EA9BDB1}" type="presParOf" srcId="{CF6F349B-2B2B-4EF6-B4D5-C639E72A1AF9}" destId="{39D1A167-6505-4639-B090-9B5B5E835310}"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948795-305D-46DC-A9FB-3108EBCE9EF8}" type="doc">
      <dgm:prSet loTypeId="urn:microsoft.com/office/officeart/2005/8/layout/bProcess3" loCatId="process" qsTypeId="urn:microsoft.com/office/officeart/2005/8/quickstyle/3d3" qsCatId="3D" csTypeId="urn:microsoft.com/office/officeart/2005/8/colors/colorful1" csCatId="colorful" phldr="1"/>
      <dgm:spPr/>
      <dgm:t>
        <a:bodyPr/>
        <a:lstStyle/>
        <a:p>
          <a:endParaRPr lang="en-US"/>
        </a:p>
      </dgm:t>
    </dgm:pt>
    <dgm:pt modelId="{AE8A94ED-2445-4ABC-B236-266D2B861825}">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a:solidFill>
                <a:schemeClr val="tx1"/>
              </a:solidFill>
              <a:latin typeface="Calibri"/>
              <a:ea typeface="+mn-ea"/>
              <a:cs typeface="+mn-cs"/>
            </a:rPr>
            <a:t>Employee</a:t>
          </a:r>
          <a:r>
            <a:rPr lang="en-US" dirty="0">
              <a:solidFill>
                <a:schemeClr val="tx1"/>
              </a:solidFill>
            </a:rPr>
            <a:t> </a:t>
          </a:r>
        </a:p>
        <a:p>
          <a:r>
            <a:rPr lang="en-US" dirty="0">
              <a:solidFill>
                <a:schemeClr val="tx1"/>
              </a:solidFill>
            </a:rPr>
            <a:t>Creates MSWord Doc</a:t>
          </a:r>
        </a:p>
      </dgm:t>
    </dgm:pt>
    <dgm:pt modelId="{DD2D5553-7E4C-4D10-889E-9A839354FBCB}" type="parTrans" cxnId="{11B470B6-FC6C-43A4-AFF7-9D6A1E828CCE}">
      <dgm:prSet/>
      <dgm:spPr/>
      <dgm:t>
        <a:bodyPr/>
        <a:lstStyle/>
        <a:p>
          <a:endParaRPr lang="en-US">
            <a:solidFill>
              <a:schemeClr val="tx1"/>
            </a:solidFill>
          </a:endParaRPr>
        </a:p>
      </dgm:t>
    </dgm:pt>
    <dgm:pt modelId="{76013469-C3FF-4FE1-A002-B3A2AF9CD373}" type="sibTrans" cxnId="{11B470B6-FC6C-43A4-AFF7-9D6A1E828CCE}">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9F08FB35-55B7-47F8-AD3D-196D87F17CB8}">
      <dgm:prSet phldrT="[Text]"/>
      <dgm:spPr/>
      <dgm:t>
        <a:bodyPr/>
        <a:lstStyle/>
        <a:p>
          <a:r>
            <a:rPr lang="en-US" dirty="0">
              <a:solidFill>
                <a:schemeClr val="tx1"/>
              </a:solidFill>
              <a:latin typeface="Calibri"/>
              <a:ea typeface="+mn-ea"/>
              <a:cs typeface="+mn-cs"/>
            </a:rPr>
            <a:t>Employee</a:t>
          </a:r>
          <a:endParaRPr lang="en-US" dirty="0">
            <a:solidFill>
              <a:schemeClr val="tx1"/>
            </a:solidFill>
          </a:endParaRPr>
        </a:p>
        <a:p>
          <a:r>
            <a:rPr lang="en-US" dirty="0">
              <a:solidFill>
                <a:schemeClr val="tx1"/>
              </a:solidFill>
            </a:rPr>
            <a:t>Saves Doc as PDF (using naming convention)</a:t>
          </a:r>
        </a:p>
      </dgm:t>
    </dgm:pt>
    <dgm:pt modelId="{542F2554-9A61-4601-860D-8F05D5FE8825}" type="parTrans" cxnId="{A17A4705-AB1B-4469-8161-6866EA21322D}">
      <dgm:prSet/>
      <dgm:spPr/>
      <dgm:t>
        <a:bodyPr/>
        <a:lstStyle/>
        <a:p>
          <a:endParaRPr lang="en-US">
            <a:solidFill>
              <a:schemeClr val="tx1"/>
            </a:solidFill>
          </a:endParaRPr>
        </a:p>
      </dgm:t>
    </dgm:pt>
    <dgm:pt modelId="{E9D4A110-F063-440C-9D16-17FFB029956C}" type="sibTrans" cxnId="{A17A4705-AB1B-4469-8161-6866EA21322D}">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4820470A-EDE4-49F3-ABAE-5DA8990DDE7C}">
      <dgm:prSet phldrT="[Text]"/>
      <dgm:spPr/>
      <dgm:t>
        <a:bodyPr/>
        <a:lstStyle/>
        <a:p>
          <a:r>
            <a:rPr lang="en-US" dirty="0">
              <a:solidFill>
                <a:schemeClr val="tx1"/>
              </a:solidFill>
              <a:latin typeface="Calibri"/>
              <a:ea typeface="+mn-ea"/>
              <a:cs typeface="+mn-cs"/>
            </a:rPr>
            <a:t>Employee</a:t>
          </a:r>
          <a:endParaRPr lang="en-US" dirty="0">
            <a:solidFill>
              <a:schemeClr val="tx1"/>
            </a:solidFill>
          </a:endParaRPr>
        </a:p>
        <a:p>
          <a:r>
            <a:rPr lang="en-US" dirty="0">
              <a:solidFill>
                <a:schemeClr val="tx1"/>
              </a:solidFill>
              <a:latin typeface="Calibri"/>
              <a:ea typeface="+mn-ea"/>
              <a:cs typeface="+mn-cs"/>
            </a:rPr>
            <a:t>Moves signed PDF to “Concurrence Needed” folder</a:t>
          </a:r>
          <a:endParaRPr lang="en-US" dirty="0">
            <a:solidFill>
              <a:schemeClr val="tx1"/>
            </a:solidFill>
          </a:endParaRPr>
        </a:p>
      </dgm:t>
    </dgm:pt>
    <dgm:pt modelId="{C63F47B2-8B79-4E25-BA5C-13EA0FDC120C}" type="parTrans" cxnId="{29709406-86F0-4A0A-AA17-BA925E612ECA}">
      <dgm:prSet/>
      <dgm:spPr/>
      <dgm:t>
        <a:bodyPr/>
        <a:lstStyle/>
        <a:p>
          <a:endParaRPr lang="en-US">
            <a:solidFill>
              <a:schemeClr val="tx1"/>
            </a:solidFill>
          </a:endParaRPr>
        </a:p>
      </dgm:t>
    </dgm:pt>
    <dgm:pt modelId="{DBCB1A93-39D3-4FB1-BFD5-E48B3996F587}" type="sibTrans" cxnId="{29709406-86F0-4A0A-AA17-BA925E612ECA}">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BBCCFD04-233E-4CE5-8286-5C1AB3A9A9E7}">
      <dgm:prSet phldrT="[Text]"/>
      <dgm:spPr>
        <a:solidFill>
          <a:srgbClr val="FFFF00"/>
        </a:solidFill>
      </dgm:spPr>
      <dgm:t>
        <a:bodyPr/>
        <a:lstStyle/>
        <a:p>
          <a:r>
            <a:rPr lang="en-US" dirty="0">
              <a:solidFill>
                <a:schemeClr val="tx1"/>
              </a:solidFill>
              <a:latin typeface="Calibri"/>
              <a:ea typeface="+mn-ea"/>
              <a:cs typeface="+mn-cs"/>
            </a:rPr>
            <a:t>Employee</a:t>
          </a:r>
          <a:endParaRPr lang="en-US" dirty="0">
            <a:solidFill>
              <a:schemeClr val="tx1"/>
            </a:solidFill>
          </a:endParaRPr>
        </a:p>
        <a:p>
          <a:r>
            <a:rPr lang="en-US" dirty="0">
              <a:solidFill>
                <a:schemeClr val="tx1"/>
              </a:solidFill>
            </a:rPr>
            <a:t>eNotifies VREO of documents in Concurrence Folder</a:t>
          </a:r>
        </a:p>
      </dgm:t>
    </dgm:pt>
    <dgm:pt modelId="{4259C7A0-111D-4B33-A6EC-D547EAE904E2}" type="parTrans" cxnId="{49EDA2DC-C22B-4D69-BDAF-7C0101F8248C}">
      <dgm:prSet/>
      <dgm:spPr/>
      <dgm:t>
        <a:bodyPr/>
        <a:lstStyle/>
        <a:p>
          <a:endParaRPr lang="en-US">
            <a:solidFill>
              <a:schemeClr val="tx1"/>
            </a:solidFill>
          </a:endParaRPr>
        </a:p>
      </dgm:t>
    </dgm:pt>
    <dgm:pt modelId="{9A1A7B5C-04CD-4098-8CF5-7B4FD68CE3D4}" type="sibTrans" cxnId="{49EDA2DC-C22B-4D69-BDAF-7C0101F8248C}">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943BB862-CBF0-4384-BBC1-E2BC612257ED}">
      <dgm:prSet phldrT="[Text]"/>
      <dgm:spPr>
        <a:solidFill>
          <a:srgbClr val="00B050"/>
        </a:solidFill>
      </dgm:spPr>
      <dgm:t>
        <a:bodyPr/>
        <a:lstStyle/>
        <a:p>
          <a:r>
            <a:rPr lang="en-US" dirty="0">
              <a:solidFill>
                <a:schemeClr val="tx1"/>
              </a:solidFill>
            </a:rPr>
            <a:t>VREO</a:t>
          </a:r>
        </a:p>
        <a:p>
          <a:r>
            <a:rPr lang="en-US" dirty="0">
              <a:solidFill>
                <a:schemeClr val="tx1"/>
              </a:solidFill>
            </a:rPr>
            <a:t>Reviews document, moves document to the VRC’s folder with PIV signature or return to VRC for further action </a:t>
          </a:r>
        </a:p>
      </dgm:t>
    </dgm:pt>
    <dgm:pt modelId="{F02EA6DE-DE21-44E9-9312-AA0EF63A8BD8}" type="parTrans" cxnId="{F67A984C-B17B-4BF9-9990-97C0CFE161BB}">
      <dgm:prSet/>
      <dgm:spPr/>
      <dgm:t>
        <a:bodyPr/>
        <a:lstStyle/>
        <a:p>
          <a:endParaRPr lang="en-US">
            <a:solidFill>
              <a:schemeClr val="tx1"/>
            </a:solidFill>
          </a:endParaRPr>
        </a:p>
      </dgm:t>
    </dgm:pt>
    <dgm:pt modelId="{EEE77F56-EFD5-462B-9D13-9CC194429FF5}" type="sibTrans" cxnId="{F67A984C-B17B-4BF9-9990-97C0CFE161BB}">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A31ED86E-2CB2-420B-A506-1EA376BBF280}">
      <dgm:prSet phldrT="[Text]"/>
      <dgm:spPr/>
      <dgm:t>
        <a:bodyPr/>
        <a:lstStyle/>
        <a:p>
          <a:r>
            <a:rPr lang="en-US" dirty="0">
              <a:solidFill>
                <a:schemeClr val="tx1"/>
              </a:solidFill>
            </a:rPr>
            <a:t>VREO</a:t>
          </a:r>
        </a:p>
        <a:p>
          <a:r>
            <a:rPr lang="en-US" dirty="0">
              <a:solidFill>
                <a:schemeClr val="tx1"/>
              </a:solidFill>
            </a:rPr>
            <a:t>Deletes original request from Concurrence Folder</a:t>
          </a:r>
        </a:p>
      </dgm:t>
    </dgm:pt>
    <dgm:pt modelId="{9B31CDBB-EE96-4199-B3FA-B2B4EB9F8ED6}" type="parTrans" cxnId="{34957CB5-E5D9-4BB1-8B9F-1EA954DAEBC0}">
      <dgm:prSet/>
      <dgm:spPr/>
      <dgm:t>
        <a:bodyPr/>
        <a:lstStyle/>
        <a:p>
          <a:endParaRPr lang="en-US">
            <a:solidFill>
              <a:schemeClr val="tx1"/>
            </a:solidFill>
          </a:endParaRPr>
        </a:p>
      </dgm:t>
    </dgm:pt>
    <dgm:pt modelId="{1C61D946-7C21-4FE6-9B0A-1859D242CA39}" type="sibTrans" cxnId="{34957CB5-E5D9-4BB1-8B9F-1EA954DAEBC0}">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FA0340A9-FFCC-4314-80EE-C52C3F1B136F}">
      <dgm:prSet phldrT="[Text]"/>
      <dgm:spPr/>
      <dgm:t>
        <a:bodyPr/>
        <a:lstStyle/>
        <a:p>
          <a:r>
            <a:rPr lang="en-US" dirty="0">
              <a:solidFill>
                <a:schemeClr val="tx1"/>
              </a:solidFill>
              <a:latin typeface="Calibri"/>
              <a:ea typeface="+mn-ea"/>
              <a:cs typeface="+mn-cs"/>
            </a:rPr>
            <a:t>Employee</a:t>
          </a:r>
          <a:endParaRPr lang="en-US" dirty="0">
            <a:solidFill>
              <a:schemeClr val="tx1"/>
            </a:solidFill>
          </a:endParaRPr>
        </a:p>
        <a:p>
          <a:r>
            <a:rPr lang="en-US" dirty="0">
              <a:solidFill>
                <a:schemeClr val="tx1"/>
              </a:solidFill>
            </a:rPr>
            <a:t>Uploads approved document by doc type to eFolder</a:t>
          </a:r>
        </a:p>
      </dgm:t>
    </dgm:pt>
    <dgm:pt modelId="{10868C3A-5F65-4EBB-9AE9-9A68D1511934}" type="parTrans" cxnId="{AEE001D5-A230-45FF-A588-47B159EBE923}">
      <dgm:prSet/>
      <dgm:spPr/>
      <dgm:t>
        <a:bodyPr/>
        <a:lstStyle/>
        <a:p>
          <a:endParaRPr lang="en-US">
            <a:solidFill>
              <a:schemeClr val="tx1"/>
            </a:solidFill>
          </a:endParaRPr>
        </a:p>
      </dgm:t>
    </dgm:pt>
    <dgm:pt modelId="{3E4476C9-1A6A-4CF3-B690-7948C1EE5AC3}" type="sibTrans" cxnId="{AEE001D5-A230-45FF-A588-47B159EBE923}">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F02A488E-A523-47A4-A402-A4D91251035C}">
      <dgm:prSet phldrT="[Text]"/>
      <dgm:spPr/>
      <dgm:t>
        <a:bodyPr/>
        <a:lstStyle/>
        <a:p>
          <a:r>
            <a:rPr lang="en-US" dirty="0">
              <a:solidFill>
                <a:schemeClr val="tx1"/>
              </a:solidFill>
              <a:latin typeface="Calibri"/>
              <a:ea typeface="+mn-ea"/>
              <a:cs typeface="+mn-cs"/>
            </a:rPr>
            <a:t>Employee</a:t>
          </a:r>
          <a:endParaRPr lang="en-US" dirty="0">
            <a:solidFill>
              <a:schemeClr val="tx1"/>
            </a:solidFill>
          </a:endParaRPr>
        </a:p>
        <a:p>
          <a:r>
            <a:rPr lang="en-US" dirty="0">
              <a:solidFill>
                <a:schemeClr val="tx1"/>
              </a:solidFill>
            </a:rPr>
            <a:t>Deletes temporary document from their subfolder</a:t>
          </a:r>
        </a:p>
      </dgm:t>
    </dgm:pt>
    <dgm:pt modelId="{F6C754EE-87A4-4981-BD3E-3231E25B41B3}" type="parTrans" cxnId="{AF774162-7904-4EE3-B802-78A514DB49E0}">
      <dgm:prSet/>
      <dgm:spPr/>
      <dgm:t>
        <a:bodyPr/>
        <a:lstStyle/>
        <a:p>
          <a:endParaRPr lang="en-US">
            <a:solidFill>
              <a:schemeClr val="tx1"/>
            </a:solidFill>
          </a:endParaRPr>
        </a:p>
      </dgm:t>
    </dgm:pt>
    <dgm:pt modelId="{F6EE8771-0845-4B9F-B5E6-55A6C8755804}" type="sibTrans" cxnId="{AF774162-7904-4EE3-B802-78A514DB49E0}">
      <dgm:prSet/>
      <dgm:spPr/>
      <dgm:t>
        <a:bodyPr/>
        <a:lstStyle/>
        <a:p>
          <a:endParaRPr lang="en-US">
            <a:solidFill>
              <a:schemeClr val="tx1"/>
            </a:solidFill>
          </a:endParaRPr>
        </a:p>
      </dgm:t>
    </dgm:pt>
    <dgm:pt modelId="{6D7CAB6C-0D2D-4840-8101-55C7D7507C3D}" type="pres">
      <dgm:prSet presAssocID="{7C948795-305D-46DC-A9FB-3108EBCE9EF8}" presName="Name0" presStyleCnt="0">
        <dgm:presLayoutVars>
          <dgm:dir/>
          <dgm:resizeHandles val="exact"/>
        </dgm:presLayoutVars>
      </dgm:prSet>
      <dgm:spPr/>
    </dgm:pt>
    <dgm:pt modelId="{FFB2E747-92CF-4AA3-824A-662043CE4E78}" type="pres">
      <dgm:prSet presAssocID="{AE8A94ED-2445-4ABC-B236-266D2B861825}" presName="node" presStyleLbl="node1" presStyleIdx="0" presStyleCnt="8">
        <dgm:presLayoutVars>
          <dgm:bulletEnabled val="1"/>
        </dgm:presLayoutVars>
      </dgm:prSet>
      <dgm:spPr/>
    </dgm:pt>
    <dgm:pt modelId="{1B7E88FB-D947-459F-9446-1A06A813DE43}" type="pres">
      <dgm:prSet presAssocID="{76013469-C3FF-4FE1-A002-B3A2AF9CD373}" presName="sibTrans" presStyleLbl="sibTrans1D1" presStyleIdx="0" presStyleCnt="7"/>
      <dgm:spPr/>
    </dgm:pt>
    <dgm:pt modelId="{815F1B2F-97D1-4794-908E-80368239697A}" type="pres">
      <dgm:prSet presAssocID="{76013469-C3FF-4FE1-A002-B3A2AF9CD373}" presName="connectorText" presStyleLbl="sibTrans1D1" presStyleIdx="0" presStyleCnt="7"/>
      <dgm:spPr/>
    </dgm:pt>
    <dgm:pt modelId="{1603A8D7-7FDF-494B-99B8-FCAA7FA42458}" type="pres">
      <dgm:prSet presAssocID="{9F08FB35-55B7-47F8-AD3D-196D87F17CB8}" presName="node" presStyleLbl="node1" presStyleIdx="1" presStyleCnt="8">
        <dgm:presLayoutVars>
          <dgm:bulletEnabled val="1"/>
        </dgm:presLayoutVars>
      </dgm:prSet>
      <dgm:spPr/>
    </dgm:pt>
    <dgm:pt modelId="{A86A1E9C-9818-4BC2-8560-517AEDDB6AF3}" type="pres">
      <dgm:prSet presAssocID="{E9D4A110-F063-440C-9D16-17FFB029956C}" presName="sibTrans" presStyleLbl="sibTrans1D1" presStyleIdx="1" presStyleCnt="7"/>
      <dgm:spPr/>
    </dgm:pt>
    <dgm:pt modelId="{3FC90DCC-2F7C-47FF-B97E-75D2924EB91C}" type="pres">
      <dgm:prSet presAssocID="{E9D4A110-F063-440C-9D16-17FFB029956C}" presName="connectorText" presStyleLbl="sibTrans1D1" presStyleIdx="1" presStyleCnt="7"/>
      <dgm:spPr/>
    </dgm:pt>
    <dgm:pt modelId="{49D18990-FF5E-4670-A622-E48AB837662A}" type="pres">
      <dgm:prSet presAssocID="{4820470A-EDE4-49F3-ABAE-5DA8990DDE7C}" presName="node" presStyleLbl="node1" presStyleIdx="2" presStyleCnt="8">
        <dgm:presLayoutVars>
          <dgm:bulletEnabled val="1"/>
        </dgm:presLayoutVars>
      </dgm:prSet>
      <dgm:spPr/>
    </dgm:pt>
    <dgm:pt modelId="{609CF073-1765-45EE-9E22-60113EEE0E7F}" type="pres">
      <dgm:prSet presAssocID="{DBCB1A93-39D3-4FB1-BFD5-E48B3996F587}" presName="sibTrans" presStyleLbl="sibTrans1D1" presStyleIdx="2" presStyleCnt="7"/>
      <dgm:spPr/>
    </dgm:pt>
    <dgm:pt modelId="{994EEFE2-F1FA-46B1-8AE9-A9F6D8625F19}" type="pres">
      <dgm:prSet presAssocID="{DBCB1A93-39D3-4FB1-BFD5-E48B3996F587}" presName="connectorText" presStyleLbl="sibTrans1D1" presStyleIdx="2" presStyleCnt="7"/>
      <dgm:spPr/>
    </dgm:pt>
    <dgm:pt modelId="{857F7C18-4D5F-43FC-A680-053A981C98AE}" type="pres">
      <dgm:prSet presAssocID="{BBCCFD04-233E-4CE5-8286-5C1AB3A9A9E7}" presName="node" presStyleLbl="node1" presStyleIdx="3" presStyleCnt="8">
        <dgm:presLayoutVars>
          <dgm:bulletEnabled val="1"/>
        </dgm:presLayoutVars>
      </dgm:prSet>
      <dgm:spPr/>
    </dgm:pt>
    <dgm:pt modelId="{43F86380-466A-45FA-959E-98DAA5F00301}" type="pres">
      <dgm:prSet presAssocID="{9A1A7B5C-04CD-4098-8CF5-7B4FD68CE3D4}" presName="sibTrans" presStyleLbl="sibTrans1D1" presStyleIdx="3" presStyleCnt="7"/>
      <dgm:spPr/>
    </dgm:pt>
    <dgm:pt modelId="{C237F58F-8A40-4E0A-A7B3-D9120AF536C2}" type="pres">
      <dgm:prSet presAssocID="{9A1A7B5C-04CD-4098-8CF5-7B4FD68CE3D4}" presName="connectorText" presStyleLbl="sibTrans1D1" presStyleIdx="3" presStyleCnt="7"/>
      <dgm:spPr/>
    </dgm:pt>
    <dgm:pt modelId="{244B02C0-6207-4169-85A1-607CBC75E4E2}" type="pres">
      <dgm:prSet presAssocID="{943BB862-CBF0-4384-BBC1-E2BC612257ED}" presName="node" presStyleLbl="node1" presStyleIdx="4" presStyleCnt="8">
        <dgm:presLayoutVars>
          <dgm:bulletEnabled val="1"/>
        </dgm:presLayoutVars>
      </dgm:prSet>
      <dgm:spPr/>
    </dgm:pt>
    <dgm:pt modelId="{2D087865-2C17-45D3-84B8-F9E368D4678B}" type="pres">
      <dgm:prSet presAssocID="{EEE77F56-EFD5-462B-9D13-9CC194429FF5}" presName="sibTrans" presStyleLbl="sibTrans1D1" presStyleIdx="4" presStyleCnt="7"/>
      <dgm:spPr/>
    </dgm:pt>
    <dgm:pt modelId="{085D6955-EB12-4B96-AFAE-F4CB7099298F}" type="pres">
      <dgm:prSet presAssocID="{EEE77F56-EFD5-462B-9D13-9CC194429FF5}" presName="connectorText" presStyleLbl="sibTrans1D1" presStyleIdx="4" presStyleCnt="7"/>
      <dgm:spPr/>
    </dgm:pt>
    <dgm:pt modelId="{72C5961C-B13B-47D9-989A-39E747BF3F6C}" type="pres">
      <dgm:prSet presAssocID="{A31ED86E-2CB2-420B-A506-1EA376BBF280}" presName="node" presStyleLbl="node1" presStyleIdx="5" presStyleCnt="8">
        <dgm:presLayoutVars>
          <dgm:bulletEnabled val="1"/>
        </dgm:presLayoutVars>
      </dgm:prSet>
      <dgm:spPr/>
    </dgm:pt>
    <dgm:pt modelId="{5F945DB6-4057-4BE6-BE72-02F66215268A}" type="pres">
      <dgm:prSet presAssocID="{1C61D946-7C21-4FE6-9B0A-1859D242CA39}" presName="sibTrans" presStyleLbl="sibTrans1D1" presStyleIdx="5" presStyleCnt="7"/>
      <dgm:spPr/>
    </dgm:pt>
    <dgm:pt modelId="{6177C124-FDAF-4CFD-A6AD-21D80CC39609}" type="pres">
      <dgm:prSet presAssocID="{1C61D946-7C21-4FE6-9B0A-1859D242CA39}" presName="connectorText" presStyleLbl="sibTrans1D1" presStyleIdx="5" presStyleCnt="7"/>
      <dgm:spPr/>
    </dgm:pt>
    <dgm:pt modelId="{53619EDB-C1A0-41A4-86EB-D0ACE8E6FBC0}" type="pres">
      <dgm:prSet presAssocID="{FA0340A9-FFCC-4314-80EE-C52C3F1B136F}" presName="node" presStyleLbl="node1" presStyleIdx="6" presStyleCnt="8">
        <dgm:presLayoutVars>
          <dgm:bulletEnabled val="1"/>
        </dgm:presLayoutVars>
      </dgm:prSet>
      <dgm:spPr/>
    </dgm:pt>
    <dgm:pt modelId="{D5BB9C2B-788A-40F3-9EF6-929126DA6AD0}" type="pres">
      <dgm:prSet presAssocID="{3E4476C9-1A6A-4CF3-B690-7948C1EE5AC3}" presName="sibTrans" presStyleLbl="sibTrans1D1" presStyleIdx="6" presStyleCnt="7"/>
      <dgm:spPr/>
    </dgm:pt>
    <dgm:pt modelId="{E63653BA-D94B-4DC4-8589-E67AA003EFCC}" type="pres">
      <dgm:prSet presAssocID="{3E4476C9-1A6A-4CF3-B690-7948C1EE5AC3}" presName="connectorText" presStyleLbl="sibTrans1D1" presStyleIdx="6" presStyleCnt="7"/>
      <dgm:spPr/>
    </dgm:pt>
    <dgm:pt modelId="{259C3CA6-E86A-4D46-ACDB-546B0D40F2B2}" type="pres">
      <dgm:prSet presAssocID="{F02A488E-A523-47A4-A402-A4D91251035C}" presName="node" presStyleLbl="node1" presStyleIdx="7" presStyleCnt="8">
        <dgm:presLayoutVars>
          <dgm:bulletEnabled val="1"/>
        </dgm:presLayoutVars>
      </dgm:prSet>
      <dgm:spPr/>
    </dgm:pt>
  </dgm:ptLst>
  <dgm:cxnLst>
    <dgm:cxn modelId="{A17A4705-AB1B-4469-8161-6866EA21322D}" srcId="{7C948795-305D-46DC-A9FB-3108EBCE9EF8}" destId="{9F08FB35-55B7-47F8-AD3D-196D87F17CB8}" srcOrd="1" destOrd="0" parTransId="{542F2554-9A61-4601-860D-8F05D5FE8825}" sibTransId="{E9D4A110-F063-440C-9D16-17FFB029956C}"/>
    <dgm:cxn modelId="{29709406-86F0-4A0A-AA17-BA925E612ECA}" srcId="{7C948795-305D-46DC-A9FB-3108EBCE9EF8}" destId="{4820470A-EDE4-49F3-ABAE-5DA8990DDE7C}" srcOrd="2" destOrd="0" parTransId="{C63F47B2-8B79-4E25-BA5C-13EA0FDC120C}" sibTransId="{DBCB1A93-39D3-4FB1-BFD5-E48B3996F587}"/>
    <dgm:cxn modelId="{B789460E-FB56-4766-BAD6-605546A3BCBC}" type="presOf" srcId="{DBCB1A93-39D3-4FB1-BFD5-E48B3996F587}" destId="{994EEFE2-F1FA-46B1-8AE9-A9F6D8625F19}" srcOrd="1" destOrd="0" presId="urn:microsoft.com/office/officeart/2005/8/layout/bProcess3"/>
    <dgm:cxn modelId="{5CC3EC0F-03D0-4A68-B1AA-5359DE940197}" type="presOf" srcId="{3E4476C9-1A6A-4CF3-B690-7948C1EE5AC3}" destId="{D5BB9C2B-788A-40F3-9EF6-929126DA6AD0}" srcOrd="0" destOrd="0" presId="urn:microsoft.com/office/officeart/2005/8/layout/bProcess3"/>
    <dgm:cxn modelId="{4820BB14-43AB-483C-B77A-1EDB0973D4FC}" type="presOf" srcId="{BBCCFD04-233E-4CE5-8286-5C1AB3A9A9E7}" destId="{857F7C18-4D5F-43FC-A680-053A981C98AE}" srcOrd="0" destOrd="0" presId="urn:microsoft.com/office/officeart/2005/8/layout/bProcess3"/>
    <dgm:cxn modelId="{470FAA17-3FE7-4352-8076-B6996B7EE1FE}" type="presOf" srcId="{F02A488E-A523-47A4-A402-A4D91251035C}" destId="{259C3CA6-E86A-4D46-ACDB-546B0D40F2B2}" srcOrd="0" destOrd="0" presId="urn:microsoft.com/office/officeart/2005/8/layout/bProcess3"/>
    <dgm:cxn modelId="{E68A781A-B60F-41A7-A20D-AE6EA6471E5E}" type="presOf" srcId="{1C61D946-7C21-4FE6-9B0A-1859D242CA39}" destId="{6177C124-FDAF-4CFD-A6AD-21D80CC39609}" srcOrd="1" destOrd="0" presId="urn:microsoft.com/office/officeart/2005/8/layout/bProcess3"/>
    <dgm:cxn modelId="{6B61E122-8CCB-4600-9B06-CE4BA0353422}" type="presOf" srcId="{1C61D946-7C21-4FE6-9B0A-1859D242CA39}" destId="{5F945DB6-4057-4BE6-BE72-02F66215268A}" srcOrd="0" destOrd="0" presId="urn:microsoft.com/office/officeart/2005/8/layout/bProcess3"/>
    <dgm:cxn modelId="{B644D05D-AE15-4B3C-B141-CEBF8B7718D0}" type="presOf" srcId="{76013469-C3FF-4FE1-A002-B3A2AF9CD373}" destId="{1B7E88FB-D947-459F-9446-1A06A813DE43}" srcOrd="0" destOrd="0" presId="urn:microsoft.com/office/officeart/2005/8/layout/bProcess3"/>
    <dgm:cxn modelId="{AF774162-7904-4EE3-B802-78A514DB49E0}" srcId="{7C948795-305D-46DC-A9FB-3108EBCE9EF8}" destId="{F02A488E-A523-47A4-A402-A4D91251035C}" srcOrd="7" destOrd="0" parTransId="{F6C754EE-87A4-4981-BD3E-3231E25B41B3}" sibTransId="{F6EE8771-0845-4B9F-B5E6-55A6C8755804}"/>
    <dgm:cxn modelId="{9069C963-B788-4B02-AD91-36549E641667}" type="presOf" srcId="{3E4476C9-1A6A-4CF3-B690-7948C1EE5AC3}" destId="{E63653BA-D94B-4DC4-8589-E67AA003EFCC}" srcOrd="1" destOrd="0" presId="urn:microsoft.com/office/officeart/2005/8/layout/bProcess3"/>
    <dgm:cxn modelId="{52E12466-2C64-4B5A-9A15-FDA284B90279}" type="presOf" srcId="{E9D4A110-F063-440C-9D16-17FFB029956C}" destId="{3FC90DCC-2F7C-47FF-B97E-75D2924EB91C}" srcOrd="1" destOrd="0" presId="urn:microsoft.com/office/officeart/2005/8/layout/bProcess3"/>
    <dgm:cxn modelId="{FE79E046-A56F-4142-8120-0BD0DE501134}" type="presOf" srcId="{7C948795-305D-46DC-A9FB-3108EBCE9EF8}" destId="{6D7CAB6C-0D2D-4840-8101-55C7D7507C3D}" srcOrd="0" destOrd="0" presId="urn:microsoft.com/office/officeart/2005/8/layout/bProcess3"/>
    <dgm:cxn modelId="{F67A984C-B17B-4BF9-9990-97C0CFE161BB}" srcId="{7C948795-305D-46DC-A9FB-3108EBCE9EF8}" destId="{943BB862-CBF0-4384-BBC1-E2BC612257ED}" srcOrd="4" destOrd="0" parTransId="{F02EA6DE-DE21-44E9-9312-AA0EF63A8BD8}" sibTransId="{EEE77F56-EFD5-462B-9D13-9CC194429FF5}"/>
    <dgm:cxn modelId="{C5827475-4E44-44E3-A429-1DC8511ED036}" type="presOf" srcId="{4820470A-EDE4-49F3-ABAE-5DA8990DDE7C}" destId="{49D18990-FF5E-4670-A622-E48AB837662A}" srcOrd="0" destOrd="0" presId="urn:microsoft.com/office/officeart/2005/8/layout/bProcess3"/>
    <dgm:cxn modelId="{76625A75-EDDE-4561-8377-813D96EB805F}" type="presOf" srcId="{FA0340A9-FFCC-4314-80EE-C52C3F1B136F}" destId="{53619EDB-C1A0-41A4-86EB-D0ACE8E6FBC0}" srcOrd="0" destOrd="0" presId="urn:microsoft.com/office/officeart/2005/8/layout/bProcess3"/>
    <dgm:cxn modelId="{18FD757B-A953-4221-A09B-65B92881EF28}" type="presOf" srcId="{9A1A7B5C-04CD-4098-8CF5-7B4FD68CE3D4}" destId="{C237F58F-8A40-4E0A-A7B3-D9120AF536C2}" srcOrd="1" destOrd="0" presId="urn:microsoft.com/office/officeart/2005/8/layout/bProcess3"/>
    <dgm:cxn modelId="{E9E4E783-036D-4502-80D0-3F8F26933F52}" type="presOf" srcId="{EEE77F56-EFD5-462B-9D13-9CC194429FF5}" destId="{085D6955-EB12-4B96-AFAE-F4CB7099298F}" srcOrd="1" destOrd="0" presId="urn:microsoft.com/office/officeart/2005/8/layout/bProcess3"/>
    <dgm:cxn modelId="{4CDD31A5-026F-426D-8561-6E1CFB117308}" type="presOf" srcId="{DBCB1A93-39D3-4FB1-BFD5-E48B3996F587}" destId="{609CF073-1765-45EE-9E22-60113EEE0E7F}" srcOrd="0" destOrd="0" presId="urn:microsoft.com/office/officeart/2005/8/layout/bProcess3"/>
    <dgm:cxn modelId="{FE015AAC-9E46-4474-9630-71EAB6CE0AC3}" type="presOf" srcId="{9A1A7B5C-04CD-4098-8CF5-7B4FD68CE3D4}" destId="{43F86380-466A-45FA-959E-98DAA5F00301}" srcOrd="0" destOrd="0" presId="urn:microsoft.com/office/officeart/2005/8/layout/bProcess3"/>
    <dgm:cxn modelId="{BEF9C0AD-B7B3-4A8D-BE91-CF33A0E99BBC}" type="presOf" srcId="{A31ED86E-2CB2-420B-A506-1EA376BBF280}" destId="{72C5961C-B13B-47D9-989A-39E747BF3F6C}" srcOrd="0" destOrd="0" presId="urn:microsoft.com/office/officeart/2005/8/layout/bProcess3"/>
    <dgm:cxn modelId="{34957CB5-E5D9-4BB1-8B9F-1EA954DAEBC0}" srcId="{7C948795-305D-46DC-A9FB-3108EBCE9EF8}" destId="{A31ED86E-2CB2-420B-A506-1EA376BBF280}" srcOrd="5" destOrd="0" parTransId="{9B31CDBB-EE96-4199-B3FA-B2B4EB9F8ED6}" sibTransId="{1C61D946-7C21-4FE6-9B0A-1859D242CA39}"/>
    <dgm:cxn modelId="{11B470B6-FC6C-43A4-AFF7-9D6A1E828CCE}" srcId="{7C948795-305D-46DC-A9FB-3108EBCE9EF8}" destId="{AE8A94ED-2445-4ABC-B236-266D2B861825}" srcOrd="0" destOrd="0" parTransId="{DD2D5553-7E4C-4D10-889E-9A839354FBCB}" sibTransId="{76013469-C3FF-4FE1-A002-B3A2AF9CD373}"/>
    <dgm:cxn modelId="{AEE001D5-A230-45FF-A588-47B159EBE923}" srcId="{7C948795-305D-46DC-A9FB-3108EBCE9EF8}" destId="{FA0340A9-FFCC-4314-80EE-C52C3F1B136F}" srcOrd="6" destOrd="0" parTransId="{10868C3A-5F65-4EBB-9AE9-9A68D1511934}" sibTransId="{3E4476C9-1A6A-4CF3-B690-7948C1EE5AC3}"/>
    <dgm:cxn modelId="{CC7706DB-B49C-4575-B5A3-C6703A10F115}" type="presOf" srcId="{E9D4A110-F063-440C-9D16-17FFB029956C}" destId="{A86A1E9C-9818-4BC2-8560-517AEDDB6AF3}" srcOrd="0" destOrd="0" presId="urn:microsoft.com/office/officeart/2005/8/layout/bProcess3"/>
    <dgm:cxn modelId="{547C95DB-8D09-4308-BDBC-697B2D5E8E7C}" type="presOf" srcId="{EEE77F56-EFD5-462B-9D13-9CC194429FF5}" destId="{2D087865-2C17-45D3-84B8-F9E368D4678B}" srcOrd="0" destOrd="0" presId="urn:microsoft.com/office/officeart/2005/8/layout/bProcess3"/>
    <dgm:cxn modelId="{49EDA2DC-C22B-4D69-BDAF-7C0101F8248C}" srcId="{7C948795-305D-46DC-A9FB-3108EBCE9EF8}" destId="{BBCCFD04-233E-4CE5-8286-5C1AB3A9A9E7}" srcOrd="3" destOrd="0" parTransId="{4259C7A0-111D-4B33-A6EC-D547EAE904E2}" sibTransId="{9A1A7B5C-04CD-4098-8CF5-7B4FD68CE3D4}"/>
    <dgm:cxn modelId="{D9A7C7DF-6809-4ED2-B50B-3BC22EAD8EC1}" type="presOf" srcId="{76013469-C3FF-4FE1-A002-B3A2AF9CD373}" destId="{815F1B2F-97D1-4794-908E-80368239697A}" srcOrd="1" destOrd="0" presId="urn:microsoft.com/office/officeart/2005/8/layout/bProcess3"/>
    <dgm:cxn modelId="{40FD8FE8-7A08-4D86-964F-7DEB78E888DD}" type="presOf" srcId="{9F08FB35-55B7-47F8-AD3D-196D87F17CB8}" destId="{1603A8D7-7FDF-494B-99B8-FCAA7FA42458}" srcOrd="0" destOrd="0" presId="urn:microsoft.com/office/officeart/2005/8/layout/bProcess3"/>
    <dgm:cxn modelId="{E4B2FFF2-BEEB-4E8D-B3B8-11AB63344DBA}" type="presOf" srcId="{943BB862-CBF0-4384-BBC1-E2BC612257ED}" destId="{244B02C0-6207-4169-85A1-607CBC75E4E2}" srcOrd="0" destOrd="0" presId="urn:microsoft.com/office/officeart/2005/8/layout/bProcess3"/>
    <dgm:cxn modelId="{4D8F07F5-1A4B-42D7-8C8A-4CA2977A010B}" type="presOf" srcId="{AE8A94ED-2445-4ABC-B236-266D2B861825}" destId="{FFB2E747-92CF-4AA3-824A-662043CE4E78}" srcOrd="0" destOrd="0" presId="urn:microsoft.com/office/officeart/2005/8/layout/bProcess3"/>
    <dgm:cxn modelId="{A43B5D70-940D-4FD2-9104-B36DCA620D77}" type="presParOf" srcId="{6D7CAB6C-0D2D-4840-8101-55C7D7507C3D}" destId="{FFB2E747-92CF-4AA3-824A-662043CE4E78}" srcOrd="0" destOrd="0" presId="urn:microsoft.com/office/officeart/2005/8/layout/bProcess3"/>
    <dgm:cxn modelId="{F6344971-87BF-4F57-B9E9-81E488954183}" type="presParOf" srcId="{6D7CAB6C-0D2D-4840-8101-55C7D7507C3D}" destId="{1B7E88FB-D947-459F-9446-1A06A813DE43}" srcOrd="1" destOrd="0" presId="urn:microsoft.com/office/officeart/2005/8/layout/bProcess3"/>
    <dgm:cxn modelId="{1BDE8479-B288-47CB-A237-EF1048483DB1}" type="presParOf" srcId="{1B7E88FB-D947-459F-9446-1A06A813DE43}" destId="{815F1B2F-97D1-4794-908E-80368239697A}" srcOrd="0" destOrd="0" presId="urn:microsoft.com/office/officeart/2005/8/layout/bProcess3"/>
    <dgm:cxn modelId="{CE9DCD2A-7CD5-404E-ACCE-1BBC935D1DA1}" type="presParOf" srcId="{6D7CAB6C-0D2D-4840-8101-55C7D7507C3D}" destId="{1603A8D7-7FDF-494B-99B8-FCAA7FA42458}" srcOrd="2" destOrd="0" presId="urn:microsoft.com/office/officeart/2005/8/layout/bProcess3"/>
    <dgm:cxn modelId="{A3101693-420B-41F3-B390-E5B23B70D2B1}" type="presParOf" srcId="{6D7CAB6C-0D2D-4840-8101-55C7D7507C3D}" destId="{A86A1E9C-9818-4BC2-8560-517AEDDB6AF3}" srcOrd="3" destOrd="0" presId="urn:microsoft.com/office/officeart/2005/8/layout/bProcess3"/>
    <dgm:cxn modelId="{3D2627B6-89D4-4B58-8C31-BA88F4C3E496}" type="presParOf" srcId="{A86A1E9C-9818-4BC2-8560-517AEDDB6AF3}" destId="{3FC90DCC-2F7C-47FF-B97E-75D2924EB91C}" srcOrd="0" destOrd="0" presId="urn:microsoft.com/office/officeart/2005/8/layout/bProcess3"/>
    <dgm:cxn modelId="{A9225F33-AD17-4A50-BC38-3188D2F86088}" type="presParOf" srcId="{6D7CAB6C-0D2D-4840-8101-55C7D7507C3D}" destId="{49D18990-FF5E-4670-A622-E48AB837662A}" srcOrd="4" destOrd="0" presId="urn:microsoft.com/office/officeart/2005/8/layout/bProcess3"/>
    <dgm:cxn modelId="{D2E2BD14-0FC0-4187-9CDC-0D3C8FEA6391}" type="presParOf" srcId="{6D7CAB6C-0D2D-4840-8101-55C7D7507C3D}" destId="{609CF073-1765-45EE-9E22-60113EEE0E7F}" srcOrd="5" destOrd="0" presId="urn:microsoft.com/office/officeart/2005/8/layout/bProcess3"/>
    <dgm:cxn modelId="{AB727B97-CC0E-4972-AF05-2E49C8AF05AA}" type="presParOf" srcId="{609CF073-1765-45EE-9E22-60113EEE0E7F}" destId="{994EEFE2-F1FA-46B1-8AE9-A9F6D8625F19}" srcOrd="0" destOrd="0" presId="urn:microsoft.com/office/officeart/2005/8/layout/bProcess3"/>
    <dgm:cxn modelId="{69548B61-6FF5-4819-BF11-799BEA083F34}" type="presParOf" srcId="{6D7CAB6C-0D2D-4840-8101-55C7D7507C3D}" destId="{857F7C18-4D5F-43FC-A680-053A981C98AE}" srcOrd="6" destOrd="0" presId="urn:microsoft.com/office/officeart/2005/8/layout/bProcess3"/>
    <dgm:cxn modelId="{9C3B11E0-9A3A-4132-913F-75A06F03EE0B}" type="presParOf" srcId="{6D7CAB6C-0D2D-4840-8101-55C7D7507C3D}" destId="{43F86380-466A-45FA-959E-98DAA5F00301}" srcOrd="7" destOrd="0" presId="urn:microsoft.com/office/officeart/2005/8/layout/bProcess3"/>
    <dgm:cxn modelId="{3540A9AA-3EF9-4599-84B4-76467EE4A4AB}" type="presParOf" srcId="{43F86380-466A-45FA-959E-98DAA5F00301}" destId="{C237F58F-8A40-4E0A-A7B3-D9120AF536C2}" srcOrd="0" destOrd="0" presId="urn:microsoft.com/office/officeart/2005/8/layout/bProcess3"/>
    <dgm:cxn modelId="{6C663DBB-13A9-487A-B4A6-C797311A153E}" type="presParOf" srcId="{6D7CAB6C-0D2D-4840-8101-55C7D7507C3D}" destId="{244B02C0-6207-4169-85A1-607CBC75E4E2}" srcOrd="8" destOrd="0" presId="urn:microsoft.com/office/officeart/2005/8/layout/bProcess3"/>
    <dgm:cxn modelId="{2A04182D-DC74-41AE-B2BF-7D02292DA4BB}" type="presParOf" srcId="{6D7CAB6C-0D2D-4840-8101-55C7D7507C3D}" destId="{2D087865-2C17-45D3-84B8-F9E368D4678B}" srcOrd="9" destOrd="0" presId="urn:microsoft.com/office/officeart/2005/8/layout/bProcess3"/>
    <dgm:cxn modelId="{5F634135-0622-489A-9659-BAD360A8A714}" type="presParOf" srcId="{2D087865-2C17-45D3-84B8-F9E368D4678B}" destId="{085D6955-EB12-4B96-AFAE-F4CB7099298F}" srcOrd="0" destOrd="0" presId="urn:microsoft.com/office/officeart/2005/8/layout/bProcess3"/>
    <dgm:cxn modelId="{B27C0F88-1C32-4E4B-BB15-4CC338F90F4E}" type="presParOf" srcId="{6D7CAB6C-0D2D-4840-8101-55C7D7507C3D}" destId="{72C5961C-B13B-47D9-989A-39E747BF3F6C}" srcOrd="10" destOrd="0" presId="urn:microsoft.com/office/officeart/2005/8/layout/bProcess3"/>
    <dgm:cxn modelId="{192F44D8-36ED-4A03-BB4D-433CEEA595D8}" type="presParOf" srcId="{6D7CAB6C-0D2D-4840-8101-55C7D7507C3D}" destId="{5F945DB6-4057-4BE6-BE72-02F66215268A}" srcOrd="11" destOrd="0" presId="urn:microsoft.com/office/officeart/2005/8/layout/bProcess3"/>
    <dgm:cxn modelId="{D1C136B3-B74E-4A9C-919F-055C89B8A5A6}" type="presParOf" srcId="{5F945DB6-4057-4BE6-BE72-02F66215268A}" destId="{6177C124-FDAF-4CFD-A6AD-21D80CC39609}" srcOrd="0" destOrd="0" presId="urn:microsoft.com/office/officeart/2005/8/layout/bProcess3"/>
    <dgm:cxn modelId="{A63D3FA8-C075-410E-9BF0-0D2BBB149513}" type="presParOf" srcId="{6D7CAB6C-0D2D-4840-8101-55C7D7507C3D}" destId="{53619EDB-C1A0-41A4-86EB-D0ACE8E6FBC0}" srcOrd="12" destOrd="0" presId="urn:microsoft.com/office/officeart/2005/8/layout/bProcess3"/>
    <dgm:cxn modelId="{81570ECE-077B-4CF2-8952-1840853059BB}" type="presParOf" srcId="{6D7CAB6C-0D2D-4840-8101-55C7D7507C3D}" destId="{D5BB9C2B-788A-40F3-9EF6-929126DA6AD0}" srcOrd="13" destOrd="0" presId="urn:microsoft.com/office/officeart/2005/8/layout/bProcess3"/>
    <dgm:cxn modelId="{C5AD2960-9945-45BF-88E7-0CD6A14973C5}" type="presParOf" srcId="{D5BB9C2B-788A-40F3-9EF6-929126DA6AD0}" destId="{E63653BA-D94B-4DC4-8589-E67AA003EFCC}" srcOrd="0" destOrd="0" presId="urn:microsoft.com/office/officeart/2005/8/layout/bProcess3"/>
    <dgm:cxn modelId="{FDA1ACEE-BFE9-485E-9D58-6C00FD89CB87}" type="presParOf" srcId="{6D7CAB6C-0D2D-4840-8101-55C7D7507C3D}" destId="{259C3CA6-E86A-4D46-ACDB-546B0D40F2B2}"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C948795-305D-46DC-A9FB-3108EBCE9EF8}" type="doc">
      <dgm:prSet loTypeId="urn:microsoft.com/office/officeart/2005/8/layout/bProcess3" loCatId="process" qsTypeId="urn:microsoft.com/office/officeart/2005/8/quickstyle/3d3" qsCatId="3D" csTypeId="urn:microsoft.com/office/officeart/2005/8/colors/colorful1" csCatId="colorful" phldr="1"/>
      <dgm:spPr/>
      <dgm:t>
        <a:bodyPr/>
        <a:lstStyle/>
        <a:p>
          <a:endParaRPr lang="en-US"/>
        </a:p>
      </dgm:t>
    </dgm:pt>
    <dgm:pt modelId="{AE8A94ED-2445-4ABC-B236-266D2B861825}">
      <dgm:prSet phldrT="[Text]" custT="1">
        <dgm:style>
          <a:lnRef idx="2">
            <a:schemeClr val="accent2"/>
          </a:lnRef>
          <a:fillRef idx="1">
            <a:schemeClr val="lt1"/>
          </a:fillRef>
          <a:effectRef idx="0">
            <a:schemeClr val="accent2"/>
          </a:effectRef>
          <a:fontRef idx="minor">
            <a:schemeClr val="dk1"/>
          </a:fontRef>
        </dgm:style>
      </dgm:prSet>
      <dgm:spPr>
        <a:solidFill>
          <a:schemeClr val="bg1">
            <a:lumMod val="50000"/>
          </a:schemeClr>
        </a:solidFill>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92456" tIns="92456" rIns="92456" bIns="92456" numCol="1" spcCol="1270" anchor="ctr" anchorCtr="0"/>
        <a:lstStyle/>
        <a:p>
          <a:pPr marL="0" lvl="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 </a:t>
          </a:r>
        </a:p>
        <a:p>
          <a:pPr marL="0" lvl="0" algn="ctr" defTabSz="577850">
            <a:lnSpc>
              <a:spcPct val="90000"/>
            </a:lnSpc>
            <a:spcBef>
              <a:spcPct val="0"/>
            </a:spcBef>
            <a:spcAft>
              <a:spcPct val="35000"/>
            </a:spcAft>
            <a:buNone/>
          </a:pPr>
          <a:r>
            <a:rPr lang="en-US" sz="1300" kern="1200" dirty="0">
              <a:solidFill>
                <a:schemeClr val="tx1"/>
              </a:solidFill>
              <a:latin typeface="Calibri"/>
              <a:ea typeface="+mn-ea"/>
              <a:cs typeface="+mn-cs"/>
            </a:rPr>
            <a:t>Creates MSWord Doc</a:t>
          </a:r>
        </a:p>
      </dgm:t>
    </dgm:pt>
    <dgm:pt modelId="{DD2D5553-7E4C-4D10-889E-9A839354FBCB}" type="parTrans" cxnId="{11B470B6-FC6C-43A4-AFF7-9D6A1E828CCE}">
      <dgm:prSet/>
      <dgm:spPr/>
      <dgm:t>
        <a:bodyPr/>
        <a:lstStyle/>
        <a:p>
          <a:endParaRPr lang="en-US">
            <a:solidFill>
              <a:schemeClr val="tx1"/>
            </a:solidFill>
          </a:endParaRPr>
        </a:p>
      </dgm:t>
    </dgm:pt>
    <dgm:pt modelId="{76013469-C3FF-4FE1-A002-B3A2AF9CD373}" type="sibTrans" cxnId="{11B470B6-FC6C-43A4-AFF7-9D6A1E828CCE}">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9F08FB35-55B7-47F8-AD3D-196D87F17CB8}">
      <dgm:prSet phldrT="[Text]" custT="1">
        <dgm:style>
          <a:lnRef idx="2">
            <a:schemeClr val="accent2"/>
          </a:lnRef>
          <a:fillRef idx="1">
            <a:schemeClr val="lt1"/>
          </a:fillRef>
          <a:effectRef idx="0">
            <a:schemeClr val="accent2"/>
          </a:effectRef>
          <a:fontRef idx="minor">
            <a:schemeClr val="dk1"/>
          </a:fontRef>
        </dgm:style>
      </dgm:prSet>
      <dgm:spPr/>
      <dgm:t>
        <a:bodyPr spcFirstLastPara="0" vert="horz" wrap="square" lIns="92456" tIns="92456" rIns="92456" bIns="92456" numCol="1" spcCol="1270" anchor="ctr" anchorCtr="0"/>
        <a:lstStyle/>
        <a:p>
          <a:pPr marL="0" lvl="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p>
        <a:p>
          <a:pPr marL="0" lvl="0" algn="ctr" defTabSz="577850">
            <a:lnSpc>
              <a:spcPct val="90000"/>
            </a:lnSpc>
            <a:spcBef>
              <a:spcPct val="0"/>
            </a:spcBef>
            <a:spcAft>
              <a:spcPct val="35000"/>
            </a:spcAft>
            <a:buNone/>
          </a:pPr>
          <a:r>
            <a:rPr lang="en-US" sz="1300" kern="1200" dirty="0">
              <a:solidFill>
                <a:schemeClr val="tx1"/>
              </a:solidFill>
              <a:latin typeface="Calibri"/>
              <a:ea typeface="+mn-ea"/>
              <a:cs typeface="+mn-cs"/>
            </a:rPr>
            <a:t>Saves Doc as PDF (using naming convention)</a:t>
          </a:r>
        </a:p>
      </dgm:t>
    </dgm:pt>
    <dgm:pt modelId="{542F2554-9A61-4601-860D-8F05D5FE8825}" type="parTrans" cxnId="{A17A4705-AB1B-4469-8161-6866EA21322D}">
      <dgm:prSet/>
      <dgm:spPr/>
      <dgm:t>
        <a:bodyPr/>
        <a:lstStyle/>
        <a:p>
          <a:endParaRPr lang="en-US">
            <a:solidFill>
              <a:schemeClr val="tx1"/>
            </a:solidFill>
          </a:endParaRPr>
        </a:p>
      </dgm:t>
    </dgm:pt>
    <dgm:pt modelId="{E9D4A110-F063-440C-9D16-17FFB029956C}" type="sibTrans" cxnId="{A17A4705-AB1B-4469-8161-6866EA21322D}">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4820470A-EDE4-49F3-ABAE-5DA8990DDE7C}">
      <dgm:prSet phldrT="[Text]"/>
      <dgm:spPr/>
      <dgm:t>
        <a:bodyPr/>
        <a:lstStyle/>
        <a:p>
          <a:r>
            <a:rPr lang="en-US" dirty="0">
              <a:solidFill>
                <a:schemeClr val="tx1"/>
              </a:solidFill>
              <a:latin typeface="Calibri"/>
              <a:ea typeface="+mn-ea"/>
              <a:cs typeface="+mn-cs"/>
            </a:rPr>
            <a:t>Employee</a:t>
          </a:r>
          <a:endParaRPr lang="en-US" dirty="0">
            <a:solidFill>
              <a:schemeClr val="tx1"/>
            </a:solidFill>
          </a:endParaRPr>
        </a:p>
        <a:p>
          <a:r>
            <a:rPr lang="en-US" dirty="0">
              <a:solidFill>
                <a:schemeClr val="tx1"/>
              </a:solidFill>
              <a:latin typeface="Calibri"/>
              <a:ea typeface="+mn-ea"/>
              <a:cs typeface="+mn-cs"/>
            </a:rPr>
            <a:t>Moves signed PDF to “Concurrence Needed” folder</a:t>
          </a:r>
          <a:endParaRPr lang="en-US" dirty="0">
            <a:solidFill>
              <a:schemeClr val="tx1"/>
            </a:solidFill>
          </a:endParaRPr>
        </a:p>
      </dgm:t>
    </dgm:pt>
    <dgm:pt modelId="{C63F47B2-8B79-4E25-BA5C-13EA0FDC120C}" type="parTrans" cxnId="{29709406-86F0-4A0A-AA17-BA925E612ECA}">
      <dgm:prSet/>
      <dgm:spPr/>
      <dgm:t>
        <a:bodyPr/>
        <a:lstStyle/>
        <a:p>
          <a:endParaRPr lang="en-US">
            <a:solidFill>
              <a:schemeClr val="tx1"/>
            </a:solidFill>
          </a:endParaRPr>
        </a:p>
      </dgm:t>
    </dgm:pt>
    <dgm:pt modelId="{DBCB1A93-39D3-4FB1-BFD5-E48B3996F587}" type="sibTrans" cxnId="{29709406-86F0-4A0A-AA17-BA925E612ECA}">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BBCCFD04-233E-4CE5-8286-5C1AB3A9A9E7}">
      <dgm:prSet phldrT="[Text]"/>
      <dgm:spPr>
        <a:solidFill>
          <a:srgbClr val="FFFF00"/>
        </a:solidFill>
      </dgm:spPr>
      <dgm:t>
        <a:bodyPr/>
        <a:lstStyle/>
        <a:p>
          <a:r>
            <a:rPr lang="en-US" dirty="0">
              <a:solidFill>
                <a:schemeClr val="tx1"/>
              </a:solidFill>
              <a:latin typeface="Calibri"/>
              <a:ea typeface="+mn-ea"/>
              <a:cs typeface="+mn-cs"/>
            </a:rPr>
            <a:t>Employee</a:t>
          </a:r>
          <a:endParaRPr lang="en-US" dirty="0">
            <a:solidFill>
              <a:schemeClr val="tx1"/>
            </a:solidFill>
          </a:endParaRPr>
        </a:p>
        <a:p>
          <a:r>
            <a:rPr lang="en-US" dirty="0">
              <a:solidFill>
                <a:schemeClr val="tx1"/>
              </a:solidFill>
            </a:rPr>
            <a:t>eNotifies VREO of documents in Concurrence Folder</a:t>
          </a:r>
        </a:p>
      </dgm:t>
    </dgm:pt>
    <dgm:pt modelId="{4259C7A0-111D-4B33-A6EC-D547EAE904E2}" type="parTrans" cxnId="{49EDA2DC-C22B-4D69-BDAF-7C0101F8248C}">
      <dgm:prSet/>
      <dgm:spPr/>
      <dgm:t>
        <a:bodyPr/>
        <a:lstStyle/>
        <a:p>
          <a:endParaRPr lang="en-US">
            <a:solidFill>
              <a:schemeClr val="tx1"/>
            </a:solidFill>
          </a:endParaRPr>
        </a:p>
      </dgm:t>
    </dgm:pt>
    <dgm:pt modelId="{9A1A7B5C-04CD-4098-8CF5-7B4FD68CE3D4}" type="sibTrans" cxnId="{49EDA2DC-C22B-4D69-BDAF-7C0101F8248C}">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943BB862-CBF0-4384-BBC1-E2BC612257ED}">
      <dgm:prSet phldrT="[Text]"/>
      <dgm:spPr>
        <a:solidFill>
          <a:srgbClr val="00B050"/>
        </a:solidFill>
      </dgm:spPr>
      <dgm:t>
        <a:bodyPr/>
        <a:lstStyle/>
        <a:p>
          <a:r>
            <a:rPr lang="en-US" dirty="0">
              <a:solidFill>
                <a:schemeClr val="tx1"/>
              </a:solidFill>
            </a:rPr>
            <a:t>VREO</a:t>
          </a:r>
        </a:p>
        <a:p>
          <a:r>
            <a:rPr lang="en-US" dirty="0">
              <a:solidFill>
                <a:schemeClr val="tx1"/>
              </a:solidFill>
            </a:rPr>
            <a:t>Reviews document, moves document to the VRC’s folder with PIV signature or return to VRC for further action </a:t>
          </a:r>
        </a:p>
      </dgm:t>
    </dgm:pt>
    <dgm:pt modelId="{F02EA6DE-DE21-44E9-9312-AA0EF63A8BD8}" type="parTrans" cxnId="{F67A984C-B17B-4BF9-9990-97C0CFE161BB}">
      <dgm:prSet/>
      <dgm:spPr/>
      <dgm:t>
        <a:bodyPr/>
        <a:lstStyle/>
        <a:p>
          <a:endParaRPr lang="en-US">
            <a:solidFill>
              <a:schemeClr val="tx1"/>
            </a:solidFill>
          </a:endParaRPr>
        </a:p>
      </dgm:t>
    </dgm:pt>
    <dgm:pt modelId="{EEE77F56-EFD5-462B-9D13-9CC194429FF5}" type="sibTrans" cxnId="{F67A984C-B17B-4BF9-9990-97C0CFE161BB}">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A31ED86E-2CB2-420B-A506-1EA376BBF280}">
      <dgm:prSet phldrT="[Text]"/>
      <dgm:spPr/>
      <dgm:t>
        <a:bodyPr/>
        <a:lstStyle/>
        <a:p>
          <a:r>
            <a:rPr lang="en-US" dirty="0">
              <a:solidFill>
                <a:schemeClr val="tx1"/>
              </a:solidFill>
            </a:rPr>
            <a:t>VREO</a:t>
          </a:r>
        </a:p>
        <a:p>
          <a:r>
            <a:rPr lang="en-US" dirty="0">
              <a:solidFill>
                <a:schemeClr val="tx1"/>
              </a:solidFill>
            </a:rPr>
            <a:t>Deletes original request from Concurrence Folder</a:t>
          </a:r>
        </a:p>
      </dgm:t>
    </dgm:pt>
    <dgm:pt modelId="{9B31CDBB-EE96-4199-B3FA-B2B4EB9F8ED6}" type="parTrans" cxnId="{34957CB5-E5D9-4BB1-8B9F-1EA954DAEBC0}">
      <dgm:prSet/>
      <dgm:spPr/>
      <dgm:t>
        <a:bodyPr/>
        <a:lstStyle/>
        <a:p>
          <a:endParaRPr lang="en-US">
            <a:solidFill>
              <a:schemeClr val="tx1"/>
            </a:solidFill>
          </a:endParaRPr>
        </a:p>
      </dgm:t>
    </dgm:pt>
    <dgm:pt modelId="{1C61D946-7C21-4FE6-9B0A-1859D242CA39}" type="sibTrans" cxnId="{34957CB5-E5D9-4BB1-8B9F-1EA954DAEBC0}">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FA0340A9-FFCC-4314-80EE-C52C3F1B136F}">
      <dgm:prSet phldrT="[Text]"/>
      <dgm:spPr/>
      <dgm:t>
        <a:bodyPr/>
        <a:lstStyle/>
        <a:p>
          <a:r>
            <a:rPr lang="en-US" dirty="0">
              <a:solidFill>
                <a:schemeClr val="tx1"/>
              </a:solidFill>
              <a:latin typeface="Calibri"/>
              <a:ea typeface="+mn-ea"/>
              <a:cs typeface="+mn-cs"/>
            </a:rPr>
            <a:t>Employee</a:t>
          </a:r>
          <a:endParaRPr lang="en-US" dirty="0">
            <a:solidFill>
              <a:schemeClr val="tx1"/>
            </a:solidFill>
          </a:endParaRPr>
        </a:p>
        <a:p>
          <a:r>
            <a:rPr lang="en-US" dirty="0">
              <a:solidFill>
                <a:schemeClr val="tx1"/>
              </a:solidFill>
            </a:rPr>
            <a:t>Uploads approved document by doc type to eFolder</a:t>
          </a:r>
        </a:p>
      </dgm:t>
    </dgm:pt>
    <dgm:pt modelId="{10868C3A-5F65-4EBB-9AE9-9A68D1511934}" type="parTrans" cxnId="{AEE001D5-A230-45FF-A588-47B159EBE923}">
      <dgm:prSet/>
      <dgm:spPr/>
      <dgm:t>
        <a:bodyPr/>
        <a:lstStyle/>
        <a:p>
          <a:endParaRPr lang="en-US">
            <a:solidFill>
              <a:schemeClr val="tx1"/>
            </a:solidFill>
          </a:endParaRPr>
        </a:p>
      </dgm:t>
    </dgm:pt>
    <dgm:pt modelId="{3E4476C9-1A6A-4CF3-B690-7948C1EE5AC3}" type="sibTrans" cxnId="{AEE001D5-A230-45FF-A588-47B159EBE923}">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F02A488E-A523-47A4-A402-A4D91251035C}">
      <dgm:prSet phldrT="[Text]"/>
      <dgm:spPr/>
      <dgm:t>
        <a:bodyPr/>
        <a:lstStyle/>
        <a:p>
          <a:r>
            <a:rPr lang="en-US" dirty="0">
              <a:solidFill>
                <a:schemeClr val="tx1"/>
              </a:solidFill>
              <a:latin typeface="Calibri"/>
              <a:ea typeface="+mn-ea"/>
              <a:cs typeface="+mn-cs"/>
            </a:rPr>
            <a:t>Employee</a:t>
          </a:r>
          <a:endParaRPr lang="en-US" dirty="0">
            <a:solidFill>
              <a:schemeClr val="tx1"/>
            </a:solidFill>
          </a:endParaRPr>
        </a:p>
        <a:p>
          <a:r>
            <a:rPr lang="en-US" dirty="0">
              <a:solidFill>
                <a:schemeClr val="tx1"/>
              </a:solidFill>
            </a:rPr>
            <a:t>Deletes temporary document from their subfolder</a:t>
          </a:r>
        </a:p>
      </dgm:t>
    </dgm:pt>
    <dgm:pt modelId="{F6C754EE-87A4-4981-BD3E-3231E25B41B3}" type="parTrans" cxnId="{AF774162-7904-4EE3-B802-78A514DB49E0}">
      <dgm:prSet/>
      <dgm:spPr/>
      <dgm:t>
        <a:bodyPr/>
        <a:lstStyle/>
        <a:p>
          <a:endParaRPr lang="en-US">
            <a:solidFill>
              <a:schemeClr val="tx1"/>
            </a:solidFill>
          </a:endParaRPr>
        </a:p>
      </dgm:t>
    </dgm:pt>
    <dgm:pt modelId="{F6EE8771-0845-4B9F-B5E6-55A6C8755804}" type="sibTrans" cxnId="{AF774162-7904-4EE3-B802-78A514DB49E0}">
      <dgm:prSet/>
      <dgm:spPr/>
      <dgm:t>
        <a:bodyPr/>
        <a:lstStyle/>
        <a:p>
          <a:endParaRPr lang="en-US">
            <a:solidFill>
              <a:schemeClr val="tx1"/>
            </a:solidFill>
          </a:endParaRPr>
        </a:p>
      </dgm:t>
    </dgm:pt>
    <dgm:pt modelId="{6D7CAB6C-0D2D-4840-8101-55C7D7507C3D}" type="pres">
      <dgm:prSet presAssocID="{7C948795-305D-46DC-A9FB-3108EBCE9EF8}" presName="Name0" presStyleCnt="0">
        <dgm:presLayoutVars>
          <dgm:dir/>
          <dgm:resizeHandles val="exact"/>
        </dgm:presLayoutVars>
      </dgm:prSet>
      <dgm:spPr/>
    </dgm:pt>
    <dgm:pt modelId="{FFB2E747-92CF-4AA3-824A-662043CE4E78}" type="pres">
      <dgm:prSet presAssocID="{AE8A94ED-2445-4ABC-B236-266D2B861825}" presName="node" presStyleLbl="node1" presStyleIdx="0" presStyleCnt="8">
        <dgm:presLayoutVars>
          <dgm:bulletEnabled val="1"/>
        </dgm:presLayoutVars>
      </dgm:prSet>
      <dgm:spPr>
        <a:xfrm>
          <a:off x="363727" y="2519"/>
          <a:ext cx="2234319" cy="1340591"/>
        </a:xfrm>
        <a:prstGeom prst="rect">
          <a:avLst/>
        </a:prstGeom>
      </dgm:spPr>
    </dgm:pt>
    <dgm:pt modelId="{1B7E88FB-D947-459F-9446-1A06A813DE43}" type="pres">
      <dgm:prSet presAssocID="{76013469-C3FF-4FE1-A002-B3A2AF9CD373}" presName="sibTrans" presStyleLbl="sibTrans1D1" presStyleIdx="0" presStyleCnt="7"/>
      <dgm:spPr/>
    </dgm:pt>
    <dgm:pt modelId="{815F1B2F-97D1-4794-908E-80368239697A}" type="pres">
      <dgm:prSet presAssocID="{76013469-C3FF-4FE1-A002-B3A2AF9CD373}" presName="connectorText" presStyleLbl="sibTrans1D1" presStyleIdx="0" presStyleCnt="7"/>
      <dgm:spPr/>
    </dgm:pt>
    <dgm:pt modelId="{1603A8D7-7FDF-494B-99B8-FCAA7FA42458}" type="pres">
      <dgm:prSet presAssocID="{9F08FB35-55B7-47F8-AD3D-196D87F17CB8}" presName="node" presStyleLbl="node1" presStyleIdx="1" presStyleCnt="8">
        <dgm:presLayoutVars>
          <dgm:bulletEnabled val="1"/>
        </dgm:presLayoutVars>
      </dgm:prSet>
      <dgm:spPr>
        <a:xfrm>
          <a:off x="3111940" y="2519"/>
          <a:ext cx="2234319" cy="1340591"/>
        </a:xfrm>
        <a:prstGeom prst="rect">
          <a:avLst/>
        </a:prstGeom>
      </dgm:spPr>
    </dgm:pt>
    <dgm:pt modelId="{A86A1E9C-9818-4BC2-8560-517AEDDB6AF3}" type="pres">
      <dgm:prSet presAssocID="{E9D4A110-F063-440C-9D16-17FFB029956C}" presName="sibTrans" presStyleLbl="sibTrans1D1" presStyleIdx="1" presStyleCnt="7"/>
      <dgm:spPr/>
    </dgm:pt>
    <dgm:pt modelId="{3FC90DCC-2F7C-47FF-B97E-75D2924EB91C}" type="pres">
      <dgm:prSet presAssocID="{E9D4A110-F063-440C-9D16-17FFB029956C}" presName="connectorText" presStyleLbl="sibTrans1D1" presStyleIdx="1" presStyleCnt="7"/>
      <dgm:spPr/>
    </dgm:pt>
    <dgm:pt modelId="{49D18990-FF5E-4670-A622-E48AB837662A}" type="pres">
      <dgm:prSet presAssocID="{4820470A-EDE4-49F3-ABAE-5DA8990DDE7C}" presName="node" presStyleLbl="node1" presStyleIdx="2" presStyleCnt="8">
        <dgm:presLayoutVars>
          <dgm:bulletEnabled val="1"/>
        </dgm:presLayoutVars>
      </dgm:prSet>
      <dgm:spPr/>
    </dgm:pt>
    <dgm:pt modelId="{609CF073-1765-45EE-9E22-60113EEE0E7F}" type="pres">
      <dgm:prSet presAssocID="{DBCB1A93-39D3-4FB1-BFD5-E48B3996F587}" presName="sibTrans" presStyleLbl="sibTrans1D1" presStyleIdx="2" presStyleCnt="7"/>
      <dgm:spPr/>
    </dgm:pt>
    <dgm:pt modelId="{994EEFE2-F1FA-46B1-8AE9-A9F6D8625F19}" type="pres">
      <dgm:prSet presAssocID="{DBCB1A93-39D3-4FB1-BFD5-E48B3996F587}" presName="connectorText" presStyleLbl="sibTrans1D1" presStyleIdx="2" presStyleCnt="7"/>
      <dgm:spPr/>
    </dgm:pt>
    <dgm:pt modelId="{857F7C18-4D5F-43FC-A680-053A981C98AE}" type="pres">
      <dgm:prSet presAssocID="{BBCCFD04-233E-4CE5-8286-5C1AB3A9A9E7}" presName="node" presStyleLbl="node1" presStyleIdx="3" presStyleCnt="8">
        <dgm:presLayoutVars>
          <dgm:bulletEnabled val="1"/>
        </dgm:presLayoutVars>
      </dgm:prSet>
      <dgm:spPr/>
    </dgm:pt>
    <dgm:pt modelId="{43F86380-466A-45FA-959E-98DAA5F00301}" type="pres">
      <dgm:prSet presAssocID="{9A1A7B5C-04CD-4098-8CF5-7B4FD68CE3D4}" presName="sibTrans" presStyleLbl="sibTrans1D1" presStyleIdx="3" presStyleCnt="7"/>
      <dgm:spPr/>
    </dgm:pt>
    <dgm:pt modelId="{C237F58F-8A40-4E0A-A7B3-D9120AF536C2}" type="pres">
      <dgm:prSet presAssocID="{9A1A7B5C-04CD-4098-8CF5-7B4FD68CE3D4}" presName="connectorText" presStyleLbl="sibTrans1D1" presStyleIdx="3" presStyleCnt="7"/>
      <dgm:spPr/>
    </dgm:pt>
    <dgm:pt modelId="{244B02C0-6207-4169-85A1-607CBC75E4E2}" type="pres">
      <dgm:prSet presAssocID="{943BB862-CBF0-4384-BBC1-E2BC612257ED}" presName="node" presStyleLbl="node1" presStyleIdx="4" presStyleCnt="8">
        <dgm:presLayoutVars>
          <dgm:bulletEnabled val="1"/>
        </dgm:presLayoutVars>
      </dgm:prSet>
      <dgm:spPr/>
    </dgm:pt>
    <dgm:pt modelId="{2D087865-2C17-45D3-84B8-F9E368D4678B}" type="pres">
      <dgm:prSet presAssocID="{EEE77F56-EFD5-462B-9D13-9CC194429FF5}" presName="sibTrans" presStyleLbl="sibTrans1D1" presStyleIdx="4" presStyleCnt="7"/>
      <dgm:spPr/>
    </dgm:pt>
    <dgm:pt modelId="{085D6955-EB12-4B96-AFAE-F4CB7099298F}" type="pres">
      <dgm:prSet presAssocID="{EEE77F56-EFD5-462B-9D13-9CC194429FF5}" presName="connectorText" presStyleLbl="sibTrans1D1" presStyleIdx="4" presStyleCnt="7"/>
      <dgm:spPr/>
    </dgm:pt>
    <dgm:pt modelId="{72C5961C-B13B-47D9-989A-39E747BF3F6C}" type="pres">
      <dgm:prSet presAssocID="{A31ED86E-2CB2-420B-A506-1EA376BBF280}" presName="node" presStyleLbl="node1" presStyleIdx="5" presStyleCnt="8">
        <dgm:presLayoutVars>
          <dgm:bulletEnabled val="1"/>
        </dgm:presLayoutVars>
      </dgm:prSet>
      <dgm:spPr/>
    </dgm:pt>
    <dgm:pt modelId="{5F945DB6-4057-4BE6-BE72-02F66215268A}" type="pres">
      <dgm:prSet presAssocID="{1C61D946-7C21-4FE6-9B0A-1859D242CA39}" presName="sibTrans" presStyleLbl="sibTrans1D1" presStyleIdx="5" presStyleCnt="7"/>
      <dgm:spPr/>
    </dgm:pt>
    <dgm:pt modelId="{6177C124-FDAF-4CFD-A6AD-21D80CC39609}" type="pres">
      <dgm:prSet presAssocID="{1C61D946-7C21-4FE6-9B0A-1859D242CA39}" presName="connectorText" presStyleLbl="sibTrans1D1" presStyleIdx="5" presStyleCnt="7"/>
      <dgm:spPr/>
    </dgm:pt>
    <dgm:pt modelId="{53619EDB-C1A0-41A4-86EB-D0ACE8E6FBC0}" type="pres">
      <dgm:prSet presAssocID="{FA0340A9-FFCC-4314-80EE-C52C3F1B136F}" presName="node" presStyleLbl="node1" presStyleIdx="6" presStyleCnt="8">
        <dgm:presLayoutVars>
          <dgm:bulletEnabled val="1"/>
        </dgm:presLayoutVars>
      </dgm:prSet>
      <dgm:spPr/>
    </dgm:pt>
    <dgm:pt modelId="{D5BB9C2B-788A-40F3-9EF6-929126DA6AD0}" type="pres">
      <dgm:prSet presAssocID="{3E4476C9-1A6A-4CF3-B690-7948C1EE5AC3}" presName="sibTrans" presStyleLbl="sibTrans1D1" presStyleIdx="6" presStyleCnt="7"/>
      <dgm:spPr/>
    </dgm:pt>
    <dgm:pt modelId="{E63653BA-D94B-4DC4-8589-E67AA003EFCC}" type="pres">
      <dgm:prSet presAssocID="{3E4476C9-1A6A-4CF3-B690-7948C1EE5AC3}" presName="connectorText" presStyleLbl="sibTrans1D1" presStyleIdx="6" presStyleCnt="7"/>
      <dgm:spPr/>
    </dgm:pt>
    <dgm:pt modelId="{259C3CA6-E86A-4D46-ACDB-546B0D40F2B2}" type="pres">
      <dgm:prSet presAssocID="{F02A488E-A523-47A4-A402-A4D91251035C}" presName="node" presStyleLbl="node1" presStyleIdx="7" presStyleCnt="8">
        <dgm:presLayoutVars>
          <dgm:bulletEnabled val="1"/>
        </dgm:presLayoutVars>
      </dgm:prSet>
      <dgm:spPr/>
    </dgm:pt>
  </dgm:ptLst>
  <dgm:cxnLst>
    <dgm:cxn modelId="{A17A4705-AB1B-4469-8161-6866EA21322D}" srcId="{7C948795-305D-46DC-A9FB-3108EBCE9EF8}" destId="{9F08FB35-55B7-47F8-AD3D-196D87F17CB8}" srcOrd="1" destOrd="0" parTransId="{542F2554-9A61-4601-860D-8F05D5FE8825}" sibTransId="{E9D4A110-F063-440C-9D16-17FFB029956C}"/>
    <dgm:cxn modelId="{29709406-86F0-4A0A-AA17-BA925E612ECA}" srcId="{7C948795-305D-46DC-A9FB-3108EBCE9EF8}" destId="{4820470A-EDE4-49F3-ABAE-5DA8990DDE7C}" srcOrd="2" destOrd="0" parTransId="{C63F47B2-8B79-4E25-BA5C-13EA0FDC120C}" sibTransId="{DBCB1A93-39D3-4FB1-BFD5-E48B3996F587}"/>
    <dgm:cxn modelId="{B789460E-FB56-4766-BAD6-605546A3BCBC}" type="presOf" srcId="{DBCB1A93-39D3-4FB1-BFD5-E48B3996F587}" destId="{994EEFE2-F1FA-46B1-8AE9-A9F6D8625F19}" srcOrd="1" destOrd="0" presId="urn:microsoft.com/office/officeart/2005/8/layout/bProcess3"/>
    <dgm:cxn modelId="{5CC3EC0F-03D0-4A68-B1AA-5359DE940197}" type="presOf" srcId="{3E4476C9-1A6A-4CF3-B690-7948C1EE5AC3}" destId="{D5BB9C2B-788A-40F3-9EF6-929126DA6AD0}" srcOrd="0" destOrd="0" presId="urn:microsoft.com/office/officeart/2005/8/layout/bProcess3"/>
    <dgm:cxn modelId="{4820BB14-43AB-483C-B77A-1EDB0973D4FC}" type="presOf" srcId="{BBCCFD04-233E-4CE5-8286-5C1AB3A9A9E7}" destId="{857F7C18-4D5F-43FC-A680-053A981C98AE}" srcOrd="0" destOrd="0" presId="urn:microsoft.com/office/officeart/2005/8/layout/bProcess3"/>
    <dgm:cxn modelId="{470FAA17-3FE7-4352-8076-B6996B7EE1FE}" type="presOf" srcId="{F02A488E-A523-47A4-A402-A4D91251035C}" destId="{259C3CA6-E86A-4D46-ACDB-546B0D40F2B2}" srcOrd="0" destOrd="0" presId="urn:microsoft.com/office/officeart/2005/8/layout/bProcess3"/>
    <dgm:cxn modelId="{E68A781A-B60F-41A7-A20D-AE6EA6471E5E}" type="presOf" srcId="{1C61D946-7C21-4FE6-9B0A-1859D242CA39}" destId="{6177C124-FDAF-4CFD-A6AD-21D80CC39609}" srcOrd="1" destOrd="0" presId="urn:microsoft.com/office/officeart/2005/8/layout/bProcess3"/>
    <dgm:cxn modelId="{6B61E122-8CCB-4600-9B06-CE4BA0353422}" type="presOf" srcId="{1C61D946-7C21-4FE6-9B0A-1859D242CA39}" destId="{5F945DB6-4057-4BE6-BE72-02F66215268A}" srcOrd="0" destOrd="0" presId="urn:microsoft.com/office/officeart/2005/8/layout/bProcess3"/>
    <dgm:cxn modelId="{B644D05D-AE15-4B3C-B141-CEBF8B7718D0}" type="presOf" srcId="{76013469-C3FF-4FE1-A002-B3A2AF9CD373}" destId="{1B7E88FB-D947-459F-9446-1A06A813DE43}" srcOrd="0" destOrd="0" presId="urn:microsoft.com/office/officeart/2005/8/layout/bProcess3"/>
    <dgm:cxn modelId="{AF774162-7904-4EE3-B802-78A514DB49E0}" srcId="{7C948795-305D-46DC-A9FB-3108EBCE9EF8}" destId="{F02A488E-A523-47A4-A402-A4D91251035C}" srcOrd="7" destOrd="0" parTransId="{F6C754EE-87A4-4981-BD3E-3231E25B41B3}" sibTransId="{F6EE8771-0845-4B9F-B5E6-55A6C8755804}"/>
    <dgm:cxn modelId="{9069C963-B788-4B02-AD91-36549E641667}" type="presOf" srcId="{3E4476C9-1A6A-4CF3-B690-7948C1EE5AC3}" destId="{E63653BA-D94B-4DC4-8589-E67AA003EFCC}" srcOrd="1" destOrd="0" presId="urn:microsoft.com/office/officeart/2005/8/layout/bProcess3"/>
    <dgm:cxn modelId="{52E12466-2C64-4B5A-9A15-FDA284B90279}" type="presOf" srcId="{E9D4A110-F063-440C-9D16-17FFB029956C}" destId="{3FC90DCC-2F7C-47FF-B97E-75D2924EB91C}" srcOrd="1" destOrd="0" presId="urn:microsoft.com/office/officeart/2005/8/layout/bProcess3"/>
    <dgm:cxn modelId="{FE79E046-A56F-4142-8120-0BD0DE501134}" type="presOf" srcId="{7C948795-305D-46DC-A9FB-3108EBCE9EF8}" destId="{6D7CAB6C-0D2D-4840-8101-55C7D7507C3D}" srcOrd="0" destOrd="0" presId="urn:microsoft.com/office/officeart/2005/8/layout/bProcess3"/>
    <dgm:cxn modelId="{F67A984C-B17B-4BF9-9990-97C0CFE161BB}" srcId="{7C948795-305D-46DC-A9FB-3108EBCE9EF8}" destId="{943BB862-CBF0-4384-BBC1-E2BC612257ED}" srcOrd="4" destOrd="0" parTransId="{F02EA6DE-DE21-44E9-9312-AA0EF63A8BD8}" sibTransId="{EEE77F56-EFD5-462B-9D13-9CC194429FF5}"/>
    <dgm:cxn modelId="{C5827475-4E44-44E3-A429-1DC8511ED036}" type="presOf" srcId="{4820470A-EDE4-49F3-ABAE-5DA8990DDE7C}" destId="{49D18990-FF5E-4670-A622-E48AB837662A}" srcOrd="0" destOrd="0" presId="urn:microsoft.com/office/officeart/2005/8/layout/bProcess3"/>
    <dgm:cxn modelId="{76625A75-EDDE-4561-8377-813D96EB805F}" type="presOf" srcId="{FA0340A9-FFCC-4314-80EE-C52C3F1B136F}" destId="{53619EDB-C1A0-41A4-86EB-D0ACE8E6FBC0}" srcOrd="0" destOrd="0" presId="urn:microsoft.com/office/officeart/2005/8/layout/bProcess3"/>
    <dgm:cxn modelId="{18FD757B-A953-4221-A09B-65B92881EF28}" type="presOf" srcId="{9A1A7B5C-04CD-4098-8CF5-7B4FD68CE3D4}" destId="{C237F58F-8A40-4E0A-A7B3-D9120AF536C2}" srcOrd="1" destOrd="0" presId="urn:microsoft.com/office/officeart/2005/8/layout/bProcess3"/>
    <dgm:cxn modelId="{E9E4E783-036D-4502-80D0-3F8F26933F52}" type="presOf" srcId="{EEE77F56-EFD5-462B-9D13-9CC194429FF5}" destId="{085D6955-EB12-4B96-AFAE-F4CB7099298F}" srcOrd="1" destOrd="0" presId="urn:microsoft.com/office/officeart/2005/8/layout/bProcess3"/>
    <dgm:cxn modelId="{4CDD31A5-026F-426D-8561-6E1CFB117308}" type="presOf" srcId="{DBCB1A93-39D3-4FB1-BFD5-E48B3996F587}" destId="{609CF073-1765-45EE-9E22-60113EEE0E7F}" srcOrd="0" destOrd="0" presId="urn:microsoft.com/office/officeart/2005/8/layout/bProcess3"/>
    <dgm:cxn modelId="{FE015AAC-9E46-4474-9630-71EAB6CE0AC3}" type="presOf" srcId="{9A1A7B5C-04CD-4098-8CF5-7B4FD68CE3D4}" destId="{43F86380-466A-45FA-959E-98DAA5F00301}" srcOrd="0" destOrd="0" presId="urn:microsoft.com/office/officeart/2005/8/layout/bProcess3"/>
    <dgm:cxn modelId="{BEF9C0AD-B7B3-4A8D-BE91-CF33A0E99BBC}" type="presOf" srcId="{A31ED86E-2CB2-420B-A506-1EA376BBF280}" destId="{72C5961C-B13B-47D9-989A-39E747BF3F6C}" srcOrd="0" destOrd="0" presId="urn:microsoft.com/office/officeart/2005/8/layout/bProcess3"/>
    <dgm:cxn modelId="{34957CB5-E5D9-4BB1-8B9F-1EA954DAEBC0}" srcId="{7C948795-305D-46DC-A9FB-3108EBCE9EF8}" destId="{A31ED86E-2CB2-420B-A506-1EA376BBF280}" srcOrd="5" destOrd="0" parTransId="{9B31CDBB-EE96-4199-B3FA-B2B4EB9F8ED6}" sibTransId="{1C61D946-7C21-4FE6-9B0A-1859D242CA39}"/>
    <dgm:cxn modelId="{11B470B6-FC6C-43A4-AFF7-9D6A1E828CCE}" srcId="{7C948795-305D-46DC-A9FB-3108EBCE9EF8}" destId="{AE8A94ED-2445-4ABC-B236-266D2B861825}" srcOrd="0" destOrd="0" parTransId="{DD2D5553-7E4C-4D10-889E-9A839354FBCB}" sibTransId="{76013469-C3FF-4FE1-A002-B3A2AF9CD373}"/>
    <dgm:cxn modelId="{AEE001D5-A230-45FF-A588-47B159EBE923}" srcId="{7C948795-305D-46DC-A9FB-3108EBCE9EF8}" destId="{FA0340A9-FFCC-4314-80EE-C52C3F1B136F}" srcOrd="6" destOrd="0" parTransId="{10868C3A-5F65-4EBB-9AE9-9A68D1511934}" sibTransId="{3E4476C9-1A6A-4CF3-B690-7948C1EE5AC3}"/>
    <dgm:cxn modelId="{CC7706DB-B49C-4575-B5A3-C6703A10F115}" type="presOf" srcId="{E9D4A110-F063-440C-9D16-17FFB029956C}" destId="{A86A1E9C-9818-4BC2-8560-517AEDDB6AF3}" srcOrd="0" destOrd="0" presId="urn:microsoft.com/office/officeart/2005/8/layout/bProcess3"/>
    <dgm:cxn modelId="{547C95DB-8D09-4308-BDBC-697B2D5E8E7C}" type="presOf" srcId="{EEE77F56-EFD5-462B-9D13-9CC194429FF5}" destId="{2D087865-2C17-45D3-84B8-F9E368D4678B}" srcOrd="0" destOrd="0" presId="urn:microsoft.com/office/officeart/2005/8/layout/bProcess3"/>
    <dgm:cxn modelId="{49EDA2DC-C22B-4D69-BDAF-7C0101F8248C}" srcId="{7C948795-305D-46DC-A9FB-3108EBCE9EF8}" destId="{BBCCFD04-233E-4CE5-8286-5C1AB3A9A9E7}" srcOrd="3" destOrd="0" parTransId="{4259C7A0-111D-4B33-A6EC-D547EAE904E2}" sibTransId="{9A1A7B5C-04CD-4098-8CF5-7B4FD68CE3D4}"/>
    <dgm:cxn modelId="{D9A7C7DF-6809-4ED2-B50B-3BC22EAD8EC1}" type="presOf" srcId="{76013469-C3FF-4FE1-A002-B3A2AF9CD373}" destId="{815F1B2F-97D1-4794-908E-80368239697A}" srcOrd="1" destOrd="0" presId="urn:microsoft.com/office/officeart/2005/8/layout/bProcess3"/>
    <dgm:cxn modelId="{40FD8FE8-7A08-4D86-964F-7DEB78E888DD}" type="presOf" srcId="{9F08FB35-55B7-47F8-AD3D-196D87F17CB8}" destId="{1603A8D7-7FDF-494B-99B8-FCAA7FA42458}" srcOrd="0" destOrd="0" presId="urn:microsoft.com/office/officeart/2005/8/layout/bProcess3"/>
    <dgm:cxn modelId="{E4B2FFF2-BEEB-4E8D-B3B8-11AB63344DBA}" type="presOf" srcId="{943BB862-CBF0-4384-BBC1-E2BC612257ED}" destId="{244B02C0-6207-4169-85A1-607CBC75E4E2}" srcOrd="0" destOrd="0" presId="urn:microsoft.com/office/officeart/2005/8/layout/bProcess3"/>
    <dgm:cxn modelId="{4D8F07F5-1A4B-42D7-8C8A-4CA2977A010B}" type="presOf" srcId="{AE8A94ED-2445-4ABC-B236-266D2B861825}" destId="{FFB2E747-92CF-4AA3-824A-662043CE4E78}" srcOrd="0" destOrd="0" presId="urn:microsoft.com/office/officeart/2005/8/layout/bProcess3"/>
    <dgm:cxn modelId="{A43B5D70-940D-4FD2-9104-B36DCA620D77}" type="presParOf" srcId="{6D7CAB6C-0D2D-4840-8101-55C7D7507C3D}" destId="{FFB2E747-92CF-4AA3-824A-662043CE4E78}" srcOrd="0" destOrd="0" presId="urn:microsoft.com/office/officeart/2005/8/layout/bProcess3"/>
    <dgm:cxn modelId="{F6344971-87BF-4F57-B9E9-81E488954183}" type="presParOf" srcId="{6D7CAB6C-0D2D-4840-8101-55C7D7507C3D}" destId="{1B7E88FB-D947-459F-9446-1A06A813DE43}" srcOrd="1" destOrd="0" presId="urn:microsoft.com/office/officeart/2005/8/layout/bProcess3"/>
    <dgm:cxn modelId="{1BDE8479-B288-47CB-A237-EF1048483DB1}" type="presParOf" srcId="{1B7E88FB-D947-459F-9446-1A06A813DE43}" destId="{815F1B2F-97D1-4794-908E-80368239697A}" srcOrd="0" destOrd="0" presId="urn:microsoft.com/office/officeart/2005/8/layout/bProcess3"/>
    <dgm:cxn modelId="{CE9DCD2A-7CD5-404E-ACCE-1BBC935D1DA1}" type="presParOf" srcId="{6D7CAB6C-0D2D-4840-8101-55C7D7507C3D}" destId="{1603A8D7-7FDF-494B-99B8-FCAA7FA42458}" srcOrd="2" destOrd="0" presId="urn:microsoft.com/office/officeart/2005/8/layout/bProcess3"/>
    <dgm:cxn modelId="{A3101693-420B-41F3-B390-E5B23B70D2B1}" type="presParOf" srcId="{6D7CAB6C-0D2D-4840-8101-55C7D7507C3D}" destId="{A86A1E9C-9818-4BC2-8560-517AEDDB6AF3}" srcOrd="3" destOrd="0" presId="urn:microsoft.com/office/officeart/2005/8/layout/bProcess3"/>
    <dgm:cxn modelId="{3D2627B6-89D4-4B58-8C31-BA88F4C3E496}" type="presParOf" srcId="{A86A1E9C-9818-4BC2-8560-517AEDDB6AF3}" destId="{3FC90DCC-2F7C-47FF-B97E-75D2924EB91C}" srcOrd="0" destOrd="0" presId="urn:microsoft.com/office/officeart/2005/8/layout/bProcess3"/>
    <dgm:cxn modelId="{A9225F33-AD17-4A50-BC38-3188D2F86088}" type="presParOf" srcId="{6D7CAB6C-0D2D-4840-8101-55C7D7507C3D}" destId="{49D18990-FF5E-4670-A622-E48AB837662A}" srcOrd="4" destOrd="0" presId="urn:microsoft.com/office/officeart/2005/8/layout/bProcess3"/>
    <dgm:cxn modelId="{D2E2BD14-0FC0-4187-9CDC-0D3C8FEA6391}" type="presParOf" srcId="{6D7CAB6C-0D2D-4840-8101-55C7D7507C3D}" destId="{609CF073-1765-45EE-9E22-60113EEE0E7F}" srcOrd="5" destOrd="0" presId="urn:microsoft.com/office/officeart/2005/8/layout/bProcess3"/>
    <dgm:cxn modelId="{AB727B97-CC0E-4972-AF05-2E49C8AF05AA}" type="presParOf" srcId="{609CF073-1765-45EE-9E22-60113EEE0E7F}" destId="{994EEFE2-F1FA-46B1-8AE9-A9F6D8625F19}" srcOrd="0" destOrd="0" presId="urn:microsoft.com/office/officeart/2005/8/layout/bProcess3"/>
    <dgm:cxn modelId="{69548B61-6FF5-4819-BF11-799BEA083F34}" type="presParOf" srcId="{6D7CAB6C-0D2D-4840-8101-55C7D7507C3D}" destId="{857F7C18-4D5F-43FC-A680-053A981C98AE}" srcOrd="6" destOrd="0" presId="urn:microsoft.com/office/officeart/2005/8/layout/bProcess3"/>
    <dgm:cxn modelId="{9C3B11E0-9A3A-4132-913F-75A06F03EE0B}" type="presParOf" srcId="{6D7CAB6C-0D2D-4840-8101-55C7D7507C3D}" destId="{43F86380-466A-45FA-959E-98DAA5F00301}" srcOrd="7" destOrd="0" presId="urn:microsoft.com/office/officeart/2005/8/layout/bProcess3"/>
    <dgm:cxn modelId="{3540A9AA-3EF9-4599-84B4-76467EE4A4AB}" type="presParOf" srcId="{43F86380-466A-45FA-959E-98DAA5F00301}" destId="{C237F58F-8A40-4E0A-A7B3-D9120AF536C2}" srcOrd="0" destOrd="0" presId="urn:microsoft.com/office/officeart/2005/8/layout/bProcess3"/>
    <dgm:cxn modelId="{6C663DBB-13A9-487A-B4A6-C797311A153E}" type="presParOf" srcId="{6D7CAB6C-0D2D-4840-8101-55C7D7507C3D}" destId="{244B02C0-6207-4169-85A1-607CBC75E4E2}" srcOrd="8" destOrd="0" presId="urn:microsoft.com/office/officeart/2005/8/layout/bProcess3"/>
    <dgm:cxn modelId="{2A04182D-DC74-41AE-B2BF-7D02292DA4BB}" type="presParOf" srcId="{6D7CAB6C-0D2D-4840-8101-55C7D7507C3D}" destId="{2D087865-2C17-45D3-84B8-F9E368D4678B}" srcOrd="9" destOrd="0" presId="urn:microsoft.com/office/officeart/2005/8/layout/bProcess3"/>
    <dgm:cxn modelId="{5F634135-0622-489A-9659-BAD360A8A714}" type="presParOf" srcId="{2D087865-2C17-45D3-84B8-F9E368D4678B}" destId="{085D6955-EB12-4B96-AFAE-F4CB7099298F}" srcOrd="0" destOrd="0" presId="urn:microsoft.com/office/officeart/2005/8/layout/bProcess3"/>
    <dgm:cxn modelId="{B27C0F88-1C32-4E4B-BB15-4CC338F90F4E}" type="presParOf" srcId="{6D7CAB6C-0D2D-4840-8101-55C7D7507C3D}" destId="{72C5961C-B13B-47D9-989A-39E747BF3F6C}" srcOrd="10" destOrd="0" presId="urn:microsoft.com/office/officeart/2005/8/layout/bProcess3"/>
    <dgm:cxn modelId="{192F44D8-36ED-4A03-BB4D-433CEEA595D8}" type="presParOf" srcId="{6D7CAB6C-0D2D-4840-8101-55C7D7507C3D}" destId="{5F945DB6-4057-4BE6-BE72-02F66215268A}" srcOrd="11" destOrd="0" presId="urn:microsoft.com/office/officeart/2005/8/layout/bProcess3"/>
    <dgm:cxn modelId="{D1C136B3-B74E-4A9C-919F-055C89B8A5A6}" type="presParOf" srcId="{5F945DB6-4057-4BE6-BE72-02F66215268A}" destId="{6177C124-FDAF-4CFD-A6AD-21D80CC39609}" srcOrd="0" destOrd="0" presId="urn:microsoft.com/office/officeart/2005/8/layout/bProcess3"/>
    <dgm:cxn modelId="{A63D3FA8-C075-410E-9BF0-0D2BBB149513}" type="presParOf" srcId="{6D7CAB6C-0D2D-4840-8101-55C7D7507C3D}" destId="{53619EDB-C1A0-41A4-86EB-D0ACE8E6FBC0}" srcOrd="12" destOrd="0" presId="urn:microsoft.com/office/officeart/2005/8/layout/bProcess3"/>
    <dgm:cxn modelId="{81570ECE-077B-4CF2-8952-1840853059BB}" type="presParOf" srcId="{6D7CAB6C-0D2D-4840-8101-55C7D7507C3D}" destId="{D5BB9C2B-788A-40F3-9EF6-929126DA6AD0}" srcOrd="13" destOrd="0" presId="urn:microsoft.com/office/officeart/2005/8/layout/bProcess3"/>
    <dgm:cxn modelId="{C5AD2960-9945-45BF-88E7-0CD6A14973C5}" type="presParOf" srcId="{D5BB9C2B-788A-40F3-9EF6-929126DA6AD0}" destId="{E63653BA-D94B-4DC4-8589-E67AA003EFCC}" srcOrd="0" destOrd="0" presId="urn:microsoft.com/office/officeart/2005/8/layout/bProcess3"/>
    <dgm:cxn modelId="{FDA1ACEE-BFE9-485E-9D58-6C00FD89CB87}" type="presParOf" srcId="{6D7CAB6C-0D2D-4840-8101-55C7D7507C3D}" destId="{259C3CA6-E86A-4D46-ACDB-546B0D40F2B2}"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7C948795-305D-46DC-A9FB-3108EBCE9EF8}" type="doc">
      <dgm:prSet loTypeId="urn:microsoft.com/office/officeart/2005/8/layout/bProcess3" loCatId="process" qsTypeId="urn:microsoft.com/office/officeart/2005/8/quickstyle/3d3" qsCatId="3D" csTypeId="urn:microsoft.com/office/officeart/2005/8/colors/colorful1" csCatId="colorful" phldr="1"/>
      <dgm:spPr/>
      <dgm:t>
        <a:bodyPr/>
        <a:lstStyle/>
        <a:p>
          <a:endParaRPr lang="en-US"/>
        </a:p>
      </dgm:t>
    </dgm:pt>
    <dgm:pt modelId="{AE8A94ED-2445-4ABC-B236-266D2B861825}">
      <dgm:prSet phldrT="[Text]" custT="1">
        <dgm:style>
          <a:lnRef idx="2">
            <a:schemeClr val="accent2"/>
          </a:lnRef>
          <a:fillRef idx="1">
            <a:schemeClr val="lt1"/>
          </a:fillRef>
          <a:effectRef idx="0">
            <a:schemeClr val="accent2"/>
          </a:effectRef>
          <a:fontRef idx="minor">
            <a:schemeClr val="dk1"/>
          </a:fontRef>
        </dgm:style>
      </dgm:prSet>
      <dgm:spPr>
        <a:solidFill>
          <a:schemeClr val="bg1">
            <a:lumMod val="50000"/>
          </a:schemeClr>
        </a:solidFill>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92456" tIns="92456" rIns="92456" bIns="92456" numCol="1" spcCol="1270" anchor="ctr" anchorCtr="0"/>
        <a:lstStyle/>
        <a:p>
          <a:pPr marL="0" lvl="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 </a:t>
          </a:r>
        </a:p>
        <a:p>
          <a:pPr marL="0" lvl="0" algn="ctr" defTabSz="577850">
            <a:lnSpc>
              <a:spcPct val="90000"/>
            </a:lnSpc>
            <a:spcBef>
              <a:spcPct val="0"/>
            </a:spcBef>
            <a:spcAft>
              <a:spcPct val="35000"/>
            </a:spcAft>
            <a:buNone/>
          </a:pPr>
          <a:r>
            <a:rPr lang="en-US" sz="1300" kern="1200" dirty="0">
              <a:solidFill>
                <a:schemeClr val="tx1"/>
              </a:solidFill>
              <a:latin typeface="Calibri"/>
              <a:ea typeface="+mn-ea"/>
              <a:cs typeface="+mn-cs"/>
            </a:rPr>
            <a:t>Creates MSWord Doc</a:t>
          </a:r>
        </a:p>
      </dgm:t>
    </dgm:pt>
    <dgm:pt modelId="{DD2D5553-7E4C-4D10-889E-9A839354FBCB}" type="parTrans" cxnId="{11B470B6-FC6C-43A4-AFF7-9D6A1E828CCE}">
      <dgm:prSet/>
      <dgm:spPr/>
      <dgm:t>
        <a:bodyPr/>
        <a:lstStyle/>
        <a:p>
          <a:endParaRPr lang="en-US">
            <a:solidFill>
              <a:schemeClr val="tx1"/>
            </a:solidFill>
          </a:endParaRPr>
        </a:p>
      </dgm:t>
    </dgm:pt>
    <dgm:pt modelId="{76013469-C3FF-4FE1-A002-B3A2AF9CD373}" type="sibTrans" cxnId="{11B470B6-FC6C-43A4-AFF7-9D6A1E828CCE}">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9F08FB35-55B7-47F8-AD3D-196D87F17CB8}">
      <dgm:prSet phldrT="[Text]"/>
      <dgm:spPr>
        <a:solidFill>
          <a:schemeClr val="bg1">
            <a:lumMod val="50000"/>
          </a:schemeClr>
        </a:solidFill>
      </dgm:spPr>
      <dgm:t>
        <a:bodyPr/>
        <a:lstStyle/>
        <a:p>
          <a:r>
            <a:rPr lang="en-US" dirty="0">
              <a:solidFill>
                <a:schemeClr val="tx1"/>
              </a:solidFill>
              <a:latin typeface="Calibri"/>
              <a:ea typeface="+mn-ea"/>
              <a:cs typeface="+mn-cs"/>
            </a:rPr>
            <a:t>Employee</a:t>
          </a:r>
          <a:endParaRPr lang="en-US" dirty="0">
            <a:solidFill>
              <a:schemeClr val="tx1"/>
            </a:solidFill>
          </a:endParaRPr>
        </a:p>
        <a:p>
          <a:r>
            <a:rPr lang="en-US" dirty="0">
              <a:solidFill>
                <a:schemeClr val="tx1"/>
              </a:solidFill>
            </a:rPr>
            <a:t>Saves Doc as PDF (using naming convention)</a:t>
          </a:r>
        </a:p>
      </dgm:t>
    </dgm:pt>
    <dgm:pt modelId="{542F2554-9A61-4601-860D-8F05D5FE8825}" type="parTrans" cxnId="{A17A4705-AB1B-4469-8161-6866EA21322D}">
      <dgm:prSet/>
      <dgm:spPr/>
      <dgm:t>
        <a:bodyPr/>
        <a:lstStyle/>
        <a:p>
          <a:endParaRPr lang="en-US">
            <a:solidFill>
              <a:schemeClr val="tx1"/>
            </a:solidFill>
          </a:endParaRPr>
        </a:p>
      </dgm:t>
    </dgm:pt>
    <dgm:pt modelId="{E9D4A110-F063-440C-9D16-17FFB029956C}" type="sibTrans" cxnId="{A17A4705-AB1B-4469-8161-6866EA21322D}">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4820470A-EDE4-49F3-ABAE-5DA8990DDE7C}">
      <dgm:prSet phldrT="[Text]" custT="1">
        <dgm:style>
          <a:lnRef idx="2">
            <a:schemeClr val="accent2"/>
          </a:lnRef>
          <a:fillRef idx="1">
            <a:schemeClr val="lt1"/>
          </a:fillRef>
          <a:effectRef idx="0">
            <a:schemeClr val="accent2"/>
          </a:effectRef>
          <a:fontRef idx="minor">
            <a:schemeClr val="dk1"/>
          </a:fontRef>
        </dgm:style>
      </dgm:prSet>
      <dgm:spPr/>
      <dgm:t>
        <a:bodyPr spcFirstLastPara="0" vert="horz" wrap="square" lIns="92456" tIns="92456" rIns="92456" bIns="92456" numCol="1" spcCol="1270" anchor="ctr" anchorCtr="0"/>
        <a:lstStyle/>
        <a:p>
          <a:pPr marL="0" lvl="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p>
        <a:p>
          <a:pPr marL="0" lvl="0" algn="ctr" defTabSz="577850">
            <a:lnSpc>
              <a:spcPct val="90000"/>
            </a:lnSpc>
            <a:spcBef>
              <a:spcPct val="0"/>
            </a:spcBef>
            <a:spcAft>
              <a:spcPct val="35000"/>
            </a:spcAft>
            <a:buNone/>
          </a:pPr>
          <a:r>
            <a:rPr lang="en-US" sz="1300" kern="1200" dirty="0">
              <a:solidFill>
                <a:schemeClr val="tx1"/>
              </a:solidFill>
              <a:latin typeface="Calibri"/>
              <a:ea typeface="+mn-ea"/>
              <a:cs typeface="+mn-cs"/>
            </a:rPr>
            <a:t>Moves signed PDF to “Concurrence Needed” folder</a:t>
          </a:r>
        </a:p>
      </dgm:t>
    </dgm:pt>
    <dgm:pt modelId="{C63F47B2-8B79-4E25-BA5C-13EA0FDC120C}" type="parTrans" cxnId="{29709406-86F0-4A0A-AA17-BA925E612ECA}">
      <dgm:prSet/>
      <dgm:spPr/>
      <dgm:t>
        <a:bodyPr/>
        <a:lstStyle/>
        <a:p>
          <a:endParaRPr lang="en-US">
            <a:solidFill>
              <a:schemeClr val="tx1"/>
            </a:solidFill>
          </a:endParaRPr>
        </a:p>
      </dgm:t>
    </dgm:pt>
    <dgm:pt modelId="{DBCB1A93-39D3-4FB1-BFD5-E48B3996F587}" type="sibTrans" cxnId="{29709406-86F0-4A0A-AA17-BA925E612ECA}">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BBCCFD04-233E-4CE5-8286-5C1AB3A9A9E7}">
      <dgm:prSet phldrT="[Text]"/>
      <dgm:spPr>
        <a:solidFill>
          <a:srgbClr val="FFFF00"/>
        </a:solidFill>
      </dgm:spPr>
      <dgm:t>
        <a:bodyPr/>
        <a:lstStyle/>
        <a:p>
          <a:r>
            <a:rPr lang="en-US" dirty="0">
              <a:solidFill>
                <a:schemeClr val="tx1"/>
              </a:solidFill>
              <a:latin typeface="Calibri"/>
              <a:ea typeface="+mn-ea"/>
              <a:cs typeface="+mn-cs"/>
            </a:rPr>
            <a:t>Employee</a:t>
          </a:r>
          <a:endParaRPr lang="en-US" dirty="0">
            <a:solidFill>
              <a:schemeClr val="tx1"/>
            </a:solidFill>
          </a:endParaRPr>
        </a:p>
        <a:p>
          <a:r>
            <a:rPr lang="en-US" dirty="0">
              <a:solidFill>
                <a:schemeClr val="tx1"/>
              </a:solidFill>
            </a:rPr>
            <a:t>eNotifies VREO of documents in Concurrence Folder</a:t>
          </a:r>
        </a:p>
      </dgm:t>
    </dgm:pt>
    <dgm:pt modelId="{4259C7A0-111D-4B33-A6EC-D547EAE904E2}" type="parTrans" cxnId="{49EDA2DC-C22B-4D69-BDAF-7C0101F8248C}">
      <dgm:prSet/>
      <dgm:spPr/>
      <dgm:t>
        <a:bodyPr/>
        <a:lstStyle/>
        <a:p>
          <a:endParaRPr lang="en-US">
            <a:solidFill>
              <a:schemeClr val="tx1"/>
            </a:solidFill>
          </a:endParaRPr>
        </a:p>
      </dgm:t>
    </dgm:pt>
    <dgm:pt modelId="{9A1A7B5C-04CD-4098-8CF5-7B4FD68CE3D4}" type="sibTrans" cxnId="{49EDA2DC-C22B-4D69-BDAF-7C0101F8248C}">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943BB862-CBF0-4384-BBC1-E2BC612257ED}">
      <dgm:prSet phldrT="[Text]"/>
      <dgm:spPr>
        <a:solidFill>
          <a:srgbClr val="00B050"/>
        </a:solidFill>
      </dgm:spPr>
      <dgm:t>
        <a:bodyPr/>
        <a:lstStyle/>
        <a:p>
          <a:r>
            <a:rPr lang="en-US" dirty="0">
              <a:solidFill>
                <a:schemeClr val="tx1"/>
              </a:solidFill>
            </a:rPr>
            <a:t>VREO</a:t>
          </a:r>
        </a:p>
        <a:p>
          <a:r>
            <a:rPr lang="en-US" dirty="0">
              <a:solidFill>
                <a:schemeClr val="tx1"/>
              </a:solidFill>
            </a:rPr>
            <a:t>Reviews document, moves document to the VRC’s folder with PIV signature or return to VRC for further action </a:t>
          </a:r>
        </a:p>
      </dgm:t>
    </dgm:pt>
    <dgm:pt modelId="{F02EA6DE-DE21-44E9-9312-AA0EF63A8BD8}" type="parTrans" cxnId="{F67A984C-B17B-4BF9-9990-97C0CFE161BB}">
      <dgm:prSet/>
      <dgm:spPr/>
      <dgm:t>
        <a:bodyPr/>
        <a:lstStyle/>
        <a:p>
          <a:endParaRPr lang="en-US">
            <a:solidFill>
              <a:schemeClr val="tx1"/>
            </a:solidFill>
          </a:endParaRPr>
        </a:p>
      </dgm:t>
    </dgm:pt>
    <dgm:pt modelId="{EEE77F56-EFD5-462B-9D13-9CC194429FF5}" type="sibTrans" cxnId="{F67A984C-B17B-4BF9-9990-97C0CFE161BB}">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A31ED86E-2CB2-420B-A506-1EA376BBF280}">
      <dgm:prSet phldrT="[Text]"/>
      <dgm:spPr/>
      <dgm:t>
        <a:bodyPr/>
        <a:lstStyle/>
        <a:p>
          <a:r>
            <a:rPr lang="en-US" dirty="0">
              <a:solidFill>
                <a:schemeClr val="tx1"/>
              </a:solidFill>
            </a:rPr>
            <a:t>VREO</a:t>
          </a:r>
        </a:p>
        <a:p>
          <a:r>
            <a:rPr lang="en-US" dirty="0">
              <a:solidFill>
                <a:schemeClr val="tx1"/>
              </a:solidFill>
            </a:rPr>
            <a:t>Deletes original request from Concurrence Folder</a:t>
          </a:r>
        </a:p>
      </dgm:t>
    </dgm:pt>
    <dgm:pt modelId="{9B31CDBB-EE96-4199-B3FA-B2B4EB9F8ED6}" type="parTrans" cxnId="{34957CB5-E5D9-4BB1-8B9F-1EA954DAEBC0}">
      <dgm:prSet/>
      <dgm:spPr/>
      <dgm:t>
        <a:bodyPr/>
        <a:lstStyle/>
        <a:p>
          <a:endParaRPr lang="en-US">
            <a:solidFill>
              <a:schemeClr val="tx1"/>
            </a:solidFill>
          </a:endParaRPr>
        </a:p>
      </dgm:t>
    </dgm:pt>
    <dgm:pt modelId="{1C61D946-7C21-4FE6-9B0A-1859D242CA39}" type="sibTrans" cxnId="{34957CB5-E5D9-4BB1-8B9F-1EA954DAEBC0}">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FA0340A9-FFCC-4314-80EE-C52C3F1B136F}">
      <dgm:prSet phldrT="[Text]"/>
      <dgm:spPr/>
      <dgm:t>
        <a:bodyPr/>
        <a:lstStyle/>
        <a:p>
          <a:r>
            <a:rPr lang="en-US" dirty="0">
              <a:solidFill>
                <a:schemeClr val="tx1"/>
              </a:solidFill>
              <a:latin typeface="Calibri"/>
              <a:ea typeface="+mn-ea"/>
              <a:cs typeface="+mn-cs"/>
            </a:rPr>
            <a:t>Employee</a:t>
          </a:r>
          <a:endParaRPr lang="en-US" dirty="0">
            <a:solidFill>
              <a:schemeClr val="tx1"/>
            </a:solidFill>
          </a:endParaRPr>
        </a:p>
        <a:p>
          <a:r>
            <a:rPr lang="en-US" dirty="0">
              <a:solidFill>
                <a:schemeClr val="tx1"/>
              </a:solidFill>
            </a:rPr>
            <a:t>Uploads approved document by doc type to eFolder</a:t>
          </a:r>
        </a:p>
      </dgm:t>
    </dgm:pt>
    <dgm:pt modelId="{10868C3A-5F65-4EBB-9AE9-9A68D1511934}" type="parTrans" cxnId="{AEE001D5-A230-45FF-A588-47B159EBE923}">
      <dgm:prSet/>
      <dgm:spPr/>
      <dgm:t>
        <a:bodyPr/>
        <a:lstStyle/>
        <a:p>
          <a:endParaRPr lang="en-US">
            <a:solidFill>
              <a:schemeClr val="tx1"/>
            </a:solidFill>
          </a:endParaRPr>
        </a:p>
      </dgm:t>
    </dgm:pt>
    <dgm:pt modelId="{3E4476C9-1A6A-4CF3-B690-7948C1EE5AC3}" type="sibTrans" cxnId="{AEE001D5-A230-45FF-A588-47B159EBE923}">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F02A488E-A523-47A4-A402-A4D91251035C}">
      <dgm:prSet phldrT="[Text]"/>
      <dgm:spPr/>
      <dgm:t>
        <a:bodyPr/>
        <a:lstStyle/>
        <a:p>
          <a:r>
            <a:rPr lang="en-US" dirty="0">
              <a:solidFill>
                <a:schemeClr val="tx1"/>
              </a:solidFill>
              <a:latin typeface="Calibri"/>
              <a:ea typeface="+mn-ea"/>
              <a:cs typeface="+mn-cs"/>
            </a:rPr>
            <a:t>Employee</a:t>
          </a:r>
          <a:endParaRPr lang="en-US" dirty="0">
            <a:solidFill>
              <a:schemeClr val="tx1"/>
            </a:solidFill>
          </a:endParaRPr>
        </a:p>
        <a:p>
          <a:r>
            <a:rPr lang="en-US" dirty="0">
              <a:solidFill>
                <a:schemeClr val="tx1"/>
              </a:solidFill>
            </a:rPr>
            <a:t>Deletes temporary document from their subfolder</a:t>
          </a:r>
        </a:p>
      </dgm:t>
    </dgm:pt>
    <dgm:pt modelId="{F6C754EE-87A4-4981-BD3E-3231E25B41B3}" type="parTrans" cxnId="{AF774162-7904-4EE3-B802-78A514DB49E0}">
      <dgm:prSet/>
      <dgm:spPr/>
      <dgm:t>
        <a:bodyPr/>
        <a:lstStyle/>
        <a:p>
          <a:endParaRPr lang="en-US">
            <a:solidFill>
              <a:schemeClr val="tx1"/>
            </a:solidFill>
          </a:endParaRPr>
        </a:p>
      </dgm:t>
    </dgm:pt>
    <dgm:pt modelId="{F6EE8771-0845-4B9F-B5E6-55A6C8755804}" type="sibTrans" cxnId="{AF774162-7904-4EE3-B802-78A514DB49E0}">
      <dgm:prSet/>
      <dgm:spPr/>
      <dgm:t>
        <a:bodyPr/>
        <a:lstStyle/>
        <a:p>
          <a:endParaRPr lang="en-US">
            <a:solidFill>
              <a:schemeClr val="tx1"/>
            </a:solidFill>
          </a:endParaRPr>
        </a:p>
      </dgm:t>
    </dgm:pt>
    <dgm:pt modelId="{6D7CAB6C-0D2D-4840-8101-55C7D7507C3D}" type="pres">
      <dgm:prSet presAssocID="{7C948795-305D-46DC-A9FB-3108EBCE9EF8}" presName="Name0" presStyleCnt="0">
        <dgm:presLayoutVars>
          <dgm:dir/>
          <dgm:resizeHandles val="exact"/>
        </dgm:presLayoutVars>
      </dgm:prSet>
      <dgm:spPr/>
    </dgm:pt>
    <dgm:pt modelId="{FFB2E747-92CF-4AA3-824A-662043CE4E78}" type="pres">
      <dgm:prSet presAssocID="{AE8A94ED-2445-4ABC-B236-266D2B861825}" presName="node" presStyleLbl="node1" presStyleIdx="0" presStyleCnt="8">
        <dgm:presLayoutVars>
          <dgm:bulletEnabled val="1"/>
        </dgm:presLayoutVars>
      </dgm:prSet>
      <dgm:spPr>
        <a:xfrm>
          <a:off x="363727" y="2519"/>
          <a:ext cx="2234319" cy="1340591"/>
        </a:xfrm>
        <a:prstGeom prst="rect">
          <a:avLst/>
        </a:prstGeom>
      </dgm:spPr>
    </dgm:pt>
    <dgm:pt modelId="{1B7E88FB-D947-459F-9446-1A06A813DE43}" type="pres">
      <dgm:prSet presAssocID="{76013469-C3FF-4FE1-A002-B3A2AF9CD373}" presName="sibTrans" presStyleLbl="sibTrans1D1" presStyleIdx="0" presStyleCnt="7"/>
      <dgm:spPr/>
    </dgm:pt>
    <dgm:pt modelId="{815F1B2F-97D1-4794-908E-80368239697A}" type="pres">
      <dgm:prSet presAssocID="{76013469-C3FF-4FE1-A002-B3A2AF9CD373}" presName="connectorText" presStyleLbl="sibTrans1D1" presStyleIdx="0" presStyleCnt="7"/>
      <dgm:spPr/>
    </dgm:pt>
    <dgm:pt modelId="{1603A8D7-7FDF-494B-99B8-FCAA7FA42458}" type="pres">
      <dgm:prSet presAssocID="{9F08FB35-55B7-47F8-AD3D-196D87F17CB8}" presName="node" presStyleLbl="node1" presStyleIdx="1" presStyleCnt="8">
        <dgm:presLayoutVars>
          <dgm:bulletEnabled val="1"/>
        </dgm:presLayoutVars>
      </dgm:prSet>
      <dgm:spPr/>
    </dgm:pt>
    <dgm:pt modelId="{A86A1E9C-9818-4BC2-8560-517AEDDB6AF3}" type="pres">
      <dgm:prSet presAssocID="{E9D4A110-F063-440C-9D16-17FFB029956C}" presName="sibTrans" presStyleLbl="sibTrans1D1" presStyleIdx="1" presStyleCnt="7"/>
      <dgm:spPr/>
    </dgm:pt>
    <dgm:pt modelId="{3FC90DCC-2F7C-47FF-B97E-75D2924EB91C}" type="pres">
      <dgm:prSet presAssocID="{E9D4A110-F063-440C-9D16-17FFB029956C}" presName="connectorText" presStyleLbl="sibTrans1D1" presStyleIdx="1" presStyleCnt="7"/>
      <dgm:spPr/>
    </dgm:pt>
    <dgm:pt modelId="{49D18990-FF5E-4670-A622-E48AB837662A}" type="pres">
      <dgm:prSet presAssocID="{4820470A-EDE4-49F3-ABAE-5DA8990DDE7C}" presName="node" presStyleLbl="node1" presStyleIdx="2" presStyleCnt="8" custLinFactNeighborY="-188">
        <dgm:presLayoutVars>
          <dgm:bulletEnabled val="1"/>
        </dgm:presLayoutVars>
      </dgm:prSet>
      <dgm:spPr>
        <a:xfrm>
          <a:off x="5860153" y="2519"/>
          <a:ext cx="2234319" cy="1340591"/>
        </a:xfrm>
        <a:prstGeom prst="rect">
          <a:avLst/>
        </a:prstGeom>
      </dgm:spPr>
    </dgm:pt>
    <dgm:pt modelId="{609CF073-1765-45EE-9E22-60113EEE0E7F}" type="pres">
      <dgm:prSet presAssocID="{DBCB1A93-39D3-4FB1-BFD5-E48B3996F587}" presName="sibTrans" presStyleLbl="sibTrans1D1" presStyleIdx="2" presStyleCnt="7"/>
      <dgm:spPr/>
    </dgm:pt>
    <dgm:pt modelId="{994EEFE2-F1FA-46B1-8AE9-A9F6D8625F19}" type="pres">
      <dgm:prSet presAssocID="{DBCB1A93-39D3-4FB1-BFD5-E48B3996F587}" presName="connectorText" presStyleLbl="sibTrans1D1" presStyleIdx="2" presStyleCnt="7"/>
      <dgm:spPr/>
    </dgm:pt>
    <dgm:pt modelId="{857F7C18-4D5F-43FC-A680-053A981C98AE}" type="pres">
      <dgm:prSet presAssocID="{BBCCFD04-233E-4CE5-8286-5C1AB3A9A9E7}" presName="node" presStyleLbl="node1" presStyleIdx="3" presStyleCnt="8">
        <dgm:presLayoutVars>
          <dgm:bulletEnabled val="1"/>
        </dgm:presLayoutVars>
      </dgm:prSet>
      <dgm:spPr/>
    </dgm:pt>
    <dgm:pt modelId="{43F86380-466A-45FA-959E-98DAA5F00301}" type="pres">
      <dgm:prSet presAssocID="{9A1A7B5C-04CD-4098-8CF5-7B4FD68CE3D4}" presName="sibTrans" presStyleLbl="sibTrans1D1" presStyleIdx="3" presStyleCnt="7"/>
      <dgm:spPr/>
    </dgm:pt>
    <dgm:pt modelId="{C237F58F-8A40-4E0A-A7B3-D9120AF536C2}" type="pres">
      <dgm:prSet presAssocID="{9A1A7B5C-04CD-4098-8CF5-7B4FD68CE3D4}" presName="connectorText" presStyleLbl="sibTrans1D1" presStyleIdx="3" presStyleCnt="7"/>
      <dgm:spPr/>
    </dgm:pt>
    <dgm:pt modelId="{244B02C0-6207-4169-85A1-607CBC75E4E2}" type="pres">
      <dgm:prSet presAssocID="{943BB862-CBF0-4384-BBC1-E2BC612257ED}" presName="node" presStyleLbl="node1" presStyleIdx="4" presStyleCnt="8">
        <dgm:presLayoutVars>
          <dgm:bulletEnabled val="1"/>
        </dgm:presLayoutVars>
      </dgm:prSet>
      <dgm:spPr/>
    </dgm:pt>
    <dgm:pt modelId="{2D087865-2C17-45D3-84B8-F9E368D4678B}" type="pres">
      <dgm:prSet presAssocID="{EEE77F56-EFD5-462B-9D13-9CC194429FF5}" presName="sibTrans" presStyleLbl="sibTrans1D1" presStyleIdx="4" presStyleCnt="7"/>
      <dgm:spPr/>
    </dgm:pt>
    <dgm:pt modelId="{085D6955-EB12-4B96-AFAE-F4CB7099298F}" type="pres">
      <dgm:prSet presAssocID="{EEE77F56-EFD5-462B-9D13-9CC194429FF5}" presName="connectorText" presStyleLbl="sibTrans1D1" presStyleIdx="4" presStyleCnt="7"/>
      <dgm:spPr/>
    </dgm:pt>
    <dgm:pt modelId="{72C5961C-B13B-47D9-989A-39E747BF3F6C}" type="pres">
      <dgm:prSet presAssocID="{A31ED86E-2CB2-420B-A506-1EA376BBF280}" presName="node" presStyleLbl="node1" presStyleIdx="5" presStyleCnt="8">
        <dgm:presLayoutVars>
          <dgm:bulletEnabled val="1"/>
        </dgm:presLayoutVars>
      </dgm:prSet>
      <dgm:spPr/>
    </dgm:pt>
    <dgm:pt modelId="{5F945DB6-4057-4BE6-BE72-02F66215268A}" type="pres">
      <dgm:prSet presAssocID="{1C61D946-7C21-4FE6-9B0A-1859D242CA39}" presName="sibTrans" presStyleLbl="sibTrans1D1" presStyleIdx="5" presStyleCnt="7"/>
      <dgm:spPr/>
    </dgm:pt>
    <dgm:pt modelId="{6177C124-FDAF-4CFD-A6AD-21D80CC39609}" type="pres">
      <dgm:prSet presAssocID="{1C61D946-7C21-4FE6-9B0A-1859D242CA39}" presName="connectorText" presStyleLbl="sibTrans1D1" presStyleIdx="5" presStyleCnt="7"/>
      <dgm:spPr/>
    </dgm:pt>
    <dgm:pt modelId="{53619EDB-C1A0-41A4-86EB-D0ACE8E6FBC0}" type="pres">
      <dgm:prSet presAssocID="{FA0340A9-FFCC-4314-80EE-C52C3F1B136F}" presName="node" presStyleLbl="node1" presStyleIdx="6" presStyleCnt="8">
        <dgm:presLayoutVars>
          <dgm:bulletEnabled val="1"/>
        </dgm:presLayoutVars>
      </dgm:prSet>
      <dgm:spPr/>
    </dgm:pt>
    <dgm:pt modelId="{D5BB9C2B-788A-40F3-9EF6-929126DA6AD0}" type="pres">
      <dgm:prSet presAssocID="{3E4476C9-1A6A-4CF3-B690-7948C1EE5AC3}" presName="sibTrans" presStyleLbl="sibTrans1D1" presStyleIdx="6" presStyleCnt="7"/>
      <dgm:spPr/>
    </dgm:pt>
    <dgm:pt modelId="{E63653BA-D94B-4DC4-8589-E67AA003EFCC}" type="pres">
      <dgm:prSet presAssocID="{3E4476C9-1A6A-4CF3-B690-7948C1EE5AC3}" presName="connectorText" presStyleLbl="sibTrans1D1" presStyleIdx="6" presStyleCnt="7"/>
      <dgm:spPr/>
    </dgm:pt>
    <dgm:pt modelId="{259C3CA6-E86A-4D46-ACDB-546B0D40F2B2}" type="pres">
      <dgm:prSet presAssocID="{F02A488E-A523-47A4-A402-A4D91251035C}" presName="node" presStyleLbl="node1" presStyleIdx="7" presStyleCnt="8">
        <dgm:presLayoutVars>
          <dgm:bulletEnabled val="1"/>
        </dgm:presLayoutVars>
      </dgm:prSet>
      <dgm:spPr/>
    </dgm:pt>
  </dgm:ptLst>
  <dgm:cxnLst>
    <dgm:cxn modelId="{A17A4705-AB1B-4469-8161-6866EA21322D}" srcId="{7C948795-305D-46DC-A9FB-3108EBCE9EF8}" destId="{9F08FB35-55B7-47F8-AD3D-196D87F17CB8}" srcOrd="1" destOrd="0" parTransId="{542F2554-9A61-4601-860D-8F05D5FE8825}" sibTransId="{E9D4A110-F063-440C-9D16-17FFB029956C}"/>
    <dgm:cxn modelId="{29709406-86F0-4A0A-AA17-BA925E612ECA}" srcId="{7C948795-305D-46DC-A9FB-3108EBCE9EF8}" destId="{4820470A-EDE4-49F3-ABAE-5DA8990DDE7C}" srcOrd="2" destOrd="0" parTransId="{C63F47B2-8B79-4E25-BA5C-13EA0FDC120C}" sibTransId="{DBCB1A93-39D3-4FB1-BFD5-E48B3996F587}"/>
    <dgm:cxn modelId="{B789460E-FB56-4766-BAD6-605546A3BCBC}" type="presOf" srcId="{DBCB1A93-39D3-4FB1-BFD5-E48B3996F587}" destId="{994EEFE2-F1FA-46B1-8AE9-A9F6D8625F19}" srcOrd="1" destOrd="0" presId="urn:microsoft.com/office/officeart/2005/8/layout/bProcess3"/>
    <dgm:cxn modelId="{5CC3EC0F-03D0-4A68-B1AA-5359DE940197}" type="presOf" srcId="{3E4476C9-1A6A-4CF3-B690-7948C1EE5AC3}" destId="{D5BB9C2B-788A-40F3-9EF6-929126DA6AD0}" srcOrd="0" destOrd="0" presId="urn:microsoft.com/office/officeart/2005/8/layout/bProcess3"/>
    <dgm:cxn modelId="{4820BB14-43AB-483C-B77A-1EDB0973D4FC}" type="presOf" srcId="{BBCCFD04-233E-4CE5-8286-5C1AB3A9A9E7}" destId="{857F7C18-4D5F-43FC-A680-053A981C98AE}" srcOrd="0" destOrd="0" presId="urn:microsoft.com/office/officeart/2005/8/layout/bProcess3"/>
    <dgm:cxn modelId="{470FAA17-3FE7-4352-8076-B6996B7EE1FE}" type="presOf" srcId="{F02A488E-A523-47A4-A402-A4D91251035C}" destId="{259C3CA6-E86A-4D46-ACDB-546B0D40F2B2}" srcOrd="0" destOrd="0" presId="urn:microsoft.com/office/officeart/2005/8/layout/bProcess3"/>
    <dgm:cxn modelId="{E68A781A-B60F-41A7-A20D-AE6EA6471E5E}" type="presOf" srcId="{1C61D946-7C21-4FE6-9B0A-1859D242CA39}" destId="{6177C124-FDAF-4CFD-A6AD-21D80CC39609}" srcOrd="1" destOrd="0" presId="urn:microsoft.com/office/officeart/2005/8/layout/bProcess3"/>
    <dgm:cxn modelId="{6B61E122-8CCB-4600-9B06-CE4BA0353422}" type="presOf" srcId="{1C61D946-7C21-4FE6-9B0A-1859D242CA39}" destId="{5F945DB6-4057-4BE6-BE72-02F66215268A}" srcOrd="0" destOrd="0" presId="urn:microsoft.com/office/officeart/2005/8/layout/bProcess3"/>
    <dgm:cxn modelId="{B644D05D-AE15-4B3C-B141-CEBF8B7718D0}" type="presOf" srcId="{76013469-C3FF-4FE1-A002-B3A2AF9CD373}" destId="{1B7E88FB-D947-459F-9446-1A06A813DE43}" srcOrd="0" destOrd="0" presId="urn:microsoft.com/office/officeart/2005/8/layout/bProcess3"/>
    <dgm:cxn modelId="{AF774162-7904-4EE3-B802-78A514DB49E0}" srcId="{7C948795-305D-46DC-A9FB-3108EBCE9EF8}" destId="{F02A488E-A523-47A4-A402-A4D91251035C}" srcOrd="7" destOrd="0" parTransId="{F6C754EE-87A4-4981-BD3E-3231E25B41B3}" sibTransId="{F6EE8771-0845-4B9F-B5E6-55A6C8755804}"/>
    <dgm:cxn modelId="{9069C963-B788-4B02-AD91-36549E641667}" type="presOf" srcId="{3E4476C9-1A6A-4CF3-B690-7948C1EE5AC3}" destId="{E63653BA-D94B-4DC4-8589-E67AA003EFCC}" srcOrd="1" destOrd="0" presId="urn:microsoft.com/office/officeart/2005/8/layout/bProcess3"/>
    <dgm:cxn modelId="{52E12466-2C64-4B5A-9A15-FDA284B90279}" type="presOf" srcId="{E9D4A110-F063-440C-9D16-17FFB029956C}" destId="{3FC90DCC-2F7C-47FF-B97E-75D2924EB91C}" srcOrd="1" destOrd="0" presId="urn:microsoft.com/office/officeart/2005/8/layout/bProcess3"/>
    <dgm:cxn modelId="{FE79E046-A56F-4142-8120-0BD0DE501134}" type="presOf" srcId="{7C948795-305D-46DC-A9FB-3108EBCE9EF8}" destId="{6D7CAB6C-0D2D-4840-8101-55C7D7507C3D}" srcOrd="0" destOrd="0" presId="urn:microsoft.com/office/officeart/2005/8/layout/bProcess3"/>
    <dgm:cxn modelId="{F67A984C-B17B-4BF9-9990-97C0CFE161BB}" srcId="{7C948795-305D-46DC-A9FB-3108EBCE9EF8}" destId="{943BB862-CBF0-4384-BBC1-E2BC612257ED}" srcOrd="4" destOrd="0" parTransId="{F02EA6DE-DE21-44E9-9312-AA0EF63A8BD8}" sibTransId="{EEE77F56-EFD5-462B-9D13-9CC194429FF5}"/>
    <dgm:cxn modelId="{C5827475-4E44-44E3-A429-1DC8511ED036}" type="presOf" srcId="{4820470A-EDE4-49F3-ABAE-5DA8990DDE7C}" destId="{49D18990-FF5E-4670-A622-E48AB837662A}" srcOrd="0" destOrd="0" presId="urn:microsoft.com/office/officeart/2005/8/layout/bProcess3"/>
    <dgm:cxn modelId="{76625A75-EDDE-4561-8377-813D96EB805F}" type="presOf" srcId="{FA0340A9-FFCC-4314-80EE-C52C3F1B136F}" destId="{53619EDB-C1A0-41A4-86EB-D0ACE8E6FBC0}" srcOrd="0" destOrd="0" presId="urn:microsoft.com/office/officeart/2005/8/layout/bProcess3"/>
    <dgm:cxn modelId="{18FD757B-A953-4221-A09B-65B92881EF28}" type="presOf" srcId="{9A1A7B5C-04CD-4098-8CF5-7B4FD68CE3D4}" destId="{C237F58F-8A40-4E0A-A7B3-D9120AF536C2}" srcOrd="1" destOrd="0" presId="urn:microsoft.com/office/officeart/2005/8/layout/bProcess3"/>
    <dgm:cxn modelId="{E9E4E783-036D-4502-80D0-3F8F26933F52}" type="presOf" srcId="{EEE77F56-EFD5-462B-9D13-9CC194429FF5}" destId="{085D6955-EB12-4B96-AFAE-F4CB7099298F}" srcOrd="1" destOrd="0" presId="urn:microsoft.com/office/officeart/2005/8/layout/bProcess3"/>
    <dgm:cxn modelId="{4CDD31A5-026F-426D-8561-6E1CFB117308}" type="presOf" srcId="{DBCB1A93-39D3-4FB1-BFD5-E48B3996F587}" destId="{609CF073-1765-45EE-9E22-60113EEE0E7F}" srcOrd="0" destOrd="0" presId="urn:microsoft.com/office/officeart/2005/8/layout/bProcess3"/>
    <dgm:cxn modelId="{FE015AAC-9E46-4474-9630-71EAB6CE0AC3}" type="presOf" srcId="{9A1A7B5C-04CD-4098-8CF5-7B4FD68CE3D4}" destId="{43F86380-466A-45FA-959E-98DAA5F00301}" srcOrd="0" destOrd="0" presId="urn:microsoft.com/office/officeart/2005/8/layout/bProcess3"/>
    <dgm:cxn modelId="{BEF9C0AD-B7B3-4A8D-BE91-CF33A0E99BBC}" type="presOf" srcId="{A31ED86E-2CB2-420B-A506-1EA376BBF280}" destId="{72C5961C-B13B-47D9-989A-39E747BF3F6C}" srcOrd="0" destOrd="0" presId="urn:microsoft.com/office/officeart/2005/8/layout/bProcess3"/>
    <dgm:cxn modelId="{34957CB5-E5D9-4BB1-8B9F-1EA954DAEBC0}" srcId="{7C948795-305D-46DC-A9FB-3108EBCE9EF8}" destId="{A31ED86E-2CB2-420B-A506-1EA376BBF280}" srcOrd="5" destOrd="0" parTransId="{9B31CDBB-EE96-4199-B3FA-B2B4EB9F8ED6}" sibTransId="{1C61D946-7C21-4FE6-9B0A-1859D242CA39}"/>
    <dgm:cxn modelId="{11B470B6-FC6C-43A4-AFF7-9D6A1E828CCE}" srcId="{7C948795-305D-46DC-A9FB-3108EBCE9EF8}" destId="{AE8A94ED-2445-4ABC-B236-266D2B861825}" srcOrd="0" destOrd="0" parTransId="{DD2D5553-7E4C-4D10-889E-9A839354FBCB}" sibTransId="{76013469-C3FF-4FE1-A002-B3A2AF9CD373}"/>
    <dgm:cxn modelId="{AEE001D5-A230-45FF-A588-47B159EBE923}" srcId="{7C948795-305D-46DC-A9FB-3108EBCE9EF8}" destId="{FA0340A9-FFCC-4314-80EE-C52C3F1B136F}" srcOrd="6" destOrd="0" parTransId="{10868C3A-5F65-4EBB-9AE9-9A68D1511934}" sibTransId="{3E4476C9-1A6A-4CF3-B690-7948C1EE5AC3}"/>
    <dgm:cxn modelId="{CC7706DB-B49C-4575-B5A3-C6703A10F115}" type="presOf" srcId="{E9D4A110-F063-440C-9D16-17FFB029956C}" destId="{A86A1E9C-9818-4BC2-8560-517AEDDB6AF3}" srcOrd="0" destOrd="0" presId="urn:microsoft.com/office/officeart/2005/8/layout/bProcess3"/>
    <dgm:cxn modelId="{547C95DB-8D09-4308-BDBC-697B2D5E8E7C}" type="presOf" srcId="{EEE77F56-EFD5-462B-9D13-9CC194429FF5}" destId="{2D087865-2C17-45D3-84B8-F9E368D4678B}" srcOrd="0" destOrd="0" presId="urn:microsoft.com/office/officeart/2005/8/layout/bProcess3"/>
    <dgm:cxn modelId="{49EDA2DC-C22B-4D69-BDAF-7C0101F8248C}" srcId="{7C948795-305D-46DC-A9FB-3108EBCE9EF8}" destId="{BBCCFD04-233E-4CE5-8286-5C1AB3A9A9E7}" srcOrd="3" destOrd="0" parTransId="{4259C7A0-111D-4B33-A6EC-D547EAE904E2}" sibTransId="{9A1A7B5C-04CD-4098-8CF5-7B4FD68CE3D4}"/>
    <dgm:cxn modelId="{D9A7C7DF-6809-4ED2-B50B-3BC22EAD8EC1}" type="presOf" srcId="{76013469-C3FF-4FE1-A002-B3A2AF9CD373}" destId="{815F1B2F-97D1-4794-908E-80368239697A}" srcOrd="1" destOrd="0" presId="urn:microsoft.com/office/officeart/2005/8/layout/bProcess3"/>
    <dgm:cxn modelId="{40FD8FE8-7A08-4D86-964F-7DEB78E888DD}" type="presOf" srcId="{9F08FB35-55B7-47F8-AD3D-196D87F17CB8}" destId="{1603A8D7-7FDF-494B-99B8-FCAA7FA42458}" srcOrd="0" destOrd="0" presId="urn:microsoft.com/office/officeart/2005/8/layout/bProcess3"/>
    <dgm:cxn modelId="{E4B2FFF2-BEEB-4E8D-B3B8-11AB63344DBA}" type="presOf" srcId="{943BB862-CBF0-4384-BBC1-E2BC612257ED}" destId="{244B02C0-6207-4169-85A1-607CBC75E4E2}" srcOrd="0" destOrd="0" presId="urn:microsoft.com/office/officeart/2005/8/layout/bProcess3"/>
    <dgm:cxn modelId="{4D8F07F5-1A4B-42D7-8C8A-4CA2977A010B}" type="presOf" srcId="{AE8A94ED-2445-4ABC-B236-266D2B861825}" destId="{FFB2E747-92CF-4AA3-824A-662043CE4E78}" srcOrd="0" destOrd="0" presId="urn:microsoft.com/office/officeart/2005/8/layout/bProcess3"/>
    <dgm:cxn modelId="{A43B5D70-940D-4FD2-9104-B36DCA620D77}" type="presParOf" srcId="{6D7CAB6C-0D2D-4840-8101-55C7D7507C3D}" destId="{FFB2E747-92CF-4AA3-824A-662043CE4E78}" srcOrd="0" destOrd="0" presId="urn:microsoft.com/office/officeart/2005/8/layout/bProcess3"/>
    <dgm:cxn modelId="{F6344971-87BF-4F57-B9E9-81E488954183}" type="presParOf" srcId="{6D7CAB6C-0D2D-4840-8101-55C7D7507C3D}" destId="{1B7E88FB-D947-459F-9446-1A06A813DE43}" srcOrd="1" destOrd="0" presId="urn:microsoft.com/office/officeart/2005/8/layout/bProcess3"/>
    <dgm:cxn modelId="{1BDE8479-B288-47CB-A237-EF1048483DB1}" type="presParOf" srcId="{1B7E88FB-D947-459F-9446-1A06A813DE43}" destId="{815F1B2F-97D1-4794-908E-80368239697A}" srcOrd="0" destOrd="0" presId="urn:microsoft.com/office/officeart/2005/8/layout/bProcess3"/>
    <dgm:cxn modelId="{CE9DCD2A-7CD5-404E-ACCE-1BBC935D1DA1}" type="presParOf" srcId="{6D7CAB6C-0D2D-4840-8101-55C7D7507C3D}" destId="{1603A8D7-7FDF-494B-99B8-FCAA7FA42458}" srcOrd="2" destOrd="0" presId="urn:microsoft.com/office/officeart/2005/8/layout/bProcess3"/>
    <dgm:cxn modelId="{A3101693-420B-41F3-B390-E5B23B70D2B1}" type="presParOf" srcId="{6D7CAB6C-0D2D-4840-8101-55C7D7507C3D}" destId="{A86A1E9C-9818-4BC2-8560-517AEDDB6AF3}" srcOrd="3" destOrd="0" presId="urn:microsoft.com/office/officeart/2005/8/layout/bProcess3"/>
    <dgm:cxn modelId="{3D2627B6-89D4-4B58-8C31-BA88F4C3E496}" type="presParOf" srcId="{A86A1E9C-9818-4BC2-8560-517AEDDB6AF3}" destId="{3FC90DCC-2F7C-47FF-B97E-75D2924EB91C}" srcOrd="0" destOrd="0" presId="urn:microsoft.com/office/officeart/2005/8/layout/bProcess3"/>
    <dgm:cxn modelId="{A9225F33-AD17-4A50-BC38-3188D2F86088}" type="presParOf" srcId="{6D7CAB6C-0D2D-4840-8101-55C7D7507C3D}" destId="{49D18990-FF5E-4670-A622-E48AB837662A}" srcOrd="4" destOrd="0" presId="urn:microsoft.com/office/officeart/2005/8/layout/bProcess3"/>
    <dgm:cxn modelId="{D2E2BD14-0FC0-4187-9CDC-0D3C8FEA6391}" type="presParOf" srcId="{6D7CAB6C-0D2D-4840-8101-55C7D7507C3D}" destId="{609CF073-1765-45EE-9E22-60113EEE0E7F}" srcOrd="5" destOrd="0" presId="urn:microsoft.com/office/officeart/2005/8/layout/bProcess3"/>
    <dgm:cxn modelId="{AB727B97-CC0E-4972-AF05-2E49C8AF05AA}" type="presParOf" srcId="{609CF073-1765-45EE-9E22-60113EEE0E7F}" destId="{994EEFE2-F1FA-46B1-8AE9-A9F6D8625F19}" srcOrd="0" destOrd="0" presId="urn:microsoft.com/office/officeart/2005/8/layout/bProcess3"/>
    <dgm:cxn modelId="{69548B61-6FF5-4819-BF11-799BEA083F34}" type="presParOf" srcId="{6D7CAB6C-0D2D-4840-8101-55C7D7507C3D}" destId="{857F7C18-4D5F-43FC-A680-053A981C98AE}" srcOrd="6" destOrd="0" presId="urn:microsoft.com/office/officeart/2005/8/layout/bProcess3"/>
    <dgm:cxn modelId="{9C3B11E0-9A3A-4132-913F-75A06F03EE0B}" type="presParOf" srcId="{6D7CAB6C-0D2D-4840-8101-55C7D7507C3D}" destId="{43F86380-466A-45FA-959E-98DAA5F00301}" srcOrd="7" destOrd="0" presId="urn:microsoft.com/office/officeart/2005/8/layout/bProcess3"/>
    <dgm:cxn modelId="{3540A9AA-3EF9-4599-84B4-76467EE4A4AB}" type="presParOf" srcId="{43F86380-466A-45FA-959E-98DAA5F00301}" destId="{C237F58F-8A40-4E0A-A7B3-D9120AF536C2}" srcOrd="0" destOrd="0" presId="urn:microsoft.com/office/officeart/2005/8/layout/bProcess3"/>
    <dgm:cxn modelId="{6C663DBB-13A9-487A-B4A6-C797311A153E}" type="presParOf" srcId="{6D7CAB6C-0D2D-4840-8101-55C7D7507C3D}" destId="{244B02C0-6207-4169-85A1-607CBC75E4E2}" srcOrd="8" destOrd="0" presId="urn:microsoft.com/office/officeart/2005/8/layout/bProcess3"/>
    <dgm:cxn modelId="{2A04182D-DC74-41AE-B2BF-7D02292DA4BB}" type="presParOf" srcId="{6D7CAB6C-0D2D-4840-8101-55C7D7507C3D}" destId="{2D087865-2C17-45D3-84B8-F9E368D4678B}" srcOrd="9" destOrd="0" presId="urn:microsoft.com/office/officeart/2005/8/layout/bProcess3"/>
    <dgm:cxn modelId="{5F634135-0622-489A-9659-BAD360A8A714}" type="presParOf" srcId="{2D087865-2C17-45D3-84B8-F9E368D4678B}" destId="{085D6955-EB12-4B96-AFAE-F4CB7099298F}" srcOrd="0" destOrd="0" presId="urn:microsoft.com/office/officeart/2005/8/layout/bProcess3"/>
    <dgm:cxn modelId="{B27C0F88-1C32-4E4B-BB15-4CC338F90F4E}" type="presParOf" srcId="{6D7CAB6C-0D2D-4840-8101-55C7D7507C3D}" destId="{72C5961C-B13B-47D9-989A-39E747BF3F6C}" srcOrd="10" destOrd="0" presId="urn:microsoft.com/office/officeart/2005/8/layout/bProcess3"/>
    <dgm:cxn modelId="{192F44D8-36ED-4A03-BB4D-433CEEA595D8}" type="presParOf" srcId="{6D7CAB6C-0D2D-4840-8101-55C7D7507C3D}" destId="{5F945DB6-4057-4BE6-BE72-02F66215268A}" srcOrd="11" destOrd="0" presId="urn:microsoft.com/office/officeart/2005/8/layout/bProcess3"/>
    <dgm:cxn modelId="{D1C136B3-B74E-4A9C-919F-055C89B8A5A6}" type="presParOf" srcId="{5F945DB6-4057-4BE6-BE72-02F66215268A}" destId="{6177C124-FDAF-4CFD-A6AD-21D80CC39609}" srcOrd="0" destOrd="0" presId="urn:microsoft.com/office/officeart/2005/8/layout/bProcess3"/>
    <dgm:cxn modelId="{A63D3FA8-C075-410E-9BF0-0D2BBB149513}" type="presParOf" srcId="{6D7CAB6C-0D2D-4840-8101-55C7D7507C3D}" destId="{53619EDB-C1A0-41A4-86EB-D0ACE8E6FBC0}" srcOrd="12" destOrd="0" presId="urn:microsoft.com/office/officeart/2005/8/layout/bProcess3"/>
    <dgm:cxn modelId="{81570ECE-077B-4CF2-8952-1840853059BB}" type="presParOf" srcId="{6D7CAB6C-0D2D-4840-8101-55C7D7507C3D}" destId="{D5BB9C2B-788A-40F3-9EF6-929126DA6AD0}" srcOrd="13" destOrd="0" presId="urn:microsoft.com/office/officeart/2005/8/layout/bProcess3"/>
    <dgm:cxn modelId="{C5AD2960-9945-45BF-88E7-0CD6A14973C5}" type="presParOf" srcId="{D5BB9C2B-788A-40F3-9EF6-929126DA6AD0}" destId="{E63653BA-D94B-4DC4-8589-E67AA003EFCC}" srcOrd="0" destOrd="0" presId="urn:microsoft.com/office/officeart/2005/8/layout/bProcess3"/>
    <dgm:cxn modelId="{FDA1ACEE-BFE9-485E-9D58-6C00FD89CB87}" type="presParOf" srcId="{6D7CAB6C-0D2D-4840-8101-55C7D7507C3D}" destId="{259C3CA6-E86A-4D46-ACDB-546B0D40F2B2}"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7C948795-305D-46DC-A9FB-3108EBCE9EF8}" type="doc">
      <dgm:prSet loTypeId="urn:microsoft.com/office/officeart/2005/8/layout/bProcess3" loCatId="process" qsTypeId="urn:microsoft.com/office/officeart/2005/8/quickstyle/3d3" qsCatId="3D" csTypeId="urn:microsoft.com/office/officeart/2005/8/colors/colorful1" csCatId="colorful" phldr="1"/>
      <dgm:spPr/>
      <dgm:t>
        <a:bodyPr/>
        <a:lstStyle/>
        <a:p>
          <a:endParaRPr lang="en-US"/>
        </a:p>
      </dgm:t>
    </dgm:pt>
    <dgm:pt modelId="{AE8A94ED-2445-4ABC-B236-266D2B861825}">
      <dgm:prSet phldrT="[Text]" custT="1">
        <dgm:style>
          <a:lnRef idx="2">
            <a:schemeClr val="accent2"/>
          </a:lnRef>
          <a:fillRef idx="1">
            <a:schemeClr val="lt1"/>
          </a:fillRef>
          <a:effectRef idx="0">
            <a:schemeClr val="accent2"/>
          </a:effectRef>
          <a:fontRef idx="minor">
            <a:schemeClr val="dk1"/>
          </a:fontRef>
        </dgm:style>
      </dgm:prSet>
      <dgm:spPr>
        <a:solidFill>
          <a:schemeClr val="bg1">
            <a:lumMod val="50000"/>
          </a:schemeClr>
        </a:solidFill>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92456" tIns="92456" rIns="92456" bIns="92456" numCol="1" spcCol="1270" anchor="ctr" anchorCtr="0"/>
        <a:lstStyle/>
        <a:p>
          <a:pPr marL="0" lvl="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 </a:t>
          </a:r>
        </a:p>
        <a:p>
          <a:pPr marL="0" lvl="0" algn="ctr" defTabSz="577850">
            <a:lnSpc>
              <a:spcPct val="90000"/>
            </a:lnSpc>
            <a:spcBef>
              <a:spcPct val="0"/>
            </a:spcBef>
            <a:spcAft>
              <a:spcPct val="35000"/>
            </a:spcAft>
            <a:buNone/>
          </a:pPr>
          <a:r>
            <a:rPr lang="en-US" sz="1300" kern="1200" dirty="0">
              <a:solidFill>
                <a:schemeClr val="tx1"/>
              </a:solidFill>
              <a:latin typeface="Calibri"/>
              <a:ea typeface="+mn-ea"/>
              <a:cs typeface="+mn-cs"/>
            </a:rPr>
            <a:t>Creates MSWord Doc</a:t>
          </a:r>
        </a:p>
      </dgm:t>
    </dgm:pt>
    <dgm:pt modelId="{DD2D5553-7E4C-4D10-889E-9A839354FBCB}" type="parTrans" cxnId="{11B470B6-FC6C-43A4-AFF7-9D6A1E828CCE}">
      <dgm:prSet/>
      <dgm:spPr/>
      <dgm:t>
        <a:bodyPr/>
        <a:lstStyle/>
        <a:p>
          <a:endParaRPr lang="en-US">
            <a:solidFill>
              <a:schemeClr val="tx1"/>
            </a:solidFill>
          </a:endParaRPr>
        </a:p>
      </dgm:t>
    </dgm:pt>
    <dgm:pt modelId="{76013469-C3FF-4FE1-A002-B3A2AF9CD373}" type="sibTrans" cxnId="{11B470B6-FC6C-43A4-AFF7-9D6A1E828CCE}">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9F08FB35-55B7-47F8-AD3D-196D87F17CB8}">
      <dgm:prSet phldrT="[Text]"/>
      <dgm:spPr>
        <a:solidFill>
          <a:schemeClr val="bg1">
            <a:lumMod val="50000"/>
          </a:schemeClr>
        </a:solidFill>
      </dgm:spPr>
      <dgm:t>
        <a:bodyPr/>
        <a:lstStyle/>
        <a:p>
          <a:r>
            <a:rPr lang="en-US" dirty="0">
              <a:solidFill>
                <a:schemeClr val="tx1"/>
              </a:solidFill>
              <a:latin typeface="Calibri"/>
              <a:ea typeface="+mn-ea"/>
              <a:cs typeface="+mn-cs"/>
            </a:rPr>
            <a:t>Employee</a:t>
          </a:r>
          <a:endParaRPr lang="en-US" dirty="0">
            <a:solidFill>
              <a:schemeClr val="tx1"/>
            </a:solidFill>
          </a:endParaRPr>
        </a:p>
        <a:p>
          <a:r>
            <a:rPr lang="en-US" dirty="0">
              <a:solidFill>
                <a:schemeClr val="tx1"/>
              </a:solidFill>
            </a:rPr>
            <a:t>Saves Doc as PDF (using naming convention)</a:t>
          </a:r>
        </a:p>
      </dgm:t>
    </dgm:pt>
    <dgm:pt modelId="{542F2554-9A61-4601-860D-8F05D5FE8825}" type="parTrans" cxnId="{A17A4705-AB1B-4469-8161-6866EA21322D}">
      <dgm:prSet/>
      <dgm:spPr/>
      <dgm:t>
        <a:bodyPr/>
        <a:lstStyle/>
        <a:p>
          <a:endParaRPr lang="en-US">
            <a:solidFill>
              <a:schemeClr val="tx1"/>
            </a:solidFill>
          </a:endParaRPr>
        </a:p>
      </dgm:t>
    </dgm:pt>
    <dgm:pt modelId="{E9D4A110-F063-440C-9D16-17FFB029956C}" type="sibTrans" cxnId="{A17A4705-AB1B-4469-8161-6866EA21322D}">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4820470A-EDE4-49F3-ABAE-5DA8990DDE7C}">
      <dgm:prSet phldrT="[Text]"/>
      <dgm:spPr>
        <a:solidFill>
          <a:schemeClr val="bg1">
            <a:lumMod val="50000"/>
          </a:schemeClr>
        </a:solidFill>
      </dgm:spPr>
      <dgm:t>
        <a:bodyPr/>
        <a:lstStyle/>
        <a:p>
          <a:r>
            <a:rPr lang="en-US" dirty="0">
              <a:solidFill>
                <a:schemeClr val="tx1"/>
              </a:solidFill>
              <a:latin typeface="Calibri"/>
              <a:ea typeface="+mn-ea"/>
              <a:cs typeface="+mn-cs"/>
            </a:rPr>
            <a:t>Employee</a:t>
          </a:r>
          <a:endParaRPr lang="en-US" dirty="0">
            <a:solidFill>
              <a:schemeClr val="tx1"/>
            </a:solidFill>
          </a:endParaRPr>
        </a:p>
        <a:p>
          <a:r>
            <a:rPr lang="en-US" dirty="0">
              <a:solidFill>
                <a:schemeClr val="tx1"/>
              </a:solidFill>
              <a:latin typeface="Calibri"/>
              <a:ea typeface="+mn-ea"/>
              <a:cs typeface="+mn-cs"/>
            </a:rPr>
            <a:t>Moves signed PDF to “Concurrence Needed” folder</a:t>
          </a:r>
          <a:endParaRPr lang="en-US" dirty="0">
            <a:solidFill>
              <a:schemeClr val="tx1"/>
            </a:solidFill>
          </a:endParaRPr>
        </a:p>
      </dgm:t>
    </dgm:pt>
    <dgm:pt modelId="{C63F47B2-8B79-4E25-BA5C-13EA0FDC120C}" type="parTrans" cxnId="{29709406-86F0-4A0A-AA17-BA925E612ECA}">
      <dgm:prSet/>
      <dgm:spPr/>
      <dgm:t>
        <a:bodyPr/>
        <a:lstStyle/>
        <a:p>
          <a:endParaRPr lang="en-US">
            <a:solidFill>
              <a:schemeClr val="tx1"/>
            </a:solidFill>
          </a:endParaRPr>
        </a:p>
      </dgm:t>
    </dgm:pt>
    <dgm:pt modelId="{DBCB1A93-39D3-4FB1-BFD5-E48B3996F587}" type="sibTrans" cxnId="{29709406-86F0-4A0A-AA17-BA925E612ECA}">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BBCCFD04-233E-4CE5-8286-5C1AB3A9A9E7}">
      <dgm:prSet phldrT="[Text]" custT="1">
        <dgm:style>
          <a:lnRef idx="2">
            <a:schemeClr val="accent2"/>
          </a:lnRef>
          <a:fillRef idx="1">
            <a:schemeClr val="lt1"/>
          </a:fillRef>
          <a:effectRef idx="0">
            <a:schemeClr val="accent2"/>
          </a:effectRef>
          <a:fontRef idx="minor">
            <a:schemeClr val="dk1"/>
          </a:fontRef>
        </dgm:style>
      </dgm:prSet>
      <dgm:spPr/>
      <dgm:t>
        <a:bodyPr spcFirstLastPara="0" vert="horz" wrap="square" lIns="92456" tIns="92456" rIns="92456" bIns="92456" numCol="1" spcCol="1270" anchor="ctr" anchorCtr="0"/>
        <a:lstStyle/>
        <a:p>
          <a:pPr marL="0" lvl="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p>
        <a:p>
          <a:pPr marL="0" lvl="0" algn="ctr" defTabSz="577850">
            <a:lnSpc>
              <a:spcPct val="90000"/>
            </a:lnSpc>
            <a:spcBef>
              <a:spcPct val="0"/>
            </a:spcBef>
            <a:spcAft>
              <a:spcPct val="35000"/>
            </a:spcAft>
            <a:buNone/>
          </a:pPr>
          <a:r>
            <a:rPr lang="en-US" sz="1300" kern="1200" dirty="0">
              <a:solidFill>
                <a:schemeClr val="tx1"/>
              </a:solidFill>
              <a:latin typeface="Calibri"/>
              <a:ea typeface="+mn-ea"/>
              <a:cs typeface="+mn-cs"/>
            </a:rPr>
            <a:t>eNotifies VREO of documents in Concurrence Folder</a:t>
          </a:r>
        </a:p>
      </dgm:t>
    </dgm:pt>
    <dgm:pt modelId="{4259C7A0-111D-4B33-A6EC-D547EAE904E2}" type="parTrans" cxnId="{49EDA2DC-C22B-4D69-BDAF-7C0101F8248C}">
      <dgm:prSet/>
      <dgm:spPr/>
      <dgm:t>
        <a:bodyPr/>
        <a:lstStyle/>
        <a:p>
          <a:endParaRPr lang="en-US">
            <a:solidFill>
              <a:schemeClr val="tx1"/>
            </a:solidFill>
          </a:endParaRPr>
        </a:p>
      </dgm:t>
    </dgm:pt>
    <dgm:pt modelId="{9A1A7B5C-04CD-4098-8CF5-7B4FD68CE3D4}" type="sibTrans" cxnId="{49EDA2DC-C22B-4D69-BDAF-7C0101F8248C}">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943BB862-CBF0-4384-BBC1-E2BC612257ED}">
      <dgm:prSet phldrT="[Text]"/>
      <dgm:spPr>
        <a:solidFill>
          <a:srgbClr val="00B050"/>
        </a:solidFill>
      </dgm:spPr>
      <dgm:t>
        <a:bodyPr/>
        <a:lstStyle/>
        <a:p>
          <a:r>
            <a:rPr lang="en-US" dirty="0">
              <a:solidFill>
                <a:schemeClr val="tx1"/>
              </a:solidFill>
            </a:rPr>
            <a:t>VREO</a:t>
          </a:r>
        </a:p>
        <a:p>
          <a:r>
            <a:rPr lang="en-US" dirty="0">
              <a:solidFill>
                <a:schemeClr val="tx1"/>
              </a:solidFill>
            </a:rPr>
            <a:t>Reviews document, moves document to the VRC’s folder with PIV signature or return to VRC for further action </a:t>
          </a:r>
        </a:p>
      </dgm:t>
    </dgm:pt>
    <dgm:pt modelId="{F02EA6DE-DE21-44E9-9312-AA0EF63A8BD8}" type="parTrans" cxnId="{F67A984C-B17B-4BF9-9990-97C0CFE161BB}">
      <dgm:prSet/>
      <dgm:spPr/>
      <dgm:t>
        <a:bodyPr/>
        <a:lstStyle/>
        <a:p>
          <a:endParaRPr lang="en-US">
            <a:solidFill>
              <a:schemeClr val="tx1"/>
            </a:solidFill>
          </a:endParaRPr>
        </a:p>
      </dgm:t>
    </dgm:pt>
    <dgm:pt modelId="{EEE77F56-EFD5-462B-9D13-9CC194429FF5}" type="sibTrans" cxnId="{F67A984C-B17B-4BF9-9990-97C0CFE161BB}">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A31ED86E-2CB2-420B-A506-1EA376BBF280}">
      <dgm:prSet phldrT="[Text]"/>
      <dgm:spPr/>
      <dgm:t>
        <a:bodyPr/>
        <a:lstStyle/>
        <a:p>
          <a:r>
            <a:rPr lang="en-US" dirty="0">
              <a:solidFill>
                <a:schemeClr val="tx1"/>
              </a:solidFill>
            </a:rPr>
            <a:t>VREO</a:t>
          </a:r>
        </a:p>
        <a:p>
          <a:r>
            <a:rPr lang="en-US" dirty="0">
              <a:solidFill>
                <a:schemeClr val="tx1"/>
              </a:solidFill>
            </a:rPr>
            <a:t>Deletes original request from Concurrence Folder</a:t>
          </a:r>
        </a:p>
      </dgm:t>
    </dgm:pt>
    <dgm:pt modelId="{9B31CDBB-EE96-4199-B3FA-B2B4EB9F8ED6}" type="parTrans" cxnId="{34957CB5-E5D9-4BB1-8B9F-1EA954DAEBC0}">
      <dgm:prSet/>
      <dgm:spPr/>
      <dgm:t>
        <a:bodyPr/>
        <a:lstStyle/>
        <a:p>
          <a:endParaRPr lang="en-US">
            <a:solidFill>
              <a:schemeClr val="tx1"/>
            </a:solidFill>
          </a:endParaRPr>
        </a:p>
      </dgm:t>
    </dgm:pt>
    <dgm:pt modelId="{1C61D946-7C21-4FE6-9B0A-1859D242CA39}" type="sibTrans" cxnId="{34957CB5-E5D9-4BB1-8B9F-1EA954DAEBC0}">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FA0340A9-FFCC-4314-80EE-C52C3F1B136F}">
      <dgm:prSet phldrT="[Text]"/>
      <dgm:spPr/>
      <dgm:t>
        <a:bodyPr/>
        <a:lstStyle/>
        <a:p>
          <a:r>
            <a:rPr lang="en-US" dirty="0">
              <a:solidFill>
                <a:schemeClr val="tx1"/>
              </a:solidFill>
              <a:latin typeface="Calibri"/>
              <a:ea typeface="+mn-ea"/>
              <a:cs typeface="+mn-cs"/>
            </a:rPr>
            <a:t>Employee</a:t>
          </a:r>
          <a:endParaRPr lang="en-US" dirty="0">
            <a:solidFill>
              <a:schemeClr val="tx1"/>
            </a:solidFill>
          </a:endParaRPr>
        </a:p>
        <a:p>
          <a:r>
            <a:rPr lang="en-US" dirty="0">
              <a:solidFill>
                <a:schemeClr val="tx1"/>
              </a:solidFill>
            </a:rPr>
            <a:t>Uploads approved document by doc type to eFolder</a:t>
          </a:r>
        </a:p>
      </dgm:t>
    </dgm:pt>
    <dgm:pt modelId="{10868C3A-5F65-4EBB-9AE9-9A68D1511934}" type="parTrans" cxnId="{AEE001D5-A230-45FF-A588-47B159EBE923}">
      <dgm:prSet/>
      <dgm:spPr/>
      <dgm:t>
        <a:bodyPr/>
        <a:lstStyle/>
        <a:p>
          <a:endParaRPr lang="en-US">
            <a:solidFill>
              <a:schemeClr val="tx1"/>
            </a:solidFill>
          </a:endParaRPr>
        </a:p>
      </dgm:t>
    </dgm:pt>
    <dgm:pt modelId="{3E4476C9-1A6A-4CF3-B690-7948C1EE5AC3}" type="sibTrans" cxnId="{AEE001D5-A230-45FF-A588-47B159EBE923}">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F02A488E-A523-47A4-A402-A4D91251035C}">
      <dgm:prSet phldrT="[Text]"/>
      <dgm:spPr/>
      <dgm:t>
        <a:bodyPr/>
        <a:lstStyle/>
        <a:p>
          <a:r>
            <a:rPr lang="en-US" dirty="0">
              <a:solidFill>
                <a:schemeClr val="tx1"/>
              </a:solidFill>
              <a:latin typeface="Calibri"/>
              <a:ea typeface="+mn-ea"/>
              <a:cs typeface="+mn-cs"/>
            </a:rPr>
            <a:t>Employee</a:t>
          </a:r>
          <a:endParaRPr lang="en-US" dirty="0">
            <a:solidFill>
              <a:schemeClr val="tx1"/>
            </a:solidFill>
          </a:endParaRPr>
        </a:p>
        <a:p>
          <a:r>
            <a:rPr lang="en-US" dirty="0">
              <a:solidFill>
                <a:schemeClr val="tx1"/>
              </a:solidFill>
            </a:rPr>
            <a:t>Deletes temporary document from their subfolder</a:t>
          </a:r>
        </a:p>
      </dgm:t>
    </dgm:pt>
    <dgm:pt modelId="{F6C754EE-87A4-4981-BD3E-3231E25B41B3}" type="parTrans" cxnId="{AF774162-7904-4EE3-B802-78A514DB49E0}">
      <dgm:prSet/>
      <dgm:spPr/>
      <dgm:t>
        <a:bodyPr/>
        <a:lstStyle/>
        <a:p>
          <a:endParaRPr lang="en-US">
            <a:solidFill>
              <a:schemeClr val="tx1"/>
            </a:solidFill>
          </a:endParaRPr>
        </a:p>
      </dgm:t>
    </dgm:pt>
    <dgm:pt modelId="{F6EE8771-0845-4B9F-B5E6-55A6C8755804}" type="sibTrans" cxnId="{AF774162-7904-4EE3-B802-78A514DB49E0}">
      <dgm:prSet/>
      <dgm:spPr/>
      <dgm:t>
        <a:bodyPr/>
        <a:lstStyle/>
        <a:p>
          <a:endParaRPr lang="en-US">
            <a:solidFill>
              <a:schemeClr val="tx1"/>
            </a:solidFill>
          </a:endParaRPr>
        </a:p>
      </dgm:t>
    </dgm:pt>
    <dgm:pt modelId="{6D7CAB6C-0D2D-4840-8101-55C7D7507C3D}" type="pres">
      <dgm:prSet presAssocID="{7C948795-305D-46DC-A9FB-3108EBCE9EF8}" presName="Name0" presStyleCnt="0">
        <dgm:presLayoutVars>
          <dgm:dir/>
          <dgm:resizeHandles val="exact"/>
        </dgm:presLayoutVars>
      </dgm:prSet>
      <dgm:spPr/>
    </dgm:pt>
    <dgm:pt modelId="{FFB2E747-92CF-4AA3-824A-662043CE4E78}" type="pres">
      <dgm:prSet presAssocID="{AE8A94ED-2445-4ABC-B236-266D2B861825}" presName="node" presStyleLbl="node1" presStyleIdx="0" presStyleCnt="8">
        <dgm:presLayoutVars>
          <dgm:bulletEnabled val="1"/>
        </dgm:presLayoutVars>
      </dgm:prSet>
      <dgm:spPr>
        <a:xfrm>
          <a:off x="363727" y="2519"/>
          <a:ext cx="2234319" cy="1340591"/>
        </a:xfrm>
        <a:prstGeom prst="rect">
          <a:avLst/>
        </a:prstGeom>
      </dgm:spPr>
    </dgm:pt>
    <dgm:pt modelId="{1B7E88FB-D947-459F-9446-1A06A813DE43}" type="pres">
      <dgm:prSet presAssocID="{76013469-C3FF-4FE1-A002-B3A2AF9CD373}" presName="sibTrans" presStyleLbl="sibTrans1D1" presStyleIdx="0" presStyleCnt="7"/>
      <dgm:spPr/>
    </dgm:pt>
    <dgm:pt modelId="{815F1B2F-97D1-4794-908E-80368239697A}" type="pres">
      <dgm:prSet presAssocID="{76013469-C3FF-4FE1-A002-B3A2AF9CD373}" presName="connectorText" presStyleLbl="sibTrans1D1" presStyleIdx="0" presStyleCnt="7"/>
      <dgm:spPr/>
    </dgm:pt>
    <dgm:pt modelId="{1603A8D7-7FDF-494B-99B8-FCAA7FA42458}" type="pres">
      <dgm:prSet presAssocID="{9F08FB35-55B7-47F8-AD3D-196D87F17CB8}" presName="node" presStyleLbl="node1" presStyleIdx="1" presStyleCnt="8">
        <dgm:presLayoutVars>
          <dgm:bulletEnabled val="1"/>
        </dgm:presLayoutVars>
      </dgm:prSet>
      <dgm:spPr/>
    </dgm:pt>
    <dgm:pt modelId="{A86A1E9C-9818-4BC2-8560-517AEDDB6AF3}" type="pres">
      <dgm:prSet presAssocID="{E9D4A110-F063-440C-9D16-17FFB029956C}" presName="sibTrans" presStyleLbl="sibTrans1D1" presStyleIdx="1" presStyleCnt="7"/>
      <dgm:spPr/>
    </dgm:pt>
    <dgm:pt modelId="{3FC90DCC-2F7C-47FF-B97E-75D2924EB91C}" type="pres">
      <dgm:prSet presAssocID="{E9D4A110-F063-440C-9D16-17FFB029956C}" presName="connectorText" presStyleLbl="sibTrans1D1" presStyleIdx="1" presStyleCnt="7"/>
      <dgm:spPr/>
    </dgm:pt>
    <dgm:pt modelId="{49D18990-FF5E-4670-A622-E48AB837662A}" type="pres">
      <dgm:prSet presAssocID="{4820470A-EDE4-49F3-ABAE-5DA8990DDE7C}" presName="node" presStyleLbl="node1" presStyleIdx="2" presStyleCnt="8">
        <dgm:presLayoutVars>
          <dgm:bulletEnabled val="1"/>
        </dgm:presLayoutVars>
      </dgm:prSet>
      <dgm:spPr/>
    </dgm:pt>
    <dgm:pt modelId="{609CF073-1765-45EE-9E22-60113EEE0E7F}" type="pres">
      <dgm:prSet presAssocID="{DBCB1A93-39D3-4FB1-BFD5-E48B3996F587}" presName="sibTrans" presStyleLbl="sibTrans1D1" presStyleIdx="2" presStyleCnt="7"/>
      <dgm:spPr/>
    </dgm:pt>
    <dgm:pt modelId="{994EEFE2-F1FA-46B1-8AE9-A9F6D8625F19}" type="pres">
      <dgm:prSet presAssocID="{DBCB1A93-39D3-4FB1-BFD5-E48B3996F587}" presName="connectorText" presStyleLbl="sibTrans1D1" presStyleIdx="2" presStyleCnt="7"/>
      <dgm:spPr/>
    </dgm:pt>
    <dgm:pt modelId="{857F7C18-4D5F-43FC-A680-053A981C98AE}" type="pres">
      <dgm:prSet presAssocID="{BBCCFD04-233E-4CE5-8286-5C1AB3A9A9E7}" presName="node" presStyleLbl="node1" presStyleIdx="3" presStyleCnt="8">
        <dgm:presLayoutVars>
          <dgm:bulletEnabled val="1"/>
        </dgm:presLayoutVars>
      </dgm:prSet>
      <dgm:spPr>
        <a:xfrm>
          <a:off x="363727" y="1857004"/>
          <a:ext cx="2234319" cy="1340591"/>
        </a:xfrm>
        <a:prstGeom prst="rect">
          <a:avLst/>
        </a:prstGeom>
      </dgm:spPr>
    </dgm:pt>
    <dgm:pt modelId="{43F86380-466A-45FA-959E-98DAA5F00301}" type="pres">
      <dgm:prSet presAssocID="{9A1A7B5C-04CD-4098-8CF5-7B4FD68CE3D4}" presName="sibTrans" presStyleLbl="sibTrans1D1" presStyleIdx="3" presStyleCnt="7"/>
      <dgm:spPr/>
    </dgm:pt>
    <dgm:pt modelId="{C237F58F-8A40-4E0A-A7B3-D9120AF536C2}" type="pres">
      <dgm:prSet presAssocID="{9A1A7B5C-04CD-4098-8CF5-7B4FD68CE3D4}" presName="connectorText" presStyleLbl="sibTrans1D1" presStyleIdx="3" presStyleCnt="7"/>
      <dgm:spPr/>
    </dgm:pt>
    <dgm:pt modelId="{244B02C0-6207-4169-85A1-607CBC75E4E2}" type="pres">
      <dgm:prSet presAssocID="{943BB862-CBF0-4384-BBC1-E2BC612257ED}" presName="node" presStyleLbl="node1" presStyleIdx="4" presStyleCnt="8">
        <dgm:presLayoutVars>
          <dgm:bulletEnabled val="1"/>
        </dgm:presLayoutVars>
      </dgm:prSet>
      <dgm:spPr/>
    </dgm:pt>
    <dgm:pt modelId="{2D087865-2C17-45D3-84B8-F9E368D4678B}" type="pres">
      <dgm:prSet presAssocID="{EEE77F56-EFD5-462B-9D13-9CC194429FF5}" presName="sibTrans" presStyleLbl="sibTrans1D1" presStyleIdx="4" presStyleCnt="7"/>
      <dgm:spPr/>
    </dgm:pt>
    <dgm:pt modelId="{085D6955-EB12-4B96-AFAE-F4CB7099298F}" type="pres">
      <dgm:prSet presAssocID="{EEE77F56-EFD5-462B-9D13-9CC194429FF5}" presName="connectorText" presStyleLbl="sibTrans1D1" presStyleIdx="4" presStyleCnt="7"/>
      <dgm:spPr/>
    </dgm:pt>
    <dgm:pt modelId="{72C5961C-B13B-47D9-989A-39E747BF3F6C}" type="pres">
      <dgm:prSet presAssocID="{A31ED86E-2CB2-420B-A506-1EA376BBF280}" presName="node" presStyleLbl="node1" presStyleIdx="5" presStyleCnt="8">
        <dgm:presLayoutVars>
          <dgm:bulletEnabled val="1"/>
        </dgm:presLayoutVars>
      </dgm:prSet>
      <dgm:spPr/>
    </dgm:pt>
    <dgm:pt modelId="{5F945DB6-4057-4BE6-BE72-02F66215268A}" type="pres">
      <dgm:prSet presAssocID="{1C61D946-7C21-4FE6-9B0A-1859D242CA39}" presName="sibTrans" presStyleLbl="sibTrans1D1" presStyleIdx="5" presStyleCnt="7"/>
      <dgm:spPr/>
    </dgm:pt>
    <dgm:pt modelId="{6177C124-FDAF-4CFD-A6AD-21D80CC39609}" type="pres">
      <dgm:prSet presAssocID="{1C61D946-7C21-4FE6-9B0A-1859D242CA39}" presName="connectorText" presStyleLbl="sibTrans1D1" presStyleIdx="5" presStyleCnt="7"/>
      <dgm:spPr/>
    </dgm:pt>
    <dgm:pt modelId="{53619EDB-C1A0-41A4-86EB-D0ACE8E6FBC0}" type="pres">
      <dgm:prSet presAssocID="{FA0340A9-FFCC-4314-80EE-C52C3F1B136F}" presName="node" presStyleLbl="node1" presStyleIdx="6" presStyleCnt="8">
        <dgm:presLayoutVars>
          <dgm:bulletEnabled val="1"/>
        </dgm:presLayoutVars>
      </dgm:prSet>
      <dgm:spPr/>
    </dgm:pt>
    <dgm:pt modelId="{D5BB9C2B-788A-40F3-9EF6-929126DA6AD0}" type="pres">
      <dgm:prSet presAssocID="{3E4476C9-1A6A-4CF3-B690-7948C1EE5AC3}" presName="sibTrans" presStyleLbl="sibTrans1D1" presStyleIdx="6" presStyleCnt="7"/>
      <dgm:spPr/>
    </dgm:pt>
    <dgm:pt modelId="{E63653BA-D94B-4DC4-8589-E67AA003EFCC}" type="pres">
      <dgm:prSet presAssocID="{3E4476C9-1A6A-4CF3-B690-7948C1EE5AC3}" presName="connectorText" presStyleLbl="sibTrans1D1" presStyleIdx="6" presStyleCnt="7"/>
      <dgm:spPr/>
    </dgm:pt>
    <dgm:pt modelId="{259C3CA6-E86A-4D46-ACDB-546B0D40F2B2}" type="pres">
      <dgm:prSet presAssocID="{F02A488E-A523-47A4-A402-A4D91251035C}" presName="node" presStyleLbl="node1" presStyleIdx="7" presStyleCnt="8">
        <dgm:presLayoutVars>
          <dgm:bulletEnabled val="1"/>
        </dgm:presLayoutVars>
      </dgm:prSet>
      <dgm:spPr/>
    </dgm:pt>
  </dgm:ptLst>
  <dgm:cxnLst>
    <dgm:cxn modelId="{A17A4705-AB1B-4469-8161-6866EA21322D}" srcId="{7C948795-305D-46DC-A9FB-3108EBCE9EF8}" destId="{9F08FB35-55B7-47F8-AD3D-196D87F17CB8}" srcOrd="1" destOrd="0" parTransId="{542F2554-9A61-4601-860D-8F05D5FE8825}" sibTransId="{E9D4A110-F063-440C-9D16-17FFB029956C}"/>
    <dgm:cxn modelId="{29709406-86F0-4A0A-AA17-BA925E612ECA}" srcId="{7C948795-305D-46DC-A9FB-3108EBCE9EF8}" destId="{4820470A-EDE4-49F3-ABAE-5DA8990DDE7C}" srcOrd="2" destOrd="0" parTransId="{C63F47B2-8B79-4E25-BA5C-13EA0FDC120C}" sibTransId="{DBCB1A93-39D3-4FB1-BFD5-E48B3996F587}"/>
    <dgm:cxn modelId="{B789460E-FB56-4766-BAD6-605546A3BCBC}" type="presOf" srcId="{DBCB1A93-39D3-4FB1-BFD5-E48B3996F587}" destId="{994EEFE2-F1FA-46B1-8AE9-A9F6D8625F19}" srcOrd="1" destOrd="0" presId="urn:microsoft.com/office/officeart/2005/8/layout/bProcess3"/>
    <dgm:cxn modelId="{5CC3EC0F-03D0-4A68-B1AA-5359DE940197}" type="presOf" srcId="{3E4476C9-1A6A-4CF3-B690-7948C1EE5AC3}" destId="{D5BB9C2B-788A-40F3-9EF6-929126DA6AD0}" srcOrd="0" destOrd="0" presId="urn:microsoft.com/office/officeart/2005/8/layout/bProcess3"/>
    <dgm:cxn modelId="{4820BB14-43AB-483C-B77A-1EDB0973D4FC}" type="presOf" srcId="{BBCCFD04-233E-4CE5-8286-5C1AB3A9A9E7}" destId="{857F7C18-4D5F-43FC-A680-053A981C98AE}" srcOrd="0" destOrd="0" presId="urn:microsoft.com/office/officeart/2005/8/layout/bProcess3"/>
    <dgm:cxn modelId="{470FAA17-3FE7-4352-8076-B6996B7EE1FE}" type="presOf" srcId="{F02A488E-A523-47A4-A402-A4D91251035C}" destId="{259C3CA6-E86A-4D46-ACDB-546B0D40F2B2}" srcOrd="0" destOrd="0" presId="urn:microsoft.com/office/officeart/2005/8/layout/bProcess3"/>
    <dgm:cxn modelId="{E68A781A-B60F-41A7-A20D-AE6EA6471E5E}" type="presOf" srcId="{1C61D946-7C21-4FE6-9B0A-1859D242CA39}" destId="{6177C124-FDAF-4CFD-A6AD-21D80CC39609}" srcOrd="1" destOrd="0" presId="urn:microsoft.com/office/officeart/2005/8/layout/bProcess3"/>
    <dgm:cxn modelId="{6B61E122-8CCB-4600-9B06-CE4BA0353422}" type="presOf" srcId="{1C61D946-7C21-4FE6-9B0A-1859D242CA39}" destId="{5F945DB6-4057-4BE6-BE72-02F66215268A}" srcOrd="0" destOrd="0" presId="urn:microsoft.com/office/officeart/2005/8/layout/bProcess3"/>
    <dgm:cxn modelId="{B644D05D-AE15-4B3C-B141-CEBF8B7718D0}" type="presOf" srcId="{76013469-C3FF-4FE1-A002-B3A2AF9CD373}" destId="{1B7E88FB-D947-459F-9446-1A06A813DE43}" srcOrd="0" destOrd="0" presId="urn:microsoft.com/office/officeart/2005/8/layout/bProcess3"/>
    <dgm:cxn modelId="{AF774162-7904-4EE3-B802-78A514DB49E0}" srcId="{7C948795-305D-46DC-A9FB-3108EBCE9EF8}" destId="{F02A488E-A523-47A4-A402-A4D91251035C}" srcOrd="7" destOrd="0" parTransId="{F6C754EE-87A4-4981-BD3E-3231E25B41B3}" sibTransId="{F6EE8771-0845-4B9F-B5E6-55A6C8755804}"/>
    <dgm:cxn modelId="{9069C963-B788-4B02-AD91-36549E641667}" type="presOf" srcId="{3E4476C9-1A6A-4CF3-B690-7948C1EE5AC3}" destId="{E63653BA-D94B-4DC4-8589-E67AA003EFCC}" srcOrd="1" destOrd="0" presId="urn:microsoft.com/office/officeart/2005/8/layout/bProcess3"/>
    <dgm:cxn modelId="{52E12466-2C64-4B5A-9A15-FDA284B90279}" type="presOf" srcId="{E9D4A110-F063-440C-9D16-17FFB029956C}" destId="{3FC90DCC-2F7C-47FF-B97E-75D2924EB91C}" srcOrd="1" destOrd="0" presId="urn:microsoft.com/office/officeart/2005/8/layout/bProcess3"/>
    <dgm:cxn modelId="{FE79E046-A56F-4142-8120-0BD0DE501134}" type="presOf" srcId="{7C948795-305D-46DC-A9FB-3108EBCE9EF8}" destId="{6D7CAB6C-0D2D-4840-8101-55C7D7507C3D}" srcOrd="0" destOrd="0" presId="urn:microsoft.com/office/officeart/2005/8/layout/bProcess3"/>
    <dgm:cxn modelId="{F67A984C-B17B-4BF9-9990-97C0CFE161BB}" srcId="{7C948795-305D-46DC-A9FB-3108EBCE9EF8}" destId="{943BB862-CBF0-4384-BBC1-E2BC612257ED}" srcOrd="4" destOrd="0" parTransId="{F02EA6DE-DE21-44E9-9312-AA0EF63A8BD8}" sibTransId="{EEE77F56-EFD5-462B-9D13-9CC194429FF5}"/>
    <dgm:cxn modelId="{C5827475-4E44-44E3-A429-1DC8511ED036}" type="presOf" srcId="{4820470A-EDE4-49F3-ABAE-5DA8990DDE7C}" destId="{49D18990-FF5E-4670-A622-E48AB837662A}" srcOrd="0" destOrd="0" presId="urn:microsoft.com/office/officeart/2005/8/layout/bProcess3"/>
    <dgm:cxn modelId="{76625A75-EDDE-4561-8377-813D96EB805F}" type="presOf" srcId="{FA0340A9-FFCC-4314-80EE-C52C3F1B136F}" destId="{53619EDB-C1A0-41A4-86EB-D0ACE8E6FBC0}" srcOrd="0" destOrd="0" presId="urn:microsoft.com/office/officeart/2005/8/layout/bProcess3"/>
    <dgm:cxn modelId="{18FD757B-A953-4221-A09B-65B92881EF28}" type="presOf" srcId="{9A1A7B5C-04CD-4098-8CF5-7B4FD68CE3D4}" destId="{C237F58F-8A40-4E0A-A7B3-D9120AF536C2}" srcOrd="1" destOrd="0" presId="urn:microsoft.com/office/officeart/2005/8/layout/bProcess3"/>
    <dgm:cxn modelId="{E9E4E783-036D-4502-80D0-3F8F26933F52}" type="presOf" srcId="{EEE77F56-EFD5-462B-9D13-9CC194429FF5}" destId="{085D6955-EB12-4B96-AFAE-F4CB7099298F}" srcOrd="1" destOrd="0" presId="urn:microsoft.com/office/officeart/2005/8/layout/bProcess3"/>
    <dgm:cxn modelId="{4CDD31A5-026F-426D-8561-6E1CFB117308}" type="presOf" srcId="{DBCB1A93-39D3-4FB1-BFD5-E48B3996F587}" destId="{609CF073-1765-45EE-9E22-60113EEE0E7F}" srcOrd="0" destOrd="0" presId="urn:microsoft.com/office/officeart/2005/8/layout/bProcess3"/>
    <dgm:cxn modelId="{FE015AAC-9E46-4474-9630-71EAB6CE0AC3}" type="presOf" srcId="{9A1A7B5C-04CD-4098-8CF5-7B4FD68CE3D4}" destId="{43F86380-466A-45FA-959E-98DAA5F00301}" srcOrd="0" destOrd="0" presId="urn:microsoft.com/office/officeart/2005/8/layout/bProcess3"/>
    <dgm:cxn modelId="{BEF9C0AD-B7B3-4A8D-BE91-CF33A0E99BBC}" type="presOf" srcId="{A31ED86E-2CB2-420B-A506-1EA376BBF280}" destId="{72C5961C-B13B-47D9-989A-39E747BF3F6C}" srcOrd="0" destOrd="0" presId="urn:microsoft.com/office/officeart/2005/8/layout/bProcess3"/>
    <dgm:cxn modelId="{34957CB5-E5D9-4BB1-8B9F-1EA954DAEBC0}" srcId="{7C948795-305D-46DC-A9FB-3108EBCE9EF8}" destId="{A31ED86E-2CB2-420B-A506-1EA376BBF280}" srcOrd="5" destOrd="0" parTransId="{9B31CDBB-EE96-4199-B3FA-B2B4EB9F8ED6}" sibTransId="{1C61D946-7C21-4FE6-9B0A-1859D242CA39}"/>
    <dgm:cxn modelId="{11B470B6-FC6C-43A4-AFF7-9D6A1E828CCE}" srcId="{7C948795-305D-46DC-A9FB-3108EBCE9EF8}" destId="{AE8A94ED-2445-4ABC-B236-266D2B861825}" srcOrd="0" destOrd="0" parTransId="{DD2D5553-7E4C-4D10-889E-9A839354FBCB}" sibTransId="{76013469-C3FF-4FE1-A002-B3A2AF9CD373}"/>
    <dgm:cxn modelId="{AEE001D5-A230-45FF-A588-47B159EBE923}" srcId="{7C948795-305D-46DC-A9FB-3108EBCE9EF8}" destId="{FA0340A9-FFCC-4314-80EE-C52C3F1B136F}" srcOrd="6" destOrd="0" parTransId="{10868C3A-5F65-4EBB-9AE9-9A68D1511934}" sibTransId="{3E4476C9-1A6A-4CF3-B690-7948C1EE5AC3}"/>
    <dgm:cxn modelId="{CC7706DB-B49C-4575-B5A3-C6703A10F115}" type="presOf" srcId="{E9D4A110-F063-440C-9D16-17FFB029956C}" destId="{A86A1E9C-9818-4BC2-8560-517AEDDB6AF3}" srcOrd="0" destOrd="0" presId="urn:microsoft.com/office/officeart/2005/8/layout/bProcess3"/>
    <dgm:cxn modelId="{547C95DB-8D09-4308-BDBC-697B2D5E8E7C}" type="presOf" srcId="{EEE77F56-EFD5-462B-9D13-9CC194429FF5}" destId="{2D087865-2C17-45D3-84B8-F9E368D4678B}" srcOrd="0" destOrd="0" presId="urn:microsoft.com/office/officeart/2005/8/layout/bProcess3"/>
    <dgm:cxn modelId="{49EDA2DC-C22B-4D69-BDAF-7C0101F8248C}" srcId="{7C948795-305D-46DC-A9FB-3108EBCE9EF8}" destId="{BBCCFD04-233E-4CE5-8286-5C1AB3A9A9E7}" srcOrd="3" destOrd="0" parTransId="{4259C7A0-111D-4B33-A6EC-D547EAE904E2}" sibTransId="{9A1A7B5C-04CD-4098-8CF5-7B4FD68CE3D4}"/>
    <dgm:cxn modelId="{D9A7C7DF-6809-4ED2-B50B-3BC22EAD8EC1}" type="presOf" srcId="{76013469-C3FF-4FE1-A002-B3A2AF9CD373}" destId="{815F1B2F-97D1-4794-908E-80368239697A}" srcOrd="1" destOrd="0" presId="urn:microsoft.com/office/officeart/2005/8/layout/bProcess3"/>
    <dgm:cxn modelId="{40FD8FE8-7A08-4D86-964F-7DEB78E888DD}" type="presOf" srcId="{9F08FB35-55B7-47F8-AD3D-196D87F17CB8}" destId="{1603A8D7-7FDF-494B-99B8-FCAA7FA42458}" srcOrd="0" destOrd="0" presId="urn:microsoft.com/office/officeart/2005/8/layout/bProcess3"/>
    <dgm:cxn modelId="{E4B2FFF2-BEEB-4E8D-B3B8-11AB63344DBA}" type="presOf" srcId="{943BB862-CBF0-4384-BBC1-E2BC612257ED}" destId="{244B02C0-6207-4169-85A1-607CBC75E4E2}" srcOrd="0" destOrd="0" presId="urn:microsoft.com/office/officeart/2005/8/layout/bProcess3"/>
    <dgm:cxn modelId="{4D8F07F5-1A4B-42D7-8C8A-4CA2977A010B}" type="presOf" srcId="{AE8A94ED-2445-4ABC-B236-266D2B861825}" destId="{FFB2E747-92CF-4AA3-824A-662043CE4E78}" srcOrd="0" destOrd="0" presId="urn:microsoft.com/office/officeart/2005/8/layout/bProcess3"/>
    <dgm:cxn modelId="{A43B5D70-940D-4FD2-9104-B36DCA620D77}" type="presParOf" srcId="{6D7CAB6C-0D2D-4840-8101-55C7D7507C3D}" destId="{FFB2E747-92CF-4AA3-824A-662043CE4E78}" srcOrd="0" destOrd="0" presId="urn:microsoft.com/office/officeart/2005/8/layout/bProcess3"/>
    <dgm:cxn modelId="{F6344971-87BF-4F57-B9E9-81E488954183}" type="presParOf" srcId="{6D7CAB6C-0D2D-4840-8101-55C7D7507C3D}" destId="{1B7E88FB-D947-459F-9446-1A06A813DE43}" srcOrd="1" destOrd="0" presId="urn:microsoft.com/office/officeart/2005/8/layout/bProcess3"/>
    <dgm:cxn modelId="{1BDE8479-B288-47CB-A237-EF1048483DB1}" type="presParOf" srcId="{1B7E88FB-D947-459F-9446-1A06A813DE43}" destId="{815F1B2F-97D1-4794-908E-80368239697A}" srcOrd="0" destOrd="0" presId="urn:microsoft.com/office/officeart/2005/8/layout/bProcess3"/>
    <dgm:cxn modelId="{CE9DCD2A-7CD5-404E-ACCE-1BBC935D1DA1}" type="presParOf" srcId="{6D7CAB6C-0D2D-4840-8101-55C7D7507C3D}" destId="{1603A8D7-7FDF-494B-99B8-FCAA7FA42458}" srcOrd="2" destOrd="0" presId="urn:microsoft.com/office/officeart/2005/8/layout/bProcess3"/>
    <dgm:cxn modelId="{A3101693-420B-41F3-B390-E5B23B70D2B1}" type="presParOf" srcId="{6D7CAB6C-0D2D-4840-8101-55C7D7507C3D}" destId="{A86A1E9C-9818-4BC2-8560-517AEDDB6AF3}" srcOrd="3" destOrd="0" presId="urn:microsoft.com/office/officeart/2005/8/layout/bProcess3"/>
    <dgm:cxn modelId="{3D2627B6-89D4-4B58-8C31-BA88F4C3E496}" type="presParOf" srcId="{A86A1E9C-9818-4BC2-8560-517AEDDB6AF3}" destId="{3FC90DCC-2F7C-47FF-B97E-75D2924EB91C}" srcOrd="0" destOrd="0" presId="urn:microsoft.com/office/officeart/2005/8/layout/bProcess3"/>
    <dgm:cxn modelId="{A9225F33-AD17-4A50-BC38-3188D2F86088}" type="presParOf" srcId="{6D7CAB6C-0D2D-4840-8101-55C7D7507C3D}" destId="{49D18990-FF5E-4670-A622-E48AB837662A}" srcOrd="4" destOrd="0" presId="urn:microsoft.com/office/officeart/2005/8/layout/bProcess3"/>
    <dgm:cxn modelId="{D2E2BD14-0FC0-4187-9CDC-0D3C8FEA6391}" type="presParOf" srcId="{6D7CAB6C-0D2D-4840-8101-55C7D7507C3D}" destId="{609CF073-1765-45EE-9E22-60113EEE0E7F}" srcOrd="5" destOrd="0" presId="urn:microsoft.com/office/officeart/2005/8/layout/bProcess3"/>
    <dgm:cxn modelId="{AB727B97-CC0E-4972-AF05-2E49C8AF05AA}" type="presParOf" srcId="{609CF073-1765-45EE-9E22-60113EEE0E7F}" destId="{994EEFE2-F1FA-46B1-8AE9-A9F6D8625F19}" srcOrd="0" destOrd="0" presId="urn:microsoft.com/office/officeart/2005/8/layout/bProcess3"/>
    <dgm:cxn modelId="{69548B61-6FF5-4819-BF11-799BEA083F34}" type="presParOf" srcId="{6D7CAB6C-0D2D-4840-8101-55C7D7507C3D}" destId="{857F7C18-4D5F-43FC-A680-053A981C98AE}" srcOrd="6" destOrd="0" presId="urn:microsoft.com/office/officeart/2005/8/layout/bProcess3"/>
    <dgm:cxn modelId="{9C3B11E0-9A3A-4132-913F-75A06F03EE0B}" type="presParOf" srcId="{6D7CAB6C-0D2D-4840-8101-55C7D7507C3D}" destId="{43F86380-466A-45FA-959E-98DAA5F00301}" srcOrd="7" destOrd="0" presId="urn:microsoft.com/office/officeart/2005/8/layout/bProcess3"/>
    <dgm:cxn modelId="{3540A9AA-3EF9-4599-84B4-76467EE4A4AB}" type="presParOf" srcId="{43F86380-466A-45FA-959E-98DAA5F00301}" destId="{C237F58F-8A40-4E0A-A7B3-D9120AF536C2}" srcOrd="0" destOrd="0" presId="urn:microsoft.com/office/officeart/2005/8/layout/bProcess3"/>
    <dgm:cxn modelId="{6C663DBB-13A9-487A-B4A6-C797311A153E}" type="presParOf" srcId="{6D7CAB6C-0D2D-4840-8101-55C7D7507C3D}" destId="{244B02C0-6207-4169-85A1-607CBC75E4E2}" srcOrd="8" destOrd="0" presId="urn:microsoft.com/office/officeart/2005/8/layout/bProcess3"/>
    <dgm:cxn modelId="{2A04182D-DC74-41AE-B2BF-7D02292DA4BB}" type="presParOf" srcId="{6D7CAB6C-0D2D-4840-8101-55C7D7507C3D}" destId="{2D087865-2C17-45D3-84B8-F9E368D4678B}" srcOrd="9" destOrd="0" presId="urn:microsoft.com/office/officeart/2005/8/layout/bProcess3"/>
    <dgm:cxn modelId="{5F634135-0622-489A-9659-BAD360A8A714}" type="presParOf" srcId="{2D087865-2C17-45D3-84B8-F9E368D4678B}" destId="{085D6955-EB12-4B96-AFAE-F4CB7099298F}" srcOrd="0" destOrd="0" presId="urn:microsoft.com/office/officeart/2005/8/layout/bProcess3"/>
    <dgm:cxn modelId="{B27C0F88-1C32-4E4B-BB15-4CC338F90F4E}" type="presParOf" srcId="{6D7CAB6C-0D2D-4840-8101-55C7D7507C3D}" destId="{72C5961C-B13B-47D9-989A-39E747BF3F6C}" srcOrd="10" destOrd="0" presId="urn:microsoft.com/office/officeart/2005/8/layout/bProcess3"/>
    <dgm:cxn modelId="{192F44D8-36ED-4A03-BB4D-433CEEA595D8}" type="presParOf" srcId="{6D7CAB6C-0D2D-4840-8101-55C7D7507C3D}" destId="{5F945DB6-4057-4BE6-BE72-02F66215268A}" srcOrd="11" destOrd="0" presId="urn:microsoft.com/office/officeart/2005/8/layout/bProcess3"/>
    <dgm:cxn modelId="{D1C136B3-B74E-4A9C-919F-055C89B8A5A6}" type="presParOf" srcId="{5F945DB6-4057-4BE6-BE72-02F66215268A}" destId="{6177C124-FDAF-4CFD-A6AD-21D80CC39609}" srcOrd="0" destOrd="0" presId="urn:microsoft.com/office/officeart/2005/8/layout/bProcess3"/>
    <dgm:cxn modelId="{A63D3FA8-C075-410E-9BF0-0D2BBB149513}" type="presParOf" srcId="{6D7CAB6C-0D2D-4840-8101-55C7D7507C3D}" destId="{53619EDB-C1A0-41A4-86EB-D0ACE8E6FBC0}" srcOrd="12" destOrd="0" presId="urn:microsoft.com/office/officeart/2005/8/layout/bProcess3"/>
    <dgm:cxn modelId="{81570ECE-077B-4CF2-8952-1840853059BB}" type="presParOf" srcId="{6D7CAB6C-0D2D-4840-8101-55C7D7507C3D}" destId="{D5BB9C2B-788A-40F3-9EF6-929126DA6AD0}" srcOrd="13" destOrd="0" presId="urn:microsoft.com/office/officeart/2005/8/layout/bProcess3"/>
    <dgm:cxn modelId="{C5AD2960-9945-45BF-88E7-0CD6A14973C5}" type="presParOf" srcId="{D5BB9C2B-788A-40F3-9EF6-929126DA6AD0}" destId="{E63653BA-D94B-4DC4-8589-E67AA003EFCC}" srcOrd="0" destOrd="0" presId="urn:microsoft.com/office/officeart/2005/8/layout/bProcess3"/>
    <dgm:cxn modelId="{FDA1ACEE-BFE9-485E-9D58-6C00FD89CB87}" type="presParOf" srcId="{6D7CAB6C-0D2D-4840-8101-55C7D7507C3D}" destId="{259C3CA6-E86A-4D46-ACDB-546B0D40F2B2}"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7C948795-305D-46DC-A9FB-3108EBCE9EF8}" type="doc">
      <dgm:prSet loTypeId="urn:microsoft.com/office/officeart/2005/8/layout/bProcess3" loCatId="process" qsTypeId="urn:microsoft.com/office/officeart/2005/8/quickstyle/3d3" qsCatId="3D" csTypeId="urn:microsoft.com/office/officeart/2005/8/colors/colorful1" csCatId="colorful" phldr="1"/>
      <dgm:spPr/>
      <dgm:t>
        <a:bodyPr/>
        <a:lstStyle/>
        <a:p>
          <a:endParaRPr lang="en-US"/>
        </a:p>
      </dgm:t>
    </dgm:pt>
    <dgm:pt modelId="{AE8A94ED-2445-4ABC-B236-266D2B861825}">
      <dgm:prSet phldrT="[Text]" custT="1">
        <dgm:style>
          <a:lnRef idx="2">
            <a:schemeClr val="accent2"/>
          </a:lnRef>
          <a:fillRef idx="1">
            <a:schemeClr val="lt1"/>
          </a:fillRef>
          <a:effectRef idx="0">
            <a:schemeClr val="accent2"/>
          </a:effectRef>
          <a:fontRef idx="minor">
            <a:schemeClr val="dk1"/>
          </a:fontRef>
        </dgm:style>
      </dgm:prSet>
      <dgm:spPr>
        <a:solidFill>
          <a:schemeClr val="bg1">
            <a:lumMod val="50000"/>
          </a:schemeClr>
        </a:solidFill>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92456" tIns="92456" rIns="92456" bIns="92456" numCol="1" spcCol="1270" anchor="ctr" anchorCtr="0"/>
        <a:lstStyle/>
        <a:p>
          <a:pPr marL="0" lvl="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 </a:t>
          </a:r>
        </a:p>
        <a:p>
          <a:pPr marL="0" lvl="0" algn="ctr" defTabSz="577850">
            <a:lnSpc>
              <a:spcPct val="90000"/>
            </a:lnSpc>
            <a:spcBef>
              <a:spcPct val="0"/>
            </a:spcBef>
            <a:spcAft>
              <a:spcPct val="35000"/>
            </a:spcAft>
            <a:buNone/>
          </a:pPr>
          <a:r>
            <a:rPr lang="en-US" sz="1300" kern="1200" dirty="0">
              <a:solidFill>
                <a:schemeClr val="tx1"/>
              </a:solidFill>
              <a:latin typeface="Calibri"/>
              <a:ea typeface="+mn-ea"/>
              <a:cs typeface="+mn-cs"/>
            </a:rPr>
            <a:t>Creates MSWord Doc</a:t>
          </a:r>
        </a:p>
      </dgm:t>
    </dgm:pt>
    <dgm:pt modelId="{DD2D5553-7E4C-4D10-889E-9A839354FBCB}" type="parTrans" cxnId="{11B470B6-FC6C-43A4-AFF7-9D6A1E828CCE}">
      <dgm:prSet/>
      <dgm:spPr/>
      <dgm:t>
        <a:bodyPr/>
        <a:lstStyle/>
        <a:p>
          <a:endParaRPr lang="en-US">
            <a:solidFill>
              <a:schemeClr val="tx1"/>
            </a:solidFill>
          </a:endParaRPr>
        </a:p>
      </dgm:t>
    </dgm:pt>
    <dgm:pt modelId="{76013469-C3FF-4FE1-A002-B3A2AF9CD373}" type="sibTrans" cxnId="{11B470B6-FC6C-43A4-AFF7-9D6A1E828CCE}">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9F08FB35-55B7-47F8-AD3D-196D87F17CB8}">
      <dgm:prSet phldrT="[Text]" custT="1"/>
      <dgm:spPr>
        <a:solidFill>
          <a:schemeClr val="bg1">
            <a:lumMod val="50000"/>
          </a:schemeClr>
        </a:solidFill>
      </dgm:spPr>
      <dgm:t>
        <a:bodyPr/>
        <a:lstStyle/>
        <a:p>
          <a:r>
            <a:rPr lang="en-US" sz="1300" dirty="0">
              <a:solidFill>
                <a:schemeClr val="tx1"/>
              </a:solidFill>
              <a:latin typeface="Calibri"/>
              <a:ea typeface="+mn-ea"/>
              <a:cs typeface="+mn-cs"/>
            </a:rPr>
            <a:t>Employee</a:t>
          </a:r>
          <a:endParaRPr lang="en-US" sz="1300" dirty="0">
            <a:solidFill>
              <a:schemeClr val="tx1"/>
            </a:solidFill>
          </a:endParaRPr>
        </a:p>
        <a:p>
          <a:r>
            <a:rPr lang="en-US" sz="1300" dirty="0">
              <a:solidFill>
                <a:schemeClr val="tx1"/>
              </a:solidFill>
            </a:rPr>
            <a:t>Saves Doc as PDF (using naming convention)</a:t>
          </a:r>
        </a:p>
      </dgm:t>
    </dgm:pt>
    <dgm:pt modelId="{542F2554-9A61-4601-860D-8F05D5FE8825}" type="parTrans" cxnId="{A17A4705-AB1B-4469-8161-6866EA21322D}">
      <dgm:prSet/>
      <dgm:spPr/>
      <dgm:t>
        <a:bodyPr/>
        <a:lstStyle/>
        <a:p>
          <a:endParaRPr lang="en-US">
            <a:solidFill>
              <a:schemeClr val="tx1"/>
            </a:solidFill>
          </a:endParaRPr>
        </a:p>
      </dgm:t>
    </dgm:pt>
    <dgm:pt modelId="{E9D4A110-F063-440C-9D16-17FFB029956C}" type="sibTrans" cxnId="{A17A4705-AB1B-4469-8161-6866EA21322D}">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4820470A-EDE4-49F3-ABAE-5DA8990DDE7C}">
      <dgm:prSet phldrT="[Text]" custT="1"/>
      <dgm:spPr>
        <a:solidFill>
          <a:schemeClr val="bg1">
            <a:lumMod val="50000"/>
          </a:schemeClr>
        </a:solidFill>
      </dgm:spPr>
      <dgm:t>
        <a:bodyPr/>
        <a:lstStyle/>
        <a:p>
          <a:r>
            <a:rPr lang="en-US" sz="1300" dirty="0">
              <a:solidFill>
                <a:schemeClr val="tx1"/>
              </a:solidFill>
              <a:latin typeface="Calibri"/>
              <a:ea typeface="+mn-ea"/>
              <a:cs typeface="+mn-cs"/>
            </a:rPr>
            <a:t>Employee</a:t>
          </a:r>
          <a:endParaRPr lang="en-US" sz="1300" dirty="0">
            <a:solidFill>
              <a:schemeClr val="tx1"/>
            </a:solidFill>
          </a:endParaRPr>
        </a:p>
        <a:p>
          <a:r>
            <a:rPr lang="en-US" sz="1300" dirty="0">
              <a:solidFill>
                <a:schemeClr val="tx1"/>
              </a:solidFill>
              <a:latin typeface="Calibri"/>
              <a:ea typeface="+mn-ea"/>
              <a:cs typeface="+mn-cs"/>
            </a:rPr>
            <a:t>Moves signed PDF to “Concurrence Needed” folder</a:t>
          </a:r>
          <a:endParaRPr lang="en-US" sz="1700" dirty="0">
            <a:solidFill>
              <a:schemeClr val="tx1"/>
            </a:solidFill>
          </a:endParaRPr>
        </a:p>
      </dgm:t>
    </dgm:pt>
    <dgm:pt modelId="{C63F47B2-8B79-4E25-BA5C-13EA0FDC120C}" type="parTrans" cxnId="{29709406-86F0-4A0A-AA17-BA925E612ECA}">
      <dgm:prSet/>
      <dgm:spPr/>
      <dgm:t>
        <a:bodyPr/>
        <a:lstStyle/>
        <a:p>
          <a:endParaRPr lang="en-US">
            <a:solidFill>
              <a:schemeClr val="tx1"/>
            </a:solidFill>
          </a:endParaRPr>
        </a:p>
      </dgm:t>
    </dgm:pt>
    <dgm:pt modelId="{DBCB1A93-39D3-4FB1-BFD5-E48B3996F587}" type="sibTrans" cxnId="{29709406-86F0-4A0A-AA17-BA925E612ECA}">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BBCCFD04-233E-4CE5-8286-5C1AB3A9A9E7}">
      <dgm:prSet phldrT="[Text]" custT="1"/>
      <dgm:spPr>
        <a:solidFill>
          <a:schemeClr val="bg1">
            <a:lumMod val="50000"/>
          </a:schemeClr>
        </a:solidFill>
      </dgm:spPr>
      <dgm:t>
        <a:bodyPr/>
        <a:lstStyle/>
        <a:p>
          <a:r>
            <a:rPr lang="en-US" sz="1300" dirty="0">
              <a:solidFill>
                <a:schemeClr val="tx1"/>
              </a:solidFill>
              <a:latin typeface="Calibri"/>
              <a:ea typeface="+mn-ea"/>
              <a:cs typeface="+mn-cs"/>
            </a:rPr>
            <a:t>Employee</a:t>
          </a:r>
          <a:endParaRPr lang="en-US" sz="1300" dirty="0">
            <a:solidFill>
              <a:schemeClr val="tx1"/>
            </a:solidFill>
          </a:endParaRPr>
        </a:p>
        <a:p>
          <a:r>
            <a:rPr lang="en-US" sz="1300" dirty="0">
              <a:solidFill>
                <a:schemeClr val="tx1"/>
              </a:solidFill>
            </a:rPr>
            <a:t>eNotifies VREO of documents in Concurrence Folder</a:t>
          </a:r>
        </a:p>
      </dgm:t>
    </dgm:pt>
    <dgm:pt modelId="{4259C7A0-111D-4B33-A6EC-D547EAE904E2}" type="parTrans" cxnId="{49EDA2DC-C22B-4D69-BDAF-7C0101F8248C}">
      <dgm:prSet/>
      <dgm:spPr/>
      <dgm:t>
        <a:bodyPr/>
        <a:lstStyle/>
        <a:p>
          <a:endParaRPr lang="en-US">
            <a:solidFill>
              <a:schemeClr val="tx1"/>
            </a:solidFill>
          </a:endParaRPr>
        </a:p>
      </dgm:t>
    </dgm:pt>
    <dgm:pt modelId="{9A1A7B5C-04CD-4098-8CF5-7B4FD68CE3D4}" type="sibTrans" cxnId="{49EDA2DC-C22B-4D69-BDAF-7C0101F8248C}">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943BB862-CBF0-4384-BBC1-E2BC612257ED}">
      <dgm:prSet phldrT="[Text]" custT="1">
        <dgm:style>
          <a:lnRef idx="2">
            <a:schemeClr val="accent2"/>
          </a:lnRef>
          <a:fillRef idx="1">
            <a:schemeClr val="lt1"/>
          </a:fillRef>
          <a:effectRef idx="0">
            <a:schemeClr val="accent2"/>
          </a:effectRef>
          <a:fontRef idx="minor">
            <a:schemeClr val="dk1"/>
          </a:fontRef>
        </dgm:style>
      </dgm:prSet>
      <dgm:spPr/>
      <dgm:t>
        <a:bodyPr spcFirstLastPara="0" vert="horz" wrap="square" lIns="92456" tIns="92456" rIns="92456" bIns="92456" numCol="1" spcCol="1270" anchor="ctr" anchorCtr="0"/>
        <a:lstStyle/>
        <a:p>
          <a:pPr marL="0" lvl="0" algn="ctr" defTabSz="577850">
            <a:lnSpc>
              <a:spcPct val="90000"/>
            </a:lnSpc>
            <a:spcBef>
              <a:spcPct val="0"/>
            </a:spcBef>
            <a:spcAft>
              <a:spcPct val="35000"/>
            </a:spcAft>
            <a:buNone/>
          </a:pPr>
          <a:r>
            <a:rPr lang="en-US" sz="1300" kern="1200" dirty="0">
              <a:solidFill>
                <a:schemeClr val="tx1"/>
              </a:solidFill>
              <a:latin typeface="Calibri"/>
              <a:ea typeface="+mn-ea"/>
              <a:cs typeface="+mn-cs"/>
            </a:rPr>
            <a:t>VREO</a:t>
          </a:r>
        </a:p>
        <a:p>
          <a:pPr marL="0" lvl="0" algn="ctr" defTabSz="577850">
            <a:lnSpc>
              <a:spcPct val="90000"/>
            </a:lnSpc>
            <a:spcBef>
              <a:spcPct val="0"/>
            </a:spcBef>
            <a:spcAft>
              <a:spcPct val="35000"/>
            </a:spcAft>
            <a:buNone/>
          </a:pPr>
          <a:r>
            <a:rPr lang="en-US" sz="1300" kern="1200" dirty="0">
              <a:solidFill>
                <a:schemeClr val="tx1"/>
              </a:solidFill>
              <a:latin typeface="Calibri"/>
              <a:ea typeface="+mn-ea"/>
              <a:cs typeface="+mn-cs"/>
            </a:rPr>
            <a:t>Reviews document, moves document to the VRC’s folder with PIV signature or return to VRC for further action </a:t>
          </a:r>
        </a:p>
      </dgm:t>
    </dgm:pt>
    <dgm:pt modelId="{F02EA6DE-DE21-44E9-9312-AA0EF63A8BD8}" type="parTrans" cxnId="{F67A984C-B17B-4BF9-9990-97C0CFE161BB}">
      <dgm:prSet/>
      <dgm:spPr/>
      <dgm:t>
        <a:bodyPr/>
        <a:lstStyle/>
        <a:p>
          <a:endParaRPr lang="en-US">
            <a:solidFill>
              <a:schemeClr val="tx1"/>
            </a:solidFill>
          </a:endParaRPr>
        </a:p>
      </dgm:t>
    </dgm:pt>
    <dgm:pt modelId="{EEE77F56-EFD5-462B-9D13-9CC194429FF5}" type="sibTrans" cxnId="{F67A984C-B17B-4BF9-9990-97C0CFE161BB}">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A31ED86E-2CB2-420B-A506-1EA376BBF280}">
      <dgm:prSet phldrT="[Text]" custT="1"/>
      <dgm:spPr/>
      <dgm:t>
        <a:bodyPr/>
        <a:lstStyle/>
        <a:p>
          <a:r>
            <a:rPr lang="en-US" sz="1300" dirty="0">
              <a:solidFill>
                <a:schemeClr val="tx1"/>
              </a:solidFill>
            </a:rPr>
            <a:t>VREO</a:t>
          </a:r>
        </a:p>
        <a:p>
          <a:r>
            <a:rPr lang="en-US" sz="1300" dirty="0">
              <a:solidFill>
                <a:schemeClr val="tx1"/>
              </a:solidFill>
            </a:rPr>
            <a:t>Deletes original request from Concurrence Folder</a:t>
          </a:r>
        </a:p>
      </dgm:t>
    </dgm:pt>
    <dgm:pt modelId="{9B31CDBB-EE96-4199-B3FA-B2B4EB9F8ED6}" type="parTrans" cxnId="{34957CB5-E5D9-4BB1-8B9F-1EA954DAEBC0}">
      <dgm:prSet/>
      <dgm:spPr/>
      <dgm:t>
        <a:bodyPr/>
        <a:lstStyle/>
        <a:p>
          <a:endParaRPr lang="en-US">
            <a:solidFill>
              <a:schemeClr val="tx1"/>
            </a:solidFill>
          </a:endParaRPr>
        </a:p>
      </dgm:t>
    </dgm:pt>
    <dgm:pt modelId="{1C61D946-7C21-4FE6-9B0A-1859D242CA39}" type="sibTrans" cxnId="{34957CB5-E5D9-4BB1-8B9F-1EA954DAEBC0}">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FA0340A9-FFCC-4314-80EE-C52C3F1B136F}">
      <dgm:prSet phldrT="[Text]" custT="1"/>
      <dgm:spPr/>
      <dgm:t>
        <a:bodyPr/>
        <a:lstStyle/>
        <a:p>
          <a:r>
            <a:rPr lang="en-US" sz="1300" dirty="0">
              <a:solidFill>
                <a:schemeClr val="tx1"/>
              </a:solidFill>
              <a:latin typeface="Calibri"/>
              <a:ea typeface="+mn-ea"/>
              <a:cs typeface="+mn-cs"/>
            </a:rPr>
            <a:t>Employee</a:t>
          </a:r>
          <a:endParaRPr lang="en-US" sz="1300" dirty="0">
            <a:solidFill>
              <a:schemeClr val="tx1"/>
            </a:solidFill>
          </a:endParaRPr>
        </a:p>
        <a:p>
          <a:r>
            <a:rPr lang="en-US" sz="1300" dirty="0">
              <a:solidFill>
                <a:schemeClr val="tx1"/>
              </a:solidFill>
            </a:rPr>
            <a:t>Uploads approved document by doc type to eFolder</a:t>
          </a:r>
        </a:p>
      </dgm:t>
    </dgm:pt>
    <dgm:pt modelId="{10868C3A-5F65-4EBB-9AE9-9A68D1511934}" type="parTrans" cxnId="{AEE001D5-A230-45FF-A588-47B159EBE923}">
      <dgm:prSet/>
      <dgm:spPr/>
      <dgm:t>
        <a:bodyPr/>
        <a:lstStyle/>
        <a:p>
          <a:endParaRPr lang="en-US">
            <a:solidFill>
              <a:schemeClr val="tx1"/>
            </a:solidFill>
          </a:endParaRPr>
        </a:p>
      </dgm:t>
    </dgm:pt>
    <dgm:pt modelId="{3E4476C9-1A6A-4CF3-B690-7948C1EE5AC3}" type="sibTrans" cxnId="{AEE001D5-A230-45FF-A588-47B159EBE923}">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F02A488E-A523-47A4-A402-A4D91251035C}">
      <dgm:prSet phldrT="[Text]" custT="1"/>
      <dgm:spPr/>
      <dgm:t>
        <a:bodyPr/>
        <a:lstStyle/>
        <a:p>
          <a:r>
            <a:rPr lang="en-US" sz="1300" dirty="0">
              <a:solidFill>
                <a:schemeClr val="tx1"/>
              </a:solidFill>
              <a:latin typeface="Calibri"/>
              <a:ea typeface="+mn-ea"/>
              <a:cs typeface="+mn-cs"/>
            </a:rPr>
            <a:t>Employee</a:t>
          </a:r>
          <a:endParaRPr lang="en-US" sz="1300" dirty="0">
            <a:solidFill>
              <a:schemeClr val="tx1"/>
            </a:solidFill>
          </a:endParaRPr>
        </a:p>
        <a:p>
          <a:r>
            <a:rPr lang="en-US" sz="1300" dirty="0">
              <a:solidFill>
                <a:schemeClr val="tx1"/>
              </a:solidFill>
            </a:rPr>
            <a:t>Deletes temporary document from their subfolder</a:t>
          </a:r>
        </a:p>
      </dgm:t>
    </dgm:pt>
    <dgm:pt modelId="{F6C754EE-87A4-4981-BD3E-3231E25B41B3}" type="parTrans" cxnId="{AF774162-7904-4EE3-B802-78A514DB49E0}">
      <dgm:prSet/>
      <dgm:spPr/>
      <dgm:t>
        <a:bodyPr/>
        <a:lstStyle/>
        <a:p>
          <a:endParaRPr lang="en-US">
            <a:solidFill>
              <a:schemeClr val="tx1"/>
            </a:solidFill>
          </a:endParaRPr>
        </a:p>
      </dgm:t>
    </dgm:pt>
    <dgm:pt modelId="{F6EE8771-0845-4B9F-B5E6-55A6C8755804}" type="sibTrans" cxnId="{AF774162-7904-4EE3-B802-78A514DB49E0}">
      <dgm:prSet/>
      <dgm:spPr/>
      <dgm:t>
        <a:bodyPr/>
        <a:lstStyle/>
        <a:p>
          <a:endParaRPr lang="en-US">
            <a:solidFill>
              <a:schemeClr val="tx1"/>
            </a:solidFill>
          </a:endParaRPr>
        </a:p>
      </dgm:t>
    </dgm:pt>
    <dgm:pt modelId="{6D7CAB6C-0D2D-4840-8101-55C7D7507C3D}" type="pres">
      <dgm:prSet presAssocID="{7C948795-305D-46DC-A9FB-3108EBCE9EF8}" presName="Name0" presStyleCnt="0">
        <dgm:presLayoutVars>
          <dgm:dir/>
          <dgm:resizeHandles val="exact"/>
        </dgm:presLayoutVars>
      </dgm:prSet>
      <dgm:spPr/>
    </dgm:pt>
    <dgm:pt modelId="{FFB2E747-92CF-4AA3-824A-662043CE4E78}" type="pres">
      <dgm:prSet presAssocID="{AE8A94ED-2445-4ABC-B236-266D2B861825}" presName="node" presStyleLbl="node1" presStyleIdx="0" presStyleCnt="8">
        <dgm:presLayoutVars>
          <dgm:bulletEnabled val="1"/>
        </dgm:presLayoutVars>
      </dgm:prSet>
      <dgm:spPr>
        <a:xfrm>
          <a:off x="363727" y="2519"/>
          <a:ext cx="2234319" cy="1340591"/>
        </a:xfrm>
        <a:prstGeom prst="rect">
          <a:avLst/>
        </a:prstGeom>
      </dgm:spPr>
    </dgm:pt>
    <dgm:pt modelId="{1B7E88FB-D947-459F-9446-1A06A813DE43}" type="pres">
      <dgm:prSet presAssocID="{76013469-C3FF-4FE1-A002-B3A2AF9CD373}" presName="sibTrans" presStyleLbl="sibTrans1D1" presStyleIdx="0" presStyleCnt="7"/>
      <dgm:spPr/>
    </dgm:pt>
    <dgm:pt modelId="{815F1B2F-97D1-4794-908E-80368239697A}" type="pres">
      <dgm:prSet presAssocID="{76013469-C3FF-4FE1-A002-B3A2AF9CD373}" presName="connectorText" presStyleLbl="sibTrans1D1" presStyleIdx="0" presStyleCnt="7"/>
      <dgm:spPr/>
    </dgm:pt>
    <dgm:pt modelId="{1603A8D7-7FDF-494B-99B8-FCAA7FA42458}" type="pres">
      <dgm:prSet presAssocID="{9F08FB35-55B7-47F8-AD3D-196D87F17CB8}" presName="node" presStyleLbl="node1" presStyleIdx="1" presStyleCnt="8">
        <dgm:presLayoutVars>
          <dgm:bulletEnabled val="1"/>
        </dgm:presLayoutVars>
      </dgm:prSet>
      <dgm:spPr/>
    </dgm:pt>
    <dgm:pt modelId="{A86A1E9C-9818-4BC2-8560-517AEDDB6AF3}" type="pres">
      <dgm:prSet presAssocID="{E9D4A110-F063-440C-9D16-17FFB029956C}" presName="sibTrans" presStyleLbl="sibTrans1D1" presStyleIdx="1" presStyleCnt="7"/>
      <dgm:spPr/>
    </dgm:pt>
    <dgm:pt modelId="{3FC90DCC-2F7C-47FF-B97E-75D2924EB91C}" type="pres">
      <dgm:prSet presAssocID="{E9D4A110-F063-440C-9D16-17FFB029956C}" presName="connectorText" presStyleLbl="sibTrans1D1" presStyleIdx="1" presStyleCnt="7"/>
      <dgm:spPr/>
    </dgm:pt>
    <dgm:pt modelId="{49D18990-FF5E-4670-A622-E48AB837662A}" type="pres">
      <dgm:prSet presAssocID="{4820470A-EDE4-49F3-ABAE-5DA8990DDE7C}" presName="node" presStyleLbl="node1" presStyleIdx="2" presStyleCnt="8">
        <dgm:presLayoutVars>
          <dgm:bulletEnabled val="1"/>
        </dgm:presLayoutVars>
      </dgm:prSet>
      <dgm:spPr/>
    </dgm:pt>
    <dgm:pt modelId="{609CF073-1765-45EE-9E22-60113EEE0E7F}" type="pres">
      <dgm:prSet presAssocID="{DBCB1A93-39D3-4FB1-BFD5-E48B3996F587}" presName="sibTrans" presStyleLbl="sibTrans1D1" presStyleIdx="2" presStyleCnt="7"/>
      <dgm:spPr/>
    </dgm:pt>
    <dgm:pt modelId="{994EEFE2-F1FA-46B1-8AE9-A9F6D8625F19}" type="pres">
      <dgm:prSet presAssocID="{DBCB1A93-39D3-4FB1-BFD5-E48B3996F587}" presName="connectorText" presStyleLbl="sibTrans1D1" presStyleIdx="2" presStyleCnt="7"/>
      <dgm:spPr/>
    </dgm:pt>
    <dgm:pt modelId="{857F7C18-4D5F-43FC-A680-053A981C98AE}" type="pres">
      <dgm:prSet presAssocID="{BBCCFD04-233E-4CE5-8286-5C1AB3A9A9E7}" presName="node" presStyleLbl="node1" presStyleIdx="3" presStyleCnt="8">
        <dgm:presLayoutVars>
          <dgm:bulletEnabled val="1"/>
        </dgm:presLayoutVars>
      </dgm:prSet>
      <dgm:spPr/>
    </dgm:pt>
    <dgm:pt modelId="{43F86380-466A-45FA-959E-98DAA5F00301}" type="pres">
      <dgm:prSet presAssocID="{9A1A7B5C-04CD-4098-8CF5-7B4FD68CE3D4}" presName="sibTrans" presStyleLbl="sibTrans1D1" presStyleIdx="3" presStyleCnt="7"/>
      <dgm:spPr/>
    </dgm:pt>
    <dgm:pt modelId="{C237F58F-8A40-4E0A-A7B3-D9120AF536C2}" type="pres">
      <dgm:prSet presAssocID="{9A1A7B5C-04CD-4098-8CF5-7B4FD68CE3D4}" presName="connectorText" presStyleLbl="sibTrans1D1" presStyleIdx="3" presStyleCnt="7"/>
      <dgm:spPr/>
    </dgm:pt>
    <dgm:pt modelId="{244B02C0-6207-4169-85A1-607CBC75E4E2}" type="pres">
      <dgm:prSet presAssocID="{943BB862-CBF0-4384-BBC1-E2BC612257ED}" presName="node" presStyleLbl="node1" presStyleIdx="4" presStyleCnt="8">
        <dgm:presLayoutVars>
          <dgm:bulletEnabled val="1"/>
        </dgm:presLayoutVars>
      </dgm:prSet>
      <dgm:spPr>
        <a:xfrm>
          <a:off x="3111940" y="1857004"/>
          <a:ext cx="2234319" cy="1340591"/>
        </a:xfrm>
        <a:prstGeom prst="rect">
          <a:avLst/>
        </a:prstGeom>
      </dgm:spPr>
    </dgm:pt>
    <dgm:pt modelId="{2D087865-2C17-45D3-84B8-F9E368D4678B}" type="pres">
      <dgm:prSet presAssocID="{EEE77F56-EFD5-462B-9D13-9CC194429FF5}" presName="sibTrans" presStyleLbl="sibTrans1D1" presStyleIdx="4" presStyleCnt="7"/>
      <dgm:spPr/>
    </dgm:pt>
    <dgm:pt modelId="{085D6955-EB12-4B96-AFAE-F4CB7099298F}" type="pres">
      <dgm:prSet presAssocID="{EEE77F56-EFD5-462B-9D13-9CC194429FF5}" presName="connectorText" presStyleLbl="sibTrans1D1" presStyleIdx="4" presStyleCnt="7"/>
      <dgm:spPr/>
    </dgm:pt>
    <dgm:pt modelId="{72C5961C-B13B-47D9-989A-39E747BF3F6C}" type="pres">
      <dgm:prSet presAssocID="{A31ED86E-2CB2-420B-A506-1EA376BBF280}" presName="node" presStyleLbl="node1" presStyleIdx="5" presStyleCnt="8">
        <dgm:presLayoutVars>
          <dgm:bulletEnabled val="1"/>
        </dgm:presLayoutVars>
      </dgm:prSet>
      <dgm:spPr/>
    </dgm:pt>
    <dgm:pt modelId="{5F945DB6-4057-4BE6-BE72-02F66215268A}" type="pres">
      <dgm:prSet presAssocID="{1C61D946-7C21-4FE6-9B0A-1859D242CA39}" presName="sibTrans" presStyleLbl="sibTrans1D1" presStyleIdx="5" presStyleCnt="7"/>
      <dgm:spPr/>
    </dgm:pt>
    <dgm:pt modelId="{6177C124-FDAF-4CFD-A6AD-21D80CC39609}" type="pres">
      <dgm:prSet presAssocID="{1C61D946-7C21-4FE6-9B0A-1859D242CA39}" presName="connectorText" presStyleLbl="sibTrans1D1" presStyleIdx="5" presStyleCnt="7"/>
      <dgm:spPr/>
    </dgm:pt>
    <dgm:pt modelId="{53619EDB-C1A0-41A4-86EB-D0ACE8E6FBC0}" type="pres">
      <dgm:prSet presAssocID="{FA0340A9-FFCC-4314-80EE-C52C3F1B136F}" presName="node" presStyleLbl="node1" presStyleIdx="6" presStyleCnt="8">
        <dgm:presLayoutVars>
          <dgm:bulletEnabled val="1"/>
        </dgm:presLayoutVars>
      </dgm:prSet>
      <dgm:spPr/>
    </dgm:pt>
    <dgm:pt modelId="{D5BB9C2B-788A-40F3-9EF6-929126DA6AD0}" type="pres">
      <dgm:prSet presAssocID="{3E4476C9-1A6A-4CF3-B690-7948C1EE5AC3}" presName="sibTrans" presStyleLbl="sibTrans1D1" presStyleIdx="6" presStyleCnt="7"/>
      <dgm:spPr/>
    </dgm:pt>
    <dgm:pt modelId="{E63653BA-D94B-4DC4-8589-E67AA003EFCC}" type="pres">
      <dgm:prSet presAssocID="{3E4476C9-1A6A-4CF3-B690-7948C1EE5AC3}" presName="connectorText" presStyleLbl="sibTrans1D1" presStyleIdx="6" presStyleCnt="7"/>
      <dgm:spPr/>
    </dgm:pt>
    <dgm:pt modelId="{259C3CA6-E86A-4D46-ACDB-546B0D40F2B2}" type="pres">
      <dgm:prSet presAssocID="{F02A488E-A523-47A4-A402-A4D91251035C}" presName="node" presStyleLbl="node1" presStyleIdx="7" presStyleCnt="8">
        <dgm:presLayoutVars>
          <dgm:bulletEnabled val="1"/>
        </dgm:presLayoutVars>
      </dgm:prSet>
      <dgm:spPr/>
    </dgm:pt>
  </dgm:ptLst>
  <dgm:cxnLst>
    <dgm:cxn modelId="{A17A4705-AB1B-4469-8161-6866EA21322D}" srcId="{7C948795-305D-46DC-A9FB-3108EBCE9EF8}" destId="{9F08FB35-55B7-47F8-AD3D-196D87F17CB8}" srcOrd="1" destOrd="0" parTransId="{542F2554-9A61-4601-860D-8F05D5FE8825}" sibTransId="{E9D4A110-F063-440C-9D16-17FFB029956C}"/>
    <dgm:cxn modelId="{29709406-86F0-4A0A-AA17-BA925E612ECA}" srcId="{7C948795-305D-46DC-A9FB-3108EBCE9EF8}" destId="{4820470A-EDE4-49F3-ABAE-5DA8990DDE7C}" srcOrd="2" destOrd="0" parTransId="{C63F47B2-8B79-4E25-BA5C-13EA0FDC120C}" sibTransId="{DBCB1A93-39D3-4FB1-BFD5-E48B3996F587}"/>
    <dgm:cxn modelId="{B789460E-FB56-4766-BAD6-605546A3BCBC}" type="presOf" srcId="{DBCB1A93-39D3-4FB1-BFD5-E48B3996F587}" destId="{994EEFE2-F1FA-46B1-8AE9-A9F6D8625F19}" srcOrd="1" destOrd="0" presId="urn:microsoft.com/office/officeart/2005/8/layout/bProcess3"/>
    <dgm:cxn modelId="{5CC3EC0F-03D0-4A68-B1AA-5359DE940197}" type="presOf" srcId="{3E4476C9-1A6A-4CF3-B690-7948C1EE5AC3}" destId="{D5BB9C2B-788A-40F3-9EF6-929126DA6AD0}" srcOrd="0" destOrd="0" presId="urn:microsoft.com/office/officeart/2005/8/layout/bProcess3"/>
    <dgm:cxn modelId="{4820BB14-43AB-483C-B77A-1EDB0973D4FC}" type="presOf" srcId="{BBCCFD04-233E-4CE5-8286-5C1AB3A9A9E7}" destId="{857F7C18-4D5F-43FC-A680-053A981C98AE}" srcOrd="0" destOrd="0" presId="urn:microsoft.com/office/officeart/2005/8/layout/bProcess3"/>
    <dgm:cxn modelId="{470FAA17-3FE7-4352-8076-B6996B7EE1FE}" type="presOf" srcId="{F02A488E-A523-47A4-A402-A4D91251035C}" destId="{259C3CA6-E86A-4D46-ACDB-546B0D40F2B2}" srcOrd="0" destOrd="0" presId="urn:microsoft.com/office/officeart/2005/8/layout/bProcess3"/>
    <dgm:cxn modelId="{E68A781A-B60F-41A7-A20D-AE6EA6471E5E}" type="presOf" srcId="{1C61D946-7C21-4FE6-9B0A-1859D242CA39}" destId="{6177C124-FDAF-4CFD-A6AD-21D80CC39609}" srcOrd="1" destOrd="0" presId="urn:microsoft.com/office/officeart/2005/8/layout/bProcess3"/>
    <dgm:cxn modelId="{6B61E122-8CCB-4600-9B06-CE4BA0353422}" type="presOf" srcId="{1C61D946-7C21-4FE6-9B0A-1859D242CA39}" destId="{5F945DB6-4057-4BE6-BE72-02F66215268A}" srcOrd="0" destOrd="0" presId="urn:microsoft.com/office/officeart/2005/8/layout/bProcess3"/>
    <dgm:cxn modelId="{B644D05D-AE15-4B3C-B141-CEBF8B7718D0}" type="presOf" srcId="{76013469-C3FF-4FE1-A002-B3A2AF9CD373}" destId="{1B7E88FB-D947-459F-9446-1A06A813DE43}" srcOrd="0" destOrd="0" presId="urn:microsoft.com/office/officeart/2005/8/layout/bProcess3"/>
    <dgm:cxn modelId="{AF774162-7904-4EE3-B802-78A514DB49E0}" srcId="{7C948795-305D-46DC-A9FB-3108EBCE9EF8}" destId="{F02A488E-A523-47A4-A402-A4D91251035C}" srcOrd="7" destOrd="0" parTransId="{F6C754EE-87A4-4981-BD3E-3231E25B41B3}" sibTransId="{F6EE8771-0845-4B9F-B5E6-55A6C8755804}"/>
    <dgm:cxn modelId="{9069C963-B788-4B02-AD91-36549E641667}" type="presOf" srcId="{3E4476C9-1A6A-4CF3-B690-7948C1EE5AC3}" destId="{E63653BA-D94B-4DC4-8589-E67AA003EFCC}" srcOrd="1" destOrd="0" presId="urn:microsoft.com/office/officeart/2005/8/layout/bProcess3"/>
    <dgm:cxn modelId="{52E12466-2C64-4B5A-9A15-FDA284B90279}" type="presOf" srcId="{E9D4A110-F063-440C-9D16-17FFB029956C}" destId="{3FC90DCC-2F7C-47FF-B97E-75D2924EB91C}" srcOrd="1" destOrd="0" presId="urn:microsoft.com/office/officeart/2005/8/layout/bProcess3"/>
    <dgm:cxn modelId="{FE79E046-A56F-4142-8120-0BD0DE501134}" type="presOf" srcId="{7C948795-305D-46DC-A9FB-3108EBCE9EF8}" destId="{6D7CAB6C-0D2D-4840-8101-55C7D7507C3D}" srcOrd="0" destOrd="0" presId="urn:microsoft.com/office/officeart/2005/8/layout/bProcess3"/>
    <dgm:cxn modelId="{F67A984C-B17B-4BF9-9990-97C0CFE161BB}" srcId="{7C948795-305D-46DC-A9FB-3108EBCE9EF8}" destId="{943BB862-CBF0-4384-BBC1-E2BC612257ED}" srcOrd="4" destOrd="0" parTransId="{F02EA6DE-DE21-44E9-9312-AA0EF63A8BD8}" sibTransId="{EEE77F56-EFD5-462B-9D13-9CC194429FF5}"/>
    <dgm:cxn modelId="{C5827475-4E44-44E3-A429-1DC8511ED036}" type="presOf" srcId="{4820470A-EDE4-49F3-ABAE-5DA8990DDE7C}" destId="{49D18990-FF5E-4670-A622-E48AB837662A}" srcOrd="0" destOrd="0" presId="urn:microsoft.com/office/officeart/2005/8/layout/bProcess3"/>
    <dgm:cxn modelId="{76625A75-EDDE-4561-8377-813D96EB805F}" type="presOf" srcId="{FA0340A9-FFCC-4314-80EE-C52C3F1B136F}" destId="{53619EDB-C1A0-41A4-86EB-D0ACE8E6FBC0}" srcOrd="0" destOrd="0" presId="urn:microsoft.com/office/officeart/2005/8/layout/bProcess3"/>
    <dgm:cxn modelId="{18FD757B-A953-4221-A09B-65B92881EF28}" type="presOf" srcId="{9A1A7B5C-04CD-4098-8CF5-7B4FD68CE3D4}" destId="{C237F58F-8A40-4E0A-A7B3-D9120AF536C2}" srcOrd="1" destOrd="0" presId="urn:microsoft.com/office/officeart/2005/8/layout/bProcess3"/>
    <dgm:cxn modelId="{E9E4E783-036D-4502-80D0-3F8F26933F52}" type="presOf" srcId="{EEE77F56-EFD5-462B-9D13-9CC194429FF5}" destId="{085D6955-EB12-4B96-AFAE-F4CB7099298F}" srcOrd="1" destOrd="0" presId="urn:microsoft.com/office/officeart/2005/8/layout/bProcess3"/>
    <dgm:cxn modelId="{4CDD31A5-026F-426D-8561-6E1CFB117308}" type="presOf" srcId="{DBCB1A93-39D3-4FB1-BFD5-E48B3996F587}" destId="{609CF073-1765-45EE-9E22-60113EEE0E7F}" srcOrd="0" destOrd="0" presId="urn:microsoft.com/office/officeart/2005/8/layout/bProcess3"/>
    <dgm:cxn modelId="{FE015AAC-9E46-4474-9630-71EAB6CE0AC3}" type="presOf" srcId="{9A1A7B5C-04CD-4098-8CF5-7B4FD68CE3D4}" destId="{43F86380-466A-45FA-959E-98DAA5F00301}" srcOrd="0" destOrd="0" presId="urn:microsoft.com/office/officeart/2005/8/layout/bProcess3"/>
    <dgm:cxn modelId="{BEF9C0AD-B7B3-4A8D-BE91-CF33A0E99BBC}" type="presOf" srcId="{A31ED86E-2CB2-420B-A506-1EA376BBF280}" destId="{72C5961C-B13B-47D9-989A-39E747BF3F6C}" srcOrd="0" destOrd="0" presId="urn:microsoft.com/office/officeart/2005/8/layout/bProcess3"/>
    <dgm:cxn modelId="{34957CB5-E5D9-4BB1-8B9F-1EA954DAEBC0}" srcId="{7C948795-305D-46DC-A9FB-3108EBCE9EF8}" destId="{A31ED86E-2CB2-420B-A506-1EA376BBF280}" srcOrd="5" destOrd="0" parTransId="{9B31CDBB-EE96-4199-B3FA-B2B4EB9F8ED6}" sibTransId="{1C61D946-7C21-4FE6-9B0A-1859D242CA39}"/>
    <dgm:cxn modelId="{11B470B6-FC6C-43A4-AFF7-9D6A1E828CCE}" srcId="{7C948795-305D-46DC-A9FB-3108EBCE9EF8}" destId="{AE8A94ED-2445-4ABC-B236-266D2B861825}" srcOrd="0" destOrd="0" parTransId="{DD2D5553-7E4C-4D10-889E-9A839354FBCB}" sibTransId="{76013469-C3FF-4FE1-A002-B3A2AF9CD373}"/>
    <dgm:cxn modelId="{AEE001D5-A230-45FF-A588-47B159EBE923}" srcId="{7C948795-305D-46DC-A9FB-3108EBCE9EF8}" destId="{FA0340A9-FFCC-4314-80EE-C52C3F1B136F}" srcOrd="6" destOrd="0" parTransId="{10868C3A-5F65-4EBB-9AE9-9A68D1511934}" sibTransId="{3E4476C9-1A6A-4CF3-B690-7948C1EE5AC3}"/>
    <dgm:cxn modelId="{CC7706DB-B49C-4575-B5A3-C6703A10F115}" type="presOf" srcId="{E9D4A110-F063-440C-9D16-17FFB029956C}" destId="{A86A1E9C-9818-4BC2-8560-517AEDDB6AF3}" srcOrd="0" destOrd="0" presId="urn:microsoft.com/office/officeart/2005/8/layout/bProcess3"/>
    <dgm:cxn modelId="{547C95DB-8D09-4308-BDBC-697B2D5E8E7C}" type="presOf" srcId="{EEE77F56-EFD5-462B-9D13-9CC194429FF5}" destId="{2D087865-2C17-45D3-84B8-F9E368D4678B}" srcOrd="0" destOrd="0" presId="urn:microsoft.com/office/officeart/2005/8/layout/bProcess3"/>
    <dgm:cxn modelId="{49EDA2DC-C22B-4D69-BDAF-7C0101F8248C}" srcId="{7C948795-305D-46DC-A9FB-3108EBCE9EF8}" destId="{BBCCFD04-233E-4CE5-8286-5C1AB3A9A9E7}" srcOrd="3" destOrd="0" parTransId="{4259C7A0-111D-4B33-A6EC-D547EAE904E2}" sibTransId="{9A1A7B5C-04CD-4098-8CF5-7B4FD68CE3D4}"/>
    <dgm:cxn modelId="{D9A7C7DF-6809-4ED2-B50B-3BC22EAD8EC1}" type="presOf" srcId="{76013469-C3FF-4FE1-A002-B3A2AF9CD373}" destId="{815F1B2F-97D1-4794-908E-80368239697A}" srcOrd="1" destOrd="0" presId="urn:microsoft.com/office/officeart/2005/8/layout/bProcess3"/>
    <dgm:cxn modelId="{40FD8FE8-7A08-4D86-964F-7DEB78E888DD}" type="presOf" srcId="{9F08FB35-55B7-47F8-AD3D-196D87F17CB8}" destId="{1603A8D7-7FDF-494B-99B8-FCAA7FA42458}" srcOrd="0" destOrd="0" presId="urn:microsoft.com/office/officeart/2005/8/layout/bProcess3"/>
    <dgm:cxn modelId="{E4B2FFF2-BEEB-4E8D-B3B8-11AB63344DBA}" type="presOf" srcId="{943BB862-CBF0-4384-BBC1-E2BC612257ED}" destId="{244B02C0-6207-4169-85A1-607CBC75E4E2}" srcOrd="0" destOrd="0" presId="urn:microsoft.com/office/officeart/2005/8/layout/bProcess3"/>
    <dgm:cxn modelId="{4D8F07F5-1A4B-42D7-8C8A-4CA2977A010B}" type="presOf" srcId="{AE8A94ED-2445-4ABC-B236-266D2B861825}" destId="{FFB2E747-92CF-4AA3-824A-662043CE4E78}" srcOrd="0" destOrd="0" presId="urn:microsoft.com/office/officeart/2005/8/layout/bProcess3"/>
    <dgm:cxn modelId="{A43B5D70-940D-4FD2-9104-B36DCA620D77}" type="presParOf" srcId="{6D7CAB6C-0D2D-4840-8101-55C7D7507C3D}" destId="{FFB2E747-92CF-4AA3-824A-662043CE4E78}" srcOrd="0" destOrd="0" presId="urn:microsoft.com/office/officeart/2005/8/layout/bProcess3"/>
    <dgm:cxn modelId="{F6344971-87BF-4F57-B9E9-81E488954183}" type="presParOf" srcId="{6D7CAB6C-0D2D-4840-8101-55C7D7507C3D}" destId="{1B7E88FB-D947-459F-9446-1A06A813DE43}" srcOrd="1" destOrd="0" presId="urn:microsoft.com/office/officeart/2005/8/layout/bProcess3"/>
    <dgm:cxn modelId="{1BDE8479-B288-47CB-A237-EF1048483DB1}" type="presParOf" srcId="{1B7E88FB-D947-459F-9446-1A06A813DE43}" destId="{815F1B2F-97D1-4794-908E-80368239697A}" srcOrd="0" destOrd="0" presId="urn:microsoft.com/office/officeart/2005/8/layout/bProcess3"/>
    <dgm:cxn modelId="{CE9DCD2A-7CD5-404E-ACCE-1BBC935D1DA1}" type="presParOf" srcId="{6D7CAB6C-0D2D-4840-8101-55C7D7507C3D}" destId="{1603A8D7-7FDF-494B-99B8-FCAA7FA42458}" srcOrd="2" destOrd="0" presId="urn:microsoft.com/office/officeart/2005/8/layout/bProcess3"/>
    <dgm:cxn modelId="{A3101693-420B-41F3-B390-E5B23B70D2B1}" type="presParOf" srcId="{6D7CAB6C-0D2D-4840-8101-55C7D7507C3D}" destId="{A86A1E9C-9818-4BC2-8560-517AEDDB6AF3}" srcOrd="3" destOrd="0" presId="urn:microsoft.com/office/officeart/2005/8/layout/bProcess3"/>
    <dgm:cxn modelId="{3D2627B6-89D4-4B58-8C31-BA88F4C3E496}" type="presParOf" srcId="{A86A1E9C-9818-4BC2-8560-517AEDDB6AF3}" destId="{3FC90DCC-2F7C-47FF-B97E-75D2924EB91C}" srcOrd="0" destOrd="0" presId="urn:microsoft.com/office/officeart/2005/8/layout/bProcess3"/>
    <dgm:cxn modelId="{A9225F33-AD17-4A50-BC38-3188D2F86088}" type="presParOf" srcId="{6D7CAB6C-0D2D-4840-8101-55C7D7507C3D}" destId="{49D18990-FF5E-4670-A622-E48AB837662A}" srcOrd="4" destOrd="0" presId="urn:microsoft.com/office/officeart/2005/8/layout/bProcess3"/>
    <dgm:cxn modelId="{D2E2BD14-0FC0-4187-9CDC-0D3C8FEA6391}" type="presParOf" srcId="{6D7CAB6C-0D2D-4840-8101-55C7D7507C3D}" destId="{609CF073-1765-45EE-9E22-60113EEE0E7F}" srcOrd="5" destOrd="0" presId="urn:microsoft.com/office/officeart/2005/8/layout/bProcess3"/>
    <dgm:cxn modelId="{AB727B97-CC0E-4972-AF05-2E49C8AF05AA}" type="presParOf" srcId="{609CF073-1765-45EE-9E22-60113EEE0E7F}" destId="{994EEFE2-F1FA-46B1-8AE9-A9F6D8625F19}" srcOrd="0" destOrd="0" presId="urn:microsoft.com/office/officeart/2005/8/layout/bProcess3"/>
    <dgm:cxn modelId="{69548B61-6FF5-4819-BF11-799BEA083F34}" type="presParOf" srcId="{6D7CAB6C-0D2D-4840-8101-55C7D7507C3D}" destId="{857F7C18-4D5F-43FC-A680-053A981C98AE}" srcOrd="6" destOrd="0" presId="urn:microsoft.com/office/officeart/2005/8/layout/bProcess3"/>
    <dgm:cxn modelId="{9C3B11E0-9A3A-4132-913F-75A06F03EE0B}" type="presParOf" srcId="{6D7CAB6C-0D2D-4840-8101-55C7D7507C3D}" destId="{43F86380-466A-45FA-959E-98DAA5F00301}" srcOrd="7" destOrd="0" presId="urn:microsoft.com/office/officeart/2005/8/layout/bProcess3"/>
    <dgm:cxn modelId="{3540A9AA-3EF9-4599-84B4-76467EE4A4AB}" type="presParOf" srcId="{43F86380-466A-45FA-959E-98DAA5F00301}" destId="{C237F58F-8A40-4E0A-A7B3-D9120AF536C2}" srcOrd="0" destOrd="0" presId="urn:microsoft.com/office/officeart/2005/8/layout/bProcess3"/>
    <dgm:cxn modelId="{6C663DBB-13A9-487A-B4A6-C797311A153E}" type="presParOf" srcId="{6D7CAB6C-0D2D-4840-8101-55C7D7507C3D}" destId="{244B02C0-6207-4169-85A1-607CBC75E4E2}" srcOrd="8" destOrd="0" presId="urn:microsoft.com/office/officeart/2005/8/layout/bProcess3"/>
    <dgm:cxn modelId="{2A04182D-DC74-41AE-B2BF-7D02292DA4BB}" type="presParOf" srcId="{6D7CAB6C-0D2D-4840-8101-55C7D7507C3D}" destId="{2D087865-2C17-45D3-84B8-F9E368D4678B}" srcOrd="9" destOrd="0" presId="urn:microsoft.com/office/officeart/2005/8/layout/bProcess3"/>
    <dgm:cxn modelId="{5F634135-0622-489A-9659-BAD360A8A714}" type="presParOf" srcId="{2D087865-2C17-45D3-84B8-F9E368D4678B}" destId="{085D6955-EB12-4B96-AFAE-F4CB7099298F}" srcOrd="0" destOrd="0" presId="urn:microsoft.com/office/officeart/2005/8/layout/bProcess3"/>
    <dgm:cxn modelId="{B27C0F88-1C32-4E4B-BB15-4CC338F90F4E}" type="presParOf" srcId="{6D7CAB6C-0D2D-4840-8101-55C7D7507C3D}" destId="{72C5961C-B13B-47D9-989A-39E747BF3F6C}" srcOrd="10" destOrd="0" presId="urn:microsoft.com/office/officeart/2005/8/layout/bProcess3"/>
    <dgm:cxn modelId="{192F44D8-36ED-4A03-BB4D-433CEEA595D8}" type="presParOf" srcId="{6D7CAB6C-0D2D-4840-8101-55C7D7507C3D}" destId="{5F945DB6-4057-4BE6-BE72-02F66215268A}" srcOrd="11" destOrd="0" presId="urn:microsoft.com/office/officeart/2005/8/layout/bProcess3"/>
    <dgm:cxn modelId="{D1C136B3-B74E-4A9C-919F-055C89B8A5A6}" type="presParOf" srcId="{5F945DB6-4057-4BE6-BE72-02F66215268A}" destId="{6177C124-FDAF-4CFD-A6AD-21D80CC39609}" srcOrd="0" destOrd="0" presId="urn:microsoft.com/office/officeart/2005/8/layout/bProcess3"/>
    <dgm:cxn modelId="{A63D3FA8-C075-410E-9BF0-0D2BBB149513}" type="presParOf" srcId="{6D7CAB6C-0D2D-4840-8101-55C7D7507C3D}" destId="{53619EDB-C1A0-41A4-86EB-D0ACE8E6FBC0}" srcOrd="12" destOrd="0" presId="urn:microsoft.com/office/officeart/2005/8/layout/bProcess3"/>
    <dgm:cxn modelId="{81570ECE-077B-4CF2-8952-1840853059BB}" type="presParOf" srcId="{6D7CAB6C-0D2D-4840-8101-55C7D7507C3D}" destId="{D5BB9C2B-788A-40F3-9EF6-929126DA6AD0}" srcOrd="13" destOrd="0" presId="urn:microsoft.com/office/officeart/2005/8/layout/bProcess3"/>
    <dgm:cxn modelId="{C5AD2960-9945-45BF-88E7-0CD6A14973C5}" type="presParOf" srcId="{D5BB9C2B-788A-40F3-9EF6-929126DA6AD0}" destId="{E63653BA-D94B-4DC4-8589-E67AA003EFCC}" srcOrd="0" destOrd="0" presId="urn:microsoft.com/office/officeart/2005/8/layout/bProcess3"/>
    <dgm:cxn modelId="{FDA1ACEE-BFE9-485E-9D58-6C00FD89CB87}" type="presParOf" srcId="{6D7CAB6C-0D2D-4840-8101-55C7D7507C3D}" destId="{259C3CA6-E86A-4D46-ACDB-546B0D40F2B2}"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7C948795-305D-46DC-A9FB-3108EBCE9EF8}" type="doc">
      <dgm:prSet loTypeId="urn:microsoft.com/office/officeart/2005/8/layout/bProcess3" loCatId="process" qsTypeId="urn:microsoft.com/office/officeart/2005/8/quickstyle/3d3" qsCatId="3D" csTypeId="urn:microsoft.com/office/officeart/2005/8/colors/colorful1" csCatId="colorful" phldr="1"/>
      <dgm:spPr/>
      <dgm:t>
        <a:bodyPr/>
        <a:lstStyle/>
        <a:p>
          <a:endParaRPr lang="en-US"/>
        </a:p>
      </dgm:t>
    </dgm:pt>
    <dgm:pt modelId="{AE8A94ED-2445-4ABC-B236-266D2B861825}">
      <dgm:prSet phldrT="[Text]" custT="1">
        <dgm:style>
          <a:lnRef idx="2">
            <a:schemeClr val="accent2"/>
          </a:lnRef>
          <a:fillRef idx="1">
            <a:schemeClr val="lt1"/>
          </a:fillRef>
          <a:effectRef idx="0">
            <a:schemeClr val="accent2"/>
          </a:effectRef>
          <a:fontRef idx="minor">
            <a:schemeClr val="dk1"/>
          </a:fontRef>
        </dgm:style>
      </dgm:prSet>
      <dgm:spPr>
        <a:solidFill>
          <a:schemeClr val="bg1">
            <a:lumMod val="50000"/>
          </a:schemeClr>
        </a:solidFill>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92456" tIns="92456" rIns="92456" bIns="92456" numCol="1" spcCol="1270" anchor="ctr" anchorCtr="0"/>
        <a:lstStyle/>
        <a:p>
          <a:pPr marL="0" lvl="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 </a:t>
          </a:r>
        </a:p>
        <a:p>
          <a:pPr marL="0" lvl="0" algn="ctr" defTabSz="577850">
            <a:lnSpc>
              <a:spcPct val="90000"/>
            </a:lnSpc>
            <a:spcBef>
              <a:spcPct val="0"/>
            </a:spcBef>
            <a:spcAft>
              <a:spcPct val="35000"/>
            </a:spcAft>
            <a:buNone/>
          </a:pPr>
          <a:r>
            <a:rPr lang="en-US" sz="1300" kern="1200" dirty="0">
              <a:solidFill>
                <a:schemeClr val="tx1"/>
              </a:solidFill>
              <a:latin typeface="Calibri"/>
              <a:ea typeface="+mn-ea"/>
              <a:cs typeface="+mn-cs"/>
            </a:rPr>
            <a:t>Creates MSWord Doc</a:t>
          </a:r>
        </a:p>
      </dgm:t>
    </dgm:pt>
    <dgm:pt modelId="{DD2D5553-7E4C-4D10-889E-9A839354FBCB}" type="parTrans" cxnId="{11B470B6-FC6C-43A4-AFF7-9D6A1E828CCE}">
      <dgm:prSet/>
      <dgm:spPr/>
      <dgm:t>
        <a:bodyPr/>
        <a:lstStyle/>
        <a:p>
          <a:endParaRPr lang="en-US">
            <a:solidFill>
              <a:schemeClr val="tx1"/>
            </a:solidFill>
          </a:endParaRPr>
        </a:p>
      </dgm:t>
    </dgm:pt>
    <dgm:pt modelId="{76013469-C3FF-4FE1-A002-B3A2AF9CD373}" type="sibTrans" cxnId="{11B470B6-FC6C-43A4-AFF7-9D6A1E828CCE}">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9F08FB35-55B7-47F8-AD3D-196D87F17CB8}">
      <dgm:prSet phldrT="[Text]"/>
      <dgm:spPr>
        <a:solidFill>
          <a:schemeClr val="bg1">
            <a:lumMod val="50000"/>
          </a:schemeClr>
        </a:solidFill>
      </dgm:spPr>
      <dgm:t>
        <a:bodyPr/>
        <a:lstStyle/>
        <a:p>
          <a:r>
            <a:rPr lang="en-US" dirty="0">
              <a:solidFill>
                <a:schemeClr val="tx1"/>
              </a:solidFill>
              <a:latin typeface="Calibri"/>
              <a:ea typeface="+mn-ea"/>
              <a:cs typeface="+mn-cs"/>
            </a:rPr>
            <a:t>Employee</a:t>
          </a:r>
          <a:endParaRPr lang="en-US" dirty="0">
            <a:solidFill>
              <a:schemeClr val="tx1"/>
            </a:solidFill>
          </a:endParaRPr>
        </a:p>
        <a:p>
          <a:r>
            <a:rPr lang="en-US" dirty="0">
              <a:solidFill>
                <a:schemeClr val="tx1"/>
              </a:solidFill>
            </a:rPr>
            <a:t>Saves Doc as PDF (using naming convention)</a:t>
          </a:r>
        </a:p>
      </dgm:t>
    </dgm:pt>
    <dgm:pt modelId="{542F2554-9A61-4601-860D-8F05D5FE8825}" type="parTrans" cxnId="{A17A4705-AB1B-4469-8161-6866EA21322D}">
      <dgm:prSet/>
      <dgm:spPr/>
      <dgm:t>
        <a:bodyPr/>
        <a:lstStyle/>
        <a:p>
          <a:endParaRPr lang="en-US">
            <a:solidFill>
              <a:schemeClr val="tx1"/>
            </a:solidFill>
          </a:endParaRPr>
        </a:p>
      </dgm:t>
    </dgm:pt>
    <dgm:pt modelId="{E9D4A110-F063-440C-9D16-17FFB029956C}" type="sibTrans" cxnId="{A17A4705-AB1B-4469-8161-6866EA21322D}">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4820470A-EDE4-49F3-ABAE-5DA8990DDE7C}">
      <dgm:prSet phldrT="[Text]"/>
      <dgm:spPr>
        <a:solidFill>
          <a:schemeClr val="bg1">
            <a:lumMod val="50000"/>
          </a:schemeClr>
        </a:solidFill>
      </dgm:spPr>
      <dgm:t>
        <a:bodyPr/>
        <a:lstStyle/>
        <a:p>
          <a:r>
            <a:rPr lang="en-US" dirty="0">
              <a:solidFill>
                <a:schemeClr val="tx1"/>
              </a:solidFill>
              <a:latin typeface="Calibri"/>
              <a:ea typeface="+mn-ea"/>
              <a:cs typeface="+mn-cs"/>
            </a:rPr>
            <a:t>Employee</a:t>
          </a:r>
          <a:endParaRPr lang="en-US" dirty="0">
            <a:solidFill>
              <a:schemeClr val="tx1"/>
            </a:solidFill>
          </a:endParaRPr>
        </a:p>
        <a:p>
          <a:r>
            <a:rPr lang="en-US" dirty="0">
              <a:solidFill>
                <a:schemeClr val="tx1"/>
              </a:solidFill>
              <a:latin typeface="Calibri"/>
              <a:ea typeface="+mn-ea"/>
              <a:cs typeface="+mn-cs"/>
            </a:rPr>
            <a:t>Moves signed PDF to “Concurrence Needed” folder</a:t>
          </a:r>
          <a:endParaRPr lang="en-US" dirty="0">
            <a:solidFill>
              <a:schemeClr val="tx1"/>
            </a:solidFill>
          </a:endParaRPr>
        </a:p>
      </dgm:t>
    </dgm:pt>
    <dgm:pt modelId="{C63F47B2-8B79-4E25-BA5C-13EA0FDC120C}" type="parTrans" cxnId="{29709406-86F0-4A0A-AA17-BA925E612ECA}">
      <dgm:prSet/>
      <dgm:spPr/>
      <dgm:t>
        <a:bodyPr/>
        <a:lstStyle/>
        <a:p>
          <a:endParaRPr lang="en-US">
            <a:solidFill>
              <a:schemeClr val="tx1"/>
            </a:solidFill>
          </a:endParaRPr>
        </a:p>
      </dgm:t>
    </dgm:pt>
    <dgm:pt modelId="{DBCB1A93-39D3-4FB1-BFD5-E48B3996F587}" type="sibTrans" cxnId="{29709406-86F0-4A0A-AA17-BA925E612ECA}">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BBCCFD04-233E-4CE5-8286-5C1AB3A9A9E7}">
      <dgm:prSet phldrT="[Text]"/>
      <dgm:spPr>
        <a:solidFill>
          <a:schemeClr val="bg1">
            <a:lumMod val="50000"/>
          </a:schemeClr>
        </a:solidFill>
      </dgm:spPr>
      <dgm:t>
        <a:bodyPr/>
        <a:lstStyle/>
        <a:p>
          <a:r>
            <a:rPr lang="en-US" dirty="0">
              <a:solidFill>
                <a:schemeClr val="tx1"/>
              </a:solidFill>
              <a:latin typeface="Calibri"/>
              <a:ea typeface="+mn-ea"/>
              <a:cs typeface="+mn-cs"/>
            </a:rPr>
            <a:t>Employee</a:t>
          </a:r>
          <a:endParaRPr lang="en-US" dirty="0">
            <a:solidFill>
              <a:schemeClr val="tx1"/>
            </a:solidFill>
          </a:endParaRPr>
        </a:p>
        <a:p>
          <a:r>
            <a:rPr lang="en-US" dirty="0">
              <a:solidFill>
                <a:schemeClr val="tx1"/>
              </a:solidFill>
            </a:rPr>
            <a:t>eNotifies VREO of documents in Concurrence Folder</a:t>
          </a:r>
        </a:p>
      </dgm:t>
    </dgm:pt>
    <dgm:pt modelId="{4259C7A0-111D-4B33-A6EC-D547EAE904E2}" type="parTrans" cxnId="{49EDA2DC-C22B-4D69-BDAF-7C0101F8248C}">
      <dgm:prSet/>
      <dgm:spPr/>
      <dgm:t>
        <a:bodyPr/>
        <a:lstStyle/>
        <a:p>
          <a:endParaRPr lang="en-US">
            <a:solidFill>
              <a:schemeClr val="tx1"/>
            </a:solidFill>
          </a:endParaRPr>
        </a:p>
      </dgm:t>
    </dgm:pt>
    <dgm:pt modelId="{9A1A7B5C-04CD-4098-8CF5-7B4FD68CE3D4}" type="sibTrans" cxnId="{49EDA2DC-C22B-4D69-BDAF-7C0101F8248C}">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943BB862-CBF0-4384-BBC1-E2BC612257ED}">
      <dgm:prSet phldrT="[Text]"/>
      <dgm:spPr>
        <a:solidFill>
          <a:schemeClr val="bg1">
            <a:lumMod val="50000"/>
          </a:schemeClr>
        </a:solidFill>
      </dgm:spPr>
      <dgm:t>
        <a:bodyPr/>
        <a:lstStyle/>
        <a:p>
          <a:r>
            <a:rPr lang="en-US" dirty="0">
              <a:solidFill>
                <a:schemeClr val="tx1"/>
              </a:solidFill>
            </a:rPr>
            <a:t>VREO</a:t>
          </a:r>
        </a:p>
        <a:p>
          <a:r>
            <a:rPr lang="en-US" dirty="0">
              <a:solidFill>
                <a:schemeClr val="tx1"/>
              </a:solidFill>
            </a:rPr>
            <a:t>Reviews document, moves document to the VRC’s folder with PIV signature or return to VRC for further action </a:t>
          </a:r>
        </a:p>
      </dgm:t>
    </dgm:pt>
    <dgm:pt modelId="{F02EA6DE-DE21-44E9-9312-AA0EF63A8BD8}" type="parTrans" cxnId="{F67A984C-B17B-4BF9-9990-97C0CFE161BB}">
      <dgm:prSet/>
      <dgm:spPr/>
      <dgm:t>
        <a:bodyPr/>
        <a:lstStyle/>
        <a:p>
          <a:endParaRPr lang="en-US">
            <a:solidFill>
              <a:schemeClr val="tx1"/>
            </a:solidFill>
          </a:endParaRPr>
        </a:p>
      </dgm:t>
    </dgm:pt>
    <dgm:pt modelId="{EEE77F56-EFD5-462B-9D13-9CC194429FF5}" type="sibTrans" cxnId="{F67A984C-B17B-4BF9-9990-97C0CFE161BB}">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A31ED86E-2CB2-420B-A506-1EA376BBF280}">
      <dgm:prSet phldrT="[Text]" custT="1">
        <dgm:style>
          <a:lnRef idx="2">
            <a:schemeClr val="accent2"/>
          </a:lnRef>
          <a:fillRef idx="1">
            <a:schemeClr val="lt1"/>
          </a:fillRef>
          <a:effectRef idx="0">
            <a:schemeClr val="accent2"/>
          </a:effectRef>
          <a:fontRef idx="minor">
            <a:schemeClr val="dk1"/>
          </a:fontRef>
        </dgm:style>
      </dgm:prSet>
      <dgm:spPr/>
      <dgm:t>
        <a:bodyPr spcFirstLastPara="0" vert="horz" wrap="square" lIns="92456" tIns="92456" rIns="92456" bIns="92456" numCol="1" spcCol="1270" anchor="ctr" anchorCtr="0"/>
        <a:lstStyle/>
        <a:p>
          <a:pPr marL="0" lvl="0" algn="ctr" defTabSz="577850">
            <a:lnSpc>
              <a:spcPct val="90000"/>
            </a:lnSpc>
            <a:spcBef>
              <a:spcPct val="0"/>
            </a:spcBef>
            <a:spcAft>
              <a:spcPct val="35000"/>
            </a:spcAft>
            <a:buNone/>
          </a:pPr>
          <a:r>
            <a:rPr lang="en-US" sz="1300" kern="1200" dirty="0">
              <a:solidFill>
                <a:schemeClr val="tx1"/>
              </a:solidFill>
              <a:latin typeface="Calibri"/>
              <a:ea typeface="+mn-ea"/>
              <a:cs typeface="+mn-cs"/>
            </a:rPr>
            <a:t>VREO</a:t>
          </a:r>
        </a:p>
        <a:p>
          <a:pPr marL="0" lvl="0" algn="ctr" defTabSz="577850">
            <a:lnSpc>
              <a:spcPct val="90000"/>
            </a:lnSpc>
            <a:spcBef>
              <a:spcPct val="0"/>
            </a:spcBef>
            <a:spcAft>
              <a:spcPct val="35000"/>
            </a:spcAft>
            <a:buNone/>
          </a:pPr>
          <a:r>
            <a:rPr lang="en-US" sz="1300" kern="1200" dirty="0">
              <a:solidFill>
                <a:schemeClr val="tx1"/>
              </a:solidFill>
              <a:latin typeface="Calibri"/>
              <a:ea typeface="+mn-ea"/>
              <a:cs typeface="+mn-cs"/>
            </a:rPr>
            <a:t>Deletes original request from Concurrence Folder</a:t>
          </a:r>
        </a:p>
      </dgm:t>
    </dgm:pt>
    <dgm:pt modelId="{9B31CDBB-EE96-4199-B3FA-B2B4EB9F8ED6}" type="parTrans" cxnId="{34957CB5-E5D9-4BB1-8B9F-1EA954DAEBC0}">
      <dgm:prSet/>
      <dgm:spPr/>
      <dgm:t>
        <a:bodyPr/>
        <a:lstStyle/>
        <a:p>
          <a:endParaRPr lang="en-US">
            <a:solidFill>
              <a:schemeClr val="tx1"/>
            </a:solidFill>
          </a:endParaRPr>
        </a:p>
      </dgm:t>
    </dgm:pt>
    <dgm:pt modelId="{1C61D946-7C21-4FE6-9B0A-1859D242CA39}" type="sibTrans" cxnId="{34957CB5-E5D9-4BB1-8B9F-1EA954DAEBC0}">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FA0340A9-FFCC-4314-80EE-C52C3F1B136F}">
      <dgm:prSet phldrT="[Text]"/>
      <dgm:spPr/>
      <dgm:t>
        <a:bodyPr/>
        <a:lstStyle/>
        <a:p>
          <a:r>
            <a:rPr lang="en-US" dirty="0">
              <a:solidFill>
                <a:schemeClr val="tx1"/>
              </a:solidFill>
              <a:latin typeface="Calibri"/>
              <a:ea typeface="+mn-ea"/>
              <a:cs typeface="+mn-cs"/>
            </a:rPr>
            <a:t>Employee</a:t>
          </a:r>
          <a:endParaRPr lang="en-US" dirty="0">
            <a:solidFill>
              <a:schemeClr val="tx1"/>
            </a:solidFill>
          </a:endParaRPr>
        </a:p>
        <a:p>
          <a:r>
            <a:rPr lang="en-US" dirty="0">
              <a:solidFill>
                <a:schemeClr val="tx1"/>
              </a:solidFill>
            </a:rPr>
            <a:t>Uploads approved document by doc type to eFolder</a:t>
          </a:r>
        </a:p>
      </dgm:t>
    </dgm:pt>
    <dgm:pt modelId="{10868C3A-5F65-4EBB-9AE9-9A68D1511934}" type="parTrans" cxnId="{AEE001D5-A230-45FF-A588-47B159EBE923}">
      <dgm:prSet/>
      <dgm:spPr/>
      <dgm:t>
        <a:bodyPr/>
        <a:lstStyle/>
        <a:p>
          <a:endParaRPr lang="en-US">
            <a:solidFill>
              <a:schemeClr val="tx1"/>
            </a:solidFill>
          </a:endParaRPr>
        </a:p>
      </dgm:t>
    </dgm:pt>
    <dgm:pt modelId="{3E4476C9-1A6A-4CF3-B690-7948C1EE5AC3}" type="sibTrans" cxnId="{AEE001D5-A230-45FF-A588-47B159EBE923}">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F02A488E-A523-47A4-A402-A4D91251035C}">
      <dgm:prSet phldrT="[Text]"/>
      <dgm:spPr/>
      <dgm:t>
        <a:bodyPr/>
        <a:lstStyle/>
        <a:p>
          <a:r>
            <a:rPr lang="en-US" dirty="0">
              <a:solidFill>
                <a:schemeClr val="tx1"/>
              </a:solidFill>
              <a:latin typeface="Calibri"/>
              <a:ea typeface="+mn-ea"/>
              <a:cs typeface="+mn-cs"/>
            </a:rPr>
            <a:t>Employee</a:t>
          </a:r>
          <a:endParaRPr lang="en-US" dirty="0">
            <a:solidFill>
              <a:schemeClr val="tx1"/>
            </a:solidFill>
          </a:endParaRPr>
        </a:p>
        <a:p>
          <a:r>
            <a:rPr lang="en-US" dirty="0">
              <a:solidFill>
                <a:schemeClr val="tx1"/>
              </a:solidFill>
            </a:rPr>
            <a:t>Deletes temporary document from their subfolder</a:t>
          </a:r>
        </a:p>
      </dgm:t>
    </dgm:pt>
    <dgm:pt modelId="{F6C754EE-87A4-4981-BD3E-3231E25B41B3}" type="parTrans" cxnId="{AF774162-7904-4EE3-B802-78A514DB49E0}">
      <dgm:prSet/>
      <dgm:spPr/>
      <dgm:t>
        <a:bodyPr/>
        <a:lstStyle/>
        <a:p>
          <a:endParaRPr lang="en-US">
            <a:solidFill>
              <a:schemeClr val="tx1"/>
            </a:solidFill>
          </a:endParaRPr>
        </a:p>
      </dgm:t>
    </dgm:pt>
    <dgm:pt modelId="{F6EE8771-0845-4B9F-B5E6-55A6C8755804}" type="sibTrans" cxnId="{AF774162-7904-4EE3-B802-78A514DB49E0}">
      <dgm:prSet/>
      <dgm:spPr/>
      <dgm:t>
        <a:bodyPr/>
        <a:lstStyle/>
        <a:p>
          <a:endParaRPr lang="en-US">
            <a:solidFill>
              <a:schemeClr val="tx1"/>
            </a:solidFill>
          </a:endParaRPr>
        </a:p>
      </dgm:t>
    </dgm:pt>
    <dgm:pt modelId="{6D7CAB6C-0D2D-4840-8101-55C7D7507C3D}" type="pres">
      <dgm:prSet presAssocID="{7C948795-305D-46DC-A9FB-3108EBCE9EF8}" presName="Name0" presStyleCnt="0">
        <dgm:presLayoutVars>
          <dgm:dir/>
          <dgm:resizeHandles val="exact"/>
        </dgm:presLayoutVars>
      </dgm:prSet>
      <dgm:spPr/>
    </dgm:pt>
    <dgm:pt modelId="{FFB2E747-92CF-4AA3-824A-662043CE4E78}" type="pres">
      <dgm:prSet presAssocID="{AE8A94ED-2445-4ABC-B236-266D2B861825}" presName="node" presStyleLbl="node1" presStyleIdx="0" presStyleCnt="8">
        <dgm:presLayoutVars>
          <dgm:bulletEnabled val="1"/>
        </dgm:presLayoutVars>
      </dgm:prSet>
      <dgm:spPr>
        <a:xfrm>
          <a:off x="363727" y="2519"/>
          <a:ext cx="2234319" cy="1340591"/>
        </a:xfrm>
        <a:prstGeom prst="rect">
          <a:avLst/>
        </a:prstGeom>
      </dgm:spPr>
    </dgm:pt>
    <dgm:pt modelId="{1B7E88FB-D947-459F-9446-1A06A813DE43}" type="pres">
      <dgm:prSet presAssocID="{76013469-C3FF-4FE1-A002-B3A2AF9CD373}" presName="sibTrans" presStyleLbl="sibTrans1D1" presStyleIdx="0" presStyleCnt="7"/>
      <dgm:spPr/>
    </dgm:pt>
    <dgm:pt modelId="{815F1B2F-97D1-4794-908E-80368239697A}" type="pres">
      <dgm:prSet presAssocID="{76013469-C3FF-4FE1-A002-B3A2AF9CD373}" presName="connectorText" presStyleLbl="sibTrans1D1" presStyleIdx="0" presStyleCnt="7"/>
      <dgm:spPr/>
    </dgm:pt>
    <dgm:pt modelId="{1603A8D7-7FDF-494B-99B8-FCAA7FA42458}" type="pres">
      <dgm:prSet presAssocID="{9F08FB35-55B7-47F8-AD3D-196D87F17CB8}" presName="node" presStyleLbl="node1" presStyleIdx="1" presStyleCnt="8">
        <dgm:presLayoutVars>
          <dgm:bulletEnabled val="1"/>
        </dgm:presLayoutVars>
      </dgm:prSet>
      <dgm:spPr/>
    </dgm:pt>
    <dgm:pt modelId="{A86A1E9C-9818-4BC2-8560-517AEDDB6AF3}" type="pres">
      <dgm:prSet presAssocID="{E9D4A110-F063-440C-9D16-17FFB029956C}" presName="sibTrans" presStyleLbl="sibTrans1D1" presStyleIdx="1" presStyleCnt="7"/>
      <dgm:spPr/>
    </dgm:pt>
    <dgm:pt modelId="{3FC90DCC-2F7C-47FF-B97E-75D2924EB91C}" type="pres">
      <dgm:prSet presAssocID="{E9D4A110-F063-440C-9D16-17FFB029956C}" presName="connectorText" presStyleLbl="sibTrans1D1" presStyleIdx="1" presStyleCnt="7"/>
      <dgm:spPr/>
    </dgm:pt>
    <dgm:pt modelId="{49D18990-FF5E-4670-A622-E48AB837662A}" type="pres">
      <dgm:prSet presAssocID="{4820470A-EDE4-49F3-ABAE-5DA8990DDE7C}" presName="node" presStyleLbl="node1" presStyleIdx="2" presStyleCnt="8">
        <dgm:presLayoutVars>
          <dgm:bulletEnabled val="1"/>
        </dgm:presLayoutVars>
      </dgm:prSet>
      <dgm:spPr/>
    </dgm:pt>
    <dgm:pt modelId="{609CF073-1765-45EE-9E22-60113EEE0E7F}" type="pres">
      <dgm:prSet presAssocID="{DBCB1A93-39D3-4FB1-BFD5-E48B3996F587}" presName="sibTrans" presStyleLbl="sibTrans1D1" presStyleIdx="2" presStyleCnt="7"/>
      <dgm:spPr/>
    </dgm:pt>
    <dgm:pt modelId="{994EEFE2-F1FA-46B1-8AE9-A9F6D8625F19}" type="pres">
      <dgm:prSet presAssocID="{DBCB1A93-39D3-4FB1-BFD5-E48B3996F587}" presName="connectorText" presStyleLbl="sibTrans1D1" presStyleIdx="2" presStyleCnt="7"/>
      <dgm:spPr/>
    </dgm:pt>
    <dgm:pt modelId="{857F7C18-4D5F-43FC-A680-053A981C98AE}" type="pres">
      <dgm:prSet presAssocID="{BBCCFD04-233E-4CE5-8286-5C1AB3A9A9E7}" presName="node" presStyleLbl="node1" presStyleIdx="3" presStyleCnt="8">
        <dgm:presLayoutVars>
          <dgm:bulletEnabled val="1"/>
        </dgm:presLayoutVars>
      </dgm:prSet>
      <dgm:spPr/>
    </dgm:pt>
    <dgm:pt modelId="{43F86380-466A-45FA-959E-98DAA5F00301}" type="pres">
      <dgm:prSet presAssocID="{9A1A7B5C-04CD-4098-8CF5-7B4FD68CE3D4}" presName="sibTrans" presStyleLbl="sibTrans1D1" presStyleIdx="3" presStyleCnt="7"/>
      <dgm:spPr/>
    </dgm:pt>
    <dgm:pt modelId="{C237F58F-8A40-4E0A-A7B3-D9120AF536C2}" type="pres">
      <dgm:prSet presAssocID="{9A1A7B5C-04CD-4098-8CF5-7B4FD68CE3D4}" presName="connectorText" presStyleLbl="sibTrans1D1" presStyleIdx="3" presStyleCnt="7"/>
      <dgm:spPr/>
    </dgm:pt>
    <dgm:pt modelId="{244B02C0-6207-4169-85A1-607CBC75E4E2}" type="pres">
      <dgm:prSet presAssocID="{943BB862-CBF0-4384-BBC1-E2BC612257ED}" presName="node" presStyleLbl="node1" presStyleIdx="4" presStyleCnt="8">
        <dgm:presLayoutVars>
          <dgm:bulletEnabled val="1"/>
        </dgm:presLayoutVars>
      </dgm:prSet>
      <dgm:spPr/>
    </dgm:pt>
    <dgm:pt modelId="{2D087865-2C17-45D3-84B8-F9E368D4678B}" type="pres">
      <dgm:prSet presAssocID="{EEE77F56-EFD5-462B-9D13-9CC194429FF5}" presName="sibTrans" presStyleLbl="sibTrans1D1" presStyleIdx="4" presStyleCnt="7"/>
      <dgm:spPr/>
    </dgm:pt>
    <dgm:pt modelId="{085D6955-EB12-4B96-AFAE-F4CB7099298F}" type="pres">
      <dgm:prSet presAssocID="{EEE77F56-EFD5-462B-9D13-9CC194429FF5}" presName="connectorText" presStyleLbl="sibTrans1D1" presStyleIdx="4" presStyleCnt="7"/>
      <dgm:spPr/>
    </dgm:pt>
    <dgm:pt modelId="{72C5961C-B13B-47D9-989A-39E747BF3F6C}" type="pres">
      <dgm:prSet presAssocID="{A31ED86E-2CB2-420B-A506-1EA376BBF280}" presName="node" presStyleLbl="node1" presStyleIdx="5" presStyleCnt="8">
        <dgm:presLayoutVars>
          <dgm:bulletEnabled val="1"/>
        </dgm:presLayoutVars>
      </dgm:prSet>
      <dgm:spPr>
        <a:xfrm>
          <a:off x="5860153" y="1857004"/>
          <a:ext cx="2234319" cy="1340591"/>
        </a:xfrm>
        <a:prstGeom prst="rect">
          <a:avLst/>
        </a:prstGeom>
      </dgm:spPr>
    </dgm:pt>
    <dgm:pt modelId="{5F945DB6-4057-4BE6-BE72-02F66215268A}" type="pres">
      <dgm:prSet presAssocID="{1C61D946-7C21-4FE6-9B0A-1859D242CA39}" presName="sibTrans" presStyleLbl="sibTrans1D1" presStyleIdx="5" presStyleCnt="7"/>
      <dgm:spPr/>
    </dgm:pt>
    <dgm:pt modelId="{6177C124-FDAF-4CFD-A6AD-21D80CC39609}" type="pres">
      <dgm:prSet presAssocID="{1C61D946-7C21-4FE6-9B0A-1859D242CA39}" presName="connectorText" presStyleLbl="sibTrans1D1" presStyleIdx="5" presStyleCnt="7"/>
      <dgm:spPr/>
    </dgm:pt>
    <dgm:pt modelId="{53619EDB-C1A0-41A4-86EB-D0ACE8E6FBC0}" type="pres">
      <dgm:prSet presAssocID="{FA0340A9-FFCC-4314-80EE-C52C3F1B136F}" presName="node" presStyleLbl="node1" presStyleIdx="6" presStyleCnt="8">
        <dgm:presLayoutVars>
          <dgm:bulletEnabled val="1"/>
        </dgm:presLayoutVars>
      </dgm:prSet>
      <dgm:spPr/>
    </dgm:pt>
    <dgm:pt modelId="{D5BB9C2B-788A-40F3-9EF6-929126DA6AD0}" type="pres">
      <dgm:prSet presAssocID="{3E4476C9-1A6A-4CF3-B690-7948C1EE5AC3}" presName="sibTrans" presStyleLbl="sibTrans1D1" presStyleIdx="6" presStyleCnt="7"/>
      <dgm:spPr/>
    </dgm:pt>
    <dgm:pt modelId="{E63653BA-D94B-4DC4-8589-E67AA003EFCC}" type="pres">
      <dgm:prSet presAssocID="{3E4476C9-1A6A-4CF3-B690-7948C1EE5AC3}" presName="connectorText" presStyleLbl="sibTrans1D1" presStyleIdx="6" presStyleCnt="7"/>
      <dgm:spPr/>
    </dgm:pt>
    <dgm:pt modelId="{259C3CA6-E86A-4D46-ACDB-546B0D40F2B2}" type="pres">
      <dgm:prSet presAssocID="{F02A488E-A523-47A4-A402-A4D91251035C}" presName="node" presStyleLbl="node1" presStyleIdx="7" presStyleCnt="8">
        <dgm:presLayoutVars>
          <dgm:bulletEnabled val="1"/>
        </dgm:presLayoutVars>
      </dgm:prSet>
      <dgm:spPr/>
    </dgm:pt>
  </dgm:ptLst>
  <dgm:cxnLst>
    <dgm:cxn modelId="{A17A4705-AB1B-4469-8161-6866EA21322D}" srcId="{7C948795-305D-46DC-A9FB-3108EBCE9EF8}" destId="{9F08FB35-55B7-47F8-AD3D-196D87F17CB8}" srcOrd="1" destOrd="0" parTransId="{542F2554-9A61-4601-860D-8F05D5FE8825}" sibTransId="{E9D4A110-F063-440C-9D16-17FFB029956C}"/>
    <dgm:cxn modelId="{29709406-86F0-4A0A-AA17-BA925E612ECA}" srcId="{7C948795-305D-46DC-A9FB-3108EBCE9EF8}" destId="{4820470A-EDE4-49F3-ABAE-5DA8990DDE7C}" srcOrd="2" destOrd="0" parTransId="{C63F47B2-8B79-4E25-BA5C-13EA0FDC120C}" sibTransId="{DBCB1A93-39D3-4FB1-BFD5-E48B3996F587}"/>
    <dgm:cxn modelId="{B789460E-FB56-4766-BAD6-605546A3BCBC}" type="presOf" srcId="{DBCB1A93-39D3-4FB1-BFD5-E48B3996F587}" destId="{994EEFE2-F1FA-46B1-8AE9-A9F6D8625F19}" srcOrd="1" destOrd="0" presId="urn:microsoft.com/office/officeart/2005/8/layout/bProcess3"/>
    <dgm:cxn modelId="{5CC3EC0F-03D0-4A68-B1AA-5359DE940197}" type="presOf" srcId="{3E4476C9-1A6A-4CF3-B690-7948C1EE5AC3}" destId="{D5BB9C2B-788A-40F3-9EF6-929126DA6AD0}" srcOrd="0" destOrd="0" presId="urn:microsoft.com/office/officeart/2005/8/layout/bProcess3"/>
    <dgm:cxn modelId="{4820BB14-43AB-483C-B77A-1EDB0973D4FC}" type="presOf" srcId="{BBCCFD04-233E-4CE5-8286-5C1AB3A9A9E7}" destId="{857F7C18-4D5F-43FC-A680-053A981C98AE}" srcOrd="0" destOrd="0" presId="urn:microsoft.com/office/officeart/2005/8/layout/bProcess3"/>
    <dgm:cxn modelId="{470FAA17-3FE7-4352-8076-B6996B7EE1FE}" type="presOf" srcId="{F02A488E-A523-47A4-A402-A4D91251035C}" destId="{259C3CA6-E86A-4D46-ACDB-546B0D40F2B2}" srcOrd="0" destOrd="0" presId="urn:microsoft.com/office/officeart/2005/8/layout/bProcess3"/>
    <dgm:cxn modelId="{E68A781A-B60F-41A7-A20D-AE6EA6471E5E}" type="presOf" srcId="{1C61D946-7C21-4FE6-9B0A-1859D242CA39}" destId="{6177C124-FDAF-4CFD-A6AD-21D80CC39609}" srcOrd="1" destOrd="0" presId="urn:microsoft.com/office/officeart/2005/8/layout/bProcess3"/>
    <dgm:cxn modelId="{6B61E122-8CCB-4600-9B06-CE4BA0353422}" type="presOf" srcId="{1C61D946-7C21-4FE6-9B0A-1859D242CA39}" destId="{5F945DB6-4057-4BE6-BE72-02F66215268A}" srcOrd="0" destOrd="0" presId="urn:microsoft.com/office/officeart/2005/8/layout/bProcess3"/>
    <dgm:cxn modelId="{B644D05D-AE15-4B3C-B141-CEBF8B7718D0}" type="presOf" srcId="{76013469-C3FF-4FE1-A002-B3A2AF9CD373}" destId="{1B7E88FB-D947-459F-9446-1A06A813DE43}" srcOrd="0" destOrd="0" presId="urn:microsoft.com/office/officeart/2005/8/layout/bProcess3"/>
    <dgm:cxn modelId="{AF774162-7904-4EE3-B802-78A514DB49E0}" srcId="{7C948795-305D-46DC-A9FB-3108EBCE9EF8}" destId="{F02A488E-A523-47A4-A402-A4D91251035C}" srcOrd="7" destOrd="0" parTransId="{F6C754EE-87A4-4981-BD3E-3231E25B41B3}" sibTransId="{F6EE8771-0845-4B9F-B5E6-55A6C8755804}"/>
    <dgm:cxn modelId="{9069C963-B788-4B02-AD91-36549E641667}" type="presOf" srcId="{3E4476C9-1A6A-4CF3-B690-7948C1EE5AC3}" destId="{E63653BA-D94B-4DC4-8589-E67AA003EFCC}" srcOrd="1" destOrd="0" presId="urn:microsoft.com/office/officeart/2005/8/layout/bProcess3"/>
    <dgm:cxn modelId="{52E12466-2C64-4B5A-9A15-FDA284B90279}" type="presOf" srcId="{E9D4A110-F063-440C-9D16-17FFB029956C}" destId="{3FC90DCC-2F7C-47FF-B97E-75D2924EB91C}" srcOrd="1" destOrd="0" presId="urn:microsoft.com/office/officeart/2005/8/layout/bProcess3"/>
    <dgm:cxn modelId="{FE79E046-A56F-4142-8120-0BD0DE501134}" type="presOf" srcId="{7C948795-305D-46DC-A9FB-3108EBCE9EF8}" destId="{6D7CAB6C-0D2D-4840-8101-55C7D7507C3D}" srcOrd="0" destOrd="0" presId="urn:microsoft.com/office/officeart/2005/8/layout/bProcess3"/>
    <dgm:cxn modelId="{F67A984C-B17B-4BF9-9990-97C0CFE161BB}" srcId="{7C948795-305D-46DC-A9FB-3108EBCE9EF8}" destId="{943BB862-CBF0-4384-BBC1-E2BC612257ED}" srcOrd="4" destOrd="0" parTransId="{F02EA6DE-DE21-44E9-9312-AA0EF63A8BD8}" sibTransId="{EEE77F56-EFD5-462B-9D13-9CC194429FF5}"/>
    <dgm:cxn modelId="{C5827475-4E44-44E3-A429-1DC8511ED036}" type="presOf" srcId="{4820470A-EDE4-49F3-ABAE-5DA8990DDE7C}" destId="{49D18990-FF5E-4670-A622-E48AB837662A}" srcOrd="0" destOrd="0" presId="urn:microsoft.com/office/officeart/2005/8/layout/bProcess3"/>
    <dgm:cxn modelId="{76625A75-EDDE-4561-8377-813D96EB805F}" type="presOf" srcId="{FA0340A9-FFCC-4314-80EE-C52C3F1B136F}" destId="{53619EDB-C1A0-41A4-86EB-D0ACE8E6FBC0}" srcOrd="0" destOrd="0" presId="urn:microsoft.com/office/officeart/2005/8/layout/bProcess3"/>
    <dgm:cxn modelId="{18FD757B-A953-4221-A09B-65B92881EF28}" type="presOf" srcId="{9A1A7B5C-04CD-4098-8CF5-7B4FD68CE3D4}" destId="{C237F58F-8A40-4E0A-A7B3-D9120AF536C2}" srcOrd="1" destOrd="0" presId="urn:microsoft.com/office/officeart/2005/8/layout/bProcess3"/>
    <dgm:cxn modelId="{E9E4E783-036D-4502-80D0-3F8F26933F52}" type="presOf" srcId="{EEE77F56-EFD5-462B-9D13-9CC194429FF5}" destId="{085D6955-EB12-4B96-AFAE-F4CB7099298F}" srcOrd="1" destOrd="0" presId="urn:microsoft.com/office/officeart/2005/8/layout/bProcess3"/>
    <dgm:cxn modelId="{4CDD31A5-026F-426D-8561-6E1CFB117308}" type="presOf" srcId="{DBCB1A93-39D3-4FB1-BFD5-E48B3996F587}" destId="{609CF073-1765-45EE-9E22-60113EEE0E7F}" srcOrd="0" destOrd="0" presId="urn:microsoft.com/office/officeart/2005/8/layout/bProcess3"/>
    <dgm:cxn modelId="{FE015AAC-9E46-4474-9630-71EAB6CE0AC3}" type="presOf" srcId="{9A1A7B5C-04CD-4098-8CF5-7B4FD68CE3D4}" destId="{43F86380-466A-45FA-959E-98DAA5F00301}" srcOrd="0" destOrd="0" presId="urn:microsoft.com/office/officeart/2005/8/layout/bProcess3"/>
    <dgm:cxn modelId="{BEF9C0AD-B7B3-4A8D-BE91-CF33A0E99BBC}" type="presOf" srcId="{A31ED86E-2CB2-420B-A506-1EA376BBF280}" destId="{72C5961C-B13B-47D9-989A-39E747BF3F6C}" srcOrd="0" destOrd="0" presId="urn:microsoft.com/office/officeart/2005/8/layout/bProcess3"/>
    <dgm:cxn modelId="{34957CB5-E5D9-4BB1-8B9F-1EA954DAEBC0}" srcId="{7C948795-305D-46DC-A9FB-3108EBCE9EF8}" destId="{A31ED86E-2CB2-420B-A506-1EA376BBF280}" srcOrd="5" destOrd="0" parTransId="{9B31CDBB-EE96-4199-B3FA-B2B4EB9F8ED6}" sibTransId="{1C61D946-7C21-4FE6-9B0A-1859D242CA39}"/>
    <dgm:cxn modelId="{11B470B6-FC6C-43A4-AFF7-9D6A1E828CCE}" srcId="{7C948795-305D-46DC-A9FB-3108EBCE9EF8}" destId="{AE8A94ED-2445-4ABC-B236-266D2B861825}" srcOrd="0" destOrd="0" parTransId="{DD2D5553-7E4C-4D10-889E-9A839354FBCB}" sibTransId="{76013469-C3FF-4FE1-A002-B3A2AF9CD373}"/>
    <dgm:cxn modelId="{AEE001D5-A230-45FF-A588-47B159EBE923}" srcId="{7C948795-305D-46DC-A9FB-3108EBCE9EF8}" destId="{FA0340A9-FFCC-4314-80EE-C52C3F1B136F}" srcOrd="6" destOrd="0" parTransId="{10868C3A-5F65-4EBB-9AE9-9A68D1511934}" sibTransId="{3E4476C9-1A6A-4CF3-B690-7948C1EE5AC3}"/>
    <dgm:cxn modelId="{CC7706DB-B49C-4575-B5A3-C6703A10F115}" type="presOf" srcId="{E9D4A110-F063-440C-9D16-17FFB029956C}" destId="{A86A1E9C-9818-4BC2-8560-517AEDDB6AF3}" srcOrd="0" destOrd="0" presId="urn:microsoft.com/office/officeart/2005/8/layout/bProcess3"/>
    <dgm:cxn modelId="{547C95DB-8D09-4308-BDBC-697B2D5E8E7C}" type="presOf" srcId="{EEE77F56-EFD5-462B-9D13-9CC194429FF5}" destId="{2D087865-2C17-45D3-84B8-F9E368D4678B}" srcOrd="0" destOrd="0" presId="urn:microsoft.com/office/officeart/2005/8/layout/bProcess3"/>
    <dgm:cxn modelId="{49EDA2DC-C22B-4D69-BDAF-7C0101F8248C}" srcId="{7C948795-305D-46DC-A9FB-3108EBCE9EF8}" destId="{BBCCFD04-233E-4CE5-8286-5C1AB3A9A9E7}" srcOrd="3" destOrd="0" parTransId="{4259C7A0-111D-4B33-A6EC-D547EAE904E2}" sibTransId="{9A1A7B5C-04CD-4098-8CF5-7B4FD68CE3D4}"/>
    <dgm:cxn modelId="{D9A7C7DF-6809-4ED2-B50B-3BC22EAD8EC1}" type="presOf" srcId="{76013469-C3FF-4FE1-A002-B3A2AF9CD373}" destId="{815F1B2F-97D1-4794-908E-80368239697A}" srcOrd="1" destOrd="0" presId="urn:microsoft.com/office/officeart/2005/8/layout/bProcess3"/>
    <dgm:cxn modelId="{40FD8FE8-7A08-4D86-964F-7DEB78E888DD}" type="presOf" srcId="{9F08FB35-55B7-47F8-AD3D-196D87F17CB8}" destId="{1603A8D7-7FDF-494B-99B8-FCAA7FA42458}" srcOrd="0" destOrd="0" presId="urn:microsoft.com/office/officeart/2005/8/layout/bProcess3"/>
    <dgm:cxn modelId="{E4B2FFF2-BEEB-4E8D-B3B8-11AB63344DBA}" type="presOf" srcId="{943BB862-CBF0-4384-BBC1-E2BC612257ED}" destId="{244B02C0-6207-4169-85A1-607CBC75E4E2}" srcOrd="0" destOrd="0" presId="urn:microsoft.com/office/officeart/2005/8/layout/bProcess3"/>
    <dgm:cxn modelId="{4D8F07F5-1A4B-42D7-8C8A-4CA2977A010B}" type="presOf" srcId="{AE8A94ED-2445-4ABC-B236-266D2B861825}" destId="{FFB2E747-92CF-4AA3-824A-662043CE4E78}" srcOrd="0" destOrd="0" presId="urn:microsoft.com/office/officeart/2005/8/layout/bProcess3"/>
    <dgm:cxn modelId="{A43B5D70-940D-4FD2-9104-B36DCA620D77}" type="presParOf" srcId="{6D7CAB6C-0D2D-4840-8101-55C7D7507C3D}" destId="{FFB2E747-92CF-4AA3-824A-662043CE4E78}" srcOrd="0" destOrd="0" presId="urn:microsoft.com/office/officeart/2005/8/layout/bProcess3"/>
    <dgm:cxn modelId="{F6344971-87BF-4F57-B9E9-81E488954183}" type="presParOf" srcId="{6D7CAB6C-0D2D-4840-8101-55C7D7507C3D}" destId="{1B7E88FB-D947-459F-9446-1A06A813DE43}" srcOrd="1" destOrd="0" presId="urn:microsoft.com/office/officeart/2005/8/layout/bProcess3"/>
    <dgm:cxn modelId="{1BDE8479-B288-47CB-A237-EF1048483DB1}" type="presParOf" srcId="{1B7E88FB-D947-459F-9446-1A06A813DE43}" destId="{815F1B2F-97D1-4794-908E-80368239697A}" srcOrd="0" destOrd="0" presId="urn:microsoft.com/office/officeart/2005/8/layout/bProcess3"/>
    <dgm:cxn modelId="{CE9DCD2A-7CD5-404E-ACCE-1BBC935D1DA1}" type="presParOf" srcId="{6D7CAB6C-0D2D-4840-8101-55C7D7507C3D}" destId="{1603A8D7-7FDF-494B-99B8-FCAA7FA42458}" srcOrd="2" destOrd="0" presId="urn:microsoft.com/office/officeart/2005/8/layout/bProcess3"/>
    <dgm:cxn modelId="{A3101693-420B-41F3-B390-E5B23B70D2B1}" type="presParOf" srcId="{6D7CAB6C-0D2D-4840-8101-55C7D7507C3D}" destId="{A86A1E9C-9818-4BC2-8560-517AEDDB6AF3}" srcOrd="3" destOrd="0" presId="urn:microsoft.com/office/officeart/2005/8/layout/bProcess3"/>
    <dgm:cxn modelId="{3D2627B6-89D4-4B58-8C31-BA88F4C3E496}" type="presParOf" srcId="{A86A1E9C-9818-4BC2-8560-517AEDDB6AF3}" destId="{3FC90DCC-2F7C-47FF-B97E-75D2924EB91C}" srcOrd="0" destOrd="0" presId="urn:microsoft.com/office/officeart/2005/8/layout/bProcess3"/>
    <dgm:cxn modelId="{A9225F33-AD17-4A50-BC38-3188D2F86088}" type="presParOf" srcId="{6D7CAB6C-0D2D-4840-8101-55C7D7507C3D}" destId="{49D18990-FF5E-4670-A622-E48AB837662A}" srcOrd="4" destOrd="0" presId="urn:microsoft.com/office/officeart/2005/8/layout/bProcess3"/>
    <dgm:cxn modelId="{D2E2BD14-0FC0-4187-9CDC-0D3C8FEA6391}" type="presParOf" srcId="{6D7CAB6C-0D2D-4840-8101-55C7D7507C3D}" destId="{609CF073-1765-45EE-9E22-60113EEE0E7F}" srcOrd="5" destOrd="0" presId="urn:microsoft.com/office/officeart/2005/8/layout/bProcess3"/>
    <dgm:cxn modelId="{AB727B97-CC0E-4972-AF05-2E49C8AF05AA}" type="presParOf" srcId="{609CF073-1765-45EE-9E22-60113EEE0E7F}" destId="{994EEFE2-F1FA-46B1-8AE9-A9F6D8625F19}" srcOrd="0" destOrd="0" presId="urn:microsoft.com/office/officeart/2005/8/layout/bProcess3"/>
    <dgm:cxn modelId="{69548B61-6FF5-4819-BF11-799BEA083F34}" type="presParOf" srcId="{6D7CAB6C-0D2D-4840-8101-55C7D7507C3D}" destId="{857F7C18-4D5F-43FC-A680-053A981C98AE}" srcOrd="6" destOrd="0" presId="urn:microsoft.com/office/officeart/2005/8/layout/bProcess3"/>
    <dgm:cxn modelId="{9C3B11E0-9A3A-4132-913F-75A06F03EE0B}" type="presParOf" srcId="{6D7CAB6C-0D2D-4840-8101-55C7D7507C3D}" destId="{43F86380-466A-45FA-959E-98DAA5F00301}" srcOrd="7" destOrd="0" presId="urn:microsoft.com/office/officeart/2005/8/layout/bProcess3"/>
    <dgm:cxn modelId="{3540A9AA-3EF9-4599-84B4-76467EE4A4AB}" type="presParOf" srcId="{43F86380-466A-45FA-959E-98DAA5F00301}" destId="{C237F58F-8A40-4E0A-A7B3-D9120AF536C2}" srcOrd="0" destOrd="0" presId="urn:microsoft.com/office/officeart/2005/8/layout/bProcess3"/>
    <dgm:cxn modelId="{6C663DBB-13A9-487A-B4A6-C797311A153E}" type="presParOf" srcId="{6D7CAB6C-0D2D-4840-8101-55C7D7507C3D}" destId="{244B02C0-6207-4169-85A1-607CBC75E4E2}" srcOrd="8" destOrd="0" presId="urn:microsoft.com/office/officeart/2005/8/layout/bProcess3"/>
    <dgm:cxn modelId="{2A04182D-DC74-41AE-B2BF-7D02292DA4BB}" type="presParOf" srcId="{6D7CAB6C-0D2D-4840-8101-55C7D7507C3D}" destId="{2D087865-2C17-45D3-84B8-F9E368D4678B}" srcOrd="9" destOrd="0" presId="urn:microsoft.com/office/officeart/2005/8/layout/bProcess3"/>
    <dgm:cxn modelId="{5F634135-0622-489A-9659-BAD360A8A714}" type="presParOf" srcId="{2D087865-2C17-45D3-84B8-F9E368D4678B}" destId="{085D6955-EB12-4B96-AFAE-F4CB7099298F}" srcOrd="0" destOrd="0" presId="urn:microsoft.com/office/officeart/2005/8/layout/bProcess3"/>
    <dgm:cxn modelId="{B27C0F88-1C32-4E4B-BB15-4CC338F90F4E}" type="presParOf" srcId="{6D7CAB6C-0D2D-4840-8101-55C7D7507C3D}" destId="{72C5961C-B13B-47D9-989A-39E747BF3F6C}" srcOrd="10" destOrd="0" presId="urn:microsoft.com/office/officeart/2005/8/layout/bProcess3"/>
    <dgm:cxn modelId="{192F44D8-36ED-4A03-BB4D-433CEEA595D8}" type="presParOf" srcId="{6D7CAB6C-0D2D-4840-8101-55C7D7507C3D}" destId="{5F945DB6-4057-4BE6-BE72-02F66215268A}" srcOrd="11" destOrd="0" presId="urn:microsoft.com/office/officeart/2005/8/layout/bProcess3"/>
    <dgm:cxn modelId="{D1C136B3-B74E-4A9C-919F-055C89B8A5A6}" type="presParOf" srcId="{5F945DB6-4057-4BE6-BE72-02F66215268A}" destId="{6177C124-FDAF-4CFD-A6AD-21D80CC39609}" srcOrd="0" destOrd="0" presId="urn:microsoft.com/office/officeart/2005/8/layout/bProcess3"/>
    <dgm:cxn modelId="{A63D3FA8-C075-410E-9BF0-0D2BBB149513}" type="presParOf" srcId="{6D7CAB6C-0D2D-4840-8101-55C7D7507C3D}" destId="{53619EDB-C1A0-41A4-86EB-D0ACE8E6FBC0}" srcOrd="12" destOrd="0" presId="urn:microsoft.com/office/officeart/2005/8/layout/bProcess3"/>
    <dgm:cxn modelId="{81570ECE-077B-4CF2-8952-1840853059BB}" type="presParOf" srcId="{6D7CAB6C-0D2D-4840-8101-55C7D7507C3D}" destId="{D5BB9C2B-788A-40F3-9EF6-929126DA6AD0}" srcOrd="13" destOrd="0" presId="urn:microsoft.com/office/officeart/2005/8/layout/bProcess3"/>
    <dgm:cxn modelId="{C5AD2960-9945-45BF-88E7-0CD6A14973C5}" type="presParOf" srcId="{D5BB9C2B-788A-40F3-9EF6-929126DA6AD0}" destId="{E63653BA-D94B-4DC4-8589-E67AA003EFCC}" srcOrd="0" destOrd="0" presId="urn:microsoft.com/office/officeart/2005/8/layout/bProcess3"/>
    <dgm:cxn modelId="{FDA1ACEE-BFE9-485E-9D58-6C00FD89CB87}" type="presParOf" srcId="{6D7CAB6C-0D2D-4840-8101-55C7D7507C3D}" destId="{259C3CA6-E86A-4D46-ACDB-546B0D40F2B2}"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7C948795-305D-46DC-A9FB-3108EBCE9EF8}" type="doc">
      <dgm:prSet loTypeId="urn:microsoft.com/office/officeart/2005/8/layout/bProcess3" loCatId="process" qsTypeId="urn:microsoft.com/office/officeart/2005/8/quickstyle/3d3" qsCatId="3D" csTypeId="urn:microsoft.com/office/officeart/2005/8/colors/colorful1" csCatId="colorful" phldr="1"/>
      <dgm:spPr/>
      <dgm:t>
        <a:bodyPr/>
        <a:lstStyle/>
        <a:p>
          <a:endParaRPr lang="en-US"/>
        </a:p>
      </dgm:t>
    </dgm:pt>
    <dgm:pt modelId="{AE8A94ED-2445-4ABC-B236-266D2B861825}">
      <dgm:prSet phldrT="[Text]" custT="1">
        <dgm:style>
          <a:lnRef idx="2">
            <a:schemeClr val="accent2"/>
          </a:lnRef>
          <a:fillRef idx="1">
            <a:schemeClr val="lt1"/>
          </a:fillRef>
          <a:effectRef idx="0">
            <a:schemeClr val="accent2"/>
          </a:effectRef>
          <a:fontRef idx="minor">
            <a:schemeClr val="dk1"/>
          </a:fontRef>
        </dgm:style>
      </dgm:prSet>
      <dgm:spPr>
        <a:solidFill>
          <a:schemeClr val="bg1">
            <a:lumMod val="50000"/>
          </a:schemeClr>
        </a:solidFill>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92456" tIns="92456" rIns="92456" bIns="92456" numCol="1" spcCol="1270" anchor="ctr" anchorCtr="0"/>
        <a:lstStyle/>
        <a:p>
          <a:pPr marL="0" lvl="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 </a:t>
          </a:r>
        </a:p>
        <a:p>
          <a:pPr marL="0" lvl="0" algn="ctr" defTabSz="577850">
            <a:lnSpc>
              <a:spcPct val="90000"/>
            </a:lnSpc>
            <a:spcBef>
              <a:spcPct val="0"/>
            </a:spcBef>
            <a:spcAft>
              <a:spcPct val="35000"/>
            </a:spcAft>
            <a:buNone/>
          </a:pPr>
          <a:r>
            <a:rPr lang="en-US" sz="1300" kern="1200" dirty="0">
              <a:solidFill>
                <a:schemeClr val="tx1"/>
              </a:solidFill>
              <a:latin typeface="Calibri"/>
              <a:ea typeface="+mn-ea"/>
              <a:cs typeface="+mn-cs"/>
            </a:rPr>
            <a:t>Creates MSWord Doc</a:t>
          </a:r>
        </a:p>
      </dgm:t>
    </dgm:pt>
    <dgm:pt modelId="{DD2D5553-7E4C-4D10-889E-9A839354FBCB}" type="parTrans" cxnId="{11B470B6-FC6C-43A4-AFF7-9D6A1E828CCE}">
      <dgm:prSet/>
      <dgm:spPr/>
      <dgm:t>
        <a:bodyPr/>
        <a:lstStyle/>
        <a:p>
          <a:endParaRPr lang="en-US">
            <a:solidFill>
              <a:schemeClr val="tx1"/>
            </a:solidFill>
          </a:endParaRPr>
        </a:p>
      </dgm:t>
    </dgm:pt>
    <dgm:pt modelId="{76013469-C3FF-4FE1-A002-B3A2AF9CD373}" type="sibTrans" cxnId="{11B470B6-FC6C-43A4-AFF7-9D6A1E828CCE}">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9F08FB35-55B7-47F8-AD3D-196D87F17CB8}">
      <dgm:prSet phldrT="[Text]"/>
      <dgm:spPr>
        <a:solidFill>
          <a:schemeClr val="bg1">
            <a:lumMod val="50000"/>
          </a:schemeClr>
        </a:solidFill>
      </dgm:spPr>
      <dgm:t>
        <a:bodyPr/>
        <a:lstStyle/>
        <a:p>
          <a:r>
            <a:rPr lang="en-US" dirty="0">
              <a:solidFill>
                <a:schemeClr val="tx1"/>
              </a:solidFill>
              <a:latin typeface="Calibri"/>
              <a:ea typeface="+mn-ea"/>
              <a:cs typeface="+mn-cs"/>
            </a:rPr>
            <a:t>Employee</a:t>
          </a:r>
          <a:endParaRPr lang="en-US" dirty="0">
            <a:solidFill>
              <a:schemeClr val="tx1"/>
            </a:solidFill>
          </a:endParaRPr>
        </a:p>
        <a:p>
          <a:r>
            <a:rPr lang="en-US" dirty="0">
              <a:solidFill>
                <a:schemeClr val="tx1"/>
              </a:solidFill>
            </a:rPr>
            <a:t>Saves Doc as PDF (using naming convention)</a:t>
          </a:r>
        </a:p>
      </dgm:t>
    </dgm:pt>
    <dgm:pt modelId="{542F2554-9A61-4601-860D-8F05D5FE8825}" type="parTrans" cxnId="{A17A4705-AB1B-4469-8161-6866EA21322D}">
      <dgm:prSet/>
      <dgm:spPr/>
      <dgm:t>
        <a:bodyPr/>
        <a:lstStyle/>
        <a:p>
          <a:endParaRPr lang="en-US">
            <a:solidFill>
              <a:schemeClr val="tx1"/>
            </a:solidFill>
          </a:endParaRPr>
        </a:p>
      </dgm:t>
    </dgm:pt>
    <dgm:pt modelId="{E9D4A110-F063-440C-9D16-17FFB029956C}" type="sibTrans" cxnId="{A17A4705-AB1B-4469-8161-6866EA21322D}">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4820470A-EDE4-49F3-ABAE-5DA8990DDE7C}">
      <dgm:prSet phldrT="[Text]"/>
      <dgm:spPr>
        <a:solidFill>
          <a:schemeClr val="bg1">
            <a:lumMod val="50000"/>
          </a:schemeClr>
        </a:solidFill>
      </dgm:spPr>
      <dgm:t>
        <a:bodyPr/>
        <a:lstStyle/>
        <a:p>
          <a:r>
            <a:rPr lang="en-US" dirty="0">
              <a:solidFill>
                <a:schemeClr val="tx1"/>
              </a:solidFill>
              <a:latin typeface="Calibri"/>
              <a:ea typeface="+mn-ea"/>
              <a:cs typeface="+mn-cs"/>
            </a:rPr>
            <a:t>Employee</a:t>
          </a:r>
          <a:endParaRPr lang="en-US" dirty="0">
            <a:solidFill>
              <a:schemeClr val="tx1"/>
            </a:solidFill>
          </a:endParaRPr>
        </a:p>
        <a:p>
          <a:r>
            <a:rPr lang="en-US" dirty="0">
              <a:solidFill>
                <a:schemeClr val="tx1"/>
              </a:solidFill>
              <a:latin typeface="Calibri"/>
              <a:ea typeface="+mn-ea"/>
              <a:cs typeface="+mn-cs"/>
            </a:rPr>
            <a:t>Moves signed PDF to “Concurrence Needed” folder</a:t>
          </a:r>
          <a:endParaRPr lang="en-US" dirty="0">
            <a:solidFill>
              <a:schemeClr val="tx1"/>
            </a:solidFill>
          </a:endParaRPr>
        </a:p>
      </dgm:t>
    </dgm:pt>
    <dgm:pt modelId="{C63F47B2-8B79-4E25-BA5C-13EA0FDC120C}" type="parTrans" cxnId="{29709406-86F0-4A0A-AA17-BA925E612ECA}">
      <dgm:prSet/>
      <dgm:spPr/>
      <dgm:t>
        <a:bodyPr/>
        <a:lstStyle/>
        <a:p>
          <a:endParaRPr lang="en-US">
            <a:solidFill>
              <a:schemeClr val="tx1"/>
            </a:solidFill>
          </a:endParaRPr>
        </a:p>
      </dgm:t>
    </dgm:pt>
    <dgm:pt modelId="{DBCB1A93-39D3-4FB1-BFD5-E48B3996F587}" type="sibTrans" cxnId="{29709406-86F0-4A0A-AA17-BA925E612ECA}">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BBCCFD04-233E-4CE5-8286-5C1AB3A9A9E7}">
      <dgm:prSet phldrT="[Text]"/>
      <dgm:spPr>
        <a:solidFill>
          <a:schemeClr val="bg1">
            <a:lumMod val="50000"/>
          </a:schemeClr>
        </a:solidFill>
      </dgm:spPr>
      <dgm:t>
        <a:bodyPr/>
        <a:lstStyle/>
        <a:p>
          <a:r>
            <a:rPr lang="en-US" dirty="0">
              <a:solidFill>
                <a:schemeClr val="tx1"/>
              </a:solidFill>
              <a:latin typeface="Calibri"/>
              <a:ea typeface="+mn-ea"/>
              <a:cs typeface="+mn-cs"/>
            </a:rPr>
            <a:t>Employee</a:t>
          </a:r>
          <a:endParaRPr lang="en-US" dirty="0">
            <a:solidFill>
              <a:schemeClr val="tx1"/>
            </a:solidFill>
          </a:endParaRPr>
        </a:p>
        <a:p>
          <a:r>
            <a:rPr lang="en-US" dirty="0">
              <a:solidFill>
                <a:schemeClr val="tx1"/>
              </a:solidFill>
            </a:rPr>
            <a:t>eNotifies VREO of documents in Concurrence Folder</a:t>
          </a:r>
        </a:p>
      </dgm:t>
    </dgm:pt>
    <dgm:pt modelId="{4259C7A0-111D-4B33-A6EC-D547EAE904E2}" type="parTrans" cxnId="{49EDA2DC-C22B-4D69-BDAF-7C0101F8248C}">
      <dgm:prSet/>
      <dgm:spPr/>
      <dgm:t>
        <a:bodyPr/>
        <a:lstStyle/>
        <a:p>
          <a:endParaRPr lang="en-US">
            <a:solidFill>
              <a:schemeClr val="tx1"/>
            </a:solidFill>
          </a:endParaRPr>
        </a:p>
      </dgm:t>
    </dgm:pt>
    <dgm:pt modelId="{9A1A7B5C-04CD-4098-8CF5-7B4FD68CE3D4}" type="sibTrans" cxnId="{49EDA2DC-C22B-4D69-BDAF-7C0101F8248C}">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943BB862-CBF0-4384-BBC1-E2BC612257ED}">
      <dgm:prSet phldrT="[Text]"/>
      <dgm:spPr>
        <a:solidFill>
          <a:schemeClr val="bg1">
            <a:lumMod val="50000"/>
          </a:schemeClr>
        </a:solidFill>
      </dgm:spPr>
      <dgm:t>
        <a:bodyPr/>
        <a:lstStyle/>
        <a:p>
          <a:r>
            <a:rPr lang="en-US" dirty="0">
              <a:solidFill>
                <a:schemeClr val="tx1"/>
              </a:solidFill>
            </a:rPr>
            <a:t>VREO</a:t>
          </a:r>
        </a:p>
        <a:p>
          <a:r>
            <a:rPr lang="en-US" dirty="0">
              <a:solidFill>
                <a:schemeClr val="tx1"/>
              </a:solidFill>
            </a:rPr>
            <a:t>Reviews document, moves document to the VRC’s folder with PIV signature or return to VRC for further action </a:t>
          </a:r>
        </a:p>
      </dgm:t>
    </dgm:pt>
    <dgm:pt modelId="{F02EA6DE-DE21-44E9-9312-AA0EF63A8BD8}" type="parTrans" cxnId="{F67A984C-B17B-4BF9-9990-97C0CFE161BB}">
      <dgm:prSet/>
      <dgm:spPr/>
      <dgm:t>
        <a:bodyPr/>
        <a:lstStyle/>
        <a:p>
          <a:endParaRPr lang="en-US">
            <a:solidFill>
              <a:schemeClr val="tx1"/>
            </a:solidFill>
          </a:endParaRPr>
        </a:p>
      </dgm:t>
    </dgm:pt>
    <dgm:pt modelId="{EEE77F56-EFD5-462B-9D13-9CC194429FF5}" type="sibTrans" cxnId="{F67A984C-B17B-4BF9-9990-97C0CFE161BB}">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A31ED86E-2CB2-420B-A506-1EA376BBF280}">
      <dgm:prSet phldrT="[Text]"/>
      <dgm:spPr>
        <a:solidFill>
          <a:schemeClr val="bg1">
            <a:lumMod val="50000"/>
          </a:schemeClr>
        </a:solidFill>
      </dgm:spPr>
      <dgm:t>
        <a:bodyPr/>
        <a:lstStyle/>
        <a:p>
          <a:r>
            <a:rPr lang="en-US" dirty="0">
              <a:solidFill>
                <a:schemeClr val="tx1"/>
              </a:solidFill>
            </a:rPr>
            <a:t>VREO</a:t>
          </a:r>
        </a:p>
        <a:p>
          <a:r>
            <a:rPr lang="en-US" dirty="0">
              <a:solidFill>
                <a:schemeClr val="tx1"/>
              </a:solidFill>
            </a:rPr>
            <a:t>Deletes original request from Concurrence Folder</a:t>
          </a:r>
        </a:p>
      </dgm:t>
    </dgm:pt>
    <dgm:pt modelId="{9B31CDBB-EE96-4199-B3FA-B2B4EB9F8ED6}" type="parTrans" cxnId="{34957CB5-E5D9-4BB1-8B9F-1EA954DAEBC0}">
      <dgm:prSet/>
      <dgm:spPr/>
      <dgm:t>
        <a:bodyPr/>
        <a:lstStyle/>
        <a:p>
          <a:endParaRPr lang="en-US">
            <a:solidFill>
              <a:schemeClr val="tx1"/>
            </a:solidFill>
          </a:endParaRPr>
        </a:p>
      </dgm:t>
    </dgm:pt>
    <dgm:pt modelId="{1C61D946-7C21-4FE6-9B0A-1859D242CA39}" type="sibTrans" cxnId="{34957CB5-E5D9-4BB1-8B9F-1EA954DAEBC0}">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FA0340A9-FFCC-4314-80EE-C52C3F1B136F}">
      <dgm:prSet phldrT="[Text]" custT="1">
        <dgm:style>
          <a:lnRef idx="2">
            <a:schemeClr val="accent2"/>
          </a:lnRef>
          <a:fillRef idx="1">
            <a:schemeClr val="lt1"/>
          </a:fillRef>
          <a:effectRef idx="0">
            <a:schemeClr val="accent2"/>
          </a:effectRef>
          <a:fontRef idx="minor">
            <a:schemeClr val="dk1"/>
          </a:fontRef>
        </dgm:style>
      </dgm:prSet>
      <dgm:spPr/>
      <dgm:t>
        <a:bodyPr spcFirstLastPara="0" vert="horz" wrap="square" lIns="92456" tIns="92456" rIns="92456" bIns="92456" numCol="1" spcCol="1270" anchor="ctr" anchorCtr="0"/>
        <a:lstStyle/>
        <a:p>
          <a:pPr marL="0" lvl="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p>
        <a:p>
          <a:pPr marL="0" lvl="0" algn="ctr" defTabSz="577850">
            <a:lnSpc>
              <a:spcPct val="90000"/>
            </a:lnSpc>
            <a:spcBef>
              <a:spcPct val="0"/>
            </a:spcBef>
            <a:spcAft>
              <a:spcPct val="35000"/>
            </a:spcAft>
            <a:buNone/>
          </a:pPr>
          <a:r>
            <a:rPr lang="en-US" sz="1300" kern="1200" dirty="0">
              <a:solidFill>
                <a:schemeClr val="tx1"/>
              </a:solidFill>
              <a:latin typeface="Calibri"/>
              <a:ea typeface="+mn-ea"/>
              <a:cs typeface="+mn-cs"/>
            </a:rPr>
            <a:t>Uploads approved document by doc type to eFolder</a:t>
          </a:r>
        </a:p>
      </dgm:t>
    </dgm:pt>
    <dgm:pt modelId="{10868C3A-5F65-4EBB-9AE9-9A68D1511934}" type="parTrans" cxnId="{AEE001D5-A230-45FF-A588-47B159EBE923}">
      <dgm:prSet/>
      <dgm:spPr/>
      <dgm:t>
        <a:bodyPr/>
        <a:lstStyle/>
        <a:p>
          <a:endParaRPr lang="en-US">
            <a:solidFill>
              <a:schemeClr val="tx1"/>
            </a:solidFill>
          </a:endParaRPr>
        </a:p>
      </dgm:t>
    </dgm:pt>
    <dgm:pt modelId="{3E4476C9-1A6A-4CF3-B690-7948C1EE5AC3}" type="sibTrans" cxnId="{AEE001D5-A230-45FF-A588-47B159EBE923}">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F02A488E-A523-47A4-A402-A4D91251035C}">
      <dgm:prSet phldrT="[Text]"/>
      <dgm:spPr/>
      <dgm:t>
        <a:bodyPr/>
        <a:lstStyle/>
        <a:p>
          <a:r>
            <a:rPr lang="en-US" dirty="0">
              <a:solidFill>
                <a:schemeClr val="tx1"/>
              </a:solidFill>
              <a:latin typeface="Calibri"/>
              <a:ea typeface="+mn-ea"/>
              <a:cs typeface="+mn-cs"/>
            </a:rPr>
            <a:t>Employee</a:t>
          </a:r>
          <a:endParaRPr lang="en-US" dirty="0">
            <a:solidFill>
              <a:schemeClr val="tx1"/>
            </a:solidFill>
          </a:endParaRPr>
        </a:p>
        <a:p>
          <a:r>
            <a:rPr lang="en-US" dirty="0">
              <a:solidFill>
                <a:schemeClr val="tx1"/>
              </a:solidFill>
            </a:rPr>
            <a:t>Deletes temporary document from their subfolder</a:t>
          </a:r>
        </a:p>
      </dgm:t>
    </dgm:pt>
    <dgm:pt modelId="{F6C754EE-87A4-4981-BD3E-3231E25B41B3}" type="parTrans" cxnId="{AF774162-7904-4EE3-B802-78A514DB49E0}">
      <dgm:prSet/>
      <dgm:spPr/>
      <dgm:t>
        <a:bodyPr/>
        <a:lstStyle/>
        <a:p>
          <a:endParaRPr lang="en-US">
            <a:solidFill>
              <a:schemeClr val="tx1"/>
            </a:solidFill>
          </a:endParaRPr>
        </a:p>
      </dgm:t>
    </dgm:pt>
    <dgm:pt modelId="{F6EE8771-0845-4B9F-B5E6-55A6C8755804}" type="sibTrans" cxnId="{AF774162-7904-4EE3-B802-78A514DB49E0}">
      <dgm:prSet/>
      <dgm:spPr/>
      <dgm:t>
        <a:bodyPr/>
        <a:lstStyle/>
        <a:p>
          <a:endParaRPr lang="en-US">
            <a:solidFill>
              <a:schemeClr val="tx1"/>
            </a:solidFill>
          </a:endParaRPr>
        </a:p>
      </dgm:t>
    </dgm:pt>
    <dgm:pt modelId="{6D7CAB6C-0D2D-4840-8101-55C7D7507C3D}" type="pres">
      <dgm:prSet presAssocID="{7C948795-305D-46DC-A9FB-3108EBCE9EF8}" presName="Name0" presStyleCnt="0">
        <dgm:presLayoutVars>
          <dgm:dir/>
          <dgm:resizeHandles val="exact"/>
        </dgm:presLayoutVars>
      </dgm:prSet>
      <dgm:spPr/>
    </dgm:pt>
    <dgm:pt modelId="{FFB2E747-92CF-4AA3-824A-662043CE4E78}" type="pres">
      <dgm:prSet presAssocID="{AE8A94ED-2445-4ABC-B236-266D2B861825}" presName="node" presStyleLbl="node1" presStyleIdx="0" presStyleCnt="8">
        <dgm:presLayoutVars>
          <dgm:bulletEnabled val="1"/>
        </dgm:presLayoutVars>
      </dgm:prSet>
      <dgm:spPr>
        <a:xfrm>
          <a:off x="363727" y="2519"/>
          <a:ext cx="2234319" cy="1340591"/>
        </a:xfrm>
        <a:prstGeom prst="rect">
          <a:avLst/>
        </a:prstGeom>
      </dgm:spPr>
    </dgm:pt>
    <dgm:pt modelId="{1B7E88FB-D947-459F-9446-1A06A813DE43}" type="pres">
      <dgm:prSet presAssocID="{76013469-C3FF-4FE1-A002-B3A2AF9CD373}" presName="sibTrans" presStyleLbl="sibTrans1D1" presStyleIdx="0" presStyleCnt="7"/>
      <dgm:spPr/>
    </dgm:pt>
    <dgm:pt modelId="{815F1B2F-97D1-4794-908E-80368239697A}" type="pres">
      <dgm:prSet presAssocID="{76013469-C3FF-4FE1-A002-B3A2AF9CD373}" presName="connectorText" presStyleLbl="sibTrans1D1" presStyleIdx="0" presStyleCnt="7"/>
      <dgm:spPr/>
    </dgm:pt>
    <dgm:pt modelId="{1603A8D7-7FDF-494B-99B8-FCAA7FA42458}" type="pres">
      <dgm:prSet presAssocID="{9F08FB35-55B7-47F8-AD3D-196D87F17CB8}" presName="node" presStyleLbl="node1" presStyleIdx="1" presStyleCnt="8">
        <dgm:presLayoutVars>
          <dgm:bulletEnabled val="1"/>
        </dgm:presLayoutVars>
      </dgm:prSet>
      <dgm:spPr/>
    </dgm:pt>
    <dgm:pt modelId="{A86A1E9C-9818-4BC2-8560-517AEDDB6AF3}" type="pres">
      <dgm:prSet presAssocID="{E9D4A110-F063-440C-9D16-17FFB029956C}" presName="sibTrans" presStyleLbl="sibTrans1D1" presStyleIdx="1" presStyleCnt="7"/>
      <dgm:spPr/>
    </dgm:pt>
    <dgm:pt modelId="{3FC90DCC-2F7C-47FF-B97E-75D2924EB91C}" type="pres">
      <dgm:prSet presAssocID="{E9D4A110-F063-440C-9D16-17FFB029956C}" presName="connectorText" presStyleLbl="sibTrans1D1" presStyleIdx="1" presStyleCnt="7"/>
      <dgm:spPr/>
    </dgm:pt>
    <dgm:pt modelId="{49D18990-FF5E-4670-A622-E48AB837662A}" type="pres">
      <dgm:prSet presAssocID="{4820470A-EDE4-49F3-ABAE-5DA8990DDE7C}" presName="node" presStyleLbl="node1" presStyleIdx="2" presStyleCnt="8">
        <dgm:presLayoutVars>
          <dgm:bulletEnabled val="1"/>
        </dgm:presLayoutVars>
      </dgm:prSet>
      <dgm:spPr/>
    </dgm:pt>
    <dgm:pt modelId="{609CF073-1765-45EE-9E22-60113EEE0E7F}" type="pres">
      <dgm:prSet presAssocID="{DBCB1A93-39D3-4FB1-BFD5-E48B3996F587}" presName="sibTrans" presStyleLbl="sibTrans1D1" presStyleIdx="2" presStyleCnt="7"/>
      <dgm:spPr/>
    </dgm:pt>
    <dgm:pt modelId="{994EEFE2-F1FA-46B1-8AE9-A9F6D8625F19}" type="pres">
      <dgm:prSet presAssocID="{DBCB1A93-39D3-4FB1-BFD5-E48B3996F587}" presName="connectorText" presStyleLbl="sibTrans1D1" presStyleIdx="2" presStyleCnt="7"/>
      <dgm:spPr/>
    </dgm:pt>
    <dgm:pt modelId="{857F7C18-4D5F-43FC-A680-053A981C98AE}" type="pres">
      <dgm:prSet presAssocID="{BBCCFD04-233E-4CE5-8286-5C1AB3A9A9E7}" presName="node" presStyleLbl="node1" presStyleIdx="3" presStyleCnt="8">
        <dgm:presLayoutVars>
          <dgm:bulletEnabled val="1"/>
        </dgm:presLayoutVars>
      </dgm:prSet>
      <dgm:spPr/>
    </dgm:pt>
    <dgm:pt modelId="{43F86380-466A-45FA-959E-98DAA5F00301}" type="pres">
      <dgm:prSet presAssocID="{9A1A7B5C-04CD-4098-8CF5-7B4FD68CE3D4}" presName="sibTrans" presStyleLbl="sibTrans1D1" presStyleIdx="3" presStyleCnt="7"/>
      <dgm:spPr/>
    </dgm:pt>
    <dgm:pt modelId="{C237F58F-8A40-4E0A-A7B3-D9120AF536C2}" type="pres">
      <dgm:prSet presAssocID="{9A1A7B5C-04CD-4098-8CF5-7B4FD68CE3D4}" presName="connectorText" presStyleLbl="sibTrans1D1" presStyleIdx="3" presStyleCnt="7"/>
      <dgm:spPr/>
    </dgm:pt>
    <dgm:pt modelId="{244B02C0-6207-4169-85A1-607CBC75E4E2}" type="pres">
      <dgm:prSet presAssocID="{943BB862-CBF0-4384-BBC1-E2BC612257ED}" presName="node" presStyleLbl="node1" presStyleIdx="4" presStyleCnt="8">
        <dgm:presLayoutVars>
          <dgm:bulletEnabled val="1"/>
        </dgm:presLayoutVars>
      </dgm:prSet>
      <dgm:spPr/>
    </dgm:pt>
    <dgm:pt modelId="{2D087865-2C17-45D3-84B8-F9E368D4678B}" type="pres">
      <dgm:prSet presAssocID="{EEE77F56-EFD5-462B-9D13-9CC194429FF5}" presName="sibTrans" presStyleLbl="sibTrans1D1" presStyleIdx="4" presStyleCnt="7"/>
      <dgm:spPr/>
    </dgm:pt>
    <dgm:pt modelId="{085D6955-EB12-4B96-AFAE-F4CB7099298F}" type="pres">
      <dgm:prSet presAssocID="{EEE77F56-EFD5-462B-9D13-9CC194429FF5}" presName="connectorText" presStyleLbl="sibTrans1D1" presStyleIdx="4" presStyleCnt="7"/>
      <dgm:spPr/>
    </dgm:pt>
    <dgm:pt modelId="{72C5961C-B13B-47D9-989A-39E747BF3F6C}" type="pres">
      <dgm:prSet presAssocID="{A31ED86E-2CB2-420B-A506-1EA376BBF280}" presName="node" presStyleLbl="node1" presStyleIdx="5" presStyleCnt="8">
        <dgm:presLayoutVars>
          <dgm:bulletEnabled val="1"/>
        </dgm:presLayoutVars>
      </dgm:prSet>
      <dgm:spPr/>
    </dgm:pt>
    <dgm:pt modelId="{5F945DB6-4057-4BE6-BE72-02F66215268A}" type="pres">
      <dgm:prSet presAssocID="{1C61D946-7C21-4FE6-9B0A-1859D242CA39}" presName="sibTrans" presStyleLbl="sibTrans1D1" presStyleIdx="5" presStyleCnt="7"/>
      <dgm:spPr/>
    </dgm:pt>
    <dgm:pt modelId="{6177C124-FDAF-4CFD-A6AD-21D80CC39609}" type="pres">
      <dgm:prSet presAssocID="{1C61D946-7C21-4FE6-9B0A-1859D242CA39}" presName="connectorText" presStyleLbl="sibTrans1D1" presStyleIdx="5" presStyleCnt="7"/>
      <dgm:spPr/>
    </dgm:pt>
    <dgm:pt modelId="{53619EDB-C1A0-41A4-86EB-D0ACE8E6FBC0}" type="pres">
      <dgm:prSet presAssocID="{FA0340A9-FFCC-4314-80EE-C52C3F1B136F}" presName="node" presStyleLbl="node1" presStyleIdx="6" presStyleCnt="8">
        <dgm:presLayoutVars>
          <dgm:bulletEnabled val="1"/>
        </dgm:presLayoutVars>
      </dgm:prSet>
      <dgm:spPr>
        <a:xfrm>
          <a:off x="363727" y="3711489"/>
          <a:ext cx="2234319" cy="1340591"/>
        </a:xfrm>
        <a:prstGeom prst="rect">
          <a:avLst/>
        </a:prstGeom>
      </dgm:spPr>
    </dgm:pt>
    <dgm:pt modelId="{D5BB9C2B-788A-40F3-9EF6-929126DA6AD0}" type="pres">
      <dgm:prSet presAssocID="{3E4476C9-1A6A-4CF3-B690-7948C1EE5AC3}" presName="sibTrans" presStyleLbl="sibTrans1D1" presStyleIdx="6" presStyleCnt="7"/>
      <dgm:spPr/>
    </dgm:pt>
    <dgm:pt modelId="{E63653BA-D94B-4DC4-8589-E67AA003EFCC}" type="pres">
      <dgm:prSet presAssocID="{3E4476C9-1A6A-4CF3-B690-7948C1EE5AC3}" presName="connectorText" presStyleLbl="sibTrans1D1" presStyleIdx="6" presStyleCnt="7"/>
      <dgm:spPr/>
    </dgm:pt>
    <dgm:pt modelId="{259C3CA6-E86A-4D46-ACDB-546B0D40F2B2}" type="pres">
      <dgm:prSet presAssocID="{F02A488E-A523-47A4-A402-A4D91251035C}" presName="node" presStyleLbl="node1" presStyleIdx="7" presStyleCnt="8">
        <dgm:presLayoutVars>
          <dgm:bulletEnabled val="1"/>
        </dgm:presLayoutVars>
      </dgm:prSet>
      <dgm:spPr/>
    </dgm:pt>
  </dgm:ptLst>
  <dgm:cxnLst>
    <dgm:cxn modelId="{A17A4705-AB1B-4469-8161-6866EA21322D}" srcId="{7C948795-305D-46DC-A9FB-3108EBCE9EF8}" destId="{9F08FB35-55B7-47F8-AD3D-196D87F17CB8}" srcOrd="1" destOrd="0" parTransId="{542F2554-9A61-4601-860D-8F05D5FE8825}" sibTransId="{E9D4A110-F063-440C-9D16-17FFB029956C}"/>
    <dgm:cxn modelId="{29709406-86F0-4A0A-AA17-BA925E612ECA}" srcId="{7C948795-305D-46DC-A9FB-3108EBCE9EF8}" destId="{4820470A-EDE4-49F3-ABAE-5DA8990DDE7C}" srcOrd="2" destOrd="0" parTransId="{C63F47B2-8B79-4E25-BA5C-13EA0FDC120C}" sibTransId="{DBCB1A93-39D3-4FB1-BFD5-E48B3996F587}"/>
    <dgm:cxn modelId="{B789460E-FB56-4766-BAD6-605546A3BCBC}" type="presOf" srcId="{DBCB1A93-39D3-4FB1-BFD5-E48B3996F587}" destId="{994EEFE2-F1FA-46B1-8AE9-A9F6D8625F19}" srcOrd="1" destOrd="0" presId="urn:microsoft.com/office/officeart/2005/8/layout/bProcess3"/>
    <dgm:cxn modelId="{5CC3EC0F-03D0-4A68-B1AA-5359DE940197}" type="presOf" srcId="{3E4476C9-1A6A-4CF3-B690-7948C1EE5AC3}" destId="{D5BB9C2B-788A-40F3-9EF6-929126DA6AD0}" srcOrd="0" destOrd="0" presId="urn:microsoft.com/office/officeart/2005/8/layout/bProcess3"/>
    <dgm:cxn modelId="{4820BB14-43AB-483C-B77A-1EDB0973D4FC}" type="presOf" srcId="{BBCCFD04-233E-4CE5-8286-5C1AB3A9A9E7}" destId="{857F7C18-4D5F-43FC-A680-053A981C98AE}" srcOrd="0" destOrd="0" presId="urn:microsoft.com/office/officeart/2005/8/layout/bProcess3"/>
    <dgm:cxn modelId="{470FAA17-3FE7-4352-8076-B6996B7EE1FE}" type="presOf" srcId="{F02A488E-A523-47A4-A402-A4D91251035C}" destId="{259C3CA6-E86A-4D46-ACDB-546B0D40F2B2}" srcOrd="0" destOrd="0" presId="urn:microsoft.com/office/officeart/2005/8/layout/bProcess3"/>
    <dgm:cxn modelId="{E68A781A-B60F-41A7-A20D-AE6EA6471E5E}" type="presOf" srcId="{1C61D946-7C21-4FE6-9B0A-1859D242CA39}" destId="{6177C124-FDAF-4CFD-A6AD-21D80CC39609}" srcOrd="1" destOrd="0" presId="urn:microsoft.com/office/officeart/2005/8/layout/bProcess3"/>
    <dgm:cxn modelId="{6B61E122-8CCB-4600-9B06-CE4BA0353422}" type="presOf" srcId="{1C61D946-7C21-4FE6-9B0A-1859D242CA39}" destId="{5F945DB6-4057-4BE6-BE72-02F66215268A}" srcOrd="0" destOrd="0" presId="urn:microsoft.com/office/officeart/2005/8/layout/bProcess3"/>
    <dgm:cxn modelId="{B644D05D-AE15-4B3C-B141-CEBF8B7718D0}" type="presOf" srcId="{76013469-C3FF-4FE1-A002-B3A2AF9CD373}" destId="{1B7E88FB-D947-459F-9446-1A06A813DE43}" srcOrd="0" destOrd="0" presId="urn:microsoft.com/office/officeart/2005/8/layout/bProcess3"/>
    <dgm:cxn modelId="{AF774162-7904-4EE3-B802-78A514DB49E0}" srcId="{7C948795-305D-46DC-A9FB-3108EBCE9EF8}" destId="{F02A488E-A523-47A4-A402-A4D91251035C}" srcOrd="7" destOrd="0" parTransId="{F6C754EE-87A4-4981-BD3E-3231E25B41B3}" sibTransId="{F6EE8771-0845-4B9F-B5E6-55A6C8755804}"/>
    <dgm:cxn modelId="{9069C963-B788-4B02-AD91-36549E641667}" type="presOf" srcId="{3E4476C9-1A6A-4CF3-B690-7948C1EE5AC3}" destId="{E63653BA-D94B-4DC4-8589-E67AA003EFCC}" srcOrd="1" destOrd="0" presId="urn:microsoft.com/office/officeart/2005/8/layout/bProcess3"/>
    <dgm:cxn modelId="{52E12466-2C64-4B5A-9A15-FDA284B90279}" type="presOf" srcId="{E9D4A110-F063-440C-9D16-17FFB029956C}" destId="{3FC90DCC-2F7C-47FF-B97E-75D2924EB91C}" srcOrd="1" destOrd="0" presId="urn:microsoft.com/office/officeart/2005/8/layout/bProcess3"/>
    <dgm:cxn modelId="{FE79E046-A56F-4142-8120-0BD0DE501134}" type="presOf" srcId="{7C948795-305D-46DC-A9FB-3108EBCE9EF8}" destId="{6D7CAB6C-0D2D-4840-8101-55C7D7507C3D}" srcOrd="0" destOrd="0" presId="urn:microsoft.com/office/officeart/2005/8/layout/bProcess3"/>
    <dgm:cxn modelId="{F67A984C-B17B-4BF9-9990-97C0CFE161BB}" srcId="{7C948795-305D-46DC-A9FB-3108EBCE9EF8}" destId="{943BB862-CBF0-4384-BBC1-E2BC612257ED}" srcOrd="4" destOrd="0" parTransId="{F02EA6DE-DE21-44E9-9312-AA0EF63A8BD8}" sibTransId="{EEE77F56-EFD5-462B-9D13-9CC194429FF5}"/>
    <dgm:cxn modelId="{C5827475-4E44-44E3-A429-1DC8511ED036}" type="presOf" srcId="{4820470A-EDE4-49F3-ABAE-5DA8990DDE7C}" destId="{49D18990-FF5E-4670-A622-E48AB837662A}" srcOrd="0" destOrd="0" presId="urn:microsoft.com/office/officeart/2005/8/layout/bProcess3"/>
    <dgm:cxn modelId="{76625A75-EDDE-4561-8377-813D96EB805F}" type="presOf" srcId="{FA0340A9-FFCC-4314-80EE-C52C3F1B136F}" destId="{53619EDB-C1A0-41A4-86EB-D0ACE8E6FBC0}" srcOrd="0" destOrd="0" presId="urn:microsoft.com/office/officeart/2005/8/layout/bProcess3"/>
    <dgm:cxn modelId="{18FD757B-A953-4221-A09B-65B92881EF28}" type="presOf" srcId="{9A1A7B5C-04CD-4098-8CF5-7B4FD68CE3D4}" destId="{C237F58F-8A40-4E0A-A7B3-D9120AF536C2}" srcOrd="1" destOrd="0" presId="urn:microsoft.com/office/officeart/2005/8/layout/bProcess3"/>
    <dgm:cxn modelId="{E9E4E783-036D-4502-80D0-3F8F26933F52}" type="presOf" srcId="{EEE77F56-EFD5-462B-9D13-9CC194429FF5}" destId="{085D6955-EB12-4B96-AFAE-F4CB7099298F}" srcOrd="1" destOrd="0" presId="urn:microsoft.com/office/officeart/2005/8/layout/bProcess3"/>
    <dgm:cxn modelId="{4CDD31A5-026F-426D-8561-6E1CFB117308}" type="presOf" srcId="{DBCB1A93-39D3-4FB1-BFD5-E48B3996F587}" destId="{609CF073-1765-45EE-9E22-60113EEE0E7F}" srcOrd="0" destOrd="0" presId="urn:microsoft.com/office/officeart/2005/8/layout/bProcess3"/>
    <dgm:cxn modelId="{FE015AAC-9E46-4474-9630-71EAB6CE0AC3}" type="presOf" srcId="{9A1A7B5C-04CD-4098-8CF5-7B4FD68CE3D4}" destId="{43F86380-466A-45FA-959E-98DAA5F00301}" srcOrd="0" destOrd="0" presId="urn:microsoft.com/office/officeart/2005/8/layout/bProcess3"/>
    <dgm:cxn modelId="{BEF9C0AD-B7B3-4A8D-BE91-CF33A0E99BBC}" type="presOf" srcId="{A31ED86E-2CB2-420B-A506-1EA376BBF280}" destId="{72C5961C-B13B-47D9-989A-39E747BF3F6C}" srcOrd="0" destOrd="0" presId="urn:microsoft.com/office/officeart/2005/8/layout/bProcess3"/>
    <dgm:cxn modelId="{34957CB5-E5D9-4BB1-8B9F-1EA954DAEBC0}" srcId="{7C948795-305D-46DC-A9FB-3108EBCE9EF8}" destId="{A31ED86E-2CB2-420B-A506-1EA376BBF280}" srcOrd="5" destOrd="0" parTransId="{9B31CDBB-EE96-4199-B3FA-B2B4EB9F8ED6}" sibTransId="{1C61D946-7C21-4FE6-9B0A-1859D242CA39}"/>
    <dgm:cxn modelId="{11B470B6-FC6C-43A4-AFF7-9D6A1E828CCE}" srcId="{7C948795-305D-46DC-A9FB-3108EBCE9EF8}" destId="{AE8A94ED-2445-4ABC-B236-266D2B861825}" srcOrd="0" destOrd="0" parTransId="{DD2D5553-7E4C-4D10-889E-9A839354FBCB}" sibTransId="{76013469-C3FF-4FE1-A002-B3A2AF9CD373}"/>
    <dgm:cxn modelId="{AEE001D5-A230-45FF-A588-47B159EBE923}" srcId="{7C948795-305D-46DC-A9FB-3108EBCE9EF8}" destId="{FA0340A9-FFCC-4314-80EE-C52C3F1B136F}" srcOrd="6" destOrd="0" parTransId="{10868C3A-5F65-4EBB-9AE9-9A68D1511934}" sibTransId="{3E4476C9-1A6A-4CF3-B690-7948C1EE5AC3}"/>
    <dgm:cxn modelId="{CC7706DB-B49C-4575-B5A3-C6703A10F115}" type="presOf" srcId="{E9D4A110-F063-440C-9D16-17FFB029956C}" destId="{A86A1E9C-9818-4BC2-8560-517AEDDB6AF3}" srcOrd="0" destOrd="0" presId="urn:microsoft.com/office/officeart/2005/8/layout/bProcess3"/>
    <dgm:cxn modelId="{547C95DB-8D09-4308-BDBC-697B2D5E8E7C}" type="presOf" srcId="{EEE77F56-EFD5-462B-9D13-9CC194429FF5}" destId="{2D087865-2C17-45D3-84B8-F9E368D4678B}" srcOrd="0" destOrd="0" presId="urn:microsoft.com/office/officeart/2005/8/layout/bProcess3"/>
    <dgm:cxn modelId="{49EDA2DC-C22B-4D69-BDAF-7C0101F8248C}" srcId="{7C948795-305D-46DC-A9FB-3108EBCE9EF8}" destId="{BBCCFD04-233E-4CE5-8286-5C1AB3A9A9E7}" srcOrd="3" destOrd="0" parTransId="{4259C7A0-111D-4B33-A6EC-D547EAE904E2}" sibTransId="{9A1A7B5C-04CD-4098-8CF5-7B4FD68CE3D4}"/>
    <dgm:cxn modelId="{D9A7C7DF-6809-4ED2-B50B-3BC22EAD8EC1}" type="presOf" srcId="{76013469-C3FF-4FE1-A002-B3A2AF9CD373}" destId="{815F1B2F-97D1-4794-908E-80368239697A}" srcOrd="1" destOrd="0" presId="urn:microsoft.com/office/officeart/2005/8/layout/bProcess3"/>
    <dgm:cxn modelId="{40FD8FE8-7A08-4D86-964F-7DEB78E888DD}" type="presOf" srcId="{9F08FB35-55B7-47F8-AD3D-196D87F17CB8}" destId="{1603A8D7-7FDF-494B-99B8-FCAA7FA42458}" srcOrd="0" destOrd="0" presId="urn:microsoft.com/office/officeart/2005/8/layout/bProcess3"/>
    <dgm:cxn modelId="{E4B2FFF2-BEEB-4E8D-B3B8-11AB63344DBA}" type="presOf" srcId="{943BB862-CBF0-4384-BBC1-E2BC612257ED}" destId="{244B02C0-6207-4169-85A1-607CBC75E4E2}" srcOrd="0" destOrd="0" presId="urn:microsoft.com/office/officeart/2005/8/layout/bProcess3"/>
    <dgm:cxn modelId="{4D8F07F5-1A4B-42D7-8C8A-4CA2977A010B}" type="presOf" srcId="{AE8A94ED-2445-4ABC-B236-266D2B861825}" destId="{FFB2E747-92CF-4AA3-824A-662043CE4E78}" srcOrd="0" destOrd="0" presId="urn:microsoft.com/office/officeart/2005/8/layout/bProcess3"/>
    <dgm:cxn modelId="{A43B5D70-940D-4FD2-9104-B36DCA620D77}" type="presParOf" srcId="{6D7CAB6C-0D2D-4840-8101-55C7D7507C3D}" destId="{FFB2E747-92CF-4AA3-824A-662043CE4E78}" srcOrd="0" destOrd="0" presId="urn:microsoft.com/office/officeart/2005/8/layout/bProcess3"/>
    <dgm:cxn modelId="{F6344971-87BF-4F57-B9E9-81E488954183}" type="presParOf" srcId="{6D7CAB6C-0D2D-4840-8101-55C7D7507C3D}" destId="{1B7E88FB-D947-459F-9446-1A06A813DE43}" srcOrd="1" destOrd="0" presId="urn:microsoft.com/office/officeart/2005/8/layout/bProcess3"/>
    <dgm:cxn modelId="{1BDE8479-B288-47CB-A237-EF1048483DB1}" type="presParOf" srcId="{1B7E88FB-D947-459F-9446-1A06A813DE43}" destId="{815F1B2F-97D1-4794-908E-80368239697A}" srcOrd="0" destOrd="0" presId="urn:microsoft.com/office/officeart/2005/8/layout/bProcess3"/>
    <dgm:cxn modelId="{CE9DCD2A-7CD5-404E-ACCE-1BBC935D1DA1}" type="presParOf" srcId="{6D7CAB6C-0D2D-4840-8101-55C7D7507C3D}" destId="{1603A8D7-7FDF-494B-99B8-FCAA7FA42458}" srcOrd="2" destOrd="0" presId="urn:microsoft.com/office/officeart/2005/8/layout/bProcess3"/>
    <dgm:cxn modelId="{A3101693-420B-41F3-B390-E5B23B70D2B1}" type="presParOf" srcId="{6D7CAB6C-0D2D-4840-8101-55C7D7507C3D}" destId="{A86A1E9C-9818-4BC2-8560-517AEDDB6AF3}" srcOrd="3" destOrd="0" presId="urn:microsoft.com/office/officeart/2005/8/layout/bProcess3"/>
    <dgm:cxn modelId="{3D2627B6-89D4-4B58-8C31-BA88F4C3E496}" type="presParOf" srcId="{A86A1E9C-9818-4BC2-8560-517AEDDB6AF3}" destId="{3FC90DCC-2F7C-47FF-B97E-75D2924EB91C}" srcOrd="0" destOrd="0" presId="urn:microsoft.com/office/officeart/2005/8/layout/bProcess3"/>
    <dgm:cxn modelId="{A9225F33-AD17-4A50-BC38-3188D2F86088}" type="presParOf" srcId="{6D7CAB6C-0D2D-4840-8101-55C7D7507C3D}" destId="{49D18990-FF5E-4670-A622-E48AB837662A}" srcOrd="4" destOrd="0" presId="urn:microsoft.com/office/officeart/2005/8/layout/bProcess3"/>
    <dgm:cxn modelId="{D2E2BD14-0FC0-4187-9CDC-0D3C8FEA6391}" type="presParOf" srcId="{6D7CAB6C-0D2D-4840-8101-55C7D7507C3D}" destId="{609CF073-1765-45EE-9E22-60113EEE0E7F}" srcOrd="5" destOrd="0" presId="urn:microsoft.com/office/officeart/2005/8/layout/bProcess3"/>
    <dgm:cxn modelId="{AB727B97-CC0E-4972-AF05-2E49C8AF05AA}" type="presParOf" srcId="{609CF073-1765-45EE-9E22-60113EEE0E7F}" destId="{994EEFE2-F1FA-46B1-8AE9-A9F6D8625F19}" srcOrd="0" destOrd="0" presId="urn:microsoft.com/office/officeart/2005/8/layout/bProcess3"/>
    <dgm:cxn modelId="{69548B61-6FF5-4819-BF11-799BEA083F34}" type="presParOf" srcId="{6D7CAB6C-0D2D-4840-8101-55C7D7507C3D}" destId="{857F7C18-4D5F-43FC-A680-053A981C98AE}" srcOrd="6" destOrd="0" presId="urn:microsoft.com/office/officeart/2005/8/layout/bProcess3"/>
    <dgm:cxn modelId="{9C3B11E0-9A3A-4132-913F-75A06F03EE0B}" type="presParOf" srcId="{6D7CAB6C-0D2D-4840-8101-55C7D7507C3D}" destId="{43F86380-466A-45FA-959E-98DAA5F00301}" srcOrd="7" destOrd="0" presId="urn:microsoft.com/office/officeart/2005/8/layout/bProcess3"/>
    <dgm:cxn modelId="{3540A9AA-3EF9-4599-84B4-76467EE4A4AB}" type="presParOf" srcId="{43F86380-466A-45FA-959E-98DAA5F00301}" destId="{C237F58F-8A40-4E0A-A7B3-D9120AF536C2}" srcOrd="0" destOrd="0" presId="urn:microsoft.com/office/officeart/2005/8/layout/bProcess3"/>
    <dgm:cxn modelId="{6C663DBB-13A9-487A-B4A6-C797311A153E}" type="presParOf" srcId="{6D7CAB6C-0D2D-4840-8101-55C7D7507C3D}" destId="{244B02C0-6207-4169-85A1-607CBC75E4E2}" srcOrd="8" destOrd="0" presId="urn:microsoft.com/office/officeart/2005/8/layout/bProcess3"/>
    <dgm:cxn modelId="{2A04182D-DC74-41AE-B2BF-7D02292DA4BB}" type="presParOf" srcId="{6D7CAB6C-0D2D-4840-8101-55C7D7507C3D}" destId="{2D087865-2C17-45D3-84B8-F9E368D4678B}" srcOrd="9" destOrd="0" presId="urn:microsoft.com/office/officeart/2005/8/layout/bProcess3"/>
    <dgm:cxn modelId="{5F634135-0622-489A-9659-BAD360A8A714}" type="presParOf" srcId="{2D087865-2C17-45D3-84B8-F9E368D4678B}" destId="{085D6955-EB12-4B96-AFAE-F4CB7099298F}" srcOrd="0" destOrd="0" presId="urn:microsoft.com/office/officeart/2005/8/layout/bProcess3"/>
    <dgm:cxn modelId="{B27C0F88-1C32-4E4B-BB15-4CC338F90F4E}" type="presParOf" srcId="{6D7CAB6C-0D2D-4840-8101-55C7D7507C3D}" destId="{72C5961C-B13B-47D9-989A-39E747BF3F6C}" srcOrd="10" destOrd="0" presId="urn:microsoft.com/office/officeart/2005/8/layout/bProcess3"/>
    <dgm:cxn modelId="{192F44D8-36ED-4A03-BB4D-433CEEA595D8}" type="presParOf" srcId="{6D7CAB6C-0D2D-4840-8101-55C7D7507C3D}" destId="{5F945DB6-4057-4BE6-BE72-02F66215268A}" srcOrd="11" destOrd="0" presId="urn:microsoft.com/office/officeart/2005/8/layout/bProcess3"/>
    <dgm:cxn modelId="{D1C136B3-B74E-4A9C-919F-055C89B8A5A6}" type="presParOf" srcId="{5F945DB6-4057-4BE6-BE72-02F66215268A}" destId="{6177C124-FDAF-4CFD-A6AD-21D80CC39609}" srcOrd="0" destOrd="0" presId="urn:microsoft.com/office/officeart/2005/8/layout/bProcess3"/>
    <dgm:cxn modelId="{A63D3FA8-C075-410E-9BF0-0D2BBB149513}" type="presParOf" srcId="{6D7CAB6C-0D2D-4840-8101-55C7D7507C3D}" destId="{53619EDB-C1A0-41A4-86EB-D0ACE8E6FBC0}" srcOrd="12" destOrd="0" presId="urn:microsoft.com/office/officeart/2005/8/layout/bProcess3"/>
    <dgm:cxn modelId="{81570ECE-077B-4CF2-8952-1840853059BB}" type="presParOf" srcId="{6D7CAB6C-0D2D-4840-8101-55C7D7507C3D}" destId="{D5BB9C2B-788A-40F3-9EF6-929126DA6AD0}" srcOrd="13" destOrd="0" presId="urn:microsoft.com/office/officeart/2005/8/layout/bProcess3"/>
    <dgm:cxn modelId="{C5AD2960-9945-45BF-88E7-0CD6A14973C5}" type="presParOf" srcId="{D5BB9C2B-788A-40F3-9EF6-929126DA6AD0}" destId="{E63653BA-D94B-4DC4-8589-E67AA003EFCC}" srcOrd="0" destOrd="0" presId="urn:microsoft.com/office/officeart/2005/8/layout/bProcess3"/>
    <dgm:cxn modelId="{FDA1ACEE-BFE9-485E-9D58-6C00FD89CB87}" type="presParOf" srcId="{6D7CAB6C-0D2D-4840-8101-55C7D7507C3D}" destId="{259C3CA6-E86A-4D46-ACDB-546B0D40F2B2}"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7C948795-305D-46DC-A9FB-3108EBCE9EF8}" type="doc">
      <dgm:prSet loTypeId="urn:microsoft.com/office/officeart/2005/8/layout/bProcess3" loCatId="process" qsTypeId="urn:microsoft.com/office/officeart/2005/8/quickstyle/3d3" qsCatId="3D" csTypeId="urn:microsoft.com/office/officeart/2005/8/colors/colorful1" csCatId="colorful" phldr="1"/>
      <dgm:spPr/>
      <dgm:t>
        <a:bodyPr/>
        <a:lstStyle/>
        <a:p>
          <a:endParaRPr lang="en-US"/>
        </a:p>
      </dgm:t>
    </dgm:pt>
    <dgm:pt modelId="{AE8A94ED-2445-4ABC-B236-266D2B861825}">
      <dgm:prSet phldrT="[Text]" custT="1">
        <dgm:style>
          <a:lnRef idx="2">
            <a:schemeClr val="accent2"/>
          </a:lnRef>
          <a:fillRef idx="1">
            <a:schemeClr val="lt1"/>
          </a:fillRef>
          <a:effectRef idx="0">
            <a:schemeClr val="accent2"/>
          </a:effectRef>
          <a:fontRef idx="minor">
            <a:schemeClr val="dk1"/>
          </a:fontRef>
        </dgm:style>
      </dgm:prSet>
      <dgm:spPr>
        <a:solidFill>
          <a:schemeClr val="bg1">
            <a:lumMod val="50000"/>
          </a:schemeClr>
        </a:solidFill>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92456" tIns="92456" rIns="92456" bIns="92456" numCol="1" spcCol="1270" anchor="ctr" anchorCtr="0"/>
        <a:lstStyle/>
        <a:p>
          <a:pPr marL="0" lvl="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 </a:t>
          </a:r>
        </a:p>
        <a:p>
          <a:pPr marL="0" lvl="0" algn="ctr" defTabSz="577850">
            <a:lnSpc>
              <a:spcPct val="90000"/>
            </a:lnSpc>
            <a:spcBef>
              <a:spcPct val="0"/>
            </a:spcBef>
            <a:spcAft>
              <a:spcPct val="35000"/>
            </a:spcAft>
            <a:buNone/>
          </a:pPr>
          <a:r>
            <a:rPr lang="en-US" sz="1300" kern="1200" dirty="0">
              <a:solidFill>
                <a:schemeClr val="tx1"/>
              </a:solidFill>
              <a:latin typeface="Calibri"/>
              <a:ea typeface="+mn-ea"/>
              <a:cs typeface="+mn-cs"/>
            </a:rPr>
            <a:t>Creates MSWord Doc</a:t>
          </a:r>
        </a:p>
      </dgm:t>
    </dgm:pt>
    <dgm:pt modelId="{DD2D5553-7E4C-4D10-889E-9A839354FBCB}" type="parTrans" cxnId="{11B470B6-FC6C-43A4-AFF7-9D6A1E828CCE}">
      <dgm:prSet/>
      <dgm:spPr/>
      <dgm:t>
        <a:bodyPr/>
        <a:lstStyle/>
        <a:p>
          <a:endParaRPr lang="en-US">
            <a:solidFill>
              <a:schemeClr val="tx1"/>
            </a:solidFill>
          </a:endParaRPr>
        </a:p>
      </dgm:t>
    </dgm:pt>
    <dgm:pt modelId="{76013469-C3FF-4FE1-A002-B3A2AF9CD373}" type="sibTrans" cxnId="{11B470B6-FC6C-43A4-AFF7-9D6A1E828CCE}">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9F08FB35-55B7-47F8-AD3D-196D87F17CB8}">
      <dgm:prSet phldrT="[Text]"/>
      <dgm:spPr>
        <a:solidFill>
          <a:schemeClr val="bg1">
            <a:lumMod val="50000"/>
          </a:schemeClr>
        </a:solidFill>
      </dgm:spPr>
      <dgm:t>
        <a:bodyPr/>
        <a:lstStyle/>
        <a:p>
          <a:r>
            <a:rPr lang="en-US" dirty="0">
              <a:solidFill>
                <a:schemeClr val="tx1"/>
              </a:solidFill>
              <a:latin typeface="Calibri"/>
              <a:ea typeface="+mn-ea"/>
              <a:cs typeface="+mn-cs"/>
            </a:rPr>
            <a:t>Employee</a:t>
          </a:r>
          <a:endParaRPr lang="en-US" dirty="0">
            <a:solidFill>
              <a:schemeClr val="tx1"/>
            </a:solidFill>
          </a:endParaRPr>
        </a:p>
        <a:p>
          <a:r>
            <a:rPr lang="en-US" dirty="0">
              <a:solidFill>
                <a:schemeClr val="tx1"/>
              </a:solidFill>
            </a:rPr>
            <a:t>Saves Doc as PDF (using naming convention)</a:t>
          </a:r>
        </a:p>
      </dgm:t>
    </dgm:pt>
    <dgm:pt modelId="{542F2554-9A61-4601-860D-8F05D5FE8825}" type="parTrans" cxnId="{A17A4705-AB1B-4469-8161-6866EA21322D}">
      <dgm:prSet/>
      <dgm:spPr/>
      <dgm:t>
        <a:bodyPr/>
        <a:lstStyle/>
        <a:p>
          <a:endParaRPr lang="en-US">
            <a:solidFill>
              <a:schemeClr val="tx1"/>
            </a:solidFill>
          </a:endParaRPr>
        </a:p>
      </dgm:t>
    </dgm:pt>
    <dgm:pt modelId="{E9D4A110-F063-440C-9D16-17FFB029956C}" type="sibTrans" cxnId="{A17A4705-AB1B-4469-8161-6866EA21322D}">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4820470A-EDE4-49F3-ABAE-5DA8990DDE7C}">
      <dgm:prSet phldrT="[Text]"/>
      <dgm:spPr>
        <a:solidFill>
          <a:schemeClr val="bg1">
            <a:lumMod val="50000"/>
          </a:schemeClr>
        </a:solidFill>
      </dgm:spPr>
      <dgm:t>
        <a:bodyPr/>
        <a:lstStyle/>
        <a:p>
          <a:r>
            <a:rPr lang="en-US" dirty="0">
              <a:solidFill>
                <a:schemeClr val="tx1"/>
              </a:solidFill>
              <a:latin typeface="Calibri"/>
              <a:ea typeface="+mn-ea"/>
              <a:cs typeface="+mn-cs"/>
            </a:rPr>
            <a:t>Employee</a:t>
          </a:r>
          <a:endParaRPr lang="en-US" dirty="0">
            <a:solidFill>
              <a:schemeClr val="tx1"/>
            </a:solidFill>
          </a:endParaRPr>
        </a:p>
        <a:p>
          <a:r>
            <a:rPr lang="en-US" dirty="0">
              <a:solidFill>
                <a:schemeClr val="tx1"/>
              </a:solidFill>
              <a:latin typeface="Calibri"/>
              <a:ea typeface="+mn-ea"/>
              <a:cs typeface="+mn-cs"/>
            </a:rPr>
            <a:t>Moves signed PDF to “Concurrence Needed” folder</a:t>
          </a:r>
          <a:endParaRPr lang="en-US" dirty="0">
            <a:solidFill>
              <a:schemeClr val="tx1"/>
            </a:solidFill>
          </a:endParaRPr>
        </a:p>
      </dgm:t>
    </dgm:pt>
    <dgm:pt modelId="{C63F47B2-8B79-4E25-BA5C-13EA0FDC120C}" type="parTrans" cxnId="{29709406-86F0-4A0A-AA17-BA925E612ECA}">
      <dgm:prSet/>
      <dgm:spPr/>
      <dgm:t>
        <a:bodyPr/>
        <a:lstStyle/>
        <a:p>
          <a:endParaRPr lang="en-US">
            <a:solidFill>
              <a:schemeClr val="tx1"/>
            </a:solidFill>
          </a:endParaRPr>
        </a:p>
      </dgm:t>
    </dgm:pt>
    <dgm:pt modelId="{DBCB1A93-39D3-4FB1-BFD5-E48B3996F587}" type="sibTrans" cxnId="{29709406-86F0-4A0A-AA17-BA925E612ECA}">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BBCCFD04-233E-4CE5-8286-5C1AB3A9A9E7}">
      <dgm:prSet phldrT="[Text]"/>
      <dgm:spPr>
        <a:solidFill>
          <a:schemeClr val="bg1">
            <a:lumMod val="50000"/>
          </a:schemeClr>
        </a:solidFill>
      </dgm:spPr>
      <dgm:t>
        <a:bodyPr/>
        <a:lstStyle/>
        <a:p>
          <a:r>
            <a:rPr lang="en-US" dirty="0">
              <a:solidFill>
                <a:schemeClr val="tx1"/>
              </a:solidFill>
              <a:latin typeface="Calibri"/>
              <a:ea typeface="+mn-ea"/>
              <a:cs typeface="+mn-cs"/>
            </a:rPr>
            <a:t>Employee</a:t>
          </a:r>
          <a:endParaRPr lang="en-US" dirty="0">
            <a:solidFill>
              <a:schemeClr val="tx1"/>
            </a:solidFill>
          </a:endParaRPr>
        </a:p>
        <a:p>
          <a:r>
            <a:rPr lang="en-US" dirty="0">
              <a:solidFill>
                <a:schemeClr val="tx1"/>
              </a:solidFill>
            </a:rPr>
            <a:t>eNotifies VREO of documents in Concurrence Folder</a:t>
          </a:r>
        </a:p>
      </dgm:t>
    </dgm:pt>
    <dgm:pt modelId="{4259C7A0-111D-4B33-A6EC-D547EAE904E2}" type="parTrans" cxnId="{49EDA2DC-C22B-4D69-BDAF-7C0101F8248C}">
      <dgm:prSet/>
      <dgm:spPr/>
      <dgm:t>
        <a:bodyPr/>
        <a:lstStyle/>
        <a:p>
          <a:endParaRPr lang="en-US">
            <a:solidFill>
              <a:schemeClr val="tx1"/>
            </a:solidFill>
          </a:endParaRPr>
        </a:p>
      </dgm:t>
    </dgm:pt>
    <dgm:pt modelId="{9A1A7B5C-04CD-4098-8CF5-7B4FD68CE3D4}" type="sibTrans" cxnId="{49EDA2DC-C22B-4D69-BDAF-7C0101F8248C}">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943BB862-CBF0-4384-BBC1-E2BC612257ED}">
      <dgm:prSet phldrT="[Text]"/>
      <dgm:spPr>
        <a:solidFill>
          <a:schemeClr val="bg1">
            <a:lumMod val="50000"/>
          </a:schemeClr>
        </a:solidFill>
      </dgm:spPr>
      <dgm:t>
        <a:bodyPr/>
        <a:lstStyle/>
        <a:p>
          <a:r>
            <a:rPr lang="en-US" dirty="0">
              <a:solidFill>
                <a:schemeClr val="tx1"/>
              </a:solidFill>
            </a:rPr>
            <a:t>VREO</a:t>
          </a:r>
        </a:p>
        <a:p>
          <a:r>
            <a:rPr lang="en-US" dirty="0">
              <a:solidFill>
                <a:schemeClr val="tx1"/>
              </a:solidFill>
            </a:rPr>
            <a:t>Reviews document, moves document to the VRC’s folder with PIV signature or return to VRC for further action </a:t>
          </a:r>
        </a:p>
      </dgm:t>
    </dgm:pt>
    <dgm:pt modelId="{F02EA6DE-DE21-44E9-9312-AA0EF63A8BD8}" type="parTrans" cxnId="{F67A984C-B17B-4BF9-9990-97C0CFE161BB}">
      <dgm:prSet/>
      <dgm:spPr/>
      <dgm:t>
        <a:bodyPr/>
        <a:lstStyle/>
        <a:p>
          <a:endParaRPr lang="en-US">
            <a:solidFill>
              <a:schemeClr val="tx1"/>
            </a:solidFill>
          </a:endParaRPr>
        </a:p>
      </dgm:t>
    </dgm:pt>
    <dgm:pt modelId="{EEE77F56-EFD5-462B-9D13-9CC194429FF5}" type="sibTrans" cxnId="{F67A984C-B17B-4BF9-9990-97C0CFE161BB}">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A31ED86E-2CB2-420B-A506-1EA376BBF280}">
      <dgm:prSet phldrT="[Text]"/>
      <dgm:spPr>
        <a:solidFill>
          <a:schemeClr val="bg1">
            <a:lumMod val="50000"/>
          </a:schemeClr>
        </a:solidFill>
      </dgm:spPr>
      <dgm:t>
        <a:bodyPr/>
        <a:lstStyle/>
        <a:p>
          <a:r>
            <a:rPr lang="en-US" dirty="0">
              <a:solidFill>
                <a:schemeClr val="tx1"/>
              </a:solidFill>
            </a:rPr>
            <a:t>VREO</a:t>
          </a:r>
        </a:p>
        <a:p>
          <a:r>
            <a:rPr lang="en-US" dirty="0">
              <a:solidFill>
                <a:schemeClr val="tx1"/>
              </a:solidFill>
            </a:rPr>
            <a:t>Deletes original request from Concurrence Folder</a:t>
          </a:r>
        </a:p>
      </dgm:t>
    </dgm:pt>
    <dgm:pt modelId="{9B31CDBB-EE96-4199-B3FA-B2B4EB9F8ED6}" type="parTrans" cxnId="{34957CB5-E5D9-4BB1-8B9F-1EA954DAEBC0}">
      <dgm:prSet/>
      <dgm:spPr/>
      <dgm:t>
        <a:bodyPr/>
        <a:lstStyle/>
        <a:p>
          <a:endParaRPr lang="en-US">
            <a:solidFill>
              <a:schemeClr val="tx1"/>
            </a:solidFill>
          </a:endParaRPr>
        </a:p>
      </dgm:t>
    </dgm:pt>
    <dgm:pt modelId="{1C61D946-7C21-4FE6-9B0A-1859D242CA39}" type="sibTrans" cxnId="{34957CB5-E5D9-4BB1-8B9F-1EA954DAEBC0}">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FA0340A9-FFCC-4314-80EE-C52C3F1B136F}">
      <dgm:prSet phldrT="[Text]"/>
      <dgm:spPr>
        <a:solidFill>
          <a:schemeClr val="bg1">
            <a:lumMod val="50000"/>
          </a:schemeClr>
        </a:solidFill>
      </dgm:spPr>
      <dgm:t>
        <a:bodyPr/>
        <a:lstStyle/>
        <a:p>
          <a:r>
            <a:rPr lang="en-US" dirty="0">
              <a:solidFill>
                <a:schemeClr val="tx1"/>
              </a:solidFill>
              <a:latin typeface="Calibri"/>
              <a:ea typeface="+mn-ea"/>
              <a:cs typeface="+mn-cs"/>
            </a:rPr>
            <a:t>Employee</a:t>
          </a:r>
          <a:endParaRPr lang="en-US" dirty="0">
            <a:solidFill>
              <a:schemeClr val="tx1"/>
            </a:solidFill>
          </a:endParaRPr>
        </a:p>
        <a:p>
          <a:r>
            <a:rPr lang="en-US" dirty="0">
              <a:solidFill>
                <a:schemeClr val="tx1"/>
              </a:solidFill>
            </a:rPr>
            <a:t>Uploads approved document by doc type to eFolder</a:t>
          </a:r>
        </a:p>
      </dgm:t>
    </dgm:pt>
    <dgm:pt modelId="{10868C3A-5F65-4EBB-9AE9-9A68D1511934}" type="parTrans" cxnId="{AEE001D5-A230-45FF-A588-47B159EBE923}">
      <dgm:prSet/>
      <dgm:spPr/>
      <dgm:t>
        <a:bodyPr/>
        <a:lstStyle/>
        <a:p>
          <a:endParaRPr lang="en-US">
            <a:solidFill>
              <a:schemeClr val="tx1"/>
            </a:solidFill>
          </a:endParaRPr>
        </a:p>
      </dgm:t>
    </dgm:pt>
    <dgm:pt modelId="{3E4476C9-1A6A-4CF3-B690-7948C1EE5AC3}" type="sibTrans" cxnId="{AEE001D5-A230-45FF-A588-47B159EBE923}">
      <dgm:prSet>
        <dgm:style>
          <a:lnRef idx="1">
            <a:schemeClr val="accent2"/>
          </a:lnRef>
          <a:fillRef idx="0">
            <a:schemeClr val="accent2"/>
          </a:fillRef>
          <a:effectRef idx="0">
            <a:schemeClr val="accent2"/>
          </a:effectRef>
          <a:fontRef idx="minor">
            <a:schemeClr val="tx1"/>
          </a:fontRef>
        </dgm:style>
      </dgm:prSet>
      <dgm:spPr/>
      <dgm:t>
        <a:bodyPr/>
        <a:lstStyle/>
        <a:p>
          <a:endParaRPr lang="en-US" b="1" dirty="0">
            <a:solidFill>
              <a:schemeClr val="tx1"/>
            </a:solidFill>
          </a:endParaRPr>
        </a:p>
      </dgm:t>
    </dgm:pt>
    <dgm:pt modelId="{F02A488E-A523-47A4-A402-A4D91251035C}">
      <dgm:prSet phldrT="[Text]" custT="1">
        <dgm:style>
          <a:lnRef idx="2">
            <a:schemeClr val="accent2"/>
          </a:lnRef>
          <a:fillRef idx="1">
            <a:schemeClr val="lt1"/>
          </a:fillRef>
          <a:effectRef idx="0">
            <a:schemeClr val="accent2"/>
          </a:effectRef>
          <a:fontRef idx="minor">
            <a:schemeClr val="dk1"/>
          </a:fontRef>
        </dgm:style>
      </dgm:prSet>
      <dgm:spPr/>
      <dgm:t>
        <a:bodyPr spcFirstLastPara="0" vert="horz" wrap="square" lIns="92456" tIns="92456" rIns="92456" bIns="92456" numCol="1" spcCol="1270" anchor="ctr" anchorCtr="0"/>
        <a:lstStyle/>
        <a:p>
          <a:pPr marL="0" lvl="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p>
        <a:p>
          <a:pPr marL="0" lvl="0" algn="ctr" defTabSz="577850">
            <a:lnSpc>
              <a:spcPct val="90000"/>
            </a:lnSpc>
            <a:spcBef>
              <a:spcPct val="0"/>
            </a:spcBef>
            <a:spcAft>
              <a:spcPct val="35000"/>
            </a:spcAft>
            <a:buNone/>
          </a:pPr>
          <a:r>
            <a:rPr lang="en-US" sz="1300" kern="1200" dirty="0">
              <a:solidFill>
                <a:schemeClr val="tx1"/>
              </a:solidFill>
              <a:latin typeface="Calibri"/>
              <a:ea typeface="+mn-ea"/>
              <a:cs typeface="+mn-cs"/>
            </a:rPr>
            <a:t>Deletes temporary document from their subfolder</a:t>
          </a:r>
        </a:p>
      </dgm:t>
    </dgm:pt>
    <dgm:pt modelId="{F6C754EE-87A4-4981-BD3E-3231E25B41B3}" type="parTrans" cxnId="{AF774162-7904-4EE3-B802-78A514DB49E0}">
      <dgm:prSet/>
      <dgm:spPr/>
      <dgm:t>
        <a:bodyPr/>
        <a:lstStyle/>
        <a:p>
          <a:endParaRPr lang="en-US">
            <a:solidFill>
              <a:schemeClr val="tx1"/>
            </a:solidFill>
          </a:endParaRPr>
        </a:p>
      </dgm:t>
    </dgm:pt>
    <dgm:pt modelId="{F6EE8771-0845-4B9F-B5E6-55A6C8755804}" type="sibTrans" cxnId="{AF774162-7904-4EE3-B802-78A514DB49E0}">
      <dgm:prSet/>
      <dgm:spPr/>
      <dgm:t>
        <a:bodyPr/>
        <a:lstStyle/>
        <a:p>
          <a:endParaRPr lang="en-US">
            <a:solidFill>
              <a:schemeClr val="tx1"/>
            </a:solidFill>
          </a:endParaRPr>
        </a:p>
      </dgm:t>
    </dgm:pt>
    <dgm:pt modelId="{6D7CAB6C-0D2D-4840-8101-55C7D7507C3D}" type="pres">
      <dgm:prSet presAssocID="{7C948795-305D-46DC-A9FB-3108EBCE9EF8}" presName="Name0" presStyleCnt="0">
        <dgm:presLayoutVars>
          <dgm:dir/>
          <dgm:resizeHandles val="exact"/>
        </dgm:presLayoutVars>
      </dgm:prSet>
      <dgm:spPr/>
    </dgm:pt>
    <dgm:pt modelId="{FFB2E747-92CF-4AA3-824A-662043CE4E78}" type="pres">
      <dgm:prSet presAssocID="{AE8A94ED-2445-4ABC-B236-266D2B861825}" presName="node" presStyleLbl="node1" presStyleIdx="0" presStyleCnt="8">
        <dgm:presLayoutVars>
          <dgm:bulletEnabled val="1"/>
        </dgm:presLayoutVars>
      </dgm:prSet>
      <dgm:spPr>
        <a:xfrm>
          <a:off x="363727" y="2519"/>
          <a:ext cx="2234319" cy="1340591"/>
        </a:xfrm>
        <a:prstGeom prst="rect">
          <a:avLst/>
        </a:prstGeom>
      </dgm:spPr>
    </dgm:pt>
    <dgm:pt modelId="{1B7E88FB-D947-459F-9446-1A06A813DE43}" type="pres">
      <dgm:prSet presAssocID="{76013469-C3FF-4FE1-A002-B3A2AF9CD373}" presName="sibTrans" presStyleLbl="sibTrans1D1" presStyleIdx="0" presStyleCnt="7"/>
      <dgm:spPr/>
    </dgm:pt>
    <dgm:pt modelId="{815F1B2F-97D1-4794-908E-80368239697A}" type="pres">
      <dgm:prSet presAssocID="{76013469-C3FF-4FE1-A002-B3A2AF9CD373}" presName="connectorText" presStyleLbl="sibTrans1D1" presStyleIdx="0" presStyleCnt="7"/>
      <dgm:spPr/>
    </dgm:pt>
    <dgm:pt modelId="{1603A8D7-7FDF-494B-99B8-FCAA7FA42458}" type="pres">
      <dgm:prSet presAssocID="{9F08FB35-55B7-47F8-AD3D-196D87F17CB8}" presName="node" presStyleLbl="node1" presStyleIdx="1" presStyleCnt="8">
        <dgm:presLayoutVars>
          <dgm:bulletEnabled val="1"/>
        </dgm:presLayoutVars>
      </dgm:prSet>
      <dgm:spPr/>
    </dgm:pt>
    <dgm:pt modelId="{A86A1E9C-9818-4BC2-8560-517AEDDB6AF3}" type="pres">
      <dgm:prSet presAssocID="{E9D4A110-F063-440C-9D16-17FFB029956C}" presName="sibTrans" presStyleLbl="sibTrans1D1" presStyleIdx="1" presStyleCnt="7"/>
      <dgm:spPr/>
    </dgm:pt>
    <dgm:pt modelId="{3FC90DCC-2F7C-47FF-B97E-75D2924EB91C}" type="pres">
      <dgm:prSet presAssocID="{E9D4A110-F063-440C-9D16-17FFB029956C}" presName="connectorText" presStyleLbl="sibTrans1D1" presStyleIdx="1" presStyleCnt="7"/>
      <dgm:spPr/>
    </dgm:pt>
    <dgm:pt modelId="{49D18990-FF5E-4670-A622-E48AB837662A}" type="pres">
      <dgm:prSet presAssocID="{4820470A-EDE4-49F3-ABAE-5DA8990DDE7C}" presName="node" presStyleLbl="node1" presStyleIdx="2" presStyleCnt="8">
        <dgm:presLayoutVars>
          <dgm:bulletEnabled val="1"/>
        </dgm:presLayoutVars>
      </dgm:prSet>
      <dgm:spPr/>
    </dgm:pt>
    <dgm:pt modelId="{609CF073-1765-45EE-9E22-60113EEE0E7F}" type="pres">
      <dgm:prSet presAssocID="{DBCB1A93-39D3-4FB1-BFD5-E48B3996F587}" presName="sibTrans" presStyleLbl="sibTrans1D1" presStyleIdx="2" presStyleCnt="7"/>
      <dgm:spPr/>
    </dgm:pt>
    <dgm:pt modelId="{994EEFE2-F1FA-46B1-8AE9-A9F6D8625F19}" type="pres">
      <dgm:prSet presAssocID="{DBCB1A93-39D3-4FB1-BFD5-E48B3996F587}" presName="connectorText" presStyleLbl="sibTrans1D1" presStyleIdx="2" presStyleCnt="7"/>
      <dgm:spPr/>
    </dgm:pt>
    <dgm:pt modelId="{857F7C18-4D5F-43FC-A680-053A981C98AE}" type="pres">
      <dgm:prSet presAssocID="{BBCCFD04-233E-4CE5-8286-5C1AB3A9A9E7}" presName="node" presStyleLbl="node1" presStyleIdx="3" presStyleCnt="8">
        <dgm:presLayoutVars>
          <dgm:bulletEnabled val="1"/>
        </dgm:presLayoutVars>
      </dgm:prSet>
      <dgm:spPr/>
    </dgm:pt>
    <dgm:pt modelId="{43F86380-466A-45FA-959E-98DAA5F00301}" type="pres">
      <dgm:prSet presAssocID="{9A1A7B5C-04CD-4098-8CF5-7B4FD68CE3D4}" presName="sibTrans" presStyleLbl="sibTrans1D1" presStyleIdx="3" presStyleCnt="7"/>
      <dgm:spPr/>
    </dgm:pt>
    <dgm:pt modelId="{C237F58F-8A40-4E0A-A7B3-D9120AF536C2}" type="pres">
      <dgm:prSet presAssocID="{9A1A7B5C-04CD-4098-8CF5-7B4FD68CE3D4}" presName="connectorText" presStyleLbl="sibTrans1D1" presStyleIdx="3" presStyleCnt="7"/>
      <dgm:spPr/>
    </dgm:pt>
    <dgm:pt modelId="{244B02C0-6207-4169-85A1-607CBC75E4E2}" type="pres">
      <dgm:prSet presAssocID="{943BB862-CBF0-4384-BBC1-E2BC612257ED}" presName="node" presStyleLbl="node1" presStyleIdx="4" presStyleCnt="8">
        <dgm:presLayoutVars>
          <dgm:bulletEnabled val="1"/>
        </dgm:presLayoutVars>
      </dgm:prSet>
      <dgm:spPr/>
    </dgm:pt>
    <dgm:pt modelId="{2D087865-2C17-45D3-84B8-F9E368D4678B}" type="pres">
      <dgm:prSet presAssocID="{EEE77F56-EFD5-462B-9D13-9CC194429FF5}" presName="sibTrans" presStyleLbl="sibTrans1D1" presStyleIdx="4" presStyleCnt="7"/>
      <dgm:spPr/>
    </dgm:pt>
    <dgm:pt modelId="{085D6955-EB12-4B96-AFAE-F4CB7099298F}" type="pres">
      <dgm:prSet presAssocID="{EEE77F56-EFD5-462B-9D13-9CC194429FF5}" presName="connectorText" presStyleLbl="sibTrans1D1" presStyleIdx="4" presStyleCnt="7"/>
      <dgm:spPr/>
    </dgm:pt>
    <dgm:pt modelId="{72C5961C-B13B-47D9-989A-39E747BF3F6C}" type="pres">
      <dgm:prSet presAssocID="{A31ED86E-2CB2-420B-A506-1EA376BBF280}" presName="node" presStyleLbl="node1" presStyleIdx="5" presStyleCnt="8">
        <dgm:presLayoutVars>
          <dgm:bulletEnabled val="1"/>
        </dgm:presLayoutVars>
      </dgm:prSet>
      <dgm:spPr/>
    </dgm:pt>
    <dgm:pt modelId="{5F945DB6-4057-4BE6-BE72-02F66215268A}" type="pres">
      <dgm:prSet presAssocID="{1C61D946-7C21-4FE6-9B0A-1859D242CA39}" presName="sibTrans" presStyleLbl="sibTrans1D1" presStyleIdx="5" presStyleCnt="7"/>
      <dgm:spPr/>
    </dgm:pt>
    <dgm:pt modelId="{6177C124-FDAF-4CFD-A6AD-21D80CC39609}" type="pres">
      <dgm:prSet presAssocID="{1C61D946-7C21-4FE6-9B0A-1859D242CA39}" presName="connectorText" presStyleLbl="sibTrans1D1" presStyleIdx="5" presStyleCnt="7"/>
      <dgm:spPr/>
    </dgm:pt>
    <dgm:pt modelId="{53619EDB-C1A0-41A4-86EB-D0ACE8E6FBC0}" type="pres">
      <dgm:prSet presAssocID="{FA0340A9-FFCC-4314-80EE-C52C3F1B136F}" presName="node" presStyleLbl="node1" presStyleIdx="6" presStyleCnt="8">
        <dgm:presLayoutVars>
          <dgm:bulletEnabled val="1"/>
        </dgm:presLayoutVars>
      </dgm:prSet>
      <dgm:spPr/>
    </dgm:pt>
    <dgm:pt modelId="{D5BB9C2B-788A-40F3-9EF6-929126DA6AD0}" type="pres">
      <dgm:prSet presAssocID="{3E4476C9-1A6A-4CF3-B690-7948C1EE5AC3}" presName="sibTrans" presStyleLbl="sibTrans1D1" presStyleIdx="6" presStyleCnt="7"/>
      <dgm:spPr/>
    </dgm:pt>
    <dgm:pt modelId="{E63653BA-D94B-4DC4-8589-E67AA003EFCC}" type="pres">
      <dgm:prSet presAssocID="{3E4476C9-1A6A-4CF3-B690-7948C1EE5AC3}" presName="connectorText" presStyleLbl="sibTrans1D1" presStyleIdx="6" presStyleCnt="7"/>
      <dgm:spPr/>
    </dgm:pt>
    <dgm:pt modelId="{259C3CA6-E86A-4D46-ACDB-546B0D40F2B2}" type="pres">
      <dgm:prSet presAssocID="{F02A488E-A523-47A4-A402-A4D91251035C}" presName="node" presStyleLbl="node1" presStyleIdx="7" presStyleCnt="8">
        <dgm:presLayoutVars>
          <dgm:bulletEnabled val="1"/>
        </dgm:presLayoutVars>
      </dgm:prSet>
      <dgm:spPr>
        <a:xfrm>
          <a:off x="3111940" y="3711489"/>
          <a:ext cx="2234319" cy="1340591"/>
        </a:xfrm>
        <a:prstGeom prst="rect">
          <a:avLst/>
        </a:prstGeom>
      </dgm:spPr>
    </dgm:pt>
  </dgm:ptLst>
  <dgm:cxnLst>
    <dgm:cxn modelId="{A17A4705-AB1B-4469-8161-6866EA21322D}" srcId="{7C948795-305D-46DC-A9FB-3108EBCE9EF8}" destId="{9F08FB35-55B7-47F8-AD3D-196D87F17CB8}" srcOrd="1" destOrd="0" parTransId="{542F2554-9A61-4601-860D-8F05D5FE8825}" sibTransId="{E9D4A110-F063-440C-9D16-17FFB029956C}"/>
    <dgm:cxn modelId="{29709406-86F0-4A0A-AA17-BA925E612ECA}" srcId="{7C948795-305D-46DC-A9FB-3108EBCE9EF8}" destId="{4820470A-EDE4-49F3-ABAE-5DA8990DDE7C}" srcOrd="2" destOrd="0" parTransId="{C63F47B2-8B79-4E25-BA5C-13EA0FDC120C}" sibTransId="{DBCB1A93-39D3-4FB1-BFD5-E48B3996F587}"/>
    <dgm:cxn modelId="{B789460E-FB56-4766-BAD6-605546A3BCBC}" type="presOf" srcId="{DBCB1A93-39D3-4FB1-BFD5-E48B3996F587}" destId="{994EEFE2-F1FA-46B1-8AE9-A9F6D8625F19}" srcOrd="1" destOrd="0" presId="urn:microsoft.com/office/officeart/2005/8/layout/bProcess3"/>
    <dgm:cxn modelId="{5CC3EC0F-03D0-4A68-B1AA-5359DE940197}" type="presOf" srcId="{3E4476C9-1A6A-4CF3-B690-7948C1EE5AC3}" destId="{D5BB9C2B-788A-40F3-9EF6-929126DA6AD0}" srcOrd="0" destOrd="0" presId="urn:microsoft.com/office/officeart/2005/8/layout/bProcess3"/>
    <dgm:cxn modelId="{4820BB14-43AB-483C-B77A-1EDB0973D4FC}" type="presOf" srcId="{BBCCFD04-233E-4CE5-8286-5C1AB3A9A9E7}" destId="{857F7C18-4D5F-43FC-A680-053A981C98AE}" srcOrd="0" destOrd="0" presId="urn:microsoft.com/office/officeart/2005/8/layout/bProcess3"/>
    <dgm:cxn modelId="{470FAA17-3FE7-4352-8076-B6996B7EE1FE}" type="presOf" srcId="{F02A488E-A523-47A4-A402-A4D91251035C}" destId="{259C3CA6-E86A-4D46-ACDB-546B0D40F2B2}" srcOrd="0" destOrd="0" presId="urn:microsoft.com/office/officeart/2005/8/layout/bProcess3"/>
    <dgm:cxn modelId="{E68A781A-B60F-41A7-A20D-AE6EA6471E5E}" type="presOf" srcId="{1C61D946-7C21-4FE6-9B0A-1859D242CA39}" destId="{6177C124-FDAF-4CFD-A6AD-21D80CC39609}" srcOrd="1" destOrd="0" presId="urn:microsoft.com/office/officeart/2005/8/layout/bProcess3"/>
    <dgm:cxn modelId="{6B61E122-8CCB-4600-9B06-CE4BA0353422}" type="presOf" srcId="{1C61D946-7C21-4FE6-9B0A-1859D242CA39}" destId="{5F945DB6-4057-4BE6-BE72-02F66215268A}" srcOrd="0" destOrd="0" presId="urn:microsoft.com/office/officeart/2005/8/layout/bProcess3"/>
    <dgm:cxn modelId="{B644D05D-AE15-4B3C-B141-CEBF8B7718D0}" type="presOf" srcId="{76013469-C3FF-4FE1-A002-B3A2AF9CD373}" destId="{1B7E88FB-D947-459F-9446-1A06A813DE43}" srcOrd="0" destOrd="0" presId="urn:microsoft.com/office/officeart/2005/8/layout/bProcess3"/>
    <dgm:cxn modelId="{AF774162-7904-4EE3-B802-78A514DB49E0}" srcId="{7C948795-305D-46DC-A9FB-3108EBCE9EF8}" destId="{F02A488E-A523-47A4-A402-A4D91251035C}" srcOrd="7" destOrd="0" parTransId="{F6C754EE-87A4-4981-BD3E-3231E25B41B3}" sibTransId="{F6EE8771-0845-4B9F-B5E6-55A6C8755804}"/>
    <dgm:cxn modelId="{9069C963-B788-4B02-AD91-36549E641667}" type="presOf" srcId="{3E4476C9-1A6A-4CF3-B690-7948C1EE5AC3}" destId="{E63653BA-D94B-4DC4-8589-E67AA003EFCC}" srcOrd="1" destOrd="0" presId="urn:microsoft.com/office/officeart/2005/8/layout/bProcess3"/>
    <dgm:cxn modelId="{52E12466-2C64-4B5A-9A15-FDA284B90279}" type="presOf" srcId="{E9D4A110-F063-440C-9D16-17FFB029956C}" destId="{3FC90DCC-2F7C-47FF-B97E-75D2924EB91C}" srcOrd="1" destOrd="0" presId="urn:microsoft.com/office/officeart/2005/8/layout/bProcess3"/>
    <dgm:cxn modelId="{FE79E046-A56F-4142-8120-0BD0DE501134}" type="presOf" srcId="{7C948795-305D-46DC-A9FB-3108EBCE9EF8}" destId="{6D7CAB6C-0D2D-4840-8101-55C7D7507C3D}" srcOrd="0" destOrd="0" presId="urn:microsoft.com/office/officeart/2005/8/layout/bProcess3"/>
    <dgm:cxn modelId="{F67A984C-B17B-4BF9-9990-97C0CFE161BB}" srcId="{7C948795-305D-46DC-A9FB-3108EBCE9EF8}" destId="{943BB862-CBF0-4384-BBC1-E2BC612257ED}" srcOrd="4" destOrd="0" parTransId="{F02EA6DE-DE21-44E9-9312-AA0EF63A8BD8}" sibTransId="{EEE77F56-EFD5-462B-9D13-9CC194429FF5}"/>
    <dgm:cxn modelId="{C5827475-4E44-44E3-A429-1DC8511ED036}" type="presOf" srcId="{4820470A-EDE4-49F3-ABAE-5DA8990DDE7C}" destId="{49D18990-FF5E-4670-A622-E48AB837662A}" srcOrd="0" destOrd="0" presId="urn:microsoft.com/office/officeart/2005/8/layout/bProcess3"/>
    <dgm:cxn modelId="{76625A75-EDDE-4561-8377-813D96EB805F}" type="presOf" srcId="{FA0340A9-FFCC-4314-80EE-C52C3F1B136F}" destId="{53619EDB-C1A0-41A4-86EB-D0ACE8E6FBC0}" srcOrd="0" destOrd="0" presId="urn:microsoft.com/office/officeart/2005/8/layout/bProcess3"/>
    <dgm:cxn modelId="{18FD757B-A953-4221-A09B-65B92881EF28}" type="presOf" srcId="{9A1A7B5C-04CD-4098-8CF5-7B4FD68CE3D4}" destId="{C237F58F-8A40-4E0A-A7B3-D9120AF536C2}" srcOrd="1" destOrd="0" presId="urn:microsoft.com/office/officeart/2005/8/layout/bProcess3"/>
    <dgm:cxn modelId="{E9E4E783-036D-4502-80D0-3F8F26933F52}" type="presOf" srcId="{EEE77F56-EFD5-462B-9D13-9CC194429FF5}" destId="{085D6955-EB12-4B96-AFAE-F4CB7099298F}" srcOrd="1" destOrd="0" presId="urn:microsoft.com/office/officeart/2005/8/layout/bProcess3"/>
    <dgm:cxn modelId="{4CDD31A5-026F-426D-8561-6E1CFB117308}" type="presOf" srcId="{DBCB1A93-39D3-4FB1-BFD5-E48B3996F587}" destId="{609CF073-1765-45EE-9E22-60113EEE0E7F}" srcOrd="0" destOrd="0" presId="urn:microsoft.com/office/officeart/2005/8/layout/bProcess3"/>
    <dgm:cxn modelId="{FE015AAC-9E46-4474-9630-71EAB6CE0AC3}" type="presOf" srcId="{9A1A7B5C-04CD-4098-8CF5-7B4FD68CE3D4}" destId="{43F86380-466A-45FA-959E-98DAA5F00301}" srcOrd="0" destOrd="0" presId="urn:microsoft.com/office/officeart/2005/8/layout/bProcess3"/>
    <dgm:cxn modelId="{BEF9C0AD-B7B3-4A8D-BE91-CF33A0E99BBC}" type="presOf" srcId="{A31ED86E-2CB2-420B-A506-1EA376BBF280}" destId="{72C5961C-B13B-47D9-989A-39E747BF3F6C}" srcOrd="0" destOrd="0" presId="urn:microsoft.com/office/officeart/2005/8/layout/bProcess3"/>
    <dgm:cxn modelId="{34957CB5-E5D9-4BB1-8B9F-1EA954DAEBC0}" srcId="{7C948795-305D-46DC-A9FB-3108EBCE9EF8}" destId="{A31ED86E-2CB2-420B-A506-1EA376BBF280}" srcOrd="5" destOrd="0" parTransId="{9B31CDBB-EE96-4199-B3FA-B2B4EB9F8ED6}" sibTransId="{1C61D946-7C21-4FE6-9B0A-1859D242CA39}"/>
    <dgm:cxn modelId="{11B470B6-FC6C-43A4-AFF7-9D6A1E828CCE}" srcId="{7C948795-305D-46DC-A9FB-3108EBCE9EF8}" destId="{AE8A94ED-2445-4ABC-B236-266D2B861825}" srcOrd="0" destOrd="0" parTransId="{DD2D5553-7E4C-4D10-889E-9A839354FBCB}" sibTransId="{76013469-C3FF-4FE1-A002-B3A2AF9CD373}"/>
    <dgm:cxn modelId="{AEE001D5-A230-45FF-A588-47B159EBE923}" srcId="{7C948795-305D-46DC-A9FB-3108EBCE9EF8}" destId="{FA0340A9-FFCC-4314-80EE-C52C3F1B136F}" srcOrd="6" destOrd="0" parTransId="{10868C3A-5F65-4EBB-9AE9-9A68D1511934}" sibTransId="{3E4476C9-1A6A-4CF3-B690-7948C1EE5AC3}"/>
    <dgm:cxn modelId="{CC7706DB-B49C-4575-B5A3-C6703A10F115}" type="presOf" srcId="{E9D4A110-F063-440C-9D16-17FFB029956C}" destId="{A86A1E9C-9818-4BC2-8560-517AEDDB6AF3}" srcOrd="0" destOrd="0" presId="urn:microsoft.com/office/officeart/2005/8/layout/bProcess3"/>
    <dgm:cxn modelId="{547C95DB-8D09-4308-BDBC-697B2D5E8E7C}" type="presOf" srcId="{EEE77F56-EFD5-462B-9D13-9CC194429FF5}" destId="{2D087865-2C17-45D3-84B8-F9E368D4678B}" srcOrd="0" destOrd="0" presId="urn:microsoft.com/office/officeart/2005/8/layout/bProcess3"/>
    <dgm:cxn modelId="{49EDA2DC-C22B-4D69-BDAF-7C0101F8248C}" srcId="{7C948795-305D-46DC-A9FB-3108EBCE9EF8}" destId="{BBCCFD04-233E-4CE5-8286-5C1AB3A9A9E7}" srcOrd="3" destOrd="0" parTransId="{4259C7A0-111D-4B33-A6EC-D547EAE904E2}" sibTransId="{9A1A7B5C-04CD-4098-8CF5-7B4FD68CE3D4}"/>
    <dgm:cxn modelId="{D9A7C7DF-6809-4ED2-B50B-3BC22EAD8EC1}" type="presOf" srcId="{76013469-C3FF-4FE1-A002-B3A2AF9CD373}" destId="{815F1B2F-97D1-4794-908E-80368239697A}" srcOrd="1" destOrd="0" presId="urn:microsoft.com/office/officeart/2005/8/layout/bProcess3"/>
    <dgm:cxn modelId="{40FD8FE8-7A08-4D86-964F-7DEB78E888DD}" type="presOf" srcId="{9F08FB35-55B7-47F8-AD3D-196D87F17CB8}" destId="{1603A8D7-7FDF-494B-99B8-FCAA7FA42458}" srcOrd="0" destOrd="0" presId="urn:microsoft.com/office/officeart/2005/8/layout/bProcess3"/>
    <dgm:cxn modelId="{E4B2FFF2-BEEB-4E8D-B3B8-11AB63344DBA}" type="presOf" srcId="{943BB862-CBF0-4384-BBC1-E2BC612257ED}" destId="{244B02C0-6207-4169-85A1-607CBC75E4E2}" srcOrd="0" destOrd="0" presId="urn:microsoft.com/office/officeart/2005/8/layout/bProcess3"/>
    <dgm:cxn modelId="{4D8F07F5-1A4B-42D7-8C8A-4CA2977A010B}" type="presOf" srcId="{AE8A94ED-2445-4ABC-B236-266D2B861825}" destId="{FFB2E747-92CF-4AA3-824A-662043CE4E78}" srcOrd="0" destOrd="0" presId="urn:microsoft.com/office/officeart/2005/8/layout/bProcess3"/>
    <dgm:cxn modelId="{A43B5D70-940D-4FD2-9104-B36DCA620D77}" type="presParOf" srcId="{6D7CAB6C-0D2D-4840-8101-55C7D7507C3D}" destId="{FFB2E747-92CF-4AA3-824A-662043CE4E78}" srcOrd="0" destOrd="0" presId="urn:microsoft.com/office/officeart/2005/8/layout/bProcess3"/>
    <dgm:cxn modelId="{F6344971-87BF-4F57-B9E9-81E488954183}" type="presParOf" srcId="{6D7CAB6C-0D2D-4840-8101-55C7D7507C3D}" destId="{1B7E88FB-D947-459F-9446-1A06A813DE43}" srcOrd="1" destOrd="0" presId="urn:microsoft.com/office/officeart/2005/8/layout/bProcess3"/>
    <dgm:cxn modelId="{1BDE8479-B288-47CB-A237-EF1048483DB1}" type="presParOf" srcId="{1B7E88FB-D947-459F-9446-1A06A813DE43}" destId="{815F1B2F-97D1-4794-908E-80368239697A}" srcOrd="0" destOrd="0" presId="urn:microsoft.com/office/officeart/2005/8/layout/bProcess3"/>
    <dgm:cxn modelId="{CE9DCD2A-7CD5-404E-ACCE-1BBC935D1DA1}" type="presParOf" srcId="{6D7CAB6C-0D2D-4840-8101-55C7D7507C3D}" destId="{1603A8D7-7FDF-494B-99B8-FCAA7FA42458}" srcOrd="2" destOrd="0" presId="urn:microsoft.com/office/officeart/2005/8/layout/bProcess3"/>
    <dgm:cxn modelId="{A3101693-420B-41F3-B390-E5B23B70D2B1}" type="presParOf" srcId="{6D7CAB6C-0D2D-4840-8101-55C7D7507C3D}" destId="{A86A1E9C-9818-4BC2-8560-517AEDDB6AF3}" srcOrd="3" destOrd="0" presId="urn:microsoft.com/office/officeart/2005/8/layout/bProcess3"/>
    <dgm:cxn modelId="{3D2627B6-89D4-4B58-8C31-BA88F4C3E496}" type="presParOf" srcId="{A86A1E9C-9818-4BC2-8560-517AEDDB6AF3}" destId="{3FC90DCC-2F7C-47FF-B97E-75D2924EB91C}" srcOrd="0" destOrd="0" presId="urn:microsoft.com/office/officeart/2005/8/layout/bProcess3"/>
    <dgm:cxn modelId="{A9225F33-AD17-4A50-BC38-3188D2F86088}" type="presParOf" srcId="{6D7CAB6C-0D2D-4840-8101-55C7D7507C3D}" destId="{49D18990-FF5E-4670-A622-E48AB837662A}" srcOrd="4" destOrd="0" presId="urn:microsoft.com/office/officeart/2005/8/layout/bProcess3"/>
    <dgm:cxn modelId="{D2E2BD14-0FC0-4187-9CDC-0D3C8FEA6391}" type="presParOf" srcId="{6D7CAB6C-0D2D-4840-8101-55C7D7507C3D}" destId="{609CF073-1765-45EE-9E22-60113EEE0E7F}" srcOrd="5" destOrd="0" presId="urn:microsoft.com/office/officeart/2005/8/layout/bProcess3"/>
    <dgm:cxn modelId="{AB727B97-CC0E-4972-AF05-2E49C8AF05AA}" type="presParOf" srcId="{609CF073-1765-45EE-9E22-60113EEE0E7F}" destId="{994EEFE2-F1FA-46B1-8AE9-A9F6D8625F19}" srcOrd="0" destOrd="0" presId="urn:microsoft.com/office/officeart/2005/8/layout/bProcess3"/>
    <dgm:cxn modelId="{69548B61-6FF5-4819-BF11-799BEA083F34}" type="presParOf" srcId="{6D7CAB6C-0D2D-4840-8101-55C7D7507C3D}" destId="{857F7C18-4D5F-43FC-A680-053A981C98AE}" srcOrd="6" destOrd="0" presId="urn:microsoft.com/office/officeart/2005/8/layout/bProcess3"/>
    <dgm:cxn modelId="{9C3B11E0-9A3A-4132-913F-75A06F03EE0B}" type="presParOf" srcId="{6D7CAB6C-0D2D-4840-8101-55C7D7507C3D}" destId="{43F86380-466A-45FA-959E-98DAA5F00301}" srcOrd="7" destOrd="0" presId="urn:microsoft.com/office/officeart/2005/8/layout/bProcess3"/>
    <dgm:cxn modelId="{3540A9AA-3EF9-4599-84B4-76467EE4A4AB}" type="presParOf" srcId="{43F86380-466A-45FA-959E-98DAA5F00301}" destId="{C237F58F-8A40-4E0A-A7B3-D9120AF536C2}" srcOrd="0" destOrd="0" presId="urn:microsoft.com/office/officeart/2005/8/layout/bProcess3"/>
    <dgm:cxn modelId="{6C663DBB-13A9-487A-B4A6-C797311A153E}" type="presParOf" srcId="{6D7CAB6C-0D2D-4840-8101-55C7D7507C3D}" destId="{244B02C0-6207-4169-85A1-607CBC75E4E2}" srcOrd="8" destOrd="0" presId="urn:microsoft.com/office/officeart/2005/8/layout/bProcess3"/>
    <dgm:cxn modelId="{2A04182D-DC74-41AE-B2BF-7D02292DA4BB}" type="presParOf" srcId="{6D7CAB6C-0D2D-4840-8101-55C7D7507C3D}" destId="{2D087865-2C17-45D3-84B8-F9E368D4678B}" srcOrd="9" destOrd="0" presId="urn:microsoft.com/office/officeart/2005/8/layout/bProcess3"/>
    <dgm:cxn modelId="{5F634135-0622-489A-9659-BAD360A8A714}" type="presParOf" srcId="{2D087865-2C17-45D3-84B8-F9E368D4678B}" destId="{085D6955-EB12-4B96-AFAE-F4CB7099298F}" srcOrd="0" destOrd="0" presId="urn:microsoft.com/office/officeart/2005/8/layout/bProcess3"/>
    <dgm:cxn modelId="{B27C0F88-1C32-4E4B-BB15-4CC338F90F4E}" type="presParOf" srcId="{6D7CAB6C-0D2D-4840-8101-55C7D7507C3D}" destId="{72C5961C-B13B-47D9-989A-39E747BF3F6C}" srcOrd="10" destOrd="0" presId="urn:microsoft.com/office/officeart/2005/8/layout/bProcess3"/>
    <dgm:cxn modelId="{192F44D8-36ED-4A03-BB4D-433CEEA595D8}" type="presParOf" srcId="{6D7CAB6C-0D2D-4840-8101-55C7D7507C3D}" destId="{5F945DB6-4057-4BE6-BE72-02F66215268A}" srcOrd="11" destOrd="0" presId="urn:microsoft.com/office/officeart/2005/8/layout/bProcess3"/>
    <dgm:cxn modelId="{D1C136B3-B74E-4A9C-919F-055C89B8A5A6}" type="presParOf" srcId="{5F945DB6-4057-4BE6-BE72-02F66215268A}" destId="{6177C124-FDAF-4CFD-A6AD-21D80CC39609}" srcOrd="0" destOrd="0" presId="urn:microsoft.com/office/officeart/2005/8/layout/bProcess3"/>
    <dgm:cxn modelId="{A63D3FA8-C075-410E-9BF0-0D2BBB149513}" type="presParOf" srcId="{6D7CAB6C-0D2D-4840-8101-55C7D7507C3D}" destId="{53619EDB-C1A0-41A4-86EB-D0ACE8E6FBC0}" srcOrd="12" destOrd="0" presId="urn:microsoft.com/office/officeart/2005/8/layout/bProcess3"/>
    <dgm:cxn modelId="{81570ECE-077B-4CF2-8952-1840853059BB}" type="presParOf" srcId="{6D7CAB6C-0D2D-4840-8101-55C7D7507C3D}" destId="{D5BB9C2B-788A-40F3-9EF6-929126DA6AD0}" srcOrd="13" destOrd="0" presId="urn:microsoft.com/office/officeart/2005/8/layout/bProcess3"/>
    <dgm:cxn modelId="{C5AD2960-9945-45BF-88E7-0CD6A14973C5}" type="presParOf" srcId="{D5BB9C2B-788A-40F3-9EF6-929126DA6AD0}" destId="{E63653BA-D94B-4DC4-8589-E67AA003EFCC}" srcOrd="0" destOrd="0" presId="urn:microsoft.com/office/officeart/2005/8/layout/bProcess3"/>
    <dgm:cxn modelId="{FDA1ACEE-BFE9-485E-9D58-6C00FD89CB87}" type="presParOf" srcId="{6D7CAB6C-0D2D-4840-8101-55C7D7507C3D}" destId="{259C3CA6-E86A-4D46-ACDB-546B0D40F2B2}"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0FA93-44E2-4F9D-9CE8-BAC240742C8C}">
      <dsp:nvSpPr>
        <dsp:cNvPr id="0" name=""/>
        <dsp:cNvSpPr/>
      </dsp:nvSpPr>
      <dsp:spPr>
        <a:xfrm>
          <a:off x="0" y="131855"/>
          <a:ext cx="3457379" cy="4409922"/>
        </a:xfrm>
        <a:prstGeom prst="roundRect">
          <a:avLst/>
        </a:prstGeom>
        <a:solidFill>
          <a:schemeClr val="accent2">
            <a:lumMod val="20000"/>
            <a:lumOff val="80000"/>
          </a:schemeClr>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sp>
    <dsp:sp modelId="{1CD6B549-A56C-4FE2-8CC8-D9618D85D939}">
      <dsp:nvSpPr>
        <dsp:cNvPr id="0" name=""/>
        <dsp:cNvSpPr/>
      </dsp:nvSpPr>
      <dsp:spPr>
        <a:xfrm>
          <a:off x="447134" y="3333816"/>
          <a:ext cx="2662182" cy="12889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b" anchorCtr="0">
          <a:noAutofit/>
        </a:bodyPr>
        <a:lstStyle/>
        <a:p>
          <a:pPr marL="0" lvl="0" indent="0" algn="ctr" defTabSz="1733550">
            <a:lnSpc>
              <a:spcPct val="90000"/>
            </a:lnSpc>
            <a:spcBef>
              <a:spcPct val="0"/>
            </a:spcBef>
            <a:spcAft>
              <a:spcPct val="35000"/>
            </a:spcAft>
            <a:buNone/>
          </a:pPr>
          <a:r>
            <a:rPr lang="en-US" sz="3900" kern="1200" dirty="0">
              <a:solidFill>
                <a:schemeClr val="tx2"/>
              </a:solidFill>
            </a:rPr>
            <a:t>Regional Office</a:t>
          </a:r>
        </a:p>
      </dsp:txBody>
      <dsp:txXfrm>
        <a:off x="447134" y="3333816"/>
        <a:ext cx="2662182" cy="1288976"/>
      </dsp:txXfrm>
    </dsp:sp>
    <dsp:sp modelId="{660B02DB-194C-4872-94F7-3C71CEA266B5}">
      <dsp:nvSpPr>
        <dsp:cNvPr id="0" name=""/>
        <dsp:cNvSpPr/>
      </dsp:nvSpPr>
      <dsp:spPr>
        <a:xfrm>
          <a:off x="3058585" y="2644"/>
          <a:ext cx="1067425" cy="1067425"/>
        </a:xfrm>
        <a:prstGeom prst="ellipse">
          <a:avLst/>
        </a:prstGeom>
        <a:solidFill>
          <a:schemeClr val="bg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sp>
    <dsp:sp modelId="{1460A52D-6C1E-4B82-A443-1442FD4BDC48}">
      <dsp:nvSpPr>
        <dsp:cNvPr id="0" name=""/>
        <dsp:cNvSpPr/>
      </dsp:nvSpPr>
      <dsp:spPr>
        <a:xfrm>
          <a:off x="4126010" y="2644"/>
          <a:ext cx="3740070" cy="1067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30480" rIns="60960" bIns="30480" numCol="1" spcCol="1270" anchor="ctr" anchorCtr="0">
          <a:noAutofit/>
        </a:bodyPr>
        <a:lstStyle/>
        <a:p>
          <a:pPr marL="0" lvl="0" indent="0" algn="l" defTabSz="1066800">
            <a:lnSpc>
              <a:spcPct val="90000"/>
            </a:lnSpc>
            <a:spcBef>
              <a:spcPct val="0"/>
            </a:spcBef>
            <a:spcAft>
              <a:spcPct val="35000"/>
            </a:spcAft>
            <a:buNone/>
          </a:pPr>
          <a:r>
            <a:rPr lang="en-US" sz="2400" kern="1200" dirty="0"/>
            <a:t>Continue to Process Applications</a:t>
          </a:r>
        </a:p>
      </dsp:txBody>
      <dsp:txXfrm>
        <a:off x="4126010" y="2644"/>
        <a:ext cx="3740070" cy="1067425"/>
      </dsp:txXfrm>
    </dsp:sp>
    <dsp:sp modelId="{3EA8A3F2-9271-4864-A5CE-EA8DE6C6AF73}">
      <dsp:nvSpPr>
        <dsp:cNvPr id="0" name=""/>
        <dsp:cNvSpPr/>
      </dsp:nvSpPr>
      <dsp:spPr>
        <a:xfrm>
          <a:off x="3058585" y="1262206"/>
          <a:ext cx="1067425" cy="1067425"/>
        </a:xfrm>
        <a:prstGeom prst="ellipse">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sp>
    <dsp:sp modelId="{BAC90387-548D-40B1-AC8E-11392421BB4B}">
      <dsp:nvSpPr>
        <dsp:cNvPr id="0" name=""/>
        <dsp:cNvSpPr/>
      </dsp:nvSpPr>
      <dsp:spPr>
        <a:xfrm>
          <a:off x="4126010" y="1262206"/>
          <a:ext cx="3740070" cy="1067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30480" rIns="60960" bIns="30480" numCol="1" spcCol="1270" anchor="ctr" anchorCtr="0">
          <a:noAutofit/>
        </a:bodyPr>
        <a:lstStyle/>
        <a:p>
          <a:pPr marL="0" lvl="0" indent="0" algn="l" defTabSz="1066800">
            <a:lnSpc>
              <a:spcPct val="90000"/>
            </a:lnSpc>
            <a:spcBef>
              <a:spcPct val="0"/>
            </a:spcBef>
            <a:spcAft>
              <a:spcPct val="35000"/>
            </a:spcAft>
            <a:buNone/>
          </a:pPr>
          <a:r>
            <a:rPr lang="en-US" sz="2400" kern="1200" dirty="0"/>
            <a:t>All documents created electronically should be stored in eFolder </a:t>
          </a:r>
          <a:r>
            <a:rPr lang="en-US" sz="2400" kern="1200" dirty="0">
              <a:solidFill>
                <a:srgbClr val="000000">
                  <a:hueOff val="0"/>
                  <a:satOff val="0"/>
                  <a:lumOff val="0"/>
                  <a:alphaOff val="0"/>
                </a:srgbClr>
              </a:solidFill>
              <a:latin typeface="Calibri"/>
              <a:ea typeface="+mn-ea"/>
              <a:cs typeface="+mn-cs"/>
            </a:rPr>
            <a:t>by doc type</a:t>
          </a:r>
        </a:p>
      </dsp:txBody>
      <dsp:txXfrm>
        <a:off x="4126010" y="1262206"/>
        <a:ext cx="3740070" cy="1067425"/>
      </dsp:txXfrm>
    </dsp:sp>
    <dsp:sp modelId="{96257BB6-4DC8-4F29-9FBA-87AC2689E3F8}">
      <dsp:nvSpPr>
        <dsp:cNvPr id="0" name=""/>
        <dsp:cNvSpPr/>
      </dsp:nvSpPr>
      <dsp:spPr>
        <a:xfrm>
          <a:off x="3058585" y="2521768"/>
          <a:ext cx="1067425" cy="1067425"/>
        </a:xfrm>
        <a:prstGeom prst="ellipse">
          <a:avLst/>
        </a:prstGeom>
        <a:solidFill>
          <a:schemeClr val="bg1"/>
        </a:solidFill>
        <a:ln w="12700" cap="flat" cmpd="sng" algn="ctr">
          <a:solidFill>
            <a:srgbClr val="00A249"/>
          </a:solidFill>
          <a:prstDash val="solid"/>
          <a:miter lim="800000"/>
        </a:ln>
        <a:effectLst/>
      </dsp:spPr>
      <dsp:style>
        <a:lnRef idx="2">
          <a:scrgbClr r="0" g="0" b="0"/>
        </a:lnRef>
        <a:fillRef idx="1">
          <a:scrgbClr r="0" g="0" b="0"/>
        </a:fillRef>
        <a:effectRef idx="0">
          <a:scrgbClr r="0" g="0" b="0"/>
        </a:effectRef>
        <a:fontRef idx="minor"/>
      </dsp:style>
    </dsp:sp>
    <dsp:sp modelId="{52C98111-38AF-47FD-9DC3-C306746E9385}">
      <dsp:nvSpPr>
        <dsp:cNvPr id="0" name=""/>
        <dsp:cNvSpPr/>
      </dsp:nvSpPr>
      <dsp:spPr>
        <a:xfrm>
          <a:off x="4126010" y="2521768"/>
          <a:ext cx="3740070" cy="1067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30480" rIns="60960" bIns="30480" numCol="1" spcCol="1270" anchor="ctr" anchorCtr="0">
          <a:noAutofit/>
        </a:bodyPr>
        <a:lstStyle/>
        <a:p>
          <a:pPr marL="0" lvl="0" indent="0" algn="l" defTabSz="1066800">
            <a:lnSpc>
              <a:spcPct val="90000"/>
            </a:lnSpc>
            <a:spcBef>
              <a:spcPct val="0"/>
            </a:spcBef>
            <a:spcAft>
              <a:spcPct val="35000"/>
            </a:spcAft>
            <a:buNone/>
          </a:pPr>
          <a:r>
            <a:rPr lang="en-US" sz="2400" kern="1200" dirty="0"/>
            <a:t>In CWINRS “Remarks Box,” annotate “…documentation stored in eFolder…”</a:t>
          </a:r>
        </a:p>
      </dsp:txBody>
      <dsp:txXfrm>
        <a:off x="4126010" y="2521768"/>
        <a:ext cx="3740070" cy="1067425"/>
      </dsp:txXfrm>
    </dsp:sp>
    <dsp:sp modelId="{E5E31AAD-05A3-46C5-9989-4ECC187FF5CC}">
      <dsp:nvSpPr>
        <dsp:cNvPr id="0" name=""/>
        <dsp:cNvSpPr/>
      </dsp:nvSpPr>
      <dsp:spPr>
        <a:xfrm>
          <a:off x="3036393" y="3771584"/>
          <a:ext cx="1067425" cy="1067425"/>
        </a:xfrm>
        <a:prstGeom prst="ellipse">
          <a:avLst/>
        </a:prstGeom>
        <a:solidFill>
          <a:schemeClr val="bg1"/>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dsp:style>
    </dsp:sp>
    <dsp:sp modelId="{301F10B1-F79A-4018-9AA8-B949D2F840CA}">
      <dsp:nvSpPr>
        <dsp:cNvPr id="0" name=""/>
        <dsp:cNvSpPr/>
      </dsp:nvSpPr>
      <dsp:spPr>
        <a:xfrm>
          <a:off x="4126010" y="3781330"/>
          <a:ext cx="3740070" cy="1067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30480" rIns="60960" bIns="30480" numCol="1" spcCol="1270" anchor="ctr" anchorCtr="0">
          <a:noAutofit/>
        </a:bodyPr>
        <a:lstStyle/>
        <a:p>
          <a:pPr marL="0" lvl="0" indent="0" algn="l" defTabSz="1066800">
            <a:lnSpc>
              <a:spcPct val="90000"/>
            </a:lnSpc>
            <a:spcBef>
              <a:spcPct val="0"/>
            </a:spcBef>
            <a:spcAft>
              <a:spcPct val="35000"/>
            </a:spcAft>
            <a:buNone/>
          </a:pPr>
          <a:r>
            <a:rPr lang="en-US" sz="2400" kern="1200" dirty="0"/>
            <a:t>Annotate the tab of the CER Folder with a “red star”</a:t>
          </a:r>
        </a:p>
      </dsp:txBody>
      <dsp:txXfrm>
        <a:off x="4126010" y="3781330"/>
        <a:ext cx="3740070" cy="10674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E88FB-D947-459F-9446-1A06A813DE43}">
      <dsp:nvSpPr>
        <dsp:cNvPr id="0" name=""/>
        <dsp:cNvSpPr/>
      </dsp:nvSpPr>
      <dsp:spPr>
        <a:xfrm>
          <a:off x="2596246" y="627094"/>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2825046" y="670245"/>
        <a:ext cx="25694" cy="5138"/>
      </dsp:txXfrm>
    </dsp:sp>
    <dsp:sp modelId="{FFB2E747-92CF-4AA3-824A-662043CE4E78}">
      <dsp:nvSpPr>
        <dsp:cNvPr id="0" name=""/>
        <dsp:cNvSpPr/>
      </dsp:nvSpPr>
      <dsp:spPr>
        <a:xfrm>
          <a:off x="363727" y="2519"/>
          <a:ext cx="2234319" cy="1340591"/>
        </a:xfrm>
        <a:prstGeom prst="rect">
          <a:avLst/>
        </a:prstGeom>
        <a:solidFill>
          <a:schemeClr val="lt1"/>
        </a:solidFill>
        <a:ln w="12700" cap="flat" cmpd="sng" algn="ctr">
          <a:solidFill>
            <a:schemeClr val="accent2"/>
          </a:solidFill>
          <a:prstDash val="solid"/>
          <a:miter lim="800000"/>
        </a:ln>
        <a:effectLst/>
        <a:scene3d>
          <a:camera prst="orthographicFront">
            <a:rot lat="0" lon="0" rev="0"/>
          </a:camera>
          <a:lightRig rig="contrasting" dir="t">
            <a:rot lat="0" lon="0" rev="1200000"/>
          </a:lightRig>
        </a:scene3d>
        <a:sp3d/>
      </dsp:spPr>
      <dsp:style>
        <a:lnRef idx="2">
          <a:schemeClr val="accent2"/>
        </a:lnRef>
        <a:fillRef idx="1">
          <a:schemeClr val="lt1"/>
        </a:fillRef>
        <a:effectRef idx="0">
          <a:schemeClr val="accent2"/>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r>
            <a:rPr lang="en-US" sz="1300" kern="1200" dirty="0">
              <a:solidFill>
                <a:schemeClr val="tx1"/>
              </a:solidFill>
            </a:rPr>
            <a:t> </a:t>
          </a:r>
        </a:p>
        <a:p>
          <a:pPr marL="0" lvl="0" indent="0" algn="ctr" defTabSz="577850">
            <a:lnSpc>
              <a:spcPct val="90000"/>
            </a:lnSpc>
            <a:spcBef>
              <a:spcPct val="0"/>
            </a:spcBef>
            <a:spcAft>
              <a:spcPct val="35000"/>
            </a:spcAft>
            <a:buNone/>
          </a:pPr>
          <a:r>
            <a:rPr lang="en-US" sz="1300" kern="1200" dirty="0">
              <a:solidFill>
                <a:schemeClr val="tx1"/>
              </a:solidFill>
            </a:rPr>
            <a:t>Creates MSWord Doc</a:t>
          </a:r>
        </a:p>
      </dsp:txBody>
      <dsp:txXfrm>
        <a:off x="363727" y="2519"/>
        <a:ext cx="2234319" cy="1340591"/>
      </dsp:txXfrm>
    </dsp:sp>
    <dsp:sp modelId="{A86A1E9C-9818-4BC2-8560-517AEDDB6AF3}">
      <dsp:nvSpPr>
        <dsp:cNvPr id="0" name=""/>
        <dsp:cNvSpPr/>
      </dsp:nvSpPr>
      <dsp:spPr>
        <a:xfrm>
          <a:off x="5344459" y="627094"/>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5573259" y="670245"/>
        <a:ext cx="25694" cy="5138"/>
      </dsp:txXfrm>
    </dsp:sp>
    <dsp:sp modelId="{1603A8D7-7FDF-494B-99B8-FCAA7FA42458}">
      <dsp:nvSpPr>
        <dsp:cNvPr id="0" name=""/>
        <dsp:cNvSpPr/>
      </dsp:nvSpPr>
      <dsp:spPr>
        <a:xfrm>
          <a:off x="3111940" y="2519"/>
          <a:ext cx="2234319" cy="1340591"/>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endParaRPr lang="en-US" sz="1300" kern="1200" dirty="0">
            <a:solidFill>
              <a:schemeClr val="tx1"/>
            </a:solidFill>
          </a:endParaRPr>
        </a:p>
        <a:p>
          <a:pPr marL="0" lvl="0" indent="0" algn="ctr" defTabSz="577850">
            <a:lnSpc>
              <a:spcPct val="90000"/>
            </a:lnSpc>
            <a:spcBef>
              <a:spcPct val="0"/>
            </a:spcBef>
            <a:spcAft>
              <a:spcPct val="35000"/>
            </a:spcAft>
            <a:buNone/>
          </a:pPr>
          <a:r>
            <a:rPr lang="en-US" sz="1300" kern="1200" dirty="0">
              <a:solidFill>
                <a:schemeClr val="tx1"/>
              </a:solidFill>
            </a:rPr>
            <a:t>Saves Doc as PDF (using naming convention)</a:t>
          </a:r>
        </a:p>
      </dsp:txBody>
      <dsp:txXfrm>
        <a:off x="3111940" y="2519"/>
        <a:ext cx="2234319" cy="1340591"/>
      </dsp:txXfrm>
    </dsp:sp>
    <dsp:sp modelId="{609CF073-1765-45EE-9E22-60113EEE0E7F}">
      <dsp:nvSpPr>
        <dsp:cNvPr id="0" name=""/>
        <dsp:cNvSpPr/>
      </dsp:nvSpPr>
      <dsp:spPr>
        <a:xfrm>
          <a:off x="1480887" y="1341310"/>
          <a:ext cx="5496425" cy="483293"/>
        </a:xfrm>
        <a:custGeom>
          <a:avLst/>
          <a:gdLst/>
          <a:ahLst/>
          <a:cxnLst/>
          <a:rect l="0" t="0" r="0" b="0"/>
          <a:pathLst>
            <a:path>
              <a:moveTo>
                <a:pt x="5496425" y="0"/>
              </a:moveTo>
              <a:lnTo>
                <a:pt x="5496425" y="258746"/>
              </a:lnTo>
              <a:lnTo>
                <a:pt x="0" y="258746"/>
              </a:lnTo>
              <a:lnTo>
                <a:pt x="0" y="483293"/>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4091090" y="1580387"/>
        <a:ext cx="276019" cy="5138"/>
      </dsp:txXfrm>
    </dsp:sp>
    <dsp:sp modelId="{49D18990-FF5E-4670-A622-E48AB837662A}">
      <dsp:nvSpPr>
        <dsp:cNvPr id="0" name=""/>
        <dsp:cNvSpPr/>
      </dsp:nvSpPr>
      <dsp:spPr>
        <a:xfrm>
          <a:off x="5860153" y="2519"/>
          <a:ext cx="2234319" cy="1340591"/>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endParaRPr lang="en-US" sz="1300" kern="1200" dirty="0">
            <a:solidFill>
              <a:schemeClr val="tx1"/>
            </a:solidFill>
          </a:endParaRPr>
        </a:p>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Moves signed PDF to “Concurrence Needed” folder</a:t>
          </a:r>
          <a:endParaRPr lang="en-US" sz="1300" kern="1200" dirty="0">
            <a:solidFill>
              <a:schemeClr val="tx1"/>
            </a:solidFill>
          </a:endParaRPr>
        </a:p>
      </dsp:txBody>
      <dsp:txXfrm>
        <a:off x="5860153" y="2519"/>
        <a:ext cx="2234319" cy="1340591"/>
      </dsp:txXfrm>
    </dsp:sp>
    <dsp:sp modelId="{43F86380-466A-45FA-959E-98DAA5F00301}">
      <dsp:nvSpPr>
        <dsp:cNvPr id="0" name=""/>
        <dsp:cNvSpPr/>
      </dsp:nvSpPr>
      <dsp:spPr>
        <a:xfrm>
          <a:off x="2596246" y="2481580"/>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2825046" y="2524730"/>
        <a:ext cx="25694" cy="5138"/>
      </dsp:txXfrm>
    </dsp:sp>
    <dsp:sp modelId="{857F7C18-4D5F-43FC-A680-053A981C98AE}">
      <dsp:nvSpPr>
        <dsp:cNvPr id="0" name=""/>
        <dsp:cNvSpPr/>
      </dsp:nvSpPr>
      <dsp:spPr>
        <a:xfrm>
          <a:off x="363727" y="1857004"/>
          <a:ext cx="2234319" cy="1340591"/>
        </a:xfrm>
        <a:prstGeom prst="rect">
          <a:avLst/>
        </a:prstGeom>
        <a:solidFill>
          <a:srgbClr val="FFFF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endParaRPr lang="en-US" sz="1300" kern="1200" dirty="0">
            <a:solidFill>
              <a:schemeClr val="tx1"/>
            </a:solidFill>
          </a:endParaRPr>
        </a:p>
        <a:p>
          <a:pPr marL="0" lvl="0" indent="0" algn="ctr" defTabSz="577850">
            <a:lnSpc>
              <a:spcPct val="90000"/>
            </a:lnSpc>
            <a:spcBef>
              <a:spcPct val="0"/>
            </a:spcBef>
            <a:spcAft>
              <a:spcPct val="35000"/>
            </a:spcAft>
            <a:buNone/>
          </a:pPr>
          <a:r>
            <a:rPr lang="en-US" sz="1300" kern="1200" dirty="0">
              <a:solidFill>
                <a:schemeClr val="tx1"/>
              </a:solidFill>
            </a:rPr>
            <a:t>eNotifies VREO of documents in Concurrence Folder</a:t>
          </a:r>
        </a:p>
      </dsp:txBody>
      <dsp:txXfrm>
        <a:off x="363727" y="1857004"/>
        <a:ext cx="2234319" cy="1340591"/>
      </dsp:txXfrm>
    </dsp:sp>
    <dsp:sp modelId="{2D087865-2C17-45D3-84B8-F9E368D4678B}">
      <dsp:nvSpPr>
        <dsp:cNvPr id="0" name=""/>
        <dsp:cNvSpPr/>
      </dsp:nvSpPr>
      <dsp:spPr>
        <a:xfrm>
          <a:off x="5344459" y="2481580"/>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5573259" y="2524730"/>
        <a:ext cx="25694" cy="5138"/>
      </dsp:txXfrm>
    </dsp:sp>
    <dsp:sp modelId="{244B02C0-6207-4169-85A1-607CBC75E4E2}">
      <dsp:nvSpPr>
        <dsp:cNvPr id="0" name=""/>
        <dsp:cNvSpPr/>
      </dsp:nvSpPr>
      <dsp:spPr>
        <a:xfrm>
          <a:off x="3111940" y="1857004"/>
          <a:ext cx="2234319" cy="1340591"/>
        </a:xfrm>
        <a:prstGeom prst="rect">
          <a:avLst/>
        </a:prstGeom>
        <a:solidFill>
          <a:srgbClr val="00B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VREO</a:t>
          </a:r>
        </a:p>
        <a:p>
          <a:pPr marL="0" lvl="0" indent="0" algn="ctr" defTabSz="577850">
            <a:lnSpc>
              <a:spcPct val="90000"/>
            </a:lnSpc>
            <a:spcBef>
              <a:spcPct val="0"/>
            </a:spcBef>
            <a:spcAft>
              <a:spcPct val="35000"/>
            </a:spcAft>
            <a:buNone/>
          </a:pPr>
          <a:r>
            <a:rPr lang="en-US" sz="1300" kern="1200" dirty="0">
              <a:solidFill>
                <a:schemeClr val="tx1"/>
              </a:solidFill>
            </a:rPr>
            <a:t>Reviews document, moves document to the VRC’s folder with PIV signature or return to VRC for further action </a:t>
          </a:r>
        </a:p>
      </dsp:txBody>
      <dsp:txXfrm>
        <a:off x="3111940" y="1857004"/>
        <a:ext cx="2234319" cy="1340591"/>
      </dsp:txXfrm>
    </dsp:sp>
    <dsp:sp modelId="{5F945DB6-4057-4BE6-BE72-02F66215268A}">
      <dsp:nvSpPr>
        <dsp:cNvPr id="0" name=""/>
        <dsp:cNvSpPr/>
      </dsp:nvSpPr>
      <dsp:spPr>
        <a:xfrm>
          <a:off x="1480887" y="3195795"/>
          <a:ext cx="5496425" cy="483293"/>
        </a:xfrm>
        <a:custGeom>
          <a:avLst/>
          <a:gdLst/>
          <a:ahLst/>
          <a:cxnLst/>
          <a:rect l="0" t="0" r="0" b="0"/>
          <a:pathLst>
            <a:path>
              <a:moveTo>
                <a:pt x="5496425" y="0"/>
              </a:moveTo>
              <a:lnTo>
                <a:pt x="5496425" y="258746"/>
              </a:lnTo>
              <a:lnTo>
                <a:pt x="0" y="258746"/>
              </a:lnTo>
              <a:lnTo>
                <a:pt x="0" y="483293"/>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4091090" y="3434873"/>
        <a:ext cx="276019" cy="5138"/>
      </dsp:txXfrm>
    </dsp:sp>
    <dsp:sp modelId="{72C5961C-B13B-47D9-989A-39E747BF3F6C}">
      <dsp:nvSpPr>
        <dsp:cNvPr id="0" name=""/>
        <dsp:cNvSpPr/>
      </dsp:nvSpPr>
      <dsp:spPr>
        <a:xfrm>
          <a:off x="5860153" y="1857004"/>
          <a:ext cx="2234319" cy="1340591"/>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VREO</a:t>
          </a:r>
        </a:p>
        <a:p>
          <a:pPr marL="0" lvl="0" indent="0" algn="ctr" defTabSz="577850">
            <a:lnSpc>
              <a:spcPct val="90000"/>
            </a:lnSpc>
            <a:spcBef>
              <a:spcPct val="0"/>
            </a:spcBef>
            <a:spcAft>
              <a:spcPct val="35000"/>
            </a:spcAft>
            <a:buNone/>
          </a:pPr>
          <a:r>
            <a:rPr lang="en-US" sz="1300" kern="1200" dirty="0">
              <a:solidFill>
                <a:schemeClr val="tx1"/>
              </a:solidFill>
            </a:rPr>
            <a:t>Deletes original request from Concurrence Folder</a:t>
          </a:r>
        </a:p>
      </dsp:txBody>
      <dsp:txXfrm>
        <a:off x="5860153" y="1857004"/>
        <a:ext cx="2234319" cy="1340591"/>
      </dsp:txXfrm>
    </dsp:sp>
    <dsp:sp modelId="{D5BB9C2B-788A-40F3-9EF6-929126DA6AD0}">
      <dsp:nvSpPr>
        <dsp:cNvPr id="0" name=""/>
        <dsp:cNvSpPr/>
      </dsp:nvSpPr>
      <dsp:spPr>
        <a:xfrm>
          <a:off x="2596246" y="4336065"/>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2825046" y="4379215"/>
        <a:ext cx="25694" cy="5138"/>
      </dsp:txXfrm>
    </dsp:sp>
    <dsp:sp modelId="{53619EDB-C1A0-41A4-86EB-D0ACE8E6FBC0}">
      <dsp:nvSpPr>
        <dsp:cNvPr id="0" name=""/>
        <dsp:cNvSpPr/>
      </dsp:nvSpPr>
      <dsp:spPr>
        <a:xfrm>
          <a:off x="363727" y="3711489"/>
          <a:ext cx="2234319" cy="1340591"/>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endParaRPr lang="en-US" sz="1300" kern="1200" dirty="0">
            <a:solidFill>
              <a:schemeClr val="tx1"/>
            </a:solidFill>
          </a:endParaRPr>
        </a:p>
        <a:p>
          <a:pPr marL="0" lvl="0" indent="0" algn="ctr" defTabSz="577850">
            <a:lnSpc>
              <a:spcPct val="90000"/>
            </a:lnSpc>
            <a:spcBef>
              <a:spcPct val="0"/>
            </a:spcBef>
            <a:spcAft>
              <a:spcPct val="35000"/>
            </a:spcAft>
            <a:buNone/>
          </a:pPr>
          <a:r>
            <a:rPr lang="en-US" sz="1300" kern="1200" dirty="0">
              <a:solidFill>
                <a:schemeClr val="tx1"/>
              </a:solidFill>
            </a:rPr>
            <a:t>Uploads approved document by doc type to eFolder</a:t>
          </a:r>
        </a:p>
      </dsp:txBody>
      <dsp:txXfrm>
        <a:off x="363727" y="3711489"/>
        <a:ext cx="2234319" cy="1340591"/>
      </dsp:txXfrm>
    </dsp:sp>
    <dsp:sp modelId="{259C3CA6-E86A-4D46-ACDB-546B0D40F2B2}">
      <dsp:nvSpPr>
        <dsp:cNvPr id="0" name=""/>
        <dsp:cNvSpPr/>
      </dsp:nvSpPr>
      <dsp:spPr>
        <a:xfrm>
          <a:off x="3111940" y="3711489"/>
          <a:ext cx="2234319" cy="1340591"/>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endParaRPr lang="en-US" sz="1300" kern="1200" dirty="0">
            <a:solidFill>
              <a:schemeClr val="tx1"/>
            </a:solidFill>
          </a:endParaRPr>
        </a:p>
        <a:p>
          <a:pPr marL="0" lvl="0" indent="0" algn="ctr" defTabSz="577850">
            <a:lnSpc>
              <a:spcPct val="90000"/>
            </a:lnSpc>
            <a:spcBef>
              <a:spcPct val="0"/>
            </a:spcBef>
            <a:spcAft>
              <a:spcPct val="35000"/>
            </a:spcAft>
            <a:buNone/>
          </a:pPr>
          <a:r>
            <a:rPr lang="en-US" sz="1300" kern="1200" dirty="0">
              <a:solidFill>
                <a:schemeClr val="tx1"/>
              </a:solidFill>
            </a:rPr>
            <a:t>Deletes temporary document from their subfolder</a:t>
          </a:r>
        </a:p>
      </dsp:txBody>
      <dsp:txXfrm>
        <a:off x="3111940" y="3711489"/>
        <a:ext cx="2234319" cy="13405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E88FB-D947-459F-9446-1A06A813DE43}">
      <dsp:nvSpPr>
        <dsp:cNvPr id="0" name=""/>
        <dsp:cNvSpPr/>
      </dsp:nvSpPr>
      <dsp:spPr>
        <a:xfrm>
          <a:off x="2596246" y="627094"/>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2825046" y="670245"/>
        <a:ext cx="25694" cy="5138"/>
      </dsp:txXfrm>
    </dsp:sp>
    <dsp:sp modelId="{FFB2E747-92CF-4AA3-824A-662043CE4E78}">
      <dsp:nvSpPr>
        <dsp:cNvPr id="0" name=""/>
        <dsp:cNvSpPr/>
      </dsp:nvSpPr>
      <dsp:spPr>
        <a:xfrm>
          <a:off x="363727" y="2519"/>
          <a:ext cx="2234319" cy="1340591"/>
        </a:xfrm>
        <a:prstGeom prst="rect">
          <a:avLst/>
        </a:prstGeom>
        <a:solidFill>
          <a:schemeClr val="bg1">
            <a:lumMod val="50000"/>
          </a:schemeClr>
        </a:solidFill>
        <a:ln w="12700" cap="flat" cmpd="sng" algn="ctr">
          <a:solidFill>
            <a:schemeClr val="accent2"/>
          </a:solidFill>
          <a:prstDash val="solid"/>
          <a:miter lim="800000"/>
        </a:ln>
        <a:effectLst/>
        <a:scene3d>
          <a:camera prst="orthographicFront">
            <a:rot lat="0" lon="0" rev="0"/>
          </a:camera>
          <a:lightRig rig="contrasting" dir="t">
            <a:rot lat="0" lon="0" rev="1200000"/>
          </a:lightRig>
        </a:scene3d>
        <a:sp3d contourW="19050" prstMaterial="metal">
          <a:bevelT w="88900" h="203200"/>
          <a:bevelB w="165100" h="254000"/>
        </a:sp3d>
      </dsp:spPr>
      <dsp:style>
        <a:lnRef idx="2">
          <a:schemeClr val="accent2"/>
        </a:lnRef>
        <a:fillRef idx="1">
          <a:schemeClr val="lt1"/>
        </a:fillRef>
        <a:effectRef idx="0">
          <a:schemeClr val="accent2"/>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 </a:t>
          </a:r>
        </a:p>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Creates MSWord Doc</a:t>
          </a:r>
        </a:p>
      </dsp:txBody>
      <dsp:txXfrm>
        <a:off x="363727" y="2519"/>
        <a:ext cx="2234319" cy="1340591"/>
      </dsp:txXfrm>
    </dsp:sp>
    <dsp:sp modelId="{A86A1E9C-9818-4BC2-8560-517AEDDB6AF3}">
      <dsp:nvSpPr>
        <dsp:cNvPr id="0" name=""/>
        <dsp:cNvSpPr/>
      </dsp:nvSpPr>
      <dsp:spPr>
        <a:xfrm>
          <a:off x="5344459" y="627094"/>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5573259" y="670245"/>
        <a:ext cx="25694" cy="5138"/>
      </dsp:txXfrm>
    </dsp:sp>
    <dsp:sp modelId="{1603A8D7-7FDF-494B-99B8-FCAA7FA42458}">
      <dsp:nvSpPr>
        <dsp:cNvPr id="0" name=""/>
        <dsp:cNvSpPr/>
      </dsp:nvSpPr>
      <dsp:spPr>
        <a:xfrm>
          <a:off x="3111940" y="2519"/>
          <a:ext cx="2234319" cy="1340591"/>
        </a:xfrm>
        <a:prstGeom prst="rect">
          <a:avLst/>
        </a:prstGeom>
        <a:solidFill>
          <a:schemeClr val="lt1"/>
        </a:solidFill>
        <a:ln w="12700" cap="flat" cmpd="sng" algn="ctr">
          <a:solidFill>
            <a:schemeClr val="accent2"/>
          </a:solidFill>
          <a:prstDash val="solid"/>
          <a:miter lim="800000"/>
        </a:ln>
        <a:effectLst/>
        <a:scene3d>
          <a:camera prst="orthographicFront">
            <a:rot lat="0" lon="0" rev="0"/>
          </a:camera>
          <a:lightRig rig="contrasting" dir="t">
            <a:rot lat="0" lon="0" rev="1200000"/>
          </a:lightRig>
        </a:scene3d>
        <a:sp3d/>
      </dsp:spPr>
      <dsp:style>
        <a:lnRef idx="2">
          <a:schemeClr val="accent2"/>
        </a:lnRef>
        <a:fillRef idx="1">
          <a:schemeClr val="lt1"/>
        </a:fillRef>
        <a:effectRef idx="0">
          <a:schemeClr val="accent2"/>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p>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Saves Doc as PDF (using naming convention)</a:t>
          </a:r>
        </a:p>
      </dsp:txBody>
      <dsp:txXfrm>
        <a:off x="3111940" y="2519"/>
        <a:ext cx="2234319" cy="1340591"/>
      </dsp:txXfrm>
    </dsp:sp>
    <dsp:sp modelId="{609CF073-1765-45EE-9E22-60113EEE0E7F}">
      <dsp:nvSpPr>
        <dsp:cNvPr id="0" name=""/>
        <dsp:cNvSpPr/>
      </dsp:nvSpPr>
      <dsp:spPr>
        <a:xfrm>
          <a:off x="1480887" y="1341310"/>
          <a:ext cx="5496425" cy="483293"/>
        </a:xfrm>
        <a:custGeom>
          <a:avLst/>
          <a:gdLst/>
          <a:ahLst/>
          <a:cxnLst/>
          <a:rect l="0" t="0" r="0" b="0"/>
          <a:pathLst>
            <a:path>
              <a:moveTo>
                <a:pt x="5496425" y="0"/>
              </a:moveTo>
              <a:lnTo>
                <a:pt x="5496425" y="258746"/>
              </a:lnTo>
              <a:lnTo>
                <a:pt x="0" y="258746"/>
              </a:lnTo>
              <a:lnTo>
                <a:pt x="0" y="483293"/>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4091090" y="1580387"/>
        <a:ext cx="276019" cy="5138"/>
      </dsp:txXfrm>
    </dsp:sp>
    <dsp:sp modelId="{49D18990-FF5E-4670-A622-E48AB837662A}">
      <dsp:nvSpPr>
        <dsp:cNvPr id="0" name=""/>
        <dsp:cNvSpPr/>
      </dsp:nvSpPr>
      <dsp:spPr>
        <a:xfrm>
          <a:off x="5860153" y="2519"/>
          <a:ext cx="2234319" cy="1340591"/>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endParaRPr lang="en-US" sz="1300" kern="1200" dirty="0">
            <a:solidFill>
              <a:schemeClr val="tx1"/>
            </a:solidFill>
          </a:endParaRPr>
        </a:p>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Moves signed PDF to “Concurrence Needed” folder</a:t>
          </a:r>
          <a:endParaRPr lang="en-US" sz="1300" kern="1200" dirty="0">
            <a:solidFill>
              <a:schemeClr val="tx1"/>
            </a:solidFill>
          </a:endParaRPr>
        </a:p>
      </dsp:txBody>
      <dsp:txXfrm>
        <a:off x="5860153" y="2519"/>
        <a:ext cx="2234319" cy="1340591"/>
      </dsp:txXfrm>
    </dsp:sp>
    <dsp:sp modelId="{43F86380-466A-45FA-959E-98DAA5F00301}">
      <dsp:nvSpPr>
        <dsp:cNvPr id="0" name=""/>
        <dsp:cNvSpPr/>
      </dsp:nvSpPr>
      <dsp:spPr>
        <a:xfrm>
          <a:off x="2596246" y="2481580"/>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2825046" y="2524730"/>
        <a:ext cx="25694" cy="5138"/>
      </dsp:txXfrm>
    </dsp:sp>
    <dsp:sp modelId="{857F7C18-4D5F-43FC-A680-053A981C98AE}">
      <dsp:nvSpPr>
        <dsp:cNvPr id="0" name=""/>
        <dsp:cNvSpPr/>
      </dsp:nvSpPr>
      <dsp:spPr>
        <a:xfrm>
          <a:off x="363727" y="1857004"/>
          <a:ext cx="2234319" cy="1340591"/>
        </a:xfrm>
        <a:prstGeom prst="rect">
          <a:avLst/>
        </a:prstGeom>
        <a:solidFill>
          <a:srgbClr val="FFFF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endParaRPr lang="en-US" sz="1300" kern="1200" dirty="0">
            <a:solidFill>
              <a:schemeClr val="tx1"/>
            </a:solidFill>
          </a:endParaRPr>
        </a:p>
        <a:p>
          <a:pPr marL="0" lvl="0" indent="0" algn="ctr" defTabSz="577850">
            <a:lnSpc>
              <a:spcPct val="90000"/>
            </a:lnSpc>
            <a:spcBef>
              <a:spcPct val="0"/>
            </a:spcBef>
            <a:spcAft>
              <a:spcPct val="35000"/>
            </a:spcAft>
            <a:buNone/>
          </a:pPr>
          <a:r>
            <a:rPr lang="en-US" sz="1300" kern="1200" dirty="0">
              <a:solidFill>
                <a:schemeClr val="tx1"/>
              </a:solidFill>
            </a:rPr>
            <a:t>eNotifies VREO of documents in Concurrence Folder</a:t>
          </a:r>
        </a:p>
      </dsp:txBody>
      <dsp:txXfrm>
        <a:off x="363727" y="1857004"/>
        <a:ext cx="2234319" cy="1340591"/>
      </dsp:txXfrm>
    </dsp:sp>
    <dsp:sp modelId="{2D087865-2C17-45D3-84B8-F9E368D4678B}">
      <dsp:nvSpPr>
        <dsp:cNvPr id="0" name=""/>
        <dsp:cNvSpPr/>
      </dsp:nvSpPr>
      <dsp:spPr>
        <a:xfrm>
          <a:off x="5344459" y="2481580"/>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5573259" y="2524730"/>
        <a:ext cx="25694" cy="5138"/>
      </dsp:txXfrm>
    </dsp:sp>
    <dsp:sp modelId="{244B02C0-6207-4169-85A1-607CBC75E4E2}">
      <dsp:nvSpPr>
        <dsp:cNvPr id="0" name=""/>
        <dsp:cNvSpPr/>
      </dsp:nvSpPr>
      <dsp:spPr>
        <a:xfrm>
          <a:off x="3111940" y="1857004"/>
          <a:ext cx="2234319" cy="1340591"/>
        </a:xfrm>
        <a:prstGeom prst="rect">
          <a:avLst/>
        </a:prstGeom>
        <a:solidFill>
          <a:srgbClr val="00B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VREO</a:t>
          </a:r>
        </a:p>
        <a:p>
          <a:pPr marL="0" lvl="0" indent="0" algn="ctr" defTabSz="577850">
            <a:lnSpc>
              <a:spcPct val="90000"/>
            </a:lnSpc>
            <a:spcBef>
              <a:spcPct val="0"/>
            </a:spcBef>
            <a:spcAft>
              <a:spcPct val="35000"/>
            </a:spcAft>
            <a:buNone/>
          </a:pPr>
          <a:r>
            <a:rPr lang="en-US" sz="1300" kern="1200" dirty="0">
              <a:solidFill>
                <a:schemeClr val="tx1"/>
              </a:solidFill>
            </a:rPr>
            <a:t>Reviews document, moves document to the VRC’s folder with PIV signature or return to VRC for further action </a:t>
          </a:r>
        </a:p>
      </dsp:txBody>
      <dsp:txXfrm>
        <a:off x="3111940" y="1857004"/>
        <a:ext cx="2234319" cy="1340591"/>
      </dsp:txXfrm>
    </dsp:sp>
    <dsp:sp modelId="{5F945DB6-4057-4BE6-BE72-02F66215268A}">
      <dsp:nvSpPr>
        <dsp:cNvPr id="0" name=""/>
        <dsp:cNvSpPr/>
      </dsp:nvSpPr>
      <dsp:spPr>
        <a:xfrm>
          <a:off x="1480887" y="3195795"/>
          <a:ext cx="5496425" cy="483293"/>
        </a:xfrm>
        <a:custGeom>
          <a:avLst/>
          <a:gdLst/>
          <a:ahLst/>
          <a:cxnLst/>
          <a:rect l="0" t="0" r="0" b="0"/>
          <a:pathLst>
            <a:path>
              <a:moveTo>
                <a:pt x="5496425" y="0"/>
              </a:moveTo>
              <a:lnTo>
                <a:pt x="5496425" y="258746"/>
              </a:lnTo>
              <a:lnTo>
                <a:pt x="0" y="258746"/>
              </a:lnTo>
              <a:lnTo>
                <a:pt x="0" y="483293"/>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4091090" y="3434873"/>
        <a:ext cx="276019" cy="5138"/>
      </dsp:txXfrm>
    </dsp:sp>
    <dsp:sp modelId="{72C5961C-B13B-47D9-989A-39E747BF3F6C}">
      <dsp:nvSpPr>
        <dsp:cNvPr id="0" name=""/>
        <dsp:cNvSpPr/>
      </dsp:nvSpPr>
      <dsp:spPr>
        <a:xfrm>
          <a:off x="5860153" y="1857004"/>
          <a:ext cx="2234319" cy="1340591"/>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VREO</a:t>
          </a:r>
        </a:p>
        <a:p>
          <a:pPr marL="0" lvl="0" indent="0" algn="ctr" defTabSz="577850">
            <a:lnSpc>
              <a:spcPct val="90000"/>
            </a:lnSpc>
            <a:spcBef>
              <a:spcPct val="0"/>
            </a:spcBef>
            <a:spcAft>
              <a:spcPct val="35000"/>
            </a:spcAft>
            <a:buNone/>
          </a:pPr>
          <a:r>
            <a:rPr lang="en-US" sz="1300" kern="1200" dirty="0">
              <a:solidFill>
                <a:schemeClr val="tx1"/>
              </a:solidFill>
            </a:rPr>
            <a:t>Deletes original request from Concurrence Folder</a:t>
          </a:r>
        </a:p>
      </dsp:txBody>
      <dsp:txXfrm>
        <a:off x="5860153" y="1857004"/>
        <a:ext cx="2234319" cy="1340591"/>
      </dsp:txXfrm>
    </dsp:sp>
    <dsp:sp modelId="{D5BB9C2B-788A-40F3-9EF6-929126DA6AD0}">
      <dsp:nvSpPr>
        <dsp:cNvPr id="0" name=""/>
        <dsp:cNvSpPr/>
      </dsp:nvSpPr>
      <dsp:spPr>
        <a:xfrm>
          <a:off x="2596246" y="4336065"/>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2825046" y="4379215"/>
        <a:ext cx="25694" cy="5138"/>
      </dsp:txXfrm>
    </dsp:sp>
    <dsp:sp modelId="{53619EDB-C1A0-41A4-86EB-D0ACE8E6FBC0}">
      <dsp:nvSpPr>
        <dsp:cNvPr id="0" name=""/>
        <dsp:cNvSpPr/>
      </dsp:nvSpPr>
      <dsp:spPr>
        <a:xfrm>
          <a:off x="363727" y="3711489"/>
          <a:ext cx="2234319" cy="1340591"/>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endParaRPr lang="en-US" sz="1300" kern="1200" dirty="0">
            <a:solidFill>
              <a:schemeClr val="tx1"/>
            </a:solidFill>
          </a:endParaRPr>
        </a:p>
        <a:p>
          <a:pPr marL="0" lvl="0" indent="0" algn="ctr" defTabSz="577850">
            <a:lnSpc>
              <a:spcPct val="90000"/>
            </a:lnSpc>
            <a:spcBef>
              <a:spcPct val="0"/>
            </a:spcBef>
            <a:spcAft>
              <a:spcPct val="35000"/>
            </a:spcAft>
            <a:buNone/>
          </a:pPr>
          <a:r>
            <a:rPr lang="en-US" sz="1300" kern="1200" dirty="0">
              <a:solidFill>
                <a:schemeClr val="tx1"/>
              </a:solidFill>
            </a:rPr>
            <a:t>Uploads approved document by doc type to eFolder</a:t>
          </a:r>
        </a:p>
      </dsp:txBody>
      <dsp:txXfrm>
        <a:off x="363727" y="3711489"/>
        <a:ext cx="2234319" cy="1340591"/>
      </dsp:txXfrm>
    </dsp:sp>
    <dsp:sp modelId="{259C3CA6-E86A-4D46-ACDB-546B0D40F2B2}">
      <dsp:nvSpPr>
        <dsp:cNvPr id="0" name=""/>
        <dsp:cNvSpPr/>
      </dsp:nvSpPr>
      <dsp:spPr>
        <a:xfrm>
          <a:off x="3111940" y="3711489"/>
          <a:ext cx="2234319" cy="1340591"/>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endParaRPr lang="en-US" sz="1300" kern="1200" dirty="0">
            <a:solidFill>
              <a:schemeClr val="tx1"/>
            </a:solidFill>
          </a:endParaRPr>
        </a:p>
        <a:p>
          <a:pPr marL="0" lvl="0" indent="0" algn="ctr" defTabSz="577850">
            <a:lnSpc>
              <a:spcPct val="90000"/>
            </a:lnSpc>
            <a:spcBef>
              <a:spcPct val="0"/>
            </a:spcBef>
            <a:spcAft>
              <a:spcPct val="35000"/>
            </a:spcAft>
            <a:buNone/>
          </a:pPr>
          <a:r>
            <a:rPr lang="en-US" sz="1300" kern="1200" dirty="0">
              <a:solidFill>
                <a:schemeClr val="tx1"/>
              </a:solidFill>
            </a:rPr>
            <a:t>Deletes temporary document from their subfolder</a:t>
          </a:r>
        </a:p>
      </dsp:txBody>
      <dsp:txXfrm>
        <a:off x="3111940" y="3711489"/>
        <a:ext cx="2234319" cy="13405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E88FB-D947-459F-9446-1A06A813DE43}">
      <dsp:nvSpPr>
        <dsp:cNvPr id="0" name=""/>
        <dsp:cNvSpPr/>
      </dsp:nvSpPr>
      <dsp:spPr>
        <a:xfrm>
          <a:off x="2596246" y="627094"/>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2825046" y="670245"/>
        <a:ext cx="25694" cy="5138"/>
      </dsp:txXfrm>
    </dsp:sp>
    <dsp:sp modelId="{FFB2E747-92CF-4AA3-824A-662043CE4E78}">
      <dsp:nvSpPr>
        <dsp:cNvPr id="0" name=""/>
        <dsp:cNvSpPr/>
      </dsp:nvSpPr>
      <dsp:spPr>
        <a:xfrm>
          <a:off x="363727" y="2519"/>
          <a:ext cx="2234319" cy="1340591"/>
        </a:xfrm>
        <a:prstGeom prst="rect">
          <a:avLst/>
        </a:prstGeom>
        <a:solidFill>
          <a:schemeClr val="bg1">
            <a:lumMod val="50000"/>
          </a:schemeClr>
        </a:solidFill>
        <a:ln w="12700" cap="flat" cmpd="sng" algn="ctr">
          <a:solidFill>
            <a:schemeClr val="accent2"/>
          </a:solidFill>
          <a:prstDash val="solid"/>
          <a:miter lim="800000"/>
        </a:ln>
        <a:effectLst/>
        <a:scene3d>
          <a:camera prst="orthographicFront">
            <a:rot lat="0" lon="0" rev="0"/>
          </a:camera>
          <a:lightRig rig="contrasting" dir="t">
            <a:rot lat="0" lon="0" rev="1200000"/>
          </a:lightRig>
        </a:scene3d>
        <a:sp3d contourW="19050" prstMaterial="metal">
          <a:bevelT w="88900" h="203200"/>
          <a:bevelB w="165100" h="254000"/>
        </a:sp3d>
      </dsp:spPr>
      <dsp:style>
        <a:lnRef idx="2">
          <a:schemeClr val="accent2"/>
        </a:lnRef>
        <a:fillRef idx="1">
          <a:schemeClr val="lt1"/>
        </a:fillRef>
        <a:effectRef idx="0">
          <a:schemeClr val="accent2"/>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 </a:t>
          </a:r>
        </a:p>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Creates MSWord Doc</a:t>
          </a:r>
        </a:p>
      </dsp:txBody>
      <dsp:txXfrm>
        <a:off x="363727" y="2519"/>
        <a:ext cx="2234319" cy="1340591"/>
      </dsp:txXfrm>
    </dsp:sp>
    <dsp:sp modelId="{A86A1E9C-9818-4BC2-8560-517AEDDB6AF3}">
      <dsp:nvSpPr>
        <dsp:cNvPr id="0" name=""/>
        <dsp:cNvSpPr/>
      </dsp:nvSpPr>
      <dsp:spPr>
        <a:xfrm>
          <a:off x="5344459" y="624575"/>
          <a:ext cx="483293" cy="91440"/>
        </a:xfrm>
        <a:custGeom>
          <a:avLst/>
          <a:gdLst/>
          <a:ahLst/>
          <a:cxnLst/>
          <a:rect l="0" t="0" r="0" b="0"/>
          <a:pathLst>
            <a:path>
              <a:moveTo>
                <a:pt x="0" y="48239"/>
              </a:moveTo>
              <a:lnTo>
                <a:pt x="258746" y="48239"/>
              </a:lnTo>
              <a:lnTo>
                <a:pt x="258746" y="45720"/>
              </a:ln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5573258" y="667726"/>
        <a:ext cx="25694" cy="5138"/>
      </dsp:txXfrm>
    </dsp:sp>
    <dsp:sp modelId="{1603A8D7-7FDF-494B-99B8-FCAA7FA42458}">
      <dsp:nvSpPr>
        <dsp:cNvPr id="0" name=""/>
        <dsp:cNvSpPr/>
      </dsp:nvSpPr>
      <dsp:spPr>
        <a:xfrm>
          <a:off x="3111940" y="2519"/>
          <a:ext cx="2234319" cy="1340591"/>
        </a:xfrm>
        <a:prstGeom prst="rect">
          <a:avLst/>
        </a:prstGeom>
        <a:solidFill>
          <a:schemeClr val="bg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endParaRPr lang="en-US" sz="1300" kern="1200" dirty="0">
            <a:solidFill>
              <a:schemeClr val="tx1"/>
            </a:solidFill>
          </a:endParaRPr>
        </a:p>
        <a:p>
          <a:pPr marL="0" lvl="0" indent="0" algn="ctr" defTabSz="577850">
            <a:lnSpc>
              <a:spcPct val="90000"/>
            </a:lnSpc>
            <a:spcBef>
              <a:spcPct val="0"/>
            </a:spcBef>
            <a:spcAft>
              <a:spcPct val="35000"/>
            </a:spcAft>
            <a:buNone/>
          </a:pPr>
          <a:r>
            <a:rPr lang="en-US" sz="1300" kern="1200" dirty="0">
              <a:solidFill>
                <a:schemeClr val="tx1"/>
              </a:solidFill>
            </a:rPr>
            <a:t>Saves Doc as PDF (using naming convention)</a:t>
          </a:r>
        </a:p>
      </dsp:txBody>
      <dsp:txXfrm>
        <a:off x="3111940" y="2519"/>
        <a:ext cx="2234319" cy="1340591"/>
      </dsp:txXfrm>
    </dsp:sp>
    <dsp:sp modelId="{609CF073-1765-45EE-9E22-60113EEE0E7F}">
      <dsp:nvSpPr>
        <dsp:cNvPr id="0" name=""/>
        <dsp:cNvSpPr/>
      </dsp:nvSpPr>
      <dsp:spPr>
        <a:xfrm>
          <a:off x="1480887" y="1338791"/>
          <a:ext cx="5496425" cy="485812"/>
        </a:xfrm>
        <a:custGeom>
          <a:avLst/>
          <a:gdLst/>
          <a:ahLst/>
          <a:cxnLst/>
          <a:rect l="0" t="0" r="0" b="0"/>
          <a:pathLst>
            <a:path>
              <a:moveTo>
                <a:pt x="5496425" y="0"/>
              </a:moveTo>
              <a:lnTo>
                <a:pt x="5496425" y="260006"/>
              </a:lnTo>
              <a:lnTo>
                <a:pt x="0" y="260006"/>
              </a:lnTo>
              <a:lnTo>
                <a:pt x="0" y="485812"/>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4091084" y="1579128"/>
        <a:ext cx="276031" cy="5138"/>
      </dsp:txXfrm>
    </dsp:sp>
    <dsp:sp modelId="{49D18990-FF5E-4670-A622-E48AB837662A}">
      <dsp:nvSpPr>
        <dsp:cNvPr id="0" name=""/>
        <dsp:cNvSpPr/>
      </dsp:nvSpPr>
      <dsp:spPr>
        <a:xfrm>
          <a:off x="5860153" y="0"/>
          <a:ext cx="2234319" cy="1340591"/>
        </a:xfrm>
        <a:prstGeom prst="rect">
          <a:avLst/>
        </a:prstGeom>
        <a:solidFill>
          <a:schemeClr val="lt1"/>
        </a:solidFill>
        <a:ln w="12700" cap="flat" cmpd="sng" algn="ctr">
          <a:solidFill>
            <a:schemeClr val="accent2"/>
          </a:solidFill>
          <a:prstDash val="solid"/>
          <a:miter lim="800000"/>
        </a:ln>
        <a:effectLst/>
        <a:scene3d>
          <a:camera prst="orthographicFront">
            <a:rot lat="0" lon="0" rev="0"/>
          </a:camera>
          <a:lightRig rig="contrasting" dir="t">
            <a:rot lat="0" lon="0" rev="1200000"/>
          </a:lightRig>
        </a:scene3d>
        <a:sp3d/>
      </dsp:spPr>
      <dsp:style>
        <a:lnRef idx="2">
          <a:schemeClr val="accent2"/>
        </a:lnRef>
        <a:fillRef idx="1">
          <a:schemeClr val="lt1"/>
        </a:fillRef>
        <a:effectRef idx="0">
          <a:schemeClr val="accent2"/>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p>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Moves signed PDF to “Concurrence Needed” folder</a:t>
          </a:r>
        </a:p>
      </dsp:txBody>
      <dsp:txXfrm>
        <a:off x="5860153" y="0"/>
        <a:ext cx="2234319" cy="1340591"/>
      </dsp:txXfrm>
    </dsp:sp>
    <dsp:sp modelId="{43F86380-466A-45FA-959E-98DAA5F00301}">
      <dsp:nvSpPr>
        <dsp:cNvPr id="0" name=""/>
        <dsp:cNvSpPr/>
      </dsp:nvSpPr>
      <dsp:spPr>
        <a:xfrm>
          <a:off x="2596246" y="2481580"/>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2825046" y="2524730"/>
        <a:ext cx="25694" cy="5138"/>
      </dsp:txXfrm>
    </dsp:sp>
    <dsp:sp modelId="{857F7C18-4D5F-43FC-A680-053A981C98AE}">
      <dsp:nvSpPr>
        <dsp:cNvPr id="0" name=""/>
        <dsp:cNvSpPr/>
      </dsp:nvSpPr>
      <dsp:spPr>
        <a:xfrm>
          <a:off x="363727" y="1857004"/>
          <a:ext cx="2234319" cy="1340591"/>
        </a:xfrm>
        <a:prstGeom prst="rect">
          <a:avLst/>
        </a:prstGeom>
        <a:solidFill>
          <a:srgbClr val="FFFF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endParaRPr lang="en-US" sz="1300" kern="1200" dirty="0">
            <a:solidFill>
              <a:schemeClr val="tx1"/>
            </a:solidFill>
          </a:endParaRPr>
        </a:p>
        <a:p>
          <a:pPr marL="0" lvl="0" indent="0" algn="ctr" defTabSz="577850">
            <a:lnSpc>
              <a:spcPct val="90000"/>
            </a:lnSpc>
            <a:spcBef>
              <a:spcPct val="0"/>
            </a:spcBef>
            <a:spcAft>
              <a:spcPct val="35000"/>
            </a:spcAft>
            <a:buNone/>
          </a:pPr>
          <a:r>
            <a:rPr lang="en-US" sz="1300" kern="1200" dirty="0">
              <a:solidFill>
                <a:schemeClr val="tx1"/>
              </a:solidFill>
            </a:rPr>
            <a:t>eNotifies VREO of documents in Concurrence Folder</a:t>
          </a:r>
        </a:p>
      </dsp:txBody>
      <dsp:txXfrm>
        <a:off x="363727" y="1857004"/>
        <a:ext cx="2234319" cy="1340591"/>
      </dsp:txXfrm>
    </dsp:sp>
    <dsp:sp modelId="{2D087865-2C17-45D3-84B8-F9E368D4678B}">
      <dsp:nvSpPr>
        <dsp:cNvPr id="0" name=""/>
        <dsp:cNvSpPr/>
      </dsp:nvSpPr>
      <dsp:spPr>
        <a:xfrm>
          <a:off x="5344459" y="2481580"/>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5573259" y="2524730"/>
        <a:ext cx="25694" cy="5138"/>
      </dsp:txXfrm>
    </dsp:sp>
    <dsp:sp modelId="{244B02C0-6207-4169-85A1-607CBC75E4E2}">
      <dsp:nvSpPr>
        <dsp:cNvPr id="0" name=""/>
        <dsp:cNvSpPr/>
      </dsp:nvSpPr>
      <dsp:spPr>
        <a:xfrm>
          <a:off x="3111940" y="1857004"/>
          <a:ext cx="2234319" cy="1340591"/>
        </a:xfrm>
        <a:prstGeom prst="rect">
          <a:avLst/>
        </a:prstGeom>
        <a:solidFill>
          <a:srgbClr val="00B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VREO</a:t>
          </a:r>
        </a:p>
        <a:p>
          <a:pPr marL="0" lvl="0" indent="0" algn="ctr" defTabSz="577850">
            <a:lnSpc>
              <a:spcPct val="90000"/>
            </a:lnSpc>
            <a:spcBef>
              <a:spcPct val="0"/>
            </a:spcBef>
            <a:spcAft>
              <a:spcPct val="35000"/>
            </a:spcAft>
            <a:buNone/>
          </a:pPr>
          <a:r>
            <a:rPr lang="en-US" sz="1300" kern="1200" dirty="0">
              <a:solidFill>
                <a:schemeClr val="tx1"/>
              </a:solidFill>
            </a:rPr>
            <a:t>Reviews document, moves document to the VRC’s folder with PIV signature or return to VRC for further action </a:t>
          </a:r>
        </a:p>
      </dsp:txBody>
      <dsp:txXfrm>
        <a:off x="3111940" y="1857004"/>
        <a:ext cx="2234319" cy="1340591"/>
      </dsp:txXfrm>
    </dsp:sp>
    <dsp:sp modelId="{5F945DB6-4057-4BE6-BE72-02F66215268A}">
      <dsp:nvSpPr>
        <dsp:cNvPr id="0" name=""/>
        <dsp:cNvSpPr/>
      </dsp:nvSpPr>
      <dsp:spPr>
        <a:xfrm>
          <a:off x="1480887" y="3195795"/>
          <a:ext cx="5496425" cy="483293"/>
        </a:xfrm>
        <a:custGeom>
          <a:avLst/>
          <a:gdLst/>
          <a:ahLst/>
          <a:cxnLst/>
          <a:rect l="0" t="0" r="0" b="0"/>
          <a:pathLst>
            <a:path>
              <a:moveTo>
                <a:pt x="5496425" y="0"/>
              </a:moveTo>
              <a:lnTo>
                <a:pt x="5496425" y="258746"/>
              </a:lnTo>
              <a:lnTo>
                <a:pt x="0" y="258746"/>
              </a:lnTo>
              <a:lnTo>
                <a:pt x="0" y="483293"/>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4091090" y="3434873"/>
        <a:ext cx="276019" cy="5138"/>
      </dsp:txXfrm>
    </dsp:sp>
    <dsp:sp modelId="{72C5961C-B13B-47D9-989A-39E747BF3F6C}">
      <dsp:nvSpPr>
        <dsp:cNvPr id="0" name=""/>
        <dsp:cNvSpPr/>
      </dsp:nvSpPr>
      <dsp:spPr>
        <a:xfrm>
          <a:off x="5860153" y="1857004"/>
          <a:ext cx="2234319" cy="1340591"/>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VREO</a:t>
          </a:r>
        </a:p>
        <a:p>
          <a:pPr marL="0" lvl="0" indent="0" algn="ctr" defTabSz="577850">
            <a:lnSpc>
              <a:spcPct val="90000"/>
            </a:lnSpc>
            <a:spcBef>
              <a:spcPct val="0"/>
            </a:spcBef>
            <a:spcAft>
              <a:spcPct val="35000"/>
            </a:spcAft>
            <a:buNone/>
          </a:pPr>
          <a:r>
            <a:rPr lang="en-US" sz="1300" kern="1200" dirty="0">
              <a:solidFill>
                <a:schemeClr val="tx1"/>
              </a:solidFill>
            </a:rPr>
            <a:t>Deletes original request from Concurrence Folder</a:t>
          </a:r>
        </a:p>
      </dsp:txBody>
      <dsp:txXfrm>
        <a:off x="5860153" y="1857004"/>
        <a:ext cx="2234319" cy="1340591"/>
      </dsp:txXfrm>
    </dsp:sp>
    <dsp:sp modelId="{D5BB9C2B-788A-40F3-9EF6-929126DA6AD0}">
      <dsp:nvSpPr>
        <dsp:cNvPr id="0" name=""/>
        <dsp:cNvSpPr/>
      </dsp:nvSpPr>
      <dsp:spPr>
        <a:xfrm>
          <a:off x="2596246" y="4336065"/>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2825046" y="4379215"/>
        <a:ext cx="25694" cy="5138"/>
      </dsp:txXfrm>
    </dsp:sp>
    <dsp:sp modelId="{53619EDB-C1A0-41A4-86EB-D0ACE8E6FBC0}">
      <dsp:nvSpPr>
        <dsp:cNvPr id="0" name=""/>
        <dsp:cNvSpPr/>
      </dsp:nvSpPr>
      <dsp:spPr>
        <a:xfrm>
          <a:off x="363727" y="3711489"/>
          <a:ext cx="2234319" cy="1340591"/>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endParaRPr lang="en-US" sz="1300" kern="1200" dirty="0">
            <a:solidFill>
              <a:schemeClr val="tx1"/>
            </a:solidFill>
          </a:endParaRPr>
        </a:p>
        <a:p>
          <a:pPr marL="0" lvl="0" indent="0" algn="ctr" defTabSz="577850">
            <a:lnSpc>
              <a:spcPct val="90000"/>
            </a:lnSpc>
            <a:spcBef>
              <a:spcPct val="0"/>
            </a:spcBef>
            <a:spcAft>
              <a:spcPct val="35000"/>
            </a:spcAft>
            <a:buNone/>
          </a:pPr>
          <a:r>
            <a:rPr lang="en-US" sz="1300" kern="1200" dirty="0">
              <a:solidFill>
                <a:schemeClr val="tx1"/>
              </a:solidFill>
            </a:rPr>
            <a:t>Uploads approved document by doc type to eFolder</a:t>
          </a:r>
        </a:p>
      </dsp:txBody>
      <dsp:txXfrm>
        <a:off x="363727" y="3711489"/>
        <a:ext cx="2234319" cy="1340591"/>
      </dsp:txXfrm>
    </dsp:sp>
    <dsp:sp modelId="{259C3CA6-E86A-4D46-ACDB-546B0D40F2B2}">
      <dsp:nvSpPr>
        <dsp:cNvPr id="0" name=""/>
        <dsp:cNvSpPr/>
      </dsp:nvSpPr>
      <dsp:spPr>
        <a:xfrm>
          <a:off x="3111940" y="3711489"/>
          <a:ext cx="2234319" cy="1340591"/>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endParaRPr lang="en-US" sz="1300" kern="1200" dirty="0">
            <a:solidFill>
              <a:schemeClr val="tx1"/>
            </a:solidFill>
          </a:endParaRPr>
        </a:p>
        <a:p>
          <a:pPr marL="0" lvl="0" indent="0" algn="ctr" defTabSz="577850">
            <a:lnSpc>
              <a:spcPct val="90000"/>
            </a:lnSpc>
            <a:spcBef>
              <a:spcPct val="0"/>
            </a:spcBef>
            <a:spcAft>
              <a:spcPct val="35000"/>
            </a:spcAft>
            <a:buNone/>
          </a:pPr>
          <a:r>
            <a:rPr lang="en-US" sz="1300" kern="1200" dirty="0">
              <a:solidFill>
                <a:schemeClr val="tx1"/>
              </a:solidFill>
            </a:rPr>
            <a:t>Deletes temporary document from their subfolder</a:t>
          </a:r>
        </a:p>
      </dsp:txBody>
      <dsp:txXfrm>
        <a:off x="3111940" y="3711489"/>
        <a:ext cx="2234319" cy="13405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E88FB-D947-459F-9446-1A06A813DE43}">
      <dsp:nvSpPr>
        <dsp:cNvPr id="0" name=""/>
        <dsp:cNvSpPr/>
      </dsp:nvSpPr>
      <dsp:spPr>
        <a:xfrm>
          <a:off x="2596246" y="627094"/>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2825046" y="670245"/>
        <a:ext cx="25694" cy="5138"/>
      </dsp:txXfrm>
    </dsp:sp>
    <dsp:sp modelId="{FFB2E747-92CF-4AA3-824A-662043CE4E78}">
      <dsp:nvSpPr>
        <dsp:cNvPr id="0" name=""/>
        <dsp:cNvSpPr/>
      </dsp:nvSpPr>
      <dsp:spPr>
        <a:xfrm>
          <a:off x="363727" y="2519"/>
          <a:ext cx="2234319" cy="1340591"/>
        </a:xfrm>
        <a:prstGeom prst="rect">
          <a:avLst/>
        </a:prstGeom>
        <a:solidFill>
          <a:schemeClr val="bg1">
            <a:lumMod val="50000"/>
          </a:schemeClr>
        </a:solidFill>
        <a:ln w="12700" cap="flat" cmpd="sng" algn="ctr">
          <a:solidFill>
            <a:schemeClr val="accent2"/>
          </a:solidFill>
          <a:prstDash val="solid"/>
          <a:miter lim="800000"/>
        </a:ln>
        <a:effectLst/>
        <a:scene3d>
          <a:camera prst="orthographicFront">
            <a:rot lat="0" lon="0" rev="0"/>
          </a:camera>
          <a:lightRig rig="contrasting" dir="t">
            <a:rot lat="0" lon="0" rev="1200000"/>
          </a:lightRig>
        </a:scene3d>
        <a:sp3d contourW="19050" prstMaterial="metal">
          <a:bevelT w="88900" h="203200"/>
          <a:bevelB w="165100" h="254000"/>
        </a:sp3d>
      </dsp:spPr>
      <dsp:style>
        <a:lnRef idx="2">
          <a:schemeClr val="accent2"/>
        </a:lnRef>
        <a:fillRef idx="1">
          <a:schemeClr val="lt1"/>
        </a:fillRef>
        <a:effectRef idx="0">
          <a:schemeClr val="accent2"/>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 </a:t>
          </a:r>
        </a:p>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Creates MSWord Doc</a:t>
          </a:r>
        </a:p>
      </dsp:txBody>
      <dsp:txXfrm>
        <a:off x="363727" y="2519"/>
        <a:ext cx="2234319" cy="1340591"/>
      </dsp:txXfrm>
    </dsp:sp>
    <dsp:sp modelId="{A86A1E9C-9818-4BC2-8560-517AEDDB6AF3}">
      <dsp:nvSpPr>
        <dsp:cNvPr id="0" name=""/>
        <dsp:cNvSpPr/>
      </dsp:nvSpPr>
      <dsp:spPr>
        <a:xfrm>
          <a:off x="5344459" y="627094"/>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5573259" y="670245"/>
        <a:ext cx="25694" cy="5138"/>
      </dsp:txXfrm>
    </dsp:sp>
    <dsp:sp modelId="{1603A8D7-7FDF-494B-99B8-FCAA7FA42458}">
      <dsp:nvSpPr>
        <dsp:cNvPr id="0" name=""/>
        <dsp:cNvSpPr/>
      </dsp:nvSpPr>
      <dsp:spPr>
        <a:xfrm>
          <a:off x="3111940" y="2519"/>
          <a:ext cx="2234319" cy="1340591"/>
        </a:xfrm>
        <a:prstGeom prst="rect">
          <a:avLst/>
        </a:prstGeom>
        <a:solidFill>
          <a:schemeClr val="bg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endParaRPr lang="en-US" sz="1300" kern="1200" dirty="0">
            <a:solidFill>
              <a:schemeClr val="tx1"/>
            </a:solidFill>
          </a:endParaRPr>
        </a:p>
        <a:p>
          <a:pPr marL="0" lvl="0" indent="0" algn="ctr" defTabSz="577850">
            <a:lnSpc>
              <a:spcPct val="90000"/>
            </a:lnSpc>
            <a:spcBef>
              <a:spcPct val="0"/>
            </a:spcBef>
            <a:spcAft>
              <a:spcPct val="35000"/>
            </a:spcAft>
            <a:buNone/>
          </a:pPr>
          <a:r>
            <a:rPr lang="en-US" sz="1300" kern="1200" dirty="0">
              <a:solidFill>
                <a:schemeClr val="tx1"/>
              </a:solidFill>
            </a:rPr>
            <a:t>Saves Doc as PDF (using naming convention)</a:t>
          </a:r>
        </a:p>
      </dsp:txBody>
      <dsp:txXfrm>
        <a:off x="3111940" y="2519"/>
        <a:ext cx="2234319" cy="1340591"/>
      </dsp:txXfrm>
    </dsp:sp>
    <dsp:sp modelId="{609CF073-1765-45EE-9E22-60113EEE0E7F}">
      <dsp:nvSpPr>
        <dsp:cNvPr id="0" name=""/>
        <dsp:cNvSpPr/>
      </dsp:nvSpPr>
      <dsp:spPr>
        <a:xfrm>
          <a:off x="1480887" y="1341310"/>
          <a:ext cx="5496425" cy="483293"/>
        </a:xfrm>
        <a:custGeom>
          <a:avLst/>
          <a:gdLst/>
          <a:ahLst/>
          <a:cxnLst/>
          <a:rect l="0" t="0" r="0" b="0"/>
          <a:pathLst>
            <a:path>
              <a:moveTo>
                <a:pt x="5496425" y="0"/>
              </a:moveTo>
              <a:lnTo>
                <a:pt x="5496425" y="258746"/>
              </a:lnTo>
              <a:lnTo>
                <a:pt x="0" y="258746"/>
              </a:lnTo>
              <a:lnTo>
                <a:pt x="0" y="483293"/>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4091090" y="1580387"/>
        <a:ext cx="276019" cy="5138"/>
      </dsp:txXfrm>
    </dsp:sp>
    <dsp:sp modelId="{49D18990-FF5E-4670-A622-E48AB837662A}">
      <dsp:nvSpPr>
        <dsp:cNvPr id="0" name=""/>
        <dsp:cNvSpPr/>
      </dsp:nvSpPr>
      <dsp:spPr>
        <a:xfrm>
          <a:off x="5860153" y="2519"/>
          <a:ext cx="2234319" cy="1340591"/>
        </a:xfrm>
        <a:prstGeom prst="rect">
          <a:avLst/>
        </a:prstGeom>
        <a:solidFill>
          <a:schemeClr val="bg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endParaRPr lang="en-US" sz="1300" kern="1200" dirty="0">
            <a:solidFill>
              <a:schemeClr val="tx1"/>
            </a:solidFill>
          </a:endParaRPr>
        </a:p>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Moves signed PDF to “Concurrence Needed” folder</a:t>
          </a:r>
          <a:endParaRPr lang="en-US" sz="1300" kern="1200" dirty="0">
            <a:solidFill>
              <a:schemeClr val="tx1"/>
            </a:solidFill>
          </a:endParaRPr>
        </a:p>
      </dsp:txBody>
      <dsp:txXfrm>
        <a:off x="5860153" y="2519"/>
        <a:ext cx="2234319" cy="1340591"/>
      </dsp:txXfrm>
    </dsp:sp>
    <dsp:sp modelId="{43F86380-466A-45FA-959E-98DAA5F00301}">
      <dsp:nvSpPr>
        <dsp:cNvPr id="0" name=""/>
        <dsp:cNvSpPr/>
      </dsp:nvSpPr>
      <dsp:spPr>
        <a:xfrm>
          <a:off x="2596246" y="2481580"/>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2825046" y="2524730"/>
        <a:ext cx="25694" cy="5138"/>
      </dsp:txXfrm>
    </dsp:sp>
    <dsp:sp modelId="{857F7C18-4D5F-43FC-A680-053A981C98AE}">
      <dsp:nvSpPr>
        <dsp:cNvPr id="0" name=""/>
        <dsp:cNvSpPr/>
      </dsp:nvSpPr>
      <dsp:spPr>
        <a:xfrm>
          <a:off x="363727" y="1857004"/>
          <a:ext cx="2234319" cy="1340591"/>
        </a:xfrm>
        <a:prstGeom prst="rect">
          <a:avLst/>
        </a:prstGeom>
        <a:solidFill>
          <a:schemeClr val="lt1"/>
        </a:solidFill>
        <a:ln w="12700" cap="flat" cmpd="sng" algn="ctr">
          <a:solidFill>
            <a:schemeClr val="accent2"/>
          </a:solidFill>
          <a:prstDash val="solid"/>
          <a:miter lim="800000"/>
        </a:ln>
        <a:effectLst/>
        <a:scene3d>
          <a:camera prst="orthographicFront">
            <a:rot lat="0" lon="0" rev="0"/>
          </a:camera>
          <a:lightRig rig="contrasting" dir="t">
            <a:rot lat="0" lon="0" rev="1200000"/>
          </a:lightRig>
        </a:scene3d>
        <a:sp3d/>
      </dsp:spPr>
      <dsp:style>
        <a:lnRef idx="2">
          <a:schemeClr val="accent2"/>
        </a:lnRef>
        <a:fillRef idx="1">
          <a:schemeClr val="lt1"/>
        </a:fillRef>
        <a:effectRef idx="0">
          <a:schemeClr val="accent2"/>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p>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eNotifies VREO of documents in Concurrence Folder</a:t>
          </a:r>
        </a:p>
      </dsp:txBody>
      <dsp:txXfrm>
        <a:off x="363727" y="1857004"/>
        <a:ext cx="2234319" cy="1340591"/>
      </dsp:txXfrm>
    </dsp:sp>
    <dsp:sp modelId="{2D087865-2C17-45D3-84B8-F9E368D4678B}">
      <dsp:nvSpPr>
        <dsp:cNvPr id="0" name=""/>
        <dsp:cNvSpPr/>
      </dsp:nvSpPr>
      <dsp:spPr>
        <a:xfrm>
          <a:off x="5344459" y="2481580"/>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5573259" y="2524730"/>
        <a:ext cx="25694" cy="5138"/>
      </dsp:txXfrm>
    </dsp:sp>
    <dsp:sp modelId="{244B02C0-6207-4169-85A1-607CBC75E4E2}">
      <dsp:nvSpPr>
        <dsp:cNvPr id="0" name=""/>
        <dsp:cNvSpPr/>
      </dsp:nvSpPr>
      <dsp:spPr>
        <a:xfrm>
          <a:off x="3111940" y="1857004"/>
          <a:ext cx="2234319" cy="1340591"/>
        </a:xfrm>
        <a:prstGeom prst="rect">
          <a:avLst/>
        </a:prstGeom>
        <a:solidFill>
          <a:srgbClr val="00B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VREO</a:t>
          </a:r>
        </a:p>
        <a:p>
          <a:pPr marL="0" lvl="0" indent="0" algn="ctr" defTabSz="577850">
            <a:lnSpc>
              <a:spcPct val="90000"/>
            </a:lnSpc>
            <a:spcBef>
              <a:spcPct val="0"/>
            </a:spcBef>
            <a:spcAft>
              <a:spcPct val="35000"/>
            </a:spcAft>
            <a:buNone/>
          </a:pPr>
          <a:r>
            <a:rPr lang="en-US" sz="1300" kern="1200" dirty="0">
              <a:solidFill>
                <a:schemeClr val="tx1"/>
              </a:solidFill>
            </a:rPr>
            <a:t>Reviews document, moves document to the VRC’s folder with PIV signature or return to VRC for further action </a:t>
          </a:r>
        </a:p>
      </dsp:txBody>
      <dsp:txXfrm>
        <a:off x="3111940" y="1857004"/>
        <a:ext cx="2234319" cy="1340591"/>
      </dsp:txXfrm>
    </dsp:sp>
    <dsp:sp modelId="{5F945DB6-4057-4BE6-BE72-02F66215268A}">
      <dsp:nvSpPr>
        <dsp:cNvPr id="0" name=""/>
        <dsp:cNvSpPr/>
      </dsp:nvSpPr>
      <dsp:spPr>
        <a:xfrm>
          <a:off x="1480887" y="3195795"/>
          <a:ext cx="5496425" cy="483293"/>
        </a:xfrm>
        <a:custGeom>
          <a:avLst/>
          <a:gdLst/>
          <a:ahLst/>
          <a:cxnLst/>
          <a:rect l="0" t="0" r="0" b="0"/>
          <a:pathLst>
            <a:path>
              <a:moveTo>
                <a:pt x="5496425" y="0"/>
              </a:moveTo>
              <a:lnTo>
                <a:pt x="5496425" y="258746"/>
              </a:lnTo>
              <a:lnTo>
                <a:pt x="0" y="258746"/>
              </a:lnTo>
              <a:lnTo>
                <a:pt x="0" y="483293"/>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4091090" y="3434873"/>
        <a:ext cx="276019" cy="5138"/>
      </dsp:txXfrm>
    </dsp:sp>
    <dsp:sp modelId="{72C5961C-B13B-47D9-989A-39E747BF3F6C}">
      <dsp:nvSpPr>
        <dsp:cNvPr id="0" name=""/>
        <dsp:cNvSpPr/>
      </dsp:nvSpPr>
      <dsp:spPr>
        <a:xfrm>
          <a:off x="5860153" y="1857004"/>
          <a:ext cx="2234319" cy="1340591"/>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VREO</a:t>
          </a:r>
        </a:p>
        <a:p>
          <a:pPr marL="0" lvl="0" indent="0" algn="ctr" defTabSz="577850">
            <a:lnSpc>
              <a:spcPct val="90000"/>
            </a:lnSpc>
            <a:spcBef>
              <a:spcPct val="0"/>
            </a:spcBef>
            <a:spcAft>
              <a:spcPct val="35000"/>
            </a:spcAft>
            <a:buNone/>
          </a:pPr>
          <a:r>
            <a:rPr lang="en-US" sz="1300" kern="1200" dirty="0">
              <a:solidFill>
                <a:schemeClr val="tx1"/>
              </a:solidFill>
            </a:rPr>
            <a:t>Deletes original request from Concurrence Folder</a:t>
          </a:r>
        </a:p>
      </dsp:txBody>
      <dsp:txXfrm>
        <a:off x="5860153" y="1857004"/>
        <a:ext cx="2234319" cy="1340591"/>
      </dsp:txXfrm>
    </dsp:sp>
    <dsp:sp modelId="{D5BB9C2B-788A-40F3-9EF6-929126DA6AD0}">
      <dsp:nvSpPr>
        <dsp:cNvPr id="0" name=""/>
        <dsp:cNvSpPr/>
      </dsp:nvSpPr>
      <dsp:spPr>
        <a:xfrm>
          <a:off x="2596246" y="4336065"/>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2825046" y="4379215"/>
        <a:ext cx="25694" cy="5138"/>
      </dsp:txXfrm>
    </dsp:sp>
    <dsp:sp modelId="{53619EDB-C1A0-41A4-86EB-D0ACE8E6FBC0}">
      <dsp:nvSpPr>
        <dsp:cNvPr id="0" name=""/>
        <dsp:cNvSpPr/>
      </dsp:nvSpPr>
      <dsp:spPr>
        <a:xfrm>
          <a:off x="363727" y="3711489"/>
          <a:ext cx="2234319" cy="1340591"/>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endParaRPr lang="en-US" sz="1300" kern="1200" dirty="0">
            <a:solidFill>
              <a:schemeClr val="tx1"/>
            </a:solidFill>
          </a:endParaRPr>
        </a:p>
        <a:p>
          <a:pPr marL="0" lvl="0" indent="0" algn="ctr" defTabSz="577850">
            <a:lnSpc>
              <a:spcPct val="90000"/>
            </a:lnSpc>
            <a:spcBef>
              <a:spcPct val="0"/>
            </a:spcBef>
            <a:spcAft>
              <a:spcPct val="35000"/>
            </a:spcAft>
            <a:buNone/>
          </a:pPr>
          <a:r>
            <a:rPr lang="en-US" sz="1300" kern="1200" dirty="0">
              <a:solidFill>
                <a:schemeClr val="tx1"/>
              </a:solidFill>
            </a:rPr>
            <a:t>Uploads approved document by doc type to eFolder</a:t>
          </a:r>
        </a:p>
      </dsp:txBody>
      <dsp:txXfrm>
        <a:off x="363727" y="3711489"/>
        <a:ext cx="2234319" cy="1340591"/>
      </dsp:txXfrm>
    </dsp:sp>
    <dsp:sp modelId="{259C3CA6-E86A-4D46-ACDB-546B0D40F2B2}">
      <dsp:nvSpPr>
        <dsp:cNvPr id="0" name=""/>
        <dsp:cNvSpPr/>
      </dsp:nvSpPr>
      <dsp:spPr>
        <a:xfrm>
          <a:off x="3111940" y="3711489"/>
          <a:ext cx="2234319" cy="1340591"/>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endParaRPr lang="en-US" sz="1300" kern="1200" dirty="0">
            <a:solidFill>
              <a:schemeClr val="tx1"/>
            </a:solidFill>
          </a:endParaRPr>
        </a:p>
        <a:p>
          <a:pPr marL="0" lvl="0" indent="0" algn="ctr" defTabSz="577850">
            <a:lnSpc>
              <a:spcPct val="90000"/>
            </a:lnSpc>
            <a:spcBef>
              <a:spcPct val="0"/>
            </a:spcBef>
            <a:spcAft>
              <a:spcPct val="35000"/>
            </a:spcAft>
            <a:buNone/>
          </a:pPr>
          <a:r>
            <a:rPr lang="en-US" sz="1300" kern="1200" dirty="0">
              <a:solidFill>
                <a:schemeClr val="tx1"/>
              </a:solidFill>
            </a:rPr>
            <a:t>Deletes temporary document from their subfolder</a:t>
          </a:r>
        </a:p>
      </dsp:txBody>
      <dsp:txXfrm>
        <a:off x="3111940" y="3711489"/>
        <a:ext cx="2234319" cy="13405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E88FB-D947-459F-9446-1A06A813DE43}">
      <dsp:nvSpPr>
        <dsp:cNvPr id="0" name=""/>
        <dsp:cNvSpPr/>
      </dsp:nvSpPr>
      <dsp:spPr>
        <a:xfrm>
          <a:off x="2596246" y="627094"/>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2825046" y="670245"/>
        <a:ext cx="25694" cy="5138"/>
      </dsp:txXfrm>
    </dsp:sp>
    <dsp:sp modelId="{FFB2E747-92CF-4AA3-824A-662043CE4E78}">
      <dsp:nvSpPr>
        <dsp:cNvPr id="0" name=""/>
        <dsp:cNvSpPr/>
      </dsp:nvSpPr>
      <dsp:spPr>
        <a:xfrm>
          <a:off x="363727" y="2519"/>
          <a:ext cx="2234319" cy="1340591"/>
        </a:xfrm>
        <a:prstGeom prst="rect">
          <a:avLst/>
        </a:prstGeom>
        <a:solidFill>
          <a:schemeClr val="bg1">
            <a:lumMod val="50000"/>
          </a:schemeClr>
        </a:solidFill>
        <a:ln w="12700" cap="flat" cmpd="sng" algn="ctr">
          <a:solidFill>
            <a:schemeClr val="accent2"/>
          </a:solidFill>
          <a:prstDash val="solid"/>
          <a:miter lim="800000"/>
        </a:ln>
        <a:effectLst/>
        <a:scene3d>
          <a:camera prst="orthographicFront">
            <a:rot lat="0" lon="0" rev="0"/>
          </a:camera>
          <a:lightRig rig="contrasting" dir="t">
            <a:rot lat="0" lon="0" rev="1200000"/>
          </a:lightRig>
        </a:scene3d>
        <a:sp3d contourW="19050" prstMaterial="metal">
          <a:bevelT w="88900" h="203200"/>
          <a:bevelB w="165100" h="254000"/>
        </a:sp3d>
      </dsp:spPr>
      <dsp:style>
        <a:lnRef idx="2">
          <a:schemeClr val="accent2"/>
        </a:lnRef>
        <a:fillRef idx="1">
          <a:schemeClr val="lt1"/>
        </a:fillRef>
        <a:effectRef idx="0">
          <a:schemeClr val="accent2"/>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 </a:t>
          </a:r>
        </a:p>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Creates MSWord Doc</a:t>
          </a:r>
        </a:p>
      </dsp:txBody>
      <dsp:txXfrm>
        <a:off x="363727" y="2519"/>
        <a:ext cx="2234319" cy="1340591"/>
      </dsp:txXfrm>
    </dsp:sp>
    <dsp:sp modelId="{A86A1E9C-9818-4BC2-8560-517AEDDB6AF3}">
      <dsp:nvSpPr>
        <dsp:cNvPr id="0" name=""/>
        <dsp:cNvSpPr/>
      </dsp:nvSpPr>
      <dsp:spPr>
        <a:xfrm>
          <a:off x="5344459" y="627094"/>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5573259" y="670245"/>
        <a:ext cx="25694" cy="5138"/>
      </dsp:txXfrm>
    </dsp:sp>
    <dsp:sp modelId="{1603A8D7-7FDF-494B-99B8-FCAA7FA42458}">
      <dsp:nvSpPr>
        <dsp:cNvPr id="0" name=""/>
        <dsp:cNvSpPr/>
      </dsp:nvSpPr>
      <dsp:spPr>
        <a:xfrm>
          <a:off x="3111940" y="2519"/>
          <a:ext cx="2234319" cy="1340591"/>
        </a:xfrm>
        <a:prstGeom prst="rect">
          <a:avLst/>
        </a:prstGeom>
        <a:solidFill>
          <a:schemeClr val="bg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endParaRPr lang="en-US" sz="1300" kern="1200" dirty="0">
            <a:solidFill>
              <a:schemeClr val="tx1"/>
            </a:solidFill>
          </a:endParaRPr>
        </a:p>
        <a:p>
          <a:pPr marL="0" lvl="0" indent="0" algn="ctr" defTabSz="577850">
            <a:lnSpc>
              <a:spcPct val="90000"/>
            </a:lnSpc>
            <a:spcBef>
              <a:spcPct val="0"/>
            </a:spcBef>
            <a:spcAft>
              <a:spcPct val="35000"/>
            </a:spcAft>
            <a:buNone/>
          </a:pPr>
          <a:r>
            <a:rPr lang="en-US" sz="1300" kern="1200" dirty="0">
              <a:solidFill>
                <a:schemeClr val="tx1"/>
              </a:solidFill>
            </a:rPr>
            <a:t>Saves Doc as PDF (using naming convention)</a:t>
          </a:r>
        </a:p>
      </dsp:txBody>
      <dsp:txXfrm>
        <a:off x="3111940" y="2519"/>
        <a:ext cx="2234319" cy="1340591"/>
      </dsp:txXfrm>
    </dsp:sp>
    <dsp:sp modelId="{609CF073-1765-45EE-9E22-60113EEE0E7F}">
      <dsp:nvSpPr>
        <dsp:cNvPr id="0" name=""/>
        <dsp:cNvSpPr/>
      </dsp:nvSpPr>
      <dsp:spPr>
        <a:xfrm>
          <a:off x="1480887" y="1341310"/>
          <a:ext cx="5496425" cy="483293"/>
        </a:xfrm>
        <a:custGeom>
          <a:avLst/>
          <a:gdLst/>
          <a:ahLst/>
          <a:cxnLst/>
          <a:rect l="0" t="0" r="0" b="0"/>
          <a:pathLst>
            <a:path>
              <a:moveTo>
                <a:pt x="5496425" y="0"/>
              </a:moveTo>
              <a:lnTo>
                <a:pt x="5496425" y="258746"/>
              </a:lnTo>
              <a:lnTo>
                <a:pt x="0" y="258746"/>
              </a:lnTo>
              <a:lnTo>
                <a:pt x="0" y="483293"/>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4091090" y="1580387"/>
        <a:ext cx="276019" cy="5138"/>
      </dsp:txXfrm>
    </dsp:sp>
    <dsp:sp modelId="{49D18990-FF5E-4670-A622-E48AB837662A}">
      <dsp:nvSpPr>
        <dsp:cNvPr id="0" name=""/>
        <dsp:cNvSpPr/>
      </dsp:nvSpPr>
      <dsp:spPr>
        <a:xfrm>
          <a:off x="5860153" y="2519"/>
          <a:ext cx="2234319" cy="1340591"/>
        </a:xfrm>
        <a:prstGeom prst="rect">
          <a:avLst/>
        </a:prstGeom>
        <a:solidFill>
          <a:schemeClr val="bg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endParaRPr lang="en-US" sz="1300" kern="1200" dirty="0">
            <a:solidFill>
              <a:schemeClr val="tx1"/>
            </a:solidFill>
          </a:endParaRPr>
        </a:p>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Moves signed PDF to “Concurrence Needed” folder</a:t>
          </a:r>
          <a:endParaRPr lang="en-US" sz="1700" kern="1200" dirty="0">
            <a:solidFill>
              <a:schemeClr val="tx1"/>
            </a:solidFill>
          </a:endParaRPr>
        </a:p>
      </dsp:txBody>
      <dsp:txXfrm>
        <a:off x="5860153" y="2519"/>
        <a:ext cx="2234319" cy="1340591"/>
      </dsp:txXfrm>
    </dsp:sp>
    <dsp:sp modelId="{43F86380-466A-45FA-959E-98DAA5F00301}">
      <dsp:nvSpPr>
        <dsp:cNvPr id="0" name=""/>
        <dsp:cNvSpPr/>
      </dsp:nvSpPr>
      <dsp:spPr>
        <a:xfrm>
          <a:off x="2596246" y="2481580"/>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2825046" y="2524730"/>
        <a:ext cx="25694" cy="5138"/>
      </dsp:txXfrm>
    </dsp:sp>
    <dsp:sp modelId="{857F7C18-4D5F-43FC-A680-053A981C98AE}">
      <dsp:nvSpPr>
        <dsp:cNvPr id="0" name=""/>
        <dsp:cNvSpPr/>
      </dsp:nvSpPr>
      <dsp:spPr>
        <a:xfrm>
          <a:off x="363727" y="1857004"/>
          <a:ext cx="2234319" cy="1340591"/>
        </a:xfrm>
        <a:prstGeom prst="rect">
          <a:avLst/>
        </a:prstGeom>
        <a:solidFill>
          <a:schemeClr val="bg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endParaRPr lang="en-US" sz="1300" kern="1200" dirty="0">
            <a:solidFill>
              <a:schemeClr val="tx1"/>
            </a:solidFill>
          </a:endParaRPr>
        </a:p>
        <a:p>
          <a:pPr marL="0" lvl="0" indent="0" algn="ctr" defTabSz="577850">
            <a:lnSpc>
              <a:spcPct val="90000"/>
            </a:lnSpc>
            <a:spcBef>
              <a:spcPct val="0"/>
            </a:spcBef>
            <a:spcAft>
              <a:spcPct val="35000"/>
            </a:spcAft>
            <a:buNone/>
          </a:pPr>
          <a:r>
            <a:rPr lang="en-US" sz="1300" kern="1200" dirty="0">
              <a:solidFill>
                <a:schemeClr val="tx1"/>
              </a:solidFill>
            </a:rPr>
            <a:t>eNotifies VREO of documents in Concurrence Folder</a:t>
          </a:r>
        </a:p>
      </dsp:txBody>
      <dsp:txXfrm>
        <a:off x="363727" y="1857004"/>
        <a:ext cx="2234319" cy="1340591"/>
      </dsp:txXfrm>
    </dsp:sp>
    <dsp:sp modelId="{2D087865-2C17-45D3-84B8-F9E368D4678B}">
      <dsp:nvSpPr>
        <dsp:cNvPr id="0" name=""/>
        <dsp:cNvSpPr/>
      </dsp:nvSpPr>
      <dsp:spPr>
        <a:xfrm>
          <a:off x="5344459" y="2481580"/>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5573259" y="2524730"/>
        <a:ext cx="25694" cy="5138"/>
      </dsp:txXfrm>
    </dsp:sp>
    <dsp:sp modelId="{244B02C0-6207-4169-85A1-607CBC75E4E2}">
      <dsp:nvSpPr>
        <dsp:cNvPr id="0" name=""/>
        <dsp:cNvSpPr/>
      </dsp:nvSpPr>
      <dsp:spPr>
        <a:xfrm>
          <a:off x="3111940" y="1857004"/>
          <a:ext cx="2234319" cy="1340591"/>
        </a:xfrm>
        <a:prstGeom prst="rect">
          <a:avLst/>
        </a:prstGeom>
        <a:solidFill>
          <a:schemeClr val="lt1"/>
        </a:solidFill>
        <a:ln w="12700" cap="flat" cmpd="sng" algn="ctr">
          <a:solidFill>
            <a:schemeClr val="accent2"/>
          </a:solidFill>
          <a:prstDash val="solid"/>
          <a:miter lim="800000"/>
        </a:ln>
        <a:effectLst/>
        <a:scene3d>
          <a:camera prst="orthographicFront">
            <a:rot lat="0" lon="0" rev="0"/>
          </a:camera>
          <a:lightRig rig="contrasting" dir="t">
            <a:rot lat="0" lon="0" rev="1200000"/>
          </a:lightRig>
        </a:scene3d>
        <a:sp3d/>
      </dsp:spPr>
      <dsp:style>
        <a:lnRef idx="2">
          <a:schemeClr val="accent2"/>
        </a:lnRef>
        <a:fillRef idx="1">
          <a:schemeClr val="lt1"/>
        </a:fillRef>
        <a:effectRef idx="0">
          <a:schemeClr val="accent2"/>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VREO</a:t>
          </a:r>
        </a:p>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Reviews document, moves document to the VRC’s folder with PIV signature or return to VRC for further action </a:t>
          </a:r>
        </a:p>
      </dsp:txBody>
      <dsp:txXfrm>
        <a:off x="3111940" y="1857004"/>
        <a:ext cx="2234319" cy="1340591"/>
      </dsp:txXfrm>
    </dsp:sp>
    <dsp:sp modelId="{5F945DB6-4057-4BE6-BE72-02F66215268A}">
      <dsp:nvSpPr>
        <dsp:cNvPr id="0" name=""/>
        <dsp:cNvSpPr/>
      </dsp:nvSpPr>
      <dsp:spPr>
        <a:xfrm>
          <a:off x="1480887" y="3195795"/>
          <a:ext cx="5496425" cy="483293"/>
        </a:xfrm>
        <a:custGeom>
          <a:avLst/>
          <a:gdLst/>
          <a:ahLst/>
          <a:cxnLst/>
          <a:rect l="0" t="0" r="0" b="0"/>
          <a:pathLst>
            <a:path>
              <a:moveTo>
                <a:pt x="5496425" y="0"/>
              </a:moveTo>
              <a:lnTo>
                <a:pt x="5496425" y="258746"/>
              </a:lnTo>
              <a:lnTo>
                <a:pt x="0" y="258746"/>
              </a:lnTo>
              <a:lnTo>
                <a:pt x="0" y="483293"/>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4091090" y="3434873"/>
        <a:ext cx="276019" cy="5138"/>
      </dsp:txXfrm>
    </dsp:sp>
    <dsp:sp modelId="{72C5961C-B13B-47D9-989A-39E747BF3F6C}">
      <dsp:nvSpPr>
        <dsp:cNvPr id="0" name=""/>
        <dsp:cNvSpPr/>
      </dsp:nvSpPr>
      <dsp:spPr>
        <a:xfrm>
          <a:off x="5860153" y="1857004"/>
          <a:ext cx="2234319" cy="1340591"/>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VREO</a:t>
          </a:r>
        </a:p>
        <a:p>
          <a:pPr marL="0" lvl="0" indent="0" algn="ctr" defTabSz="577850">
            <a:lnSpc>
              <a:spcPct val="90000"/>
            </a:lnSpc>
            <a:spcBef>
              <a:spcPct val="0"/>
            </a:spcBef>
            <a:spcAft>
              <a:spcPct val="35000"/>
            </a:spcAft>
            <a:buNone/>
          </a:pPr>
          <a:r>
            <a:rPr lang="en-US" sz="1300" kern="1200" dirty="0">
              <a:solidFill>
                <a:schemeClr val="tx1"/>
              </a:solidFill>
            </a:rPr>
            <a:t>Deletes original request from Concurrence Folder</a:t>
          </a:r>
        </a:p>
      </dsp:txBody>
      <dsp:txXfrm>
        <a:off x="5860153" y="1857004"/>
        <a:ext cx="2234319" cy="1340591"/>
      </dsp:txXfrm>
    </dsp:sp>
    <dsp:sp modelId="{D5BB9C2B-788A-40F3-9EF6-929126DA6AD0}">
      <dsp:nvSpPr>
        <dsp:cNvPr id="0" name=""/>
        <dsp:cNvSpPr/>
      </dsp:nvSpPr>
      <dsp:spPr>
        <a:xfrm>
          <a:off x="2596246" y="4336065"/>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2825046" y="4379215"/>
        <a:ext cx="25694" cy="5138"/>
      </dsp:txXfrm>
    </dsp:sp>
    <dsp:sp modelId="{53619EDB-C1A0-41A4-86EB-D0ACE8E6FBC0}">
      <dsp:nvSpPr>
        <dsp:cNvPr id="0" name=""/>
        <dsp:cNvSpPr/>
      </dsp:nvSpPr>
      <dsp:spPr>
        <a:xfrm>
          <a:off x="363727" y="3711489"/>
          <a:ext cx="2234319" cy="1340591"/>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endParaRPr lang="en-US" sz="1300" kern="1200" dirty="0">
            <a:solidFill>
              <a:schemeClr val="tx1"/>
            </a:solidFill>
          </a:endParaRPr>
        </a:p>
        <a:p>
          <a:pPr marL="0" lvl="0" indent="0" algn="ctr" defTabSz="577850">
            <a:lnSpc>
              <a:spcPct val="90000"/>
            </a:lnSpc>
            <a:spcBef>
              <a:spcPct val="0"/>
            </a:spcBef>
            <a:spcAft>
              <a:spcPct val="35000"/>
            </a:spcAft>
            <a:buNone/>
          </a:pPr>
          <a:r>
            <a:rPr lang="en-US" sz="1300" kern="1200" dirty="0">
              <a:solidFill>
                <a:schemeClr val="tx1"/>
              </a:solidFill>
            </a:rPr>
            <a:t>Uploads approved document by doc type to eFolder</a:t>
          </a:r>
        </a:p>
      </dsp:txBody>
      <dsp:txXfrm>
        <a:off x="363727" y="3711489"/>
        <a:ext cx="2234319" cy="1340591"/>
      </dsp:txXfrm>
    </dsp:sp>
    <dsp:sp modelId="{259C3CA6-E86A-4D46-ACDB-546B0D40F2B2}">
      <dsp:nvSpPr>
        <dsp:cNvPr id="0" name=""/>
        <dsp:cNvSpPr/>
      </dsp:nvSpPr>
      <dsp:spPr>
        <a:xfrm>
          <a:off x="3111940" y="3711489"/>
          <a:ext cx="2234319" cy="1340591"/>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endParaRPr lang="en-US" sz="1300" kern="1200" dirty="0">
            <a:solidFill>
              <a:schemeClr val="tx1"/>
            </a:solidFill>
          </a:endParaRPr>
        </a:p>
        <a:p>
          <a:pPr marL="0" lvl="0" indent="0" algn="ctr" defTabSz="577850">
            <a:lnSpc>
              <a:spcPct val="90000"/>
            </a:lnSpc>
            <a:spcBef>
              <a:spcPct val="0"/>
            </a:spcBef>
            <a:spcAft>
              <a:spcPct val="35000"/>
            </a:spcAft>
            <a:buNone/>
          </a:pPr>
          <a:r>
            <a:rPr lang="en-US" sz="1300" kern="1200" dirty="0">
              <a:solidFill>
                <a:schemeClr val="tx1"/>
              </a:solidFill>
            </a:rPr>
            <a:t>Deletes temporary document from their subfolder</a:t>
          </a:r>
        </a:p>
      </dsp:txBody>
      <dsp:txXfrm>
        <a:off x="3111940" y="3711489"/>
        <a:ext cx="2234319" cy="13405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E88FB-D947-459F-9446-1A06A813DE43}">
      <dsp:nvSpPr>
        <dsp:cNvPr id="0" name=""/>
        <dsp:cNvSpPr/>
      </dsp:nvSpPr>
      <dsp:spPr>
        <a:xfrm>
          <a:off x="2596246" y="627094"/>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2825046" y="670245"/>
        <a:ext cx="25694" cy="5138"/>
      </dsp:txXfrm>
    </dsp:sp>
    <dsp:sp modelId="{FFB2E747-92CF-4AA3-824A-662043CE4E78}">
      <dsp:nvSpPr>
        <dsp:cNvPr id="0" name=""/>
        <dsp:cNvSpPr/>
      </dsp:nvSpPr>
      <dsp:spPr>
        <a:xfrm>
          <a:off x="363727" y="2519"/>
          <a:ext cx="2234319" cy="1340591"/>
        </a:xfrm>
        <a:prstGeom prst="rect">
          <a:avLst/>
        </a:prstGeom>
        <a:solidFill>
          <a:schemeClr val="bg1">
            <a:lumMod val="50000"/>
          </a:schemeClr>
        </a:solidFill>
        <a:ln w="12700" cap="flat" cmpd="sng" algn="ctr">
          <a:solidFill>
            <a:schemeClr val="accent2"/>
          </a:solidFill>
          <a:prstDash val="solid"/>
          <a:miter lim="800000"/>
        </a:ln>
        <a:effectLst/>
        <a:scene3d>
          <a:camera prst="orthographicFront">
            <a:rot lat="0" lon="0" rev="0"/>
          </a:camera>
          <a:lightRig rig="contrasting" dir="t">
            <a:rot lat="0" lon="0" rev="1200000"/>
          </a:lightRig>
        </a:scene3d>
        <a:sp3d contourW="19050" prstMaterial="metal">
          <a:bevelT w="88900" h="203200"/>
          <a:bevelB w="165100" h="254000"/>
        </a:sp3d>
      </dsp:spPr>
      <dsp:style>
        <a:lnRef idx="2">
          <a:schemeClr val="accent2"/>
        </a:lnRef>
        <a:fillRef idx="1">
          <a:schemeClr val="lt1"/>
        </a:fillRef>
        <a:effectRef idx="0">
          <a:schemeClr val="accent2"/>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 </a:t>
          </a:r>
        </a:p>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Creates MSWord Doc</a:t>
          </a:r>
        </a:p>
      </dsp:txBody>
      <dsp:txXfrm>
        <a:off x="363727" y="2519"/>
        <a:ext cx="2234319" cy="1340591"/>
      </dsp:txXfrm>
    </dsp:sp>
    <dsp:sp modelId="{A86A1E9C-9818-4BC2-8560-517AEDDB6AF3}">
      <dsp:nvSpPr>
        <dsp:cNvPr id="0" name=""/>
        <dsp:cNvSpPr/>
      </dsp:nvSpPr>
      <dsp:spPr>
        <a:xfrm>
          <a:off x="5344459" y="627094"/>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5573259" y="670245"/>
        <a:ext cx="25694" cy="5138"/>
      </dsp:txXfrm>
    </dsp:sp>
    <dsp:sp modelId="{1603A8D7-7FDF-494B-99B8-FCAA7FA42458}">
      <dsp:nvSpPr>
        <dsp:cNvPr id="0" name=""/>
        <dsp:cNvSpPr/>
      </dsp:nvSpPr>
      <dsp:spPr>
        <a:xfrm>
          <a:off x="3111940" y="2519"/>
          <a:ext cx="2234319" cy="1340591"/>
        </a:xfrm>
        <a:prstGeom prst="rect">
          <a:avLst/>
        </a:prstGeom>
        <a:solidFill>
          <a:schemeClr val="bg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endParaRPr lang="en-US" sz="1300" kern="1200" dirty="0">
            <a:solidFill>
              <a:schemeClr val="tx1"/>
            </a:solidFill>
          </a:endParaRPr>
        </a:p>
        <a:p>
          <a:pPr marL="0" lvl="0" indent="0" algn="ctr" defTabSz="577850">
            <a:lnSpc>
              <a:spcPct val="90000"/>
            </a:lnSpc>
            <a:spcBef>
              <a:spcPct val="0"/>
            </a:spcBef>
            <a:spcAft>
              <a:spcPct val="35000"/>
            </a:spcAft>
            <a:buNone/>
          </a:pPr>
          <a:r>
            <a:rPr lang="en-US" sz="1300" kern="1200" dirty="0">
              <a:solidFill>
                <a:schemeClr val="tx1"/>
              </a:solidFill>
            </a:rPr>
            <a:t>Saves Doc as PDF (using naming convention)</a:t>
          </a:r>
        </a:p>
      </dsp:txBody>
      <dsp:txXfrm>
        <a:off x="3111940" y="2519"/>
        <a:ext cx="2234319" cy="1340591"/>
      </dsp:txXfrm>
    </dsp:sp>
    <dsp:sp modelId="{609CF073-1765-45EE-9E22-60113EEE0E7F}">
      <dsp:nvSpPr>
        <dsp:cNvPr id="0" name=""/>
        <dsp:cNvSpPr/>
      </dsp:nvSpPr>
      <dsp:spPr>
        <a:xfrm>
          <a:off x="1480887" y="1341310"/>
          <a:ext cx="5496425" cy="483293"/>
        </a:xfrm>
        <a:custGeom>
          <a:avLst/>
          <a:gdLst/>
          <a:ahLst/>
          <a:cxnLst/>
          <a:rect l="0" t="0" r="0" b="0"/>
          <a:pathLst>
            <a:path>
              <a:moveTo>
                <a:pt x="5496425" y="0"/>
              </a:moveTo>
              <a:lnTo>
                <a:pt x="5496425" y="258746"/>
              </a:lnTo>
              <a:lnTo>
                <a:pt x="0" y="258746"/>
              </a:lnTo>
              <a:lnTo>
                <a:pt x="0" y="483293"/>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4091090" y="1580387"/>
        <a:ext cx="276019" cy="5138"/>
      </dsp:txXfrm>
    </dsp:sp>
    <dsp:sp modelId="{49D18990-FF5E-4670-A622-E48AB837662A}">
      <dsp:nvSpPr>
        <dsp:cNvPr id="0" name=""/>
        <dsp:cNvSpPr/>
      </dsp:nvSpPr>
      <dsp:spPr>
        <a:xfrm>
          <a:off x="5860153" y="2519"/>
          <a:ext cx="2234319" cy="1340591"/>
        </a:xfrm>
        <a:prstGeom prst="rect">
          <a:avLst/>
        </a:prstGeom>
        <a:solidFill>
          <a:schemeClr val="bg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endParaRPr lang="en-US" sz="1300" kern="1200" dirty="0">
            <a:solidFill>
              <a:schemeClr val="tx1"/>
            </a:solidFill>
          </a:endParaRPr>
        </a:p>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Moves signed PDF to “Concurrence Needed” folder</a:t>
          </a:r>
          <a:endParaRPr lang="en-US" sz="1300" kern="1200" dirty="0">
            <a:solidFill>
              <a:schemeClr val="tx1"/>
            </a:solidFill>
          </a:endParaRPr>
        </a:p>
      </dsp:txBody>
      <dsp:txXfrm>
        <a:off x="5860153" y="2519"/>
        <a:ext cx="2234319" cy="1340591"/>
      </dsp:txXfrm>
    </dsp:sp>
    <dsp:sp modelId="{43F86380-466A-45FA-959E-98DAA5F00301}">
      <dsp:nvSpPr>
        <dsp:cNvPr id="0" name=""/>
        <dsp:cNvSpPr/>
      </dsp:nvSpPr>
      <dsp:spPr>
        <a:xfrm>
          <a:off x="2596246" y="2481580"/>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2825046" y="2524730"/>
        <a:ext cx="25694" cy="5138"/>
      </dsp:txXfrm>
    </dsp:sp>
    <dsp:sp modelId="{857F7C18-4D5F-43FC-A680-053A981C98AE}">
      <dsp:nvSpPr>
        <dsp:cNvPr id="0" name=""/>
        <dsp:cNvSpPr/>
      </dsp:nvSpPr>
      <dsp:spPr>
        <a:xfrm>
          <a:off x="363727" y="1857004"/>
          <a:ext cx="2234319" cy="1340591"/>
        </a:xfrm>
        <a:prstGeom prst="rect">
          <a:avLst/>
        </a:prstGeom>
        <a:solidFill>
          <a:schemeClr val="bg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endParaRPr lang="en-US" sz="1300" kern="1200" dirty="0">
            <a:solidFill>
              <a:schemeClr val="tx1"/>
            </a:solidFill>
          </a:endParaRPr>
        </a:p>
        <a:p>
          <a:pPr marL="0" lvl="0" indent="0" algn="ctr" defTabSz="577850">
            <a:lnSpc>
              <a:spcPct val="90000"/>
            </a:lnSpc>
            <a:spcBef>
              <a:spcPct val="0"/>
            </a:spcBef>
            <a:spcAft>
              <a:spcPct val="35000"/>
            </a:spcAft>
            <a:buNone/>
          </a:pPr>
          <a:r>
            <a:rPr lang="en-US" sz="1300" kern="1200" dirty="0">
              <a:solidFill>
                <a:schemeClr val="tx1"/>
              </a:solidFill>
            </a:rPr>
            <a:t>eNotifies VREO of documents in Concurrence Folder</a:t>
          </a:r>
        </a:p>
      </dsp:txBody>
      <dsp:txXfrm>
        <a:off x="363727" y="1857004"/>
        <a:ext cx="2234319" cy="1340591"/>
      </dsp:txXfrm>
    </dsp:sp>
    <dsp:sp modelId="{2D087865-2C17-45D3-84B8-F9E368D4678B}">
      <dsp:nvSpPr>
        <dsp:cNvPr id="0" name=""/>
        <dsp:cNvSpPr/>
      </dsp:nvSpPr>
      <dsp:spPr>
        <a:xfrm>
          <a:off x="5344459" y="2481580"/>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5573259" y="2524730"/>
        <a:ext cx="25694" cy="5138"/>
      </dsp:txXfrm>
    </dsp:sp>
    <dsp:sp modelId="{244B02C0-6207-4169-85A1-607CBC75E4E2}">
      <dsp:nvSpPr>
        <dsp:cNvPr id="0" name=""/>
        <dsp:cNvSpPr/>
      </dsp:nvSpPr>
      <dsp:spPr>
        <a:xfrm>
          <a:off x="3111940" y="1857004"/>
          <a:ext cx="2234319" cy="1340591"/>
        </a:xfrm>
        <a:prstGeom prst="rect">
          <a:avLst/>
        </a:prstGeom>
        <a:solidFill>
          <a:schemeClr val="bg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VREO</a:t>
          </a:r>
        </a:p>
        <a:p>
          <a:pPr marL="0" lvl="0" indent="0" algn="ctr" defTabSz="577850">
            <a:lnSpc>
              <a:spcPct val="90000"/>
            </a:lnSpc>
            <a:spcBef>
              <a:spcPct val="0"/>
            </a:spcBef>
            <a:spcAft>
              <a:spcPct val="35000"/>
            </a:spcAft>
            <a:buNone/>
          </a:pPr>
          <a:r>
            <a:rPr lang="en-US" sz="1300" kern="1200" dirty="0">
              <a:solidFill>
                <a:schemeClr val="tx1"/>
              </a:solidFill>
            </a:rPr>
            <a:t>Reviews document, moves document to the VRC’s folder with PIV signature or return to VRC for further action </a:t>
          </a:r>
        </a:p>
      </dsp:txBody>
      <dsp:txXfrm>
        <a:off x="3111940" y="1857004"/>
        <a:ext cx="2234319" cy="1340591"/>
      </dsp:txXfrm>
    </dsp:sp>
    <dsp:sp modelId="{5F945DB6-4057-4BE6-BE72-02F66215268A}">
      <dsp:nvSpPr>
        <dsp:cNvPr id="0" name=""/>
        <dsp:cNvSpPr/>
      </dsp:nvSpPr>
      <dsp:spPr>
        <a:xfrm>
          <a:off x="1480887" y="3195795"/>
          <a:ext cx="5496425" cy="483293"/>
        </a:xfrm>
        <a:custGeom>
          <a:avLst/>
          <a:gdLst/>
          <a:ahLst/>
          <a:cxnLst/>
          <a:rect l="0" t="0" r="0" b="0"/>
          <a:pathLst>
            <a:path>
              <a:moveTo>
                <a:pt x="5496425" y="0"/>
              </a:moveTo>
              <a:lnTo>
                <a:pt x="5496425" y="258746"/>
              </a:lnTo>
              <a:lnTo>
                <a:pt x="0" y="258746"/>
              </a:lnTo>
              <a:lnTo>
                <a:pt x="0" y="483293"/>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4091090" y="3434873"/>
        <a:ext cx="276019" cy="5138"/>
      </dsp:txXfrm>
    </dsp:sp>
    <dsp:sp modelId="{72C5961C-B13B-47D9-989A-39E747BF3F6C}">
      <dsp:nvSpPr>
        <dsp:cNvPr id="0" name=""/>
        <dsp:cNvSpPr/>
      </dsp:nvSpPr>
      <dsp:spPr>
        <a:xfrm>
          <a:off x="5860153" y="1857004"/>
          <a:ext cx="2234319" cy="1340591"/>
        </a:xfrm>
        <a:prstGeom prst="rect">
          <a:avLst/>
        </a:prstGeom>
        <a:solidFill>
          <a:schemeClr val="lt1"/>
        </a:solidFill>
        <a:ln w="12700" cap="flat" cmpd="sng" algn="ctr">
          <a:solidFill>
            <a:schemeClr val="accent2"/>
          </a:solidFill>
          <a:prstDash val="solid"/>
          <a:miter lim="800000"/>
        </a:ln>
        <a:effectLst/>
        <a:scene3d>
          <a:camera prst="orthographicFront">
            <a:rot lat="0" lon="0" rev="0"/>
          </a:camera>
          <a:lightRig rig="contrasting" dir="t">
            <a:rot lat="0" lon="0" rev="1200000"/>
          </a:lightRig>
        </a:scene3d>
        <a:sp3d/>
      </dsp:spPr>
      <dsp:style>
        <a:lnRef idx="2">
          <a:schemeClr val="accent2"/>
        </a:lnRef>
        <a:fillRef idx="1">
          <a:schemeClr val="lt1"/>
        </a:fillRef>
        <a:effectRef idx="0">
          <a:schemeClr val="accent2"/>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VREO</a:t>
          </a:r>
        </a:p>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Deletes original request from Concurrence Folder</a:t>
          </a:r>
        </a:p>
      </dsp:txBody>
      <dsp:txXfrm>
        <a:off x="5860153" y="1857004"/>
        <a:ext cx="2234319" cy="1340591"/>
      </dsp:txXfrm>
    </dsp:sp>
    <dsp:sp modelId="{D5BB9C2B-788A-40F3-9EF6-929126DA6AD0}">
      <dsp:nvSpPr>
        <dsp:cNvPr id="0" name=""/>
        <dsp:cNvSpPr/>
      </dsp:nvSpPr>
      <dsp:spPr>
        <a:xfrm>
          <a:off x="2596246" y="4336065"/>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2825046" y="4379215"/>
        <a:ext cx="25694" cy="5138"/>
      </dsp:txXfrm>
    </dsp:sp>
    <dsp:sp modelId="{53619EDB-C1A0-41A4-86EB-D0ACE8E6FBC0}">
      <dsp:nvSpPr>
        <dsp:cNvPr id="0" name=""/>
        <dsp:cNvSpPr/>
      </dsp:nvSpPr>
      <dsp:spPr>
        <a:xfrm>
          <a:off x="363727" y="3711489"/>
          <a:ext cx="2234319" cy="1340591"/>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endParaRPr lang="en-US" sz="1300" kern="1200" dirty="0">
            <a:solidFill>
              <a:schemeClr val="tx1"/>
            </a:solidFill>
          </a:endParaRPr>
        </a:p>
        <a:p>
          <a:pPr marL="0" lvl="0" indent="0" algn="ctr" defTabSz="577850">
            <a:lnSpc>
              <a:spcPct val="90000"/>
            </a:lnSpc>
            <a:spcBef>
              <a:spcPct val="0"/>
            </a:spcBef>
            <a:spcAft>
              <a:spcPct val="35000"/>
            </a:spcAft>
            <a:buNone/>
          </a:pPr>
          <a:r>
            <a:rPr lang="en-US" sz="1300" kern="1200" dirty="0">
              <a:solidFill>
                <a:schemeClr val="tx1"/>
              </a:solidFill>
            </a:rPr>
            <a:t>Uploads approved document by doc type to eFolder</a:t>
          </a:r>
        </a:p>
      </dsp:txBody>
      <dsp:txXfrm>
        <a:off x="363727" y="3711489"/>
        <a:ext cx="2234319" cy="1340591"/>
      </dsp:txXfrm>
    </dsp:sp>
    <dsp:sp modelId="{259C3CA6-E86A-4D46-ACDB-546B0D40F2B2}">
      <dsp:nvSpPr>
        <dsp:cNvPr id="0" name=""/>
        <dsp:cNvSpPr/>
      </dsp:nvSpPr>
      <dsp:spPr>
        <a:xfrm>
          <a:off x="3111940" y="3711489"/>
          <a:ext cx="2234319" cy="1340591"/>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endParaRPr lang="en-US" sz="1300" kern="1200" dirty="0">
            <a:solidFill>
              <a:schemeClr val="tx1"/>
            </a:solidFill>
          </a:endParaRPr>
        </a:p>
        <a:p>
          <a:pPr marL="0" lvl="0" indent="0" algn="ctr" defTabSz="577850">
            <a:lnSpc>
              <a:spcPct val="90000"/>
            </a:lnSpc>
            <a:spcBef>
              <a:spcPct val="0"/>
            </a:spcBef>
            <a:spcAft>
              <a:spcPct val="35000"/>
            </a:spcAft>
            <a:buNone/>
          </a:pPr>
          <a:r>
            <a:rPr lang="en-US" sz="1300" kern="1200" dirty="0">
              <a:solidFill>
                <a:schemeClr val="tx1"/>
              </a:solidFill>
            </a:rPr>
            <a:t>Deletes temporary document from their subfolder</a:t>
          </a:r>
        </a:p>
      </dsp:txBody>
      <dsp:txXfrm>
        <a:off x="3111940" y="3711489"/>
        <a:ext cx="2234319" cy="13405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E88FB-D947-459F-9446-1A06A813DE43}">
      <dsp:nvSpPr>
        <dsp:cNvPr id="0" name=""/>
        <dsp:cNvSpPr/>
      </dsp:nvSpPr>
      <dsp:spPr>
        <a:xfrm>
          <a:off x="2596246" y="627094"/>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2825046" y="670245"/>
        <a:ext cx="25694" cy="5138"/>
      </dsp:txXfrm>
    </dsp:sp>
    <dsp:sp modelId="{FFB2E747-92CF-4AA3-824A-662043CE4E78}">
      <dsp:nvSpPr>
        <dsp:cNvPr id="0" name=""/>
        <dsp:cNvSpPr/>
      </dsp:nvSpPr>
      <dsp:spPr>
        <a:xfrm>
          <a:off x="363727" y="2519"/>
          <a:ext cx="2234319" cy="1340591"/>
        </a:xfrm>
        <a:prstGeom prst="rect">
          <a:avLst/>
        </a:prstGeom>
        <a:solidFill>
          <a:schemeClr val="bg1">
            <a:lumMod val="50000"/>
          </a:schemeClr>
        </a:solidFill>
        <a:ln w="12700" cap="flat" cmpd="sng" algn="ctr">
          <a:solidFill>
            <a:schemeClr val="accent2"/>
          </a:solidFill>
          <a:prstDash val="solid"/>
          <a:miter lim="800000"/>
        </a:ln>
        <a:effectLst/>
        <a:scene3d>
          <a:camera prst="orthographicFront">
            <a:rot lat="0" lon="0" rev="0"/>
          </a:camera>
          <a:lightRig rig="contrasting" dir="t">
            <a:rot lat="0" lon="0" rev="1200000"/>
          </a:lightRig>
        </a:scene3d>
        <a:sp3d contourW="19050" prstMaterial="metal">
          <a:bevelT w="88900" h="203200"/>
          <a:bevelB w="165100" h="254000"/>
        </a:sp3d>
      </dsp:spPr>
      <dsp:style>
        <a:lnRef idx="2">
          <a:schemeClr val="accent2"/>
        </a:lnRef>
        <a:fillRef idx="1">
          <a:schemeClr val="lt1"/>
        </a:fillRef>
        <a:effectRef idx="0">
          <a:schemeClr val="accent2"/>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 </a:t>
          </a:r>
        </a:p>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Creates MSWord Doc</a:t>
          </a:r>
        </a:p>
      </dsp:txBody>
      <dsp:txXfrm>
        <a:off x="363727" y="2519"/>
        <a:ext cx="2234319" cy="1340591"/>
      </dsp:txXfrm>
    </dsp:sp>
    <dsp:sp modelId="{A86A1E9C-9818-4BC2-8560-517AEDDB6AF3}">
      <dsp:nvSpPr>
        <dsp:cNvPr id="0" name=""/>
        <dsp:cNvSpPr/>
      </dsp:nvSpPr>
      <dsp:spPr>
        <a:xfrm>
          <a:off x="5344459" y="627094"/>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5573259" y="670245"/>
        <a:ext cx="25694" cy="5138"/>
      </dsp:txXfrm>
    </dsp:sp>
    <dsp:sp modelId="{1603A8D7-7FDF-494B-99B8-FCAA7FA42458}">
      <dsp:nvSpPr>
        <dsp:cNvPr id="0" name=""/>
        <dsp:cNvSpPr/>
      </dsp:nvSpPr>
      <dsp:spPr>
        <a:xfrm>
          <a:off x="3111940" y="2519"/>
          <a:ext cx="2234319" cy="1340591"/>
        </a:xfrm>
        <a:prstGeom prst="rect">
          <a:avLst/>
        </a:prstGeom>
        <a:solidFill>
          <a:schemeClr val="bg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endParaRPr lang="en-US" sz="1300" kern="1200" dirty="0">
            <a:solidFill>
              <a:schemeClr val="tx1"/>
            </a:solidFill>
          </a:endParaRPr>
        </a:p>
        <a:p>
          <a:pPr marL="0" lvl="0" indent="0" algn="ctr" defTabSz="577850">
            <a:lnSpc>
              <a:spcPct val="90000"/>
            </a:lnSpc>
            <a:spcBef>
              <a:spcPct val="0"/>
            </a:spcBef>
            <a:spcAft>
              <a:spcPct val="35000"/>
            </a:spcAft>
            <a:buNone/>
          </a:pPr>
          <a:r>
            <a:rPr lang="en-US" sz="1300" kern="1200" dirty="0">
              <a:solidFill>
                <a:schemeClr val="tx1"/>
              </a:solidFill>
            </a:rPr>
            <a:t>Saves Doc as PDF (using naming convention)</a:t>
          </a:r>
        </a:p>
      </dsp:txBody>
      <dsp:txXfrm>
        <a:off x="3111940" y="2519"/>
        <a:ext cx="2234319" cy="1340591"/>
      </dsp:txXfrm>
    </dsp:sp>
    <dsp:sp modelId="{609CF073-1765-45EE-9E22-60113EEE0E7F}">
      <dsp:nvSpPr>
        <dsp:cNvPr id="0" name=""/>
        <dsp:cNvSpPr/>
      </dsp:nvSpPr>
      <dsp:spPr>
        <a:xfrm>
          <a:off x="1480887" y="1341310"/>
          <a:ext cx="5496425" cy="483293"/>
        </a:xfrm>
        <a:custGeom>
          <a:avLst/>
          <a:gdLst/>
          <a:ahLst/>
          <a:cxnLst/>
          <a:rect l="0" t="0" r="0" b="0"/>
          <a:pathLst>
            <a:path>
              <a:moveTo>
                <a:pt x="5496425" y="0"/>
              </a:moveTo>
              <a:lnTo>
                <a:pt x="5496425" y="258746"/>
              </a:lnTo>
              <a:lnTo>
                <a:pt x="0" y="258746"/>
              </a:lnTo>
              <a:lnTo>
                <a:pt x="0" y="483293"/>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4091090" y="1580387"/>
        <a:ext cx="276019" cy="5138"/>
      </dsp:txXfrm>
    </dsp:sp>
    <dsp:sp modelId="{49D18990-FF5E-4670-A622-E48AB837662A}">
      <dsp:nvSpPr>
        <dsp:cNvPr id="0" name=""/>
        <dsp:cNvSpPr/>
      </dsp:nvSpPr>
      <dsp:spPr>
        <a:xfrm>
          <a:off x="5860153" y="2519"/>
          <a:ext cx="2234319" cy="1340591"/>
        </a:xfrm>
        <a:prstGeom prst="rect">
          <a:avLst/>
        </a:prstGeom>
        <a:solidFill>
          <a:schemeClr val="bg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endParaRPr lang="en-US" sz="1300" kern="1200" dirty="0">
            <a:solidFill>
              <a:schemeClr val="tx1"/>
            </a:solidFill>
          </a:endParaRPr>
        </a:p>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Moves signed PDF to “Concurrence Needed” folder</a:t>
          </a:r>
          <a:endParaRPr lang="en-US" sz="1300" kern="1200" dirty="0">
            <a:solidFill>
              <a:schemeClr val="tx1"/>
            </a:solidFill>
          </a:endParaRPr>
        </a:p>
      </dsp:txBody>
      <dsp:txXfrm>
        <a:off x="5860153" y="2519"/>
        <a:ext cx="2234319" cy="1340591"/>
      </dsp:txXfrm>
    </dsp:sp>
    <dsp:sp modelId="{43F86380-466A-45FA-959E-98DAA5F00301}">
      <dsp:nvSpPr>
        <dsp:cNvPr id="0" name=""/>
        <dsp:cNvSpPr/>
      </dsp:nvSpPr>
      <dsp:spPr>
        <a:xfrm>
          <a:off x="2596246" y="2481580"/>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2825046" y="2524730"/>
        <a:ext cx="25694" cy="5138"/>
      </dsp:txXfrm>
    </dsp:sp>
    <dsp:sp modelId="{857F7C18-4D5F-43FC-A680-053A981C98AE}">
      <dsp:nvSpPr>
        <dsp:cNvPr id="0" name=""/>
        <dsp:cNvSpPr/>
      </dsp:nvSpPr>
      <dsp:spPr>
        <a:xfrm>
          <a:off x="363727" y="1857004"/>
          <a:ext cx="2234319" cy="1340591"/>
        </a:xfrm>
        <a:prstGeom prst="rect">
          <a:avLst/>
        </a:prstGeom>
        <a:solidFill>
          <a:schemeClr val="bg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endParaRPr lang="en-US" sz="1300" kern="1200" dirty="0">
            <a:solidFill>
              <a:schemeClr val="tx1"/>
            </a:solidFill>
          </a:endParaRPr>
        </a:p>
        <a:p>
          <a:pPr marL="0" lvl="0" indent="0" algn="ctr" defTabSz="577850">
            <a:lnSpc>
              <a:spcPct val="90000"/>
            </a:lnSpc>
            <a:spcBef>
              <a:spcPct val="0"/>
            </a:spcBef>
            <a:spcAft>
              <a:spcPct val="35000"/>
            </a:spcAft>
            <a:buNone/>
          </a:pPr>
          <a:r>
            <a:rPr lang="en-US" sz="1300" kern="1200" dirty="0">
              <a:solidFill>
                <a:schemeClr val="tx1"/>
              </a:solidFill>
            </a:rPr>
            <a:t>eNotifies VREO of documents in Concurrence Folder</a:t>
          </a:r>
        </a:p>
      </dsp:txBody>
      <dsp:txXfrm>
        <a:off x="363727" y="1857004"/>
        <a:ext cx="2234319" cy="1340591"/>
      </dsp:txXfrm>
    </dsp:sp>
    <dsp:sp modelId="{2D087865-2C17-45D3-84B8-F9E368D4678B}">
      <dsp:nvSpPr>
        <dsp:cNvPr id="0" name=""/>
        <dsp:cNvSpPr/>
      </dsp:nvSpPr>
      <dsp:spPr>
        <a:xfrm>
          <a:off x="5344459" y="2481580"/>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5573259" y="2524730"/>
        <a:ext cx="25694" cy="5138"/>
      </dsp:txXfrm>
    </dsp:sp>
    <dsp:sp modelId="{244B02C0-6207-4169-85A1-607CBC75E4E2}">
      <dsp:nvSpPr>
        <dsp:cNvPr id="0" name=""/>
        <dsp:cNvSpPr/>
      </dsp:nvSpPr>
      <dsp:spPr>
        <a:xfrm>
          <a:off x="3111940" y="1857004"/>
          <a:ext cx="2234319" cy="1340591"/>
        </a:xfrm>
        <a:prstGeom prst="rect">
          <a:avLst/>
        </a:prstGeom>
        <a:solidFill>
          <a:schemeClr val="bg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VREO</a:t>
          </a:r>
        </a:p>
        <a:p>
          <a:pPr marL="0" lvl="0" indent="0" algn="ctr" defTabSz="577850">
            <a:lnSpc>
              <a:spcPct val="90000"/>
            </a:lnSpc>
            <a:spcBef>
              <a:spcPct val="0"/>
            </a:spcBef>
            <a:spcAft>
              <a:spcPct val="35000"/>
            </a:spcAft>
            <a:buNone/>
          </a:pPr>
          <a:r>
            <a:rPr lang="en-US" sz="1300" kern="1200" dirty="0">
              <a:solidFill>
                <a:schemeClr val="tx1"/>
              </a:solidFill>
            </a:rPr>
            <a:t>Reviews document, moves document to the VRC’s folder with PIV signature or return to VRC for further action </a:t>
          </a:r>
        </a:p>
      </dsp:txBody>
      <dsp:txXfrm>
        <a:off x="3111940" y="1857004"/>
        <a:ext cx="2234319" cy="1340591"/>
      </dsp:txXfrm>
    </dsp:sp>
    <dsp:sp modelId="{5F945DB6-4057-4BE6-BE72-02F66215268A}">
      <dsp:nvSpPr>
        <dsp:cNvPr id="0" name=""/>
        <dsp:cNvSpPr/>
      </dsp:nvSpPr>
      <dsp:spPr>
        <a:xfrm>
          <a:off x="1480887" y="3195795"/>
          <a:ext cx="5496425" cy="483293"/>
        </a:xfrm>
        <a:custGeom>
          <a:avLst/>
          <a:gdLst/>
          <a:ahLst/>
          <a:cxnLst/>
          <a:rect l="0" t="0" r="0" b="0"/>
          <a:pathLst>
            <a:path>
              <a:moveTo>
                <a:pt x="5496425" y="0"/>
              </a:moveTo>
              <a:lnTo>
                <a:pt x="5496425" y="258746"/>
              </a:lnTo>
              <a:lnTo>
                <a:pt x="0" y="258746"/>
              </a:lnTo>
              <a:lnTo>
                <a:pt x="0" y="483293"/>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4091090" y="3434873"/>
        <a:ext cx="276019" cy="5138"/>
      </dsp:txXfrm>
    </dsp:sp>
    <dsp:sp modelId="{72C5961C-B13B-47D9-989A-39E747BF3F6C}">
      <dsp:nvSpPr>
        <dsp:cNvPr id="0" name=""/>
        <dsp:cNvSpPr/>
      </dsp:nvSpPr>
      <dsp:spPr>
        <a:xfrm>
          <a:off x="5860153" y="1857004"/>
          <a:ext cx="2234319" cy="1340591"/>
        </a:xfrm>
        <a:prstGeom prst="rect">
          <a:avLst/>
        </a:prstGeom>
        <a:solidFill>
          <a:schemeClr val="bg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VREO</a:t>
          </a:r>
        </a:p>
        <a:p>
          <a:pPr marL="0" lvl="0" indent="0" algn="ctr" defTabSz="577850">
            <a:lnSpc>
              <a:spcPct val="90000"/>
            </a:lnSpc>
            <a:spcBef>
              <a:spcPct val="0"/>
            </a:spcBef>
            <a:spcAft>
              <a:spcPct val="35000"/>
            </a:spcAft>
            <a:buNone/>
          </a:pPr>
          <a:r>
            <a:rPr lang="en-US" sz="1300" kern="1200" dirty="0">
              <a:solidFill>
                <a:schemeClr val="tx1"/>
              </a:solidFill>
            </a:rPr>
            <a:t>Deletes original request from Concurrence Folder</a:t>
          </a:r>
        </a:p>
      </dsp:txBody>
      <dsp:txXfrm>
        <a:off x="5860153" y="1857004"/>
        <a:ext cx="2234319" cy="1340591"/>
      </dsp:txXfrm>
    </dsp:sp>
    <dsp:sp modelId="{D5BB9C2B-788A-40F3-9EF6-929126DA6AD0}">
      <dsp:nvSpPr>
        <dsp:cNvPr id="0" name=""/>
        <dsp:cNvSpPr/>
      </dsp:nvSpPr>
      <dsp:spPr>
        <a:xfrm>
          <a:off x="2596246" y="4336065"/>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2825046" y="4379215"/>
        <a:ext cx="25694" cy="5138"/>
      </dsp:txXfrm>
    </dsp:sp>
    <dsp:sp modelId="{53619EDB-C1A0-41A4-86EB-D0ACE8E6FBC0}">
      <dsp:nvSpPr>
        <dsp:cNvPr id="0" name=""/>
        <dsp:cNvSpPr/>
      </dsp:nvSpPr>
      <dsp:spPr>
        <a:xfrm>
          <a:off x="363727" y="3711489"/>
          <a:ext cx="2234319" cy="1340591"/>
        </a:xfrm>
        <a:prstGeom prst="rect">
          <a:avLst/>
        </a:prstGeom>
        <a:solidFill>
          <a:schemeClr val="lt1"/>
        </a:solidFill>
        <a:ln w="12700" cap="flat" cmpd="sng" algn="ctr">
          <a:solidFill>
            <a:schemeClr val="accent2"/>
          </a:solidFill>
          <a:prstDash val="solid"/>
          <a:miter lim="800000"/>
        </a:ln>
        <a:effectLst/>
        <a:scene3d>
          <a:camera prst="orthographicFront">
            <a:rot lat="0" lon="0" rev="0"/>
          </a:camera>
          <a:lightRig rig="contrasting" dir="t">
            <a:rot lat="0" lon="0" rev="1200000"/>
          </a:lightRig>
        </a:scene3d>
        <a:sp3d/>
      </dsp:spPr>
      <dsp:style>
        <a:lnRef idx="2">
          <a:schemeClr val="accent2"/>
        </a:lnRef>
        <a:fillRef idx="1">
          <a:schemeClr val="lt1"/>
        </a:fillRef>
        <a:effectRef idx="0">
          <a:schemeClr val="accent2"/>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p>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Uploads approved document by doc type to eFolder</a:t>
          </a:r>
        </a:p>
      </dsp:txBody>
      <dsp:txXfrm>
        <a:off x="363727" y="3711489"/>
        <a:ext cx="2234319" cy="1340591"/>
      </dsp:txXfrm>
    </dsp:sp>
    <dsp:sp modelId="{259C3CA6-E86A-4D46-ACDB-546B0D40F2B2}">
      <dsp:nvSpPr>
        <dsp:cNvPr id="0" name=""/>
        <dsp:cNvSpPr/>
      </dsp:nvSpPr>
      <dsp:spPr>
        <a:xfrm>
          <a:off x="3111940" y="3711489"/>
          <a:ext cx="2234319" cy="1340591"/>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endParaRPr lang="en-US" sz="1300" kern="1200" dirty="0">
            <a:solidFill>
              <a:schemeClr val="tx1"/>
            </a:solidFill>
          </a:endParaRPr>
        </a:p>
        <a:p>
          <a:pPr marL="0" lvl="0" indent="0" algn="ctr" defTabSz="577850">
            <a:lnSpc>
              <a:spcPct val="90000"/>
            </a:lnSpc>
            <a:spcBef>
              <a:spcPct val="0"/>
            </a:spcBef>
            <a:spcAft>
              <a:spcPct val="35000"/>
            </a:spcAft>
            <a:buNone/>
          </a:pPr>
          <a:r>
            <a:rPr lang="en-US" sz="1300" kern="1200" dirty="0">
              <a:solidFill>
                <a:schemeClr val="tx1"/>
              </a:solidFill>
            </a:rPr>
            <a:t>Deletes temporary document from their subfolder</a:t>
          </a:r>
        </a:p>
      </dsp:txBody>
      <dsp:txXfrm>
        <a:off x="3111940" y="3711489"/>
        <a:ext cx="2234319" cy="134059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E88FB-D947-459F-9446-1A06A813DE43}">
      <dsp:nvSpPr>
        <dsp:cNvPr id="0" name=""/>
        <dsp:cNvSpPr/>
      </dsp:nvSpPr>
      <dsp:spPr>
        <a:xfrm>
          <a:off x="2596246" y="627094"/>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2825046" y="670245"/>
        <a:ext cx="25694" cy="5138"/>
      </dsp:txXfrm>
    </dsp:sp>
    <dsp:sp modelId="{FFB2E747-92CF-4AA3-824A-662043CE4E78}">
      <dsp:nvSpPr>
        <dsp:cNvPr id="0" name=""/>
        <dsp:cNvSpPr/>
      </dsp:nvSpPr>
      <dsp:spPr>
        <a:xfrm>
          <a:off x="363727" y="2519"/>
          <a:ext cx="2234319" cy="1340591"/>
        </a:xfrm>
        <a:prstGeom prst="rect">
          <a:avLst/>
        </a:prstGeom>
        <a:solidFill>
          <a:schemeClr val="bg1">
            <a:lumMod val="50000"/>
          </a:schemeClr>
        </a:solidFill>
        <a:ln w="12700" cap="flat" cmpd="sng" algn="ctr">
          <a:solidFill>
            <a:schemeClr val="accent2"/>
          </a:solidFill>
          <a:prstDash val="solid"/>
          <a:miter lim="800000"/>
        </a:ln>
        <a:effectLst/>
        <a:scene3d>
          <a:camera prst="orthographicFront">
            <a:rot lat="0" lon="0" rev="0"/>
          </a:camera>
          <a:lightRig rig="contrasting" dir="t">
            <a:rot lat="0" lon="0" rev="1200000"/>
          </a:lightRig>
        </a:scene3d>
        <a:sp3d contourW="19050" prstMaterial="metal">
          <a:bevelT w="88900" h="203200"/>
          <a:bevelB w="165100" h="254000"/>
        </a:sp3d>
      </dsp:spPr>
      <dsp:style>
        <a:lnRef idx="2">
          <a:schemeClr val="accent2"/>
        </a:lnRef>
        <a:fillRef idx="1">
          <a:schemeClr val="lt1"/>
        </a:fillRef>
        <a:effectRef idx="0">
          <a:schemeClr val="accent2"/>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 </a:t>
          </a:r>
        </a:p>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Creates MSWord Doc</a:t>
          </a:r>
        </a:p>
      </dsp:txBody>
      <dsp:txXfrm>
        <a:off x="363727" y="2519"/>
        <a:ext cx="2234319" cy="1340591"/>
      </dsp:txXfrm>
    </dsp:sp>
    <dsp:sp modelId="{A86A1E9C-9818-4BC2-8560-517AEDDB6AF3}">
      <dsp:nvSpPr>
        <dsp:cNvPr id="0" name=""/>
        <dsp:cNvSpPr/>
      </dsp:nvSpPr>
      <dsp:spPr>
        <a:xfrm>
          <a:off x="5344459" y="627094"/>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5573259" y="670245"/>
        <a:ext cx="25694" cy="5138"/>
      </dsp:txXfrm>
    </dsp:sp>
    <dsp:sp modelId="{1603A8D7-7FDF-494B-99B8-FCAA7FA42458}">
      <dsp:nvSpPr>
        <dsp:cNvPr id="0" name=""/>
        <dsp:cNvSpPr/>
      </dsp:nvSpPr>
      <dsp:spPr>
        <a:xfrm>
          <a:off x="3111940" y="2519"/>
          <a:ext cx="2234319" cy="1340591"/>
        </a:xfrm>
        <a:prstGeom prst="rect">
          <a:avLst/>
        </a:prstGeom>
        <a:solidFill>
          <a:schemeClr val="bg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endParaRPr lang="en-US" sz="1300" kern="1200" dirty="0">
            <a:solidFill>
              <a:schemeClr val="tx1"/>
            </a:solidFill>
          </a:endParaRPr>
        </a:p>
        <a:p>
          <a:pPr marL="0" lvl="0" indent="0" algn="ctr" defTabSz="577850">
            <a:lnSpc>
              <a:spcPct val="90000"/>
            </a:lnSpc>
            <a:spcBef>
              <a:spcPct val="0"/>
            </a:spcBef>
            <a:spcAft>
              <a:spcPct val="35000"/>
            </a:spcAft>
            <a:buNone/>
          </a:pPr>
          <a:r>
            <a:rPr lang="en-US" sz="1300" kern="1200" dirty="0">
              <a:solidFill>
                <a:schemeClr val="tx1"/>
              </a:solidFill>
            </a:rPr>
            <a:t>Saves Doc as PDF (using naming convention)</a:t>
          </a:r>
        </a:p>
      </dsp:txBody>
      <dsp:txXfrm>
        <a:off x="3111940" y="2519"/>
        <a:ext cx="2234319" cy="1340591"/>
      </dsp:txXfrm>
    </dsp:sp>
    <dsp:sp modelId="{609CF073-1765-45EE-9E22-60113EEE0E7F}">
      <dsp:nvSpPr>
        <dsp:cNvPr id="0" name=""/>
        <dsp:cNvSpPr/>
      </dsp:nvSpPr>
      <dsp:spPr>
        <a:xfrm>
          <a:off x="1480887" y="1341310"/>
          <a:ext cx="5496425" cy="483293"/>
        </a:xfrm>
        <a:custGeom>
          <a:avLst/>
          <a:gdLst/>
          <a:ahLst/>
          <a:cxnLst/>
          <a:rect l="0" t="0" r="0" b="0"/>
          <a:pathLst>
            <a:path>
              <a:moveTo>
                <a:pt x="5496425" y="0"/>
              </a:moveTo>
              <a:lnTo>
                <a:pt x="5496425" y="258746"/>
              </a:lnTo>
              <a:lnTo>
                <a:pt x="0" y="258746"/>
              </a:lnTo>
              <a:lnTo>
                <a:pt x="0" y="483293"/>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4091090" y="1580387"/>
        <a:ext cx="276019" cy="5138"/>
      </dsp:txXfrm>
    </dsp:sp>
    <dsp:sp modelId="{49D18990-FF5E-4670-A622-E48AB837662A}">
      <dsp:nvSpPr>
        <dsp:cNvPr id="0" name=""/>
        <dsp:cNvSpPr/>
      </dsp:nvSpPr>
      <dsp:spPr>
        <a:xfrm>
          <a:off x="5860153" y="2519"/>
          <a:ext cx="2234319" cy="1340591"/>
        </a:xfrm>
        <a:prstGeom prst="rect">
          <a:avLst/>
        </a:prstGeom>
        <a:solidFill>
          <a:schemeClr val="bg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endParaRPr lang="en-US" sz="1300" kern="1200" dirty="0">
            <a:solidFill>
              <a:schemeClr val="tx1"/>
            </a:solidFill>
          </a:endParaRPr>
        </a:p>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Moves signed PDF to “Concurrence Needed” folder</a:t>
          </a:r>
          <a:endParaRPr lang="en-US" sz="1300" kern="1200" dirty="0">
            <a:solidFill>
              <a:schemeClr val="tx1"/>
            </a:solidFill>
          </a:endParaRPr>
        </a:p>
      </dsp:txBody>
      <dsp:txXfrm>
        <a:off x="5860153" y="2519"/>
        <a:ext cx="2234319" cy="1340591"/>
      </dsp:txXfrm>
    </dsp:sp>
    <dsp:sp modelId="{43F86380-466A-45FA-959E-98DAA5F00301}">
      <dsp:nvSpPr>
        <dsp:cNvPr id="0" name=""/>
        <dsp:cNvSpPr/>
      </dsp:nvSpPr>
      <dsp:spPr>
        <a:xfrm>
          <a:off x="2596246" y="2481580"/>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2825046" y="2524730"/>
        <a:ext cx="25694" cy="5138"/>
      </dsp:txXfrm>
    </dsp:sp>
    <dsp:sp modelId="{857F7C18-4D5F-43FC-A680-053A981C98AE}">
      <dsp:nvSpPr>
        <dsp:cNvPr id="0" name=""/>
        <dsp:cNvSpPr/>
      </dsp:nvSpPr>
      <dsp:spPr>
        <a:xfrm>
          <a:off x="363727" y="1857004"/>
          <a:ext cx="2234319" cy="1340591"/>
        </a:xfrm>
        <a:prstGeom prst="rect">
          <a:avLst/>
        </a:prstGeom>
        <a:solidFill>
          <a:schemeClr val="bg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endParaRPr lang="en-US" sz="1300" kern="1200" dirty="0">
            <a:solidFill>
              <a:schemeClr val="tx1"/>
            </a:solidFill>
          </a:endParaRPr>
        </a:p>
        <a:p>
          <a:pPr marL="0" lvl="0" indent="0" algn="ctr" defTabSz="577850">
            <a:lnSpc>
              <a:spcPct val="90000"/>
            </a:lnSpc>
            <a:spcBef>
              <a:spcPct val="0"/>
            </a:spcBef>
            <a:spcAft>
              <a:spcPct val="35000"/>
            </a:spcAft>
            <a:buNone/>
          </a:pPr>
          <a:r>
            <a:rPr lang="en-US" sz="1300" kern="1200" dirty="0">
              <a:solidFill>
                <a:schemeClr val="tx1"/>
              </a:solidFill>
            </a:rPr>
            <a:t>eNotifies VREO of documents in Concurrence Folder</a:t>
          </a:r>
        </a:p>
      </dsp:txBody>
      <dsp:txXfrm>
        <a:off x="363727" y="1857004"/>
        <a:ext cx="2234319" cy="1340591"/>
      </dsp:txXfrm>
    </dsp:sp>
    <dsp:sp modelId="{2D087865-2C17-45D3-84B8-F9E368D4678B}">
      <dsp:nvSpPr>
        <dsp:cNvPr id="0" name=""/>
        <dsp:cNvSpPr/>
      </dsp:nvSpPr>
      <dsp:spPr>
        <a:xfrm>
          <a:off x="5344459" y="2481580"/>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5573259" y="2524730"/>
        <a:ext cx="25694" cy="5138"/>
      </dsp:txXfrm>
    </dsp:sp>
    <dsp:sp modelId="{244B02C0-6207-4169-85A1-607CBC75E4E2}">
      <dsp:nvSpPr>
        <dsp:cNvPr id="0" name=""/>
        <dsp:cNvSpPr/>
      </dsp:nvSpPr>
      <dsp:spPr>
        <a:xfrm>
          <a:off x="3111940" y="1857004"/>
          <a:ext cx="2234319" cy="1340591"/>
        </a:xfrm>
        <a:prstGeom prst="rect">
          <a:avLst/>
        </a:prstGeom>
        <a:solidFill>
          <a:schemeClr val="bg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VREO</a:t>
          </a:r>
        </a:p>
        <a:p>
          <a:pPr marL="0" lvl="0" indent="0" algn="ctr" defTabSz="577850">
            <a:lnSpc>
              <a:spcPct val="90000"/>
            </a:lnSpc>
            <a:spcBef>
              <a:spcPct val="0"/>
            </a:spcBef>
            <a:spcAft>
              <a:spcPct val="35000"/>
            </a:spcAft>
            <a:buNone/>
          </a:pPr>
          <a:r>
            <a:rPr lang="en-US" sz="1300" kern="1200" dirty="0">
              <a:solidFill>
                <a:schemeClr val="tx1"/>
              </a:solidFill>
            </a:rPr>
            <a:t>Reviews document, moves document to the VRC’s folder with PIV signature or return to VRC for further action </a:t>
          </a:r>
        </a:p>
      </dsp:txBody>
      <dsp:txXfrm>
        <a:off x="3111940" y="1857004"/>
        <a:ext cx="2234319" cy="1340591"/>
      </dsp:txXfrm>
    </dsp:sp>
    <dsp:sp modelId="{5F945DB6-4057-4BE6-BE72-02F66215268A}">
      <dsp:nvSpPr>
        <dsp:cNvPr id="0" name=""/>
        <dsp:cNvSpPr/>
      </dsp:nvSpPr>
      <dsp:spPr>
        <a:xfrm>
          <a:off x="1480887" y="3195795"/>
          <a:ext cx="5496425" cy="483293"/>
        </a:xfrm>
        <a:custGeom>
          <a:avLst/>
          <a:gdLst/>
          <a:ahLst/>
          <a:cxnLst/>
          <a:rect l="0" t="0" r="0" b="0"/>
          <a:pathLst>
            <a:path>
              <a:moveTo>
                <a:pt x="5496425" y="0"/>
              </a:moveTo>
              <a:lnTo>
                <a:pt x="5496425" y="258746"/>
              </a:lnTo>
              <a:lnTo>
                <a:pt x="0" y="258746"/>
              </a:lnTo>
              <a:lnTo>
                <a:pt x="0" y="483293"/>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4091090" y="3434873"/>
        <a:ext cx="276019" cy="5138"/>
      </dsp:txXfrm>
    </dsp:sp>
    <dsp:sp modelId="{72C5961C-B13B-47D9-989A-39E747BF3F6C}">
      <dsp:nvSpPr>
        <dsp:cNvPr id="0" name=""/>
        <dsp:cNvSpPr/>
      </dsp:nvSpPr>
      <dsp:spPr>
        <a:xfrm>
          <a:off x="5860153" y="1857004"/>
          <a:ext cx="2234319" cy="1340591"/>
        </a:xfrm>
        <a:prstGeom prst="rect">
          <a:avLst/>
        </a:prstGeom>
        <a:solidFill>
          <a:schemeClr val="bg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VREO</a:t>
          </a:r>
        </a:p>
        <a:p>
          <a:pPr marL="0" lvl="0" indent="0" algn="ctr" defTabSz="577850">
            <a:lnSpc>
              <a:spcPct val="90000"/>
            </a:lnSpc>
            <a:spcBef>
              <a:spcPct val="0"/>
            </a:spcBef>
            <a:spcAft>
              <a:spcPct val="35000"/>
            </a:spcAft>
            <a:buNone/>
          </a:pPr>
          <a:r>
            <a:rPr lang="en-US" sz="1300" kern="1200" dirty="0">
              <a:solidFill>
                <a:schemeClr val="tx1"/>
              </a:solidFill>
            </a:rPr>
            <a:t>Deletes original request from Concurrence Folder</a:t>
          </a:r>
        </a:p>
      </dsp:txBody>
      <dsp:txXfrm>
        <a:off x="5860153" y="1857004"/>
        <a:ext cx="2234319" cy="1340591"/>
      </dsp:txXfrm>
    </dsp:sp>
    <dsp:sp modelId="{D5BB9C2B-788A-40F3-9EF6-929126DA6AD0}">
      <dsp:nvSpPr>
        <dsp:cNvPr id="0" name=""/>
        <dsp:cNvSpPr/>
      </dsp:nvSpPr>
      <dsp:spPr>
        <a:xfrm>
          <a:off x="2596246" y="4336065"/>
          <a:ext cx="483293" cy="91440"/>
        </a:xfrm>
        <a:custGeom>
          <a:avLst/>
          <a:gdLst/>
          <a:ahLst/>
          <a:cxnLst/>
          <a:rect l="0" t="0" r="0" b="0"/>
          <a:pathLst>
            <a:path>
              <a:moveTo>
                <a:pt x="0" y="45720"/>
              </a:moveTo>
              <a:lnTo>
                <a:pt x="483293" y="45720"/>
              </a:lnTo>
            </a:path>
          </a:pathLst>
        </a:custGeom>
        <a:noFill/>
        <a:ln w="6350" cap="flat" cmpd="sng" algn="ctr">
          <a:solidFill>
            <a:schemeClr val="accent2"/>
          </a:solidFill>
          <a:prstDash val="solid"/>
          <a:miter lim="800000"/>
          <a:tailEnd type="arrow"/>
        </a:ln>
        <a:effectLst/>
        <a:scene3d>
          <a:camera prst="orthographicFront">
            <a:rot lat="0" lon="0" rev="0"/>
          </a:camera>
          <a:lightRig rig="contrasting" dir="t">
            <a:rot lat="0" lon="0" rev="1200000"/>
          </a:lightRig>
        </a:scene3d>
        <a:sp3d z="-110000"/>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2825046" y="4379215"/>
        <a:ext cx="25694" cy="5138"/>
      </dsp:txXfrm>
    </dsp:sp>
    <dsp:sp modelId="{53619EDB-C1A0-41A4-86EB-D0ACE8E6FBC0}">
      <dsp:nvSpPr>
        <dsp:cNvPr id="0" name=""/>
        <dsp:cNvSpPr/>
      </dsp:nvSpPr>
      <dsp:spPr>
        <a:xfrm>
          <a:off x="363727" y="3711489"/>
          <a:ext cx="2234319" cy="1340591"/>
        </a:xfrm>
        <a:prstGeom prst="rect">
          <a:avLst/>
        </a:prstGeom>
        <a:solidFill>
          <a:schemeClr val="bg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endParaRPr lang="en-US" sz="1300" kern="1200" dirty="0">
            <a:solidFill>
              <a:schemeClr val="tx1"/>
            </a:solidFill>
          </a:endParaRPr>
        </a:p>
        <a:p>
          <a:pPr marL="0" lvl="0" indent="0" algn="ctr" defTabSz="577850">
            <a:lnSpc>
              <a:spcPct val="90000"/>
            </a:lnSpc>
            <a:spcBef>
              <a:spcPct val="0"/>
            </a:spcBef>
            <a:spcAft>
              <a:spcPct val="35000"/>
            </a:spcAft>
            <a:buNone/>
          </a:pPr>
          <a:r>
            <a:rPr lang="en-US" sz="1300" kern="1200" dirty="0">
              <a:solidFill>
                <a:schemeClr val="tx1"/>
              </a:solidFill>
            </a:rPr>
            <a:t>Uploads approved document by doc type to eFolder</a:t>
          </a:r>
        </a:p>
      </dsp:txBody>
      <dsp:txXfrm>
        <a:off x="363727" y="3711489"/>
        <a:ext cx="2234319" cy="1340591"/>
      </dsp:txXfrm>
    </dsp:sp>
    <dsp:sp modelId="{259C3CA6-E86A-4D46-ACDB-546B0D40F2B2}">
      <dsp:nvSpPr>
        <dsp:cNvPr id="0" name=""/>
        <dsp:cNvSpPr/>
      </dsp:nvSpPr>
      <dsp:spPr>
        <a:xfrm>
          <a:off x="3111940" y="3711489"/>
          <a:ext cx="2234319" cy="1340591"/>
        </a:xfrm>
        <a:prstGeom prst="rect">
          <a:avLst/>
        </a:prstGeom>
        <a:solidFill>
          <a:schemeClr val="lt1"/>
        </a:solidFill>
        <a:ln w="12700" cap="flat" cmpd="sng" algn="ctr">
          <a:solidFill>
            <a:schemeClr val="accent2"/>
          </a:solidFill>
          <a:prstDash val="solid"/>
          <a:miter lim="800000"/>
        </a:ln>
        <a:effectLst/>
        <a:scene3d>
          <a:camera prst="orthographicFront">
            <a:rot lat="0" lon="0" rev="0"/>
          </a:camera>
          <a:lightRig rig="contrasting" dir="t">
            <a:rot lat="0" lon="0" rev="1200000"/>
          </a:lightRig>
        </a:scene3d>
        <a:sp3d/>
      </dsp:spPr>
      <dsp:style>
        <a:lnRef idx="2">
          <a:schemeClr val="accent2"/>
        </a:lnRef>
        <a:fillRef idx="1">
          <a:schemeClr val="lt1"/>
        </a:fillRef>
        <a:effectRef idx="0">
          <a:schemeClr val="accent2"/>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Employee</a:t>
          </a:r>
        </a:p>
        <a:p>
          <a:pPr marL="0" lvl="0" indent="0" algn="ctr" defTabSz="577850">
            <a:lnSpc>
              <a:spcPct val="90000"/>
            </a:lnSpc>
            <a:spcBef>
              <a:spcPct val="0"/>
            </a:spcBef>
            <a:spcAft>
              <a:spcPct val="35000"/>
            </a:spcAft>
            <a:buNone/>
          </a:pPr>
          <a:r>
            <a:rPr lang="en-US" sz="1300" kern="1200" dirty="0">
              <a:solidFill>
                <a:schemeClr val="tx1"/>
              </a:solidFill>
              <a:latin typeface="Calibri"/>
              <a:ea typeface="+mn-ea"/>
              <a:cs typeface="+mn-cs"/>
            </a:rPr>
            <a:t>Deletes temporary document from their subfolder</a:t>
          </a:r>
        </a:p>
      </dsp:txBody>
      <dsp:txXfrm>
        <a:off x="3111940" y="3711489"/>
        <a:ext cx="2234319" cy="1340591"/>
      </dsp:txXfrm>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75" cy="46369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9" y="2"/>
            <a:ext cx="3038475" cy="463696"/>
          </a:xfrm>
          <a:prstGeom prst="rect">
            <a:avLst/>
          </a:prstGeom>
        </p:spPr>
        <p:txBody>
          <a:bodyPr vert="horz" lIns="91440" tIns="45720" rIns="91440" bIns="45720" rtlCol="0"/>
          <a:lstStyle>
            <a:lvl1pPr algn="r">
              <a:defRPr sz="1200"/>
            </a:lvl1pPr>
          </a:lstStyle>
          <a:p>
            <a:fld id="{A12E0B4B-DA64-4159-9B43-C564B3017EA0}" type="datetimeFigureOut">
              <a:rPr lang="en-US" smtClean="0"/>
              <a:t>8/3/2020</a:t>
            </a:fld>
            <a:endParaRPr lang="en-US" dirty="0"/>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44547"/>
            <a:ext cx="5607050" cy="363702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380"/>
            <a:ext cx="3038475" cy="46369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772380"/>
            <a:ext cx="3038475" cy="463696"/>
          </a:xfrm>
          <a:prstGeom prst="rect">
            <a:avLst/>
          </a:prstGeom>
        </p:spPr>
        <p:txBody>
          <a:bodyPr vert="horz" lIns="91440" tIns="45720" rIns="91440" bIns="45720" rtlCol="0" anchor="b"/>
          <a:lstStyle>
            <a:lvl1pPr algn="r">
              <a:defRPr sz="1200"/>
            </a:lvl1pPr>
          </a:lstStyle>
          <a:p>
            <a:fld id="{E51B54D1-27FA-4C6F-86D5-535F87F7DDF6}" type="slidenum">
              <a:rPr lang="en-US" smtClean="0"/>
              <a:t>‹#›</a:t>
            </a:fld>
            <a:endParaRPr lang="en-US" dirty="0"/>
          </a:p>
        </p:txBody>
      </p:sp>
    </p:spTree>
    <p:extLst>
      <p:ext uri="{BB962C8B-B14F-4D97-AF65-F5344CB8AC3E}">
        <p14:creationId xmlns:p14="http://schemas.microsoft.com/office/powerpoint/2010/main" val="1984822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vaww.vashare.vba.va.gov/sites/VRWKM/Training/2018%20VRE%20Officer's%20Training%20Symposium/Technology%20Bar/VBMS_Job_Aid_Adding_Documents_to_the_eFolder_Job_Aid_VRE_20180730.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vaww.vashare.vba.va.gov/sites/VRWKM/Training/2018%20VRE%20Officer's%20Training%20Symposium/Technology%20Bar/VBMS_Job_Aid_Adding_Documents_to_the_eFolder_Job_Aid_VRE_20180730.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vaww.vashare.vba.va.gov/sites/VRWKM/Training/2018%20VRE%20Officer's%20Training%20Symposium/Technology%20Bar/VBMS%20Master%20List%20VRE%20Document%20Type%20Categories%202018%2008%2009.pd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aww.vashare.vba.va.gov/sites/VRWKM/Training/2018%20VRE%20Officer's%20Training%20Symposium/Technology%20Bar/VBMS_Job_Aid_Adding_Documents_to_the_eFolder_Job_Aid_VRE_20180730.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vaww.vashare.vba.va.gov/sites/VRWKM/Training/2018%20VRE%20Officer's%20Training%20Symposium/Technology%20Bar/VBMS%20Master%20List%20VRE%20Document%20Type%20Categories%202018%2008%2009.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503238"/>
            <a:ext cx="4156075" cy="3116262"/>
          </a:xfrm>
        </p:spPr>
      </p:sp>
      <p:sp>
        <p:nvSpPr>
          <p:cNvPr id="3" name="Notes Placeholder 2"/>
          <p:cNvSpPr>
            <a:spLocks noGrp="1"/>
          </p:cNvSpPr>
          <p:nvPr>
            <p:ph type="body" idx="1"/>
          </p:nvPr>
        </p:nvSpPr>
        <p:spPr>
          <a:xfrm>
            <a:off x="228600" y="3619500"/>
            <a:ext cx="6705600" cy="5439227"/>
          </a:xfrm>
        </p:spPr>
        <p:txBody>
          <a:bodyPr/>
          <a:lstStyle/>
          <a:p>
            <a:r>
              <a:rPr lang="en-US" dirty="0"/>
              <a:t>Today we will be training on VR&amp;E’s Transition to the eFolder. This training is being provided in support of the major Vocational Rehabilitation and Employment (VR&amp;E) transformation that is taking place throughout our business line. This is one of a suite of trainings that will provide instructions to support the incremental transformation to a digital and paperless environment. The required prerequisite for staff to be able to comply with and implement this training is for employees to have a VBMS account with the appropriate user role. Employees without the required access should direct this request through their local regional office. Today’s training is intended for VR&amp;E staff to ensure there is a seamless transition and clear understanding of the procedures being put forth. </a:t>
            </a:r>
          </a:p>
        </p:txBody>
      </p:sp>
      <p:sp>
        <p:nvSpPr>
          <p:cNvPr id="4" name="Slide Number Placeholder 3"/>
          <p:cNvSpPr>
            <a:spLocks noGrp="1"/>
          </p:cNvSpPr>
          <p:nvPr>
            <p:ph type="sldNum" sz="quarter" idx="10"/>
          </p:nvPr>
        </p:nvSpPr>
        <p:spPr/>
        <p:txBody>
          <a:bodyPr/>
          <a:lstStyle/>
          <a:p>
            <a:fld id="{E51B54D1-27FA-4C6F-86D5-535F87F7DDF6}" type="slidenum">
              <a:rPr lang="en-US" smtClean="0"/>
              <a:t>1</a:t>
            </a:fld>
            <a:endParaRPr lang="en-US" dirty="0"/>
          </a:p>
        </p:txBody>
      </p:sp>
    </p:spTree>
    <p:extLst>
      <p:ext uri="{BB962C8B-B14F-4D97-AF65-F5344CB8AC3E}">
        <p14:creationId xmlns:p14="http://schemas.microsoft.com/office/powerpoint/2010/main" val="2129297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1189038"/>
            <a:ext cx="4156075" cy="3116262"/>
          </a:xfrm>
        </p:spPr>
      </p:sp>
      <p:sp>
        <p:nvSpPr>
          <p:cNvPr id="3" name="Notes Placeholder 2"/>
          <p:cNvSpPr>
            <a:spLocks noGrp="1"/>
          </p:cNvSpPr>
          <p:nvPr>
            <p:ph type="body" idx="1"/>
          </p:nvPr>
        </p:nvSpPr>
        <p:spPr/>
        <p:txBody>
          <a:bodyPr/>
          <a:lstStyle/>
          <a:p>
            <a:pPr marL="0" lvl="0" indent="0">
              <a:buFont typeface="+mj-lt"/>
              <a:buNone/>
            </a:pPr>
            <a:r>
              <a:rPr lang="en-US" dirty="0"/>
              <a:t>After an employee creates the document in Word and it is ready for submission to the VR&amp;E Officer for concurrence, it will need to be saved as a PDF on the employee’s desktop. Saving the document as a PDF prevents the document from being further edited and allows for digital signatures. The employee saves the document as a PDF using prescribed naming convention which will be shared on the next slide and when applicable, signs with the </a:t>
            </a:r>
            <a:r>
              <a:rPr lang="en-US" u="sng" dirty="0"/>
              <a:t>PIV Enabled Signature.</a:t>
            </a:r>
          </a:p>
        </p:txBody>
      </p:sp>
      <p:sp>
        <p:nvSpPr>
          <p:cNvPr id="4" name="Slide Number Placeholder 3"/>
          <p:cNvSpPr>
            <a:spLocks noGrp="1"/>
          </p:cNvSpPr>
          <p:nvPr>
            <p:ph type="sldNum" sz="quarter" idx="10"/>
          </p:nvPr>
        </p:nvSpPr>
        <p:spPr/>
        <p:txBody>
          <a:bodyPr/>
          <a:lstStyle/>
          <a:p>
            <a:fld id="{E51B54D1-27FA-4C6F-86D5-535F87F7DDF6}" type="slidenum">
              <a:rPr lang="en-US" smtClean="0"/>
              <a:t>10</a:t>
            </a:fld>
            <a:endParaRPr lang="en-US" dirty="0"/>
          </a:p>
        </p:txBody>
      </p:sp>
    </p:spTree>
    <p:extLst>
      <p:ext uri="{BB962C8B-B14F-4D97-AF65-F5344CB8AC3E}">
        <p14:creationId xmlns:p14="http://schemas.microsoft.com/office/powerpoint/2010/main" val="2975074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444547"/>
            <a:ext cx="6400800" cy="3637020"/>
          </a:xfrm>
        </p:spPr>
        <p:txBody>
          <a:bodyPr/>
          <a:lstStyle/>
          <a:p>
            <a:r>
              <a:rPr lang="en-US" dirty="0"/>
              <a:t>We are outlining a specific naming convention for documents that you save to your temporary location so that when you gain final approval you will have an easier time uploading them to the correct Veterans eFolder with the Correct Document Type. I will explain to you how the documents need to be saved in the concurrence folder. </a:t>
            </a:r>
          </a:p>
          <a:p>
            <a:endParaRPr lang="en-US" dirty="0"/>
          </a:p>
          <a:p>
            <a:r>
              <a:rPr lang="en-US" dirty="0"/>
              <a:t>As a sidenote, these instructions were a product of the Paperless Transition Workgroup which was composed of various VR&amp;E Officers and Assistant VR&amp;E Officers from across the nation</a:t>
            </a:r>
          </a:p>
          <a:p>
            <a:endParaRPr lang="en-US" dirty="0"/>
          </a:p>
          <a:p>
            <a:r>
              <a:rPr lang="en-US" dirty="0"/>
              <a:t>Chapter 31 Veterans or Servicemembers with eFolders will have documents saved with the following title in place, Last Name First Initial Middle Initial (FIMI), letter number or form number and date the document is created, or saved for concurrence. For example, there is John Douglas Smith’s plan needing approval for Chapter 33 Retroactive Reimbursement. Staff would complete the required appendix, save it as a PDF, digitally sign it, and save it to the desktop as “Smith JD Appendix AV 092518.pdf”. Keep in mind, there are some forms and letters that do not have a form or letter number and you may have to save it as it is named, for example, high cost memo. </a:t>
            </a:r>
          </a:p>
          <a:p>
            <a:pPr marL="285750" indent="-285750">
              <a:buFontTx/>
              <a:buChar char="-"/>
            </a:pPr>
            <a:endParaRPr lang="en-US" dirty="0"/>
          </a:p>
          <a:p>
            <a:pPr lvl="0"/>
            <a:r>
              <a:rPr lang="en-US" dirty="0"/>
              <a:t>The eFolder will not accept special characters within a document name. Avoid using special characters when saving documents. Documents must be saved as PDFs or the upload to the eFolder will fail</a:t>
            </a:r>
          </a:p>
          <a:p>
            <a:endParaRPr lang="en-US" dirty="0"/>
          </a:p>
        </p:txBody>
      </p:sp>
      <p:sp>
        <p:nvSpPr>
          <p:cNvPr id="4" name="Slide Number Placeholder 3"/>
          <p:cNvSpPr>
            <a:spLocks noGrp="1"/>
          </p:cNvSpPr>
          <p:nvPr>
            <p:ph type="sldNum" sz="quarter" idx="10"/>
          </p:nvPr>
        </p:nvSpPr>
        <p:spPr/>
        <p:txBody>
          <a:bodyPr/>
          <a:lstStyle/>
          <a:p>
            <a:fld id="{E51B54D1-27FA-4C6F-86D5-535F87F7DDF6}" type="slidenum">
              <a:rPr lang="en-US" smtClean="0"/>
              <a:t>11</a:t>
            </a:fld>
            <a:endParaRPr lang="en-US" dirty="0"/>
          </a:p>
        </p:txBody>
      </p:sp>
    </p:spTree>
    <p:extLst>
      <p:ext uri="{BB962C8B-B14F-4D97-AF65-F5344CB8AC3E}">
        <p14:creationId xmlns:p14="http://schemas.microsoft.com/office/powerpoint/2010/main" val="3140215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1189038"/>
            <a:ext cx="4156075" cy="3116262"/>
          </a:xfrm>
        </p:spPr>
      </p:sp>
      <p:sp>
        <p:nvSpPr>
          <p:cNvPr id="3" name="Notes Placeholder 2"/>
          <p:cNvSpPr>
            <a:spLocks noGrp="1"/>
          </p:cNvSpPr>
          <p:nvPr>
            <p:ph type="body" idx="1"/>
          </p:nvPr>
        </p:nvSpPr>
        <p:spPr/>
        <p:txBody>
          <a:bodyPr/>
          <a:lstStyle/>
          <a:p>
            <a:pPr marL="0" lvl="0" indent="0">
              <a:buFont typeface="+mj-lt"/>
              <a:buNone/>
            </a:pPr>
            <a:r>
              <a:rPr lang="en-US" dirty="0"/>
              <a:t>This document will then be saved directly to the “Concurrence Needed” folder in the shared location. Locate the file of the document that you saved on your desktop and transfer the PDF version to the “Concurrence Needed” folder. </a:t>
            </a:r>
          </a:p>
        </p:txBody>
      </p:sp>
      <p:sp>
        <p:nvSpPr>
          <p:cNvPr id="4" name="Slide Number Placeholder 3"/>
          <p:cNvSpPr>
            <a:spLocks noGrp="1"/>
          </p:cNvSpPr>
          <p:nvPr>
            <p:ph type="sldNum" sz="quarter" idx="10"/>
          </p:nvPr>
        </p:nvSpPr>
        <p:spPr/>
        <p:txBody>
          <a:bodyPr/>
          <a:lstStyle/>
          <a:p>
            <a:fld id="{E51B54D1-27FA-4C6F-86D5-535F87F7DDF6}" type="slidenum">
              <a:rPr lang="en-US" smtClean="0"/>
              <a:t>12</a:t>
            </a:fld>
            <a:endParaRPr lang="en-US" dirty="0"/>
          </a:p>
        </p:txBody>
      </p:sp>
    </p:spTree>
    <p:extLst>
      <p:ext uri="{BB962C8B-B14F-4D97-AF65-F5344CB8AC3E}">
        <p14:creationId xmlns:p14="http://schemas.microsoft.com/office/powerpoint/2010/main" val="1217407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1189038"/>
            <a:ext cx="4156075" cy="3116262"/>
          </a:xfrm>
        </p:spPr>
      </p:sp>
      <p:sp>
        <p:nvSpPr>
          <p:cNvPr id="3" name="Notes Placeholder 2"/>
          <p:cNvSpPr>
            <a:spLocks noGrp="1"/>
          </p:cNvSpPr>
          <p:nvPr>
            <p:ph type="body" idx="1"/>
          </p:nvPr>
        </p:nvSpPr>
        <p:spPr/>
        <p:txBody>
          <a:bodyPr/>
          <a:lstStyle/>
          <a:p>
            <a:pPr marL="0" lvl="0" indent="0">
              <a:buFont typeface="+mj-lt"/>
              <a:buNone/>
            </a:pPr>
            <a:r>
              <a:rPr lang="en-US" dirty="0"/>
              <a:t>After the PDF document is saved to the “Concurrence Needed” notify the VR&amp;E Officer electronically by IM or email, which ever your VR&amp;E Officer prefers, that the concurrence document was placed in the “Concurrence Needed” folder. Veteran’s name, File number, reason for the request for concurrence, and any relevant documents already stored in the eFolder should also be provided for reference.</a:t>
            </a:r>
          </a:p>
        </p:txBody>
      </p:sp>
      <p:sp>
        <p:nvSpPr>
          <p:cNvPr id="4" name="Slide Number Placeholder 3"/>
          <p:cNvSpPr>
            <a:spLocks noGrp="1"/>
          </p:cNvSpPr>
          <p:nvPr>
            <p:ph type="sldNum" sz="quarter" idx="10"/>
          </p:nvPr>
        </p:nvSpPr>
        <p:spPr/>
        <p:txBody>
          <a:bodyPr/>
          <a:lstStyle/>
          <a:p>
            <a:fld id="{E51B54D1-27FA-4C6F-86D5-535F87F7DDF6}" type="slidenum">
              <a:rPr lang="en-US" smtClean="0"/>
              <a:t>13</a:t>
            </a:fld>
            <a:endParaRPr lang="en-US" dirty="0"/>
          </a:p>
        </p:txBody>
      </p:sp>
    </p:spTree>
    <p:extLst>
      <p:ext uri="{BB962C8B-B14F-4D97-AF65-F5344CB8AC3E}">
        <p14:creationId xmlns:p14="http://schemas.microsoft.com/office/powerpoint/2010/main" val="1222291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1189038"/>
            <a:ext cx="4156075" cy="3116262"/>
          </a:xfrm>
        </p:spPr>
      </p:sp>
      <p:sp>
        <p:nvSpPr>
          <p:cNvPr id="3" name="Notes Placeholder 2"/>
          <p:cNvSpPr>
            <a:spLocks noGrp="1"/>
          </p:cNvSpPr>
          <p:nvPr>
            <p:ph type="body" idx="1"/>
          </p:nvPr>
        </p:nvSpPr>
        <p:spPr/>
        <p:txBody>
          <a:bodyPr/>
          <a:lstStyle/>
          <a:p>
            <a:pPr marL="0" lvl="0" indent="0">
              <a:buFont typeface="+mj-lt"/>
              <a:buNone/>
            </a:pPr>
            <a:r>
              <a:rPr lang="en-US" dirty="0"/>
              <a:t>After reviewing the document and relevant material, the VR&amp;E Officer will either move the document to the employee’s subfolder on the shared location with their PIV enabled signature denoting approval; or return to the employee for further action. The VR&amp;E Officer will notify staff if the document has been approved and moved to their subfolder.</a:t>
            </a:r>
            <a:endParaRPr lang="en-US" strike="sngStrike" dirty="0"/>
          </a:p>
        </p:txBody>
      </p:sp>
      <p:sp>
        <p:nvSpPr>
          <p:cNvPr id="4" name="Slide Number Placeholder 3"/>
          <p:cNvSpPr>
            <a:spLocks noGrp="1"/>
          </p:cNvSpPr>
          <p:nvPr>
            <p:ph type="sldNum" sz="quarter" idx="10"/>
          </p:nvPr>
        </p:nvSpPr>
        <p:spPr/>
        <p:txBody>
          <a:bodyPr/>
          <a:lstStyle/>
          <a:p>
            <a:fld id="{E51B54D1-27FA-4C6F-86D5-535F87F7DDF6}" type="slidenum">
              <a:rPr lang="en-US" smtClean="0"/>
              <a:t>14</a:t>
            </a:fld>
            <a:endParaRPr lang="en-US" dirty="0"/>
          </a:p>
        </p:txBody>
      </p:sp>
    </p:spTree>
    <p:extLst>
      <p:ext uri="{BB962C8B-B14F-4D97-AF65-F5344CB8AC3E}">
        <p14:creationId xmlns:p14="http://schemas.microsoft.com/office/powerpoint/2010/main" val="2545037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1189038"/>
            <a:ext cx="4156075" cy="3116262"/>
          </a:xfrm>
        </p:spPr>
      </p:sp>
      <p:sp>
        <p:nvSpPr>
          <p:cNvPr id="3" name="Notes Placeholder 2"/>
          <p:cNvSpPr>
            <a:spLocks noGrp="1"/>
          </p:cNvSpPr>
          <p:nvPr>
            <p:ph type="body" idx="1"/>
          </p:nvPr>
        </p:nvSpPr>
        <p:spPr/>
        <p:txBody>
          <a:bodyPr/>
          <a:lstStyle/>
          <a:p>
            <a:pPr marL="0" lvl="0" indent="0">
              <a:buFont typeface="+mj-lt"/>
              <a:buNone/>
            </a:pPr>
            <a:r>
              <a:rPr lang="en-US" dirty="0"/>
              <a:t>After moving the document the VR&amp;E Officer deletes the original request from “Concurrence Needed” folder. </a:t>
            </a:r>
          </a:p>
        </p:txBody>
      </p:sp>
      <p:sp>
        <p:nvSpPr>
          <p:cNvPr id="4" name="Slide Number Placeholder 3"/>
          <p:cNvSpPr>
            <a:spLocks noGrp="1"/>
          </p:cNvSpPr>
          <p:nvPr>
            <p:ph type="sldNum" sz="quarter" idx="10"/>
          </p:nvPr>
        </p:nvSpPr>
        <p:spPr/>
        <p:txBody>
          <a:bodyPr/>
          <a:lstStyle/>
          <a:p>
            <a:fld id="{E51B54D1-27FA-4C6F-86D5-535F87F7DDF6}" type="slidenum">
              <a:rPr lang="en-US" smtClean="0"/>
              <a:t>15</a:t>
            </a:fld>
            <a:endParaRPr lang="en-US" dirty="0"/>
          </a:p>
        </p:txBody>
      </p:sp>
    </p:spTree>
    <p:extLst>
      <p:ext uri="{BB962C8B-B14F-4D97-AF65-F5344CB8AC3E}">
        <p14:creationId xmlns:p14="http://schemas.microsoft.com/office/powerpoint/2010/main" val="143688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1189038"/>
            <a:ext cx="4156075" cy="3116262"/>
          </a:xfrm>
        </p:spPr>
      </p:sp>
      <p:sp>
        <p:nvSpPr>
          <p:cNvPr id="3" name="Notes Placeholder 2"/>
          <p:cNvSpPr>
            <a:spLocks noGrp="1"/>
          </p:cNvSpPr>
          <p:nvPr>
            <p:ph type="body" idx="1"/>
          </p:nvPr>
        </p:nvSpPr>
        <p:spPr/>
        <p:txBody>
          <a:bodyPr/>
          <a:lstStyle/>
          <a:p>
            <a:pPr marL="0" lvl="0" indent="0">
              <a:buFont typeface="+mj-lt"/>
              <a:buNone/>
            </a:pPr>
            <a:r>
              <a:rPr lang="en-US" dirty="0"/>
              <a:t>The concurrence process is complete at this point. The employee must </a:t>
            </a:r>
            <a:r>
              <a:rPr lang="en-US" dirty="0">
                <a:hlinkClick r:id="rId3"/>
              </a:rPr>
              <a:t>upload the approved document by doc type to the appropriate eFolder</a:t>
            </a:r>
            <a:r>
              <a:rPr lang="en-US" dirty="0"/>
              <a:t>. Earlier I shared with you an eFolder job aid that walks you through the steps for uploading to the eFolder. It might make sense to keep this handy so that you can use it until you are experienced in uploading documents. </a:t>
            </a:r>
          </a:p>
        </p:txBody>
      </p:sp>
      <p:sp>
        <p:nvSpPr>
          <p:cNvPr id="4" name="Slide Number Placeholder 3"/>
          <p:cNvSpPr>
            <a:spLocks noGrp="1"/>
          </p:cNvSpPr>
          <p:nvPr>
            <p:ph type="sldNum" sz="quarter" idx="10"/>
          </p:nvPr>
        </p:nvSpPr>
        <p:spPr/>
        <p:txBody>
          <a:bodyPr/>
          <a:lstStyle/>
          <a:p>
            <a:fld id="{E51B54D1-27FA-4C6F-86D5-535F87F7DDF6}" type="slidenum">
              <a:rPr lang="en-US" smtClean="0"/>
              <a:t>16</a:t>
            </a:fld>
            <a:endParaRPr lang="en-US" dirty="0"/>
          </a:p>
        </p:txBody>
      </p:sp>
    </p:spTree>
    <p:extLst>
      <p:ext uri="{BB962C8B-B14F-4D97-AF65-F5344CB8AC3E}">
        <p14:creationId xmlns:p14="http://schemas.microsoft.com/office/powerpoint/2010/main" val="591504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1189038"/>
            <a:ext cx="4156075" cy="3116262"/>
          </a:xfrm>
        </p:spPr>
      </p:sp>
      <p:sp>
        <p:nvSpPr>
          <p:cNvPr id="3" name="Notes Placeholder 2"/>
          <p:cNvSpPr>
            <a:spLocks noGrp="1"/>
          </p:cNvSpPr>
          <p:nvPr>
            <p:ph type="body" idx="1"/>
          </p:nvPr>
        </p:nvSpPr>
        <p:spPr/>
        <p:txBody>
          <a:bodyPr/>
          <a:lstStyle/>
          <a:p>
            <a:pPr marL="0" lvl="0" indent="0">
              <a:buFont typeface="+mj-lt"/>
              <a:buNone/>
            </a:pPr>
            <a:r>
              <a:rPr lang="en-US" dirty="0"/>
              <a:t>Once the VR&amp;E employee confirms the document was uploaded successfully, the employee should delete this temporary document from their subfolder inside of the “Concurrence Needed” folder and any other location where it may have been temporarily stored. </a:t>
            </a:r>
          </a:p>
        </p:txBody>
      </p:sp>
      <p:sp>
        <p:nvSpPr>
          <p:cNvPr id="4" name="Slide Number Placeholder 3"/>
          <p:cNvSpPr>
            <a:spLocks noGrp="1"/>
          </p:cNvSpPr>
          <p:nvPr>
            <p:ph type="sldNum" sz="quarter" idx="10"/>
          </p:nvPr>
        </p:nvSpPr>
        <p:spPr/>
        <p:txBody>
          <a:bodyPr/>
          <a:lstStyle/>
          <a:p>
            <a:fld id="{E51B54D1-27FA-4C6F-86D5-535F87F7DDF6}" type="slidenum">
              <a:rPr lang="en-US" smtClean="0"/>
              <a:t>17</a:t>
            </a:fld>
            <a:endParaRPr lang="en-US" dirty="0"/>
          </a:p>
        </p:txBody>
      </p:sp>
    </p:spTree>
    <p:extLst>
      <p:ext uri="{BB962C8B-B14F-4D97-AF65-F5344CB8AC3E}">
        <p14:creationId xmlns:p14="http://schemas.microsoft.com/office/powerpoint/2010/main" val="4256847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 y="4444547"/>
            <a:ext cx="6781800" cy="4897890"/>
          </a:xfrm>
        </p:spPr>
        <p:txBody>
          <a:bodyPr/>
          <a:lstStyle/>
          <a:p>
            <a:r>
              <a:rPr lang="en-US" sz="1200" b="0" i="0" kern="1200" dirty="0">
                <a:effectLst/>
                <a:latin typeface="+mn-lt"/>
                <a:ea typeface="+mn-ea"/>
                <a:cs typeface="+mn-cs"/>
              </a:rPr>
              <a:t>Here are some questions you might have about the eFolder. </a:t>
            </a:r>
          </a:p>
          <a:p>
            <a:endParaRPr lang="en-US" sz="1200" b="1" i="1" kern="1200" dirty="0">
              <a:effectLst/>
              <a:latin typeface="+mn-lt"/>
              <a:ea typeface="+mn-ea"/>
              <a:cs typeface="+mn-cs"/>
            </a:endParaRPr>
          </a:p>
          <a:p>
            <a:r>
              <a:rPr lang="en-US" sz="1200" b="1" i="1" kern="1200" dirty="0">
                <a:effectLst/>
                <a:latin typeface="+mn-lt"/>
                <a:ea typeface="+mn-ea"/>
                <a:cs typeface="+mn-cs"/>
              </a:rPr>
              <a:t>Q1. Remind me again—when does the change to using eFolder for new applicants and marking in CWINRS that documents are in the eFolder go into effect?</a:t>
            </a:r>
            <a:endParaRPr lang="en-US" sz="1200" kern="1200" dirty="0">
              <a:effectLst/>
              <a:latin typeface="+mn-lt"/>
              <a:ea typeface="+mn-ea"/>
              <a:cs typeface="+mn-cs"/>
            </a:endParaRPr>
          </a:p>
          <a:p>
            <a:r>
              <a:rPr lang="en-US" sz="1200" kern="1200" dirty="0">
                <a:effectLst/>
                <a:latin typeface="+mn-lt"/>
                <a:ea typeface="+mn-ea"/>
                <a:cs typeface="+mn-cs"/>
              </a:rPr>
              <a:t>The change goes into effect after December 17, 2018. </a:t>
            </a:r>
            <a:br>
              <a:rPr lang="en-US" sz="1200" kern="1200" dirty="0">
                <a:effectLst/>
                <a:latin typeface="+mn-lt"/>
                <a:ea typeface="+mn-ea"/>
                <a:cs typeface="+mn-cs"/>
              </a:rPr>
            </a:br>
            <a:endParaRPr lang="en-US" sz="1200" kern="1200" dirty="0">
              <a:effectLst/>
              <a:latin typeface="+mn-lt"/>
              <a:ea typeface="+mn-ea"/>
              <a:cs typeface="+mn-cs"/>
            </a:endParaRPr>
          </a:p>
          <a:p>
            <a:r>
              <a:rPr lang="en-US" sz="1200" b="1" i="1" kern="1200" dirty="0">
                <a:effectLst/>
                <a:latin typeface="+mn-lt"/>
                <a:ea typeface="+mn-ea"/>
                <a:cs typeface="+mn-cs"/>
              </a:rPr>
              <a:t>Q2. Why are we doing it this way, I thought we were going to pilot active folder scan, centralized mail, and working within the eFolder for all cases this fall?</a:t>
            </a:r>
            <a:endParaRPr lang="en-US" sz="1200" kern="1200" dirty="0">
              <a:effectLst/>
              <a:latin typeface="+mn-lt"/>
              <a:ea typeface="+mn-ea"/>
              <a:cs typeface="+mn-cs"/>
            </a:endParaRPr>
          </a:p>
          <a:p>
            <a:r>
              <a:rPr lang="en-US" sz="1200" kern="1200" dirty="0">
                <a:effectLst/>
                <a:latin typeface="+mn-lt"/>
                <a:ea typeface="+mn-ea"/>
                <a:cs typeface="+mn-cs"/>
              </a:rPr>
              <a:t>You are correct, we were going to pilot and roll-out nationally Active Folder Scan/Centralized Mail and working within the eFolder all at once. However, as we got into the details we learned there were many barriers created by moving forward with these initiatives without other infrastructure in place. VR&amp;E Service assessed that these barriers would add an unreasonable increase to administrative burden on field staff—which was in direct conflict with the goals of the transition. </a:t>
            </a:r>
            <a:br>
              <a:rPr lang="en-US" sz="1200" kern="1200" dirty="0">
                <a:effectLst/>
                <a:latin typeface="+mn-lt"/>
                <a:ea typeface="+mn-ea"/>
                <a:cs typeface="+mn-cs"/>
              </a:rPr>
            </a:br>
            <a:endParaRPr lang="en-US" sz="1200" kern="1200" dirty="0">
              <a:effectLst/>
              <a:latin typeface="+mn-lt"/>
              <a:ea typeface="+mn-ea"/>
              <a:cs typeface="+mn-cs"/>
            </a:endParaRPr>
          </a:p>
          <a:p>
            <a:r>
              <a:rPr lang="en-US" sz="1200" b="1" i="1" kern="1200" dirty="0">
                <a:effectLst/>
                <a:latin typeface="+mn-lt"/>
                <a:ea typeface="+mn-ea"/>
                <a:cs typeface="+mn-cs"/>
              </a:rPr>
              <a:t>Q3. Why can’t I just scan and upload my own documents at the RO?</a:t>
            </a:r>
            <a:endParaRPr lang="en-US" sz="1200" kern="1200" dirty="0">
              <a:effectLst/>
              <a:latin typeface="+mn-lt"/>
              <a:ea typeface="+mn-ea"/>
              <a:cs typeface="+mn-cs"/>
            </a:endParaRPr>
          </a:p>
          <a:p>
            <a:r>
              <a:rPr lang="en-US" sz="1200" kern="1200" dirty="0">
                <a:effectLst/>
                <a:latin typeface="+mn-lt"/>
                <a:ea typeface="+mn-ea"/>
                <a:cs typeface="+mn-cs"/>
              </a:rPr>
              <a:t>The prohibition to scan documents locally is consistent with the guidance that Compensation Service has issued for their staff. The problem is, once paper is scanned, VA still has a responsibility for keeping and storing the paper documents per the Records Schedule.  Currently, the responsibility to ensure that all documents have been properly scanned and stored in a manner that they can be retrieved later if needed falls under the responsibility of the Centralized Mail contractor.  We do not have the infrastructure in place for local scanning, nor do we want to have to take on this additional administrative burden.</a:t>
            </a:r>
            <a:br>
              <a:rPr lang="en-US" sz="1200" kern="1200" dirty="0">
                <a:effectLst/>
                <a:latin typeface="+mn-lt"/>
                <a:ea typeface="+mn-ea"/>
                <a:cs typeface="+mn-cs"/>
              </a:rPr>
            </a:br>
            <a:br>
              <a:rPr lang="en-US" sz="1200" kern="1200" dirty="0">
                <a:effectLst/>
                <a:latin typeface="+mn-lt"/>
                <a:ea typeface="+mn-ea"/>
                <a:cs typeface="+mn-cs"/>
              </a:rPr>
            </a:br>
            <a:r>
              <a:rPr lang="en-US" sz="1200" b="1" i="1" kern="1200" dirty="0">
                <a:effectLst/>
                <a:latin typeface="+mn-lt"/>
                <a:ea typeface="+mn-ea"/>
                <a:cs typeface="+mn-cs"/>
              </a:rPr>
              <a:t>Q4.  Why are we only uploading documents for newly received applications?</a:t>
            </a:r>
            <a:endParaRPr lang="en-US" sz="1200" kern="1200" dirty="0">
              <a:effectLst/>
              <a:latin typeface="+mn-lt"/>
              <a:ea typeface="+mn-ea"/>
              <a:cs typeface="+mn-cs"/>
            </a:endParaRPr>
          </a:p>
          <a:p>
            <a:r>
              <a:rPr lang="en-US" sz="1200" kern="1200" dirty="0">
                <a:effectLst/>
                <a:latin typeface="+mn-lt"/>
                <a:ea typeface="+mn-ea"/>
                <a:cs typeface="+mn-cs"/>
              </a:rPr>
              <a:t>The decision to stop creating new paper and start using the eFolder with newly received applications was made to ensure that VR&amp;E field staff, local management and the National QA team can quickly determine where to look for the most current information on a Veteran and to streamline the review process for open cases. This requirement, along with the requirement to capture in the CWINRS Remarks field and on the CER</a:t>
            </a:r>
            <a:r>
              <a:rPr lang="en-US" sz="1200" b="1" kern="1200" dirty="0">
                <a:effectLst/>
                <a:latin typeface="+mn-lt"/>
                <a:ea typeface="+mn-ea"/>
                <a:cs typeface="+mn-cs"/>
              </a:rPr>
              <a:t> </a:t>
            </a:r>
            <a:r>
              <a:rPr lang="en-US" sz="1200" kern="1200" dirty="0">
                <a:effectLst/>
                <a:latin typeface="+mn-lt"/>
                <a:ea typeface="+mn-ea"/>
                <a:cs typeface="+mn-cs"/>
              </a:rPr>
              <a:t>folder that documents are now in the eFolder, should facilitate this goal.</a:t>
            </a:r>
            <a:br>
              <a:rPr lang="en-US" sz="1200" b="1" i="1" kern="1200" dirty="0">
                <a:effectLst/>
              </a:rPr>
            </a:br>
            <a:endParaRPr lang="en-US" dirty="0"/>
          </a:p>
        </p:txBody>
      </p:sp>
      <p:sp>
        <p:nvSpPr>
          <p:cNvPr id="4" name="Slide Number Placeholder 3"/>
          <p:cNvSpPr>
            <a:spLocks noGrp="1"/>
          </p:cNvSpPr>
          <p:nvPr>
            <p:ph type="sldNum" sz="quarter" idx="10"/>
          </p:nvPr>
        </p:nvSpPr>
        <p:spPr/>
        <p:txBody>
          <a:bodyPr/>
          <a:lstStyle/>
          <a:p>
            <a:fld id="{E51B54D1-27FA-4C6F-86D5-535F87F7DDF6}" type="slidenum">
              <a:rPr lang="en-US" smtClean="0"/>
              <a:t>18</a:t>
            </a:fld>
            <a:endParaRPr lang="en-US" dirty="0"/>
          </a:p>
        </p:txBody>
      </p:sp>
    </p:spTree>
    <p:extLst>
      <p:ext uri="{BB962C8B-B14F-4D97-AF65-F5344CB8AC3E}">
        <p14:creationId xmlns:p14="http://schemas.microsoft.com/office/powerpoint/2010/main" val="3277071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465637"/>
            <a:ext cx="6476999" cy="4897890"/>
          </a:xfrm>
        </p:spPr>
        <p:txBody>
          <a:bodyPr/>
          <a:lstStyle/>
          <a:p>
            <a:r>
              <a:rPr lang="en-US" b="1" i="1" kern="1200" dirty="0">
                <a:effectLst/>
                <a:latin typeface="+mn-lt"/>
                <a:ea typeface="+mn-ea"/>
                <a:cs typeface="+mn-cs"/>
              </a:rPr>
              <a:t>Q5.  What if the Veteran is a re-applicant? Do these instructions still apply?</a:t>
            </a:r>
            <a:endParaRPr lang="en-US" kern="1200" dirty="0">
              <a:effectLst/>
              <a:latin typeface="+mn-lt"/>
              <a:ea typeface="+mn-ea"/>
              <a:cs typeface="+mn-cs"/>
            </a:endParaRPr>
          </a:p>
          <a:p>
            <a:r>
              <a:rPr lang="en-US" kern="1200" dirty="0">
                <a:effectLst/>
                <a:latin typeface="+mn-lt"/>
                <a:ea typeface="+mn-ea"/>
                <a:cs typeface="+mn-cs"/>
              </a:rPr>
              <a:t>Yes. After December 17, 2018, for the purpose of initiating the use of the eFolder and stopping the creation of new paper, you should treat a re-applicant as if the person is a new applicant and follow the prescribed instructions.</a:t>
            </a:r>
            <a:br>
              <a:rPr lang="en-US" kern="1200" dirty="0">
                <a:effectLst/>
                <a:latin typeface="+mn-lt"/>
                <a:ea typeface="+mn-ea"/>
                <a:cs typeface="+mn-cs"/>
              </a:rPr>
            </a:br>
            <a:br>
              <a:rPr lang="en-US" kern="1200" dirty="0">
                <a:effectLst/>
                <a:latin typeface="+mn-lt"/>
                <a:ea typeface="+mn-ea"/>
                <a:cs typeface="+mn-cs"/>
              </a:rPr>
            </a:br>
            <a:r>
              <a:rPr lang="en-US" b="1" i="1" kern="1200" dirty="0">
                <a:effectLst/>
                <a:latin typeface="+mn-lt"/>
                <a:ea typeface="+mn-ea"/>
                <a:cs typeface="+mn-cs"/>
              </a:rPr>
              <a:t>Q6.  What if the CER for Veteran who is a re-applicant was already scanned as an inactive folder?</a:t>
            </a:r>
            <a:endParaRPr lang="en-US" kern="1200" dirty="0">
              <a:effectLst/>
              <a:latin typeface="+mn-lt"/>
              <a:ea typeface="+mn-ea"/>
              <a:cs typeface="+mn-cs"/>
            </a:endParaRPr>
          </a:p>
          <a:p>
            <a:r>
              <a:rPr lang="en-US" kern="1200" dirty="0">
                <a:effectLst/>
                <a:latin typeface="+mn-lt"/>
                <a:ea typeface="+mn-ea"/>
                <a:cs typeface="+mn-cs"/>
              </a:rPr>
              <a:t>You should treat a re-applicant whose CER was already scanned in as an inactive folder as if the person is a new applicant and follow the prescribed instructions.</a:t>
            </a:r>
            <a:br>
              <a:rPr lang="en-US" b="1" i="1" kern="1200" dirty="0">
                <a:effectLst/>
                <a:latin typeface="+mn-lt"/>
                <a:ea typeface="+mn-ea"/>
                <a:cs typeface="+mn-cs"/>
              </a:rPr>
            </a:br>
            <a:br>
              <a:rPr lang="en-US" b="1" i="1" kern="1200" dirty="0">
                <a:effectLst/>
                <a:latin typeface="+mn-lt"/>
                <a:ea typeface="+mn-ea"/>
                <a:cs typeface="+mn-cs"/>
              </a:rPr>
            </a:br>
            <a:r>
              <a:rPr lang="en-US" b="1" i="1" kern="1200" dirty="0">
                <a:effectLst/>
                <a:latin typeface="+mn-lt"/>
                <a:ea typeface="+mn-ea"/>
                <a:cs typeface="+mn-cs"/>
              </a:rPr>
              <a:t>Q7. Instead of uploading to the eFolder, can I just copy the text of my letters and paste in a CWINRS casenote?</a:t>
            </a:r>
            <a:endParaRPr lang="en-US" kern="1200" dirty="0">
              <a:effectLst/>
              <a:latin typeface="+mn-lt"/>
              <a:ea typeface="+mn-ea"/>
              <a:cs typeface="+mn-cs"/>
            </a:endParaRPr>
          </a:p>
          <a:p>
            <a:r>
              <a:rPr lang="en-US" kern="1200" dirty="0">
                <a:effectLst/>
                <a:latin typeface="+mn-lt"/>
                <a:ea typeface="+mn-ea"/>
                <a:cs typeface="+mn-cs"/>
              </a:rPr>
              <a:t>No. The eFolder is an official document repository. The practice of copying letters and other text directly into casenotes was a work-around because we did not have another way to store them electronically. This is no longer an acceptable practice.</a:t>
            </a:r>
            <a:br>
              <a:rPr lang="en-US" kern="1200" dirty="0">
                <a:effectLst/>
                <a:latin typeface="+mn-lt"/>
                <a:ea typeface="+mn-ea"/>
                <a:cs typeface="+mn-cs"/>
              </a:rPr>
            </a:br>
            <a:br>
              <a:rPr lang="en-US" kern="1200" dirty="0">
                <a:effectLst/>
                <a:latin typeface="+mn-lt"/>
                <a:ea typeface="+mn-ea"/>
                <a:cs typeface="+mn-cs"/>
              </a:rPr>
            </a:br>
            <a:r>
              <a:rPr lang="en-US" b="1" i="1" kern="1200" dirty="0">
                <a:effectLst/>
                <a:latin typeface="+mn-lt"/>
                <a:ea typeface="+mn-ea"/>
                <a:cs typeface="+mn-cs"/>
              </a:rPr>
              <a:t>Q8. How do I handle loose documents for Veterans whose CER was previously scanned as an inactive file?</a:t>
            </a:r>
            <a:endParaRPr lang="en-US" kern="1200" dirty="0">
              <a:effectLst/>
              <a:latin typeface="+mn-lt"/>
              <a:ea typeface="+mn-ea"/>
              <a:cs typeface="+mn-cs"/>
            </a:endParaRPr>
          </a:p>
          <a:p>
            <a:r>
              <a:rPr lang="en-US" kern="1200" dirty="0">
                <a:effectLst/>
                <a:latin typeface="+mn-lt"/>
                <a:ea typeface="+mn-ea"/>
                <a:cs typeface="+mn-cs"/>
              </a:rPr>
              <a:t>The following instructions </a:t>
            </a:r>
            <a:r>
              <a:rPr lang="en-US" b="1" kern="1200" dirty="0">
                <a:effectLst/>
                <a:latin typeface="+mn-lt"/>
                <a:ea typeface="+mn-ea"/>
                <a:cs typeface="+mn-cs"/>
              </a:rPr>
              <a:t>ONLY</a:t>
            </a:r>
            <a:r>
              <a:rPr lang="en-US" kern="1200" dirty="0">
                <a:effectLst/>
                <a:latin typeface="+mn-lt"/>
                <a:ea typeface="+mn-ea"/>
                <a:cs typeface="+mn-cs"/>
              </a:rPr>
              <a:t> apply if the entire CER folder has been previously scanned as an inactive folder. Loose documents which must be added to the eFolder for CERs which were previously scanned as inactive files must be shipped to the scanning vendor in the same method as an inactive case. You must place the documents in a folder, create a Data Control Sheet (DCS) and Records Management Number (RMN), create a shipping manifest, and ship to the scanning vendor in the same way as an inactive file.</a:t>
            </a:r>
            <a:br>
              <a:rPr lang="en-US" b="1" i="1" kern="1200" dirty="0">
                <a:effectLst/>
                <a:latin typeface="+mn-lt"/>
                <a:ea typeface="+mn-ea"/>
                <a:cs typeface="+mn-cs"/>
              </a:rPr>
            </a:br>
            <a:br>
              <a:rPr lang="en-US" b="1" i="1" kern="1200" dirty="0">
                <a:effectLst/>
                <a:latin typeface="+mn-lt"/>
                <a:ea typeface="+mn-ea"/>
                <a:cs typeface="+mn-cs"/>
              </a:rPr>
            </a:br>
            <a:r>
              <a:rPr lang="en-US" b="1" i="1" kern="1200" dirty="0">
                <a:effectLst/>
                <a:latin typeface="+mn-lt"/>
                <a:ea typeface="+mn-ea"/>
                <a:cs typeface="+mn-cs"/>
              </a:rPr>
              <a:t>Q9. What about cases that we are continuing to manage in the paper CER folder—can I store those documents and emails in CWINRS casenotes?</a:t>
            </a:r>
            <a:endParaRPr lang="en-US" kern="1200" dirty="0">
              <a:effectLst/>
              <a:latin typeface="+mn-lt"/>
              <a:ea typeface="+mn-ea"/>
              <a:cs typeface="+mn-cs"/>
            </a:endParaRPr>
          </a:p>
          <a:p>
            <a:r>
              <a:rPr lang="en-US" kern="1200" dirty="0">
                <a:effectLst/>
              </a:rPr>
              <a:t>While you are not required to upload and store documents to the eFolder for active cases, if you choose to do so, please follow the instructions about adding a statement in the CWINRS Remarks field that you have done so in order to help facilitate coverage for you when you are unavailable and for case reviews. </a:t>
            </a:r>
            <a:endParaRPr lang="en-US" dirty="0"/>
          </a:p>
        </p:txBody>
      </p:sp>
      <p:sp>
        <p:nvSpPr>
          <p:cNvPr id="4" name="Slide Number Placeholder 3"/>
          <p:cNvSpPr>
            <a:spLocks noGrp="1"/>
          </p:cNvSpPr>
          <p:nvPr>
            <p:ph type="sldNum" sz="quarter" idx="10"/>
          </p:nvPr>
        </p:nvSpPr>
        <p:spPr/>
        <p:txBody>
          <a:bodyPr/>
          <a:lstStyle/>
          <a:p>
            <a:fld id="{E51B54D1-27FA-4C6F-86D5-535F87F7DDF6}" type="slidenum">
              <a:rPr lang="en-US" smtClean="0"/>
              <a:t>19</a:t>
            </a:fld>
            <a:endParaRPr lang="en-US" dirty="0"/>
          </a:p>
        </p:txBody>
      </p:sp>
    </p:spTree>
    <p:extLst>
      <p:ext uri="{BB962C8B-B14F-4D97-AF65-F5344CB8AC3E}">
        <p14:creationId xmlns:p14="http://schemas.microsoft.com/office/powerpoint/2010/main" val="3803800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444547"/>
            <a:ext cx="6553199" cy="5126490"/>
          </a:xfrm>
        </p:spPr>
        <p:txBody>
          <a:bodyPr/>
          <a:lstStyle/>
          <a:p>
            <a:r>
              <a:rPr lang="en-US" dirty="0"/>
              <a:t>Training will focus on the initial transition to the eFolder. VR&amp;E field staff are already comfortable with many electronic tools such as VBMS, CAPRI, and CWINRS. Initiating the utilization of the eFolder is one step towards our transition to the digital and paperless environment. To ease this transition, the requirement will be effective only for new Chapter 31 Veterans whose applications are received </a:t>
            </a:r>
            <a:r>
              <a:rPr lang="en-US" b="1" dirty="0"/>
              <a:t>after December 17, 2018. </a:t>
            </a:r>
            <a:r>
              <a:rPr lang="en-US" dirty="0"/>
              <a:t>This training will focus on the following areas: </a:t>
            </a:r>
          </a:p>
          <a:p>
            <a:endParaRPr lang="en-US" dirty="0"/>
          </a:p>
          <a:p>
            <a:pPr marL="171450" indent="-171450">
              <a:buFontTx/>
              <a:buChar char="-"/>
            </a:pPr>
            <a:r>
              <a:rPr lang="en-US" dirty="0"/>
              <a:t>Training Objectives</a:t>
            </a:r>
          </a:p>
          <a:p>
            <a:pPr marL="171450" indent="-171450">
              <a:buFontTx/>
              <a:buChar char="-"/>
            </a:pPr>
            <a:endParaRPr lang="en-US" dirty="0"/>
          </a:p>
          <a:p>
            <a:pPr marL="171450" indent="-171450">
              <a:buFontTx/>
              <a:buChar char="-"/>
            </a:pPr>
            <a:r>
              <a:rPr lang="en-US" dirty="0"/>
              <a:t>Background information to explain where we came from and where we are going</a:t>
            </a:r>
          </a:p>
          <a:p>
            <a:pPr marL="171450" indent="-171450">
              <a:buFontTx/>
              <a:buChar char="-"/>
            </a:pPr>
            <a:endParaRPr lang="en-US" dirty="0"/>
          </a:p>
          <a:p>
            <a:pPr marL="171450" indent="-171450">
              <a:buFontTx/>
              <a:buChar char="-"/>
            </a:pPr>
            <a:r>
              <a:rPr lang="en-US" dirty="0"/>
              <a:t>Procedures for setting up an internal, completely paperless, concurrence workflow </a:t>
            </a:r>
          </a:p>
          <a:p>
            <a:pPr marL="171450" indent="-171450">
              <a:buFontTx/>
              <a:buChar char="-"/>
            </a:pPr>
            <a:endParaRPr lang="en-US" dirty="0"/>
          </a:p>
          <a:p>
            <a:pPr marL="171450" indent="-171450">
              <a:buFontTx/>
              <a:buChar char="-"/>
            </a:pPr>
            <a:r>
              <a:rPr lang="en-US" dirty="0"/>
              <a:t>Managing an electronic concurrence process</a:t>
            </a:r>
          </a:p>
          <a:p>
            <a:pPr marL="171450" indent="-171450">
              <a:buFontTx/>
              <a:buChar char="-"/>
            </a:pPr>
            <a:endParaRPr lang="en-US" dirty="0"/>
          </a:p>
          <a:p>
            <a:pPr marL="171450" indent="-171450">
              <a:buFontTx/>
              <a:buChar char="-"/>
            </a:pPr>
            <a:r>
              <a:rPr lang="en-US" dirty="0"/>
              <a:t>FAQs </a:t>
            </a:r>
          </a:p>
          <a:p>
            <a:pPr marL="171450" indent="-1714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E51B54D1-27FA-4C6F-86D5-535F87F7DDF6}" type="slidenum">
              <a:rPr lang="en-US" smtClean="0"/>
              <a:t>2</a:t>
            </a:fld>
            <a:endParaRPr lang="en-US" dirty="0"/>
          </a:p>
        </p:txBody>
      </p:sp>
    </p:spTree>
    <p:extLst>
      <p:ext uri="{BB962C8B-B14F-4D97-AF65-F5344CB8AC3E}">
        <p14:creationId xmlns:p14="http://schemas.microsoft.com/office/powerpoint/2010/main" val="438472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444547"/>
            <a:ext cx="6080125" cy="4669290"/>
          </a:xfrm>
        </p:spPr>
        <p:txBody>
          <a:bodyPr/>
          <a:lstStyle/>
          <a:p>
            <a:r>
              <a:rPr lang="en-US" sz="1200" b="1" i="1" kern="1200" dirty="0">
                <a:effectLst/>
                <a:latin typeface="+mn-lt"/>
                <a:ea typeface="+mn-ea"/>
                <a:cs typeface="+mn-cs"/>
              </a:rPr>
              <a:t>Q10. I don’t see a document type for emails. What should I use?</a:t>
            </a:r>
            <a:endParaRPr lang="en-US" sz="1200" kern="1200" dirty="0">
              <a:effectLst/>
              <a:latin typeface="+mn-lt"/>
              <a:ea typeface="+mn-ea"/>
              <a:cs typeface="+mn-cs"/>
            </a:endParaRPr>
          </a:p>
          <a:p>
            <a:r>
              <a:rPr lang="en-US" sz="1200" kern="1200" dirty="0">
                <a:effectLst/>
                <a:latin typeface="+mn-lt"/>
                <a:ea typeface="+mn-ea"/>
                <a:cs typeface="+mn-cs"/>
              </a:rPr>
              <a:t>Use the VRE Correspondence document type when uploading emails to the Veteran’s eFolder. This document type should also be used for incoming correspondence. The scanning vendor will use this document type for emails, as well.</a:t>
            </a:r>
            <a:br>
              <a:rPr lang="en-US" sz="1200" b="1" i="1" kern="1200" dirty="0">
                <a:effectLst/>
                <a:latin typeface="+mn-lt"/>
                <a:ea typeface="+mn-ea"/>
                <a:cs typeface="+mn-cs"/>
              </a:rPr>
            </a:br>
            <a:br>
              <a:rPr lang="en-US" sz="1200" b="1" i="1" kern="1200" dirty="0">
                <a:effectLst/>
                <a:latin typeface="+mn-lt"/>
                <a:ea typeface="+mn-ea"/>
                <a:cs typeface="+mn-cs"/>
              </a:rPr>
            </a:br>
            <a:r>
              <a:rPr lang="en-US" sz="1200" b="1" i="1" kern="1200" dirty="0">
                <a:effectLst/>
                <a:latin typeface="+mn-lt"/>
                <a:ea typeface="+mn-ea"/>
                <a:cs typeface="+mn-cs"/>
              </a:rPr>
              <a:t>Q11.  Can we use manila folders in lieu of “CER” folders to store paper documents for applicants after the December 17th cutoff date?</a:t>
            </a:r>
            <a:endParaRPr lang="en-US" sz="1200" kern="1200" dirty="0">
              <a:effectLst/>
              <a:latin typeface="+mn-lt"/>
              <a:ea typeface="+mn-ea"/>
              <a:cs typeface="+mn-cs"/>
            </a:endParaRPr>
          </a:p>
          <a:p>
            <a:r>
              <a:rPr lang="en-US" sz="1200" kern="1200" dirty="0">
                <a:effectLst/>
                <a:latin typeface="+mn-lt"/>
                <a:ea typeface="+mn-ea"/>
                <a:cs typeface="+mn-cs"/>
              </a:rPr>
              <a:t>Yes, you can use a manila folder. Please just make sure you label as you do for CER folders today and you annotate the CER folder with the red star, as explained in the instructions.  </a:t>
            </a:r>
            <a:br>
              <a:rPr lang="en-US" sz="1200" b="1" i="1" kern="1200" dirty="0">
                <a:effectLst/>
                <a:latin typeface="+mn-lt"/>
                <a:ea typeface="+mn-ea"/>
                <a:cs typeface="+mn-cs"/>
              </a:rPr>
            </a:br>
            <a:br>
              <a:rPr lang="en-US" sz="1200" b="1" i="1" kern="1200" dirty="0">
                <a:effectLst/>
                <a:latin typeface="+mn-lt"/>
                <a:ea typeface="+mn-ea"/>
                <a:cs typeface="+mn-cs"/>
              </a:rPr>
            </a:br>
            <a:r>
              <a:rPr lang="en-US" sz="1200" b="1" i="1" kern="1200" dirty="0">
                <a:effectLst/>
                <a:latin typeface="+mn-lt"/>
                <a:ea typeface="+mn-ea"/>
                <a:cs typeface="+mn-cs"/>
              </a:rPr>
              <a:t>Q12.What documents should be stored in the eFolder?</a:t>
            </a:r>
            <a:endParaRPr lang="en-US" sz="1200" kern="1200" dirty="0">
              <a:effectLst/>
              <a:latin typeface="+mn-lt"/>
              <a:ea typeface="+mn-ea"/>
              <a:cs typeface="+mn-cs"/>
            </a:endParaRPr>
          </a:p>
          <a:p>
            <a:r>
              <a:rPr lang="en-US" sz="1200" kern="1200" dirty="0">
                <a:effectLst/>
                <a:latin typeface="+mn-lt"/>
                <a:ea typeface="+mn-ea"/>
                <a:cs typeface="+mn-cs"/>
              </a:rPr>
              <a:t>Any documents currently required by the M28R to be stored in the CER and are created electronically should be stored in the eFolder. </a:t>
            </a:r>
            <a:br>
              <a:rPr lang="en-US" sz="1200" kern="1200" dirty="0">
                <a:effectLst/>
                <a:latin typeface="+mn-lt"/>
                <a:ea typeface="+mn-ea"/>
                <a:cs typeface="+mn-cs"/>
              </a:rPr>
            </a:br>
            <a:br>
              <a:rPr lang="en-US" sz="1200" kern="1200" dirty="0">
                <a:effectLst/>
                <a:latin typeface="+mn-lt"/>
                <a:ea typeface="+mn-ea"/>
                <a:cs typeface="+mn-cs"/>
              </a:rPr>
            </a:br>
            <a:r>
              <a:rPr lang="en-US" sz="1200" b="1" i="1" kern="1200" dirty="0">
                <a:effectLst/>
                <a:latin typeface="+mn-lt"/>
                <a:ea typeface="+mn-ea"/>
                <a:cs typeface="+mn-cs"/>
              </a:rPr>
              <a:t>Q13. Normally we aren’t told exactly how to save documents, why is the process so prescriptive now?</a:t>
            </a:r>
            <a:endParaRPr lang="en-US" sz="1200" kern="1200" dirty="0">
              <a:effectLst/>
              <a:latin typeface="+mn-lt"/>
              <a:ea typeface="+mn-ea"/>
              <a:cs typeface="+mn-cs"/>
            </a:endParaRPr>
          </a:p>
          <a:p>
            <a:r>
              <a:rPr lang="en-US" sz="1200" kern="1200" dirty="0">
                <a:effectLst/>
                <a:latin typeface="+mn-lt"/>
                <a:ea typeface="+mn-ea"/>
                <a:cs typeface="+mn-cs"/>
              </a:rPr>
              <a:t>We worked with a team of VR&amp;E Officers to establish a standardized naming convention in order to help VR&amp;E field staff locate documents off their desktops and upload them to the eFolder with the correct document type. This is a tool to help staff in the transition.</a:t>
            </a:r>
            <a:br>
              <a:rPr lang="en-US" sz="1200" kern="1200" dirty="0">
                <a:effectLst/>
                <a:latin typeface="+mn-lt"/>
                <a:ea typeface="+mn-ea"/>
                <a:cs typeface="+mn-cs"/>
              </a:rPr>
            </a:br>
            <a:br>
              <a:rPr lang="en-US" sz="1200" kern="1200" dirty="0">
                <a:effectLst/>
                <a:latin typeface="+mn-lt"/>
                <a:ea typeface="+mn-ea"/>
                <a:cs typeface="+mn-cs"/>
              </a:rPr>
            </a:br>
            <a:r>
              <a:rPr lang="en-US" sz="1200" b="1" i="1" kern="1200" dirty="0">
                <a:effectLst/>
                <a:latin typeface="+mn-lt"/>
                <a:ea typeface="+mn-ea"/>
                <a:cs typeface="+mn-cs"/>
              </a:rPr>
              <a:t>Q14. What do I do if I run into a problem and need IT support?</a:t>
            </a:r>
            <a:endParaRPr lang="en-US" sz="1200" kern="1200" dirty="0">
              <a:effectLst/>
              <a:latin typeface="+mn-lt"/>
              <a:ea typeface="+mn-ea"/>
              <a:cs typeface="+mn-cs"/>
            </a:endParaRPr>
          </a:p>
          <a:p>
            <a:r>
              <a:rPr lang="en-US" sz="1200" kern="1200" dirty="0">
                <a:effectLst/>
                <a:latin typeface="+mn-lt"/>
                <a:ea typeface="+mn-ea"/>
                <a:cs typeface="+mn-cs"/>
              </a:rPr>
              <a:t>Since the eFolder is a functionality within the VBA VBMS suite of tools, any IT issues should be submitted through a “Your IT” ticket.</a:t>
            </a:r>
          </a:p>
          <a:p>
            <a:pPr marL="0" indent="0">
              <a:buNone/>
            </a:pPr>
            <a:endParaRPr lang="en-US" dirty="0"/>
          </a:p>
        </p:txBody>
      </p:sp>
      <p:sp>
        <p:nvSpPr>
          <p:cNvPr id="4" name="Slide Number Placeholder 3"/>
          <p:cNvSpPr>
            <a:spLocks noGrp="1"/>
          </p:cNvSpPr>
          <p:nvPr>
            <p:ph type="sldNum" sz="quarter" idx="10"/>
          </p:nvPr>
        </p:nvSpPr>
        <p:spPr/>
        <p:txBody>
          <a:bodyPr/>
          <a:lstStyle/>
          <a:p>
            <a:fld id="{E51B54D1-27FA-4C6F-86D5-535F87F7DDF6}" type="slidenum">
              <a:rPr lang="en-US" smtClean="0"/>
              <a:t>20</a:t>
            </a:fld>
            <a:endParaRPr lang="en-US" dirty="0"/>
          </a:p>
        </p:txBody>
      </p:sp>
    </p:spTree>
    <p:extLst>
      <p:ext uri="{BB962C8B-B14F-4D97-AF65-F5344CB8AC3E}">
        <p14:creationId xmlns:p14="http://schemas.microsoft.com/office/powerpoint/2010/main" val="1173823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resources and job aids that will assist with this process and with VBMS. </a:t>
            </a:r>
          </a:p>
          <a:p>
            <a:endParaRPr lang="en-US" dirty="0"/>
          </a:p>
        </p:txBody>
      </p:sp>
      <p:sp>
        <p:nvSpPr>
          <p:cNvPr id="4" name="Slide Number Placeholder 3"/>
          <p:cNvSpPr>
            <a:spLocks noGrp="1"/>
          </p:cNvSpPr>
          <p:nvPr>
            <p:ph type="sldNum" sz="quarter" idx="10"/>
          </p:nvPr>
        </p:nvSpPr>
        <p:spPr/>
        <p:txBody>
          <a:bodyPr/>
          <a:lstStyle/>
          <a:p>
            <a:fld id="{E51B54D1-27FA-4C6F-86D5-535F87F7DDF6}" type="slidenum">
              <a:rPr lang="en-US" smtClean="0"/>
              <a:t>22</a:t>
            </a:fld>
            <a:endParaRPr lang="en-US" dirty="0"/>
          </a:p>
        </p:txBody>
      </p:sp>
    </p:spTree>
    <p:extLst>
      <p:ext uri="{BB962C8B-B14F-4D97-AF65-F5344CB8AC3E}">
        <p14:creationId xmlns:p14="http://schemas.microsoft.com/office/powerpoint/2010/main" val="210371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Congratulations, you are on your way to being part of VR&amp;E’s transformation and no longer using paper files and folders. VR&amp;E personnel will need to complete the assessment and evaluation in TMS to receive full credit for this course. </a:t>
            </a:r>
          </a:p>
        </p:txBody>
      </p:sp>
      <p:sp>
        <p:nvSpPr>
          <p:cNvPr id="4" name="Slide Number Placeholder 3"/>
          <p:cNvSpPr>
            <a:spLocks noGrp="1"/>
          </p:cNvSpPr>
          <p:nvPr>
            <p:ph type="sldNum" sz="quarter" idx="10"/>
          </p:nvPr>
        </p:nvSpPr>
        <p:spPr/>
        <p:txBody>
          <a:bodyPr/>
          <a:lstStyle/>
          <a:p>
            <a:fld id="{E51B54D1-27FA-4C6F-86D5-535F87F7DDF6}" type="slidenum">
              <a:rPr lang="en-US" smtClean="0"/>
              <a:t>23</a:t>
            </a:fld>
            <a:endParaRPr lang="en-US" dirty="0"/>
          </a:p>
        </p:txBody>
      </p:sp>
    </p:spTree>
    <p:extLst>
      <p:ext uri="{BB962C8B-B14F-4D97-AF65-F5344CB8AC3E}">
        <p14:creationId xmlns:p14="http://schemas.microsoft.com/office/powerpoint/2010/main" val="4158511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questions that cannot be answered by your Regional Office, or for feedback about the eFolder, please route through your Client Relations Team mailbox. </a:t>
            </a:r>
          </a:p>
        </p:txBody>
      </p:sp>
      <p:sp>
        <p:nvSpPr>
          <p:cNvPr id="4" name="Slide Number Placeholder 3"/>
          <p:cNvSpPr>
            <a:spLocks noGrp="1"/>
          </p:cNvSpPr>
          <p:nvPr>
            <p:ph type="sldNum" sz="quarter" idx="10"/>
          </p:nvPr>
        </p:nvSpPr>
        <p:spPr/>
        <p:txBody>
          <a:bodyPr/>
          <a:lstStyle/>
          <a:p>
            <a:fld id="{E51B54D1-27FA-4C6F-86D5-535F87F7DDF6}" type="slidenum">
              <a:rPr lang="en-US" smtClean="0"/>
              <a:t>24</a:t>
            </a:fld>
            <a:endParaRPr lang="en-US" dirty="0"/>
          </a:p>
        </p:txBody>
      </p:sp>
    </p:spTree>
    <p:extLst>
      <p:ext uri="{BB962C8B-B14F-4D97-AF65-F5344CB8AC3E}">
        <p14:creationId xmlns:p14="http://schemas.microsoft.com/office/powerpoint/2010/main" val="1394426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dirty="0"/>
              <a:t>At the completion of this training, you will:</a:t>
            </a:r>
          </a:p>
          <a:p>
            <a:pPr marL="171450" indent="-171450">
              <a:buFont typeface="Arial" panose="020B0604020202020204" pitchFamily="34" charset="0"/>
              <a:buChar char="•"/>
            </a:pPr>
            <a:endParaRPr lang="en-US" strike="noStrike" dirty="0"/>
          </a:p>
          <a:p>
            <a:pPr marL="171450" indent="-171450">
              <a:buFont typeface="Arial" panose="020B0604020202020204" pitchFamily="34" charset="0"/>
              <a:buChar char="•"/>
            </a:pPr>
            <a:r>
              <a:rPr lang="en-US" sz="1200" strike="noStrike" dirty="0"/>
              <a:t>Understand this step toward transition to digital and paperless environment</a:t>
            </a:r>
          </a:p>
          <a:p>
            <a:pPr marL="171450" indent="-171450">
              <a:buFont typeface="Arial" panose="020B0604020202020204" pitchFamily="34" charset="0"/>
              <a:buChar char="•"/>
            </a:pPr>
            <a:endParaRPr lang="en-US" sz="1200" strike="noStrike" dirty="0"/>
          </a:p>
          <a:p>
            <a:pPr marL="171450" indent="-171450">
              <a:buFont typeface="Arial" panose="020B0604020202020204" pitchFamily="34" charset="0"/>
              <a:buChar char="•"/>
            </a:pPr>
            <a:r>
              <a:rPr lang="en-US" sz="1200" strike="noStrike" dirty="0"/>
              <a:t>Know how VR&amp;E will utilize the eFolder for storing electronic documentation for new applicants </a:t>
            </a:r>
          </a:p>
          <a:p>
            <a:pPr marL="171450" indent="-171450">
              <a:buFont typeface="Arial" panose="020B0604020202020204" pitchFamily="34" charset="0"/>
              <a:buChar char="•"/>
            </a:pPr>
            <a:endParaRPr lang="en-US" sz="1200" strike="noStrike" dirty="0"/>
          </a:p>
          <a:p>
            <a:pPr marL="171450" indent="-171450">
              <a:buFont typeface="Arial" panose="020B0604020202020204" pitchFamily="34" charset="0"/>
              <a:buChar char="•"/>
            </a:pPr>
            <a:r>
              <a:rPr lang="en-US" sz="1200" strike="noStrike" dirty="0"/>
              <a:t>Be able to use the process for electronic concurrence </a:t>
            </a:r>
          </a:p>
          <a:p>
            <a:endParaRPr lang="en-US" dirty="0"/>
          </a:p>
        </p:txBody>
      </p:sp>
      <p:sp>
        <p:nvSpPr>
          <p:cNvPr id="4" name="Slide Number Placeholder 3"/>
          <p:cNvSpPr>
            <a:spLocks noGrp="1"/>
          </p:cNvSpPr>
          <p:nvPr>
            <p:ph type="sldNum" sz="quarter" idx="10"/>
          </p:nvPr>
        </p:nvSpPr>
        <p:spPr/>
        <p:txBody>
          <a:bodyPr/>
          <a:lstStyle/>
          <a:p>
            <a:fld id="{E51B54D1-27FA-4C6F-86D5-535F87F7DDF6}" type="slidenum">
              <a:rPr lang="en-US" smtClean="0"/>
              <a:t>3</a:t>
            </a:fld>
            <a:endParaRPr lang="en-US" dirty="0"/>
          </a:p>
        </p:txBody>
      </p:sp>
    </p:spTree>
    <p:extLst>
      <p:ext uri="{BB962C8B-B14F-4D97-AF65-F5344CB8AC3E}">
        <p14:creationId xmlns:p14="http://schemas.microsoft.com/office/powerpoint/2010/main" val="3629199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313237"/>
            <a:ext cx="6324600" cy="5486400"/>
          </a:xfrm>
        </p:spPr>
        <p:txBody>
          <a:bodyPr/>
          <a:lstStyle/>
          <a:p>
            <a:r>
              <a:rPr lang="en-US" dirty="0"/>
              <a:t>Today, VR&amp;E operates in a paper-driven environment. Although we use CWINRS case management system to access and generate shells of Word versions of letters and forms, often with merged fields, we handle these word docs as if they were paper and print paper versions to store in the CER folder. Today we also have to print documents to acquire Veterans signatures. In this initiative, it will change. </a:t>
            </a:r>
          </a:p>
          <a:p>
            <a:endParaRPr lang="en-US" dirty="0"/>
          </a:p>
          <a:p>
            <a:r>
              <a:rPr lang="en-US" dirty="0"/>
              <a:t>We are initiating a transition to the digital and paperless environment. This initiative is to begin utilizing the eFolder while stopping the creation of new paper to be stored in CER folders. In other words, anything received or created electronically will not be printed and stored as a paper document in the CER folder. The CER folder will continue to be created and maintained for any physical paper records or documents received at a Regional Office (RO).</a:t>
            </a:r>
          </a:p>
          <a:p>
            <a:endParaRPr lang="en-US" dirty="0"/>
          </a:p>
          <a:p>
            <a:r>
              <a:rPr lang="en-US" dirty="0"/>
              <a:t>The immediate transition will only be applicable for new Chapter 31 cases with applications received </a:t>
            </a:r>
            <a:r>
              <a:rPr lang="en-US" b="1" u="sng" dirty="0"/>
              <a:t>after December 17, 2018</a:t>
            </a:r>
            <a:r>
              <a:rPr lang="en-US" dirty="0"/>
              <a:t>. </a:t>
            </a:r>
          </a:p>
          <a:p>
            <a:endParaRPr lang="en-US" dirty="0"/>
          </a:p>
          <a:p>
            <a:r>
              <a:rPr lang="en-US" dirty="0"/>
              <a:t>The rule of thumb for documents that should be stored in the eFolder is quite simple. </a:t>
            </a:r>
            <a:r>
              <a:rPr lang="en-US" b="1" dirty="0"/>
              <a:t>For New Applicants received after 12/17/2018, </a:t>
            </a:r>
            <a:r>
              <a:rPr lang="en-US" dirty="0"/>
              <a:t>if a document is created or received electronically and is currently, per the M28R manual, required to be stored in the CER Folder, then that document must be uploaded into the eFolder. </a:t>
            </a:r>
          </a:p>
          <a:p>
            <a:endParaRPr lang="en-US" dirty="0"/>
          </a:p>
          <a:p>
            <a:r>
              <a:rPr lang="en-US" dirty="0"/>
              <a:t>This initiative will assist VR&amp;E in the transition to the digital and paperless environment by: </a:t>
            </a:r>
          </a:p>
          <a:p>
            <a:endParaRPr lang="en-US" dirty="0"/>
          </a:p>
          <a:p>
            <a:pPr marL="171450" indent="-171450">
              <a:buFontTx/>
              <a:buChar char="-"/>
            </a:pPr>
            <a:r>
              <a:rPr lang="en-US" dirty="0"/>
              <a:t>Beginning the practice of uploading to the eFolder by document type</a:t>
            </a:r>
          </a:p>
          <a:p>
            <a:pPr marL="171450" indent="-171450">
              <a:buFontTx/>
              <a:buChar char="-"/>
            </a:pPr>
            <a:r>
              <a:rPr lang="en-US" dirty="0"/>
              <a:t>Using the filters and keyword search to find documents in the eFolder</a:t>
            </a:r>
          </a:p>
          <a:p>
            <a:pPr marL="171450" indent="-171450">
              <a:buFontTx/>
              <a:buChar char="-"/>
            </a:pPr>
            <a:r>
              <a:rPr lang="en-US" dirty="0"/>
              <a:t>Leveraging the PIV Signature and Signature Pads</a:t>
            </a:r>
          </a:p>
          <a:p>
            <a:pPr marL="171450" indent="-171450">
              <a:buFontTx/>
              <a:buChar char="-"/>
            </a:pPr>
            <a:r>
              <a:rPr lang="en-US" dirty="0"/>
              <a:t>Minimizing unnecessary printing</a:t>
            </a:r>
          </a:p>
          <a:p>
            <a:pPr lvl="1"/>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the transition to fully digital and paperless environment, new applicant Veteran folders will be comprised of both a CER and an eFolder repository. Once all active folders are scanned, all CERs will be scanned by document type into the eFolder which will serve as the Veterans’ complete record.</a:t>
            </a:r>
          </a:p>
          <a:p>
            <a:pPr lvl="1"/>
            <a:endParaRPr lang="en-US" dirty="0"/>
          </a:p>
          <a:p>
            <a:r>
              <a:rPr lang="en-US" dirty="0"/>
              <a:t>VR&amp;E Service has developed a basic framework for the electronic concurrence process which can be adjusted to meet the needs of the local office and followed until the deployment of a comprehensive electronic case management solution that we expect will include many workflows including this approval process.</a:t>
            </a:r>
          </a:p>
          <a:p>
            <a:endParaRPr lang="en-US" dirty="0"/>
          </a:p>
        </p:txBody>
      </p:sp>
      <p:sp>
        <p:nvSpPr>
          <p:cNvPr id="4" name="Slide Number Placeholder 3"/>
          <p:cNvSpPr>
            <a:spLocks noGrp="1"/>
          </p:cNvSpPr>
          <p:nvPr>
            <p:ph type="sldNum" sz="quarter" idx="10"/>
          </p:nvPr>
        </p:nvSpPr>
        <p:spPr/>
        <p:txBody>
          <a:bodyPr/>
          <a:lstStyle/>
          <a:p>
            <a:fld id="{E51B54D1-27FA-4C6F-86D5-535F87F7DDF6}" type="slidenum">
              <a:rPr lang="en-US" smtClean="0"/>
              <a:t>4</a:t>
            </a:fld>
            <a:endParaRPr lang="en-US" dirty="0"/>
          </a:p>
        </p:txBody>
      </p:sp>
    </p:spTree>
    <p:extLst>
      <p:ext uri="{BB962C8B-B14F-4D97-AF65-F5344CB8AC3E}">
        <p14:creationId xmlns:p14="http://schemas.microsoft.com/office/powerpoint/2010/main" val="2987612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12838"/>
            <a:ext cx="4156075" cy="3116262"/>
          </a:xfrm>
        </p:spPr>
      </p:sp>
      <p:sp>
        <p:nvSpPr>
          <p:cNvPr id="3" name="Notes Placeholder 2"/>
          <p:cNvSpPr>
            <a:spLocks noGrp="1"/>
          </p:cNvSpPr>
          <p:nvPr>
            <p:ph type="body" idx="1"/>
          </p:nvPr>
        </p:nvSpPr>
        <p:spPr>
          <a:xfrm>
            <a:off x="76200" y="4229101"/>
            <a:ext cx="6858000" cy="5006976"/>
          </a:xfrm>
        </p:spPr>
        <p:txBody>
          <a:bodyPr/>
          <a:lstStyle/>
          <a:p>
            <a:r>
              <a:rPr lang="en-US" dirty="0"/>
              <a:t>Now we are going to review the steps for handling electronically created and received documents for new applicants received after December 17, 2018. Regardless of how the application is received, either as a hard copy VA Form 28-1900 or through </a:t>
            </a:r>
            <a:r>
              <a:rPr lang="en-US" dirty="0" err="1"/>
              <a:t>eBenefits</a:t>
            </a:r>
            <a:r>
              <a:rPr lang="en-US" dirty="0"/>
              <a:t>, VR&amp;E staff should process the application for eligibility just as they do today. The only change is that any documents received or created electronically in this eligibility processing step should be uploaded to the Veteran’s eFolder. VR&amp;E Staff will also continue to create CER folders for these new applicants so there is a place to store physical documents received at the RO (i.e., in person, fax, mail).  </a:t>
            </a:r>
          </a:p>
          <a:p>
            <a:endParaRPr lang="en-US" dirty="0"/>
          </a:p>
          <a:p>
            <a:r>
              <a:rPr lang="en-US" dirty="0"/>
              <a:t>An example is, a Veteran comes in for their case management appointment. Just like you asked the Veteran to do, the Veteran brings in a copy of grades from the prior semester. This grade document will need to be filed in the CER.</a:t>
            </a:r>
          </a:p>
          <a:p>
            <a:endParaRPr lang="en-US" sz="1200" kern="1200" dirty="0">
              <a:latin typeface="+mn-lt"/>
              <a:ea typeface="+mn-ea"/>
              <a:cs typeface="+mn-cs"/>
            </a:endParaRPr>
          </a:p>
          <a:p>
            <a:r>
              <a:rPr lang="en-US" sz="1200" kern="1200" dirty="0">
                <a:latin typeface="+mn-lt"/>
                <a:ea typeface="+mn-ea"/>
                <a:cs typeface="+mn-cs"/>
              </a:rPr>
              <a:t>All other documents, letters, and forms that are created electronically should be </a:t>
            </a:r>
            <a:r>
              <a:rPr lang="en-US" sz="1200" kern="1200" dirty="0">
                <a:latin typeface="+mn-lt"/>
                <a:ea typeface="+mn-ea"/>
                <a:cs typeface="+mn-cs"/>
                <a:hlinkClick r:id="rId3"/>
              </a:rPr>
              <a:t>uploaded and stored in the applicable eFolder </a:t>
            </a:r>
            <a:r>
              <a:rPr lang="en-US" sz="1200" kern="1200" dirty="0">
                <a:latin typeface="+mn-lt"/>
                <a:ea typeface="+mn-ea"/>
                <a:cs typeface="+mn-cs"/>
              </a:rPr>
              <a:t>by </a:t>
            </a:r>
            <a:r>
              <a:rPr lang="en-US" sz="1200" kern="1200" dirty="0">
                <a:latin typeface="+mn-lt"/>
                <a:ea typeface="+mn-ea"/>
                <a:cs typeface="+mn-cs"/>
                <a:hlinkClick r:id="rId4"/>
              </a:rPr>
              <a:t>document type. </a:t>
            </a:r>
            <a:r>
              <a:rPr lang="en-US" sz="1200" kern="1200" dirty="0">
                <a:latin typeface="+mn-lt"/>
                <a:ea typeface="+mn-ea"/>
                <a:cs typeface="+mn-cs"/>
              </a:rPr>
              <a:t> </a:t>
            </a:r>
            <a:r>
              <a:rPr lang="en-US" dirty="0"/>
              <a:t>For instance, instead of the Veteran bringing in a paper copy of the grades, the grade report is emailed to you. In this case, you must upload this document into the eFolder.       </a:t>
            </a:r>
          </a:p>
          <a:p>
            <a:endParaRPr lang="en-US" b="1" dirty="0"/>
          </a:p>
          <a:p>
            <a:r>
              <a:rPr lang="en-US" b="1" dirty="0"/>
              <a:t>Local scanning of paper is not permitted </a:t>
            </a:r>
            <a:r>
              <a:rPr lang="en-US" dirty="0"/>
              <a:t>because we do not have the capability within VR&amp;E divisions nor Regional Offices to manage the storage of the paper that we upload. In the future, we will utilize the centralized mail vendor and a VR&amp;E specific portal to scan and upload this paper and manage long term storage.</a:t>
            </a:r>
          </a:p>
          <a:p>
            <a:pPr lvl="1"/>
            <a:r>
              <a:rPr lang="en-US" dirty="0"/>
              <a:t> </a:t>
            </a:r>
          </a:p>
          <a:p>
            <a:r>
              <a:rPr lang="en-US" dirty="0"/>
              <a:t>VR&amp;E Staff will document in the new applicants’ CWINRS Remarks Box </a:t>
            </a:r>
            <a:r>
              <a:rPr lang="en-US" b="1" u="sng" dirty="0"/>
              <a:t>New Application Received on XX/XX/XXXX, appropriate documentation will be stored in the eFolder effective this date.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Additionally, VR&amp;E Staff will annotate the tab of the CER Folder with a red star in order to signify that documents have been uploaded to the eFolder. These may seem like unnecessary additional steps, however they serve multiple purposes including 1) if another VRC is covering for you when are not available, he or she will need to know where to find the most current information on a Veteran’s case and 2) for QA reviews either locally or Nationally, to ensure all required documentation has been completed and is available</a:t>
            </a:r>
            <a:endParaRPr lang="en-US" dirty="0"/>
          </a:p>
          <a:p>
            <a:endParaRPr lang="en-US" dirty="0"/>
          </a:p>
        </p:txBody>
      </p:sp>
      <p:sp>
        <p:nvSpPr>
          <p:cNvPr id="4" name="Slide Number Placeholder 3"/>
          <p:cNvSpPr>
            <a:spLocks noGrp="1"/>
          </p:cNvSpPr>
          <p:nvPr>
            <p:ph type="sldNum" sz="quarter" idx="10"/>
          </p:nvPr>
        </p:nvSpPr>
        <p:spPr/>
        <p:txBody>
          <a:bodyPr/>
          <a:lstStyle/>
          <a:p>
            <a:fld id="{E51B54D1-27FA-4C6F-86D5-535F87F7DDF6}" type="slidenum">
              <a:rPr lang="en-US" smtClean="0"/>
              <a:t>5</a:t>
            </a:fld>
            <a:endParaRPr lang="en-US" dirty="0"/>
          </a:p>
        </p:txBody>
      </p:sp>
    </p:spTree>
    <p:extLst>
      <p:ext uri="{BB962C8B-B14F-4D97-AF65-F5344CB8AC3E}">
        <p14:creationId xmlns:p14="http://schemas.microsoft.com/office/powerpoint/2010/main" val="907573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latin typeface="+mn-lt"/>
                <a:ea typeface="+mn-ea"/>
                <a:cs typeface="+mn-cs"/>
              </a:rPr>
              <a:t>As I mentioned, all electronically received and created documents, letters, and forms should be </a:t>
            </a:r>
            <a:r>
              <a:rPr lang="en-US" sz="1200" kern="1200" dirty="0">
                <a:latin typeface="+mn-lt"/>
                <a:ea typeface="+mn-ea"/>
                <a:cs typeface="+mn-cs"/>
                <a:hlinkClick r:id="rId3"/>
              </a:rPr>
              <a:t>uploaded and stored in the applicable eFolder </a:t>
            </a:r>
            <a:r>
              <a:rPr lang="en-US" sz="1200" kern="1200" dirty="0">
                <a:latin typeface="+mn-lt"/>
                <a:ea typeface="+mn-ea"/>
                <a:cs typeface="+mn-cs"/>
              </a:rPr>
              <a:t>by </a:t>
            </a:r>
            <a:r>
              <a:rPr lang="en-US" sz="1200" kern="1200" dirty="0">
                <a:latin typeface="+mn-lt"/>
                <a:ea typeface="+mn-ea"/>
                <a:cs typeface="+mn-cs"/>
                <a:hlinkClick r:id="rId4"/>
              </a:rPr>
              <a:t>document type. </a:t>
            </a:r>
            <a:r>
              <a:rPr lang="en-US" sz="1200" kern="1200" dirty="0"/>
              <a:t> Here is a screenshot of a job aid that will walk you through the process of uploading a document into the eFolder. You can select either of the images in the slide to open an electronic copy of this job aid, or you can go to KMP and find it in the training folder. We have also attached a copy in TMS where you will self-certify completion of this training. </a:t>
            </a:r>
            <a:endParaRPr lang="en-US" dirty="0"/>
          </a:p>
        </p:txBody>
      </p:sp>
      <p:sp>
        <p:nvSpPr>
          <p:cNvPr id="4" name="Slide Number Placeholder 3"/>
          <p:cNvSpPr>
            <a:spLocks noGrp="1"/>
          </p:cNvSpPr>
          <p:nvPr>
            <p:ph type="sldNum" sz="quarter" idx="10"/>
          </p:nvPr>
        </p:nvSpPr>
        <p:spPr/>
        <p:txBody>
          <a:bodyPr/>
          <a:lstStyle/>
          <a:p>
            <a:fld id="{E51B54D1-27FA-4C6F-86D5-535F87F7DDF6}" type="slidenum">
              <a:rPr lang="en-US" smtClean="0"/>
              <a:t>6</a:t>
            </a:fld>
            <a:endParaRPr lang="en-US" dirty="0"/>
          </a:p>
        </p:txBody>
      </p:sp>
    </p:spTree>
    <p:extLst>
      <p:ext uri="{BB962C8B-B14F-4D97-AF65-F5344CB8AC3E}">
        <p14:creationId xmlns:p14="http://schemas.microsoft.com/office/powerpoint/2010/main" val="740099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latin typeface="+mn-lt"/>
                <a:ea typeface="+mn-ea"/>
                <a:cs typeface="+mn-cs"/>
              </a:rPr>
              <a:t>This is a s</a:t>
            </a:r>
            <a:r>
              <a:rPr lang="en-US" dirty="0"/>
              <a:t>creen shot of </a:t>
            </a:r>
            <a:r>
              <a:rPr lang="en-US" sz="1200" kern="1200" dirty="0">
                <a:latin typeface="+mn-lt"/>
                <a:ea typeface="+mn-ea"/>
                <a:cs typeface="+mn-cs"/>
              </a:rPr>
              <a:t>the master list of VRE Document Type Categories which can be referenced for uploading and labeling all electronically received and created documents, letters, and forms by </a:t>
            </a:r>
            <a:r>
              <a:rPr lang="en-US" dirty="0"/>
              <a:t>document type.</a:t>
            </a:r>
            <a:r>
              <a:rPr lang="en-US" sz="1200" kern="1200" dirty="0">
                <a:latin typeface="+mn-lt"/>
                <a:ea typeface="+mn-ea"/>
                <a:cs typeface="+mn-cs"/>
              </a:rPr>
              <a:t> We typically refer to these as “doc type”.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latin typeface="+mn-lt"/>
                <a:ea typeface="+mn-ea"/>
                <a:cs typeface="+mn-cs"/>
              </a:rPr>
              <a:t>But don’t worry, you do not have to reference this list. When you go to upload your document and start typing a form name, or form number or letter name, the best matched document types will appear and you will just click and select.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t>You can select either of the images in the slide to open an electronic copy of this job aid, or you can go to KMP and find it in the training folder. This will also be available in TMS.</a:t>
            </a:r>
            <a:endParaRPr lang="en-US" dirty="0"/>
          </a:p>
          <a:p>
            <a:endParaRPr lang="en-US" dirty="0"/>
          </a:p>
        </p:txBody>
      </p:sp>
      <p:sp>
        <p:nvSpPr>
          <p:cNvPr id="4" name="Slide Number Placeholder 3"/>
          <p:cNvSpPr>
            <a:spLocks noGrp="1"/>
          </p:cNvSpPr>
          <p:nvPr>
            <p:ph type="sldNum" sz="quarter" idx="10"/>
          </p:nvPr>
        </p:nvSpPr>
        <p:spPr/>
        <p:txBody>
          <a:bodyPr/>
          <a:lstStyle/>
          <a:p>
            <a:fld id="{E51B54D1-27FA-4C6F-86D5-535F87F7DDF6}" type="slidenum">
              <a:rPr lang="en-US" smtClean="0"/>
              <a:t>7</a:t>
            </a:fld>
            <a:endParaRPr lang="en-US" dirty="0"/>
          </a:p>
        </p:txBody>
      </p:sp>
    </p:spTree>
    <p:extLst>
      <p:ext uri="{BB962C8B-B14F-4D97-AF65-F5344CB8AC3E}">
        <p14:creationId xmlns:p14="http://schemas.microsoft.com/office/powerpoint/2010/main" val="1711898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1189038"/>
            <a:ext cx="4156075" cy="3116262"/>
          </a:xfrm>
        </p:spPr>
      </p:sp>
      <p:sp>
        <p:nvSpPr>
          <p:cNvPr id="3" name="Notes Placeholder 2"/>
          <p:cNvSpPr>
            <a:spLocks noGrp="1"/>
          </p:cNvSpPr>
          <p:nvPr>
            <p:ph type="body" idx="1"/>
          </p:nvPr>
        </p:nvSpPr>
        <p:spPr>
          <a:xfrm>
            <a:off x="228600" y="4444547"/>
            <a:ext cx="6553200" cy="3637020"/>
          </a:xfrm>
        </p:spPr>
        <p:txBody>
          <a:bodyPr/>
          <a:lstStyle/>
          <a:p>
            <a:r>
              <a:rPr lang="en-US" dirty="0"/>
              <a:t>Not all electronic documents can be immediately uploaded into the eFolder. Some of the documents will need to be concurred upon first, just as today they are concurred upon prior to storing in the CER. Therefore, there is standard procedure being put in place for local offices that will allow for electronic concurrence, and prevent the need for printing documents. </a:t>
            </a:r>
          </a:p>
          <a:p>
            <a:endParaRPr lang="en-US" dirty="0"/>
          </a:p>
          <a:p>
            <a:r>
              <a:rPr lang="en-US" dirty="0"/>
              <a:t>Each Regional Office will establish a locally based, collaborative platform on either SharePoint or a shared network drive for electronic concurrence and label it as “Concurrence Needed.” Local offices will need to determine and use whichever option works best for their office and local IT infrastructure.</a:t>
            </a:r>
          </a:p>
          <a:p>
            <a:endParaRPr lang="en-US" dirty="0"/>
          </a:p>
          <a:p>
            <a:r>
              <a:rPr lang="en-US" dirty="0"/>
              <a:t>All VR&amp;E staff will need access to the folder. At the same electronic location, create a subfolder for each VR&amp;E employee. Doing this will help with the workflow process and keep the main folder as clean and uncluttered as possible. This is a screenshot example of what the folder hierarchy should look like.  In the example we created a “Concurrence Needed” folder on the “Q” Drive and then we listed subfolders for counselors by last name.</a:t>
            </a:r>
          </a:p>
          <a:p>
            <a:endParaRPr lang="en-US" dirty="0"/>
          </a:p>
          <a:p>
            <a:r>
              <a:rPr lang="en-US" dirty="0"/>
              <a:t>I will now walk you through the steps for managing this electronic concurrence workflow.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51B54D1-27FA-4C6F-86D5-535F87F7DDF6}" type="slidenum">
              <a:rPr lang="en-US" smtClean="0"/>
              <a:t>8</a:t>
            </a:fld>
            <a:endParaRPr lang="en-US" dirty="0"/>
          </a:p>
        </p:txBody>
      </p:sp>
    </p:spTree>
    <p:extLst>
      <p:ext uri="{BB962C8B-B14F-4D97-AF65-F5344CB8AC3E}">
        <p14:creationId xmlns:p14="http://schemas.microsoft.com/office/powerpoint/2010/main" val="464840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1189038"/>
            <a:ext cx="4156075" cy="3116262"/>
          </a:xfrm>
        </p:spPr>
      </p:sp>
      <p:sp>
        <p:nvSpPr>
          <p:cNvPr id="3" name="Notes Placeholder 2"/>
          <p:cNvSpPr>
            <a:spLocks noGrp="1"/>
          </p:cNvSpPr>
          <p:nvPr>
            <p:ph type="body" idx="1"/>
          </p:nvPr>
        </p:nvSpPr>
        <p:spPr/>
        <p:txBody>
          <a:bodyPr/>
          <a:lstStyle/>
          <a:p>
            <a:pPr marL="0" lvl="0" indent="0">
              <a:buFont typeface="+mj-lt"/>
              <a:buNone/>
            </a:pPr>
            <a:r>
              <a:rPr lang="en-US" dirty="0"/>
              <a:t>This flow chart will walk you through the steps for concurrence. Remember, not all documents will require concurrence before uploading to the eFolder, but for those that do, these are the steps and procedures you will follow. You are going to find on this flow chart different images that have specific meanings. On the bottom right of the diagrams you can see there is an image for employee, manager (e.g., VR&amp;E Officer, designee), word document, PDF document and eFolder. As I progress through this chart, the image will signify which individual or action the step is intended for. You will notice too that whichever step we are on the box will be illuminated with a white box. </a:t>
            </a:r>
          </a:p>
          <a:p>
            <a:pPr marL="0" lvl="0" indent="0">
              <a:buFont typeface="+mj-lt"/>
              <a:buNone/>
            </a:pPr>
            <a:endParaRPr lang="en-US" dirty="0"/>
          </a:p>
          <a:p>
            <a:pPr marL="0" lvl="0" indent="0">
              <a:buFont typeface="+mj-lt"/>
              <a:buNone/>
            </a:pPr>
            <a:r>
              <a:rPr lang="en-US" dirty="0"/>
              <a:t>The first step in the concurrence process is for the employee to create and edit the document needing approval in Microsoft Word. However, the document will not remain in this format for the entire process. The word document allows an employee to enter information about the Veteran and edit it as needed. Once editing the document is complete, move onto the next step. </a:t>
            </a:r>
          </a:p>
        </p:txBody>
      </p:sp>
      <p:sp>
        <p:nvSpPr>
          <p:cNvPr id="4" name="Slide Number Placeholder 3"/>
          <p:cNvSpPr>
            <a:spLocks noGrp="1"/>
          </p:cNvSpPr>
          <p:nvPr>
            <p:ph type="sldNum" sz="quarter" idx="10"/>
          </p:nvPr>
        </p:nvSpPr>
        <p:spPr/>
        <p:txBody>
          <a:bodyPr/>
          <a:lstStyle/>
          <a:p>
            <a:fld id="{E51B54D1-27FA-4C6F-86D5-535F87F7DDF6}" type="slidenum">
              <a:rPr lang="en-US" smtClean="0"/>
              <a:t>9</a:t>
            </a:fld>
            <a:endParaRPr lang="en-US" dirty="0"/>
          </a:p>
        </p:txBody>
      </p:sp>
    </p:spTree>
    <p:extLst>
      <p:ext uri="{BB962C8B-B14F-4D97-AF65-F5344CB8AC3E}">
        <p14:creationId xmlns:p14="http://schemas.microsoft.com/office/powerpoint/2010/main" val="3669330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994B38-FABC-FB41-AD08-3348CFB792CE}"/>
              </a:ext>
            </a:extLst>
          </p:cNvPr>
          <p:cNvSpPr/>
          <p:nvPr userDrawn="1"/>
        </p:nvSpPr>
        <p:spPr>
          <a:xfrm>
            <a:off x="0" y="0"/>
            <a:ext cx="9144000" cy="6866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C0582E7-8953-3F4C-8634-1C6FB4EFDA6A}"/>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09D9D88D-4A19-2744-BD82-0762372CF112}"/>
              </a:ext>
            </a:extLst>
          </p:cNvPr>
          <p:cNvSpPr>
            <a:spLocks noGrp="1"/>
          </p:cNvSpPr>
          <p:nvPr>
            <p:ph type="ctrTitle"/>
          </p:nvPr>
        </p:nvSpPr>
        <p:spPr>
          <a:xfrm>
            <a:off x="292261" y="1810853"/>
            <a:ext cx="5308439" cy="2387600"/>
          </a:xfrm>
        </p:spPr>
        <p:txBody>
          <a:bodyPr anchor="b"/>
          <a:lstStyle>
            <a:lvl1pPr algn="l">
              <a:defRPr sz="4500" b="1">
                <a:solidFill>
                  <a:schemeClr val="bg1"/>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2508EFAD-519D-1A45-9661-63F66A218F78}"/>
              </a:ext>
            </a:extLst>
          </p:cNvPr>
          <p:cNvSpPr>
            <a:spLocks noGrp="1"/>
          </p:cNvSpPr>
          <p:nvPr>
            <p:ph type="subTitle" idx="1"/>
          </p:nvPr>
        </p:nvSpPr>
        <p:spPr>
          <a:xfrm>
            <a:off x="292261" y="4564064"/>
            <a:ext cx="5308439" cy="933095"/>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789576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userDrawn="1"/>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9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21804" y="985808"/>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3926578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Master Style</a:t>
            </a:r>
            <a:endParaRPr lang="en-US" sz="3600" u="sng" dirty="0"/>
          </a:p>
        </p:txBody>
      </p:sp>
    </p:spTree>
    <p:extLst>
      <p:ext uri="{BB962C8B-B14F-4D97-AF65-F5344CB8AC3E}">
        <p14:creationId xmlns:p14="http://schemas.microsoft.com/office/powerpoint/2010/main" val="3621002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prstClr val="white"/>
              </a:solidFill>
            </a:endParaRPr>
          </a:p>
        </p:txBody>
      </p:sp>
    </p:spTree>
    <p:extLst>
      <p:ext uri="{BB962C8B-B14F-4D97-AF65-F5344CB8AC3E}">
        <p14:creationId xmlns:p14="http://schemas.microsoft.com/office/powerpoint/2010/main" val="1163502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Master Style</a:t>
            </a:r>
            <a:endParaRPr lang="en-US" sz="3600" u="sng" dirty="0"/>
          </a:p>
        </p:txBody>
      </p:sp>
    </p:spTree>
    <p:extLst>
      <p:ext uri="{BB962C8B-B14F-4D97-AF65-F5344CB8AC3E}">
        <p14:creationId xmlns:p14="http://schemas.microsoft.com/office/powerpoint/2010/main" val="553233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Master Style</a:t>
            </a:r>
            <a:endParaRPr lang="en-US" sz="3600" u="sng" dirty="0"/>
          </a:p>
        </p:txBody>
      </p:sp>
    </p:spTree>
    <p:extLst>
      <p:ext uri="{BB962C8B-B14F-4D97-AF65-F5344CB8AC3E}">
        <p14:creationId xmlns:p14="http://schemas.microsoft.com/office/powerpoint/2010/main" val="3929977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51217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89055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59742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4223671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2291939" y="6350972"/>
            <a:ext cx="661036"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ABFB7142-126B-F440-B7EE-CB15A2813446}" type="datetimeFigureOut">
              <a:rPr kumimoji="0" lang="en-US" sz="135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8/3/2020</a:t>
            </a:fld>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3073998" y="6356351"/>
            <a:ext cx="5244352"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1137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9443" y="143355"/>
            <a:ext cx="9163358" cy="6600736"/>
            <a:chOff x="227491" y="191948"/>
            <a:chExt cx="8697434" cy="6265115"/>
          </a:xfrm>
        </p:grpSpPr>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27491" y="5917016"/>
              <a:ext cx="8697434" cy="540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Users\VBACOloesbd\Documents\2013 Projects\VBA\VBA 101\FrontPic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27491" y="730845"/>
              <a:ext cx="8697433" cy="51625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Header_04.png"/>
            <p:cNvPicPr>
              <a:picLocks noChangeAspect="1"/>
            </p:cNvPicPr>
            <p:nvPr/>
          </p:nvPicPr>
          <p:blipFill rotWithShape="1">
            <a:blip r:embed="rId4" cstate="print">
              <a:extLst>
                <a:ext uri="{28A0092B-C50C-407E-A947-70E740481C1C}">
                  <a14:useLocalDpi xmlns:a14="http://schemas.microsoft.com/office/drawing/2010/main"/>
                </a:ext>
              </a:extLst>
            </a:blip>
            <a:srcRect b="44792"/>
            <a:stretch/>
          </p:blipFill>
          <p:spPr bwMode="auto">
            <a:xfrm>
              <a:off x="227491" y="191948"/>
              <a:ext cx="8697434" cy="1093787"/>
            </a:xfrm>
            <a:prstGeom prst="rect">
              <a:avLst/>
            </a:prstGeom>
            <a:noFill/>
            <a:ln w="9525">
              <a:noFill/>
              <a:miter lim="800000"/>
              <a:headEnd/>
              <a:tailEnd/>
            </a:ln>
          </p:spPr>
        </p:pic>
        <p:pic>
          <p:nvPicPr>
            <p:cNvPr id="11" name="Picture 1" descr="Circles_04.t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59513" y="777081"/>
              <a:ext cx="2068512" cy="914400"/>
            </a:xfrm>
            <a:prstGeom prst="rect">
              <a:avLst/>
            </a:prstGeom>
            <a:noFill/>
            <a:ln w="9525">
              <a:noFill/>
              <a:miter lim="800000"/>
              <a:headEnd/>
              <a:tailEnd/>
            </a:ln>
          </p:spPr>
        </p:pic>
      </p:grpSp>
      <p:sp>
        <p:nvSpPr>
          <p:cNvPr id="14" name="TextBox 13"/>
          <p:cNvSpPr txBox="1"/>
          <p:nvPr userDrawn="1"/>
        </p:nvSpPr>
        <p:spPr>
          <a:xfrm>
            <a:off x="187079" y="261045"/>
            <a:ext cx="3222871" cy="923330"/>
          </a:xfrm>
          <a:prstGeom prst="rect">
            <a:avLst/>
          </a:prstGeom>
          <a:noFill/>
        </p:spPr>
        <p:txBody>
          <a:bodyPr wrap="square" rtlCol="0">
            <a:spAutoFit/>
          </a:bodyPr>
          <a:lstStyle/>
          <a:p>
            <a:r>
              <a:rPr lang="en-US" b="1" dirty="0">
                <a:solidFill>
                  <a:schemeClr val="bg1"/>
                </a:solidFill>
              </a:rPr>
              <a:t>VETERANS </a:t>
            </a:r>
          </a:p>
          <a:p>
            <a:r>
              <a:rPr lang="en-US" b="1" dirty="0">
                <a:solidFill>
                  <a:schemeClr val="bg1"/>
                </a:solidFill>
              </a:rPr>
              <a:t>BENEFITS</a:t>
            </a:r>
          </a:p>
          <a:p>
            <a:r>
              <a:rPr lang="en-US" b="1" dirty="0">
                <a:solidFill>
                  <a:schemeClr val="bg1"/>
                </a:solidFill>
              </a:rPr>
              <a:t>ADMINISTRATION</a:t>
            </a:r>
          </a:p>
        </p:txBody>
      </p:sp>
    </p:spTree>
    <p:extLst>
      <p:ext uri="{BB962C8B-B14F-4D97-AF65-F5344CB8AC3E}">
        <p14:creationId xmlns:p14="http://schemas.microsoft.com/office/powerpoint/2010/main" val="3471571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5pPr>
              <a:defRPr sz="1500">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C173B31E-FE28-324B-B945-466CD1E378E5}" type="slidenum">
              <a:rPr lang="en-US" smtClean="0"/>
              <a:t>‹#›</a:t>
            </a:fld>
            <a:endParaRPr lang="en-US" dirty="0"/>
          </a:p>
        </p:txBody>
      </p:sp>
    </p:spTree>
    <p:extLst>
      <p:ext uri="{BB962C8B-B14F-4D97-AF65-F5344CB8AC3E}">
        <p14:creationId xmlns:p14="http://schemas.microsoft.com/office/powerpoint/2010/main" val="3322512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3pPr marL="1143000" indent="-228600">
              <a:buClr>
                <a:schemeClr val="accent3">
                  <a:lumMod val="75000"/>
                </a:schemeClr>
              </a:buClr>
              <a:buFont typeface="Wingdings" charset="2"/>
              <a:buChar char="§"/>
              <a:defRPr/>
            </a:lvl3pPr>
            <a:lvl4pPr marL="1600200" indent="-228600">
              <a:buClr>
                <a:schemeClr val="accent3">
                  <a:lumMod val="75000"/>
                </a:schemeClr>
              </a:buClr>
              <a:buFont typeface="Wingdings" charset="2"/>
              <a:buChar char="§"/>
              <a:defRPr/>
            </a:lvl4pPr>
            <a:lvl5pPr marL="2057400" indent="-228600">
              <a:buClr>
                <a:schemeClr val="accent3">
                  <a:lumMod val="75000"/>
                </a:schemeClr>
              </a:buClr>
              <a:buFont typeface="Wingdings" charset="2"/>
              <a:buChar char="§"/>
              <a:defRPr sz="1500">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173B31E-FE28-324B-B945-466CD1E378E5}" type="slidenum">
              <a:rPr lang="en-US" smtClean="0"/>
              <a:t>‹#›</a:t>
            </a:fld>
            <a:endParaRPr lang="en-US" dirty="0"/>
          </a:p>
        </p:txBody>
      </p:sp>
    </p:spTree>
    <p:extLst>
      <p:ext uri="{BB962C8B-B14F-4D97-AF65-F5344CB8AC3E}">
        <p14:creationId xmlns:p14="http://schemas.microsoft.com/office/powerpoint/2010/main" val="2379897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3pPr>
              <a:buClr>
                <a:schemeClr val="bg2">
                  <a:lumMod val="50000"/>
                </a:schemeClr>
              </a:buClr>
              <a:defRPr/>
            </a:lvl3pPr>
            <a:lvl4pPr>
              <a:buClr>
                <a:schemeClr val="bg2">
                  <a:lumMod val="50000"/>
                </a:schemeClr>
              </a:buClr>
              <a:defRPr/>
            </a:lvl4pPr>
            <a:lvl5pPr>
              <a:defRPr sz="1500">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173B31E-FE28-324B-B945-466CD1E378E5}" type="slidenum">
              <a:rPr lang="en-US" smtClean="0"/>
              <a:t>‹#›</a:t>
            </a:fld>
            <a:endParaRPr lang="en-US" dirty="0"/>
          </a:p>
        </p:txBody>
      </p:sp>
    </p:spTree>
    <p:extLst>
      <p:ext uri="{BB962C8B-B14F-4D97-AF65-F5344CB8AC3E}">
        <p14:creationId xmlns:p14="http://schemas.microsoft.com/office/powerpoint/2010/main" val="904636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3pPr>
              <a:buClr>
                <a:schemeClr val="bg2">
                  <a:lumMod val="50000"/>
                </a:schemeClr>
              </a:buClr>
              <a:defRPr/>
            </a:lvl3pPr>
            <a:lvl4pPr>
              <a:buClr>
                <a:schemeClr val="bg2">
                  <a:lumMod val="50000"/>
                </a:schemeClr>
              </a:buClr>
              <a:defRPr/>
            </a:lvl4pPr>
            <a:lvl5pPr>
              <a:defRPr sz="1500">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173B31E-FE28-324B-B945-466CD1E378E5}" type="slidenum">
              <a:rPr lang="en-US" smtClean="0"/>
              <a:t>‹#›</a:t>
            </a:fld>
            <a:endParaRPr lang="en-US" dirty="0"/>
          </a:p>
        </p:txBody>
      </p:sp>
      <p:pic>
        <p:nvPicPr>
          <p:cNvPr id="7" name="Picture 6" descr="OCC-022 Slide Background (sw)1.75.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7993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73B31E-FE28-324B-B945-466CD1E378E5}" type="slidenum">
              <a:rPr lang="en-US" smtClean="0"/>
              <a:t>‹#›</a:t>
            </a:fld>
            <a:endParaRPr lang="en-US" dirty="0"/>
          </a:p>
        </p:txBody>
      </p:sp>
    </p:spTree>
    <p:extLst>
      <p:ext uri="{BB962C8B-B14F-4D97-AF65-F5344CB8AC3E}">
        <p14:creationId xmlns:p14="http://schemas.microsoft.com/office/powerpoint/2010/main" val="702873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3pPr>
              <a:buClr>
                <a:schemeClr val="accent1"/>
              </a:buClr>
              <a:defRPr/>
            </a:lvl3pPr>
            <a:lvl4pPr>
              <a:buClr>
                <a:schemeClr val="accent1"/>
              </a:buClr>
              <a:defRPr/>
            </a:lvl4pPr>
            <a:lvl5pPr>
              <a:buClr>
                <a:schemeClr val="accent1"/>
              </a:buClr>
              <a:defRPr sz="1500">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173B31E-FE28-324B-B945-466CD1E378E5}" type="slidenum">
              <a:rPr lang="en-US" smtClean="0"/>
              <a:t>‹#›</a:t>
            </a:fld>
            <a:endParaRPr lang="en-US" dirty="0"/>
          </a:p>
        </p:txBody>
      </p:sp>
    </p:spTree>
    <p:extLst>
      <p:ext uri="{BB962C8B-B14F-4D97-AF65-F5344CB8AC3E}">
        <p14:creationId xmlns:p14="http://schemas.microsoft.com/office/powerpoint/2010/main" val="15017708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C173B31E-FE28-324B-B945-466CD1E378E5}" type="slidenum">
              <a:rPr lang="en-US" smtClean="0"/>
              <a:t>‹#›</a:t>
            </a:fld>
            <a:endParaRPr lang="en-US" dirty="0"/>
          </a:p>
        </p:txBody>
      </p:sp>
    </p:spTree>
    <p:extLst>
      <p:ext uri="{BB962C8B-B14F-4D97-AF65-F5344CB8AC3E}">
        <p14:creationId xmlns:p14="http://schemas.microsoft.com/office/powerpoint/2010/main" val="29001767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atin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atin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C173B31E-FE28-324B-B945-466CD1E378E5}" type="slidenum">
              <a:rPr lang="en-US" smtClean="0"/>
              <a:t>‹#›</a:t>
            </a:fld>
            <a:endParaRPr lang="en-US" dirty="0"/>
          </a:p>
        </p:txBody>
      </p:sp>
    </p:spTree>
    <p:extLst>
      <p:ext uri="{BB962C8B-B14F-4D97-AF65-F5344CB8AC3E}">
        <p14:creationId xmlns:p14="http://schemas.microsoft.com/office/powerpoint/2010/main" val="3013341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atin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atin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C173B31E-FE28-324B-B945-466CD1E378E5}" type="slidenum">
              <a:rPr lang="en-US" smtClean="0"/>
              <a:t>‹#›</a:t>
            </a:fld>
            <a:endParaRPr lang="en-US" dirty="0"/>
          </a:p>
        </p:txBody>
      </p:sp>
    </p:spTree>
    <p:extLst>
      <p:ext uri="{BB962C8B-B14F-4D97-AF65-F5344CB8AC3E}">
        <p14:creationId xmlns:p14="http://schemas.microsoft.com/office/powerpoint/2010/main" val="341938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2291939" y="6350972"/>
            <a:ext cx="661036"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ABFB7142-126B-F440-B7EE-CB15A2813446}" type="datetimeFigureOut">
              <a:rPr kumimoji="0" lang="en-US" sz="135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8/3/2020</a:t>
            </a:fld>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3073998" y="6356351"/>
            <a:ext cx="5244352"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7EB7E956-7124-F941-B989-529BD87A7B29}"/>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1FE956A-43BB-7847-8D72-306D51FCB5B4}"/>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22540117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C173B31E-FE28-324B-B945-466CD1E378E5}" type="slidenum">
              <a:rPr lang="en-US" smtClean="0"/>
              <a:t>‹#›</a:t>
            </a:fld>
            <a:endParaRPr lang="en-US" dirty="0"/>
          </a:p>
        </p:txBody>
      </p:sp>
    </p:spTree>
    <p:extLst>
      <p:ext uri="{BB962C8B-B14F-4D97-AF65-F5344CB8AC3E}">
        <p14:creationId xmlns:p14="http://schemas.microsoft.com/office/powerpoint/2010/main" val="35180200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C173B31E-FE28-324B-B945-466CD1E378E5}" type="slidenum">
              <a:rPr lang="en-US" smtClean="0"/>
              <a:t>‹#›</a:t>
            </a:fld>
            <a:endParaRPr lang="en-US" dirty="0"/>
          </a:p>
        </p:txBody>
      </p:sp>
    </p:spTree>
    <p:extLst>
      <p:ext uri="{BB962C8B-B14F-4D97-AF65-F5344CB8AC3E}">
        <p14:creationId xmlns:p14="http://schemas.microsoft.com/office/powerpoint/2010/main" val="21312352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atin typeface="Aria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C173B31E-FE28-324B-B945-466CD1E378E5}" type="slidenum">
              <a:rPr lang="en-US" smtClean="0"/>
              <a:t>‹#›</a:t>
            </a:fld>
            <a:endParaRPr lang="en-US" dirty="0"/>
          </a:p>
        </p:txBody>
      </p:sp>
    </p:spTree>
    <p:extLst>
      <p:ext uri="{BB962C8B-B14F-4D97-AF65-F5344CB8AC3E}">
        <p14:creationId xmlns:p14="http://schemas.microsoft.com/office/powerpoint/2010/main" val="3688704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C173B31E-FE28-324B-B945-466CD1E378E5}" type="slidenum">
              <a:rPr lang="en-US" smtClean="0"/>
              <a:t>‹#›</a:t>
            </a:fld>
            <a:endParaRPr lang="en-US" dirty="0"/>
          </a:p>
        </p:txBody>
      </p:sp>
    </p:spTree>
    <p:extLst>
      <p:ext uri="{BB962C8B-B14F-4D97-AF65-F5344CB8AC3E}">
        <p14:creationId xmlns:p14="http://schemas.microsoft.com/office/powerpoint/2010/main" val="23803429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5pPr>
              <a:defRPr>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C173B31E-FE28-324B-B945-466CD1E378E5}" type="slidenum">
              <a:rPr lang="en-US" smtClean="0"/>
              <a:t>‹#›</a:t>
            </a:fld>
            <a:endParaRPr lang="en-US" dirty="0"/>
          </a:p>
        </p:txBody>
      </p:sp>
    </p:spTree>
    <p:extLst>
      <p:ext uri="{BB962C8B-B14F-4D97-AF65-F5344CB8AC3E}">
        <p14:creationId xmlns:p14="http://schemas.microsoft.com/office/powerpoint/2010/main" val="17830345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5pPr>
              <a:defRPr>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C173B31E-FE28-324B-B945-466CD1E378E5}" type="slidenum">
              <a:rPr lang="en-US" smtClean="0"/>
              <a:t>‹#›</a:t>
            </a:fld>
            <a:endParaRPr lang="en-US" dirty="0"/>
          </a:p>
        </p:txBody>
      </p:sp>
    </p:spTree>
    <p:extLst>
      <p:ext uri="{BB962C8B-B14F-4D97-AF65-F5344CB8AC3E}">
        <p14:creationId xmlns:p14="http://schemas.microsoft.com/office/powerpoint/2010/main" val="3872593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E4280C-0C66-B047-B9C7-373A1EDEFF0F}"/>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A close up of a building&#10;&#10;Description automatically generated">
            <a:extLst>
              <a:ext uri="{FF2B5EF4-FFF2-40B4-BE49-F238E27FC236}">
                <a16:creationId xmlns:a16="http://schemas.microsoft.com/office/drawing/2014/main" id="{18F4825A-768D-E240-AE9A-E6929ED17323}"/>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7D08BB7-936D-874F-BF65-E6C1343E70BF}"/>
              </a:ext>
            </a:extLst>
          </p:cNvPr>
          <p:cNvSpPr>
            <a:spLocks noGrp="1"/>
          </p:cNvSpPr>
          <p:nvPr>
            <p:ph type="title" hasCustomPrompt="1"/>
          </p:nvPr>
        </p:nvSpPr>
        <p:spPr>
          <a:xfrm>
            <a:off x="3187893" y="1709739"/>
            <a:ext cx="5791381" cy="2852737"/>
          </a:xfrm>
        </p:spPr>
        <p:txBody>
          <a:bodyPr anchor="b"/>
          <a:lstStyle>
            <a:lvl1pPr algn="r">
              <a:defRPr sz="4500" b="1">
                <a:solidFill>
                  <a:schemeClr val="tx2"/>
                </a:solidFill>
                <a:latin typeface="+mn-lt"/>
              </a:defRPr>
            </a:lvl1pPr>
          </a:lstStyle>
          <a:p>
            <a:r>
              <a:rPr lang="en-US" dirty="0"/>
              <a:t>Click to edit</a:t>
            </a:r>
            <a:br>
              <a:rPr lang="en-US" dirty="0"/>
            </a:br>
            <a:r>
              <a:rPr lang="en-US" dirty="0"/>
              <a:t>Master title style</a:t>
            </a:r>
          </a:p>
        </p:txBody>
      </p:sp>
      <p:sp>
        <p:nvSpPr>
          <p:cNvPr id="3" name="Text Placeholder 2">
            <a:extLst>
              <a:ext uri="{FF2B5EF4-FFF2-40B4-BE49-F238E27FC236}">
                <a16:creationId xmlns:a16="http://schemas.microsoft.com/office/drawing/2014/main" id="{18F19FCC-16CE-F24A-B069-FF6B1C7FEB96}"/>
              </a:ext>
            </a:extLst>
          </p:cNvPr>
          <p:cNvSpPr>
            <a:spLocks noGrp="1"/>
          </p:cNvSpPr>
          <p:nvPr>
            <p:ph type="body" idx="1"/>
          </p:nvPr>
        </p:nvSpPr>
        <p:spPr>
          <a:xfrm>
            <a:off x="3187893" y="4589464"/>
            <a:ext cx="5791381" cy="735572"/>
          </a:xfrm>
        </p:spPr>
        <p:txBody>
          <a:bodyPr/>
          <a:lstStyle>
            <a:lvl1pPr marL="0" indent="0" algn="r">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B04C3BC6-6923-E649-AF41-A824E47D086E}"/>
              </a:ext>
            </a:extLst>
          </p:cNvPr>
          <p:cNvSpPr>
            <a:spLocks noGrp="1"/>
          </p:cNvSpPr>
          <p:nvPr>
            <p:ph type="sldNum" sz="quarter" idx="12"/>
          </p:nvPr>
        </p:nvSpPr>
        <p:spPr>
          <a:xfrm>
            <a:off x="3538538" y="6208173"/>
            <a:ext cx="2057400" cy="365125"/>
          </a:xfrm>
        </p:spPr>
        <p:txBody>
          <a:bodyPr/>
          <a:lstStyle>
            <a:lvl1pPr algn="ct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173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5A6B0-5ACE-8D4E-8C61-B0A8014772B2}"/>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8E959F2-A51D-2B40-A03E-C4721B18EA50}"/>
              </a:ext>
            </a:extLst>
          </p:cNvPr>
          <p:cNvSpPr>
            <a:spLocks noGrp="1"/>
          </p:cNvSpPr>
          <p:nvPr>
            <p:ph sz="half" idx="1"/>
          </p:nvPr>
        </p:nvSpPr>
        <p:spPr>
          <a:xfrm>
            <a:off x="318686"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58A00-57DD-1944-AE99-7E13F92CFABE}"/>
              </a:ext>
            </a:extLst>
          </p:cNvPr>
          <p:cNvSpPr>
            <a:spLocks noGrp="1"/>
          </p:cNvSpPr>
          <p:nvPr>
            <p:ph sz="half" idx="2"/>
          </p:nvPr>
        </p:nvSpPr>
        <p:spPr>
          <a:xfrm>
            <a:off x="4319186"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79C73C1-75CC-C74E-9F27-2B4B01127AC3}"/>
              </a:ext>
            </a:extLst>
          </p:cNvPr>
          <p:cNvSpPr>
            <a:spLocks noGrp="1"/>
          </p:cNvSpPr>
          <p:nvPr>
            <p:ph type="dt" sz="half" idx="10"/>
          </p:nvPr>
        </p:nvSpPr>
        <p:spPr>
          <a:xfrm>
            <a:off x="2291939" y="6350972"/>
            <a:ext cx="661036"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ABFB7142-126B-F440-B7EE-CB15A2813446}" type="datetimeFigureOut">
              <a:rPr kumimoji="0" lang="en-US" sz="135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8/3/2020</a:t>
            </a:fld>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1BFA9B3-ADEB-0648-A921-275E49B763A4}"/>
              </a:ext>
            </a:extLst>
          </p:cNvPr>
          <p:cNvSpPr>
            <a:spLocks noGrp="1"/>
          </p:cNvSpPr>
          <p:nvPr>
            <p:ph type="ftr" sz="quarter" idx="11"/>
          </p:nvPr>
        </p:nvSpPr>
        <p:spPr>
          <a:xfrm>
            <a:off x="3073998" y="6356351"/>
            <a:ext cx="5244352"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905EE3E-3409-834B-A175-A52573B009B2}"/>
              </a:ext>
            </a:extLst>
          </p:cNvPr>
          <p:cNvSpPr>
            <a:spLocks noGrp="1"/>
          </p:cNvSpPr>
          <p:nvPr>
            <p:ph type="sldNum" sz="quarter" idx="12"/>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4105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0D342-8FB4-D641-ADD6-F82A97725C84}"/>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Date Placeholder 2">
            <a:extLst>
              <a:ext uri="{FF2B5EF4-FFF2-40B4-BE49-F238E27FC236}">
                <a16:creationId xmlns:a16="http://schemas.microsoft.com/office/drawing/2014/main" id="{F61479D4-4F64-0644-9795-5E6296999777}"/>
              </a:ext>
            </a:extLst>
          </p:cNvPr>
          <p:cNvSpPr>
            <a:spLocks noGrp="1"/>
          </p:cNvSpPr>
          <p:nvPr>
            <p:ph type="dt" sz="half" idx="10"/>
          </p:nvPr>
        </p:nvSpPr>
        <p:spPr>
          <a:xfrm>
            <a:off x="2291939" y="6350972"/>
            <a:ext cx="661036"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ABFB7142-126B-F440-B7EE-CB15A2813446}" type="datetimeFigureOut">
              <a:rPr kumimoji="0" lang="en-US" sz="135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8/3/2020</a:t>
            </a:fld>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E65D2BB8-6205-7E47-BA23-424C3B6CF835}"/>
              </a:ext>
            </a:extLst>
          </p:cNvPr>
          <p:cNvSpPr>
            <a:spLocks noGrp="1"/>
          </p:cNvSpPr>
          <p:nvPr>
            <p:ph type="ftr" sz="quarter" idx="11"/>
          </p:nvPr>
        </p:nvSpPr>
        <p:spPr>
          <a:xfrm>
            <a:off x="3073998" y="6356351"/>
            <a:ext cx="5244352"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05FA87B4-9641-B243-8366-4ABDBBD53A70}"/>
              </a:ext>
            </a:extLst>
          </p:cNvPr>
          <p:cNvSpPr>
            <a:spLocks noGrp="1"/>
          </p:cNvSpPr>
          <p:nvPr>
            <p:ph type="sldNum" sz="quarter" idx="12"/>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353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C7D3A7-642A-0F46-8236-237CA67F393D}"/>
              </a:ext>
            </a:extLst>
          </p:cNvPr>
          <p:cNvSpPr>
            <a:spLocks noGrp="1"/>
          </p:cNvSpPr>
          <p:nvPr>
            <p:ph type="dt" sz="half" idx="10"/>
          </p:nvPr>
        </p:nvSpPr>
        <p:spPr>
          <a:xfrm>
            <a:off x="2291939" y="6350972"/>
            <a:ext cx="661036"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ABFB7142-126B-F440-B7EE-CB15A2813446}" type="datetimeFigureOut">
              <a:rPr kumimoji="0" lang="en-US" sz="135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8/3/2020</a:t>
            </a:fld>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68481F3A-1FDB-074B-9BA5-3D84769C9861}"/>
              </a:ext>
            </a:extLst>
          </p:cNvPr>
          <p:cNvSpPr>
            <a:spLocks noGrp="1"/>
          </p:cNvSpPr>
          <p:nvPr>
            <p:ph type="ftr" sz="quarter" idx="11"/>
          </p:nvPr>
        </p:nvSpPr>
        <p:spPr>
          <a:xfrm>
            <a:off x="3073998" y="6356351"/>
            <a:ext cx="5244352"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1DBAC2CE-61C8-EA46-BF6B-FA56DF66F84D}"/>
              </a:ext>
            </a:extLst>
          </p:cNvPr>
          <p:cNvSpPr>
            <a:spLocks noGrp="1"/>
          </p:cNvSpPr>
          <p:nvPr>
            <p:ph type="sldNum" sz="quarter" idx="12"/>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6021F079-1338-5A4B-97B4-06BF11FD9212}"/>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3902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7831B-CB70-C84D-8145-3968943E3A47}"/>
              </a:ext>
            </a:extLst>
          </p:cNvPr>
          <p:cNvSpPr>
            <a:spLocks noGrp="1"/>
          </p:cNvSpPr>
          <p:nvPr>
            <p:ph type="title"/>
          </p:nvPr>
        </p:nvSpPr>
        <p:spPr>
          <a:xfrm>
            <a:off x="334687" y="1011630"/>
            <a:ext cx="2949178" cy="1600200"/>
          </a:xfrm>
        </p:spPr>
        <p:txBody>
          <a:bodyPr anchor="b"/>
          <a:lstStyle>
            <a:lvl1pPr>
              <a:defRPr sz="2400">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4B110CE6-528D-314C-A679-134BE283F761}"/>
              </a:ext>
            </a:extLst>
          </p:cNvPr>
          <p:cNvSpPr>
            <a:spLocks noGrp="1"/>
          </p:cNvSpPr>
          <p:nvPr>
            <p:ph idx="1"/>
          </p:nvPr>
        </p:nvSpPr>
        <p:spPr>
          <a:xfrm>
            <a:off x="3592237" y="344246"/>
            <a:ext cx="5217077" cy="551680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3198EE-C23F-694A-96E4-99B23841D7A8}"/>
              </a:ext>
            </a:extLst>
          </p:cNvPr>
          <p:cNvSpPr>
            <a:spLocks noGrp="1"/>
          </p:cNvSpPr>
          <p:nvPr>
            <p:ph type="body" sz="half" idx="2"/>
          </p:nvPr>
        </p:nvSpPr>
        <p:spPr>
          <a:xfrm>
            <a:off x="334687" y="2710928"/>
            <a:ext cx="2949178" cy="315806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B3B0384-F08C-664D-9A32-62383351C711}"/>
              </a:ext>
            </a:extLst>
          </p:cNvPr>
          <p:cNvSpPr>
            <a:spLocks noGrp="1"/>
          </p:cNvSpPr>
          <p:nvPr>
            <p:ph type="dt" sz="half" idx="10"/>
          </p:nvPr>
        </p:nvSpPr>
        <p:spPr>
          <a:xfrm>
            <a:off x="2291939" y="6350972"/>
            <a:ext cx="661036"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ABFB7142-126B-F440-B7EE-CB15A2813446}" type="datetimeFigureOut">
              <a:rPr kumimoji="0" lang="en-US" sz="135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8/3/2020</a:t>
            </a:fld>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9C2A991-4033-6147-BEDB-E686A035596B}"/>
              </a:ext>
            </a:extLst>
          </p:cNvPr>
          <p:cNvSpPr>
            <a:spLocks noGrp="1"/>
          </p:cNvSpPr>
          <p:nvPr>
            <p:ph type="ftr" sz="quarter" idx="11"/>
          </p:nvPr>
        </p:nvSpPr>
        <p:spPr>
          <a:xfrm>
            <a:off x="3073998" y="6356351"/>
            <a:ext cx="5244352"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2F92A62-751D-7648-8B00-3AD85445A22D}"/>
              </a:ext>
            </a:extLst>
          </p:cNvPr>
          <p:cNvSpPr>
            <a:spLocks noGrp="1"/>
          </p:cNvSpPr>
          <p:nvPr>
            <p:ph type="sldNum" sz="quarter" idx="12"/>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5044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510EB-75D7-8442-9EB4-C10FCA97143C}"/>
              </a:ext>
            </a:extLst>
          </p:cNvPr>
          <p:cNvSpPr>
            <a:spLocks noGrp="1"/>
          </p:cNvSpPr>
          <p:nvPr>
            <p:ph type="title"/>
          </p:nvPr>
        </p:nvSpPr>
        <p:spPr>
          <a:xfrm>
            <a:off x="360730" y="1065007"/>
            <a:ext cx="2949178" cy="1225791"/>
          </a:xfrm>
        </p:spPr>
        <p:txBody>
          <a:bodyPr anchor="b"/>
          <a:lstStyle>
            <a:lvl1pPr>
              <a:defRPr sz="2400">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7C3901F6-1923-0943-9E01-E4286D238956}"/>
              </a:ext>
            </a:extLst>
          </p:cNvPr>
          <p:cNvSpPr>
            <a:spLocks noGrp="1"/>
          </p:cNvSpPr>
          <p:nvPr>
            <p:ph type="pic" idx="1"/>
          </p:nvPr>
        </p:nvSpPr>
        <p:spPr>
          <a:xfrm>
            <a:off x="3618280" y="457201"/>
            <a:ext cx="5164991"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8EFD46D-A4B6-1D4F-8164-9E842D2942C6}"/>
              </a:ext>
            </a:extLst>
          </p:cNvPr>
          <p:cNvSpPr>
            <a:spLocks noGrp="1"/>
          </p:cNvSpPr>
          <p:nvPr>
            <p:ph type="body" sz="half" idx="2"/>
          </p:nvPr>
        </p:nvSpPr>
        <p:spPr>
          <a:xfrm>
            <a:off x="360730" y="2377440"/>
            <a:ext cx="2949178" cy="349154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D6476633-FBEF-9041-AFB4-D3289965B082}"/>
              </a:ext>
            </a:extLst>
          </p:cNvPr>
          <p:cNvSpPr>
            <a:spLocks noGrp="1"/>
          </p:cNvSpPr>
          <p:nvPr>
            <p:ph type="sldNum" sz="quarter" idx="12"/>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298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4.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7.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3.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8D826E-BF38-704C-BC1A-E057D4FC5B4A}"/>
              </a:ext>
            </a:extLst>
          </p:cNvPr>
          <p:cNvPicPr>
            <a:picLocks noChangeAspect="1"/>
          </p:cNvPicPr>
          <p:nvPr userDrawn="1"/>
        </p:nvPicPr>
        <p:blipFill>
          <a:blip r:embed="rId11"/>
          <a:src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6310F51E-F5B2-C94D-807C-A2289D861856}"/>
              </a:ext>
            </a:extLst>
          </p:cNvPr>
          <p:cNvSpPr>
            <a:spLocks noGrp="1"/>
          </p:cNvSpPr>
          <p:nvPr>
            <p:ph type="title"/>
          </p:nvPr>
        </p:nvSpPr>
        <p:spPr>
          <a:xfrm>
            <a:off x="318687" y="334168"/>
            <a:ext cx="7290323" cy="7794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13CD293-CF85-0C4F-890C-1D67788ABB62}"/>
              </a:ext>
            </a:extLst>
          </p:cNvPr>
          <p:cNvSpPr>
            <a:spLocks noGrp="1"/>
          </p:cNvSpPr>
          <p:nvPr>
            <p:ph type="body" idx="1"/>
          </p:nvPr>
        </p:nvSpPr>
        <p:spPr>
          <a:xfrm>
            <a:off x="318686" y="1452115"/>
            <a:ext cx="7886700" cy="476771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135FEA8-9C6D-4C4D-864E-4E206D9F7587}"/>
              </a:ext>
            </a:extLst>
          </p:cNvPr>
          <p:cNvSpPr>
            <a:spLocks noGrp="1"/>
          </p:cNvSpPr>
          <p:nvPr>
            <p:ph type="sldNum" sz="quarter" idx="4"/>
          </p:nvPr>
        </p:nvSpPr>
        <p:spPr>
          <a:xfrm>
            <a:off x="4015936" y="6356351"/>
            <a:ext cx="515751"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64844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Lst>
  <p:txStyles>
    <p:titleStyle>
      <a:lvl1pPr marL="8335" indent="0" algn="l" defTabSz="685800" rtl="0" eaLnBrk="1" latinLnBrk="0" hangingPunct="1">
        <a:lnSpc>
          <a:spcPct val="90000"/>
        </a:lnSpc>
        <a:spcBef>
          <a:spcPct val="0"/>
        </a:spcBef>
        <a:buNone/>
        <a:tabLst/>
        <a:defRPr sz="3000" b="1" kern="1200">
          <a:solidFill>
            <a:srgbClr val="003F72"/>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391716" indent="-176213" algn="l" defTabSz="685800" rtl="0" eaLnBrk="1" latinLnBrk="0" hangingPunct="1">
        <a:lnSpc>
          <a:spcPct val="90000"/>
        </a:lnSpc>
        <a:spcBef>
          <a:spcPts val="375"/>
        </a:spcBef>
        <a:buSzPct val="75000"/>
        <a:buFont typeface="Courier New" panose="02070309020205020404" pitchFamily="49" charset="0"/>
        <a:buChar char="o"/>
        <a:tabLst/>
        <a:defRPr sz="1800" kern="1200">
          <a:solidFill>
            <a:schemeClr val="tx1"/>
          </a:solidFill>
          <a:latin typeface="+mn-lt"/>
          <a:ea typeface="+mn-ea"/>
          <a:cs typeface="+mn-cs"/>
        </a:defRPr>
      </a:lvl2pPr>
      <a:lvl3pPr marL="600075" indent="-176213" algn="l" defTabSz="685800" rtl="0" eaLnBrk="1" latinLnBrk="0" hangingPunct="1">
        <a:lnSpc>
          <a:spcPct val="90000"/>
        </a:lnSpc>
        <a:spcBef>
          <a:spcPts val="375"/>
        </a:spcBef>
        <a:buFont typeface="Wingdings" pitchFamily="2" charset="2"/>
        <a:buChar char="§"/>
        <a:tabLst/>
        <a:defRPr sz="1500" kern="1200">
          <a:solidFill>
            <a:srgbClr val="003F72"/>
          </a:solidFill>
          <a:latin typeface="+mn-lt"/>
          <a:ea typeface="+mn-ea"/>
          <a:cs typeface="+mn-cs"/>
        </a:defRPr>
      </a:lvl3pPr>
      <a:lvl4pPr marL="776288" indent="-160735" algn="l" defTabSz="685800" rtl="0" eaLnBrk="1" latinLnBrk="0" hangingPunct="1">
        <a:lnSpc>
          <a:spcPct val="90000"/>
        </a:lnSpc>
        <a:spcBef>
          <a:spcPts val="375"/>
        </a:spcBef>
        <a:buFont typeface="Arial" panose="020B0604020202020204" pitchFamily="34" charset="0"/>
        <a:buChar char="•"/>
        <a:tabLst/>
        <a:defRPr sz="1350" kern="1200">
          <a:solidFill>
            <a:schemeClr val="tx1">
              <a:lumMod val="50000"/>
              <a:lumOff val="50000"/>
            </a:schemeClr>
          </a:solidFill>
          <a:latin typeface="+mn-lt"/>
          <a:ea typeface="+mn-ea"/>
          <a:cs typeface="+mn-cs"/>
        </a:defRPr>
      </a:lvl4pPr>
      <a:lvl5pPr marL="944166" indent="-160735" algn="l" defTabSz="685800" rtl="0" eaLnBrk="1" latinLnBrk="0" hangingPunct="1">
        <a:lnSpc>
          <a:spcPct val="90000"/>
        </a:lnSpc>
        <a:spcBef>
          <a:spcPts val="375"/>
        </a:spcBef>
        <a:buSzPct val="85000"/>
        <a:buFont typeface="Courier New" panose="02070309020205020404" pitchFamily="49" charset="0"/>
        <a:buChar char="o"/>
        <a:tabLst/>
        <a:defRPr sz="1350" kern="1200">
          <a:solidFill>
            <a:schemeClr val="bg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grpSp>
        <p:nvGrpSpPr>
          <p:cNvPr id="4" name="Group 3"/>
          <p:cNvGrpSpPr/>
          <p:nvPr userDrawn="1"/>
        </p:nvGrpSpPr>
        <p:grpSpPr>
          <a:xfrm>
            <a:off x="0" y="6140680"/>
            <a:ext cx="9144000" cy="731839"/>
            <a:chOff x="0" y="6140680"/>
            <a:chExt cx="9144000" cy="731839"/>
          </a:xfrm>
        </p:grpSpPr>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9" name="TextBox 8"/>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grpSp>
    </p:spTree>
    <p:extLst>
      <p:ext uri="{BB962C8B-B14F-4D97-AF65-F5344CB8AC3E}">
        <p14:creationId xmlns:p14="http://schemas.microsoft.com/office/powerpoint/2010/main" val="3076071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8"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21236"/>
            <a:ext cx="7515462" cy="58654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C173B31E-FE28-324B-B945-466CD1E378E5}" type="slidenum">
              <a:rPr lang="en-US" smtClean="0"/>
              <a:pPr/>
              <a:t>‹#›</a:t>
            </a:fld>
            <a:endParaRPr lang="en-US" dirty="0"/>
          </a:p>
        </p:txBody>
      </p:sp>
      <p:sp>
        <p:nvSpPr>
          <p:cNvPr id="7" name="TextBox 6"/>
          <p:cNvSpPr txBox="1"/>
          <p:nvPr userDrawn="1"/>
        </p:nvSpPr>
        <p:spPr>
          <a:xfrm>
            <a:off x="446567" y="6259679"/>
            <a:ext cx="7017488" cy="415498"/>
          </a:xfrm>
          <a:prstGeom prst="rect">
            <a:avLst/>
          </a:prstGeom>
          <a:noFill/>
        </p:spPr>
        <p:txBody>
          <a:bodyPr wrap="square" rtlCol="0" anchor="ctr" anchorCtr="0">
            <a:noAutofit/>
          </a:bodyPr>
          <a:lstStyle/>
          <a:p>
            <a:r>
              <a:rPr lang="en-US" sz="1000" spc="100" dirty="0">
                <a:solidFill>
                  <a:schemeClr val="bg1">
                    <a:lumMod val="65000"/>
                  </a:schemeClr>
                </a:solidFill>
              </a:rPr>
              <a:t>VETERANS BENEFITS ADMINISTRATION </a:t>
            </a:r>
          </a:p>
          <a:p>
            <a:r>
              <a:rPr lang="en-US" sz="1000" b="1" spc="100" dirty="0">
                <a:solidFill>
                  <a:schemeClr val="tx1">
                    <a:lumMod val="50000"/>
                    <a:lumOff val="50000"/>
                  </a:schemeClr>
                </a:solidFill>
              </a:rPr>
              <a:t>CONTROLLED</a:t>
            </a:r>
            <a:r>
              <a:rPr lang="en-US" sz="1000" b="1" spc="100" baseline="0" dirty="0">
                <a:solidFill>
                  <a:schemeClr val="tx1">
                    <a:lumMod val="50000"/>
                    <a:lumOff val="50000"/>
                  </a:schemeClr>
                </a:solidFill>
              </a:rPr>
              <a:t> UNCLASSIFIED INFORMATION</a:t>
            </a:r>
            <a:endParaRPr lang="en-US" sz="1000" b="1" spc="100" dirty="0">
              <a:solidFill>
                <a:schemeClr val="tx1">
                  <a:lumMod val="50000"/>
                  <a:lumOff val="50000"/>
                </a:schemeClr>
              </a:solidFill>
            </a:endParaRPr>
          </a:p>
        </p:txBody>
      </p:sp>
    </p:spTree>
    <p:extLst>
      <p:ext uri="{BB962C8B-B14F-4D97-AF65-F5344CB8AC3E}">
        <p14:creationId xmlns:p14="http://schemas.microsoft.com/office/powerpoint/2010/main" val="353604895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p:hf hdr="0" ftr="0" dt="0"/>
  <p:txStyles>
    <p:titleStyle>
      <a:lvl1pPr algn="l" defTabSz="457200" rtl="0" eaLnBrk="1" latinLnBrk="0" hangingPunct="1">
        <a:spcBef>
          <a:spcPct val="0"/>
        </a:spcBef>
        <a:buNone/>
        <a:defRPr sz="1800" b="1" i="0" kern="1200">
          <a:solidFill>
            <a:schemeClr val="bg1"/>
          </a:solidFill>
          <a:latin typeface="Arial"/>
          <a:ea typeface="+mj-ea"/>
          <a:cs typeface="Arial"/>
        </a:defRPr>
      </a:lvl1pPr>
    </p:titleStyle>
    <p:bodyStyle>
      <a:lvl1pPr marL="0" indent="0" algn="l" defTabSz="457200" rtl="0" eaLnBrk="1" latinLnBrk="0" hangingPunct="1">
        <a:spcBef>
          <a:spcPct val="20000"/>
        </a:spcBef>
        <a:buFont typeface="Arial"/>
        <a:buNone/>
        <a:defRPr sz="1700" b="1" i="0" kern="1200">
          <a:solidFill>
            <a:schemeClr val="tx1"/>
          </a:solidFill>
          <a:latin typeface="Arial"/>
          <a:ea typeface="+mn-ea"/>
          <a:cs typeface="Arial"/>
        </a:defRPr>
      </a:lvl1pPr>
      <a:lvl2pPr marL="457200" indent="0" algn="l" defTabSz="457200" rtl="0" eaLnBrk="1" latinLnBrk="0" hangingPunct="1">
        <a:spcBef>
          <a:spcPct val="20000"/>
        </a:spcBef>
        <a:buFont typeface="Arial"/>
        <a:buNone/>
        <a:defRPr sz="1500" b="0" i="0" kern="1200">
          <a:solidFill>
            <a:schemeClr val="tx1"/>
          </a:solidFill>
          <a:latin typeface="Arial"/>
          <a:ea typeface="+mn-ea"/>
          <a:cs typeface="Arial"/>
        </a:defRPr>
      </a:lvl2pPr>
      <a:lvl3pPr marL="1143000" indent="-228600" algn="l" defTabSz="457200" rtl="0" eaLnBrk="1" latinLnBrk="0" hangingPunct="1">
        <a:spcBef>
          <a:spcPct val="20000"/>
        </a:spcBef>
        <a:buClr>
          <a:schemeClr val="tx2">
            <a:lumMod val="60000"/>
            <a:lumOff val="40000"/>
          </a:schemeClr>
        </a:buClr>
        <a:buFont typeface="Wingdings" charset="2"/>
        <a:buChar char="§"/>
        <a:defRPr sz="1500" b="0" i="0" kern="1200">
          <a:solidFill>
            <a:schemeClr val="tx1"/>
          </a:solidFill>
          <a:latin typeface="Arial"/>
          <a:ea typeface="+mn-ea"/>
          <a:cs typeface="Arial"/>
        </a:defRPr>
      </a:lvl3pPr>
      <a:lvl4pPr marL="1600200" indent="-228600" algn="l" defTabSz="457200" rtl="0" eaLnBrk="1" latinLnBrk="0" hangingPunct="1">
        <a:spcBef>
          <a:spcPct val="20000"/>
        </a:spcBef>
        <a:buClr>
          <a:schemeClr val="tx2">
            <a:lumMod val="60000"/>
            <a:lumOff val="40000"/>
          </a:schemeClr>
        </a:buClr>
        <a:buFont typeface="Wingdings" charset="2"/>
        <a:buChar char="§"/>
        <a:defRPr sz="15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31.png"/><Relationship Id="rId4" Type="http://schemas.openxmlformats.org/officeDocument/2006/relationships/diagramLayout" Target="../diagrams/layout3.xml"/><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31.png"/><Relationship Id="rId4" Type="http://schemas.openxmlformats.org/officeDocument/2006/relationships/diagramLayout" Target="../diagrams/layout4.xml"/><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5.xml"/><Relationship Id="rId11" Type="http://schemas.openxmlformats.org/officeDocument/2006/relationships/image" Target="../media/image31.png"/><Relationship Id="rId5" Type="http://schemas.openxmlformats.org/officeDocument/2006/relationships/diagramQuickStyle" Target="../diagrams/quickStyle5.xml"/><Relationship Id="rId10" Type="http://schemas.openxmlformats.org/officeDocument/2006/relationships/image" Target="../media/image34.png"/><Relationship Id="rId4" Type="http://schemas.openxmlformats.org/officeDocument/2006/relationships/diagramLayout" Target="../diagrams/layout5.xml"/><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31.png"/><Relationship Id="rId4" Type="http://schemas.openxmlformats.org/officeDocument/2006/relationships/diagramLayout" Target="../diagrams/layout8.xml"/><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justintarte.com/2011/12/top-10-questions-to-ask-yourself-in.html#links" TargetMode="External"/><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s://vaww.vashare.vba.va.gov/sites/VRWKM/Change%20Management%20Agent%20Documents/Forms/AllItems.aspx?RootFolder=/sites/VRWKM/Change%20Management%20Agent%20Documents/CMA%20Modernization%20Toolkit&amp;FolderCTID=0x0120000E285A3382BF994DBC71AEED172310C2&amp;View=%7bADB6D3D3-24B8-4186-A122-A1302E39AD2E%7d" TargetMode="External"/><Relationship Id="rId3" Type="http://schemas.openxmlformats.org/officeDocument/2006/relationships/hyperlink" Target="https://vbaw.vba.va.gov/VBMS/resources.asp" TargetMode="External"/><Relationship Id="rId7" Type="http://schemas.openxmlformats.org/officeDocument/2006/relationships/hyperlink" Target="https://vaww.vashare.vba.va.gov/sites/VRWKM/Training/2018%20VRE%20Officer's%20Training%20Symposium/Technology%20Bar/VBMS%20Master%20List%20VRE%20Document%20Type%20Categories%202018%2008%2009.pdf"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vaww.vashare.vba.va.gov/sites/VRWKM/Training/2018%20VRE%20Officer's%20Training%20Symposium/Technology%20Bar/VBMS_Job_Aid_Adding_Documents_to_the_eFolder_Job_Aid_VRE_20180730.pdf" TargetMode="External"/><Relationship Id="rId5" Type="http://schemas.openxmlformats.org/officeDocument/2006/relationships/hyperlink" Target="https://vbaw.vba.va.gov/VBMS/docs/Compatibility_View_Job_Aid_20140710_FINAL.PDF" TargetMode="External"/><Relationship Id="rId4" Type="http://schemas.openxmlformats.org/officeDocument/2006/relationships/hyperlink" Target="https://vbaw.vba.va.gov/VBMS/docs/VBMS_Job_Aid_Clear_Browser_Cache_20131001.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openclipart.org/detail/7872/lcd-widescreen-monitor-by-get8k" TargetMode="Externa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hyperlink" Target="mailto:VAVBAWAS/CO/VRE/NA" TargetMode="External"/><Relationship Id="rId7" Type="http://schemas.openxmlformats.org/officeDocument/2006/relationships/hyperlink" Target="mailto:VAVBAWAS/CO/VRE/PA"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mailto:VAVBAWAS/CO/VRE/CONT" TargetMode="External"/><Relationship Id="rId5" Type="http://schemas.openxmlformats.org/officeDocument/2006/relationships/hyperlink" Target="mailto:VAVBAWAS/CO/VRE/MW" TargetMode="External"/><Relationship Id="rId4" Type="http://schemas.openxmlformats.org/officeDocument/2006/relationships/hyperlink" Target="mailto:VAVBAWAS/CO/VRE/S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openclipart.org/detail/7872/lcd-widescreen-monitor-by-get8k"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openclipart.org/detail/179319/lined-paper-by-mrsmiles-179319" TargetMode="External"/><Relationship Id="rId5" Type="http://schemas.openxmlformats.org/officeDocument/2006/relationships/image" Target="../media/image18.png"/><Relationship Id="rId4" Type="http://schemas.openxmlformats.org/officeDocument/2006/relationships/hyperlink" Target="http://stitchingwithattitude.blogspot.com/2012/03/webinar-learning-new-things.html" TargetMode="External"/><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23.png"/><Relationship Id="rId5" Type="http://schemas.openxmlformats.org/officeDocument/2006/relationships/diagramQuickStyle" Target="../diagrams/quickStyle1.xml"/><Relationship Id="rId10" Type="http://schemas.openxmlformats.org/officeDocument/2006/relationships/hyperlink" Target="https://openclipart.org/detail/179319/lined-paper-by-mrsmiles-179319" TargetMode="External"/><Relationship Id="rId4" Type="http://schemas.openxmlformats.org/officeDocument/2006/relationships/diagramLayout" Target="../diagrams/layout1.xml"/><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hyperlink" Target="https://vaww.vashare.vba.va.gov/sites/VRWKM/Training/2018%20VRE%20Officer's%20Training%20Symposium/Technology%20Bar/VBMS_Job_Aid_Adding_Documents_to_the_eFolder_Job_Aid_VRE_20180730.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mediafactory.org.au/linh-luu/2014/01/23/hypertext/" TargetMode="External"/><Relationship Id="rId5" Type="http://schemas.openxmlformats.org/officeDocument/2006/relationships/image" Target="../media/image26.jpe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hyperlink" Target="https://vaww.vashare.vba.va.gov/sites/VRWKM/Training/2018%20VRE%20Officer's%20Training%20Symposium/Technology%20Bar/VBMS%20Master%20List%20VRE%20Document%20Type%20Categories%202018%2008%2009.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hyperlink" Target="http://www.mediafactory.org.au/linh-luu/2014/01/23/hypertext/" TargetMode="Externa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1.png"/><Relationship Id="rId4" Type="http://schemas.openxmlformats.org/officeDocument/2006/relationships/diagramLayout" Target="../diagrams/layout2.xml"/><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261" y="1295400"/>
            <a:ext cx="5308439" cy="2387600"/>
          </a:xfrm>
        </p:spPr>
        <p:txBody>
          <a:bodyPr>
            <a:noAutofit/>
          </a:bodyPr>
          <a:lstStyle/>
          <a:p>
            <a:br>
              <a:rPr lang="en-US" sz="3200" dirty="0"/>
            </a:br>
            <a:r>
              <a:rPr lang="en-US" sz="3200" dirty="0"/>
              <a:t>VR&amp;E Transition to eFolder </a:t>
            </a:r>
            <a:br>
              <a:rPr lang="en-US" sz="3200" dirty="0"/>
            </a:br>
            <a:r>
              <a:rPr lang="en-US" sz="3200" dirty="0"/>
              <a:t>Effective December 17, 2018</a:t>
            </a:r>
            <a:endParaRPr lang="en-US" sz="3600" dirty="0"/>
          </a:p>
        </p:txBody>
      </p:sp>
      <p:sp>
        <p:nvSpPr>
          <p:cNvPr id="3" name="Subtitle 2"/>
          <p:cNvSpPr>
            <a:spLocks noGrp="1"/>
          </p:cNvSpPr>
          <p:nvPr>
            <p:ph type="subTitle" idx="1"/>
          </p:nvPr>
        </p:nvSpPr>
        <p:spPr>
          <a:xfrm>
            <a:off x="292261" y="3733800"/>
            <a:ext cx="5308439" cy="933095"/>
          </a:xfrm>
        </p:spPr>
        <p:txBody>
          <a:bodyPr>
            <a:normAutofit/>
          </a:bodyPr>
          <a:lstStyle/>
          <a:p>
            <a:r>
              <a:rPr lang="en-US" sz="2400" dirty="0"/>
              <a:t>Vocational Rehabilitation</a:t>
            </a:r>
          </a:p>
          <a:p>
            <a:r>
              <a:rPr lang="en-US" sz="2400" dirty="0"/>
              <a:t> and Employment (VR&amp;E) Service</a:t>
            </a:r>
          </a:p>
          <a:p>
            <a:endParaRPr lang="en-US" dirty="0"/>
          </a:p>
        </p:txBody>
      </p:sp>
      <p:sp>
        <p:nvSpPr>
          <p:cNvPr id="4" name="Subtitle 2"/>
          <p:cNvSpPr txBox="1">
            <a:spLocks/>
          </p:cNvSpPr>
          <p:nvPr/>
        </p:nvSpPr>
        <p:spPr>
          <a:xfrm>
            <a:off x="228600" y="4267200"/>
            <a:ext cx="8686800" cy="1020744"/>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sz="1800" dirty="0">
                <a:solidFill>
                  <a:schemeClr val="bg1"/>
                </a:solidFill>
                <a:latin typeface="Calibri"/>
              </a:rPr>
              <a:t>Briefed by:</a:t>
            </a:r>
          </a:p>
          <a:p>
            <a:r>
              <a:rPr lang="en-US" sz="1800" b="1" dirty="0">
                <a:solidFill>
                  <a:schemeClr val="bg1"/>
                </a:solidFill>
                <a:latin typeface="Calibri"/>
              </a:rPr>
              <a:t>Change Management Agent </a:t>
            </a:r>
          </a:p>
        </p:txBody>
      </p:sp>
      <p:sp>
        <p:nvSpPr>
          <p:cNvPr id="5" name="Rectangle 4"/>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extBox 6">
            <a:extLst>
              <a:ext uri="{FF2B5EF4-FFF2-40B4-BE49-F238E27FC236}">
                <a16:creationId xmlns:a16="http://schemas.microsoft.com/office/drawing/2014/main" id="{38018187-C44C-41C5-942F-870E21D023C1}"/>
              </a:ext>
            </a:extLst>
          </p:cNvPr>
          <p:cNvSpPr txBox="1"/>
          <p:nvPr/>
        </p:nvSpPr>
        <p:spPr>
          <a:xfrm>
            <a:off x="3200400" y="6629400"/>
            <a:ext cx="2438400" cy="261610"/>
          </a:xfrm>
          <a:prstGeom prst="rect">
            <a:avLst/>
          </a:prstGeom>
          <a:noFill/>
        </p:spPr>
        <p:txBody>
          <a:bodyPr wrap="square" rtlCol="0">
            <a:spAutoFit/>
          </a:bodyPr>
          <a:lstStyle/>
          <a:p>
            <a:pPr algn="ctr"/>
            <a:r>
              <a:rPr lang="en-US" sz="1050" dirty="0">
                <a:solidFill>
                  <a:schemeClr val="bg1"/>
                </a:solidFill>
              </a:rPr>
              <a:t>Version: 11-15-2018</a:t>
            </a:r>
          </a:p>
        </p:txBody>
      </p:sp>
    </p:spTree>
    <p:extLst>
      <p:ext uri="{BB962C8B-B14F-4D97-AF65-F5344CB8AC3E}">
        <p14:creationId xmlns:p14="http://schemas.microsoft.com/office/powerpoint/2010/main" val="1591523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ECFC4-DC49-4BDA-81EA-C356059D5DC1}"/>
              </a:ext>
            </a:extLst>
          </p:cNvPr>
          <p:cNvSpPr>
            <a:spLocks noGrp="1"/>
          </p:cNvSpPr>
          <p:nvPr>
            <p:ph type="title"/>
          </p:nvPr>
        </p:nvSpPr>
        <p:spPr/>
        <p:txBody>
          <a:bodyPr>
            <a:normAutofit/>
          </a:bodyPr>
          <a:lstStyle/>
          <a:p>
            <a:r>
              <a:rPr lang="en-US" sz="2800" dirty="0"/>
              <a:t>Managing Electronic Concurrence Process</a:t>
            </a:r>
          </a:p>
        </p:txBody>
      </p:sp>
      <p:sp>
        <p:nvSpPr>
          <p:cNvPr id="7" name="Content Placeholder 6">
            <a:extLst>
              <a:ext uri="{FF2B5EF4-FFF2-40B4-BE49-F238E27FC236}">
                <a16:creationId xmlns:a16="http://schemas.microsoft.com/office/drawing/2014/main" id="{6706888F-B2DE-4AB3-8124-857899D52FDF}"/>
              </a:ext>
            </a:extLst>
          </p:cNvPr>
          <p:cNvSpPr>
            <a:spLocks noGrp="1"/>
          </p:cNvSpPr>
          <p:nvPr>
            <p:ph idx="1"/>
          </p:nvPr>
        </p:nvSpPr>
        <p:spPr/>
        <p:txBody>
          <a:bodyPr/>
          <a:lstStyle/>
          <a:p>
            <a:endParaRPr lang="en-US"/>
          </a:p>
        </p:txBody>
      </p:sp>
      <p:sp>
        <p:nvSpPr>
          <p:cNvPr id="5" name="Slide Number Placeholder 4">
            <a:extLst>
              <a:ext uri="{FF2B5EF4-FFF2-40B4-BE49-F238E27FC236}">
                <a16:creationId xmlns:a16="http://schemas.microsoft.com/office/drawing/2014/main" id="{6E543E4F-7418-4C40-A59B-0C5CD620BF89}"/>
              </a:ext>
            </a:extLst>
          </p:cNvPr>
          <p:cNvSpPr>
            <a:spLocks noGrp="1"/>
          </p:cNvSpPr>
          <p:nvPr>
            <p:ph type="sldNum" sz="quarter" idx="12"/>
          </p:nvPr>
        </p:nvSpPr>
        <p:spPr/>
        <p:txBody>
          <a:bodyPr/>
          <a:lstStyle/>
          <a:p>
            <a:fld id="{D983F1FA-211D-3044-9E35-958DFBC26156}" type="slidenum">
              <a:rPr lang="en-US" smtClean="0">
                <a:solidFill>
                  <a:prstClr val="white"/>
                </a:solidFill>
              </a:rPr>
              <a:pPr/>
              <a:t>10</a:t>
            </a:fld>
            <a:endParaRPr lang="en-US" dirty="0">
              <a:solidFill>
                <a:prstClr val="white"/>
              </a:solidFill>
            </a:endParaRPr>
          </a:p>
        </p:txBody>
      </p:sp>
      <p:graphicFrame>
        <p:nvGraphicFramePr>
          <p:cNvPr id="4" name="Diagram 3">
            <a:extLst>
              <a:ext uri="{FF2B5EF4-FFF2-40B4-BE49-F238E27FC236}">
                <a16:creationId xmlns:a16="http://schemas.microsoft.com/office/drawing/2014/main" id="{E241DC7D-AE50-4D6E-9AEB-3057ACC10915}"/>
              </a:ext>
            </a:extLst>
          </p:cNvPr>
          <p:cNvGraphicFramePr/>
          <p:nvPr>
            <p:extLst>
              <p:ext uri="{D42A27DB-BD31-4B8C-83A1-F6EECF244321}">
                <p14:modId xmlns:p14="http://schemas.microsoft.com/office/powerpoint/2010/main" val="3035449600"/>
              </p:ext>
            </p:extLst>
          </p:nvPr>
        </p:nvGraphicFramePr>
        <p:xfrm>
          <a:off x="304800" y="838200"/>
          <a:ext cx="8458200" cy="505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18" name="Picture 2" descr="Related image">
            <a:extLst>
              <a:ext uri="{FF2B5EF4-FFF2-40B4-BE49-F238E27FC236}">
                <a16:creationId xmlns:a16="http://schemas.microsoft.com/office/drawing/2014/main" id="{C00C80EF-6AA8-44CA-B70F-3DCA9CCAD93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46175" y="914400"/>
            <a:ext cx="392625" cy="4662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86AC792-0BFF-4C18-BEC5-13F1A2934AF8}"/>
              </a:ext>
            </a:extLst>
          </p:cNvPr>
          <p:cNvPicPr>
            <a:picLocks noChangeAspect="1"/>
          </p:cNvPicPr>
          <p:nvPr/>
        </p:nvPicPr>
        <p:blipFill rotWithShape="1">
          <a:blip r:embed="rId9"/>
          <a:srcRect b="17808"/>
          <a:stretch/>
        </p:blipFill>
        <p:spPr>
          <a:xfrm>
            <a:off x="3429000" y="858520"/>
            <a:ext cx="628650" cy="556445"/>
          </a:xfrm>
          <a:prstGeom prst="rect">
            <a:avLst/>
          </a:prstGeom>
        </p:spPr>
      </p:pic>
      <p:pic>
        <p:nvPicPr>
          <p:cNvPr id="3" name="Picture 2">
            <a:extLst>
              <a:ext uri="{FF2B5EF4-FFF2-40B4-BE49-F238E27FC236}">
                <a16:creationId xmlns:a16="http://schemas.microsoft.com/office/drawing/2014/main" id="{BC1E434F-9637-4FCB-A225-055F7A89B836}"/>
              </a:ext>
            </a:extLst>
          </p:cNvPr>
          <p:cNvPicPr>
            <a:picLocks noChangeAspect="1"/>
          </p:cNvPicPr>
          <p:nvPr/>
        </p:nvPicPr>
        <p:blipFill>
          <a:blip r:embed="rId10"/>
          <a:stretch>
            <a:fillRect/>
          </a:stretch>
        </p:blipFill>
        <p:spPr>
          <a:xfrm>
            <a:off x="5791200" y="4419600"/>
            <a:ext cx="1988910" cy="1637926"/>
          </a:xfrm>
          <a:prstGeom prst="rect">
            <a:avLst/>
          </a:prstGeom>
        </p:spPr>
      </p:pic>
    </p:spTree>
    <p:extLst>
      <p:ext uri="{BB962C8B-B14F-4D97-AF65-F5344CB8AC3E}">
        <p14:creationId xmlns:p14="http://schemas.microsoft.com/office/powerpoint/2010/main" val="1610344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ECFC4-DC49-4BDA-81EA-C356059D5DC1}"/>
              </a:ext>
            </a:extLst>
          </p:cNvPr>
          <p:cNvSpPr>
            <a:spLocks noGrp="1"/>
          </p:cNvSpPr>
          <p:nvPr>
            <p:ph type="title"/>
          </p:nvPr>
        </p:nvSpPr>
        <p:spPr/>
        <p:txBody>
          <a:bodyPr>
            <a:normAutofit/>
          </a:bodyPr>
          <a:lstStyle/>
          <a:p>
            <a:r>
              <a:rPr lang="en-US" sz="2800" dirty="0"/>
              <a:t>How to Name Documents Consistently </a:t>
            </a:r>
          </a:p>
        </p:txBody>
      </p:sp>
      <p:sp>
        <p:nvSpPr>
          <p:cNvPr id="3" name="Content Placeholder 2">
            <a:extLst>
              <a:ext uri="{FF2B5EF4-FFF2-40B4-BE49-F238E27FC236}">
                <a16:creationId xmlns:a16="http://schemas.microsoft.com/office/drawing/2014/main" id="{CD25307D-7EB7-4D4D-85A0-3CB17BEB071B}"/>
              </a:ext>
            </a:extLst>
          </p:cNvPr>
          <p:cNvSpPr>
            <a:spLocks noGrp="1"/>
          </p:cNvSpPr>
          <p:nvPr>
            <p:ph idx="1"/>
          </p:nvPr>
        </p:nvSpPr>
        <p:spPr/>
        <p:txBody>
          <a:bodyPr>
            <a:noAutofit/>
          </a:bodyPr>
          <a:lstStyle/>
          <a:p>
            <a:r>
              <a:rPr lang="en-US" sz="2400" dirty="0"/>
              <a:t>Naming Conventions</a:t>
            </a:r>
          </a:p>
          <a:p>
            <a:pPr lvl="1"/>
            <a:r>
              <a:rPr lang="en-US" sz="1800" dirty="0"/>
              <a:t>Veterans/Servicemembers with eFolders:</a:t>
            </a:r>
          </a:p>
          <a:p>
            <a:pPr lvl="2"/>
            <a:r>
              <a:rPr lang="en-US" sz="1600" dirty="0"/>
              <a:t>Last Name First Initial Middle Initial (FIMI) letter number or form number MMDDYY.pdf</a:t>
            </a:r>
          </a:p>
          <a:p>
            <a:pPr lvl="3"/>
            <a:r>
              <a:rPr lang="en-US" sz="1600" dirty="0"/>
              <a:t>Sample:  Smith JD 28-1905 092518.pdf</a:t>
            </a:r>
          </a:p>
          <a:p>
            <a:pPr marL="0" indent="0">
              <a:buNone/>
            </a:pPr>
            <a:r>
              <a:rPr lang="en-US" sz="1800" b="1" i="1" dirty="0"/>
              <a:t>NOTES: </a:t>
            </a:r>
            <a:endParaRPr lang="en-US" sz="1800" i="1" dirty="0"/>
          </a:p>
          <a:p>
            <a:pPr lvl="0"/>
            <a:r>
              <a:rPr lang="en-US" sz="1800" dirty="0"/>
              <a:t>The eFolder document upload will not accept the following characters within a document name: \ / :* ? " &lt; &gt; | % , ! </a:t>
            </a:r>
          </a:p>
          <a:p>
            <a:pPr lvl="0"/>
            <a:r>
              <a:rPr lang="en-US" sz="1800" dirty="0"/>
              <a:t>Documents must be saved as PDFs or the upload to the eFolder will fail</a:t>
            </a:r>
          </a:p>
          <a:p>
            <a:pPr>
              <a:buFont typeface="+mj-lt"/>
              <a:buAutoNum type="arabicPeriod"/>
            </a:pPr>
            <a:endParaRPr lang="en-US" sz="1800" dirty="0"/>
          </a:p>
        </p:txBody>
      </p:sp>
      <p:sp>
        <p:nvSpPr>
          <p:cNvPr id="4" name="Slide Number Placeholder 3">
            <a:extLst>
              <a:ext uri="{FF2B5EF4-FFF2-40B4-BE49-F238E27FC236}">
                <a16:creationId xmlns:a16="http://schemas.microsoft.com/office/drawing/2014/main" id="{741302FB-23AC-4771-A51B-6EF19037CBDB}"/>
              </a:ext>
            </a:extLst>
          </p:cNvPr>
          <p:cNvSpPr>
            <a:spLocks noGrp="1"/>
          </p:cNvSpPr>
          <p:nvPr>
            <p:ph type="sldNum" sz="quarter" idx="12"/>
          </p:nvPr>
        </p:nvSpPr>
        <p:spPr/>
        <p:txBody>
          <a:bodyPr/>
          <a:lstStyle/>
          <a:p>
            <a:fld id="{D983F1FA-211D-3044-9E35-958DFBC26156}" type="slidenum">
              <a:rPr lang="en-US" smtClean="0">
                <a:solidFill>
                  <a:prstClr val="white"/>
                </a:solidFill>
              </a:rPr>
              <a:pPr/>
              <a:t>11</a:t>
            </a:fld>
            <a:endParaRPr lang="en-US" dirty="0">
              <a:solidFill>
                <a:prstClr val="white"/>
              </a:solidFill>
            </a:endParaRPr>
          </a:p>
        </p:txBody>
      </p:sp>
    </p:spTree>
    <p:extLst>
      <p:ext uri="{BB962C8B-B14F-4D97-AF65-F5344CB8AC3E}">
        <p14:creationId xmlns:p14="http://schemas.microsoft.com/office/powerpoint/2010/main" val="845878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ECFC4-DC49-4BDA-81EA-C356059D5DC1}"/>
              </a:ext>
            </a:extLst>
          </p:cNvPr>
          <p:cNvSpPr>
            <a:spLocks noGrp="1"/>
          </p:cNvSpPr>
          <p:nvPr>
            <p:ph type="title"/>
          </p:nvPr>
        </p:nvSpPr>
        <p:spPr/>
        <p:txBody>
          <a:bodyPr>
            <a:normAutofit/>
          </a:bodyPr>
          <a:lstStyle/>
          <a:p>
            <a:r>
              <a:rPr lang="en-US" sz="2800" dirty="0"/>
              <a:t>Managing Electronic Concurrence Process</a:t>
            </a:r>
          </a:p>
        </p:txBody>
      </p:sp>
      <p:sp>
        <p:nvSpPr>
          <p:cNvPr id="8" name="Content Placeholder 7">
            <a:extLst>
              <a:ext uri="{FF2B5EF4-FFF2-40B4-BE49-F238E27FC236}">
                <a16:creationId xmlns:a16="http://schemas.microsoft.com/office/drawing/2014/main" id="{F6052A67-008B-4DD3-86D7-CF6DF09D4A0B}"/>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EE51EFD3-5510-41A4-AAA0-021C4AB32CC6}"/>
              </a:ext>
            </a:extLst>
          </p:cNvPr>
          <p:cNvSpPr>
            <a:spLocks noGrp="1"/>
          </p:cNvSpPr>
          <p:nvPr>
            <p:ph type="sldNum" sz="quarter" idx="12"/>
          </p:nvPr>
        </p:nvSpPr>
        <p:spPr/>
        <p:txBody>
          <a:bodyPr/>
          <a:lstStyle/>
          <a:p>
            <a:fld id="{D983F1FA-211D-3044-9E35-958DFBC26156}" type="slidenum">
              <a:rPr lang="en-US" smtClean="0">
                <a:solidFill>
                  <a:prstClr val="white"/>
                </a:solidFill>
              </a:rPr>
              <a:pPr/>
              <a:t>12</a:t>
            </a:fld>
            <a:endParaRPr lang="en-US" dirty="0">
              <a:solidFill>
                <a:prstClr val="white"/>
              </a:solidFill>
            </a:endParaRPr>
          </a:p>
        </p:txBody>
      </p:sp>
      <p:graphicFrame>
        <p:nvGraphicFramePr>
          <p:cNvPr id="4" name="Diagram 3">
            <a:extLst>
              <a:ext uri="{FF2B5EF4-FFF2-40B4-BE49-F238E27FC236}">
                <a16:creationId xmlns:a16="http://schemas.microsoft.com/office/drawing/2014/main" id="{E241DC7D-AE50-4D6E-9AEB-3057ACC10915}"/>
              </a:ext>
            </a:extLst>
          </p:cNvPr>
          <p:cNvGraphicFramePr/>
          <p:nvPr>
            <p:extLst>
              <p:ext uri="{D42A27DB-BD31-4B8C-83A1-F6EECF244321}">
                <p14:modId xmlns:p14="http://schemas.microsoft.com/office/powerpoint/2010/main" val="4087853387"/>
              </p:ext>
            </p:extLst>
          </p:nvPr>
        </p:nvGraphicFramePr>
        <p:xfrm>
          <a:off x="304800" y="838200"/>
          <a:ext cx="8458200" cy="505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Related image">
            <a:extLst>
              <a:ext uri="{FF2B5EF4-FFF2-40B4-BE49-F238E27FC236}">
                <a16:creationId xmlns:a16="http://schemas.microsoft.com/office/drawing/2014/main" id="{CBCC9FFB-905A-48AD-800F-72349E4F431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89375" y="914400"/>
            <a:ext cx="392625" cy="4662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5FF9D5-D224-4834-90C5-90E576A2FD5C}"/>
              </a:ext>
            </a:extLst>
          </p:cNvPr>
          <p:cNvPicPr>
            <a:picLocks noChangeAspect="1"/>
          </p:cNvPicPr>
          <p:nvPr/>
        </p:nvPicPr>
        <p:blipFill rotWithShape="1">
          <a:blip r:embed="rId9"/>
          <a:srcRect b="17808"/>
          <a:stretch/>
        </p:blipFill>
        <p:spPr>
          <a:xfrm>
            <a:off x="6172200" y="858520"/>
            <a:ext cx="628650" cy="556445"/>
          </a:xfrm>
          <a:prstGeom prst="rect">
            <a:avLst/>
          </a:prstGeom>
        </p:spPr>
      </p:pic>
      <p:pic>
        <p:nvPicPr>
          <p:cNvPr id="7" name="Picture 6">
            <a:extLst>
              <a:ext uri="{FF2B5EF4-FFF2-40B4-BE49-F238E27FC236}">
                <a16:creationId xmlns:a16="http://schemas.microsoft.com/office/drawing/2014/main" id="{9EAA19FE-DC0F-4F91-973D-BA96ACA7FC87}"/>
              </a:ext>
            </a:extLst>
          </p:cNvPr>
          <p:cNvPicPr>
            <a:picLocks noChangeAspect="1"/>
          </p:cNvPicPr>
          <p:nvPr/>
        </p:nvPicPr>
        <p:blipFill>
          <a:blip r:embed="rId10"/>
          <a:stretch>
            <a:fillRect/>
          </a:stretch>
        </p:blipFill>
        <p:spPr>
          <a:xfrm>
            <a:off x="5791200" y="4419600"/>
            <a:ext cx="1988910" cy="1637926"/>
          </a:xfrm>
          <a:prstGeom prst="rect">
            <a:avLst/>
          </a:prstGeom>
        </p:spPr>
      </p:pic>
    </p:spTree>
    <p:extLst>
      <p:ext uri="{BB962C8B-B14F-4D97-AF65-F5344CB8AC3E}">
        <p14:creationId xmlns:p14="http://schemas.microsoft.com/office/powerpoint/2010/main" val="2414261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ECFC4-DC49-4BDA-81EA-C356059D5DC1}"/>
              </a:ext>
            </a:extLst>
          </p:cNvPr>
          <p:cNvSpPr>
            <a:spLocks noGrp="1"/>
          </p:cNvSpPr>
          <p:nvPr>
            <p:ph type="title"/>
          </p:nvPr>
        </p:nvSpPr>
        <p:spPr/>
        <p:txBody>
          <a:bodyPr>
            <a:normAutofit/>
          </a:bodyPr>
          <a:lstStyle/>
          <a:p>
            <a:r>
              <a:rPr lang="en-US" sz="2800" dirty="0"/>
              <a:t>Managing Electronic Concurrence Process</a:t>
            </a:r>
          </a:p>
        </p:txBody>
      </p:sp>
      <p:sp>
        <p:nvSpPr>
          <p:cNvPr id="6" name="Content Placeholder 5">
            <a:extLst>
              <a:ext uri="{FF2B5EF4-FFF2-40B4-BE49-F238E27FC236}">
                <a16:creationId xmlns:a16="http://schemas.microsoft.com/office/drawing/2014/main" id="{4C30B135-B9DD-4C1D-9712-5307F58A9357}"/>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BD04BFD0-176D-4300-AB0D-30968C45ED6D}"/>
              </a:ext>
            </a:extLst>
          </p:cNvPr>
          <p:cNvSpPr>
            <a:spLocks noGrp="1"/>
          </p:cNvSpPr>
          <p:nvPr>
            <p:ph type="sldNum" sz="quarter" idx="12"/>
          </p:nvPr>
        </p:nvSpPr>
        <p:spPr/>
        <p:txBody>
          <a:bodyPr/>
          <a:lstStyle/>
          <a:p>
            <a:fld id="{D983F1FA-211D-3044-9E35-958DFBC26156}" type="slidenum">
              <a:rPr lang="en-US" smtClean="0">
                <a:solidFill>
                  <a:prstClr val="white"/>
                </a:solidFill>
              </a:rPr>
              <a:pPr/>
              <a:t>13</a:t>
            </a:fld>
            <a:endParaRPr lang="en-US" dirty="0">
              <a:solidFill>
                <a:prstClr val="white"/>
              </a:solidFill>
            </a:endParaRPr>
          </a:p>
        </p:txBody>
      </p:sp>
      <p:graphicFrame>
        <p:nvGraphicFramePr>
          <p:cNvPr id="4" name="Diagram 3">
            <a:extLst>
              <a:ext uri="{FF2B5EF4-FFF2-40B4-BE49-F238E27FC236}">
                <a16:creationId xmlns:a16="http://schemas.microsoft.com/office/drawing/2014/main" id="{E241DC7D-AE50-4D6E-9AEB-3057ACC10915}"/>
              </a:ext>
            </a:extLst>
          </p:cNvPr>
          <p:cNvGraphicFramePr/>
          <p:nvPr>
            <p:extLst>
              <p:ext uri="{D42A27DB-BD31-4B8C-83A1-F6EECF244321}">
                <p14:modId xmlns:p14="http://schemas.microsoft.com/office/powerpoint/2010/main" val="3602103474"/>
              </p:ext>
            </p:extLst>
          </p:nvPr>
        </p:nvGraphicFramePr>
        <p:xfrm>
          <a:off x="304800" y="838200"/>
          <a:ext cx="8458200" cy="505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83D22328-9E09-4E84-99FD-648A21C28B6D}"/>
              </a:ext>
            </a:extLst>
          </p:cNvPr>
          <p:cNvPicPr>
            <a:picLocks noChangeAspect="1"/>
          </p:cNvPicPr>
          <p:nvPr/>
        </p:nvPicPr>
        <p:blipFill rotWithShape="1">
          <a:blip r:embed="rId8"/>
          <a:srcRect b="17808"/>
          <a:stretch/>
        </p:blipFill>
        <p:spPr>
          <a:xfrm>
            <a:off x="685800" y="2717104"/>
            <a:ext cx="628650" cy="556445"/>
          </a:xfrm>
          <a:prstGeom prst="rect">
            <a:avLst/>
          </a:prstGeom>
        </p:spPr>
      </p:pic>
      <p:pic>
        <p:nvPicPr>
          <p:cNvPr id="7" name="Picture 6">
            <a:extLst>
              <a:ext uri="{FF2B5EF4-FFF2-40B4-BE49-F238E27FC236}">
                <a16:creationId xmlns:a16="http://schemas.microsoft.com/office/drawing/2014/main" id="{D99BAF23-080E-4148-A231-98867BC25672}"/>
              </a:ext>
            </a:extLst>
          </p:cNvPr>
          <p:cNvPicPr>
            <a:picLocks noChangeAspect="1"/>
          </p:cNvPicPr>
          <p:nvPr/>
        </p:nvPicPr>
        <p:blipFill>
          <a:blip r:embed="rId9"/>
          <a:stretch>
            <a:fillRect/>
          </a:stretch>
        </p:blipFill>
        <p:spPr>
          <a:xfrm>
            <a:off x="2300803" y="2717103"/>
            <a:ext cx="547172" cy="483297"/>
          </a:xfrm>
          <a:prstGeom prst="rect">
            <a:avLst/>
          </a:prstGeom>
        </p:spPr>
      </p:pic>
      <p:pic>
        <p:nvPicPr>
          <p:cNvPr id="8" name="Picture 7">
            <a:extLst>
              <a:ext uri="{FF2B5EF4-FFF2-40B4-BE49-F238E27FC236}">
                <a16:creationId xmlns:a16="http://schemas.microsoft.com/office/drawing/2014/main" id="{E1171D1E-DDC0-48C8-96E8-691FC73AC28E}"/>
              </a:ext>
            </a:extLst>
          </p:cNvPr>
          <p:cNvPicPr>
            <a:picLocks noChangeAspect="1"/>
          </p:cNvPicPr>
          <p:nvPr/>
        </p:nvPicPr>
        <p:blipFill>
          <a:blip r:embed="rId10"/>
          <a:stretch>
            <a:fillRect/>
          </a:stretch>
        </p:blipFill>
        <p:spPr>
          <a:xfrm>
            <a:off x="685800" y="3657600"/>
            <a:ext cx="452438" cy="359152"/>
          </a:xfrm>
          <a:prstGeom prst="rect">
            <a:avLst/>
          </a:prstGeom>
        </p:spPr>
      </p:pic>
      <p:pic>
        <p:nvPicPr>
          <p:cNvPr id="10" name="Picture 9">
            <a:extLst>
              <a:ext uri="{FF2B5EF4-FFF2-40B4-BE49-F238E27FC236}">
                <a16:creationId xmlns:a16="http://schemas.microsoft.com/office/drawing/2014/main" id="{A1809A0C-6F64-4BD4-A452-64FA00534AE4}"/>
              </a:ext>
            </a:extLst>
          </p:cNvPr>
          <p:cNvPicPr>
            <a:picLocks noChangeAspect="1"/>
          </p:cNvPicPr>
          <p:nvPr/>
        </p:nvPicPr>
        <p:blipFill>
          <a:blip r:embed="rId11"/>
          <a:stretch>
            <a:fillRect/>
          </a:stretch>
        </p:blipFill>
        <p:spPr>
          <a:xfrm>
            <a:off x="5791200" y="4419600"/>
            <a:ext cx="1988910" cy="1637926"/>
          </a:xfrm>
          <a:prstGeom prst="rect">
            <a:avLst/>
          </a:prstGeom>
        </p:spPr>
      </p:pic>
    </p:spTree>
    <p:extLst>
      <p:ext uri="{BB962C8B-B14F-4D97-AF65-F5344CB8AC3E}">
        <p14:creationId xmlns:p14="http://schemas.microsoft.com/office/powerpoint/2010/main" val="3074021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ECFC4-DC49-4BDA-81EA-C356059D5DC1}"/>
              </a:ext>
            </a:extLst>
          </p:cNvPr>
          <p:cNvSpPr>
            <a:spLocks noGrp="1"/>
          </p:cNvSpPr>
          <p:nvPr>
            <p:ph type="title"/>
          </p:nvPr>
        </p:nvSpPr>
        <p:spPr/>
        <p:txBody>
          <a:bodyPr>
            <a:normAutofit/>
          </a:bodyPr>
          <a:lstStyle/>
          <a:p>
            <a:r>
              <a:rPr lang="en-US" sz="2800" dirty="0"/>
              <a:t>Managing Electronic Concurrence Process</a:t>
            </a:r>
          </a:p>
        </p:txBody>
      </p:sp>
      <p:sp>
        <p:nvSpPr>
          <p:cNvPr id="7" name="Content Placeholder 6">
            <a:extLst>
              <a:ext uri="{FF2B5EF4-FFF2-40B4-BE49-F238E27FC236}">
                <a16:creationId xmlns:a16="http://schemas.microsoft.com/office/drawing/2014/main" id="{0A82EF3C-92D5-4DB2-9998-F913DF447311}"/>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35298604-3ACB-47D9-A061-AE4CE0341FAF}"/>
              </a:ext>
            </a:extLst>
          </p:cNvPr>
          <p:cNvSpPr>
            <a:spLocks noGrp="1"/>
          </p:cNvSpPr>
          <p:nvPr>
            <p:ph type="sldNum" sz="quarter" idx="12"/>
          </p:nvPr>
        </p:nvSpPr>
        <p:spPr/>
        <p:txBody>
          <a:bodyPr/>
          <a:lstStyle/>
          <a:p>
            <a:fld id="{D983F1FA-211D-3044-9E35-958DFBC26156}" type="slidenum">
              <a:rPr lang="en-US" smtClean="0">
                <a:solidFill>
                  <a:prstClr val="white"/>
                </a:solidFill>
              </a:rPr>
              <a:pPr/>
              <a:t>14</a:t>
            </a:fld>
            <a:endParaRPr lang="en-US" dirty="0">
              <a:solidFill>
                <a:prstClr val="white"/>
              </a:solidFill>
            </a:endParaRPr>
          </a:p>
        </p:txBody>
      </p:sp>
      <p:graphicFrame>
        <p:nvGraphicFramePr>
          <p:cNvPr id="4" name="Diagram 3">
            <a:extLst>
              <a:ext uri="{FF2B5EF4-FFF2-40B4-BE49-F238E27FC236}">
                <a16:creationId xmlns:a16="http://schemas.microsoft.com/office/drawing/2014/main" id="{E241DC7D-AE50-4D6E-9AEB-3057ACC10915}"/>
              </a:ext>
            </a:extLst>
          </p:cNvPr>
          <p:cNvGraphicFramePr/>
          <p:nvPr>
            <p:extLst>
              <p:ext uri="{D42A27DB-BD31-4B8C-83A1-F6EECF244321}">
                <p14:modId xmlns:p14="http://schemas.microsoft.com/office/powerpoint/2010/main" val="2633945606"/>
              </p:ext>
            </p:extLst>
          </p:nvPr>
        </p:nvGraphicFramePr>
        <p:xfrm>
          <a:off x="304800" y="838200"/>
          <a:ext cx="8458200" cy="505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F0AE04D2-9C69-4465-A650-218C38072B71}"/>
              </a:ext>
            </a:extLst>
          </p:cNvPr>
          <p:cNvPicPr>
            <a:picLocks noChangeAspect="1"/>
          </p:cNvPicPr>
          <p:nvPr/>
        </p:nvPicPr>
        <p:blipFill>
          <a:blip r:embed="rId8"/>
          <a:stretch>
            <a:fillRect/>
          </a:stretch>
        </p:blipFill>
        <p:spPr>
          <a:xfrm>
            <a:off x="5105400" y="2716618"/>
            <a:ext cx="497429" cy="439361"/>
          </a:xfrm>
          <a:prstGeom prst="rect">
            <a:avLst/>
          </a:prstGeom>
        </p:spPr>
      </p:pic>
      <p:pic>
        <p:nvPicPr>
          <p:cNvPr id="6" name="Picture 5">
            <a:extLst>
              <a:ext uri="{FF2B5EF4-FFF2-40B4-BE49-F238E27FC236}">
                <a16:creationId xmlns:a16="http://schemas.microsoft.com/office/drawing/2014/main" id="{6D9603C4-E5D5-4436-A4E2-2F1FFFEDCCE9}"/>
              </a:ext>
            </a:extLst>
          </p:cNvPr>
          <p:cNvPicPr>
            <a:picLocks noChangeAspect="1"/>
          </p:cNvPicPr>
          <p:nvPr/>
        </p:nvPicPr>
        <p:blipFill>
          <a:blip r:embed="rId9"/>
          <a:stretch>
            <a:fillRect/>
          </a:stretch>
        </p:blipFill>
        <p:spPr>
          <a:xfrm>
            <a:off x="5791200" y="4419600"/>
            <a:ext cx="1988910" cy="1637926"/>
          </a:xfrm>
          <a:prstGeom prst="rect">
            <a:avLst/>
          </a:prstGeom>
        </p:spPr>
      </p:pic>
    </p:spTree>
    <p:extLst>
      <p:ext uri="{BB962C8B-B14F-4D97-AF65-F5344CB8AC3E}">
        <p14:creationId xmlns:p14="http://schemas.microsoft.com/office/powerpoint/2010/main" val="3055774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ECFC4-DC49-4BDA-81EA-C356059D5DC1}"/>
              </a:ext>
            </a:extLst>
          </p:cNvPr>
          <p:cNvSpPr>
            <a:spLocks noGrp="1"/>
          </p:cNvSpPr>
          <p:nvPr>
            <p:ph type="title"/>
          </p:nvPr>
        </p:nvSpPr>
        <p:spPr/>
        <p:txBody>
          <a:bodyPr>
            <a:normAutofit/>
          </a:bodyPr>
          <a:lstStyle/>
          <a:p>
            <a:r>
              <a:rPr lang="en-US" sz="2800" dirty="0"/>
              <a:t>Managing Electronic Concurrence Process</a:t>
            </a:r>
          </a:p>
        </p:txBody>
      </p:sp>
      <p:sp>
        <p:nvSpPr>
          <p:cNvPr id="7" name="Content Placeholder 6">
            <a:extLst>
              <a:ext uri="{FF2B5EF4-FFF2-40B4-BE49-F238E27FC236}">
                <a16:creationId xmlns:a16="http://schemas.microsoft.com/office/drawing/2014/main" id="{4DD3E106-5A43-45F0-9137-3E99453D5EC4}"/>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3BB1C5D6-548C-403D-AB44-5C320AD5ED50}"/>
              </a:ext>
            </a:extLst>
          </p:cNvPr>
          <p:cNvSpPr>
            <a:spLocks noGrp="1"/>
          </p:cNvSpPr>
          <p:nvPr>
            <p:ph type="sldNum" sz="quarter" idx="12"/>
          </p:nvPr>
        </p:nvSpPr>
        <p:spPr/>
        <p:txBody>
          <a:bodyPr/>
          <a:lstStyle/>
          <a:p>
            <a:fld id="{D983F1FA-211D-3044-9E35-958DFBC26156}" type="slidenum">
              <a:rPr lang="en-US" smtClean="0">
                <a:solidFill>
                  <a:prstClr val="white"/>
                </a:solidFill>
              </a:rPr>
              <a:pPr/>
              <a:t>15</a:t>
            </a:fld>
            <a:endParaRPr lang="en-US" dirty="0">
              <a:solidFill>
                <a:prstClr val="white"/>
              </a:solidFill>
            </a:endParaRPr>
          </a:p>
        </p:txBody>
      </p:sp>
      <p:graphicFrame>
        <p:nvGraphicFramePr>
          <p:cNvPr id="4" name="Diagram 3">
            <a:extLst>
              <a:ext uri="{FF2B5EF4-FFF2-40B4-BE49-F238E27FC236}">
                <a16:creationId xmlns:a16="http://schemas.microsoft.com/office/drawing/2014/main" id="{E241DC7D-AE50-4D6E-9AEB-3057ACC10915}"/>
              </a:ext>
            </a:extLst>
          </p:cNvPr>
          <p:cNvGraphicFramePr/>
          <p:nvPr>
            <p:extLst>
              <p:ext uri="{D42A27DB-BD31-4B8C-83A1-F6EECF244321}">
                <p14:modId xmlns:p14="http://schemas.microsoft.com/office/powerpoint/2010/main" val="3277406119"/>
              </p:ext>
            </p:extLst>
          </p:nvPr>
        </p:nvGraphicFramePr>
        <p:xfrm>
          <a:off x="304800" y="838200"/>
          <a:ext cx="8458200" cy="505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A5A2AC4C-213B-4BEC-A667-3059B434C627}"/>
              </a:ext>
            </a:extLst>
          </p:cNvPr>
          <p:cNvPicPr>
            <a:picLocks noChangeAspect="1"/>
          </p:cNvPicPr>
          <p:nvPr/>
        </p:nvPicPr>
        <p:blipFill>
          <a:blip r:embed="rId8"/>
          <a:stretch>
            <a:fillRect/>
          </a:stretch>
        </p:blipFill>
        <p:spPr>
          <a:xfrm>
            <a:off x="7848600" y="2716618"/>
            <a:ext cx="497429" cy="439361"/>
          </a:xfrm>
          <a:prstGeom prst="rect">
            <a:avLst/>
          </a:prstGeom>
        </p:spPr>
      </p:pic>
      <p:pic>
        <p:nvPicPr>
          <p:cNvPr id="6" name="Picture 5">
            <a:extLst>
              <a:ext uri="{FF2B5EF4-FFF2-40B4-BE49-F238E27FC236}">
                <a16:creationId xmlns:a16="http://schemas.microsoft.com/office/drawing/2014/main" id="{43067B54-5D3F-48AA-B57A-C6E5B6A4972B}"/>
              </a:ext>
            </a:extLst>
          </p:cNvPr>
          <p:cNvPicPr>
            <a:picLocks noChangeAspect="1"/>
          </p:cNvPicPr>
          <p:nvPr/>
        </p:nvPicPr>
        <p:blipFill>
          <a:blip r:embed="rId9"/>
          <a:stretch>
            <a:fillRect/>
          </a:stretch>
        </p:blipFill>
        <p:spPr>
          <a:xfrm>
            <a:off x="5791200" y="4419600"/>
            <a:ext cx="1988910" cy="1637926"/>
          </a:xfrm>
          <a:prstGeom prst="rect">
            <a:avLst/>
          </a:prstGeom>
        </p:spPr>
      </p:pic>
    </p:spTree>
    <p:extLst>
      <p:ext uri="{BB962C8B-B14F-4D97-AF65-F5344CB8AC3E}">
        <p14:creationId xmlns:p14="http://schemas.microsoft.com/office/powerpoint/2010/main" val="786399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ECFC4-DC49-4BDA-81EA-C356059D5DC1}"/>
              </a:ext>
            </a:extLst>
          </p:cNvPr>
          <p:cNvSpPr>
            <a:spLocks noGrp="1"/>
          </p:cNvSpPr>
          <p:nvPr>
            <p:ph type="title"/>
          </p:nvPr>
        </p:nvSpPr>
        <p:spPr/>
        <p:txBody>
          <a:bodyPr>
            <a:normAutofit/>
          </a:bodyPr>
          <a:lstStyle/>
          <a:p>
            <a:r>
              <a:rPr lang="en-US" sz="2800" dirty="0"/>
              <a:t>Managing Electronic Concurrence Process</a:t>
            </a:r>
          </a:p>
        </p:txBody>
      </p:sp>
      <p:sp>
        <p:nvSpPr>
          <p:cNvPr id="8" name="Content Placeholder 7">
            <a:extLst>
              <a:ext uri="{FF2B5EF4-FFF2-40B4-BE49-F238E27FC236}">
                <a16:creationId xmlns:a16="http://schemas.microsoft.com/office/drawing/2014/main" id="{BEB988C1-A89F-4BAB-A178-2A2C0F36999F}"/>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28D8EA16-DE32-4E7D-A767-2C8637975E57}"/>
              </a:ext>
            </a:extLst>
          </p:cNvPr>
          <p:cNvSpPr>
            <a:spLocks noGrp="1"/>
          </p:cNvSpPr>
          <p:nvPr>
            <p:ph type="sldNum" sz="quarter" idx="12"/>
          </p:nvPr>
        </p:nvSpPr>
        <p:spPr/>
        <p:txBody>
          <a:bodyPr/>
          <a:lstStyle/>
          <a:p>
            <a:fld id="{D983F1FA-211D-3044-9E35-958DFBC26156}" type="slidenum">
              <a:rPr lang="en-US" smtClean="0">
                <a:solidFill>
                  <a:prstClr val="white"/>
                </a:solidFill>
              </a:rPr>
              <a:pPr/>
              <a:t>16</a:t>
            </a:fld>
            <a:endParaRPr lang="en-US" dirty="0">
              <a:solidFill>
                <a:prstClr val="white"/>
              </a:solidFill>
            </a:endParaRPr>
          </a:p>
        </p:txBody>
      </p:sp>
      <p:graphicFrame>
        <p:nvGraphicFramePr>
          <p:cNvPr id="4" name="Diagram 3">
            <a:extLst>
              <a:ext uri="{FF2B5EF4-FFF2-40B4-BE49-F238E27FC236}">
                <a16:creationId xmlns:a16="http://schemas.microsoft.com/office/drawing/2014/main" id="{E241DC7D-AE50-4D6E-9AEB-3057ACC10915}"/>
              </a:ext>
            </a:extLst>
          </p:cNvPr>
          <p:cNvGraphicFramePr/>
          <p:nvPr>
            <p:extLst>
              <p:ext uri="{D42A27DB-BD31-4B8C-83A1-F6EECF244321}">
                <p14:modId xmlns:p14="http://schemas.microsoft.com/office/powerpoint/2010/main" val="1766907208"/>
              </p:ext>
            </p:extLst>
          </p:nvPr>
        </p:nvGraphicFramePr>
        <p:xfrm>
          <a:off x="304800" y="838200"/>
          <a:ext cx="8458200" cy="505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546F05E1-5C39-45FA-B025-9A2253E74990}"/>
              </a:ext>
            </a:extLst>
          </p:cNvPr>
          <p:cNvPicPr>
            <a:picLocks noChangeAspect="1"/>
          </p:cNvPicPr>
          <p:nvPr/>
        </p:nvPicPr>
        <p:blipFill>
          <a:blip r:embed="rId8"/>
          <a:stretch>
            <a:fillRect/>
          </a:stretch>
        </p:blipFill>
        <p:spPr>
          <a:xfrm>
            <a:off x="743658" y="4572000"/>
            <a:ext cx="627942" cy="554784"/>
          </a:xfrm>
          <a:prstGeom prst="rect">
            <a:avLst/>
          </a:prstGeom>
        </p:spPr>
      </p:pic>
      <p:pic>
        <p:nvPicPr>
          <p:cNvPr id="7" name="Picture 6">
            <a:extLst>
              <a:ext uri="{FF2B5EF4-FFF2-40B4-BE49-F238E27FC236}">
                <a16:creationId xmlns:a16="http://schemas.microsoft.com/office/drawing/2014/main" id="{2BF46ACC-07D1-4F47-AB86-09B23FFD6B36}"/>
              </a:ext>
            </a:extLst>
          </p:cNvPr>
          <p:cNvPicPr>
            <a:picLocks noChangeAspect="1"/>
          </p:cNvPicPr>
          <p:nvPr/>
        </p:nvPicPr>
        <p:blipFill>
          <a:blip r:embed="rId9"/>
          <a:stretch>
            <a:fillRect/>
          </a:stretch>
        </p:blipFill>
        <p:spPr>
          <a:xfrm>
            <a:off x="2414134" y="4597400"/>
            <a:ext cx="452438" cy="359152"/>
          </a:xfrm>
          <a:prstGeom prst="rect">
            <a:avLst/>
          </a:prstGeom>
        </p:spPr>
      </p:pic>
      <p:pic>
        <p:nvPicPr>
          <p:cNvPr id="6" name="Picture 5">
            <a:extLst>
              <a:ext uri="{FF2B5EF4-FFF2-40B4-BE49-F238E27FC236}">
                <a16:creationId xmlns:a16="http://schemas.microsoft.com/office/drawing/2014/main" id="{19B0016A-2180-42BC-8E08-21C0A6978EA7}"/>
              </a:ext>
            </a:extLst>
          </p:cNvPr>
          <p:cNvPicPr>
            <a:picLocks noChangeAspect="1"/>
          </p:cNvPicPr>
          <p:nvPr/>
        </p:nvPicPr>
        <p:blipFill>
          <a:blip r:embed="rId10"/>
          <a:stretch>
            <a:fillRect/>
          </a:stretch>
        </p:blipFill>
        <p:spPr>
          <a:xfrm>
            <a:off x="5791200" y="4419600"/>
            <a:ext cx="1988910" cy="1637926"/>
          </a:xfrm>
          <a:prstGeom prst="rect">
            <a:avLst/>
          </a:prstGeom>
        </p:spPr>
      </p:pic>
    </p:spTree>
    <p:extLst>
      <p:ext uri="{BB962C8B-B14F-4D97-AF65-F5344CB8AC3E}">
        <p14:creationId xmlns:p14="http://schemas.microsoft.com/office/powerpoint/2010/main" val="1698291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ECFC4-DC49-4BDA-81EA-C356059D5DC1}"/>
              </a:ext>
            </a:extLst>
          </p:cNvPr>
          <p:cNvSpPr>
            <a:spLocks noGrp="1"/>
          </p:cNvSpPr>
          <p:nvPr>
            <p:ph type="title"/>
          </p:nvPr>
        </p:nvSpPr>
        <p:spPr/>
        <p:txBody>
          <a:bodyPr>
            <a:normAutofit/>
          </a:bodyPr>
          <a:lstStyle/>
          <a:p>
            <a:r>
              <a:rPr lang="en-US" sz="2800" dirty="0"/>
              <a:t>Managing Electronic Concurrence Process</a:t>
            </a:r>
          </a:p>
        </p:txBody>
      </p:sp>
      <p:sp>
        <p:nvSpPr>
          <p:cNvPr id="7" name="Content Placeholder 6">
            <a:extLst>
              <a:ext uri="{FF2B5EF4-FFF2-40B4-BE49-F238E27FC236}">
                <a16:creationId xmlns:a16="http://schemas.microsoft.com/office/drawing/2014/main" id="{9E88BE9F-FC62-4322-BEFA-2D39A35FAB13}"/>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8538DD1E-1E63-4952-8501-8ACAF42C8D11}"/>
              </a:ext>
            </a:extLst>
          </p:cNvPr>
          <p:cNvSpPr>
            <a:spLocks noGrp="1"/>
          </p:cNvSpPr>
          <p:nvPr>
            <p:ph type="sldNum" sz="quarter" idx="12"/>
          </p:nvPr>
        </p:nvSpPr>
        <p:spPr/>
        <p:txBody>
          <a:bodyPr/>
          <a:lstStyle/>
          <a:p>
            <a:fld id="{D983F1FA-211D-3044-9E35-958DFBC26156}" type="slidenum">
              <a:rPr lang="en-US" smtClean="0">
                <a:solidFill>
                  <a:prstClr val="white"/>
                </a:solidFill>
              </a:rPr>
              <a:pPr/>
              <a:t>17</a:t>
            </a:fld>
            <a:endParaRPr lang="en-US" dirty="0">
              <a:solidFill>
                <a:prstClr val="white"/>
              </a:solidFill>
            </a:endParaRPr>
          </a:p>
        </p:txBody>
      </p:sp>
      <p:graphicFrame>
        <p:nvGraphicFramePr>
          <p:cNvPr id="4" name="Diagram 3">
            <a:extLst>
              <a:ext uri="{FF2B5EF4-FFF2-40B4-BE49-F238E27FC236}">
                <a16:creationId xmlns:a16="http://schemas.microsoft.com/office/drawing/2014/main" id="{E241DC7D-AE50-4D6E-9AEB-3057ACC10915}"/>
              </a:ext>
            </a:extLst>
          </p:cNvPr>
          <p:cNvGraphicFramePr/>
          <p:nvPr>
            <p:extLst>
              <p:ext uri="{D42A27DB-BD31-4B8C-83A1-F6EECF244321}">
                <p14:modId xmlns:p14="http://schemas.microsoft.com/office/powerpoint/2010/main" val="1095647507"/>
              </p:ext>
            </p:extLst>
          </p:nvPr>
        </p:nvGraphicFramePr>
        <p:xfrm>
          <a:off x="304800" y="838200"/>
          <a:ext cx="8458200" cy="505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608BE309-57A7-42EB-B55E-059F7C255433}"/>
              </a:ext>
            </a:extLst>
          </p:cNvPr>
          <p:cNvPicPr>
            <a:picLocks noChangeAspect="1"/>
          </p:cNvPicPr>
          <p:nvPr/>
        </p:nvPicPr>
        <p:blipFill>
          <a:blip r:embed="rId8"/>
          <a:stretch>
            <a:fillRect/>
          </a:stretch>
        </p:blipFill>
        <p:spPr>
          <a:xfrm>
            <a:off x="3429000" y="4572000"/>
            <a:ext cx="627942" cy="554784"/>
          </a:xfrm>
          <a:prstGeom prst="rect">
            <a:avLst/>
          </a:prstGeom>
        </p:spPr>
      </p:pic>
      <p:pic>
        <p:nvPicPr>
          <p:cNvPr id="6" name="Picture 5">
            <a:extLst>
              <a:ext uri="{FF2B5EF4-FFF2-40B4-BE49-F238E27FC236}">
                <a16:creationId xmlns:a16="http://schemas.microsoft.com/office/drawing/2014/main" id="{F534866A-D09C-4B70-8AB7-31D2C12BAE16}"/>
              </a:ext>
            </a:extLst>
          </p:cNvPr>
          <p:cNvPicPr>
            <a:picLocks noChangeAspect="1"/>
          </p:cNvPicPr>
          <p:nvPr/>
        </p:nvPicPr>
        <p:blipFill>
          <a:blip r:embed="rId9"/>
          <a:stretch>
            <a:fillRect/>
          </a:stretch>
        </p:blipFill>
        <p:spPr>
          <a:xfrm>
            <a:off x="5791200" y="4419600"/>
            <a:ext cx="1988910" cy="1637926"/>
          </a:xfrm>
          <a:prstGeom prst="rect">
            <a:avLst/>
          </a:prstGeom>
        </p:spPr>
      </p:pic>
    </p:spTree>
    <p:extLst>
      <p:ext uri="{BB962C8B-B14F-4D97-AF65-F5344CB8AC3E}">
        <p14:creationId xmlns:p14="http://schemas.microsoft.com/office/powerpoint/2010/main" val="4286163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505A94-97C2-404A-A365-F8C131A8D587}"/>
              </a:ext>
            </a:extLst>
          </p:cNvPr>
          <p:cNvSpPr>
            <a:spLocks noGrp="1"/>
          </p:cNvSpPr>
          <p:nvPr>
            <p:ph type="title"/>
          </p:nvPr>
        </p:nvSpPr>
        <p:spPr/>
        <p:txBody>
          <a:bodyPr>
            <a:normAutofit/>
          </a:bodyPr>
          <a:lstStyle/>
          <a:p>
            <a:r>
              <a:rPr lang="en-US" sz="2800" dirty="0"/>
              <a:t>Frequently Asked Questions </a:t>
            </a:r>
          </a:p>
        </p:txBody>
      </p:sp>
      <p:sp>
        <p:nvSpPr>
          <p:cNvPr id="2" name="Content Placeholder 1">
            <a:extLst>
              <a:ext uri="{FF2B5EF4-FFF2-40B4-BE49-F238E27FC236}">
                <a16:creationId xmlns:a16="http://schemas.microsoft.com/office/drawing/2014/main" id="{5C312085-428B-4966-A3CC-D2FA7FB7C442}"/>
              </a:ext>
            </a:extLst>
          </p:cNvPr>
          <p:cNvSpPr>
            <a:spLocks noGrp="1"/>
          </p:cNvSpPr>
          <p:nvPr>
            <p:ph idx="1"/>
          </p:nvPr>
        </p:nvSpPr>
        <p:spPr/>
        <p:txBody>
          <a:bodyPr>
            <a:normAutofit fontScale="62500" lnSpcReduction="20000"/>
          </a:bodyPr>
          <a:lstStyle/>
          <a:p>
            <a:pPr marL="0" indent="0">
              <a:buNone/>
            </a:pPr>
            <a:r>
              <a:rPr lang="en-US" b="1" i="1" dirty="0"/>
              <a:t>Q1. Remind me again—when does the change to using eFolder for new applicants and marking in CWINRS that documents are in the eFolder go into effect?</a:t>
            </a:r>
            <a:endParaRPr lang="en-US" dirty="0"/>
          </a:p>
          <a:p>
            <a:pPr marL="0" indent="0">
              <a:buNone/>
            </a:pPr>
            <a:r>
              <a:rPr lang="en-US" dirty="0"/>
              <a:t>The change goes into effect after December 17, 2018. </a:t>
            </a:r>
            <a:br>
              <a:rPr lang="en-US" dirty="0"/>
            </a:br>
            <a:endParaRPr lang="en-US" dirty="0"/>
          </a:p>
          <a:p>
            <a:pPr marL="0" indent="0">
              <a:buNone/>
            </a:pPr>
            <a:r>
              <a:rPr lang="en-US" b="1" i="1" dirty="0"/>
              <a:t>Q2. Why are we doing it this way, I thought we were going to pilot active folder scan, centralized mail, and working within the eFolder for all cases this fall?</a:t>
            </a:r>
            <a:endParaRPr lang="en-US" dirty="0"/>
          </a:p>
          <a:p>
            <a:pPr marL="0" indent="0">
              <a:buNone/>
            </a:pPr>
            <a:r>
              <a:rPr lang="en-US" dirty="0"/>
              <a:t>You are correct, we were going to pilot and roll-out nationally Active Folder Scan/Centralized Mail and working within the eFolder all at once. However, as we got into the details we learned there were many barriers created by moving forward with these initiatives without other infrastructure in place. VR&amp;E Service assessed that these barriers would add an unreasonable increase to administrative burden on field staff—which was in direct conflict with the goals of the transition. </a:t>
            </a:r>
            <a:br>
              <a:rPr lang="en-US" dirty="0"/>
            </a:br>
            <a:endParaRPr lang="en-US" dirty="0"/>
          </a:p>
          <a:p>
            <a:pPr marL="0" indent="0">
              <a:buNone/>
            </a:pPr>
            <a:r>
              <a:rPr lang="en-US" b="1" i="1" dirty="0"/>
              <a:t>Q3. Why can’t I just scan and upload my own documents at the RO?</a:t>
            </a:r>
            <a:endParaRPr lang="en-US" dirty="0"/>
          </a:p>
          <a:p>
            <a:pPr marL="0" indent="0">
              <a:buNone/>
            </a:pPr>
            <a:r>
              <a:rPr lang="en-US" dirty="0"/>
              <a:t>The prohibition to scan documents locally is consistent with the guidance that Compensation Service has issued for their staff. The problem is, once paper is scanned, VA still has a responsibility for keeping and storing the paper documents per the Records Schedule.  Currently, the responsibility to ensure that all documents have been properly scanned and stored in a manner that they can be retrieved later if needed falls under the responsibility of the Centralized Mail contractor.  We do not have the infrastructure in place for local scanning, nor do we want to have to take on this additional administrative burden.</a:t>
            </a:r>
            <a:br>
              <a:rPr lang="en-US" dirty="0"/>
            </a:br>
            <a:br>
              <a:rPr lang="en-US" dirty="0"/>
            </a:br>
            <a:r>
              <a:rPr lang="en-US" b="1" i="1" dirty="0"/>
              <a:t>Q4.  Why are we only uploading documents for newly received applications?</a:t>
            </a:r>
            <a:endParaRPr lang="en-US" dirty="0"/>
          </a:p>
          <a:p>
            <a:pPr marL="0" indent="0">
              <a:buNone/>
            </a:pPr>
            <a:r>
              <a:rPr lang="en-US" dirty="0"/>
              <a:t>The decision to stop creating new paper and start using the eFolder with newly received applications was made to ensure that VR&amp;E field staff, local management and the National QA team can quickly determine where to look for the most current information on a Veteran and to streamline the review process for open cases. This requirement, along with the requirement to capture in the CWINRS Remarks field and on the CER</a:t>
            </a:r>
            <a:r>
              <a:rPr lang="en-US" b="1" dirty="0"/>
              <a:t> </a:t>
            </a:r>
            <a:r>
              <a:rPr lang="en-US" dirty="0"/>
              <a:t>folder that documents are now in the eFolder, should facilitate this goal.</a:t>
            </a:r>
            <a:br>
              <a:rPr lang="en-US" b="1" i="1" dirty="0">
                <a:highlight>
                  <a:srgbClr val="FFFF00"/>
                </a:highlight>
              </a:rPr>
            </a:br>
            <a:endParaRPr lang="en-US" sz="2000" dirty="0">
              <a:highlight>
                <a:srgbClr val="FFFF00"/>
              </a:highlight>
            </a:endParaRPr>
          </a:p>
        </p:txBody>
      </p:sp>
      <p:sp>
        <p:nvSpPr>
          <p:cNvPr id="3" name="Slide Number Placeholder 2">
            <a:extLst>
              <a:ext uri="{FF2B5EF4-FFF2-40B4-BE49-F238E27FC236}">
                <a16:creationId xmlns:a16="http://schemas.microsoft.com/office/drawing/2014/main" id="{6EA9384E-60FE-40E9-BFF1-98838F27ECB3}"/>
              </a:ext>
            </a:extLst>
          </p:cNvPr>
          <p:cNvSpPr>
            <a:spLocks noGrp="1"/>
          </p:cNvSpPr>
          <p:nvPr>
            <p:ph type="sldNum" sz="quarter" idx="12"/>
          </p:nvPr>
        </p:nvSpPr>
        <p:spPr/>
        <p:txBody>
          <a:bodyPr/>
          <a:lstStyle/>
          <a:p>
            <a:fld id="{D983F1FA-211D-3044-9E35-958DFBC26156}" type="slidenum">
              <a:rPr lang="en-US" smtClean="0">
                <a:solidFill>
                  <a:prstClr val="white"/>
                </a:solidFill>
              </a:rPr>
              <a:pPr/>
              <a:t>18</a:t>
            </a:fld>
            <a:endParaRPr lang="en-US" dirty="0">
              <a:solidFill>
                <a:prstClr val="white"/>
              </a:solidFill>
            </a:endParaRPr>
          </a:p>
        </p:txBody>
      </p:sp>
    </p:spTree>
    <p:extLst>
      <p:ext uri="{BB962C8B-B14F-4D97-AF65-F5344CB8AC3E}">
        <p14:creationId xmlns:p14="http://schemas.microsoft.com/office/powerpoint/2010/main" val="1642234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505A94-97C2-404A-A365-F8C131A8D587}"/>
              </a:ext>
            </a:extLst>
          </p:cNvPr>
          <p:cNvSpPr>
            <a:spLocks noGrp="1"/>
          </p:cNvSpPr>
          <p:nvPr>
            <p:ph type="title"/>
          </p:nvPr>
        </p:nvSpPr>
        <p:spPr/>
        <p:txBody>
          <a:bodyPr>
            <a:normAutofit/>
          </a:bodyPr>
          <a:lstStyle/>
          <a:p>
            <a:r>
              <a:rPr lang="en-US" sz="2800" dirty="0"/>
              <a:t>Frequently Asked Questions </a:t>
            </a:r>
          </a:p>
        </p:txBody>
      </p:sp>
      <p:sp>
        <p:nvSpPr>
          <p:cNvPr id="2" name="Content Placeholder 1">
            <a:extLst>
              <a:ext uri="{FF2B5EF4-FFF2-40B4-BE49-F238E27FC236}">
                <a16:creationId xmlns:a16="http://schemas.microsoft.com/office/drawing/2014/main" id="{5C312085-428B-4966-A3CC-D2FA7FB7C442}"/>
              </a:ext>
            </a:extLst>
          </p:cNvPr>
          <p:cNvSpPr>
            <a:spLocks noGrp="1"/>
          </p:cNvSpPr>
          <p:nvPr>
            <p:ph idx="1"/>
          </p:nvPr>
        </p:nvSpPr>
        <p:spPr/>
        <p:txBody>
          <a:bodyPr>
            <a:normAutofit fontScale="92500" lnSpcReduction="20000"/>
          </a:bodyPr>
          <a:lstStyle/>
          <a:p>
            <a:pPr marL="0" indent="0">
              <a:buNone/>
            </a:pPr>
            <a:r>
              <a:rPr lang="en-US" sz="1400" b="1" i="1" dirty="0"/>
              <a:t>Q5.  What if the Veteran is a re-applicant? Do these instructions still apply?</a:t>
            </a:r>
            <a:endParaRPr lang="en-US" sz="1400" dirty="0"/>
          </a:p>
          <a:p>
            <a:pPr marL="0" indent="0">
              <a:buNone/>
            </a:pPr>
            <a:r>
              <a:rPr lang="en-US" sz="1400" dirty="0"/>
              <a:t>Yes. After December 17, 2018, for the purpose of initiating the use of the eFolder and stopping the creation of new paper, you should treat a re-applicant as if the person is a new applicant and follow the prescribed instructions.</a:t>
            </a:r>
            <a:br>
              <a:rPr lang="en-US" sz="1400" dirty="0"/>
            </a:br>
            <a:br>
              <a:rPr lang="en-US" sz="1400" dirty="0"/>
            </a:br>
            <a:r>
              <a:rPr lang="en-US" sz="1400" b="1" i="1" dirty="0"/>
              <a:t>Q6.  What if the CER for Veteran who is a re-applicant was already scanned as an inactive folder?</a:t>
            </a:r>
            <a:endParaRPr lang="en-US" sz="1400" dirty="0"/>
          </a:p>
          <a:p>
            <a:pPr marL="0" indent="0">
              <a:buNone/>
            </a:pPr>
            <a:r>
              <a:rPr lang="en-US" sz="1400" dirty="0"/>
              <a:t>You should treat a re-applicant whose CER was already scanned in as an inactive folder as if the person is a new applicant and follow the prescribed instructions.</a:t>
            </a:r>
            <a:br>
              <a:rPr lang="en-US" sz="1400" b="1" i="1" dirty="0"/>
            </a:br>
            <a:br>
              <a:rPr lang="en-US" sz="1400" b="1" i="1" dirty="0"/>
            </a:br>
            <a:r>
              <a:rPr lang="en-US" sz="1400" b="1" i="1" dirty="0"/>
              <a:t>Q7. Instead of uploading to the eFolder, can I just copy the text of my letters and paste in a CWINRS casenote?</a:t>
            </a:r>
            <a:endParaRPr lang="en-US" sz="1400" dirty="0"/>
          </a:p>
          <a:p>
            <a:pPr marL="0" indent="0">
              <a:buNone/>
            </a:pPr>
            <a:r>
              <a:rPr lang="en-US" sz="1400" dirty="0"/>
              <a:t>No. The eFolder is an official document repository. The practice of copying letters and other text directly into casenotes was a work-around because we did not have another way to store them electronically. This is no longer an acceptable practice.</a:t>
            </a:r>
            <a:br>
              <a:rPr lang="en-US" sz="1400" dirty="0"/>
            </a:br>
            <a:br>
              <a:rPr lang="en-US" sz="1400" dirty="0"/>
            </a:br>
            <a:r>
              <a:rPr lang="en-US" sz="1400" b="1" i="1" dirty="0"/>
              <a:t>Q8. How do I handle loose documents for Veterans whose CER was previously scanned as an inactive file?</a:t>
            </a:r>
            <a:endParaRPr lang="en-US" sz="1400" dirty="0"/>
          </a:p>
          <a:p>
            <a:pPr marL="0" indent="0">
              <a:buNone/>
            </a:pPr>
            <a:r>
              <a:rPr lang="en-US" sz="1400" dirty="0"/>
              <a:t>The following instructions </a:t>
            </a:r>
            <a:r>
              <a:rPr lang="en-US" sz="1400" b="1" dirty="0"/>
              <a:t>ONLY</a:t>
            </a:r>
            <a:r>
              <a:rPr lang="en-US" sz="1400" dirty="0"/>
              <a:t> apply if the entire CER folder has been previously scanned as an inactive folder. Loose documents which must be added to the eFolder for CERs which were previously scanned as inactive files must be shipped to the scanning vendor in the same method as an inactive case. You must place the documents in a folder, create a Data Control Sheet (DCS) and Records Management Number (RMN), create a shipping manifest, and ship to the scanning vendor in the same way as an inactive file.</a:t>
            </a:r>
            <a:endParaRPr lang="en-US" sz="1400" b="1" i="1" dirty="0"/>
          </a:p>
          <a:p>
            <a:endParaRPr lang="en-US" sz="1400" b="1" i="1" dirty="0"/>
          </a:p>
          <a:p>
            <a:pPr marL="0" indent="0">
              <a:buNone/>
            </a:pPr>
            <a:r>
              <a:rPr lang="en-US" sz="1400" b="1" i="1" dirty="0"/>
              <a:t>Q9. What about cases that we are continuing to manage in the paper CER folder—can I store those documents and emails in CWINRS casenotes?</a:t>
            </a:r>
            <a:endParaRPr lang="en-US" sz="1400" dirty="0"/>
          </a:p>
          <a:p>
            <a:pPr marL="0" indent="0">
              <a:buNone/>
            </a:pPr>
            <a:r>
              <a:rPr lang="en-US" sz="1400" dirty="0"/>
              <a:t>While you are not required to upload and store documents to the eFolder for active cases, if you choose to do so, please follow the instructions about adding a statement in the CWINRS Remarks field that you have done so in order to help facilitate coverage for you when you are unavailable and for case reviews.</a:t>
            </a:r>
          </a:p>
        </p:txBody>
      </p:sp>
      <p:sp>
        <p:nvSpPr>
          <p:cNvPr id="3" name="Slide Number Placeholder 2">
            <a:extLst>
              <a:ext uri="{FF2B5EF4-FFF2-40B4-BE49-F238E27FC236}">
                <a16:creationId xmlns:a16="http://schemas.microsoft.com/office/drawing/2014/main" id="{6EA9384E-60FE-40E9-BFF1-98838F27ECB3}"/>
              </a:ext>
            </a:extLst>
          </p:cNvPr>
          <p:cNvSpPr>
            <a:spLocks noGrp="1"/>
          </p:cNvSpPr>
          <p:nvPr>
            <p:ph type="sldNum" sz="quarter" idx="12"/>
          </p:nvPr>
        </p:nvSpPr>
        <p:spPr/>
        <p:txBody>
          <a:bodyPr/>
          <a:lstStyle/>
          <a:p>
            <a:fld id="{D983F1FA-211D-3044-9E35-958DFBC26156}" type="slidenum">
              <a:rPr lang="en-US" smtClean="0">
                <a:solidFill>
                  <a:prstClr val="white"/>
                </a:solidFill>
              </a:rPr>
              <a:pPr/>
              <a:t>19</a:t>
            </a:fld>
            <a:endParaRPr lang="en-US" dirty="0">
              <a:solidFill>
                <a:prstClr val="white"/>
              </a:solidFill>
            </a:endParaRPr>
          </a:p>
        </p:txBody>
      </p:sp>
    </p:spTree>
    <p:extLst>
      <p:ext uri="{BB962C8B-B14F-4D97-AF65-F5344CB8AC3E}">
        <p14:creationId xmlns:p14="http://schemas.microsoft.com/office/powerpoint/2010/main" val="4089134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8149B-8129-41B8-8732-97D579D1655F}"/>
              </a:ext>
            </a:extLst>
          </p:cNvPr>
          <p:cNvSpPr>
            <a:spLocks noGrp="1"/>
          </p:cNvSpPr>
          <p:nvPr>
            <p:ph type="title"/>
          </p:nvPr>
        </p:nvSpPr>
        <p:spPr/>
        <p:txBody>
          <a:bodyPr>
            <a:normAutofit/>
          </a:bodyPr>
          <a:lstStyle/>
          <a:p>
            <a:r>
              <a:rPr lang="en-US" sz="2800" dirty="0"/>
              <a:t>Agenda	</a:t>
            </a:r>
          </a:p>
        </p:txBody>
      </p:sp>
      <p:sp>
        <p:nvSpPr>
          <p:cNvPr id="3" name="Content Placeholder 2">
            <a:extLst>
              <a:ext uri="{FF2B5EF4-FFF2-40B4-BE49-F238E27FC236}">
                <a16:creationId xmlns:a16="http://schemas.microsoft.com/office/drawing/2014/main" id="{FCFE743B-503F-469E-A82C-D3388FD7922D}"/>
              </a:ext>
            </a:extLst>
          </p:cNvPr>
          <p:cNvSpPr>
            <a:spLocks noGrp="1"/>
          </p:cNvSpPr>
          <p:nvPr>
            <p:ph idx="1"/>
          </p:nvPr>
        </p:nvSpPr>
        <p:spPr/>
        <p:txBody>
          <a:bodyPr>
            <a:normAutofit/>
          </a:bodyPr>
          <a:lstStyle/>
          <a:p>
            <a:r>
              <a:rPr lang="en-US" sz="2400" dirty="0"/>
              <a:t>Training objectives </a:t>
            </a:r>
          </a:p>
          <a:p>
            <a:endParaRPr lang="en-US" sz="2400" dirty="0"/>
          </a:p>
          <a:p>
            <a:r>
              <a:rPr lang="en-US" sz="2400" dirty="0"/>
              <a:t>Background</a:t>
            </a:r>
          </a:p>
          <a:p>
            <a:endParaRPr lang="en-US" sz="2400" dirty="0"/>
          </a:p>
          <a:p>
            <a:r>
              <a:rPr lang="en-US" sz="2400" dirty="0"/>
              <a:t>Setting up internal electronic concurrence</a:t>
            </a:r>
          </a:p>
          <a:p>
            <a:endParaRPr lang="en-US" sz="2400" dirty="0"/>
          </a:p>
          <a:p>
            <a:r>
              <a:rPr lang="en-US" sz="2400" dirty="0"/>
              <a:t>Managing electronic concurrence process</a:t>
            </a:r>
          </a:p>
          <a:p>
            <a:endParaRPr lang="en-US" sz="2400" dirty="0"/>
          </a:p>
          <a:p>
            <a:r>
              <a:rPr lang="en-US" sz="2400" dirty="0"/>
              <a:t>Frequently asked questions</a:t>
            </a:r>
          </a:p>
          <a:p>
            <a:endParaRPr lang="en-US" sz="2000" dirty="0"/>
          </a:p>
          <a:p>
            <a:endParaRPr lang="en-US" sz="2000" dirty="0"/>
          </a:p>
        </p:txBody>
      </p:sp>
      <p:sp>
        <p:nvSpPr>
          <p:cNvPr id="4" name="Slide Number Placeholder 3">
            <a:extLst>
              <a:ext uri="{FF2B5EF4-FFF2-40B4-BE49-F238E27FC236}">
                <a16:creationId xmlns:a16="http://schemas.microsoft.com/office/drawing/2014/main" id="{10192873-82A5-421B-BA0A-64CC4E98D525}"/>
              </a:ext>
            </a:extLst>
          </p:cNvPr>
          <p:cNvSpPr>
            <a:spLocks noGrp="1"/>
          </p:cNvSpPr>
          <p:nvPr>
            <p:ph type="sldNum" sz="quarter" idx="12"/>
          </p:nvPr>
        </p:nvSpPr>
        <p:spPr/>
        <p:txBody>
          <a:bodyPr/>
          <a:lstStyle/>
          <a:p>
            <a:fld id="{D983F1FA-211D-3044-9E35-958DFBC26156}" type="slidenum">
              <a:rPr lang="en-US" smtClean="0">
                <a:solidFill>
                  <a:prstClr val="white"/>
                </a:solidFill>
              </a:rPr>
              <a:pPr/>
              <a:t>2</a:t>
            </a:fld>
            <a:endParaRPr lang="en-US" dirty="0">
              <a:solidFill>
                <a:prstClr val="white"/>
              </a:solidFill>
            </a:endParaRPr>
          </a:p>
        </p:txBody>
      </p:sp>
    </p:spTree>
    <p:extLst>
      <p:ext uri="{BB962C8B-B14F-4D97-AF65-F5344CB8AC3E}">
        <p14:creationId xmlns:p14="http://schemas.microsoft.com/office/powerpoint/2010/main" val="1745546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A14231-30D3-4055-BD66-EDE5328A334F}"/>
              </a:ext>
            </a:extLst>
          </p:cNvPr>
          <p:cNvSpPr>
            <a:spLocks noGrp="1"/>
          </p:cNvSpPr>
          <p:nvPr>
            <p:ph type="title"/>
          </p:nvPr>
        </p:nvSpPr>
        <p:spPr/>
        <p:txBody>
          <a:bodyPr>
            <a:normAutofit/>
          </a:bodyPr>
          <a:lstStyle/>
          <a:p>
            <a:r>
              <a:rPr lang="en-US" sz="2800" dirty="0"/>
              <a:t>Frequently Asked Questions </a:t>
            </a:r>
          </a:p>
        </p:txBody>
      </p:sp>
      <p:sp>
        <p:nvSpPr>
          <p:cNvPr id="2" name="Content Placeholder 1">
            <a:extLst>
              <a:ext uri="{FF2B5EF4-FFF2-40B4-BE49-F238E27FC236}">
                <a16:creationId xmlns:a16="http://schemas.microsoft.com/office/drawing/2014/main" id="{6922905F-E490-48BF-A3C1-5D9DF82A706C}"/>
              </a:ext>
            </a:extLst>
          </p:cNvPr>
          <p:cNvSpPr>
            <a:spLocks noGrp="1"/>
          </p:cNvSpPr>
          <p:nvPr>
            <p:ph idx="1"/>
          </p:nvPr>
        </p:nvSpPr>
        <p:spPr/>
        <p:txBody>
          <a:bodyPr>
            <a:normAutofit fontScale="77500" lnSpcReduction="20000"/>
          </a:bodyPr>
          <a:lstStyle/>
          <a:p>
            <a:pPr marL="0" indent="0">
              <a:buNone/>
            </a:pPr>
            <a:r>
              <a:rPr lang="en-US" b="1" i="1" dirty="0"/>
              <a:t>Q10. I don’t see a document type for emails. What should I use?</a:t>
            </a:r>
            <a:endParaRPr lang="en-US" dirty="0"/>
          </a:p>
          <a:p>
            <a:pPr marL="0" indent="0">
              <a:buNone/>
            </a:pPr>
            <a:r>
              <a:rPr lang="en-US" dirty="0"/>
              <a:t>Use the VRE Correspondence document type when uploading emails to the Veteran’s eFolder. This document type should also be used for incoming correspondence. The scanning vendor will use this document type for emails, as well.</a:t>
            </a:r>
            <a:br>
              <a:rPr lang="en-US" b="1" i="1" dirty="0"/>
            </a:br>
            <a:br>
              <a:rPr lang="en-US" b="1" i="1" dirty="0"/>
            </a:br>
            <a:r>
              <a:rPr lang="en-US" b="1" i="1" dirty="0"/>
              <a:t>Q11.  Can we use manila folders in lieu of “CER” folders to store paper documents for applicants after the December 17th cutoff date?</a:t>
            </a:r>
            <a:endParaRPr lang="en-US" dirty="0"/>
          </a:p>
          <a:p>
            <a:pPr marL="0" indent="0">
              <a:buNone/>
            </a:pPr>
            <a:r>
              <a:rPr lang="en-US" dirty="0"/>
              <a:t>Yes, you can use a manila folder. Please just make sure you label as you do for CER folders today and you annotate the CER folder with the red star, as explained in the instructions.  </a:t>
            </a:r>
            <a:br>
              <a:rPr lang="en-US" b="1" i="1" dirty="0"/>
            </a:br>
            <a:br>
              <a:rPr lang="en-US" b="1" i="1" dirty="0"/>
            </a:br>
            <a:r>
              <a:rPr lang="en-US" b="1" i="1" dirty="0"/>
              <a:t>Q12.What documents should be stored in the eFolder?</a:t>
            </a:r>
            <a:endParaRPr lang="en-US" dirty="0"/>
          </a:p>
          <a:p>
            <a:pPr marL="0" indent="0">
              <a:buNone/>
            </a:pPr>
            <a:r>
              <a:rPr lang="en-US" dirty="0"/>
              <a:t>Any documents currently required by the M28R to be stored in the CER and are created electronically should be stored in the eFolder. </a:t>
            </a:r>
            <a:br>
              <a:rPr lang="en-US" dirty="0"/>
            </a:br>
            <a:br>
              <a:rPr lang="en-US" dirty="0"/>
            </a:br>
            <a:r>
              <a:rPr lang="en-US" b="1" i="1" dirty="0"/>
              <a:t>Q13. Normally we aren’t told exactly how to save documents, why is the process so prescriptive now?</a:t>
            </a:r>
            <a:endParaRPr lang="en-US" dirty="0"/>
          </a:p>
          <a:p>
            <a:pPr marL="0" indent="0">
              <a:buNone/>
            </a:pPr>
            <a:r>
              <a:rPr lang="en-US" dirty="0"/>
              <a:t>We worked with a team of VR&amp;E Officers to establish a standardized naming convention in order to help VR&amp;E field staff locate documents off their desktops and upload them to the eFolder with the correct document type. This is a tool to help staff in the transition.</a:t>
            </a:r>
            <a:br>
              <a:rPr lang="en-US" dirty="0"/>
            </a:br>
            <a:br>
              <a:rPr lang="en-US" dirty="0"/>
            </a:br>
            <a:r>
              <a:rPr lang="en-US" b="1" i="1" dirty="0"/>
              <a:t>Q14. What do I do if I run into a problem and need IT support?</a:t>
            </a:r>
            <a:endParaRPr lang="en-US" dirty="0"/>
          </a:p>
          <a:p>
            <a:pPr marL="0" indent="0">
              <a:buNone/>
            </a:pPr>
            <a:r>
              <a:rPr lang="en-US" dirty="0"/>
              <a:t>Since the eFolder is a functionality within the VBA VBMS suite of tools, any IT issues should be submitted through a “Your IT” ticket.</a:t>
            </a:r>
          </a:p>
          <a:p>
            <a:pPr marL="0" indent="0">
              <a:buNone/>
            </a:pPr>
            <a:endParaRPr lang="en-US" sz="1400" dirty="0"/>
          </a:p>
        </p:txBody>
      </p:sp>
      <p:sp>
        <p:nvSpPr>
          <p:cNvPr id="3" name="Slide Number Placeholder 2">
            <a:extLst>
              <a:ext uri="{FF2B5EF4-FFF2-40B4-BE49-F238E27FC236}">
                <a16:creationId xmlns:a16="http://schemas.microsoft.com/office/drawing/2014/main" id="{79FD4B3C-A58B-456C-A435-EFE78EB35AFC}"/>
              </a:ext>
            </a:extLst>
          </p:cNvPr>
          <p:cNvSpPr>
            <a:spLocks noGrp="1"/>
          </p:cNvSpPr>
          <p:nvPr>
            <p:ph type="sldNum" sz="quarter" idx="12"/>
          </p:nvPr>
        </p:nvSpPr>
        <p:spPr/>
        <p:txBody>
          <a:bodyPr/>
          <a:lstStyle/>
          <a:p>
            <a:fld id="{D983F1FA-211D-3044-9E35-958DFBC26156}" type="slidenum">
              <a:rPr lang="en-US" smtClean="0">
                <a:solidFill>
                  <a:prstClr val="white"/>
                </a:solidFill>
              </a:rPr>
              <a:pPr/>
              <a:t>20</a:t>
            </a:fld>
            <a:endParaRPr lang="en-US" dirty="0">
              <a:solidFill>
                <a:prstClr val="white"/>
              </a:solidFill>
            </a:endParaRPr>
          </a:p>
        </p:txBody>
      </p:sp>
    </p:spTree>
    <p:extLst>
      <p:ext uri="{BB962C8B-B14F-4D97-AF65-F5344CB8AC3E}">
        <p14:creationId xmlns:p14="http://schemas.microsoft.com/office/powerpoint/2010/main" val="18310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218C6C-A7E0-41E2-8176-FC61BA291B06}"/>
              </a:ext>
            </a:extLst>
          </p:cNvPr>
          <p:cNvSpPr>
            <a:spLocks noGrp="1"/>
          </p:cNvSpPr>
          <p:nvPr>
            <p:ph type="title"/>
          </p:nvPr>
        </p:nvSpPr>
        <p:spPr/>
        <p:txBody>
          <a:bodyPr>
            <a:normAutofit/>
          </a:bodyPr>
          <a:lstStyle/>
          <a:p>
            <a:r>
              <a:rPr lang="en-US" sz="2800" dirty="0"/>
              <a:t>Questions</a:t>
            </a:r>
          </a:p>
        </p:txBody>
      </p:sp>
      <p:pic>
        <p:nvPicPr>
          <p:cNvPr id="6" name="Content Placeholder 5">
            <a:extLst>
              <a:ext uri="{FF2B5EF4-FFF2-40B4-BE49-F238E27FC236}">
                <a16:creationId xmlns:a16="http://schemas.microsoft.com/office/drawing/2014/main" id="{7ABB0A35-22A3-41D1-975D-4A860F989152}"/>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78807" y="1452563"/>
            <a:ext cx="4767262" cy="4767262"/>
          </a:xfrm>
        </p:spPr>
      </p:pic>
      <p:sp>
        <p:nvSpPr>
          <p:cNvPr id="3" name="Slide Number Placeholder 2">
            <a:extLst>
              <a:ext uri="{FF2B5EF4-FFF2-40B4-BE49-F238E27FC236}">
                <a16:creationId xmlns:a16="http://schemas.microsoft.com/office/drawing/2014/main" id="{EC642D34-1AFC-4B61-A033-F8CEA8435F1A}"/>
              </a:ext>
            </a:extLst>
          </p:cNvPr>
          <p:cNvSpPr>
            <a:spLocks noGrp="1"/>
          </p:cNvSpPr>
          <p:nvPr>
            <p:ph type="sldNum" sz="quarter" idx="12"/>
          </p:nvPr>
        </p:nvSpPr>
        <p:spPr/>
        <p:txBody>
          <a:bodyPr/>
          <a:lstStyle/>
          <a:p>
            <a:fld id="{D983F1FA-211D-3044-9E35-958DFBC26156}" type="slidenum">
              <a:rPr lang="en-US" smtClean="0">
                <a:solidFill>
                  <a:prstClr val="white"/>
                </a:solidFill>
              </a:rPr>
              <a:pPr/>
              <a:t>21</a:t>
            </a:fld>
            <a:endParaRPr lang="en-US" dirty="0">
              <a:solidFill>
                <a:prstClr val="white"/>
              </a:solidFill>
            </a:endParaRPr>
          </a:p>
        </p:txBody>
      </p:sp>
    </p:spTree>
    <p:extLst>
      <p:ext uri="{BB962C8B-B14F-4D97-AF65-F5344CB8AC3E}">
        <p14:creationId xmlns:p14="http://schemas.microsoft.com/office/powerpoint/2010/main" val="1877892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6D5583-6EC8-4DF7-AEE0-7CAF5AEF30F8}"/>
              </a:ext>
            </a:extLst>
          </p:cNvPr>
          <p:cNvSpPr>
            <a:spLocks noGrp="1"/>
          </p:cNvSpPr>
          <p:nvPr>
            <p:ph type="title"/>
          </p:nvPr>
        </p:nvSpPr>
        <p:spPr/>
        <p:txBody>
          <a:bodyPr>
            <a:normAutofit/>
          </a:bodyPr>
          <a:lstStyle/>
          <a:p>
            <a:r>
              <a:rPr lang="en-US" sz="2800" dirty="0"/>
              <a:t>Resources and Job Aids</a:t>
            </a:r>
          </a:p>
        </p:txBody>
      </p:sp>
      <p:graphicFrame>
        <p:nvGraphicFramePr>
          <p:cNvPr id="6" name="Content Placeholder 5">
            <a:extLst>
              <a:ext uri="{FF2B5EF4-FFF2-40B4-BE49-F238E27FC236}">
                <a16:creationId xmlns:a16="http://schemas.microsoft.com/office/drawing/2014/main" id="{28DBCAF9-CA62-42EC-A0B4-25D3F94C28A3}"/>
              </a:ext>
            </a:extLst>
          </p:cNvPr>
          <p:cNvGraphicFramePr>
            <a:graphicFrameLocks noGrp="1"/>
          </p:cNvGraphicFramePr>
          <p:nvPr>
            <p:ph idx="1"/>
            <p:extLst>
              <p:ext uri="{D42A27DB-BD31-4B8C-83A1-F6EECF244321}">
                <p14:modId xmlns:p14="http://schemas.microsoft.com/office/powerpoint/2010/main" val="2642615261"/>
              </p:ext>
            </p:extLst>
          </p:nvPr>
        </p:nvGraphicFramePr>
        <p:xfrm>
          <a:off x="319087" y="974129"/>
          <a:ext cx="8506225" cy="5273040"/>
        </p:xfrm>
        <a:graphic>
          <a:graphicData uri="http://schemas.openxmlformats.org/drawingml/2006/table">
            <a:tbl>
              <a:tblPr firstRow="1" bandRow="1">
                <a:tableStyleId>{72833802-FEF1-4C79-8D5D-14CF1EAF98D9}</a:tableStyleId>
              </a:tblPr>
              <a:tblGrid>
                <a:gridCol w="3779006">
                  <a:extLst>
                    <a:ext uri="{9D8B030D-6E8A-4147-A177-3AD203B41FA5}">
                      <a16:colId xmlns:a16="http://schemas.microsoft.com/office/drawing/2014/main" val="3382252314"/>
                    </a:ext>
                  </a:extLst>
                </a:gridCol>
                <a:gridCol w="4727219">
                  <a:extLst>
                    <a:ext uri="{9D8B030D-6E8A-4147-A177-3AD203B41FA5}">
                      <a16:colId xmlns:a16="http://schemas.microsoft.com/office/drawing/2014/main" val="2926278137"/>
                    </a:ext>
                  </a:extLst>
                </a:gridCol>
              </a:tblGrid>
              <a:tr h="417665">
                <a:tc>
                  <a:txBody>
                    <a:bodyPr/>
                    <a:lstStyle/>
                    <a:p>
                      <a:pPr algn="ctr"/>
                      <a:r>
                        <a:rPr lang="en-US" sz="2400" dirty="0"/>
                        <a:t>TITLE</a:t>
                      </a:r>
                    </a:p>
                  </a:txBody>
                  <a:tcPr marL="80860" marR="80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LOCATION</a:t>
                      </a:r>
                      <a:r>
                        <a:rPr lang="en-US" sz="1800" dirty="0"/>
                        <a:t> </a:t>
                      </a:r>
                      <a:endParaRPr lang="en-US" dirty="0"/>
                    </a:p>
                  </a:txBody>
                  <a:tcPr marL="80860" marR="80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7270222"/>
                  </a:ext>
                </a:extLst>
              </a:tr>
              <a:tr h="278443">
                <a:tc>
                  <a:txBody>
                    <a:bodyPr/>
                    <a:lstStyle/>
                    <a:p>
                      <a:r>
                        <a:rPr lang="en-US" sz="1400" b="1" dirty="0"/>
                        <a:t>Veterans Affairs VBMS Intranet Resource Page </a:t>
                      </a:r>
                    </a:p>
                  </a:txBody>
                  <a:tcPr marL="80860" marR="80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hlinkClick r:id="rId3"/>
                        </a:rPr>
                        <a:t>https://vbaw.vba.va.gov/VBMS/resources.asp</a:t>
                      </a:r>
                      <a:r>
                        <a:rPr lang="en-US" sz="1400" dirty="0"/>
                        <a:t> </a:t>
                      </a:r>
                    </a:p>
                  </a:txBody>
                  <a:tcPr marL="80860" marR="80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4697977"/>
                  </a:ext>
                </a:extLst>
              </a:tr>
              <a:tr h="473354">
                <a:tc>
                  <a:txBody>
                    <a:bodyPr/>
                    <a:lstStyle/>
                    <a:p>
                      <a:r>
                        <a:rPr lang="en-US" sz="1400" b="1" dirty="0"/>
                        <a:t>Clear Browser Cache</a:t>
                      </a:r>
                    </a:p>
                  </a:txBody>
                  <a:tcPr marL="80860" marR="80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hlinkClick r:id="rId4"/>
                        </a:rPr>
                        <a:t>https://vbaw.vba.va.gov/VBMS/docs/VBMS_Job_Aid_Clear_Browser_Cache_20131001.pdf</a:t>
                      </a:r>
                      <a:r>
                        <a:rPr lang="en-US" sz="1400" dirty="0"/>
                        <a:t> </a:t>
                      </a:r>
                    </a:p>
                  </a:txBody>
                  <a:tcPr marL="80860" marR="80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9916186"/>
                  </a:ext>
                </a:extLst>
              </a:tr>
              <a:tr h="473354">
                <a:tc>
                  <a:txBody>
                    <a:bodyPr/>
                    <a:lstStyle/>
                    <a:p>
                      <a:r>
                        <a:rPr lang="en-US" sz="1400" b="1" dirty="0"/>
                        <a:t>Internet Explorer Compatibility Instructions</a:t>
                      </a:r>
                    </a:p>
                  </a:txBody>
                  <a:tcPr marL="80860" marR="80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hlinkClick r:id="rId5"/>
                        </a:rPr>
                        <a:t>https://vbaw.vba.va.gov/VBMS/docs/Compatibility_View_Job_Aid_20140710_FINAL.PDF</a:t>
                      </a:r>
                      <a:r>
                        <a:rPr lang="en-US" sz="1400" dirty="0"/>
                        <a:t> </a:t>
                      </a:r>
                    </a:p>
                  </a:txBody>
                  <a:tcPr marL="80860" marR="80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7147179"/>
                  </a:ext>
                </a:extLst>
              </a:tr>
              <a:tr h="863175">
                <a:tc>
                  <a:txBody>
                    <a:bodyPr/>
                    <a:lstStyle/>
                    <a:p>
                      <a:r>
                        <a:rPr lang="en-US" sz="1400" b="1" dirty="0"/>
                        <a:t>Adding Documents into VBMS eFolder for VR&amp;E Staff (Step-by-Step)</a:t>
                      </a:r>
                    </a:p>
                  </a:txBody>
                  <a:tcPr marL="80860" marR="80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hlinkClick r:id="rId6"/>
                        </a:rPr>
                        <a:t>https://vaww.vashare.vba.va.gov/sites/VRWKM/Training/2018%20VRE%20Officer's%20Training%20Symposium/Technology%20Bar/VBMS_Job_Aid_Adding_Documents_to_the_eFolder_Job_Aid_VRE_20180730.pdf</a:t>
                      </a:r>
                      <a:r>
                        <a:rPr lang="en-US" sz="1400" dirty="0"/>
                        <a:t> </a:t>
                      </a:r>
                    </a:p>
                  </a:txBody>
                  <a:tcPr marL="80860" marR="80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0599260"/>
                  </a:ext>
                </a:extLst>
              </a:tr>
              <a:tr h="863175">
                <a:tc>
                  <a:txBody>
                    <a:bodyPr/>
                    <a:lstStyle/>
                    <a:p>
                      <a:r>
                        <a:rPr lang="en-US" sz="1400" b="1" dirty="0"/>
                        <a:t>VBMS Master List VRE Document Type Categories </a:t>
                      </a:r>
                    </a:p>
                  </a:txBody>
                  <a:tcPr marL="80860" marR="80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hlinkClick r:id="rId7"/>
                        </a:rPr>
                        <a:t>https://vaww.vashare.vba.va.gov/sites/VRWKM/Training/2018%20VRE%20Officer's%20Training%20Symposium/Technology%20Bar/VBMS%20Master%20List%20VRE%20Document%20Type%20Categories%202018%2008%2009.pdf</a:t>
                      </a:r>
                      <a:r>
                        <a:rPr lang="en-US" sz="1400" dirty="0"/>
                        <a:t> </a:t>
                      </a:r>
                    </a:p>
                  </a:txBody>
                  <a:tcPr marL="80860" marR="80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2084056"/>
                  </a:ext>
                </a:extLst>
              </a:tr>
              <a:tr h="1447906">
                <a:tc>
                  <a:txBody>
                    <a:bodyPr/>
                    <a:lstStyle/>
                    <a:p>
                      <a:r>
                        <a:rPr lang="en-US" sz="1400" b="1" dirty="0"/>
                        <a:t>CMA Modernization Toolkit </a:t>
                      </a:r>
                    </a:p>
                  </a:txBody>
                  <a:tcPr marL="80860" marR="80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sng" kern="1200" dirty="0">
                          <a:solidFill>
                            <a:schemeClr val="tx1"/>
                          </a:solidFill>
                          <a:effectLst/>
                          <a:latin typeface="+mn-lt"/>
                          <a:ea typeface="+mn-ea"/>
                          <a:cs typeface="+mn-cs"/>
                          <a:hlinkClick r:id="rId8"/>
                        </a:rPr>
                        <a:t>https://vaww.vashare.vba.va.gov/sites/VRWKM/Change%20Management%20Agent%20Documents/Forms/AllItems.aspx?RootFolder=%2Fsites%2FVRWKM%2FChange%20Management%20Agent%20Documents%2FCMA%20Modernization%20Toolkit&amp;FolderCTID=0x0120000E285A3382BF994DBC71AEED172310C2&amp;View=%7BADB6D3D3%2D24B8%2D4186%2DA122%2DA1302E39AD2E%7D</a:t>
                      </a:r>
                      <a:r>
                        <a:rPr lang="en-US" sz="1400" kern="1200" dirty="0">
                          <a:solidFill>
                            <a:schemeClr val="tx1"/>
                          </a:solidFill>
                          <a:effectLst/>
                          <a:latin typeface="+mn-lt"/>
                          <a:ea typeface="+mn-ea"/>
                          <a:cs typeface="+mn-cs"/>
                        </a:rPr>
                        <a:t> </a:t>
                      </a:r>
                      <a:endParaRPr lang="en-US" sz="1100" b="0" dirty="0"/>
                    </a:p>
                  </a:txBody>
                  <a:tcPr marL="80860" marR="80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8758478"/>
                  </a:ext>
                </a:extLst>
              </a:tr>
            </a:tbl>
          </a:graphicData>
        </a:graphic>
      </p:graphicFrame>
      <p:sp>
        <p:nvSpPr>
          <p:cNvPr id="3" name="Slide Number Placeholder 2">
            <a:extLst>
              <a:ext uri="{FF2B5EF4-FFF2-40B4-BE49-F238E27FC236}">
                <a16:creationId xmlns:a16="http://schemas.microsoft.com/office/drawing/2014/main" id="{F17909CA-7E04-41A4-993C-3B01AFCA4C3A}"/>
              </a:ext>
            </a:extLst>
          </p:cNvPr>
          <p:cNvSpPr>
            <a:spLocks noGrp="1"/>
          </p:cNvSpPr>
          <p:nvPr>
            <p:ph type="sldNum" sz="quarter" idx="12"/>
          </p:nvPr>
        </p:nvSpPr>
        <p:spPr/>
        <p:txBody>
          <a:bodyPr/>
          <a:lstStyle/>
          <a:p>
            <a:fld id="{D983F1FA-211D-3044-9E35-958DFBC26156}" type="slidenum">
              <a:rPr lang="en-US" smtClean="0">
                <a:solidFill>
                  <a:prstClr val="white"/>
                </a:solidFill>
              </a:rPr>
              <a:pPr/>
              <a:t>22</a:t>
            </a:fld>
            <a:endParaRPr lang="en-US" dirty="0">
              <a:solidFill>
                <a:prstClr val="white"/>
              </a:solidFill>
            </a:endParaRPr>
          </a:p>
        </p:txBody>
      </p:sp>
    </p:spTree>
    <p:extLst>
      <p:ext uri="{BB962C8B-B14F-4D97-AF65-F5344CB8AC3E}">
        <p14:creationId xmlns:p14="http://schemas.microsoft.com/office/powerpoint/2010/main" val="2414852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675257F3-1FAE-481E-90A9-DF20DB98AB20}"/>
              </a:ext>
            </a:extLst>
          </p:cNvPr>
          <p:cNvPicPr>
            <a:picLocks noChangeAspect="1"/>
          </p:cNvPicPr>
          <p:nvPr/>
        </p:nvPicPr>
        <p:blipFill>
          <a:blip r:embed="rId3"/>
          <a:stretch>
            <a:fillRect/>
          </a:stretch>
        </p:blipFill>
        <p:spPr>
          <a:xfrm>
            <a:off x="838200" y="655320"/>
            <a:ext cx="6934200" cy="5204166"/>
          </a:xfrm>
          <a:prstGeom prst="rect">
            <a:avLst/>
          </a:prstGeom>
        </p:spPr>
      </p:pic>
      <p:sp>
        <p:nvSpPr>
          <p:cNvPr id="4" name="Title 3">
            <a:extLst>
              <a:ext uri="{FF2B5EF4-FFF2-40B4-BE49-F238E27FC236}">
                <a16:creationId xmlns:a16="http://schemas.microsoft.com/office/drawing/2014/main" id="{247C40CF-60F6-44B4-AE70-6FFFA1FDC4BD}"/>
              </a:ext>
            </a:extLst>
          </p:cNvPr>
          <p:cNvSpPr>
            <a:spLocks noGrp="1"/>
          </p:cNvSpPr>
          <p:nvPr>
            <p:ph type="title"/>
          </p:nvPr>
        </p:nvSpPr>
        <p:spPr/>
        <p:txBody>
          <a:bodyPr>
            <a:normAutofit/>
          </a:bodyPr>
          <a:lstStyle/>
          <a:p>
            <a:r>
              <a:rPr lang="en-US" sz="2800" dirty="0"/>
              <a:t>Conclusion </a:t>
            </a:r>
          </a:p>
        </p:txBody>
      </p:sp>
      <p:sp>
        <p:nvSpPr>
          <p:cNvPr id="2" name="Content Placeholder 1">
            <a:extLst>
              <a:ext uri="{FF2B5EF4-FFF2-40B4-BE49-F238E27FC236}">
                <a16:creationId xmlns:a16="http://schemas.microsoft.com/office/drawing/2014/main" id="{FD2C1CC3-CAB1-4CF9-B0AC-6F3FC4907A74}"/>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D0541057-8FFB-4017-B009-257BAE36F02A}"/>
              </a:ext>
            </a:extLst>
          </p:cNvPr>
          <p:cNvSpPr>
            <a:spLocks noGrp="1"/>
          </p:cNvSpPr>
          <p:nvPr>
            <p:ph type="sldNum" sz="quarter" idx="12"/>
          </p:nvPr>
        </p:nvSpPr>
        <p:spPr/>
        <p:txBody>
          <a:bodyPr/>
          <a:lstStyle/>
          <a:p>
            <a:fld id="{D983F1FA-211D-3044-9E35-958DFBC26156}" type="slidenum">
              <a:rPr lang="en-US" smtClean="0">
                <a:solidFill>
                  <a:prstClr val="white"/>
                </a:solidFill>
              </a:rPr>
              <a:pPr/>
              <a:t>23</a:t>
            </a:fld>
            <a:endParaRPr lang="en-US" dirty="0">
              <a:solidFill>
                <a:prstClr val="white"/>
              </a:solidFill>
            </a:endParaRPr>
          </a:p>
        </p:txBody>
      </p:sp>
      <p:pic>
        <p:nvPicPr>
          <p:cNvPr id="10" name="Picture 9">
            <a:extLst>
              <a:ext uri="{FF2B5EF4-FFF2-40B4-BE49-F238E27FC236}">
                <a16:creationId xmlns:a16="http://schemas.microsoft.com/office/drawing/2014/main" id="{6A726B21-116A-4244-AFAC-1481B4BA6FAC}"/>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239741" y="3607972"/>
            <a:ext cx="2664514" cy="2251514"/>
          </a:xfrm>
          <a:prstGeom prst="rect">
            <a:avLst/>
          </a:prstGeom>
        </p:spPr>
      </p:pic>
      <p:sp>
        <p:nvSpPr>
          <p:cNvPr id="12" name="Rectangle 11">
            <a:extLst>
              <a:ext uri="{FF2B5EF4-FFF2-40B4-BE49-F238E27FC236}">
                <a16:creationId xmlns:a16="http://schemas.microsoft.com/office/drawing/2014/main" id="{8D29E3F8-C49F-4957-8F4C-43CDBDE1CAC7}"/>
              </a:ext>
            </a:extLst>
          </p:cNvPr>
          <p:cNvSpPr/>
          <p:nvPr/>
        </p:nvSpPr>
        <p:spPr>
          <a:xfrm>
            <a:off x="3397060" y="4038600"/>
            <a:ext cx="2349875"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eFolder</a:t>
            </a:r>
          </a:p>
        </p:txBody>
      </p:sp>
      <p:sp>
        <p:nvSpPr>
          <p:cNvPr id="32" name="Rectangle: Rounded Corners 31">
            <a:extLst>
              <a:ext uri="{FF2B5EF4-FFF2-40B4-BE49-F238E27FC236}">
                <a16:creationId xmlns:a16="http://schemas.microsoft.com/office/drawing/2014/main" id="{40A333FA-1795-4F87-B5E8-1D5F4B8DA574}"/>
              </a:ext>
            </a:extLst>
          </p:cNvPr>
          <p:cNvSpPr/>
          <p:nvPr/>
        </p:nvSpPr>
        <p:spPr>
          <a:xfrm>
            <a:off x="4267197" y="5219704"/>
            <a:ext cx="609600" cy="76200"/>
          </a:xfrm>
          <a:prstGeom prst="round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4707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C392DF-7140-44AA-AD91-6FB4F21F1B0E}"/>
              </a:ext>
            </a:extLst>
          </p:cNvPr>
          <p:cNvSpPr>
            <a:spLocks noGrp="1"/>
          </p:cNvSpPr>
          <p:nvPr>
            <p:ph type="title"/>
          </p:nvPr>
        </p:nvSpPr>
        <p:spPr/>
        <p:txBody>
          <a:bodyPr>
            <a:normAutofit/>
          </a:bodyPr>
          <a:lstStyle/>
          <a:p>
            <a:r>
              <a:rPr lang="en-US" sz="2800" dirty="0"/>
              <a:t>Client Relations Team </a:t>
            </a:r>
          </a:p>
        </p:txBody>
      </p:sp>
      <p:sp>
        <p:nvSpPr>
          <p:cNvPr id="2" name="Content Placeholder 1">
            <a:extLst>
              <a:ext uri="{FF2B5EF4-FFF2-40B4-BE49-F238E27FC236}">
                <a16:creationId xmlns:a16="http://schemas.microsoft.com/office/drawing/2014/main" id="{8F78E490-E6F4-4C2E-ABE0-4A828D909452}"/>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763A51AB-1A06-4DF3-91D5-C0ECAF36DF29}"/>
              </a:ext>
            </a:extLst>
          </p:cNvPr>
          <p:cNvSpPr>
            <a:spLocks noGrp="1"/>
          </p:cNvSpPr>
          <p:nvPr>
            <p:ph type="sldNum" sz="quarter" idx="12"/>
          </p:nvPr>
        </p:nvSpPr>
        <p:spPr/>
        <p:txBody>
          <a:bodyPr/>
          <a:lstStyle/>
          <a:p>
            <a:fld id="{D983F1FA-211D-3044-9E35-958DFBC26156}" type="slidenum">
              <a:rPr lang="en-US" smtClean="0">
                <a:solidFill>
                  <a:prstClr val="white"/>
                </a:solidFill>
              </a:rPr>
              <a:pPr/>
              <a:t>24</a:t>
            </a:fld>
            <a:endParaRPr lang="en-US" dirty="0">
              <a:solidFill>
                <a:prstClr val="white"/>
              </a:solidFill>
            </a:endParaRPr>
          </a:p>
        </p:txBody>
      </p:sp>
      <p:graphicFrame>
        <p:nvGraphicFramePr>
          <p:cNvPr id="5" name="Table 4">
            <a:extLst>
              <a:ext uri="{FF2B5EF4-FFF2-40B4-BE49-F238E27FC236}">
                <a16:creationId xmlns:a16="http://schemas.microsoft.com/office/drawing/2014/main" id="{9A7118AE-90F3-4EDD-9BF5-0014ADE77C60}"/>
              </a:ext>
            </a:extLst>
          </p:cNvPr>
          <p:cNvGraphicFramePr>
            <a:graphicFrameLocks noGrp="1"/>
          </p:cNvGraphicFramePr>
          <p:nvPr>
            <p:extLst>
              <p:ext uri="{D42A27DB-BD31-4B8C-83A1-F6EECF244321}">
                <p14:modId xmlns:p14="http://schemas.microsoft.com/office/powerpoint/2010/main" val="2456708275"/>
              </p:ext>
            </p:extLst>
          </p:nvPr>
        </p:nvGraphicFramePr>
        <p:xfrm>
          <a:off x="1257300" y="914400"/>
          <a:ext cx="6629400" cy="4648200"/>
        </p:xfrm>
        <a:graphic>
          <a:graphicData uri="http://schemas.openxmlformats.org/drawingml/2006/table">
            <a:tbl>
              <a:tblPr firstRow="1" firstCol="1" bandRow="1">
                <a:tableStyleId>{21E4AEA4-8DFA-4A89-87EB-49C32662AFE0}</a:tableStyleId>
              </a:tblPr>
              <a:tblGrid>
                <a:gridCol w="2011167">
                  <a:extLst>
                    <a:ext uri="{9D8B030D-6E8A-4147-A177-3AD203B41FA5}">
                      <a16:colId xmlns:a16="http://schemas.microsoft.com/office/drawing/2014/main" val="618977388"/>
                    </a:ext>
                  </a:extLst>
                </a:gridCol>
                <a:gridCol w="4618233">
                  <a:extLst>
                    <a:ext uri="{9D8B030D-6E8A-4147-A177-3AD203B41FA5}">
                      <a16:colId xmlns:a16="http://schemas.microsoft.com/office/drawing/2014/main" val="1226548092"/>
                    </a:ext>
                  </a:extLst>
                </a:gridCol>
              </a:tblGrid>
              <a:tr h="575610">
                <a:tc>
                  <a:txBody>
                    <a:bodyPr/>
                    <a:lstStyle/>
                    <a:p>
                      <a:pPr marL="0" marR="0" algn="ctr">
                        <a:lnSpc>
                          <a:spcPct val="115000"/>
                        </a:lnSpc>
                        <a:spcBef>
                          <a:spcPts val="0"/>
                        </a:spcBef>
                        <a:spcAft>
                          <a:spcPts val="800"/>
                        </a:spcAft>
                      </a:pPr>
                      <a:r>
                        <a:rPr lang="en-US" sz="3200" dirty="0">
                          <a:effectLst/>
                        </a:rPr>
                        <a:t>District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800"/>
                        </a:spcAft>
                      </a:pPr>
                      <a:r>
                        <a:rPr lang="en-US" sz="3200" dirty="0">
                          <a:effectLst/>
                        </a:rPr>
                        <a:t>E-mail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3037890306"/>
                  </a:ext>
                </a:extLst>
              </a:tr>
              <a:tr h="814518">
                <a:tc>
                  <a:txBody>
                    <a:bodyPr/>
                    <a:lstStyle/>
                    <a:p>
                      <a:pPr marL="0" marR="0">
                        <a:lnSpc>
                          <a:spcPct val="115000"/>
                        </a:lnSpc>
                        <a:spcBef>
                          <a:spcPts val="0"/>
                        </a:spcBef>
                        <a:spcAft>
                          <a:spcPts val="800"/>
                        </a:spcAft>
                      </a:pPr>
                      <a:r>
                        <a:rPr lang="en-US" sz="2400" dirty="0">
                          <a:effectLst/>
                        </a:rPr>
                        <a:t>North Atlantic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15000"/>
                        </a:lnSpc>
                        <a:spcBef>
                          <a:spcPts val="0"/>
                        </a:spcBef>
                        <a:spcAft>
                          <a:spcPts val="800"/>
                        </a:spcAft>
                      </a:pPr>
                      <a:r>
                        <a:rPr lang="en-US" sz="2400" u="sng" dirty="0">
                          <a:effectLst/>
                          <a:hlinkClick r:id="rId3"/>
                        </a:rPr>
                        <a:t>VAVBAWAS/CO/VRE/NA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4070282193"/>
                  </a:ext>
                </a:extLst>
              </a:tr>
              <a:tr h="814518">
                <a:tc>
                  <a:txBody>
                    <a:bodyPr/>
                    <a:lstStyle/>
                    <a:p>
                      <a:pPr marL="0" marR="0">
                        <a:lnSpc>
                          <a:spcPct val="115000"/>
                        </a:lnSpc>
                        <a:spcBef>
                          <a:spcPts val="0"/>
                        </a:spcBef>
                        <a:spcAft>
                          <a:spcPts val="800"/>
                        </a:spcAft>
                      </a:pPr>
                      <a:r>
                        <a:rPr lang="en-US" sz="2400" dirty="0">
                          <a:effectLst/>
                        </a:rPr>
                        <a:t>Southeast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15000"/>
                        </a:lnSpc>
                        <a:spcBef>
                          <a:spcPts val="0"/>
                        </a:spcBef>
                        <a:spcAft>
                          <a:spcPts val="800"/>
                        </a:spcAft>
                      </a:pPr>
                      <a:r>
                        <a:rPr lang="en-US" sz="2400" u="sng" dirty="0">
                          <a:effectLst/>
                          <a:hlinkClick r:id="rId4"/>
                        </a:rPr>
                        <a:t>VAVBAWAS/CO/VRE/SE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340837013"/>
                  </a:ext>
                </a:extLst>
              </a:tr>
              <a:tr h="814518">
                <a:tc>
                  <a:txBody>
                    <a:bodyPr/>
                    <a:lstStyle/>
                    <a:p>
                      <a:pPr marL="0" marR="0">
                        <a:lnSpc>
                          <a:spcPct val="115000"/>
                        </a:lnSpc>
                        <a:spcBef>
                          <a:spcPts val="0"/>
                        </a:spcBef>
                        <a:spcAft>
                          <a:spcPts val="800"/>
                        </a:spcAft>
                      </a:pPr>
                      <a:r>
                        <a:rPr lang="en-US" sz="2400" dirty="0">
                          <a:effectLst/>
                        </a:rPr>
                        <a:t>Midwest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15000"/>
                        </a:lnSpc>
                        <a:spcBef>
                          <a:spcPts val="0"/>
                        </a:spcBef>
                        <a:spcAft>
                          <a:spcPts val="800"/>
                        </a:spcAft>
                      </a:pPr>
                      <a:r>
                        <a:rPr lang="en-US" sz="2400" u="sng" dirty="0">
                          <a:effectLst/>
                          <a:hlinkClick r:id="rId5"/>
                        </a:rPr>
                        <a:t>VAVBAWAS/CO/VRE/MW</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1450340304"/>
                  </a:ext>
                </a:extLst>
              </a:tr>
              <a:tr h="814518">
                <a:tc>
                  <a:txBody>
                    <a:bodyPr/>
                    <a:lstStyle/>
                    <a:p>
                      <a:pPr marL="0" marR="0">
                        <a:lnSpc>
                          <a:spcPct val="115000"/>
                        </a:lnSpc>
                        <a:spcBef>
                          <a:spcPts val="0"/>
                        </a:spcBef>
                        <a:spcAft>
                          <a:spcPts val="800"/>
                        </a:spcAft>
                      </a:pPr>
                      <a:r>
                        <a:rPr lang="en-US" sz="2400" dirty="0">
                          <a:effectLst/>
                        </a:rPr>
                        <a:t>Continental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15000"/>
                        </a:lnSpc>
                        <a:spcBef>
                          <a:spcPts val="0"/>
                        </a:spcBef>
                        <a:spcAft>
                          <a:spcPts val="800"/>
                        </a:spcAft>
                      </a:pPr>
                      <a:r>
                        <a:rPr lang="en-US" sz="2400" u="sng" dirty="0">
                          <a:effectLst/>
                          <a:hlinkClick r:id="rId6"/>
                        </a:rPr>
                        <a:t>VAVBAWAS/CO/VRE/CONT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3769301825"/>
                  </a:ext>
                </a:extLst>
              </a:tr>
              <a:tr h="814518">
                <a:tc>
                  <a:txBody>
                    <a:bodyPr/>
                    <a:lstStyle/>
                    <a:p>
                      <a:pPr marL="0" marR="0">
                        <a:lnSpc>
                          <a:spcPct val="115000"/>
                        </a:lnSpc>
                        <a:spcBef>
                          <a:spcPts val="0"/>
                        </a:spcBef>
                        <a:spcAft>
                          <a:spcPts val="800"/>
                        </a:spcAft>
                      </a:pPr>
                      <a:r>
                        <a:rPr lang="en-US" sz="2400" dirty="0">
                          <a:effectLst/>
                        </a:rPr>
                        <a:t>Pacific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15000"/>
                        </a:lnSpc>
                        <a:spcBef>
                          <a:spcPts val="0"/>
                        </a:spcBef>
                        <a:spcAft>
                          <a:spcPts val="800"/>
                        </a:spcAft>
                      </a:pPr>
                      <a:r>
                        <a:rPr lang="en-US" sz="2400" u="sng" dirty="0">
                          <a:effectLst/>
                          <a:hlinkClick r:id="rId7"/>
                        </a:rPr>
                        <a:t>VAVBAWAS/CO/VRE/PA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1039152018"/>
                  </a:ext>
                </a:extLst>
              </a:tr>
            </a:tbl>
          </a:graphicData>
        </a:graphic>
      </p:graphicFrame>
    </p:spTree>
    <p:extLst>
      <p:ext uri="{BB962C8B-B14F-4D97-AF65-F5344CB8AC3E}">
        <p14:creationId xmlns:p14="http://schemas.microsoft.com/office/powerpoint/2010/main" val="455965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8149B-8129-41B8-8732-97D579D1655F}"/>
              </a:ext>
            </a:extLst>
          </p:cNvPr>
          <p:cNvSpPr>
            <a:spLocks noGrp="1"/>
          </p:cNvSpPr>
          <p:nvPr>
            <p:ph type="title"/>
          </p:nvPr>
        </p:nvSpPr>
        <p:spPr/>
        <p:txBody>
          <a:bodyPr>
            <a:normAutofit/>
          </a:bodyPr>
          <a:lstStyle/>
          <a:p>
            <a:r>
              <a:rPr lang="en-US" sz="2800" dirty="0"/>
              <a:t> Training Objectives 	</a:t>
            </a:r>
          </a:p>
        </p:txBody>
      </p:sp>
      <p:sp>
        <p:nvSpPr>
          <p:cNvPr id="3" name="Content Placeholder 2">
            <a:extLst>
              <a:ext uri="{FF2B5EF4-FFF2-40B4-BE49-F238E27FC236}">
                <a16:creationId xmlns:a16="http://schemas.microsoft.com/office/drawing/2014/main" id="{FCFE743B-503F-469E-A82C-D3388FD7922D}"/>
              </a:ext>
            </a:extLst>
          </p:cNvPr>
          <p:cNvSpPr>
            <a:spLocks noGrp="1"/>
          </p:cNvSpPr>
          <p:nvPr>
            <p:ph idx="1"/>
          </p:nvPr>
        </p:nvSpPr>
        <p:spPr/>
        <p:txBody>
          <a:bodyPr>
            <a:normAutofit/>
          </a:bodyPr>
          <a:lstStyle/>
          <a:p>
            <a:pPr marL="0" indent="0">
              <a:buNone/>
            </a:pPr>
            <a:r>
              <a:rPr lang="en-US" sz="2400" dirty="0"/>
              <a:t>Upon completion of today’s training, you will:  </a:t>
            </a:r>
          </a:p>
          <a:p>
            <a:endParaRPr lang="en-US" sz="2400" dirty="0"/>
          </a:p>
          <a:p>
            <a:r>
              <a:rPr lang="en-US" sz="2400" dirty="0"/>
              <a:t>Understand this step toward transition to digital and paperless environment </a:t>
            </a:r>
          </a:p>
          <a:p>
            <a:pPr marL="0" indent="0">
              <a:buNone/>
            </a:pPr>
            <a:endParaRPr lang="en-US" sz="2400" dirty="0"/>
          </a:p>
          <a:p>
            <a:r>
              <a:rPr lang="en-US" sz="2400" dirty="0"/>
              <a:t>Know how VR&amp;E will utilize the eFolder for storing electronic documentation for new applicants </a:t>
            </a:r>
          </a:p>
          <a:p>
            <a:endParaRPr lang="en-US" sz="2400" dirty="0"/>
          </a:p>
          <a:p>
            <a:r>
              <a:rPr lang="en-US" sz="2400" dirty="0"/>
              <a:t>Be able to use the process for electronic concurrence </a:t>
            </a:r>
          </a:p>
          <a:p>
            <a:pPr marL="0" indent="0">
              <a:buNone/>
            </a:pPr>
            <a:endParaRPr lang="en-US" sz="2400" dirty="0"/>
          </a:p>
          <a:p>
            <a:pPr marL="0" indent="0">
              <a:buNone/>
            </a:pPr>
            <a:endParaRPr lang="en-US" sz="2000" dirty="0"/>
          </a:p>
          <a:p>
            <a:endParaRPr lang="en-US" sz="2000" dirty="0"/>
          </a:p>
        </p:txBody>
      </p:sp>
      <p:sp>
        <p:nvSpPr>
          <p:cNvPr id="4" name="Slide Number Placeholder 3">
            <a:extLst>
              <a:ext uri="{FF2B5EF4-FFF2-40B4-BE49-F238E27FC236}">
                <a16:creationId xmlns:a16="http://schemas.microsoft.com/office/drawing/2014/main" id="{0C144EED-69A3-43E2-A06C-588247E18185}"/>
              </a:ext>
            </a:extLst>
          </p:cNvPr>
          <p:cNvSpPr>
            <a:spLocks noGrp="1"/>
          </p:cNvSpPr>
          <p:nvPr>
            <p:ph type="sldNum" sz="quarter" idx="12"/>
          </p:nvPr>
        </p:nvSpPr>
        <p:spPr/>
        <p:txBody>
          <a:bodyPr/>
          <a:lstStyle/>
          <a:p>
            <a:fld id="{D983F1FA-211D-3044-9E35-958DFBC26156}" type="slidenum">
              <a:rPr lang="en-US" smtClean="0">
                <a:solidFill>
                  <a:prstClr val="white"/>
                </a:solidFill>
              </a:rPr>
              <a:pPr/>
              <a:t>3</a:t>
            </a:fld>
            <a:endParaRPr lang="en-US" dirty="0">
              <a:solidFill>
                <a:prstClr val="white"/>
              </a:solidFill>
            </a:endParaRPr>
          </a:p>
        </p:txBody>
      </p:sp>
    </p:spTree>
    <p:extLst>
      <p:ext uri="{BB962C8B-B14F-4D97-AF65-F5344CB8AC3E}">
        <p14:creationId xmlns:p14="http://schemas.microsoft.com/office/powerpoint/2010/main" val="1851782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8E0552-839A-41AA-B633-2CF687A904A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89817" y="1311718"/>
            <a:ext cx="3354765" cy="2683812"/>
          </a:xfrm>
          <a:prstGeom prst="rect">
            <a:avLst/>
          </a:prstGeom>
        </p:spPr>
      </p:pic>
      <p:sp>
        <p:nvSpPr>
          <p:cNvPr id="2" name="Title 1">
            <a:extLst>
              <a:ext uri="{FF2B5EF4-FFF2-40B4-BE49-F238E27FC236}">
                <a16:creationId xmlns:a16="http://schemas.microsoft.com/office/drawing/2014/main" id="{EF7ECFC4-DC49-4BDA-81EA-C356059D5DC1}"/>
              </a:ext>
            </a:extLst>
          </p:cNvPr>
          <p:cNvSpPr>
            <a:spLocks noGrp="1"/>
          </p:cNvSpPr>
          <p:nvPr>
            <p:ph type="title"/>
          </p:nvPr>
        </p:nvSpPr>
        <p:spPr/>
        <p:txBody>
          <a:bodyPr>
            <a:normAutofit/>
          </a:bodyPr>
          <a:lstStyle/>
          <a:p>
            <a:r>
              <a:rPr lang="en-US" sz="2700" dirty="0"/>
              <a:t> </a:t>
            </a:r>
            <a:r>
              <a:rPr lang="en-US" sz="2800" dirty="0"/>
              <a:t>Background</a:t>
            </a:r>
          </a:p>
        </p:txBody>
      </p:sp>
      <p:sp>
        <p:nvSpPr>
          <p:cNvPr id="5" name="Content Placeholder 4">
            <a:extLst>
              <a:ext uri="{FF2B5EF4-FFF2-40B4-BE49-F238E27FC236}">
                <a16:creationId xmlns:a16="http://schemas.microsoft.com/office/drawing/2014/main" id="{10660C2A-C464-486F-A6D0-9EF36920DA95}"/>
              </a:ext>
            </a:extLst>
          </p:cNvPr>
          <p:cNvSpPr>
            <a:spLocks noGrp="1"/>
          </p:cNvSpPr>
          <p:nvPr>
            <p:ph idx="1"/>
          </p:nvPr>
        </p:nvSpPr>
        <p:spPr>
          <a:xfrm>
            <a:off x="318686" y="3684118"/>
            <a:ext cx="7886700" cy="2535707"/>
          </a:xfrm>
        </p:spPr>
        <p:txBody>
          <a:bodyPr>
            <a:normAutofit fontScale="40000" lnSpcReduction="20000"/>
          </a:bodyPr>
          <a:lstStyle/>
          <a:p>
            <a:pPr algn="ctr"/>
            <a:endParaRPr lang="en-US" dirty="0"/>
          </a:p>
          <a:p>
            <a:pPr marL="0" indent="0" algn="ctr">
              <a:buNone/>
            </a:pPr>
            <a:endParaRPr lang="en-US" dirty="0"/>
          </a:p>
          <a:p>
            <a:pPr algn="ctr"/>
            <a:endParaRPr lang="en-US" dirty="0"/>
          </a:p>
          <a:p>
            <a:pPr algn="ctr"/>
            <a:endParaRPr lang="en-US" dirty="0"/>
          </a:p>
          <a:p>
            <a:pPr algn="ctr"/>
            <a:endParaRPr lang="en-US" dirty="0"/>
          </a:p>
          <a:p>
            <a:pPr algn="ctr"/>
            <a:endParaRPr lang="en-US" dirty="0"/>
          </a:p>
          <a:p>
            <a:pPr marL="0" indent="0" algn="ctr">
              <a:buNone/>
            </a:pPr>
            <a:r>
              <a:rPr lang="en-US" sz="7400" dirty="0"/>
              <a:t>Applicable to New Cases/Applications received after </a:t>
            </a:r>
          </a:p>
          <a:p>
            <a:pPr marL="0" indent="0" algn="ctr">
              <a:buNone/>
            </a:pPr>
            <a:r>
              <a:rPr lang="en-US" sz="7400" b="1" dirty="0"/>
              <a:t>December 17, 2018</a:t>
            </a:r>
          </a:p>
        </p:txBody>
      </p:sp>
      <p:sp>
        <p:nvSpPr>
          <p:cNvPr id="6" name="Slide Number Placeholder 5">
            <a:extLst>
              <a:ext uri="{FF2B5EF4-FFF2-40B4-BE49-F238E27FC236}">
                <a16:creationId xmlns:a16="http://schemas.microsoft.com/office/drawing/2014/main" id="{5724386A-1B6E-4440-BF56-0CABE3AEADF7}"/>
              </a:ext>
            </a:extLst>
          </p:cNvPr>
          <p:cNvSpPr>
            <a:spLocks noGrp="1"/>
          </p:cNvSpPr>
          <p:nvPr>
            <p:ph type="sldNum" sz="quarter" idx="12"/>
          </p:nvPr>
        </p:nvSpPr>
        <p:spPr/>
        <p:txBody>
          <a:bodyPr/>
          <a:lstStyle/>
          <a:p>
            <a:fld id="{D983F1FA-211D-3044-9E35-958DFBC26156}" type="slidenum">
              <a:rPr lang="en-US" smtClean="0">
                <a:solidFill>
                  <a:prstClr val="white"/>
                </a:solidFill>
              </a:rPr>
              <a:pPr/>
              <a:t>4</a:t>
            </a:fld>
            <a:endParaRPr lang="en-US" dirty="0">
              <a:solidFill>
                <a:prstClr val="white"/>
              </a:solidFill>
            </a:endParaRPr>
          </a:p>
        </p:txBody>
      </p:sp>
      <p:pic>
        <p:nvPicPr>
          <p:cNvPr id="10" name="Content Placeholder 6">
            <a:extLst>
              <a:ext uri="{FF2B5EF4-FFF2-40B4-BE49-F238E27FC236}">
                <a16:creationId xmlns:a16="http://schemas.microsoft.com/office/drawing/2014/main" id="{E4601F29-F149-4D09-B830-52CE4290409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81464" y="1182235"/>
            <a:ext cx="2133600" cy="2633870"/>
          </a:xfrm>
          <a:prstGeom prst="rect">
            <a:avLst/>
          </a:prstGeom>
          <a:solidFill>
            <a:schemeClr val="bg1"/>
          </a:solidFill>
          <a:effectLst>
            <a:softEdge rad="0"/>
          </a:effectLst>
        </p:spPr>
      </p:pic>
      <p:sp>
        <p:nvSpPr>
          <p:cNvPr id="13" name="Multiplication Sign 12">
            <a:extLst>
              <a:ext uri="{FF2B5EF4-FFF2-40B4-BE49-F238E27FC236}">
                <a16:creationId xmlns:a16="http://schemas.microsoft.com/office/drawing/2014/main" id="{7E7D4930-4F82-4A42-B37E-8B10BDD42EAB}"/>
              </a:ext>
            </a:extLst>
          </p:cNvPr>
          <p:cNvSpPr/>
          <p:nvPr/>
        </p:nvSpPr>
        <p:spPr>
          <a:xfrm>
            <a:off x="0" y="920766"/>
            <a:ext cx="3124200" cy="2633870"/>
          </a:xfrm>
          <a:prstGeom prst="mathMultiply">
            <a:avLst>
              <a:gd name="adj1" fmla="val 1020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0DD38A1-42BB-45D6-85AC-EAF91E58DA75}"/>
              </a:ext>
            </a:extLst>
          </p:cNvPr>
          <p:cNvSpPr txBox="1"/>
          <p:nvPr/>
        </p:nvSpPr>
        <p:spPr>
          <a:xfrm>
            <a:off x="446993" y="3206985"/>
            <a:ext cx="2133600" cy="461665"/>
          </a:xfrm>
          <a:prstGeom prst="rect">
            <a:avLst/>
          </a:prstGeom>
          <a:noFill/>
        </p:spPr>
        <p:txBody>
          <a:bodyPr wrap="square" rtlCol="0">
            <a:spAutoFit/>
          </a:bodyPr>
          <a:lstStyle/>
          <a:p>
            <a:pPr algn="ctr"/>
            <a:r>
              <a:rPr lang="en-US" sz="2400" b="1" dirty="0"/>
              <a:t>No New Paper</a:t>
            </a:r>
          </a:p>
        </p:txBody>
      </p:sp>
      <p:pic>
        <p:nvPicPr>
          <p:cNvPr id="4" name="Picture 3">
            <a:extLst>
              <a:ext uri="{FF2B5EF4-FFF2-40B4-BE49-F238E27FC236}">
                <a16:creationId xmlns:a16="http://schemas.microsoft.com/office/drawing/2014/main" id="{153ED403-723E-4FAA-8E26-58D12653C4EB}"/>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178439" y="1377690"/>
            <a:ext cx="2664514" cy="2251514"/>
          </a:xfrm>
          <a:prstGeom prst="rect">
            <a:avLst/>
          </a:prstGeom>
        </p:spPr>
      </p:pic>
      <p:sp>
        <p:nvSpPr>
          <p:cNvPr id="16" name="Rectangle 15">
            <a:extLst>
              <a:ext uri="{FF2B5EF4-FFF2-40B4-BE49-F238E27FC236}">
                <a16:creationId xmlns:a16="http://schemas.microsoft.com/office/drawing/2014/main" id="{06BC2927-D3D0-431C-AA8A-94209A030A1B}"/>
              </a:ext>
            </a:extLst>
          </p:cNvPr>
          <p:cNvSpPr/>
          <p:nvPr/>
        </p:nvSpPr>
        <p:spPr>
          <a:xfrm>
            <a:off x="6335758" y="1845870"/>
            <a:ext cx="2349875"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eFolder</a:t>
            </a:r>
          </a:p>
        </p:txBody>
      </p:sp>
      <p:pic>
        <p:nvPicPr>
          <p:cNvPr id="3" name="Picture 2">
            <a:extLst>
              <a:ext uri="{FF2B5EF4-FFF2-40B4-BE49-F238E27FC236}">
                <a16:creationId xmlns:a16="http://schemas.microsoft.com/office/drawing/2014/main" id="{789E3AAE-23D5-4260-8A5E-5107F8EFB693}"/>
              </a:ext>
            </a:extLst>
          </p:cNvPr>
          <p:cNvPicPr>
            <a:picLocks noChangeAspect="1"/>
          </p:cNvPicPr>
          <p:nvPr/>
        </p:nvPicPr>
        <p:blipFill>
          <a:blip r:embed="rId9"/>
          <a:stretch>
            <a:fillRect/>
          </a:stretch>
        </p:blipFill>
        <p:spPr>
          <a:xfrm>
            <a:off x="4267200" y="1767114"/>
            <a:ext cx="990600" cy="791317"/>
          </a:xfrm>
          <a:prstGeom prst="rect">
            <a:avLst/>
          </a:prstGeom>
          <a:scene3d>
            <a:camera prst="orthographicFront">
              <a:rot lat="21599994" lon="0" rev="21119980"/>
            </a:camera>
            <a:lightRig rig="threePt" dir="t"/>
          </a:scene3d>
          <a:sp3d z="6350"/>
        </p:spPr>
      </p:pic>
      <p:sp>
        <p:nvSpPr>
          <p:cNvPr id="14" name="Arrow: Striped Right 13">
            <a:extLst>
              <a:ext uri="{FF2B5EF4-FFF2-40B4-BE49-F238E27FC236}">
                <a16:creationId xmlns:a16="http://schemas.microsoft.com/office/drawing/2014/main" id="{4FDED8D5-0F2F-4561-A765-88FF887FD78E}"/>
              </a:ext>
            </a:extLst>
          </p:cNvPr>
          <p:cNvSpPr/>
          <p:nvPr/>
        </p:nvSpPr>
        <p:spPr>
          <a:xfrm>
            <a:off x="4173381" y="1796268"/>
            <a:ext cx="1109819" cy="707179"/>
          </a:xfrm>
          <a:prstGeom prst="stripedRightArrow">
            <a:avLst/>
          </a:prstGeom>
          <a:solidFill>
            <a:schemeClr val="tx1"/>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7283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ECFC4-DC49-4BDA-81EA-C356059D5DC1}"/>
              </a:ext>
            </a:extLst>
          </p:cNvPr>
          <p:cNvSpPr>
            <a:spLocks noGrp="1"/>
          </p:cNvSpPr>
          <p:nvPr>
            <p:ph type="title"/>
          </p:nvPr>
        </p:nvSpPr>
        <p:spPr/>
        <p:txBody>
          <a:bodyPr>
            <a:normAutofit fontScale="90000"/>
          </a:bodyPr>
          <a:lstStyle/>
          <a:p>
            <a:r>
              <a:rPr lang="en-US" sz="2800" dirty="0"/>
              <a:t>Process for Applications Received after December 17, 2018</a:t>
            </a:r>
            <a:endParaRPr lang="en-US" sz="3200" dirty="0"/>
          </a:p>
        </p:txBody>
      </p:sp>
      <p:sp>
        <p:nvSpPr>
          <p:cNvPr id="9" name="Content Placeholder 8">
            <a:extLst>
              <a:ext uri="{FF2B5EF4-FFF2-40B4-BE49-F238E27FC236}">
                <a16:creationId xmlns:a16="http://schemas.microsoft.com/office/drawing/2014/main" id="{1BC5E80F-05C2-4E65-9CA4-130DC51641A0}"/>
              </a:ext>
            </a:extLst>
          </p:cNvPr>
          <p:cNvSpPr>
            <a:spLocks noGrp="1"/>
          </p:cNvSpPr>
          <p:nvPr>
            <p:ph idx="1"/>
          </p:nvPr>
        </p:nvSpPr>
        <p:spPr/>
        <p:txBody>
          <a:bodyPr/>
          <a:lstStyle/>
          <a:p>
            <a:endParaRPr lang="en-US"/>
          </a:p>
        </p:txBody>
      </p:sp>
      <p:sp>
        <p:nvSpPr>
          <p:cNvPr id="7" name="Slide Number Placeholder 6">
            <a:extLst>
              <a:ext uri="{FF2B5EF4-FFF2-40B4-BE49-F238E27FC236}">
                <a16:creationId xmlns:a16="http://schemas.microsoft.com/office/drawing/2014/main" id="{2798A020-E7FB-4576-8C0C-2E3E31230D39}"/>
              </a:ext>
            </a:extLst>
          </p:cNvPr>
          <p:cNvSpPr>
            <a:spLocks noGrp="1"/>
          </p:cNvSpPr>
          <p:nvPr>
            <p:ph type="sldNum" sz="quarter" idx="12"/>
          </p:nvPr>
        </p:nvSpPr>
        <p:spPr/>
        <p:txBody>
          <a:bodyPr/>
          <a:lstStyle/>
          <a:p>
            <a:fld id="{D983F1FA-211D-3044-9E35-958DFBC26156}" type="slidenum">
              <a:rPr lang="en-US" smtClean="0">
                <a:solidFill>
                  <a:prstClr val="white"/>
                </a:solidFill>
              </a:rPr>
              <a:pPr/>
              <a:t>5</a:t>
            </a:fld>
            <a:endParaRPr lang="en-US" dirty="0">
              <a:solidFill>
                <a:prstClr val="white"/>
              </a:solidFill>
            </a:endParaRPr>
          </a:p>
        </p:txBody>
      </p:sp>
      <p:graphicFrame>
        <p:nvGraphicFramePr>
          <p:cNvPr id="5" name="Diagram 4">
            <a:extLst>
              <a:ext uri="{FF2B5EF4-FFF2-40B4-BE49-F238E27FC236}">
                <a16:creationId xmlns:a16="http://schemas.microsoft.com/office/drawing/2014/main" id="{5653F834-0118-4781-8BCE-ADBC98113DCD}"/>
              </a:ext>
            </a:extLst>
          </p:cNvPr>
          <p:cNvGraphicFramePr/>
          <p:nvPr>
            <p:extLst>
              <p:ext uri="{D42A27DB-BD31-4B8C-83A1-F6EECF244321}">
                <p14:modId xmlns:p14="http://schemas.microsoft.com/office/powerpoint/2010/main" val="1013428585"/>
              </p:ext>
            </p:extLst>
          </p:nvPr>
        </p:nvGraphicFramePr>
        <p:xfrm>
          <a:off x="685800" y="939800"/>
          <a:ext cx="8001000" cy="485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Image result for block buildings">
            <a:extLst>
              <a:ext uri="{FF2B5EF4-FFF2-40B4-BE49-F238E27FC236}">
                <a16:creationId xmlns:a16="http://schemas.microsoft.com/office/drawing/2014/main" id="{B389424D-98BC-4D03-AC00-0C4AF8982B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1066800"/>
            <a:ext cx="3011466" cy="3327400"/>
          </a:xfrm>
          <a:prstGeom prst="rect">
            <a:avLst/>
          </a:prstGeom>
          <a:noFill/>
          <a:extLst>
            <a:ext uri="{909E8E84-426E-40DD-AFC4-6F175D3DCCD1}">
              <a14:hiddenFill xmlns:a14="http://schemas.microsoft.com/office/drawing/2010/main">
                <a:solidFill>
                  <a:srgbClr val="FFFFFF"/>
                </a:solidFill>
              </a14:hiddenFill>
            </a:ext>
          </a:extLst>
        </p:spPr>
      </p:pic>
      <p:sp>
        <p:nvSpPr>
          <p:cNvPr id="4" name="Star: 5 Points 3">
            <a:extLst>
              <a:ext uri="{FF2B5EF4-FFF2-40B4-BE49-F238E27FC236}">
                <a16:creationId xmlns:a16="http://schemas.microsoft.com/office/drawing/2014/main" id="{1E6F094C-4768-4619-B63E-87F958020AF4}"/>
              </a:ext>
            </a:extLst>
          </p:cNvPr>
          <p:cNvSpPr/>
          <p:nvPr/>
        </p:nvSpPr>
        <p:spPr>
          <a:xfrm>
            <a:off x="4114800" y="5015630"/>
            <a:ext cx="457200" cy="381000"/>
          </a:xfrm>
          <a:prstGeom prst="star5">
            <a:avLst>
              <a:gd name="adj" fmla="val 14737"/>
              <a:gd name="hf" fmla="val 105146"/>
              <a:gd name="vf" fmla="val 110557"/>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Content Placeholder 6">
            <a:extLst>
              <a:ext uri="{FF2B5EF4-FFF2-40B4-BE49-F238E27FC236}">
                <a16:creationId xmlns:a16="http://schemas.microsoft.com/office/drawing/2014/main" id="{070B6108-50E5-4FE0-916D-DE20C5308331}"/>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4077222" y="1102821"/>
            <a:ext cx="539542" cy="66605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E9B4F96D-7569-4E0A-98DB-F01D06EB56A5}"/>
              </a:ext>
            </a:extLst>
          </p:cNvPr>
          <p:cNvPicPr>
            <a:picLocks noChangeAspect="1"/>
          </p:cNvPicPr>
          <p:nvPr/>
        </p:nvPicPr>
        <p:blipFill>
          <a:blip r:embed="rId11"/>
          <a:stretch>
            <a:fillRect/>
          </a:stretch>
        </p:blipFill>
        <p:spPr>
          <a:xfrm>
            <a:off x="3860077" y="3700679"/>
            <a:ext cx="825814" cy="553900"/>
          </a:xfrm>
          <a:prstGeom prst="rect">
            <a:avLst/>
          </a:prstGeom>
        </p:spPr>
      </p:pic>
      <p:pic>
        <p:nvPicPr>
          <p:cNvPr id="3" name="Picture 2">
            <a:extLst>
              <a:ext uri="{FF2B5EF4-FFF2-40B4-BE49-F238E27FC236}">
                <a16:creationId xmlns:a16="http://schemas.microsoft.com/office/drawing/2014/main" id="{0C78DE24-0479-4535-8E69-D84D53D7D513}"/>
              </a:ext>
            </a:extLst>
          </p:cNvPr>
          <p:cNvPicPr>
            <a:picLocks noChangeAspect="1"/>
          </p:cNvPicPr>
          <p:nvPr/>
        </p:nvPicPr>
        <p:blipFill>
          <a:blip r:embed="rId12"/>
          <a:stretch>
            <a:fillRect/>
          </a:stretch>
        </p:blipFill>
        <p:spPr>
          <a:xfrm>
            <a:off x="3930493" y="2455737"/>
            <a:ext cx="755398" cy="611152"/>
          </a:xfrm>
          <a:prstGeom prst="rect">
            <a:avLst/>
          </a:prstGeom>
        </p:spPr>
      </p:pic>
    </p:spTree>
    <p:extLst>
      <p:ext uri="{BB962C8B-B14F-4D97-AF65-F5344CB8AC3E}">
        <p14:creationId xmlns:p14="http://schemas.microsoft.com/office/powerpoint/2010/main" val="4128293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10183E-E270-4D03-8A4F-AF84055E02F1}"/>
              </a:ext>
            </a:extLst>
          </p:cNvPr>
          <p:cNvSpPr>
            <a:spLocks noGrp="1"/>
          </p:cNvSpPr>
          <p:nvPr>
            <p:ph type="title"/>
          </p:nvPr>
        </p:nvSpPr>
        <p:spPr/>
        <p:txBody>
          <a:bodyPr>
            <a:normAutofit/>
          </a:bodyPr>
          <a:lstStyle/>
          <a:p>
            <a:r>
              <a:rPr lang="en-US" sz="2800" dirty="0"/>
              <a:t>VBMS Job Aid</a:t>
            </a:r>
          </a:p>
        </p:txBody>
      </p:sp>
      <p:sp>
        <p:nvSpPr>
          <p:cNvPr id="2" name="Content Placeholder 1">
            <a:extLst>
              <a:ext uri="{FF2B5EF4-FFF2-40B4-BE49-F238E27FC236}">
                <a16:creationId xmlns:a16="http://schemas.microsoft.com/office/drawing/2014/main" id="{D2E923EC-070C-448D-838D-049B35DC8B62}"/>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04760217-0484-403E-8D2A-1725523EB0AF}"/>
              </a:ext>
            </a:extLst>
          </p:cNvPr>
          <p:cNvSpPr>
            <a:spLocks noGrp="1"/>
          </p:cNvSpPr>
          <p:nvPr>
            <p:ph type="sldNum" sz="quarter" idx="12"/>
          </p:nvPr>
        </p:nvSpPr>
        <p:spPr/>
        <p:txBody>
          <a:bodyPr/>
          <a:lstStyle/>
          <a:p>
            <a:fld id="{D983F1FA-211D-3044-9E35-958DFBC26156}" type="slidenum">
              <a:rPr lang="en-US" smtClean="0">
                <a:solidFill>
                  <a:prstClr val="white"/>
                </a:solidFill>
              </a:rPr>
              <a:pPr/>
              <a:t>6</a:t>
            </a:fld>
            <a:endParaRPr lang="en-US" dirty="0">
              <a:solidFill>
                <a:prstClr val="white"/>
              </a:solidFill>
            </a:endParaRPr>
          </a:p>
        </p:txBody>
      </p:sp>
      <p:pic>
        <p:nvPicPr>
          <p:cNvPr id="8" name="Picture 7">
            <a:hlinkClick r:id="rId3"/>
            <a:extLst>
              <a:ext uri="{FF2B5EF4-FFF2-40B4-BE49-F238E27FC236}">
                <a16:creationId xmlns:a16="http://schemas.microsoft.com/office/drawing/2014/main" id="{BD98463C-065B-4916-9088-D44FB354E887}"/>
              </a:ext>
            </a:extLst>
          </p:cNvPr>
          <p:cNvPicPr>
            <a:picLocks noChangeAspect="1"/>
          </p:cNvPicPr>
          <p:nvPr/>
        </p:nvPicPr>
        <p:blipFill>
          <a:blip r:embed="rId4"/>
          <a:stretch>
            <a:fillRect/>
          </a:stretch>
        </p:blipFill>
        <p:spPr>
          <a:xfrm>
            <a:off x="609600" y="894654"/>
            <a:ext cx="4638675" cy="5143500"/>
          </a:xfrm>
          <a:prstGeom prst="rect">
            <a:avLst/>
          </a:prstGeom>
        </p:spPr>
      </p:pic>
      <p:pic>
        <p:nvPicPr>
          <p:cNvPr id="11" name="Picture 10">
            <a:hlinkClick r:id="rId3"/>
            <a:extLst>
              <a:ext uri="{FF2B5EF4-FFF2-40B4-BE49-F238E27FC236}">
                <a16:creationId xmlns:a16="http://schemas.microsoft.com/office/drawing/2014/main" id="{5A4BFC4E-FD21-423C-857A-F68820CDD2C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172201" y="1676401"/>
            <a:ext cx="1600200" cy="1184148"/>
          </a:xfrm>
          <a:prstGeom prst="rect">
            <a:avLst/>
          </a:prstGeom>
          <a:effectLst>
            <a:softEdge rad="101600"/>
          </a:effectLst>
        </p:spPr>
      </p:pic>
    </p:spTree>
    <p:extLst>
      <p:ext uri="{BB962C8B-B14F-4D97-AF65-F5344CB8AC3E}">
        <p14:creationId xmlns:p14="http://schemas.microsoft.com/office/powerpoint/2010/main" val="838251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B3F487-6813-4B4C-836C-BB53C0EC3BF7}"/>
              </a:ext>
            </a:extLst>
          </p:cNvPr>
          <p:cNvSpPr>
            <a:spLocks noGrp="1"/>
          </p:cNvSpPr>
          <p:nvPr>
            <p:ph type="title"/>
          </p:nvPr>
        </p:nvSpPr>
        <p:spPr/>
        <p:txBody>
          <a:bodyPr>
            <a:normAutofit/>
          </a:bodyPr>
          <a:lstStyle/>
          <a:p>
            <a:r>
              <a:rPr lang="en-US" sz="2800" dirty="0"/>
              <a:t>VBMS Master List VRE Documents</a:t>
            </a:r>
          </a:p>
        </p:txBody>
      </p:sp>
      <p:sp>
        <p:nvSpPr>
          <p:cNvPr id="2" name="Content Placeholder 1">
            <a:extLst>
              <a:ext uri="{FF2B5EF4-FFF2-40B4-BE49-F238E27FC236}">
                <a16:creationId xmlns:a16="http://schemas.microsoft.com/office/drawing/2014/main" id="{F1EC99A5-7844-4D7D-9DCE-0CC5339A0E0B}"/>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11F9A9C0-CB4D-4B00-B685-A1872FD128A3}"/>
              </a:ext>
            </a:extLst>
          </p:cNvPr>
          <p:cNvSpPr>
            <a:spLocks noGrp="1"/>
          </p:cNvSpPr>
          <p:nvPr>
            <p:ph type="sldNum" sz="quarter" idx="12"/>
          </p:nvPr>
        </p:nvSpPr>
        <p:spPr/>
        <p:txBody>
          <a:bodyPr/>
          <a:lstStyle/>
          <a:p>
            <a:fld id="{D983F1FA-211D-3044-9E35-958DFBC26156}" type="slidenum">
              <a:rPr lang="en-US" smtClean="0">
                <a:solidFill>
                  <a:prstClr val="white"/>
                </a:solidFill>
              </a:rPr>
              <a:pPr/>
              <a:t>7</a:t>
            </a:fld>
            <a:endParaRPr lang="en-US" dirty="0">
              <a:solidFill>
                <a:prstClr val="white"/>
              </a:solidFill>
            </a:endParaRPr>
          </a:p>
        </p:txBody>
      </p:sp>
      <p:pic>
        <p:nvPicPr>
          <p:cNvPr id="6" name="Picture 5">
            <a:hlinkClick r:id="rId3"/>
            <a:extLst>
              <a:ext uri="{FF2B5EF4-FFF2-40B4-BE49-F238E27FC236}">
                <a16:creationId xmlns:a16="http://schemas.microsoft.com/office/drawing/2014/main" id="{2C7E7AB2-C2E3-4E0D-85BB-C1B2FBA9E99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38200" y="2343628"/>
            <a:ext cx="1600200" cy="1184148"/>
          </a:xfrm>
          <a:prstGeom prst="rect">
            <a:avLst/>
          </a:prstGeom>
          <a:effectLst>
            <a:softEdge rad="101600"/>
          </a:effectLst>
        </p:spPr>
      </p:pic>
      <p:pic>
        <p:nvPicPr>
          <p:cNvPr id="7" name="Picture 6">
            <a:hlinkClick r:id="rId3"/>
            <a:extLst>
              <a:ext uri="{FF2B5EF4-FFF2-40B4-BE49-F238E27FC236}">
                <a16:creationId xmlns:a16="http://schemas.microsoft.com/office/drawing/2014/main" id="{3B0D4802-1909-4B0D-A2A8-C81AC401602D}"/>
              </a:ext>
            </a:extLst>
          </p:cNvPr>
          <p:cNvPicPr>
            <a:picLocks noChangeAspect="1"/>
          </p:cNvPicPr>
          <p:nvPr/>
        </p:nvPicPr>
        <p:blipFill>
          <a:blip r:embed="rId6"/>
          <a:stretch>
            <a:fillRect/>
          </a:stretch>
        </p:blipFill>
        <p:spPr>
          <a:xfrm>
            <a:off x="3381375" y="838200"/>
            <a:ext cx="5305425" cy="4972050"/>
          </a:xfrm>
          <a:prstGeom prst="rect">
            <a:avLst/>
          </a:prstGeom>
        </p:spPr>
      </p:pic>
    </p:spTree>
    <p:extLst>
      <p:ext uri="{BB962C8B-B14F-4D97-AF65-F5344CB8AC3E}">
        <p14:creationId xmlns:p14="http://schemas.microsoft.com/office/powerpoint/2010/main" val="2341656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ECFC4-DC49-4BDA-81EA-C356059D5DC1}"/>
              </a:ext>
            </a:extLst>
          </p:cNvPr>
          <p:cNvSpPr>
            <a:spLocks noGrp="1"/>
          </p:cNvSpPr>
          <p:nvPr>
            <p:ph type="title"/>
          </p:nvPr>
        </p:nvSpPr>
        <p:spPr/>
        <p:txBody>
          <a:bodyPr>
            <a:normAutofit/>
          </a:bodyPr>
          <a:lstStyle/>
          <a:p>
            <a:r>
              <a:rPr lang="en-US" sz="2800" dirty="0"/>
              <a:t> Setting Up Internal Electronic Concurrence </a:t>
            </a:r>
          </a:p>
        </p:txBody>
      </p:sp>
      <p:sp>
        <p:nvSpPr>
          <p:cNvPr id="5" name="Content Placeholder 4">
            <a:extLst>
              <a:ext uri="{FF2B5EF4-FFF2-40B4-BE49-F238E27FC236}">
                <a16:creationId xmlns:a16="http://schemas.microsoft.com/office/drawing/2014/main" id="{48ACAA91-CF0F-42DA-9DBA-5207D7E13745}"/>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142A342C-F235-431D-A0A5-79D13D9B284E}"/>
              </a:ext>
            </a:extLst>
          </p:cNvPr>
          <p:cNvSpPr>
            <a:spLocks noGrp="1"/>
          </p:cNvSpPr>
          <p:nvPr>
            <p:ph type="sldNum" sz="quarter" idx="12"/>
          </p:nvPr>
        </p:nvSpPr>
        <p:spPr/>
        <p:txBody>
          <a:bodyPr/>
          <a:lstStyle/>
          <a:p>
            <a:fld id="{D983F1FA-211D-3044-9E35-958DFBC26156}" type="slidenum">
              <a:rPr lang="en-US" smtClean="0">
                <a:solidFill>
                  <a:prstClr val="white"/>
                </a:solidFill>
              </a:rPr>
              <a:pPr/>
              <a:t>8</a:t>
            </a:fld>
            <a:endParaRPr lang="en-US" dirty="0">
              <a:solidFill>
                <a:prstClr val="white"/>
              </a:solidFill>
            </a:endParaRPr>
          </a:p>
        </p:txBody>
      </p:sp>
      <p:pic>
        <p:nvPicPr>
          <p:cNvPr id="4" name="Content Placeholder 9">
            <a:extLst>
              <a:ext uri="{FF2B5EF4-FFF2-40B4-BE49-F238E27FC236}">
                <a16:creationId xmlns:a16="http://schemas.microsoft.com/office/drawing/2014/main" id="{883AB4AF-9E47-44E3-8AFA-D5711E91BC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990600"/>
            <a:ext cx="7491003" cy="4525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1042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ECFC4-DC49-4BDA-81EA-C356059D5DC1}"/>
              </a:ext>
            </a:extLst>
          </p:cNvPr>
          <p:cNvSpPr>
            <a:spLocks noGrp="1"/>
          </p:cNvSpPr>
          <p:nvPr>
            <p:ph type="title"/>
          </p:nvPr>
        </p:nvSpPr>
        <p:spPr/>
        <p:txBody>
          <a:bodyPr>
            <a:normAutofit/>
          </a:bodyPr>
          <a:lstStyle/>
          <a:p>
            <a:r>
              <a:rPr lang="en-US" sz="2800" dirty="0"/>
              <a:t>Managing Electronic Concurrence Process</a:t>
            </a:r>
          </a:p>
        </p:txBody>
      </p:sp>
      <p:sp>
        <p:nvSpPr>
          <p:cNvPr id="6" name="Content Placeholder 5">
            <a:extLst>
              <a:ext uri="{FF2B5EF4-FFF2-40B4-BE49-F238E27FC236}">
                <a16:creationId xmlns:a16="http://schemas.microsoft.com/office/drawing/2014/main" id="{55919115-F316-4AC1-A23E-85B3EB08ABC9}"/>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F368CAF6-5DF3-4309-B32F-74D492BFE43B}"/>
              </a:ext>
            </a:extLst>
          </p:cNvPr>
          <p:cNvSpPr>
            <a:spLocks noGrp="1"/>
          </p:cNvSpPr>
          <p:nvPr>
            <p:ph type="sldNum" sz="quarter" idx="12"/>
          </p:nvPr>
        </p:nvSpPr>
        <p:spPr/>
        <p:txBody>
          <a:bodyPr/>
          <a:lstStyle/>
          <a:p>
            <a:fld id="{D983F1FA-211D-3044-9E35-958DFBC26156}" type="slidenum">
              <a:rPr lang="en-US" smtClean="0">
                <a:solidFill>
                  <a:prstClr val="white"/>
                </a:solidFill>
              </a:rPr>
              <a:pPr/>
              <a:t>9</a:t>
            </a:fld>
            <a:endParaRPr lang="en-US" dirty="0">
              <a:solidFill>
                <a:prstClr val="white"/>
              </a:solidFill>
            </a:endParaRPr>
          </a:p>
        </p:txBody>
      </p:sp>
      <p:graphicFrame>
        <p:nvGraphicFramePr>
          <p:cNvPr id="4" name="Diagram 3">
            <a:extLst>
              <a:ext uri="{FF2B5EF4-FFF2-40B4-BE49-F238E27FC236}">
                <a16:creationId xmlns:a16="http://schemas.microsoft.com/office/drawing/2014/main" id="{E241DC7D-AE50-4D6E-9AEB-3057ACC10915}"/>
              </a:ext>
            </a:extLst>
          </p:cNvPr>
          <p:cNvGraphicFramePr/>
          <p:nvPr>
            <p:extLst>
              <p:ext uri="{D42A27DB-BD31-4B8C-83A1-F6EECF244321}">
                <p14:modId xmlns:p14="http://schemas.microsoft.com/office/powerpoint/2010/main" val="1327355512"/>
              </p:ext>
            </p:extLst>
          </p:nvPr>
        </p:nvGraphicFramePr>
        <p:xfrm>
          <a:off x="304800" y="838200"/>
          <a:ext cx="8458200" cy="505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0FA5D2D1-9E8E-4FE7-B379-DAE2DE2B6F9C}"/>
              </a:ext>
            </a:extLst>
          </p:cNvPr>
          <p:cNvPicPr>
            <a:picLocks noChangeAspect="1"/>
          </p:cNvPicPr>
          <p:nvPr/>
        </p:nvPicPr>
        <p:blipFill rotWithShape="1">
          <a:blip r:embed="rId8"/>
          <a:srcRect b="17808"/>
          <a:stretch/>
        </p:blipFill>
        <p:spPr>
          <a:xfrm>
            <a:off x="762000" y="858520"/>
            <a:ext cx="628650" cy="556445"/>
          </a:xfrm>
          <a:prstGeom prst="rect">
            <a:avLst/>
          </a:prstGeom>
        </p:spPr>
      </p:pic>
      <p:pic>
        <p:nvPicPr>
          <p:cNvPr id="2050" name="Picture 2" descr="Image result for word doc">
            <a:extLst>
              <a:ext uri="{FF2B5EF4-FFF2-40B4-BE49-F238E27FC236}">
                <a16:creationId xmlns:a16="http://schemas.microsoft.com/office/drawing/2014/main" id="{0D524BA4-8F99-442F-9AE5-4FE70DD14A3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62200" y="932910"/>
            <a:ext cx="483864" cy="48386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A19A769-69CA-46BF-A9EB-15F6BA27C779}"/>
              </a:ext>
            </a:extLst>
          </p:cNvPr>
          <p:cNvPicPr>
            <a:picLocks noChangeAspect="1"/>
          </p:cNvPicPr>
          <p:nvPr/>
        </p:nvPicPr>
        <p:blipFill>
          <a:blip r:embed="rId10"/>
          <a:stretch>
            <a:fillRect/>
          </a:stretch>
        </p:blipFill>
        <p:spPr>
          <a:xfrm>
            <a:off x="5791200" y="4419600"/>
            <a:ext cx="1988910" cy="1637926"/>
          </a:xfrm>
          <a:prstGeom prst="rect">
            <a:avLst/>
          </a:prstGeom>
        </p:spPr>
      </p:pic>
    </p:spTree>
    <p:extLst>
      <p:ext uri="{BB962C8B-B14F-4D97-AF65-F5344CB8AC3E}">
        <p14:creationId xmlns:p14="http://schemas.microsoft.com/office/powerpoint/2010/main" val="29221437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104&quot;&gt;&lt;/object&gt;&lt;object type=&quot;2&quot; unique_id=&quot;10105&quot;&gt;&lt;object type=&quot;3&quot; unique_id=&quot;10106&quot;&gt;&lt;property id=&quot;20148&quot; value=&quot;5&quot;/&gt;&lt;property id=&quot;20300&quot; value=&quot;Slide 1 - &amp;quot; VR&amp;amp;E Transition to eFolder  Effective December 17, 2018&amp;quot;&quot;/&gt;&lt;property id=&quot;20307&quot; value=&quot;257&quot;/&gt;&lt;/object&gt;&lt;object type=&quot;3&quot; unique_id=&quot;10108&quot;&gt;&lt;property id=&quot;20148&quot; value=&quot;5&quot;/&gt;&lt;property id=&quot;20300&quot; value=&quot;Slide 5 - &amp;quot;Process for Applications Received after December 17, 2018&amp;quot;&quot;/&gt;&lt;property id=&quot;20307&quot; value=&quot;297&quot;/&gt;&lt;/object&gt;&lt;object type=&quot;3&quot; unique_id=&quot;10114&quot;&gt;&lt;property id=&quot;20148&quot; value=&quot;5&quot;/&gt;&lt;property id=&quot;20300&quot; value=&quot;Slide 4 - &amp;quot; Background&amp;quot;&quot;/&gt;&lt;property id=&quot;20307&quot; value=&quot;303&quot;/&gt;&lt;/object&gt;&lt;object type=&quot;3&quot; unique_id=&quot;10115&quot;&gt;&lt;property id=&quot;20148&quot; value=&quot;5&quot;/&gt;&lt;property id=&quot;20300&quot; value=&quot;Slide 8 - &amp;quot; Setting Up Internal Electronic Concurrence &amp;quot;&quot;/&gt;&lt;property id=&quot;20307&quot; value=&quot;304&quot;/&gt;&lt;/object&gt;&lt;object type=&quot;3&quot; unique_id=&quot;10116&quot;&gt;&lt;property id=&quot;20148&quot; value=&quot;5&quot;/&gt;&lt;property id=&quot;20300&quot; value=&quot;Slide 11 - &amp;quot;How to Name Documents Consistently &amp;quot;&quot;/&gt;&lt;property id=&quot;20307&quot; value=&quot;306&quot;/&gt;&lt;/object&gt;&lt;object type=&quot;3&quot; unique_id=&quot;39481&quot;&gt;&lt;property id=&quot;20148&quot; value=&quot;5&quot;/&gt;&lt;property id=&quot;20300&quot; value=&quot;Slide 9 - &amp;quot;Managing Electronic Concurrence Process&amp;quot;&quot;/&gt;&lt;property id=&quot;20307&quot; value=&quot;309&quot;/&gt;&lt;/object&gt;&lt;object type=&quot;3&quot; unique_id=&quot;39482&quot;&gt;&lt;property id=&quot;20148&quot; value=&quot;5&quot;/&gt;&lt;property id=&quot;20300&quot; value=&quot;Slide 10 - &amp;quot;Managing Electronic Concurrence Process&amp;quot;&quot;/&gt;&lt;property id=&quot;20307&quot; value=&quot;311&quot;/&gt;&lt;/object&gt;&lt;object type=&quot;3&quot; unique_id=&quot;39483&quot;&gt;&lt;property id=&quot;20148&quot; value=&quot;5&quot;/&gt;&lt;property id=&quot;20300&quot; value=&quot;Slide 12 - &amp;quot;Managing Electronic Concurrence Process&amp;quot;&quot;/&gt;&lt;property id=&quot;20307&quot; value=&quot;310&quot;/&gt;&lt;/object&gt;&lt;object type=&quot;3&quot; unique_id=&quot;39484&quot;&gt;&lt;property id=&quot;20148&quot; value=&quot;5&quot;/&gt;&lt;property id=&quot;20300&quot; value=&quot;Slide 13 - &amp;quot;Managing Electronic Concurrence Process&amp;quot;&quot;/&gt;&lt;property id=&quot;20307&quot; value=&quot;312&quot;/&gt;&lt;/object&gt;&lt;object type=&quot;3&quot; unique_id=&quot;39485&quot;&gt;&lt;property id=&quot;20148&quot; value=&quot;5&quot;/&gt;&lt;property id=&quot;20300&quot; value=&quot;Slide 14 - &amp;quot;Managing Electronic Concurrence Process&amp;quot;&quot;/&gt;&lt;property id=&quot;20307&quot; value=&quot;313&quot;/&gt;&lt;/object&gt;&lt;object type=&quot;3&quot; unique_id=&quot;39486&quot;&gt;&lt;property id=&quot;20148&quot; value=&quot;5&quot;/&gt;&lt;property id=&quot;20300&quot; value=&quot;Slide 15 - &amp;quot;Managing Electronic Concurrence Process&amp;quot;&quot;/&gt;&lt;property id=&quot;20307&quot; value=&quot;314&quot;/&gt;&lt;/object&gt;&lt;object type=&quot;3&quot; unique_id=&quot;39487&quot;&gt;&lt;property id=&quot;20148&quot; value=&quot;5&quot;/&gt;&lt;property id=&quot;20300&quot; value=&quot;Slide 16 - &amp;quot;Managing Electronic Concurrence Process&amp;quot;&quot;/&gt;&lt;property id=&quot;20307&quot; value=&quot;315&quot;/&gt;&lt;/object&gt;&lt;object type=&quot;3&quot; unique_id=&quot;39488&quot;&gt;&lt;property id=&quot;20148&quot; value=&quot;5&quot;/&gt;&lt;property id=&quot;20300&quot; value=&quot;Slide 17 - &amp;quot;Managing Electronic Concurrence Process&amp;quot;&quot;/&gt;&lt;property id=&quot;20307&quot; value=&quot;316&quot;/&gt;&lt;/object&gt;&lt;object type=&quot;3&quot; unique_id=&quot;39669&quot;&gt;&lt;property id=&quot;20148&quot; value=&quot;5&quot;/&gt;&lt;property id=&quot;20300&quot; value=&quot;Slide 2 - &amp;quot;Agenda&amp;amp;#x09;&amp;quot;&quot;/&gt;&lt;property id=&quot;20307&quot; value=&quot;317&quot;/&gt;&lt;/object&gt;&lt;object type=&quot;3&quot; unique_id=&quot;40048&quot;&gt;&lt;property id=&quot;20148&quot; value=&quot;5&quot;/&gt;&lt;property id=&quot;20300&quot; value=&quot;Slide 6 - &amp;quot;VBMS Job Aid&amp;quot;&quot;/&gt;&lt;property id=&quot;20307&quot; value=&quot;318&quot;/&gt;&lt;/object&gt;&lt;object type=&quot;3&quot; unique_id=&quot;40113&quot;&gt;&lt;property id=&quot;20148&quot; value=&quot;5&quot;/&gt;&lt;property id=&quot;20300&quot; value=&quot;Slide 7 - &amp;quot;VBMS Master List VRE Documents&amp;quot;&quot;/&gt;&lt;property id=&quot;20307&quot; value=&quot;319&quot;/&gt;&lt;/object&gt;&lt;object type=&quot;3&quot; unique_id=&quot;40180&quot;&gt;&lt;property id=&quot;20148&quot; value=&quot;5&quot;/&gt;&lt;property id=&quot;20300&quot; value=&quot;Slide 3 - &amp;quot; Training Objectives &amp;amp;#x09;&amp;quot;&quot;/&gt;&lt;property id=&quot;20307&quot; value=&quot;320&quot;/&gt;&lt;/object&gt;&lt;object type=&quot;3&quot; unique_id=&quot;41055&quot;&gt;&lt;property id=&quot;20148&quot; value=&quot;5&quot;/&gt;&lt;property id=&quot;20300&quot; value=&quot;Slide 23 - &amp;quot;Conclusion &amp;quot;&quot;/&gt;&lt;property id=&quot;20307&quot; value=&quot;321&quot;/&gt;&lt;/object&gt;&lt;object type=&quot;3&quot; unique_id=&quot;41344&quot;&gt;&lt;property id=&quot;20148&quot; value=&quot;5&quot;/&gt;&lt;property id=&quot;20300&quot; value=&quot;Slide 22 - &amp;quot;Resources and Job Aids&amp;quot;&quot;/&gt;&lt;property id=&quot;20307&quot; value=&quot;322&quot;/&gt;&lt;/object&gt;&lt;object type=&quot;3&quot; unique_id=&quot;41472&quot;&gt;&lt;property id=&quot;20148&quot; value=&quot;5&quot;/&gt;&lt;property id=&quot;20300&quot; value=&quot;Slide 24 - &amp;quot;Client Relations Team &amp;quot;&quot;/&gt;&lt;property id=&quot;20307&quot; value=&quot;323&quot;/&gt;&lt;/object&gt;&lt;object type=&quot;3&quot; unique_id=&quot;41733&quot;&gt;&lt;property id=&quot;20148&quot; value=&quot;5&quot;/&gt;&lt;property id=&quot;20300&quot; value=&quot;Slide 18 - &amp;quot;Frequently Asked Questions &amp;quot;&quot;/&gt;&lt;property id=&quot;20307&quot; value=&quot;324&quot;/&gt;&lt;/object&gt;&lt;object type=&quot;3&quot; unique_id=&quot;41734&quot;&gt;&lt;property id=&quot;20148&quot; value=&quot;5&quot;/&gt;&lt;property id=&quot;20300&quot; value=&quot;Slide 19 - &amp;quot;Frequently Asked Questions &amp;quot;&quot;/&gt;&lt;property id=&quot;20307&quot; value=&quot;325&quot;/&gt;&lt;/object&gt;&lt;object type=&quot;3&quot; unique_id=&quot;41735&quot;&gt;&lt;property id=&quot;20148&quot; value=&quot;5&quot;/&gt;&lt;property id=&quot;20300&quot; value=&quot;Slide 20 - &amp;quot;Frequently Asked Questions &amp;quot;&quot;/&gt;&lt;property id=&quot;20307&quot; value=&quot;326&quot;/&gt;&lt;/object&gt;&lt;object type=&quot;3&quot; unique_id=&quot;41863&quot;&gt;&lt;property id=&quot;20148&quot; value=&quot;5&quot;/&gt;&lt;property id=&quot;20300&quot; value=&quot;Slide 21 - &amp;quot;Questions&amp;quot;&quot;/&gt;&lt;property id=&quot;20307&quot; value=&quot;327&quot;/&gt;&lt;/object&gt;&lt;/object&gt;&lt;/object&gt;&lt;/database&gt;"/>
  <p:tag name="SECTOMILLISECCONVERTED" val="1"/>
</p:tagLst>
</file>

<file path=ppt/theme/theme1.xml><?xml version="1.0" encoding="utf-8"?>
<a:theme xmlns:a="http://schemas.openxmlformats.org/drawingml/2006/main" name="Office Theme">
  <a:themeElements>
    <a:clrScheme name="VA Brand Colors">
      <a:dk1>
        <a:srgbClr val="000000"/>
      </a:dk1>
      <a:lt1>
        <a:srgbClr val="FFFFFF"/>
      </a:lt1>
      <a:dk2>
        <a:srgbClr val="003F71"/>
      </a:dk2>
      <a:lt2>
        <a:srgbClr val="DCDDDE"/>
      </a:lt2>
      <a:accent1>
        <a:srgbClr val="0083BE"/>
      </a:accent1>
      <a:accent2>
        <a:srgbClr val="C3262E"/>
      </a:accent2>
      <a:accent3>
        <a:srgbClr val="772432"/>
      </a:accent3>
      <a:accent4>
        <a:srgbClr val="F3CF45"/>
      </a:accent4>
      <a:accent5>
        <a:srgbClr val="598527"/>
      </a:accent5>
      <a:accent6>
        <a:srgbClr val="F7955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Office Theme">
  <a:themeElements>
    <a:clrScheme name="Custom 3">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003F72"/>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RE Transition to eFolder Training (11-9-2018).pptx [Read-Only]" id="{37E51E0B-9A0B-48C4-81CC-36B97A58AFD7}" vid="{95F2408A-E330-4EE8-8F52-5DE149E205D2}"/>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RE Transition to eFolder Training (11-9-2018).pptx [Read-Only]" id="{37E51E0B-9A0B-48C4-81CC-36B97A58AFD7}" vid="{6C70803A-F29C-4D65-A021-2B7420438DB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CFADAE114A60C4C8B7C9B54D71EA715" ma:contentTypeVersion="0" ma:contentTypeDescription="Create a new document." ma:contentTypeScope="" ma:versionID="927d841f7e0773bad74a01fb1a1de171">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D3390D-CCB3-40A6-B0EA-A6FEF23A66EA}">
  <ds:schemaRefs>
    <ds:schemaRef ds:uri="http://schemas.microsoft.com/sharepoint/v3/contenttype/forms"/>
  </ds:schemaRefs>
</ds:datastoreItem>
</file>

<file path=customXml/itemProps2.xml><?xml version="1.0" encoding="utf-8"?>
<ds:datastoreItem xmlns:ds="http://schemas.openxmlformats.org/officeDocument/2006/customXml" ds:itemID="{9914338F-E22E-465F-A4DC-7A220832EEAB}">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BC6A774A-9495-4CF3-BB2A-E6F46BEB05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10307</TotalTime>
  <Words>5964</Words>
  <Application>Microsoft Office PowerPoint</Application>
  <PresentationFormat>On-screen Show (4:3)</PresentationFormat>
  <Paragraphs>392</Paragraphs>
  <Slides>24</Slides>
  <Notes>23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Arial</vt:lpstr>
      <vt:lpstr>Calibri</vt:lpstr>
      <vt:lpstr>Courier New</vt:lpstr>
      <vt:lpstr>Myriad Pro</vt:lpstr>
      <vt:lpstr>Wingdings</vt:lpstr>
      <vt:lpstr>Office Theme</vt:lpstr>
      <vt:lpstr>10_Office Theme</vt:lpstr>
      <vt:lpstr>1_Office Theme</vt:lpstr>
      <vt:lpstr> VR&amp;E Transition to eFolder  Effective December 17, 2018</vt:lpstr>
      <vt:lpstr>Agenda </vt:lpstr>
      <vt:lpstr> Training Objectives  </vt:lpstr>
      <vt:lpstr> Background</vt:lpstr>
      <vt:lpstr>Process for Applications Received after December 17, 2018</vt:lpstr>
      <vt:lpstr>VBMS Job Aid</vt:lpstr>
      <vt:lpstr>VBMS Master List VRE Documents</vt:lpstr>
      <vt:lpstr> Setting Up Internal Electronic Concurrence </vt:lpstr>
      <vt:lpstr>Managing Electronic Concurrence Process</vt:lpstr>
      <vt:lpstr>Managing Electronic Concurrence Process</vt:lpstr>
      <vt:lpstr>How to Name Documents Consistently </vt:lpstr>
      <vt:lpstr>Managing Electronic Concurrence Process</vt:lpstr>
      <vt:lpstr>Managing Electronic Concurrence Process</vt:lpstr>
      <vt:lpstr>Managing Electronic Concurrence Process</vt:lpstr>
      <vt:lpstr>Managing Electronic Concurrence Process</vt:lpstr>
      <vt:lpstr>Managing Electronic Concurrence Process</vt:lpstr>
      <vt:lpstr>Managing Electronic Concurrence Process</vt:lpstr>
      <vt:lpstr>Frequently Asked Questions </vt:lpstr>
      <vt:lpstr>Frequently Asked Questions </vt:lpstr>
      <vt:lpstr>Frequently Asked Questions </vt:lpstr>
      <vt:lpstr>Questions</vt:lpstr>
      <vt:lpstr>Resources and Job Aids</vt:lpstr>
      <vt:lpstr>Conclusion </vt:lpstr>
      <vt:lpstr>Client Relations Team </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VRE Transition to eFolder Training PowerPoint Presentation</dc:title>
  <dc:creator>Department of Veterans Affairs, Veterans Benefits Administration, Veteran Readiness &amp; Employment Service, STAFF</dc:creator>
  <cp:lastModifiedBy>Kathy Poole</cp:lastModifiedBy>
  <cp:revision>457</cp:revision>
  <cp:lastPrinted>2018-09-05T20:49:17Z</cp:lastPrinted>
  <dcterms:created xsi:type="dcterms:W3CDTF">2018-05-01T18:14:43Z</dcterms:created>
  <dcterms:modified xsi:type="dcterms:W3CDTF">2020-08-03T13:46:52Z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0x0101009CFADAE114A60C4C8B7C9B54D71EA715</vt:lpwstr>
  </property>
  <property fmtid="{D5CDD505-2E9C-101B-9397-08002B2CF9AE}" pid="3" name="Language">
    <vt:lpwstr>en</vt:lpwstr>
  </property>
  <property fmtid="{D5CDD505-2E9C-101B-9397-08002B2CF9AE}" pid="4" name="Type">
    <vt:lpwstr>Presentation</vt:lpwstr>
  </property>
</Properties>
</file>