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5"/>
  </p:sldMasterIdLst>
  <p:notesMasterIdLst>
    <p:notesMasterId r:id="rId33"/>
  </p:notesMasterIdLst>
  <p:handoutMasterIdLst>
    <p:handoutMasterId r:id="rId34"/>
  </p:handoutMasterIdLst>
  <p:sldIdLst>
    <p:sldId id="277" r:id="rId6"/>
    <p:sldId id="262" r:id="rId7"/>
    <p:sldId id="286" r:id="rId8"/>
    <p:sldId id="287" r:id="rId9"/>
    <p:sldId id="288" r:id="rId10"/>
    <p:sldId id="267" r:id="rId11"/>
    <p:sldId id="298" r:id="rId12"/>
    <p:sldId id="299" r:id="rId13"/>
    <p:sldId id="289" r:id="rId14"/>
    <p:sldId id="290" r:id="rId15"/>
    <p:sldId id="307" r:id="rId16"/>
    <p:sldId id="308" r:id="rId17"/>
    <p:sldId id="291" r:id="rId18"/>
    <p:sldId id="292" r:id="rId19"/>
    <p:sldId id="293" r:id="rId20"/>
    <p:sldId id="303" r:id="rId21"/>
    <p:sldId id="304" r:id="rId22"/>
    <p:sldId id="294" r:id="rId23"/>
    <p:sldId id="305" r:id="rId24"/>
    <p:sldId id="306" r:id="rId25"/>
    <p:sldId id="300" r:id="rId26"/>
    <p:sldId id="301" r:id="rId27"/>
    <p:sldId id="302" r:id="rId28"/>
    <p:sldId id="295" r:id="rId29"/>
    <p:sldId id="296" r:id="rId30"/>
    <p:sldId id="297" r:id="rId31"/>
    <p:sldId id="271" r:id="rId32"/>
  </p:sldIdLst>
  <p:sldSz cx="12192000" cy="6858000"/>
  <p:notesSz cx="6858000" cy="9144000"/>
  <p:custDataLst>
    <p:tags r:id="rId3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lissa Jones" initials="MJJ" lastIdx="1" clrIdx="0"/>
  <p:cmAuthor id="1" name="Kim Tibbitts" initials="KET" lastIdx="6" clrIdx="1"/>
  <p:cmAuthor id="2" name="Radine Mace" initials="RM" lastIdx="1" clrIdx="2"/>
  <p:cmAuthor id="3" name="Mancuso, Gabrielle, VBAVACO" initials="GMancuso"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5F1E"/>
    <a:srgbClr val="E7D0A4"/>
    <a:srgbClr val="6A5B3F"/>
    <a:srgbClr val="987734"/>
    <a:srgbClr val="AB8C4E"/>
    <a:srgbClr val="C6A156"/>
    <a:srgbClr val="E8D2A8"/>
    <a:srgbClr val="F5F0E9"/>
    <a:srgbClr val="BEA5A1"/>
    <a:srgbClr val="8673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3" autoAdjust="0"/>
    <p:restoredTop sz="91079" autoAdjust="0"/>
  </p:normalViewPr>
  <p:slideViewPr>
    <p:cSldViewPr snapToGrid="0">
      <p:cViewPr varScale="1">
        <p:scale>
          <a:sx n="109" d="100"/>
          <a:sy n="109" d="100"/>
        </p:scale>
        <p:origin x="678" y="7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4" d="100"/>
          <a:sy n="74" d="100"/>
        </p:scale>
        <p:origin x="-26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DACAB9-A087-46C6-8392-9DA45A27783B}" type="datetimeFigureOut">
              <a:rPr lang="en-US" smtClean="0"/>
              <a:t>8/1/2018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4BF439-490C-45C3-9C2D-A971383A48DD}" type="slidenum">
              <a:rPr lang="en-US" smtClean="0"/>
              <a:t>‹#›</a:t>
            </a:fld>
            <a:endParaRPr lang="en-US"/>
          </a:p>
        </p:txBody>
      </p:sp>
    </p:spTree>
    <p:extLst>
      <p:ext uri="{BB962C8B-B14F-4D97-AF65-F5344CB8AC3E}">
        <p14:creationId xmlns:p14="http://schemas.microsoft.com/office/powerpoint/2010/main" val="2932298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F05838-7BCA-4652-9007-BD0302928936}" type="datetimeFigureOut">
              <a:rPr lang="en-US" smtClean="0"/>
              <a:t>8/1/2018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7C618C-DDD3-4DC9-ADAB-73264023D4F2}" type="slidenum">
              <a:rPr lang="en-US" smtClean="0"/>
              <a:t>‹#›</a:t>
            </a:fld>
            <a:endParaRPr lang="en-US"/>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7C618C-DDD3-4DC9-ADAB-73264023D4F2}" type="slidenum">
              <a:rPr lang="en-US" smtClean="0"/>
              <a:t>1</a:t>
            </a:fld>
            <a:endParaRPr lang="en-US"/>
          </a:p>
        </p:txBody>
      </p:sp>
    </p:spTree>
    <p:extLst>
      <p:ext uri="{BB962C8B-B14F-4D97-AF65-F5344CB8AC3E}">
        <p14:creationId xmlns:p14="http://schemas.microsoft.com/office/powerpoint/2010/main" val="41710213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685800" y="1143000"/>
            <a:ext cx="5486400" cy="3086100"/>
          </a:xfrm>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946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spcBef>
                <a:spcPct val="30000"/>
              </a:spcBef>
              <a:defRPr sz="1200">
                <a:solidFill>
                  <a:schemeClr val="tx1"/>
                </a:solidFill>
                <a:latin typeface="Tahoma" pitchFamily="34" charset="0"/>
              </a:defRPr>
            </a:lvl1pPr>
            <a:lvl2pPr marL="742950" indent="-285750" defTabSz="928688" eaLnBrk="0" hangingPunct="0">
              <a:spcBef>
                <a:spcPct val="30000"/>
              </a:spcBef>
              <a:defRPr sz="1200">
                <a:solidFill>
                  <a:schemeClr val="tx1"/>
                </a:solidFill>
                <a:latin typeface="Tahoma" pitchFamily="34" charset="0"/>
              </a:defRPr>
            </a:lvl2pPr>
            <a:lvl3pPr marL="1143000" indent="-228600" defTabSz="928688" eaLnBrk="0" hangingPunct="0">
              <a:spcBef>
                <a:spcPct val="30000"/>
              </a:spcBef>
              <a:defRPr sz="1200">
                <a:solidFill>
                  <a:schemeClr val="tx1"/>
                </a:solidFill>
                <a:latin typeface="Tahoma" pitchFamily="34" charset="0"/>
              </a:defRPr>
            </a:lvl3pPr>
            <a:lvl4pPr marL="1600200" indent="-228600" defTabSz="928688" eaLnBrk="0" hangingPunct="0">
              <a:spcBef>
                <a:spcPct val="30000"/>
              </a:spcBef>
              <a:defRPr sz="1200">
                <a:solidFill>
                  <a:schemeClr val="tx1"/>
                </a:solidFill>
                <a:latin typeface="Tahoma" pitchFamily="34" charset="0"/>
              </a:defRPr>
            </a:lvl4pPr>
            <a:lvl5pPr marL="2057400" indent="-228600" defTabSz="928688" eaLnBrk="0" hangingPunct="0">
              <a:spcBef>
                <a:spcPct val="30000"/>
              </a:spcBef>
              <a:defRPr sz="1200">
                <a:solidFill>
                  <a:schemeClr val="tx1"/>
                </a:solidFill>
                <a:latin typeface="Tahoma" pitchFamily="34" charset="0"/>
              </a:defRPr>
            </a:lvl5pPr>
            <a:lvl6pPr marL="2514600" indent="-228600" defTabSz="928688" eaLnBrk="0" fontAlgn="base" hangingPunct="0">
              <a:spcBef>
                <a:spcPct val="30000"/>
              </a:spcBef>
              <a:spcAft>
                <a:spcPct val="0"/>
              </a:spcAft>
              <a:defRPr sz="1200">
                <a:solidFill>
                  <a:schemeClr val="tx1"/>
                </a:solidFill>
                <a:latin typeface="Tahoma" pitchFamily="34" charset="0"/>
              </a:defRPr>
            </a:lvl6pPr>
            <a:lvl7pPr marL="2971800" indent="-228600" defTabSz="928688" eaLnBrk="0" fontAlgn="base" hangingPunct="0">
              <a:spcBef>
                <a:spcPct val="30000"/>
              </a:spcBef>
              <a:spcAft>
                <a:spcPct val="0"/>
              </a:spcAft>
              <a:defRPr sz="1200">
                <a:solidFill>
                  <a:schemeClr val="tx1"/>
                </a:solidFill>
                <a:latin typeface="Tahoma" pitchFamily="34" charset="0"/>
              </a:defRPr>
            </a:lvl7pPr>
            <a:lvl8pPr marL="3429000" indent="-228600" defTabSz="928688" eaLnBrk="0" fontAlgn="base" hangingPunct="0">
              <a:spcBef>
                <a:spcPct val="30000"/>
              </a:spcBef>
              <a:spcAft>
                <a:spcPct val="0"/>
              </a:spcAft>
              <a:defRPr sz="1200">
                <a:solidFill>
                  <a:schemeClr val="tx1"/>
                </a:solidFill>
                <a:latin typeface="Tahoma" pitchFamily="34" charset="0"/>
              </a:defRPr>
            </a:lvl8pPr>
            <a:lvl9pPr marL="3886200" indent="-228600" defTabSz="928688" eaLnBrk="0" fontAlgn="base" hangingPunct="0">
              <a:spcBef>
                <a:spcPct val="30000"/>
              </a:spcBef>
              <a:spcAft>
                <a:spcPct val="0"/>
              </a:spcAft>
              <a:defRPr sz="1200">
                <a:solidFill>
                  <a:schemeClr val="tx1"/>
                </a:solidFill>
                <a:latin typeface="Tahoma" pitchFamily="34" charset="0"/>
              </a:defRPr>
            </a:lvl9pPr>
          </a:lstStyle>
          <a:p>
            <a:pPr>
              <a:spcBef>
                <a:spcPct val="0"/>
              </a:spcBef>
            </a:pPr>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685800" y="1143000"/>
            <a:ext cx="5486400" cy="3086100"/>
          </a:xfrm>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946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spcBef>
                <a:spcPct val="30000"/>
              </a:spcBef>
              <a:defRPr sz="1200">
                <a:solidFill>
                  <a:schemeClr val="tx1"/>
                </a:solidFill>
                <a:latin typeface="Tahoma" pitchFamily="34" charset="0"/>
              </a:defRPr>
            </a:lvl1pPr>
            <a:lvl2pPr marL="742950" indent="-285750" defTabSz="928688" eaLnBrk="0" hangingPunct="0">
              <a:spcBef>
                <a:spcPct val="30000"/>
              </a:spcBef>
              <a:defRPr sz="1200">
                <a:solidFill>
                  <a:schemeClr val="tx1"/>
                </a:solidFill>
                <a:latin typeface="Tahoma" pitchFamily="34" charset="0"/>
              </a:defRPr>
            </a:lvl2pPr>
            <a:lvl3pPr marL="1143000" indent="-228600" defTabSz="928688" eaLnBrk="0" hangingPunct="0">
              <a:spcBef>
                <a:spcPct val="30000"/>
              </a:spcBef>
              <a:defRPr sz="1200">
                <a:solidFill>
                  <a:schemeClr val="tx1"/>
                </a:solidFill>
                <a:latin typeface="Tahoma" pitchFamily="34" charset="0"/>
              </a:defRPr>
            </a:lvl3pPr>
            <a:lvl4pPr marL="1600200" indent="-228600" defTabSz="928688" eaLnBrk="0" hangingPunct="0">
              <a:spcBef>
                <a:spcPct val="30000"/>
              </a:spcBef>
              <a:defRPr sz="1200">
                <a:solidFill>
                  <a:schemeClr val="tx1"/>
                </a:solidFill>
                <a:latin typeface="Tahoma" pitchFamily="34" charset="0"/>
              </a:defRPr>
            </a:lvl4pPr>
            <a:lvl5pPr marL="2057400" indent="-228600" defTabSz="928688" eaLnBrk="0" hangingPunct="0">
              <a:spcBef>
                <a:spcPct val="30000"/>
              </a:spcBef>
              <a:defRPr sz="1200">
                <a:solidFill>
                  <a:schemeClr val="tx1"/>
                </a:solidFill>
                <a:latin typeface="Tahoma" pitchFamily="34" charset="0"/>
              </a:defRPr>
            </a:lvl5pPr>
            <a:lvl6pPr marL="2514600" indent="-228600" defTabSz="928688" eaLnBrk="0" fontAlgn="base" hangingPunct="0">
              <a:spcBef>
                <a:spcPct val="30000"/>
              </a:spcBef>
              <a:spcAft>
                <a:spcPct val="0"/>
              </a:spcAft>
              <a:defRPr sz="1200">
                <a:solidFill>
                  <a:schemeClr val="tx1"/>
                </a:solidFill>
                <a:latin typeface="Tahoma" pitchFamily="34" charset="0"/>
              </a:defRPr>
            </a:lvl6pPr>
            <a:lvl7pPr marL="2971800" indent="-228600" defTabSz="928688" eaLnBrk="0" fontAlgn="base" hangingPunct="0">
              <a:spcBef>
                <a:spcPct val="30000"/>
              </a:spcBef>
              <a:spcAft>
                <a:spcPct val="0"/>
              </a:spcAft>
              <a:defRPr sz="1200">
                <a:solidFill>
                  <a:schemeClr val="tx1"/>
                </a:solidFill>
                <a:latin typeface="Tahoma" pitchFamily="34" charset="0"/>
              </a:defRPr>
            </a:lvl7pPr>
            <a:lvl8pPr marL="3429000" indent="-228600" defTabSz="928688" eaLnBrk="0" fontAlgn="base" hangingPunct="0">
              <a:spcBef>
                <a:spcPct val="30000"/>
              </a:spcBef>
              <a:spcAft>
                <a:spcPct val="0"/>
              </a:spcAft>
              <a:defRPr sz="1200">
                <a:solidFill>
                  <a:schemeClr val="tx1"/>
                </a:solidFill>
                <a:latin typeface="Tahoma" pitchFamily="34" charset="0"/>
              </a:defRPr>
            </a:lvl8pPr>
            <a:lvl9pPr marL="3886200" indent="-228600" defTabSz="928688" eaLnBrk="0" fontAlgn="base" hangingPunct="0">
              <a:spcBef>
                <a:spcPct val="30000"/>
              </a:spcBef>
              <a:spcAft>
                <a:spcPct val="0"/>
              </a:spcAft>
              <a:defRPr sz="1200">
                <a:solidFill>
                  <a:schemeClr val="tx1"/>
                </a:solidFill>
                <a:latin typeface="Tahoma" pitchFamily="34" charset="0"/>
              </a:defRPr>
            </a:lvl9pPr>
          </a:lstStyle>
          <a:p>
            <a:pPr>
              <a:spcBef>
                <a:spcPct val="0"/>
              </a:spcBef>
            </a:pPr>
            <a:endParaRPr lang="en-US" altLang="en-US"/>
          </a:p>
        </p:txBody>
      </p:sp>
    </p:spTree>
    <p:extLst>
      <p:ext uri="{BB962C8B-B14F-4D97-AF65-F5344CB8AC3E}">
        <p14:creationId xmlns:p14="http://schemas.microsoft.com/office/powerpoint/2010/main" val="23487157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685800" y="1143000"/>
            <a:ext cx="5486400" cy="3086100"/>
          </a:xfrm>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946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spcBef>
                <a:spcPct val="30000"/>
              </a:spcBef>
              <a:defRPr sz="1200">
                <a:solidFill>
                  <a:schemeClr val="tx1"/>
                </a:solidFill>
                <a:latin typeface="Tahoma" pitchFamily="34" charset="0"/>
              </a:defRPr>
            </a:lvl1pPr>
            <a:lvl2pPr marL="742950" indent="-285750" defTabSz="928688" eaLnBrk="0" hangingPunct="0">
              <a:spcBef>
                <a:spcPct val="30000"/>
              </a:spcBef>
              <a:defRPr sz="1200">
                <a:solidFill>
                  <a:schemeClr val="tx1"/>
                </a:solidFill>
                <a:latin typeface="Tahoma" pitchFamily="34" charset="0"/>
              </a:defRPr>
            </a:lvl2pPr>
            <a:lvl3pPr marL="1143000" indent="-228600" defTabSz="928688" eaLnBrk="0" hangingPunct="0">
              <a:spcBef>
                <a:spcPct val="30000"/>
              </a:spcBef>
              <a:defRPr sz="1200">
                <a:solidFill>
                  <a:schemeClr val="tx1"/>
                </a:solidFill>
                <a:latin typeface="Tahoma" pitchFamily="34" charset="0"/>
              </a:defRPr>
            </a:lvl3pPr>
            <a:lvl4pPr marL="1600200" indent="-228600" defTabSz="928688" eaLnBrk="0" hangingPunct="0">
              <a:spcBef>
                <a:spcPct val="30000"/>
              </a:spcBef>
              <a:defRPr sz="1200">
                <a:solidFill>
                  <a:schemeClr val="tx1"/>
                </a:solidFill>
                <a:latin typeface="Tahoma" pitchFamily="34" charset="0"/>
              </a:defRPr>
            </a:lvl4pPr>
            <a:lvl5pPr marL="2057400" indent="-228600" defTabSz="928688" eaLnBrk="0" hangingPunct="0">
              <a:spcBef>
                <a:spcPct val="30000"/>
              </a:spcBef>
              <a:defRPr sz="1200">
                <a:solidFill>
                  <a:schemeClr val="tx1"/>
                </a:solidFill>
                <a:latin typeface="Tahoma" pitchFamily="34" charset="0"/>
              </a:defRPr>
            </a:lvl5pPr>
            <a:lvl6pPr marL="2514600" indent="-228600" defTabSz="928688" eaLnBrk="0" fontAlgn="base" hangingPunct="0">
              <a:spcBef>
                <a:spcPct val="30000"/>
              </a:spcBef>
              <a:spcAft>
                <a:spcPct val="0"/>
              </a:spcAft>
              <a:defRPr sz="1200">
                <a:solidFill>
                  <a:schemeClr val="tx1"/>
                </a:solidFill>
                <a:latin typeface="Tahoma" pitchFamily="34" charset="0"/>
              </a:defRPr>
            </a:lvl6pPr>
            <a:lvl7pPr marL="2971800" indent="-228600" defTabSz="928688" eaLnBrk="0" fontAlgn="base" hangingPunct="0">
              <a:spcBef>
                <a:spcPct val="30000"/>
              </a:spcBef>
              <a:spcAft>
                <a:spcPct val="0"/>
              </a:spcAft>
              <a:defRPr sz="1200">
                <a:solidFill>
                  <a:schemeClr val="tx1"/>
                </a:solidFill>
                <a:latin typeface="Tahoma" pitchFamily="34" charset="0"/>
              </a:defRPr>
            </a:lvl7pPr>
            <a:lvl8pPr marL="3429000" indent="-228600" defTabSz="928688" eaLnBrk="0" fontAlgn="base" hangingPunct="0">
              <a:spcBef>
                <a:spcPct val="30000"/>
              </a:spcBef>
              <a:spcAft>
                <a:spcPct val="0"/>
              </a:spcAft>
              <a:defRPr sz="1200">
                <a:solidFill>
                  <a:schemeClr val="tx1"/>
                </a:solidFill>
                <a:latin typeface="Tahoma" pitchFamily="34" charset="0"/>
              </a:defRPr>
            </a:lvl8pPr>
            <a:lvl9pPr marL="3886200" indent="-228600" defTabSz="928688" eaLnBrk="0" fontAlgn="base" hangingPunct="0">
              <a:spcBef>
                <a:spcPct val="30000"/>
              </a:spcBef>
              <a:spcAft>
                <a:spcPct val="0"/>
              </a:spcAft>
              <a:defRPr sz="1200">
                <a:solidFill>
                  <a:schemeClr val="tx1"/>
                </a:solidFill>
                <a:latin typeface="Tahoma" pitchFamily="34" charset="0"/>
              </a:defRPr>
            </a:lvl9pPr>
          </a:lstStyle>
          <a:p>
            <a:pPr>
              <a:spcBef>
                <a:spcPct val="0"/>
              </a:spcBef>
            </a:pPr>
            <a:endParaRPr lang="en-US" altLang="en-US"/>
          </a:p>
        </p:txBody>
      </p:sp>
    </p:spTree>
    <p:extLst>
      <p:ext uri="{BB962C8B-B14F-4D97-AF65-F5344CB8AC3E}">
        <p14:creationId xmlns:p14="http://schemas.microsoft.com/office/powerpoint/2010/main" val="11460219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685800" y="1143000"/>
            <a:ext cx="5486400" cy="3086100"/>
          </a:xfrm>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946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spcBef>
                <a:spcPct val="30000"/>
              </a:spcBef>
              <a:defRPr sz="1200">
                <a:solidFill>
                  <a:schemeClr val="tx1"/>
                </a:solidFill>
                <a:latin typeface="Tahoma" pitchFamily="34" charset="0"/>
              </a:defRPr>
            </a:lvl1pPr>
            <a:lvl2pPr marL="742950" indent="-285750" defTabSz="928688" eaLnBrk="0" hangingPunct="0">
              <a:spcBef>
                <a:spcPct val="30000"/>
              </a:spcBef>
              <a:defRPr sz="1200">
                <a:solidFill>
                  <a:schemeClr val="tx1"/>
                </a:solidFill>
                <a:latin typeface="Tahoma" pitchFamily="34" charset="0"/>
              </a:defRPr>
            </a:lvl2pPr>
            <a:lvl3pPr marL="1143000" indent="-228600" defTabSz="928688" eaLnBrk="0" hangingPunct="0">
              <a:spcBef>
                <a:spcPct val="30000"/>
              </a:spcBef>
              <a:defRPr sz="1200">
                <a:solidFill>
                  <a:schemeClr val="tx1"/>
                </a:solidFill>
                <a:latin typeface="Tahoma" pitchFamily="34" charset="0"/>
              </a:defRPr>
            </a:lvl3pPr>
            <a:lvl4pPr marL="1600200" indent="-228600" defTabSz="928688" eaLnBrk="0" hangingPunct="0">
              <a:spcBef>
                <a:spcPct val="30000"/>
              </a:spcBef>
              <a:defRPr sz="1200">
                <a:solidFill>
                  <a:schemeClr val="tx1"/>
                </a:solidFill>
                <a:latin typeface="Tahoma" pitchFamily="34" charset="0"/>
              </a:defRPr>
            </a:lvl4pPr>
            <a:lvl5pPr marL="2057400" indent="-228600" defTabSz="928688" eaLnBrk="0" hangingPunct="0">
              <a:spcBef>
                <a:spcPct val="30000"/>
              </a:spcBef>
              <a:defRPr sz="1200">
                <a:solidFill>
                  <a:schemeClr val="tx1"/>
                </a:solidFill>
                <a:latin typeface="Tahoma" pitchFamily="34" charset="0"/>
              </a:defRPr>
            </a:lvl5pPr>
            <a:lvl6pPr marL="2514600" indent="-228600" defTabSz="928688" eaLnBrk="0" fontAlgn="base" hangingPunct="0">
              <a:spcBef>
                <a:spcPct val="30000"/>
              </a:spcBef>
              <a:spcAft>
                <a:spcPct val="0"/>
              </a:spcAft>
              <a:defRPr sz="1200">
                <a:solidFill>
                  <a:schemeClr val="tx1"/>
                </a:solidFill>
                <a:latin typeface="Tahoma" pitchFamily="34" charset="0"/>
              </a:defRPr>
            </a:lvl6pPr>
            <a:lvl7pPr marL="2971800" indent="-228600" defTabSz="928688" eaLnBrk="0" fontAlgn="base" hangingPunct="0">
              <a:spcBef>
                <a:spcPct val="30000"/>
              </a:spcBef>
              <a:spcAft>
                <a:spcPct val="0"/>
              </a:spcAft>
              <a:defRPr sz="1200">
                <a:solidFill>
                  <a:schemeClr val="tx1"/>
                </a:solidFill>
                <a:latin typeface="Tahoma" pitchFamily="34" charset="0"/>
              </a:defRPr>
            </a:lvl7pPr>
            <a:lvl8pPr marL="3429000" indent="-228600" defTabSz="928688" eaLnBrk="0" fontAlgn="base" hangingPunct="0">
              <a:spcBef>
                <a:spcPct val="30000"/>
              </a:spcBef>
              <a:spcAft>
                <a:spcPct val="0"/>
              </a:spcAft>
              <a:defRPr sz="1200">
                <a:solidFill>
                  <a:schemeClr val="tx1"/>
                </a:solidFill>
                <a:latin typeface="Tahoma" pitchFamily="34" charset="0"/>
              </a:defRPr>
            </a:lvl8pPr>
            <a:lvl9pPr marL="3886200" indent="-228600" defTabSz="928688" eaLnBrk="0" fontAlgn="base" hangingPunct="0">
              <a:spcBef>
                <a:spcPct val="30000"/>
              </a:spcBef>
              <a:spcAft>
                <a:spcPct val="0"/>
              </a:spcAft>
              <a:defRPr sz="1200">
                <a:solidFill>
                  <a:schemeClr val="tx1"/>
                </a:solidFill>
                <a:latin typeface="Tahoma" pitchFamily="34" charset="0"/>
              </a:defRPr>
            </a:lvl9pPr>
          </a:lstStyle>
          <a:p>
            <a:pPr>
              <a:spcBef>
                <a:spcPct val="0"/>
              </a:spcBef>
            </a:pPr>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685800" y="1143000"/>
            <a:ext cx="5486400" cy="3086100"/>
          </a:xfrm>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946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spcBef>
                <a:spcPct val="30000"/>
              </a:spcBef>
              <a:defRPr sz="1200">
                <a:solidFill>
                  <a:schemeClr val="tx1"/>
                </a:solidFill>
                <a:latin typeface="Tahoma" pitchFamily="34" charset="0"/>
              </a:defRPr>
            </a:lvl1pPr>
            <a:lvl2pPr marL="742950" indent="-285750" defTabSz="928688" eaLnBrk="0" hangingPunct="0">
              <a:spcBef>
                <a:spcPct val="30000"/>
              </a:spcBef>
              <a:defRPr sz="1200">
                <a:solidFill>
                  <a:schemeClr val="tx1"/>
                </a:solidFill>
                <a:latin typeface="Tahoma" pitchFamily="34" charset="0"/>
              </a:defRPr>
            </a:lvl2pPr>
            <a:lvl3pPr marL="1143000" indent="-228600" defTabSz="928688" eaLnBrk="0" hangingPunct="0">
              <a:spcBef>
                <a:spcPct val="30000"/>
              </a:spcBef>
              <a:defRPr sz="1200">
                <a:solidFill>
                  <a:schemeClr val="tx1"/>
                </a:solidFill>
                <a:latin typeface="Tahoma" pitchFamily="34" charset="0"/>
              </a:defRPr>
            </a:lvl3pPr>
            <a:lvl4pPr marL="1600200" indent="-228600" defTabSz="928688" eaLnBrk="0" hangingPunct="0">
              <a:spcBef>
                <a:spcPct val="30000"/>
              </a:spcBef>
              <a:defRPr sz="1200">
                <a:solidFill>
                  <a:schemeClr val="tx1"/>
                </a:solidFill>
                <a:latin typeface="Tahoma" pitchFamily="34" charset="0"/>
              </a:defRPr>
            </a:lvl4pPr>
            <a:lvl5pPr marL="2057400" indent="-228600" defTabSz="928688" eaLnBrk="0" hangingPunct="0">
              <a:spcBef>
                <a:spcPct val="30000"/>
              </a:spcBef>
              <a:defRPr sz="1200">
                <a:solidFill>
                  <a:schemeClr val="tx1"/>
                </a:solidFill>
                <a:latin typeface="Tahoma" pitchFamily="34" charset="0"/>
              </a:defRPr>
            </a:lvl5pPr>
            <a:lvl6pPr marL="2514600" indent="-228600" defTabSz="928688" eaLnBrk="0" fontAlgn="base" hangingPunct="0">
              <a:spcBef>
                <a:spcPct val="30000"/>
              </a:spcBef>
              <a:spcAft>
                <a:spcPct val="0"/>
              </a:spcAft>
              <a:defRPr sz="1200">
                <a:solidFill>
                  <a:schemeClr val="tx1"/>
                </a:solidFill>
                <a:latin typeface="Tahoma" pitchFamily="34" charset="0"/>
              </a:defRPr>
            </a:lvl6pPr>
            <a:lvl7pPr marL="2971800" indent="-228600" defTabSz="928688" eaLnBrk="0" fontAlgn="base" hangingPunct="0">
              <a:spcBef>
                <a:spcPct val="30000"/>
              </a:spcBef>
              <a:spcAft>
                <a:spcPct val="0"/>
              </a:spcAft>
              <a:defRPr sz="1200">
                <a:solidFill>
                  <a:schemeClr val="tx1"/>
                </a:solidFill>
                <a:latin typeface="Tahoma" pitchFamily="34" charset="0"/>
              </a:defRPr>
            </a:lvl7pPr>
            <a:lvl8pPr marL="3429000" indent="-228600" defTabSz="928688" eaLnBrk="0" fontAlgn="base" hangingPunct="0">
              <a:spcBef>
                <a:spcPct val="30000"/>
              </a:spcBef>
              <a:spcAft>
                <a:spcPct val="0"/>
              </a:spcAft>
              <a:defRPr sz="1200">
                <a:solidFill>
                  <a:schemeClr val="tx1"/>
                </a:solidFill>
                <a:latin typeface="Tahoma" pitchFamily="34" charset="0"/>
              </a:defRPr>
            </a:lvl8pPr>
            <a:lvl9pPr marL="3886200" indent="-228600" defTabSz="928688" eaLnBrk="0" fontAlgn="base" hangingPunct="0">
              <a:spcBef>
                <a:spcPct val="30000"/>
              </a:spcBef>
              <a:spcAft>
                <a:spcPct val="0"/>
              </a:spcAft>
              <a:defRPr sz="1200">
                <a:solidFill>
                  <a:schemeClr val="tx1"/>
                </a:solidFill>
                <a:latin typeface="Tahoma" pitchFamily="34" charset="0"/>
              </a:defRPr>
            </a:lvl9pPr>
          </a:lstStyle>
          <a:p>
            <a:pPr>
              <a:spcBef>
                <a:spcPct val="0"/>
              </a:spcBef>
            </a:pPr>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685800" y="1143000"/>
            <a:ext cx="5486400" cy="3086100"/>
          </a:xfrm>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946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spcBef>
                <a:spcPct val="30000"/>
              </a:spcBef>
              <a:defRPr sz="1200">
                <a:solidFill>
                  <a:schemeClr val="tx1"/>
                </a:solidFill>
                <a:latin typeface="Tahoma" pitchFamily="34" charset="0"/>
              </a:defRPr>
            </a:lvl1pPr>
            <a:lvl2pPr marL="742950" indent="-285750" defTabSz="928688" eaLnBrk="0" hangingPunct="0">
              <a:spcBef>
                <a:spcPct val="30000"/>
              </a:spcBef>
              <a:defRPr sz="1200">
                <a:solidFill>
                  <a:schemeClr val="tx1"/>
                </a:solidFill>
                <a:latin typeface="Tahoma" pitchFamily="34" charset="0"/>
              </a:defRPr>
            </a:lvl2pPr>
            <a:lvl3pPr marL="1143000" indent="-228600" defTabSz="928688" eaLnBrk="0" hangingPunct="0">
              <a:spcBef>
                <a:spcPct val="30000"/>
              </a:spcBef>
              <a:defRPr sz="1200">
                <a:solidFill>
                  <a:schemeClr val="tx1"/>
                </a:solidFill>
                <a:latin typeface="Tahoma" pitchFamily="34" charset="0"/>
              </a:defRPr>
            </a:lvl3pPr>
            <a:lvl4pPr marL="1600200" indent="-228600" defTabSz="928688" eaLnBrk="0" hangingPunct="0">
              <a:spcBef>
                <a:spcPct val="30000"/>
              </a:spcBef>
              <a:defRPr sz="1200">
                <a:solidFill>
                  <a:schemeClr val="tx1"/>
                </a:solidFill>
                <a:latin typeface="Tahoma" pitchFamily="34" charset="0"/>
              </a:defRPr>
            </a:lvl4pPr>
            <a:lvl5pPr marL="2057400" indent="-228600" defTabSz="928688" eaLnBrk="0" hangingPunct="0">
              <a:spcBef>
                <a:spcPct val="30000"/>
              </a:spcBef>
              <a:defRPr sz="1200">
                <a:solidFill>
                  <a:schemeClr val="tx1"/>
                </a:solidFill>
                <a:latin typeface="Tahoma" pitchFamily="34" charset="0"/>
              </a:defRPr>
            </a:lvl5pPr>
            <a:lvl6pPr marL="2514600" indent="-228600" defTabSz="928688" eaLnBrk="0" fontAlgn="base" hangingPunct="0">
              <a:spcBef>
                <a:spcPct val="30000"/>
              </a:spcBef>
              <a:spcAft>
                <a:spcPct val="0"/>
              </a:spcAft>
              <a:defRPr sz="1200">
                <a:solidFill>
                  <a:schemeClr val="tx1"/>
                </a:solidFill>
                <a:latin typeface="Tahoma" pitchFamily="34" charset="0"/>
              </a:defRPr>
            </a:lvl6pPr>
            <a:lvl7pPr marL="2971800" indent="-228600" defTabSz="928688" eaLnBrk="0" fontAlgn="base" hangingPunct="0">
              <a:spcBef>
                <a:spcPct val="30000"/>
              </a:spcBef>
              <a:spcAft>
                <a:spcPct val="0"/>
              </a:spcAft>
              <a:defRPr sz="1200">
                <a:solidFill>
                  <a:schemeClr val="tx1"/>
                </a:solidFill>
                <a:latin typeface="Tahoma" pitchFamily="34" charset="0"/>
              </a:defRPr>
            </a:lvl7pPr>
            <a:lvl8pPr marL="3429000" indent="-228600" defTabSz="928688" eaLnBrk="0" fontAlgn="base" hangingPunct="0">
              <a:spcBef>
                <a:spcPct val="30000"/>
              </a:spcBef>
              <a:spcAft>
                <a:spcPct val="0"/>
              </a:spcAft>
              <a:defRPr sz="1200">
                <a:solidFill>
                  <a:schemeClr val="tx1"/>
                </a:solidFill>
                <a:latin typeface="Tahoma" pitchFamily="34" charset="0"/>
              </a:defRPr>
            </a:lvl8pPr>
            <a:lvl9pPr marL="3886200" indent="-228600" defTabSz="928688" eaLnBrk="0" fontAlgn="base" hangingPunct="0">
              <a:spcBef>
                <a:spcPct val="30000"/>
              </a:spcBef>
              <a:spcAft>
                <a:spcPct val="0"/>
              </a:spcAft>
              <a:defRPr sz="1200">
                <a:solidFill>
                  <a:schemeClr val="tx1"/>
                </a:solidFill>
                <a:latin typeface="Tahoma" pitchFamily="34" charset="0"/>
              </a:defRPr>
            </a:lvl9pPr>
          </a:lstStyle>
          <a:p>
            <a:pPr>
              <a:spcBef>
                <a:spcPct val="0"/>
              </a:spcBef>
            </a:pPr>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685800" y="1143000"/>
            <a:ext cx="5486400" cy="3086100"/>
          </a:xfrm>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946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spcBef>
                <a:spcPct val="30000"/>
              </a:spcBef>
              <a:defRPr sz="1200">
                <a:solidFill>
                  <a:schemeClr val="tx1"/>
                </a:solidFill>
                <a:latin typeface="Tahoma" pitchFamily="34" charset="0"/>
              </a:defRPr>
            </a:lvl1pPr>
            <a:lvl2pPr marL="742950" indent="-285750" defTabSz="928688" eaLnBrk="0" hangingPunct="0">
              <a:spcBef>
                <a:spcPct val="30000"/>
              </a:spcBef>
              <a:defRPr sz="1200">
                <a:solidFill>
                  <a:schemeClr val="tx1"/>
                </a:solidFill>
                <a:latin typeface="Tahoma" pitchFamily="34" charset="0"/>
              </a:defRPr>
            </a:lvl2pPr>
            <a:lvl3pPr marL="1143000" indent="-228600" defTabSz="928688" eaLnBrk="0" hangingPunct="0">
              <a:spcBef>
                <a:spcPct val="30000"/>
              </a:spcBef>
              <a:defRPr sz="1200">
                <a:solidFill>
                  <a:schemeClr val="tx1"/>
                </a:solidFill>
                <a:latin typeface="Tahoma" pitchFamily="34" charset="0"/>
              </a:defRPr>
            </a:lvl3pPr>
            <a:lvl4pPr marL="1600200" indent="-228600" defTabSz="928688" eaLnBrk="0" hangingPunct="0">
              <a:spcBef>
                <a:spcPct val="30000"/>
              </a:spcBef>
              <a:defRPr sz="1200">
                <a:solidFill>
                  <a:schemeClr val="tx1"/>
                </a:solidFill>
                <a:latin typeface="Tahoma" pitchFamily="34" charset="0"/>
              </a:defRPr>
            </a:lvl4pPr>
            <a:lvl5pPr marL="2057400" indent="-228600" defTabSz="928688" eaLnBrk="0" hangingPunct="0">
              <a:spcBef>
                <a:spcPct val="30000"/>
              </a:spcBef>
              <a:defRPr sz="1200">
                <a:solidFill>
                  <a:schemeClr val="tx1"/>
                </a:solidFill>
                <a:latin typeface="Tahoma" pitchFamily="34" charset="0"/>
              </a:defRPr>
            </a:lvl5pPr>
            <a:lvl6pPr marL="2514600" indent="-228600" defTabSz="928688" eaLnBrk="0" fontAlgn="base" hangingPunct="0">
              <a:spcBef>
                <a:spcPct val="30000"/>
              </a:spcBef>
              <a:spcAft>
                <a:spcPct val="0"/>
              </a:spcAft>
              <a:defRPr sz="1200">
                <a:solidFill>
                  <a:schemeClr val="tx1"/>
                </a:solidFill>
                <a:latin typeface="Tahoma" pitchFamily="34" charset="0"/>
              </a:defRPr>
            </a:lvl6pPr>
            <a:lvl7pPr marL="2971800" indent="-228600" defTabSz="928688" eaLnBrk="0" fontAlgn="base" hangingPunct="0">
              <a:spcBef>
                <a:spcPct val="30000"/>
              </a:spcBef>
              <a:spcAft>
                <a:spcPct val="0"/>
              </a:spcAft>
              <a:defRPr sz="1200">
                <a:solidFill>
                  <a:schemeClr val="tx1"/>
                </a:solidFill>
                <a:latin typeface="Tahoma" pitchFamily="34" charset="0"/>
              </a:defRPr>
            </a:lvl7pPr>
            <a:lvl8pPr marL="3429000" indent="-228600" defTabSz="928688" eaLnBrk="0" fontAlgn="base" hangingPunct="0">
              <a:spcBef>
                <a:spcPct val="30000"/>
              </a:spcBef>
              <a:spcAft>
                <a:spcPct val="0"/>
              </a:spcAft>
              <a:defRPr sz="1200">
                <a:solidFill>
                  <a:schemeClr val="tx1"/>
                </a:solidFill>
                <a:latin typeface="Tahoma" pitchFamily="34" charset="0"/>
              </a:defRPr>
            </a:lvl8pPr>
            <a:lvl9pPr marL="3886200" indent="-228600" defTabSz="928688" eaLnBrk="0" fontAlgn="base" hangingPunct="0">
              <a:spcBef>
                <a:spcPct val="30000"/>
              </a:spcBef>
              <a:spcAft>
                <a:spcPct val="0"/>
              </a:spcAft>
              <a:defRPr sz="1200">
                <a:solidFill>
                  <a:schemeClr val="tx1"/>
                </a:solidFill>
                <a:latin typeface="Tahoma" pitchFamily="34" charset="0"/>
              </a:defRPr>
            </a:lvl9pPr>
          </a:lstStyle>
          <a:p>
            <a:pPr>
              <a:spcBef>
                <a:spcPct val="0"/>
              </a:spcBef>
            </a:pPr>
            <a:endParaRPr lang="en-US" altLang="en-US"/>
          </a:p>
        </p:txBody>
      </p:sp>
    </p:spTree>
    <p:extLst>
      <p:ext uri="{BB962C8B-B14F-4D97-AF65-F5344CB8AC3E}">
        <p14:creationId xmlns:p14="http://schemas.microsoft.com/office/powerpoint/2010/main" val="31185442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685800" y="1143000"/>
            <a:ext cx="5486400" cy="3086100"/>
          </a:xfrm>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946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spcBef>
                <a:spcPct val="30000"/>
              </a:spcBef>
              <a:defRPr sz="1200">
                <a:solidFill>
                  <a:schemeClr val="tx1"/>
                </a:solidFill>
                <a:latin typeface="Tahoma" pitchFamily="34" charset="0"/>
              </a:defRPr>
            </a:lvl1pPr>
            <a:lvl2pPr marL="742950" indent="-285750" defTabSz="928688" eaLnBrk="0" hangingPunct="0">
              <a:spcBef>
                <a:spcPct val="30000"/>
              </a:spcBef>
              <a:defRPr sz="1200">
                <a:solidFill>
                  <a:schemeClr val="tx1"/>
                </a:solidFill>
                <a:latin typeface="Tahoma" pitchFamily="34" charset="0"/>
              </a:defRPr>
            </a:lvl2pPr>
            <a:lvl3pPr marL="1143000" indent="-228600" defTabSz="928688" eaLnBrk="0" hangingPunct="0">
              <a:spcBef>
                <a:spcPct val="30000"/>
              </a:spcBef>
              <a:defRPr sz="1200">
                <a:solidFill>
                  <a:schemeClr val="tx1"/>
                </a:solidFill>
                <a:latin typeface="Tahoma" pitchFamily="34" charset="0"/>
              </a:defRPr>
            </a:lvl3pPr>
            <a:lvl4pPr marL="1600200" indent="-228600" defTabSz="928688" eaLnBrk="0" hangingPunct="0">
              <a:spcBef>
                <a:spcPct val="30000"/>
              </a:spcBef>
              <a:defRPr sz="1200">
                <a:solidFill>
                  <a:schemeClr val="tx1"/>
                </a:solidFill>
                <a:latin typeface="Tahoma" pitchFamily="34" charset="0"/>
              </a:defRPr>
            </a:lvl4pPr>
            <a:lvl5pPr marL="2057400" indent="-228600" defTabSz="928688" eaLnBrk="0" hangingPunct="0">
              <a:spcBef>
                <a:spcPct val="30000"/>
              </a:spcBef>
              <a:defRPr sz="1200">
                <a:solidFill>
                  <a:schemeClr val="tx1"/>
                </a:solidFill>
                <a:latin typeface="Tahoma" pitchFamily="34" charset="0"/>
              </a:defRPr>
            </a:lvl5pPr>
            <a:lvl6pPr marL="2514600" indent="-228600" defTabSz="928688" eaLnBrk="0" fontAlgn="base" hangingPunct="0">
              <a:spcBef>
                <a:spcPct val="30000"/>
              </a:spcBef>
              <a:spcAft>
                <a:spcPct val="0"/>
              </a:spcAft>
              <a:defRPr sz="1200">
                <a:solidFill>
                  <a:schemeClr val="tx1"/>
                </a:solidFill>
                <a:latin typeface="Tahoma" pitchFamily="34" charset="0"/>
              </a:defRPr>
            </a:lvl6pPr>
            <a:lvl7pPr marL="2971800" indent="-228600" defTabSz="928688" eaLnBrk="0" fontAlgn="base" hangingPunct="0">
              <a:spcBef>
                <a:spcPct val="30000"/>
              </a:spcBef>
              <a:spcAft>
                <a:spcPct val="0"/>
              </a:spcAft>
              <a:defRPr sz="1200">
                <a:solidFill>
                  <a:schemeClr val="tx1"/>
                </a:solidFill>
                <a:latin typeface="Tahoma" pitchFamily="34" charset="0"/>
              </a:defRPr>
            </a:lvl7pPr>
            <a:lvl8pPr marL="3429000" indent="-228600" defTabSz="928688" eaLnBrk="0" fontAlgn="base" hangingPunct="0">
              <a:spcBef>
                <a:spcPct val="30000"/>
              </a:spcBef>
              <a:spcAft>
                <a:spcPct val="0"/>
              </a:spcAft>
              <a:defRPr sz="1200">
                <a:solidFill>
                  <a:schemeClr val="tx1"/>
                </a:solidFill>
                <a:latin typeface="Tahoma" pitchFamily="34" charset="0"/>
              </a:defRPr>
            </a:lvl8pPr>
            <a:lvl9pPr marL="3886200" indent="-228600" defTabSz="928688" eaLnBrk="0" fontAlgn="base" hangingPunct="0">
              <a:spcBef>
                <a:spcPct val="30000"/>
              </a:spcBef>
              <a:spcAft>
                <a:spcPct val="0"/>
              </a:spcAft>
              <a:defRPr sz="1200">
                <a:solidFill>
                  <a:schemeClr val="tx1"/>
                </a:solidFill>
                <a:latin typeface="Tahoma" pitchFamily="34" charset="0"/>
              </a:defRPr>
            </a:lvl9pPr>
          </a:lstStyle>
          <a:p>
            <a:pPr>
              <a:spcBef>
                <a:spcPct val="0"/>
              </a:spcBef>
            </a:pPr>
            <a:endParaRPr lang="en-US" altLang="en-US"/>
          </a:p>
        </p:txBody>
      </p:sp>
    </p:spTree>
    <p:extLst>
      <p:ext uri="{BB962C8B-B14F-4D97-AF65-F5344CB8AC3E}">
        <p14:creationId xmlns:p14="http://schemas.microsoft.com/office/powerpoint/2010/main" val="3961158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685800" y="1143000"/>
            <a:ext cx="5486400" cy="3086100"/>
          </a:xfrm>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946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spcBef>
                <a:spcPct val="30000"/>
              </a:spcBef>
              <a:defRPr sz="1200">
                <a:solidFill>
                  <a:schemeClr val="tx1"/>
                </a:solidFill>
                <a:latin typeface="Tahoma" pitchFamily="34" charset="0"/>
              </a:defRPr>
            </a:lvl1pPr>
            <a:lvl2pPr marL="742950" indent="-285750" defTabSz="928688" eaLnBrk="0" hangingPunct="0">
              <a:spcBef>
                <a:spcPct val="30000"/>
              </a:spcBef>
              <a:defRPr sz="1200">
                <a:solidFill>
                  <a:schemeClr val="tx1"/>
                </a:solidFill>
                <a:latin typeface="Tahoma" pitchFamily="34" charset="0"/>
              </a:defRPr>
            </a:lvl2pPr>
            <a:lvl3pPr marL="1143000" indent="-228600" defTabSz="928688" eaLnBrk="0" hangingPunct="0">
              <a:spcBef>
                <a:spcPct val="30000"/>
              </a:spcBef>
              <a:defRPr sz="1200">
                <a:solidFill>
                  <a:schemeClr val="tx1"/>
                </a:solidFill>
                <a:latin typeface="Tahoma" pitchFamily="34" charset="0"/>
              </a:defRPr>
            </a:lvl3pPr>
            <a:lvl4pPr marL="1600200" indent="-228600" defTabSz="928688" eaLnBrk="0" hangingPunct="0">
              <a:spcBef>
                <a:spcPct val="30000"/>
              </a:spcBef>
              <a:defRPr sz="1200">
                <a:solidFill>
                  <a:schemeClr val="tx1"/>
                </a:solidFill>
                <a:latin typeface="Tahoma" pitchFamily="34" charset="0"/>
              </a:defRPr>
            </a:lvl4pPr>
            <a:lvl5pPr marL="2057400" indent="-228600" defTabSz="928688" eaLnBrk="0" hangingPunct="0">
              <a:spcBef>
                <a:spcPct val="30000"/>
              </a:spcBef>
              <a:defRPr sz="1200">
                <a:solidFill>
                  <a:schemeClr val="tx1"/>
                </a:solidFill>
                <a:latin typeface="Tahoma" pitchFamily="34" charset="0"/>
              </a:defRPr>
            </a:lvl5pPr>
            <a:lvl6pPr marL="2514600" indent="-228600" defTabSz="928688" eaLnBrk="0" fontAlgn="base" hangingPunct="0">
              <a:spcBef>
                <a:spcPct val="30000"/>
              </a:spcBef>
              <a:spcAft>
                <a:spcPct val="0"/>
              </a:spcAft>
              <a:defRPr sz="1200">
                <a:solidFill>
                  <a:schemeClr val="tx1"/>
                </a:solidFill>
                <a:latin typeface="Tahoma" pitchFamily="34" charset="0"/>
              </a:defRPr>
            </a:lvl6pPr>
            <a:lvl7pPr marL="2971800" indent="-228600" defTabSz="928688" eaLnBrk="0" fontAlgn="base" hangingPunct="0">
              <a:spcBef>
                <a:spcPct val="30000"/>
              </a:spcBef>
              <a:spcAft>
                <a:spcPct val="0"/>
              </a:spcAft>
              <a:defRPr sz="1200">
                <a:solidFill>
                  <a:schemeClr val="tx1"/>
                </a:solidFill>
                <a:latin typeface="Tahoma" pitchFamily="34" charset="0"/>
              </a:defRPr>
            </a:lvl7pPr>
            <a:lvl8pPr marL="3429000" indent="-228600" defTabSz="928688" eaLnBrk="0" fontAlgn="base" hangingPunct="0">
              <a:spcBef>
                <a:spcPct val="30000"/>
              </a:spcBef>
              <a:spcAft>
                <a:spcPct val="0"/>
              </a:spcAft>
              <a:defRPr sz="1200">
                <a:solidFill>
                  <a:schemeClr val="tx1"/>
                </a:solidFill>
                <a:latin typeface="Tahoma" pitchFamily="34" charset="0"/>
              </a:defRPr>
            </a:lvl8pPr>
            <a:lvl9pPr marL="3886200" indent="-228600" defTabSz="928688" eaLnBrk="0" fontAlgn="base" hangingPunct="0">
              <a:spcBef>
                <a:spcPct val="30000"/>
              </a:spcBef>
              <a:spcAft>
                <a:spcPct val="0"/>
              </a:spcAft>
              <a:defRPr sz="1200">
                <a:solidFill>
                  <a:schemeClr val="tx1"/>
                </a:solidFill>
                <a:latin typeface="Tahoma" pitchFamily="34" charset="0"/>
              </a:defRPr>
            </a:lvl9pPr>
          </a:lstStyle>
          <a:p>
            <a:pPr>
              <a:spcBef>
                <a:spcPct val="0"/>
              </a:spcBef>
            </a:pPr>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685800" y="1143000"/>
            <a:ext cx="5486400" cy="3086100"/>
          </a:xfrm>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946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spcBef>
                <a:spcPct val="30000"/>
              </a:spcBef>
              <a:defRPr sz="1200">
                <a:solidFill>
                  <a:schemeClr val="tx1"/>
                </a:solidFill>
                <a:latin typeface="Tahoma" pitchFamily="34" charset="0"/>
              </a:defRPr>
            </a:lvl1pPr>
            <a:lvl2pPr marL="742950" indent="-285750" defTabSz="928688" eaLnBrk="0" hangingPunct="0">
              <a:spcBef>
                <a:spcPct val="30000"/>
              </a:spcBef>
              <a:defRPr sz="1200">
                <a:solidFill>
                  <a:schemeClr val="tx1"/>
                </a:solidFill>
                <a:latin typeface="Tahoma" pitchFamily="34" charset="0"/>
              </a:defRPr>
            </a:lvl2pPr>
            <a:lvl3pPr marL="1143000" indent="-228600" defTabSz="928688" eaLnBrk="0" hangingPunct="0">
              <a:spcBef>
                <a:spcPct val="30000"/>
              </a:spcBef>
              <a:defRPr sz="1200">
                <a:solidFill>
                  <a:schemeClr val="tx1"/>
                </a:solidFill>
                <a:latin typeface="Tahoma" pitchFamily="34" charset="0"/>
              </a:defRPr>
            </a:lvl3pPr>
            <a:lvl4pPr marL="1600200" indent="-228600" defTabSz="928688" eaLnBrk="0" hangingPunct="0">
              <a:spcBef>
                <a:spcPct val="30000"/>
              </a:spcBef>
              <a:defRPr sz="1200">
                <a:solidFill>
                  <a:schemeClr val="tx1"/>
                </a:solidFill>
                <a:latin typeface="Tahoma" pitchFamily="34" charset="0"/>
              </a:defRPr>
            </a:lvl4pPr>
            <a:lvl5pPr marL="2057400" indent="-228600" defTabSz="928688" eaLnBrk="0" hangingPunct="0">
              <a:spcBef>
                <a:spcPct val="30000"/>
              </a:spcBef>
              <a:defRPr sz="1200">
                <a:solidFill>
                  <a:schemeClr val="tx1"/>
                </a:solidFill>
                <a:latin typeface="Tahoma" pitchFamily="34" charset="0"/>
              </a:defRPr>
            </a:lvl5pPr>
            <a:lvl6pPr marL="2514600" indent="-228600" defTabSz="928688" eaLnBrk="0" fontAlgn="base" hangingPunct="0">
              <a:spcBef>
                <a:spcPct val="30000"/>
              </a:spcBef>
              <a:spcAft>
                <a:spcPct val="0"/>
              </a:spcAft>
              <a:defRPr sz="1200">
                <a:solidFill>
                  <a:schemeClr val="tx1"/>
                </a:solidFill>
                <a:latin typeface="Tahoma" pitchFamily="34" charset="0"/>
              </a:defRPr>
            </a:lvl6pPr>
            <a:lvl7pPr marL="2971800" indent="-228600" defTabSz="928688" eaLnBrk="0" fontAlgn="base" hangingPunct="0">
              <a:spcBef>
                <a:spcPct val="30000"/>
              </a:spcBef>
              <a:spcAft>
                <a:spcPct val="0"/>
              </a:spcAft>
              <a:defRPr sz="1200">
                <a:solidFill>
                  <a:schemeClr val="tx1"/>
                </a:solidFill>
                <a:latin typeface="Tahoma" pitchFamily="34" charset="0"/>
              </a:defRPr>
            </a:lvl7pPr>
            <a:lvl8pPr marL="3429000" indent="-228600" defTabSz="928688" eaLnBrk="0" fontAlgn="base" hangingPunct="0">
              <a:spcBef>
                <a:spcPct val="30000"/>
              </a:spcBef>
              <a:spcAft>
                <a:spcPct val="0"/>
              </a:spcAft>
              <a:defRPr sz="1200">
                <a:solidFill>
                  <a:schemeClr val="tx1"/>
                </a:solidFill>
                <a:latin typeface="Tahoma" pitchFamily="34" charset="0"/>
              </a:defRPr>
            </a:lvl8pPr>
            <a:lvl9pPr marL="3886200" indent="-228600" defTabSz="928688" eaLnBrk="0" fontAlgn="base" hangingPunct="0">
              <a:spcBef>
                <a:spcPct val="30000"/>
              </a:spcBef>
              <a:spcAft>
                <a:spcPct val="0"/>
              </a:spcAft>
              <a:defRPr sz="1200">
                <a:solidFill>
                  <a:schemeClr val="tx1"/>
                </a:solidFill>
                <a:latin typeface="Tahoma" pitchFamily="34" charset="0"/>
              </a:defRPr>
            </a:lvl9pPr>
          </a:lstStyle>
          <a:p>
            <a:pPr>
              <a:spcBef>
                <a:spcPct val="0"/>
              </a:spcBef>
            </a:pPr>
            <a:endParaRPr lang="en-US" altLang="en-US"/>
          </a:p>
        </p:txBody>
      </p:sp>
    </p:spTree>
    <p:extLst>
      <p:ext uri="{BB962C8B-B14F-4D97-AF65-F5344CB8AC3E}">
        <p14:creationId xmlns:p14="http://schemas.microsoft.com/office/powerpoint/2010/main" val="1566299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685800" y="1143000"/>
            <a:ext cx="5486400" cy="3086100"/>
          </a:xfrm>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638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spcBef>
                <a:spcPct val="30000"/>
              </a:spcBef>
              <a:defRPr sz="1200">
                <a:solidFill>
                  <a:schemeClr val="tx1"/>
                </a:solidFill>
                <a:latin typeface="Tahoma" pitchFamily="34" charset="0"/>
              </a:defRPr>
            </a:lvl1pPr>
            <a:lvl2pPr marL="742950" indent="-285750" defTabSz="928688" eaLnBrk="0" hangingPunct="0">
              <a:spcBef>
                <a:spcPct val="30000"/>
              </a:spcBef>
              <a:defRPr sz="1200">
                <a:solidFill>
                  <a:schemeClr val="tx1"/>
                </a:solidFill>
                <a:latin typeface="Tahoma" pitchFamily="34" charset="0"/>
              </a:defRPr>
            </a:lvl2pPr>
            <a:lvl3pPr marL="1143000" indent="-228600" defTabSz="928688" eaLnBrk="0" hangingPunct="0">
              <a:spcBef>
                <a:spcPct val="30000"/>
              </a:spcBef>
              <a:defRPr sz="1200">
                <a:solidFill>
                  <a:schemeClr val="tx1"/>
                </a:solidFill>
                <a:latin typeface="Tahoma" pitchFamily="34" charset="0"/>
              </a:defRPr>
            </a:lvl3pPr>
            <a:lvl4pPr marL="1600200" indent="-228600" defTabSz="928688" eaLnBrk="0" hangingPunct="0">
              <a:spcBef>
                <a:spcPct val="30000"/>
              </a:spcBef>
              <a:defRPr sz="1200">
                <a:solidFill>
                  <a:schemeClr val="tx1"/>
                </a:solidFill>
                <a:latin typeface="Tahoma" pitchFamily="34" charset="0"/>
              </a:defRPr>
            </a:lvl4pPr>
            <a:lvl5pPr marL="2057400" indent="-228600" defTabSz="928688" eaLnBrk="0" hangingPunct="0">
              <a:spcBef>
                <a:spcPct val="30000"/>
              </a:spcBef>
              <a:defRPr sz="1200">
                <a:solidFill>
                  <a:schemeClr val="tx1"/>
                </a:solidFill>
                <a:latin typeface="Tahoma" pitchFamily="34" charset="0"/>
              </a:defRPr>
            </a:lvl5pPr>
            <a:lvl6pPr marL="2514600" indent="-228600" defTabSz="928688" eaLnBrk="0" fontAlgn="base" hangingPunct="0">
              <a:spcBef>
                <a:spcPct val="30000"/>
              </a:spcBef>
              <a:spcAft>
                <a:spcPct val="0"/>
              </a:spcAft>
              <a:defRPr sz="1200">
                <a:solidFill>
                  <a:schemeClr val="tx1"/>
                </a:solidFill>
                <a:latin typeface="Tahoma" pitchFamily="34" charset="0"/>
              </a:defRPr>
            </a:lvl6pPr>
            <a:lvl7pPr marL="2971800" indent="-228600" defTabSz="928688" eaLnBrk="0" fontAlgn="base" hangingPunct="0">
              <a:spcBef>
                <a:spcPct val="30000"/>
              </a:spcBef>
              <a:spcAft>
                <a:spcPct val="0"/>
              </a:spcAft>
              <a:defRPr sz="1200">
                <a:solidFill>
                  <a:schemeClr val="tx1"/>
                </a:solidFill>
                <a:latin typeface="Tahoma" pitchFamily="34" charset="0"/>
              </a:defRPr>
            </a:lvl7pPr>
            <a:lvl8pPr marL="3429000" indent="-228600" defTabSz="928688" eaLnBrk="0" fontAlgn="base" hangingPunct="0">
              <a:spcBef>
                <a:spcPct val="30000"/>
              </a:spcBef>
              <a:spcAft>
                <a:spcPct val="0"/>
              </a:spcAft>
              <a:defRPr sz="1200">
                <a:solidFill>
                  <a:schemeClr val="tx1"/>
                </a:solidFill>
                <a:latin typeface="Tahoma" pitchFamily="34" charset="0"/>
              </a:defRPr>
            </a:lvl8pPr>
            <a:lvl9pPr marL="3886200" indent="-228600" defTabSz="928688" eaLnBrk="0" fontAlgn="base" hangingPunct="0">
              <a:spcBef>
                <a:spcPct val="30000"/>
              </a:spcBef>
              <a:spcAft>
                <a:spcPct val="0"/>
              </a:spcAft>
              <a:defRPr sz="1200">
                <a:solidFill>
                  <a:schemeClr val="tx1"/>
                </a:solidFill>
                <a:latin typeface="Tahoma" pitchFamily="34" charset="0"/>
              </a:defRPr>
            </a:lvl9pPr>
          </a:lstStyle>
          <a:p>
            <a:pPr>
              <a:spcBef>
                <a:spcPct val="0"/>
              </a:spcBef>
            </a:pPr>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685800" y="1143000"/>
            <a:ext cx="5486400" cy="3086100"/>
          </a:xfrm>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946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spcBef>
                <a:spcPct val="30000"/>
              </a:spcBef>
              <a:defRPr sz="1200">
                <a:solidFill>
                  <a:schemeClr val="tx1"/>
                </a:solidFill>
                <a:latin typeface="Tahoma" pitchFamily="34" charset="0"/>
              </a:defRPr>
            </a:lvl1pPr>
            <a:lvl2pPr marL="742950" indent="-285750" defTabSz="928688" eaLnBrk="0" hangingPunct="0">
              <a:spcBef>
                <a:spcPct val="30000"/>
              </a:spcBef>
              <a:defRPr sz="1200">
                <a:solidFill>
                  <a:schemeClr val="tx1"/>
                </a:solidFill>
                <a:latin typeface="Tahoma" pitchFamily="34" charset="0"/>
              </a:defRPr>
            </a:lvl2pPr>
            <a:lvl3pPr marL="1143000" indent="-228600" defTabSz="928688" eaLnBrk="0" hangingPunct="0">
              <a:spcBef>
                <a:spcPct val="30000"/>
              </a:spcBef>
              <a:defRPr sz="1200">
                <a:solidFill>
                  <a:schemeClr val="tx1"/>
                </a:solidFill>
                <a:latin typeface="Tahoma" pitchFamily="34" charset="0"/>
              </a:defRPr>
            </a:lvl3pPr>
            <a:lvl4pPr marL="1600200" indent="-228600" defTabSz="928688" eaLnBrk="0" hangingPunct="0">
              <a:spcBef>
                <a:spcPct val="30000"/>
              </a:spcBef>
              <a:defRPr sz="1200">
                <a:solidFill>
                  <a:schemeClr val="tx1"/>
                </a:solidFill>
                <a:latin typeface="Tahoma" pitchFamily="34" charset="0"/>
              </a:defRPr>
            </a:lvl4pPr>
            <a:lvl5pPr marL="2057400" indent="-228600" defTabSz="928688" eaLnBrk="0" hangingPunct="0">
              <a:spcBef>
                <a:spcPct val="30000"/>
              </a:spcBef>
              <a:defRPr sz="1200">
                <a:solidFill>
                  <a:schemeClr val="tx1"/>
                </a:solidFill>
                <a:latin typeface="Tahoma" pitchFamily="34" charset="0"/>
              </a:defRPr>
            </a:lvl5pPr>
            <a:lvl6pPr marL="2514600" indent="-228600" defTabSz="928688" eaLnBrk="0" fontAlgn="base" hangingPunct="0">
              <a:spcBef>
                <a:spcPct val="30000"/>
              </a:spcBef>
              <a:spcAft>
                <a:spcPct val="0"/>
              </a:spcAft>
              <a:defRPr sz="1200">
                <a:solidFill>
                  <a:schemeClr val="tx1"/>
                </a:solidFill>
                <a:latin typeface="Tahoma" pitchFamily="34" charset="0"/>
              </a:defRPr>
            </a:lvl6pPr>
            <a:lvl7pPr marL="2971800" indent="-228600" defTabSz="928688" eaLnBrk="0" fontAlgn="base" hangingPunct="0">
              <a:spcBef>
                <a:spcPct val="30000"/>
              </a:spcBef>
              <a:spcAft>
                <a:spcPct val="0"/>
              </a:spcAft>
              <a:defRPr sz="1200">
                <a:solidFill>
                  <a:schemeClr val="tx1"/>
                </a:solidFill>
                <a:latin typeface="Tahoma" pitchFamily="34" charset="0"/>
              </a:defRPr>
            </a:lvl7pPr>
            <a:lvl8pPr marL="3429000" indent="-228600" defTabSz="928688" eaLnBrk="0" fontAlgn="base" hangingPunct="0">
              <a:spcBef>
                <a:spcPct val="30000"/>
              </a:spcBef>
              <a:spcAft>
                <a:spcPct val="0"/>
              </a:spcAft>
              <a:defRPr sz="1200">
                <a:solidFill>
                  <a:schemeClr val="tx1"/>
                </a:solidFill>
                <a:latin typeface="Tahoma" pitchFamily="34" charset="0"/>
              </a:defRPr>
            </a:lvl8pPr>
            <a:lvl9pPr marL="3886200" indent="-228600" defTabSz="928688" eaLnBrk="0" fontAlgn="base" hangingPunct="0">
              <a:spcBef>
                <a:spcPct val="30000"/>
              </a:spcBef>
              <a:spcAft>
                <a:spcPct val="0"/>
              </a:spcAft>
              <a:defRPr sz="1200">
                <a:solidFill>
                  <a:schemeClr val="tx1"/>
                </a:solidFill>
                <a:latin typeface="Tahoma" pitchFamily="34" charset="0"/>
              </a:defRPr>
            </a:lvl9pPr>
          </a:lstStyle>
          <a:p>
            <a:pPr>
              <a:spcBef>
                <a:spcPct val="0"/>
              </a:spcBef>
            </a:pPr>
            <a:endParaRPr lang="en-US" altLang="en-US"/>
          </a:p>
        </p:txBody>
      </p:sp>
    </p:spTree>
    <p:extLst>
      <p:ext uri="{BB962C8B-B14F-4D97-AF65-F5344CB8AC3E}">
        <p14:creationId xmlns:p14="http://schemas.microsoft.com/office/powerpoint/2010/main" val="40149497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685800" y="1143000"/>
            <a:ext cx="5486400" cy="3086100"/>
          </a:xfrm>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946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spcBef>
                <a:spcPct val="30000"/>
              </a:spcBef>
              <a:defRPr sz="1200">
                <a:solidFill>
                  <a:schemeClr val="tx1"/>
                </a:solidFill>
                <a:latin typeface="Tahoma" pitchFamily="34" charset="0"/>
              </a:defRPr>
            </a:lvl1pPr>
            <a:lvl2pPr marL="742950" indent="-285750" defTabSz="928688" eaLnBrk="0" hangingPunct="0">
              <a:spcBef>
                <a:spcPct val="30000"/>
              </a:spcBef>
              <a:defRPr sz="1200">
                <a:solidFill>
                  <a:schemeClr val="tx1"/>
                </a:solidFill>
                <a:latin typeface="Tahoma" pitchFamily="34" charset="0"/>
              </a:defRPr>
            </a:lvl2pPr>
            <a:lvl3pPr marL="1143000" indent="-228600" defTabSz="928688" eaLnBrk="0" hangingPunct="0">
              <a:spcBef>
                <a:spcPct val="30000"/>
              </a:spcBef>
              <a:defRPr sz="1200">
                <a:solidFill>
                  <a:schemeClr val="tx1"/>
                </a:solidFill>
                <a:latin typeface="Tahoma" pitchFamily="34" charset="0"/>
              </a:defRPr>
            </a:lvl3pPr>
            <a:lvl4pPr marL="1600200" indent="-228600" defTabSz="928688" eaLnBrk="0" hangingPunct="0">
              <a:spcBef>
                <a:spcPct val="30000"/>
              </a:spcBef>
              <a:defRPr sz="1200">
                <a:solidFill>
                  <a:schemeClr val="tx1"/>
                </a:solidFill>
                <a:latin typeface="Tahoma" pitchFamily="34" charset="0"/>
              </a:defRPr>
            </a:lvl4pPr>
            <a:lvl5pPr marL="2057400" indent="-228600" defTabSz="928688" eaLnBrk="0" hangingPunct="0">
              <a:spcBef>
                <a:spcPct val="30000"/>
              </a:spcBef>
              <a:defRPr sz="1200">
                <a:solidFill>
                  <a:schemeClr val="tx1"/>
                </a:solidFill>
                <a:latin typeface="Tahoma" pitchFamily="34" charset="0"/>
              </a:defRPr>
            </a:lvl5pPr>
            <a:lvl6pPr marL="2514600" indent="-228600" defTabSz="928688" eaLnBrk="0" fontAlgn="base" hangingPunct="0">
              <a:spcBef>
                <a:spcPct val="30000"/>
              </a:spcBef>
              <a:spcAft>
                <a:spcPct val="0"/>
              </a:spcAft>
              <a:defRPr sz="1200">
                <a:solidFill>
                  <a:schemeClr val="tx1"/>
                </a:solidFill>
                <a:latin typeface="Tahoma" pitchFamily="34" charset="0"/>
              </a:defRPr>
            </a:lvl6pPr>
            <a:lvl7pPr marL="2971800" indent="-228600" defTabSz="928688" eaLnBrk="0" fontAlgn="base" hangingPunct="0">
              <a:spcBef>
                <a:spcPct val="30000"/>
              </a:spcBef>
              <a:spcAft>
                <a:spcPct val="0"/>
              </a:spcAft>
              <a:defRPr sz="1200">
                <a:solidFill>
                  <a:schemeClr val="tx1"/>
                </a:solidFill>
                <a:latin typeface="Tahoma" pitchFamily="34" charset="0"/>
              </a:defRPr>
            </a:lvl7pPr>
            <a:lvl8pPr marL="3429000" indent="-228600" defTabSz="928688" eaLnBrk="0" fontAlgn="base" hangingPunct="0">
              <a:spcBef>
                <a:spcPct val="30000"/>
              </a:spcBef>
              <a:spcAft>
                <a:spcPct val="0"/>
              </a:spcAft>
              <a:defRPr sz="1200">
                <a:solidFill>
                  <a:schemeClr val="tx1"/>
                </a:solidFill>
                <a:latin typeface="Tahoma" pitchFamily="34" charset="0"/>
              </a:defRPr>
            </a:lvl8pPr>
            <a:lvl9pPr marL="3886200" indent="-228600" defTabSz="928688" eaLnBrk="0" fontAlgn="base" hangingPunct="0">
              <a:spcBef>
                <a:spcPct val="30000"/>
              </a:spcBef>
              <a:spcAft>
                <a:spcPct val="0"/>
              </a:spcAft>
              <a:defRPr sz="1200">
                <a:solidFill>
                  <a:schemeClr val="tx1"/>
                </a:solidFill>
                <a:latin typeface="Tahoma" pitchFamily="34" charset="0"/>
              </a:defRPr>
            </a:lvl9pPr>
          </a:lstStyle>
          <a:p>
            <a:pPr>
              <a:spcBef>
                <a:spcPct val="0"/>
              </a:spcBef>
            </a:pPr>
            <a:endParaRPr lang="en-US" altLang="en-US"/>
          </a:p>
        </p:txBody>
      </p:sp>
    </p:spTree>
    <p:extLst>
      <p:ext uri="{BB962C8B-B14F-4D97-AF65-F5344CB8AC3E}">
        <p14:creationId xmlns:p14="http://schemas.microsoft.com/office/powerpoint/2010/main" val="33341948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685800" y="1143000"/>
            <a:ext cx="5486400" cy="3086100"/>
          </a:xfrm>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946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spcBef>
                <a:spcPct val="30000"/>
              </a:spcBef>
              <a:defRPr sz="1200">
                <a:solidFill>
                  <a:schemeClr val="tx1"/>
                </a:solidFill>
                <a:latin typeface="Tahoma" pitchFamily="34" charset="0"/>
              </a:defRPr>
            </a:lvl1pPr>
            <a:lvl2pPr marL="742950" indent="-285750" defTabSz="928688" eaLnBrk="0" hangingPunct="0">
              <a:spcBef>
                <a:spcPct val="30000"/>
              </a:spcBef>
              <a:defRPr sz="1200">
                <a:solidFill>
                  <a:schemeClr val="tx1"/>
                </a:solidFill>
                <a:latin typeface="Tahoma" pitchFamily="34" charset="0"/>
              </a:defRPr>
            </a:lvl2pPr>
            <a:lvl3pPr marL="1143000" indent="-228600" defTabSz="928688" eaLnBrk="0" hangingPunct="0">
              <a:spcBef>
                <a:spcPct val="30000"/>
              </a:spcBef>
              <a:defRPr sz="1200">
                <a:solidFill>
                  <a:schemeClr val="tx1"/>
                </a:solidFill>
                <a:latin typeface="Tahoma" pitchFamily="34" charset="0"/>
              </a:defRPr>
            </a:lvl3pPr>
            <a:lvl4pPr marL="1600200" indent="-228600" defTabSz="928688" eaLnBrk="0" hangingPunct="0">
              <a:spcBef>
                <a:spcPct val="30000"/>
              </a:spcBef>
              <a:defRPr sz="1200">
                <a:solidFill>
                  <a:schemeClr val="tx1"/>
                </a:solidFill>
                <a:latin typeface="Tahoma" pitchFamily="34" charset="0"/>
              </a:defRPr>
            </a:lvl4pPr>
            <a:lvl5pPr marL="2057400" indent="-228600" defTabSz="928688" eaLnBrk="0" hangingPunct="0">
              <a:spcBef>
                <a:spcPct val="30000"/>
              </a:spcBef>
              <a:defRPr sz="1200">
                <a:solidFill>
                  <a:schemeClr val="tx1"/>
                </a:solidFill>
                <a:latin typeface="Tahoma" pitchFamily="34" charset="0"/>
              </a:defRPr>
            </a:lvl5pPr>
            <a:lvl6pPr marL="2514600" indent="-228600" defTabSz="928688" eaLnBrk="0" fontAlgn="base" hangingPunct="0">
              <a:spcBef>
                <a:spcPct val="30000"/>
              </a:spcBef>
              <a:spcAft>
                <a:spcPct val="0"/>
              </a:spcAft>
              <a:defRPr sz="1200">
                <a:solidFill>
                  <a:schemeClr val="tx1"/>
                </a:solidFill>
                <a:latin typeface="Tahoma" pitchFamily="34" charset="0"/>
              </a:defRPr>
            </a:lvl6pPr>
            <a:lvl7pPr marL="2971800" indent="-228600" defTabSz="928688" eaLnBrk="0" fontAlgn="base" hangingPunct="0">
              <a:spcBef>
                <a:spcPct val="30000"/>
              </a:spcBef>
              <a:spcAft>
                <a:spcPct val="0"/>
              </a:spcAft>
              <a:defRPr sz="1200">
                <a:solidFill>
                  <a:schemeClr val="tx1"/>
                </a:solidFill>
                <a:latin typeface="Tahoma" pitchFamily="34" charset="0"/>
              </a:defRPr>
            </a:lvl7pPr>
            <a:lvl8pPr marL="3429000" indent="-228600" defTabSz="928688" eaLnBrk="0" fontAlgn="base" hangingPunct="0">
              <a:spcBef>
                <a:spcPct val="30000"/>
              </a:spcBef>
              <a:spcAft>
                <a:spcPct val="0"/>
              </a:spcAft>
              <a:defRPr sz="1200">
                <a:solidFill>
                  <a:schemeClr val="tx1"/>
                </a:solidFill>
                <a:latin typeface="Tahoma" pitchFamily="34" charset="0"/>
              </a:defRPr>
            </a:lvl8pPr>
            <a:lvl9pPr marL="3886200" indent="-228600" defTabSz="928688" eaLnBrk="0" fontAlgn="base" hangingPunct="0">
              <a:spcBef>
                <a:spcPct val="30000"/>
              </a:spcBef>
              <a:spcAft>
                <a:spcPct val="0"/>
              </a:spcAft>
              <a:defRPr sz="1200">
                <a:solidFill>
                  <a:schemeClr val="tx1"/>
                </a:solidFill>
                <a:latin typeface="Tahoma" pitchFamily="34" charset="0"/>
              </a:defRPr>
            </a:lvl9pPr>
          </a:lstStyle>
          <a:p>
            <a:pPr>
              <a:spcBef>
                <a:spcPct val="0"/>
              </a:spcBef>
            </a:pPr>
            <a:endParaRPr lang="en-US" altLang="en-US"/>
          </a:p>
        </p:txBody>
      </p:sp>
    </p:spTree>
    <p:extLst>
      <p:ext uri="{BB962C8B-B14F-4D97-AF65-F5344CB8AC3E}">
        <p14:creationId xmlns:p14="http://schemas.microsoft.com/office/powerpoint/2010/main" val="24884935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685800" y="1143000"/>
            <a:ext cx="5486400" cy="3086100"/>
          </a:xfrm>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946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spcBef>
                <a:spcPct val="30000"/>
              </a:spcBef>
              <a:defRPr sz="1200">
                <a:solidFill>
                  <a:schemeClr val="tx1"/>
                </a:solidFill>
                <a:latin typeface="Tahoma" pitchFamily="34" charset="0"/>
              </a:defRPr>
            </a:lvl1pPr>
            <a:lvl2pPr marL="742950" indent="-285750" defTabSz="928688" eaLnBrk="0" hangingPunct="0">
              <a:spcBef>
                <a:spcPct val="30000"/>
              </a:spcBef>
              <a:defRPr sz="1200">
                <a:solidFill>
                  <a:schemeClr val="tx1"/>
                </a:solidFill>
                <a:latin typeface="Tahoma" pitchFamily="34" charset="0"/>
              </a:defRPr>
            </a:lvl2pPr>
            <a:lvl3pPr marL="1143000" indent="-228600" defTabSz="928688" eaLnBrk="0" hangingPunct="0">
              <a:spcBef>
                <a:spcPct val="30000"/>
              </a:spcBef>
              <a:defRPr sz="1200">
                <a:solidFill>
                  <a:schemeClr val="tx1"/>
                </a:solidFill>
                <a:latin typeface="Tahoma" pitchFamily="34" charset="0"/>
              </a:defRPr>
            </a:lvl3pPr>
            <a:lvl4pPr marL="1600200" indent="-228600" defTabSz="928688" eaLnBrk="0" hangingPunct="0">
              <a:spcBef>
                <a:spcPct val="30000"/>
              </a:spcBef>
              <a:defRPr sz="1200">
                <a:solidFill>
                  <a:schemeClr val="tx1"/>
                </a:solidFill>
                <a:latin typeface="Tahoma" pitchFamily="34" charset="0"/>
              </a:defRPr>
            </a:lvl4pPr>
            <a:lvl5pPr marL="2057400" indent="-228600" defTabSz="928688" eaLnBrk="0" hangingPunct="0">
              <a:spcBef>
                <a:spcPct val="30000"/>
              </a:spcBef>
              <a:defRPr sz="1200">
                <a:solidFill>
                  <a:schemeClr val="tx1"/>
                </a:solidFill>
                <a:latin typeface="Tahoma" pitchFamily="34" charset="0"/>
              </a:defRPr>
            </a:lvl5pPr>
            <a:lvl6pPr marL="2514600" indent="-228600" defTabSz="928688" eaLnBrk="0" fontAlgn="base" hangingPunct="0">
              <a:spcBef>
                <a:spcPct val="30000"/>
              </a:spcBef>
              <a:spcAft>
                <a:spcPct val="0"/>
              </a:spcAft>
              <a:defRPr sz="1200">
                <a:solidFill>
                  <a:schemeClr val="tx1"/>
                </a:solidFill>
                <a:latin typeface="Tahoma" pitchFamily="34" charset="0"/>
              </a:defRPr>
            </a:lvl6pPr>
            <a:lvl7pPr marL="2971800" indent="-228600" defTabSz="928688" eaLnBrk="0" fontAlgn="base" hangingPunct="0">
              <a:spcBef>
                <a:spcPct val="30000"/>
              </a:spcBef>
              <a:spcAft>
                <a:spcPct val="0"/>
              </a:spcAft>
              <a:defRPr sz="1200">
                <a:solidFill>
                  <a:schemeClr val="tx1"/>
                </a:solidFill>
                <a:latin typeface="Tahoma" pitchFamily="34" charset="0"/>
              </a:defRPr>
            </a:lvl7pPr>
            <a:lvl8pPr marL="3429000" indent="-228600" defTabSz="928688" eaLnBrk="0" fontAlgn="base" hangingPunct="0">
              <a:spcBef>
                <a:spcPct val="30000"/>
              </a:spcBef>
              <a:spcAft>
                <a:spcPct val="0"/>
              </a:spcAft>
              <a:defRPr sz="1200">
                <a:solidFill>
                  <a:schemeClr val="tx1"/>
                </a:solidFill>
                <a:latin typeface="Tahoma" pitchFamily="34" charset="0"/>
              </a:defRPr>
            </a:lvl8pPr>
            <a:lvl9pPr marL="3886200" indent="-228600" defTabSz="928688" eaLnBrk="0" fontAlgn="base" hangingPunct="0">
              <a:spcBef>
                <a:spcPct val="30000"/>
              </a:spcBef>
              <a:spcAft>
                <a:spcPct val="0"/>
              </a:spcAft>
              <a:defRPr sz="1200">
                <a:solidFill>
                  <a:schemeClr val="tx1"/>
                </a:solidFill>
                <a:latin typeface="Tahoma" pitchFamily="34" charset="0"/>
              </a:defRPr>
            </a:lvl9pPr>
          </a:lstStyle>
          <a:p>
            <a:pPr>
              <a:spcBef>
                <a:spcPct val="0"/>
              </a:spcBef>
            </a:pPr>
            <a:endParaRPr lang="en-US" altLang="en-US"/>
          </a:p>
        </p:txBody>
      </p:sp>
    </p:spTree>
    <p:extLst>
      <p:ext uri="{BB962C8B-B14F-4D97-AF65-F5344CB8AC3E}">
        <p14:creationId xmlns:p14="http://schemas.microsoft.com/office/powerpoint/2010/main" val="27274172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685800" y="1143000"/>
            <a:ext cx="5486400" cy="3086100"/>
          </a:xfrm>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946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spcBef>
                <a:spcPct val="30000"/>
              </a:spcBef>
              <a:defRPr sz="1200">
                <a:solidFill>
                  <a:schemeClr val="tx1"/>
                </a:solidFill>
                <a:latin typeface="Tahoma" pitchFamily="34" charset="0"/>
              </a:defRPr>
            </a:lvl1pPr>
            <a:lvl2pPr marL="742950" indent="-285750" defTabSz="928688" eaLnBrk="0" hangingPunct="0">
              <a:spcBef>
                <a:spcPct val="30000"/>
              </a:spcBef>
              <a:defRPr sz="1200">
                <a:solidFill>
                  <a:schemeClr val="tx1"/>
                </a:solidFill>
                <a:latin typeface="Tahoma" pitchFamily="34" charset="0"/>
              </a:defRPr>
            </a:lvl2pPr>
            <a:lvl3pPr marL="1143000" indent="-228600" defTabSz="928688" eaLnBrk="0" hangingPunct="0">
              <a:spcBef>
                <a:spcPct val="30000"/>
              </a:spcBef>
              <a:defRPr sz="1200">
                <a:solidFill>
                  <a:schemeClr val="tx1"/>
                </a:solidFill>
                <a:latin typeface="Tahoma" pitchFamily="34" charset="0"/>
              </a:defRPr>
            </a:lvl3pPr>
            <a:lvl4pPr marL="1600200" indent="-228600" defTabSz="928688" eaLnBrk="0" hangingPunct="0">
              <a:spcBef>
                <a:spcPct val="30000"/>
              </a:spcBef>
              <a:defRPr sz="1200">
                <a:solidFill>
                  <a:schemeClr val="tx1"/>
                </a:solidFill>
                <a:latin typeface="Tahoma" pitchFamily="34" charset="0"/>
              </a:defRPr>
            </a:lvl4pPr>
            <a:lvl5pPr marL="2057400" indent="-228600" defTabSz="928688" eaLnBrk="0" hangingPunct="0">
              <a:spcBef>
                <a:spcPct val="30000"/>
              </a:spcBef>
              <a:defRPr sz="1200">
                <a:solidFill>
                  <a:schemeClr val="tx1"/>
                </a:solidFill>
                <a:latin typeface="Tahoma" pitchFamily="34" charset="0"/>
              </a:defRPr>
            </a:lvl5pPr>
            <a:lvl6pPr marL="2514600" indent="-228600" defTabSz="928688" eaLnBrk="0" fontAlgn="base" hangingPunct="0">
              <a:spcBef>
                <a:spcPct val="30000"/>
              </a:spcBef>
              <a:spcAft>
                <a:spcPct val="0"/>
              </a:spcAft>
              <a:defRPr sz="1200">
                <a:solidFill>
                  <a:schemeClr val="tx1"/>
                </a:solidFill>
                <a:latin typeface="Tahoma" pitchFamily="34" charset="0"/>
              </a:defRPr>
            </a:lvl6pPr>
            <a:lvl7pPr marL="2971800" indent="-228600" defTabSz="928688" eaLnBrk="0" fontAlgn="base" hangingPunct="0">
              <a:spcBef>
                <a:spcPct val="30000"/>
              </a:spcBef>
              <a:spcAft>
                <a:spcPct val="0"/>
              </a:spcAft>
              <a:defRPr sz="1200">
                <a:solidFill>
                  <a:schemeClr val="tx1"/>
                </a:solidFill>
                <a:latin typeface="Tahoma" pitchFamily="34" charset="0"/>
              </a:defRPr>
            </a:lvl7pPr>
            <a:lvl8pPr marL="3429000" indent="-228600" defTabSz="928688" eaLnBrk="0" fontAlgn="base" hangingPunct="0">
              <a:spcBef>
                <a:spcPct val="30000"/>
              </a:spcBef>
              <a:spcAft>
                <a:spcPct val="0"/>
              </a:spcAft>
              <a:defRPr sz="1200">
                <a:solidFill>
                  <a:schemeClr val="tx1"/>
                </a:solidFill>
                <a:latin typeface="Tahoma" pitchFamily="34" charset="0"/>
              </a:defRPr>
            </a:lvl8pPr>
            <a:lvl9pPr marL="3886200" indent="-228600" defTabSz="928688" eaLnBrk="0" fontAlgn="base" hangingPunct="0">
              <a:spcBef>
                <a:spcPct val="30000"/>
              </a:spcBef>
              <a:spcAft>
                <a:spcPct val="0"/>
              </a:spcAft>
              <a:defRPr sz="1200">
                <a:solidFill>
                  <a:schemeClr val="tx1"/>
                </a:solidFill>
                <a:latin typeface="Tahoma" pitchFamily="34" charset="0"/>
              </a:defRPr>
            </a:lvl9pPr>
          </a:lstStyle>
          <a:p>
            <a:pPr>
              <a:spcBef>
                <a:spcPct val="0"/>
              </a:spcBef>
            </a:pPr>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685800" y="1143000"/>
            <a:ext cx="5486400" cy="3086100"/>
          </a:xfrm>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946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spcBef>
                <a:spcPct val="30000"/>
              </a:spcBef>
              <a:defRPr sz="1200">
                <a:solidFill>
                  <a:schemeClr val="tx1"/>
                </a:solidFill>
                <a:latin typeface="Tahoma" pitchFamily="34" charset="0"/>
              </a:defRPr>
            </a:lvl1pPr>
            <a:lvl2pPr marL="742950" indent="-285750" defTabSz="928688" eaLnBrk="0" hangingPunct="0">
              <a:spcBef>
                <a:spcPct val="30000"/>
              </a:spcBef>
              <a:defRPr sz="1200">
                <a:solidFill>
                  <a:schemeClr val="tx1"/>
                </a:solidFill>
                <a:latin typeface="Tahoma" pitchFamily="34" charset="0"/>
              </a:defRPr>
            </a:lvl2pPr>
            <a:lvl3pPr marL="1143000" indent="-228600" defTabSz="928688" eaLnBrk="0" hangingPunct="0">
              <a:spcBef>
                <a:spcPct val="30000"/>
              </a:spcBef>
              <a:defRPr sz="1200">
                <a:solidFill>
                  <a:schemeClr val="tx1"/>
                </a:solidFill>
                <a:latin typeface="Tahoma" pitchFamily="34" charset="0"/>
              </a:defRPr>
            </a:lvl3pPr>
            <a:lvl4pPr marL="1600200" indent="-228600" defTabSz="928688" eaLnBrk="0" hangingPunct="0">
              <a:spcBef>
                <a:spcPct val="30000"/>
              </a:spcBef>
              <a:defRPr sz="1200">
                <a:solidFill>
                  <a:schemeClr val="tx1"/>
                </a:solidFill>
                <a:latin typeface="Tahoma" pitchFamily="34" charset="0"/>
              </a:defRPr>
            </a:lvl4pPr>
            <a:lvl5pPr marL="2057400" indent="-228600" defTabSz="928688" eaLnBrk="0" hangingPunct="0">
              <a:spcBef>
                <a:spcPct val="30000"/>
              </a:spcBef>
              <a:defRPr sz="1200">
                <a:solidFill>
                  <a:schemeClr val="tx1"/>
                </a:solidFill>
                <a:latin typeface="Tahoma" pitchFamily="34" charset="0"/>
              </a:defRPr>
            </a:lvl5pPr>
            <a:lvl6pPr marL="2514600" indent="-228600" defTabSz="928688" eaLnBrk="0" fontAlgn="base" hangingPunct="0">
              <a:spcBef>
                <a:spcPct val="30000"/>
              </a:spcBef>
              <a:spcAft>
                <a:spcPct val="0"/>
              </a:spcAft>
              <a:defRPr sz="1200">
                <a:solidFill>
                  <a:schemeClr val="tx1"/>
                </a:solidFill>
                <a:latin typeface="Tahoma" pitchFamily="34" charset="0"/>
              </a:defRPr>
            </a:lvl6pPr>
            <a:lvl7pPr marL="2971800" indent="-228600" defTabSz="928688" eaLnBrk="0" fontAlgn="base" hangingPunct="0">
              <a:spcBef>
                <a:spcPct val="30000"/>
              </a:spcBef>
              <a:spcAft>
                <a:spcPct val="0"/>
              </a:spcAft>
              <a:defRPr sz="1200">
                <a:solidFill>
                  <a:schemeClr val="tx1"/>
                </a:solidFill>
                <a:latin typeface="Tahoma" pitchFamily="34" charset="0"/>
              </a:defRPr>
            </a:lvl7pPr>
            <a:lvl8pPr marL="3429000" indent="-228600" defTabSz="928688" eaLnBrk="0" fontAlgn="base" hangingPunct="0">
              <a:spcBef>
                <a:spcPct val="30000"/>
              </a:spcBef>
              <a:spcAft>
                <a:spcPct val="0"/>
              </a:spcAft>
              <a:defRPr sz="1200">
                <a:solidFill>
                  <a:schemeClr val="tx1"/>
                </a:solidFill>
                <a:latin typeface="Tahoma" pitchFamily="34" charset="0"/>
              </a:defRPr>
            </a:lvl8pPr>
            <a:lvl9pPr marL="3886200" indent="-228600" defTabSz="928688" eaLnBrk="0" fontAlgn="base" hangingPunct="0">
              <a:spcBef>
                <a:spcPct val="30000"/>
              </a:spcBef>
              <a:spcAft>
                <a:spcPct val="0"/>
              </a:spcAft>
              <a:defRPr sz="1200">
                <a:solidFill>
                  <a:schemeClr val="tx1"/>
                </a:solidFill>
                <a:latin typeface="Tahoma" pitchFamily="34" charset="0"/>
              </a:defRPr>
            </a:lvl9pPr>
          </a:lstStyle>
          <a:p>
            <a:pPr>
              <a:spcBef>
                <a:spcPct val="0"/>
              </a:spcBef>
            </a:pPr>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685800" y="1143000"/>
            <a:ext cx="5486400" cy="3086100"/>
          </a:xfrm>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946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spcBef>
                <a:spcPct val="30000"/>
              </a:spcBef>
              <a:defRPr sz="1200">
                <a:solidFill>
                  <a:schemeClr val="tx1"/>
                </a:solidFill>
                <a:latin typeface="Tahoma" pitchFamily="34" charset="0"/>
              </a:defRPr>
            </a:lvl1pPr>
            <a:lvl2pPr marL="742950" indent="-285750" defTabSz="928688" eaLnBrk="0" hangingPunct="0">
              <a:spcBef>
                <a:spcPct val="30000"/>
              </a:spcBef>
              <a:defRPr sz="1200">
                <a:solidFill>
                  <a:schemeClr val="tx1"/>
                </a:solidFill>
                <a:latin typeface="Tahoma" pitchFamily="34" charset="0"/>
              </a:defRPr>
            </a:lvl2pPr>
            <a:lvl3pPr marL="1143000" indent="-228600" defTabSz="928688" eaLnBrk="0" hangingPunct="0">
              <a:spcBef>
                <a:spcPct val="30000"/>
              </a:spcBef>
              <a:defRPr sz="1200">
                <a:solidFill>
                  <a:schemeClr val="tx1"/>
                </a:solidFill>
                <a:latin typeface="Tahoma" pitchFamily="34" charset="0"/>
              </a:defRPr>
            </a:lvl3pPr>
            <a:lvl4pPr marL="1600200" indent="-228600" defTabSz="928688" eaLnBrk="0" hangingPunct="0">
              <a:spcBef>
                <a:spcPct val="30000"/>
              </a:spcBef>
              <a:defRPr sz="1200">
                <a:solidFill>
                  <a:schemeClr val="tx1"/>
                </a:solidFill>
                <a:latin typeface="Tahoma" pitchFamily="34" charset="0"/>
              </a:defRPr>
            </a:lvl4pPr>
            <a:lvl5pPr marL="2057400" indent="-228600" defTabSz="928688" eaLnBrk="0" hangingPunct="0">
              <a:spcBef>
                <a:spcPct val="30000"/>
              </a:spcBef>
              <a:defRPr sz="1200">
                <a:solidFill>
                  <a:schemeClr val="tx1"/>
                </a:solidFill>
                <a:latin typeface="Tahoma" pitchFamily="34" charset="0"/>
              </a:defRPr>
            </a:lvl5pPr>
            <a:lvl6pPr marL="2514600" indent="-228600" defTabSz="928688" eaLnBrk="0" fontAlgn="base" hangingPunct="0">
              <a:spcBef>
                <a:spcPct val="30000"/>
              </a:spcBef>
              <a:spcAft>
                <a:spcPct val="0"/>
              </a:spcAft>
              <a:defRPr sz="1200">
                <a:solidFill>
                  <a:schemeClr val="tx1"/>
                </a:solidFill>
                <a:latin typeface="Tahoma" pitchFamily="34" charset="0"/>
              </a:defRPr>
            </a:lvl6pPr>
            <a:lvl7pPr marL="2971800" indent="-228600" defTabSz="928688" eaLnBrk="0" fontAlgn="base" hangingPunct="0">
              <a:spcBef>
                <a:spcPct val="30000"/>
              </a:spcBef>
              <a:spcAft>
                <a:spcPct val="0"/>
              </a:spcAft>
              <a:defRPr sz="1200">
                <a:solidFill>
                  <a:schemeClr val="tx1"/>
                </a:solidFill>
                <a:latin typeface="Tahoma" pitchFamily="34" charset="0"/>
              </a:defRPr>
            </a:lvl7pPr>
            <a:lvl8pPr marL="3429000" indent="-228600" defTabSz="928688" eaLnBrk="0" fontAlgn="base" hangingPunct="0">
              <a:spcBef>
                <a:spcPct val="30000"/>
              </a:spcBef>
              <a:spcAft>
                <a:spcPct val="0"/>
              </a:spcAft>
              <a:defRPr sz="1200">
                <a:solidFill>
                  <a:schemeClr val="tx1"/>
                </a:solidFill>
                <a:latin typeface="Tahoma" pitchFamily="34" charset="0"/>
              </a:defRPr>
            </a:lvl8pPr>
            <a:lvl9pPr marL="3886200" indent="-228600" defTabSz="928688" eaLnBrk="0" fontAlgn="base" hangingPunct="0">
              <a:spcBef>
                <a:spcPct val="30000"/>
              </a:spcBef>
              <a:spcAft>
                <a:spcPct val="0"/>
              </a:spcAft>
              <a:defRPr sz="1200">
                <a:solidFill>
                  <a:schemeClr val="tx1"/>
                </a:solidFill>
                <a:latin typeface="Tahoma" pitchFamily="34" charset="0"/>
              </a:defRPr>
            </a:lvl9pPr>
          </a:lstStyle>
          <a:p>
            <a:pPr>
              <a:spcBef>
                <a:spcPct val="0"/>
              </a:spcBef>
            </a:pPr>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685800" y="1143000"/>
            <a:ext cx="5486400" cy="3086100"/>
          </a:xfrm>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638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spcBef>
                <a:spcPct val="30000"/>
              </a:spcBef>
              <a:defRPr sz="1200">
                <a:solidFill>
                  <a:schemeClr val="tx1"/>
                </a:solidFill>
                <a:latin typeface="Tahoma" pitchFamily="34" charset="0"/>
              </a:defRPr>
            </a:lvl1pPr>
            <a:lvl2pPr marL="742950" indent="-285750" defTabSz="928688" eaLnBrk="0" hangingPunct="0">
              <a:spcBef>
                <a:spcPct val="30000"/>
              </a:spcBef>
              <a:defRPr sz="1200">
                <a:solidFill>
                  <a:schemeClr val="tx1"/>
                </a:solidFill>
                <a:latin typeface="Tahoma" pitchFamily="34" charset="0"/>
              </a:defRPr>
            </a:lvl2pPr>
            <a:lvl3pPr marL="1143000" indent="-228600" defTabSz="928688" eaLnBrk="0" hangingPunct="0">
              <a:spcBef>
                <a:spcPct val="30000"/>
              </a:spcBef>
              <a:defRPr sz="1200">
                <a:solidFill>
                  <a:schemeClr val="tx1"/>
                </a:solidFill>
                <a:latin typeface="Tahoma" pitchFamily="34" charset="0"/>
              </a:defRPr>
            </a:lvl3pPr>
            <a:lvl4pPr marL="1600200" indent="-228600" defTabSz="928688" eaLnBrk="0" hangingPunct="0">
              <a:spcBef>
                <a:spcPct val="30000"/>
              </a:spcBef>
              <a:defRPr sz="1200">
                <a:solidFill>
                  <a:schemeClr val="tx1"/>
                </a:solidFill>
                <a:latin typeface="Tahoma" pitchFamily="34" charset="0"/>
              </a:defRPr>
            </a:lvl4pPr>
            <a:lvl5pPr marL="2057400" indent="-228600" defTabSz="928688" eaLnBrk="0" hangingPunct="0">
              <a:spcBef>
                <a:spcPct val="30000"/>
              </a:spcBef>
              <a:defRPr sz="1200">
                <a:solidFill>
                  <a:schemeClr val="tx1"/>
                </a:solidFill>
                <a:latin typeface="Tahoma" pitchFamily="34" charset="0"/>
              </a:defRPr>
            </a:lvl5pPr>
            <a:lvl6pPr marL="2514600" indent="-228600" defTabSz="928688" eaLnBrk="0" fontAlgn="base" hangingPunct="0">
              <a:spcBef>
                <a:spcPct val="30000"/>
              </a:spcBef>
              <a:spcAft>
                <a:spcPct val="0"/>
              </a:spcAft>
              <a:defRPr sz="1200">
                <a:solidFill>
                  <a:schemeClr val="tx1"/>
                </a:solidFill>
                <a:latin typeface="Tahoma" pitchFamily="34" charset="0"/>
              </a:defRPr>
            </a:lvl6pPr>
            <a:lvl7pPr marL="2971800" indent="-228600" defTabSz="928688" eaLnBrk="0" fontAlgn="base" hangingPunct="0">
              <a:spcBef>
                <a:spcPct val="30000"/>
              </a:spcBef>
              <a:spcAft>
                <a:spcPct val="0"/>
              </a:spcAft>
              <a:defRPr sz="1200">
                <a:solidFill>
                  <a:schemeClr val="tx1"/>
                </a:solidFill>
                <a:latin typeface="Tahoma" pitchFamily="34" charset="0"/>
              </a:defRPr>
            </a:lvl7pPr>
            <a:lvl8pPr marL="3429000" indent="-228600" defTabSz="928688" eaLnBrk="0" fontAlgn="base" hangingPunct="0">
              <a:spcBef>
                <a:spcPct val="30000"/>
              </a:spcBef>
              <a:spcAft>
                <a:spcPct val="0"/>
              </a:spcAft>
              <a:defRPr sz="1200">
                <a:solidFill>
                  <a:schemeClr val="tx1"/>
                </a:solidFill>
                <a:latin typeface="Tahoma" pitchFamily="34" charset="0"/>
              </a:defRPr>
            </a:lvl8pPr>
            <a:lvl9pPr marL="3886200" indent="-228600" defTabSz="928688" eaLnBrk="0" fontAlgn="base" hangingPunct="0">
              <a:spcBef>
                <a:spcPct val="30000"/>
              </a:spcBef>
              <a:spcAft>
                <a:spcPct val="0"/>
              </a:spcAft>
              <a:defRPr sz="1200">
                <a:solidFill>
                  <a:schemeClr val="tx1"/>
                </a:solidFill>
                <a:latin typeface="Tahoma" pitchFamily="34" charset="0"/>
              </a:defRPr>
            </a:lvl9pPr>
          </a:lstStyle>
          <a:p>
            <a:pPr>
              <a:spcBef>
                <a:spcPct val="0"/>
              </a:spcBef>
            </a:pPr>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685800" y="1143000"/>
            <a:ext cx="5486400" cy="3086100"/>
          </a:xfrm>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638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spcBef>
                <a:spcPct val="30000"/>
              </a:spcBef>
              <a:defRPr sz="1200">
                <a:solidFill>
                  <a:schemeClr val="tx1"/>
                </a:solidFill>
                <a:latin typeface="Tahoma" pitchFamily="34" charset="0"/>
              </a:defRPr>
            </a:lvl1pPr>
            <a:lvl2pPr marL="742950" indent="-285750" defTabSz="928688" eaLnBrk="0" hangingPunct="0">
              <a:spcBef>
                <a:spcPct val="30000"/>
              </a:spcBef>
              <a:defRPr sz="1200">
                <a:solidFill>
                  <a:schemeClr val="tx1"/>
                </a:solidFill>
                <a:latin typeface="Tahoma" pitchFamily="34" charset="0"/>
              </a:defRPr>
            </a:lvl2pPr>
            <a:lvl3pPr marL="1143000" indent="-228600" defTabSz="928688" eaLnBrk="0" hangingPunct="0">
              <a:spcBef>
                <a:spcPct val="30000"/>
              </a:spcBef>
              <a:defRPr sz="1200">
                <a:solidFill>
                  <a:schemeClr val="tx1"/>
                </a:solidFill>
                <a:latin typeface="Tahoma" pitchFamily="34" charset="0"/>
              </a:defRPr>
            </a:lvl3pPr>
            <a:lvl4pPr marL="1600200" indent="-228600" defTabSz="928688" eaLnBrk="0" hangingPunct="0">
              <a:spcBef>
                <a:spcPct val="30000"/>
              </a:spcBef>
              <a:defRPr sz="1200">
                <a:solidFill>
                  <a:schemeClr val="tx1"/>
                </a:solidFill>
                <a:latin typeface="Tahoma" pitchFamily="34" charset="0"/>
              </a:defRPr>
            </a:lvl4pPr>
            <a:lvl5pPr marL="2057400" indent="-228600" defTabSz="928688" eaLnBrk="0" hangingPunct="0">
              <a:spcBef>
                <a:spcPct val="30000"/>
              </a:spcBef>
              <a:defRPr sz="1200">
                <a:solidFill>
                  <a:schemeClr val="tx1"/>
                </a:solidFill>
                <a:latin typeface="Tahoma" pitchFamily="34" charset="0"/>
              </a:defRPr>
            </a:lvl5pPr>
            <a:lvl6pPr marL="2514600" indent="-228600" defTabSz="928688" eaLnBrk="0" fontAlgn="base" hangingPunct="0">
              <a:spcBef>
                <a:spcPct val="30000"/>
              </a:spcBef>
              <a:spcAft>
                <a:spcPct val="0"/>
              </a:spcAft>
              <a:defRPr sz="1200">
                <a:solidFill>
                  <a:schemeClr val="tx1"/>
                </a:solidFill>
                <a:latin typeface="Tahoma" pitchFamily="34" charset="0"/>
              </a:defRPr>
            </a:lvl6pPr>
            <a:lvl7pPr marL="2971800" indent="-228600" defTabSz="928688" eaLnBrk="0" fontAlgn="base" hangingPunct="0">
              <a:spcBef>
                <a:spcPct val="30000"/>
              </a:spcBef>
              <a:spcAft>
                <a:spcPct val="0"/>
              </a:spcAft>
              <a:defRPr sz="1200">
                <a:solidFill>
                  <a:schemeClr val="tx1"/>
                </a:solidFill>
                <a:latin typeface="Tahoma" pitchFamily="34" charset="0"/>
              </a:defRPr>
            </a:lvl7pPr>
            <a:lvl8pPr marL="3429000" indent="-228600" defTabSz="928688" eaLnBrk="0" fontAlgn="base" hangingPunct="0">
              <a:spcBef>
                <a:spcPct val="30000"/>
              </a:spcBef>
              <a:spcAft>
                <a:spcPct val="0"/>
              </a:spcAft>
              <a:defRPr sz="1200">
                <a:solidFill>
                  <a:schemeClr val="tx1"/>
                </a:solidFill>
                <a:latin typeface="Tahoma" pitchFamily="34" charset="0"/>
              </a:defRPr>
            </a:lvl8pPr>
            <a:lvl9pPr marL="3886200" indent="-228600" defTabSz="928688" eaLnBrk="0" fontAlgn="base" hangingPunct="0">
              <a:spcBef>
                <a:spcPct val="30000"/>
              </a:spcBef>
              <a:spcAft>
                <a:spcPct val="0"/>
              </a:spcAft>
              <a:defRPr sz="1200">
                <a:solidFill>
                  <a:schemeClr val="tx1"/>
                </a:solidFill>
                <a:latin typeface="Tahoma" pitchFamily="34" charset="0"/>
              </a:defRPr>
            </a:lvl9pPr>
          </a:lstStyle>
          <a:p>
            <a:pPr>
              <a:spcBef>
                <a:spcPct val="0"/>
              </a:spcBef>
            </a:pPr>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685800" y="1143000"/>
            <a:ext cx="5486400" cy="3086100"/>
          </a:xfrm>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638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spcBef>
                <a:spcPct val="30000"/>
              </a:spcBef>
              <a:defRPr sz="1200">
                <a:solidFill>
                  <a:schemeClr val="tx1"/>
                </a:solidFill>
                <a:latin typeface="Tahoma" pitchFamily="34" charset="0"/>
              </a:defRPr>
            </a:lvl1pPr>
            <a:lvl2pPr marL="742950" indent="-285750" defTabSz="928688" eaLnBrk="0" hangingPunct="0">
              <a:spcBef>
                <a:spcPct val="30000"/>
              </a:spcBef>
              <a:defRPr sz="1200">
                <a:solidFill>
                  <a:schemeClr val="tx1"/>
                </a:solidFill>
                <a:latin typeface="Tahoma" pitchFamily="34" charset="0"/>
              </a:defRPr>
            </a:lvl2pPr>
            <a:lvl3pPr marL="1143000" indent="-228600" defTabSz="928688" eaLnBrk="0" hangingPunct="0">
              <a:spcBef>
                <a:spcPct val="30000"/>
              </a:spcBef>
              <a:defRPr sz="1200">
                <a:solidFill>
                  <a:schemeClr val="tx1"/>
                </a:solidFill>
                <a:latin typeface="Tahoma" pitchFamily="34" charset="0"/>
              </a:defRPr>
            </a:lvl3pPr>
            <a:lvl4pPr marL="1600200" indent="-228600" defTabSz="928688" eaLnBrk="0" hangingPunct="0">
              <a:spcBef>
                <a:spcPct val="30000"/>
              </a:spcBef>
              <a:defRPr sz="1200">
                <a:solidFill>
                  <a:schemeClr val="tx1"/>
                </a:solidFill>
                <a:latin typeface="Tahoma" pitchFamily="34" charset="0"/>
              </a:defRPr>
            </a:lvl4pPr>
            <a:lvl5pPr marL="2057400" indent="-228600" defTabSz="928688" eaLnBrk="0" hangingPunct="0">
              <a:spcBef>
                <a:spcPct val="30000"/>
              </a:spcBef>
              <a:defRPr sz="1200">
                <a:solidFill>
                  <a:schemeClr val="tx1"/>
                </a:solidFill>
                <a:latin typeface="Tahoma" pitchFamily="34" charset="0"/>
              </a:defRPr>
            </a:lvl5pPr>
            <a:lvl6pPr marL="2514600" indent="-228600" defTabSz="928688" eaLnBrk="0" fontAlgn="base" hangingPunct="0">
              <a:spcBef>
                <a:spcPct val="30000"/>
              </a:spcBef>
              <a:spcAft>
                <a:spcPct val="0"/>
              </a:spcAft>
              <a:defRPr sz="1200">
                <a:solidFill>
                  <a:schemeClr val="tx1"/>
                </a:solidFill>
                <a:latin typeface="Tahoma" pitchFamily="34" charset="0"/>
              </a:defRPr>
            </a:lvl6pPr>
            <a:lvl7pPr marL="2971800" indent="-228600" defTabSz="928688" eaLnBrk="0" fontAlgn="base" hangingPunct="0">
              <a:spcBef>
                <a:spcPct val="30000"/>
              </a:spcBef>
              <a:spcAft>
                <a:spcPct val="0"/>
              </a:spcAft>
              <a:defRPr sz="1200">
                <a:solidFill>
                  <a:schemeClr val="tx1"/>
                </a:solidFill>
                <a:latin typeface="Tahoma" pitchFamily="34" charset="0"/>
              </a:defRPr>
            </a:lvl7pPr>
            <a:lvl8pPr marL="3429000" indent="-228600" defTabSz="928688" eaLnBrk="0" fontAlgn="base" hangingPunct="0">
              <a:spcBef>
                <a:spcPct val="30000"/>
              </a:spcBef>
              <a:spcAft>
                <a:spcPct val="0"/>
              </a:spcAft>
              <a:defRPr sz="1200">
                <a:solidFill>
                  <a:schemeClr val="tx1"/>
                </a:solidFill>
                <a:latin typeface="Tahoma" pitchFamily="34" charset="0"/>
              </a:defRPr>
            </a:lvl8pPr>
            <a:lvl9pPr marL="3886200" indent="-228600" defTabSz="928688" eaLnBrk="0" fontAlgn="base" hangingPunct="0">
              <a:spcBef>
                <a:spcPct val="30000"/>
              </a:spcBef>
              <a:spcAft>
                <a:spcPct val="0"/>
              </a:spcAft>
              <a:defRPr sz="1200">
                <a:solidFill>
                  <a:schemeClr val="tx1"/>
                </a:solidFill>
                <a:latin typeface="Tahoma" pitchFamily="34" charset="0"/>
              </a:defRPr>
            </a:lvl9pPr>
          </a:lstStyle>
          <a:p>
            <a:pPr>
              <a:spcBef>
                <a:spcPct val="0"/>
              </a:spcBef>
            </a:pPr>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685800" y="1143000"/>
            <a:ext cx="5486400" cy="3086100"/>
          </a:xfrm>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946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spcBef>
                <a:spcPct val="30000"/>
              </a:spcBef>
              <a:defRPr sz="1200">
                <a:solidFill>
                  <a:schemeClr val="tx1"/>
                </a:solidFill>
                <a:latin typeface="Tahoma" pitchFamily="34" charset="0"/>
              </a:defRPr>
            </a:lvl1pPr>
            <a:lvl2pPr marL="742950" indent="-285750" defTabSz="928688" eaLnBrk="0" hangingPunct="0">
              <a:spcBef>
                <a:spcPct val="30000"/>
              </a:spcBef>
              <a:defRPr sz="1200">
                <a:solidFill>
                  <a:schemeClr val="tx1"/>
                </a:solidFill>
                <a:latin typeface="Tahoma" pitchFamily="34" charset="0"/>
              </a:defRPr>
            </a:lvl2pPr>
            <a:lvl3pPr marL="1143000" indent="-228600" defTabSz="928688" eaLnBrk="0" hangingPunct="0">
              <a:spcBef>
                <a:spcPct val="30000"/>
              </a:spcBef>
              <a:defRPr sz="1200">
                <a:solidFill>
                  <a:schemeClr val="tx1"/>
                </a:solidFill>
                <a:latin typeface="Tahoma" pitchFamily="34" charset="0"/>
              </a:defRPr>
            </a:lvl3pPr>
            <a:lvl4pPr marL="1600200" indent="-228600" defTabSz="928688" eaLnBrk="0" hangingPunct="0">
              <a:spcBef>
                <a:spcPct val="30000"/>
              </a:spcBef>
              <a:defRPr sz="1200">
                <a:solidFill>
                  <a:schemeClr val="tx1"/>
                </a:solidFill>
                <a:latin typeface="Tahoma" pitchFamily="34" charset="0"/>
              </a:defRPr>
            </a:lvl4pPr>
            <a:lvl5pPr marL="2057400" indent="-228600" defTabSz="928688" eaLnBrk="0" hangingPunct="0">
              <a:spcBef>
                <a:spcPct val="30000"/>
              </a:spcBef>
              <a:defRPr sz="1200">
                <a:solidFill>
                  <a:schemeClr val="tx1"/>
                </a:solidFill>
                <a:latin typeface="Tahoma" pitchFamily="34" charset="0"/>
              </a:defRPr>
            </a:lvl5pPr>
            <a:lvl6pPr marL="2514600" indent="-228600" defTabSz="928688" eaLnBrk="0" fontAlgn="base" hangingPunct="0">
              <a:spcBef>
                <a:spcPct val="30000"/>
              </a:spcBef>
              <a:spcAft>
                <a:spcPct val="0"/>
              </a:spcAft>
              <a:defRPr sz="1200">
                <a:solidFill>
                  <a:schemeClr val="tx1"/>
                </a:solidFill>
                <a:latin typeface="Tahoma" pitchFamily="34" charset="0"/>
              </a:defRPr>
            </a:lvl6pPr>
            <a:lvl7pPr marL="2971800" indent="-228600" defTabSz="928688" eaLnBrk="0" fontAlgn="base" hangingPunct="0">
              <a:spcBef>
                <a:spcPct val="30000"/>
              </a:spcBef>
              <a:spcAft>
                <a:spcPct val="0"/>
              </a:spcAft>
              <a:defRPr sz="1200">
                <a:solidFill>
                  <a:schemeClr val="tx1"/>
                </a:solidFill>
                <a:latin typeface="Tahoma" pitchFamily="34" charset="0"/>
              </a:defRPr>
            </a:lvl7pPr>
            <a:lvl8pPr marL="3429000" indent="-228600" defTabSz="928688" eaLnBrk="0" fontAlgn="base" hangingPunct="0">
              <a:spcBef>
                <a:spcPct val="30000"/>
              </a:spcBef>
              <a:spcAft>
                <a:spcPct val="0"/>
              </a:spcAft>
              <a:defRPr sz="1200">
                <a:solidFill>
                  <a:schemeClr val="tx1"/>
                </a:solidFill>
                <a:latin typeface="Tahoma" pitchFamily="34" charset="0"/>
              </a:defRPr>
            </a:lvl8pPr>
            <a:lvl9pPr marL="3886200" indent="-228600" defTabSz="928688" eaLnBrk="0" fontAlgn="base" hangingPunct="0">
              <a:spcBef>
                <a:spcPct val="30000"/>
              </a:spcBef>
              <a:spcAft>
                <a:spcPct val="0"/>
              </a:spcAft>
              <a:defRPr sz="1200">
                <a:solidFill>
                  <a:schemeClr val="tx1"/>
                </a:solidFill>
                <a:latin typeface="Tahoma" pitchFamily="34" charset="0"/>
              </a:defRPr>
            </a:lvl9pPr>
          </a:lstStyle>
          <a:p>
            <a:pPr>
              <a:spcBef>
                <a:spcPct val="0"/>
              </a:spcBef>
            </a:pPr>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685800" y="1143000"/>
            <a:ext cx="5486400" cy="3086100"/>
          </a:xfrm>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946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spcBef>
                <a:spcPct val="30000"/>
              </a:spcBef>
              <a:defRPr sz="1200">
                <a:solidFill>
                  <a:schemeClr val="tx1"/>
                </a:solidFill>
                <a:latin typeface="Tahoma" pitchFamily="34" charset="0"/>
              </a:defRPr>
            </a:lvl1pPr>
            <a:lvl2pPr marL="742950" indent="-285750" defTabSz="928688" eaLnBrk="0" hangingPunct="0">
              <a:spcBef>
                <a:spcPct val="30000"/>
              </a:spcBef>
              <a:defRPr sz="1200">
                <a:solidFill>
                  <a:schemeClr val="tx1"/>
                </a:solidFill>
                <a:latin typeface="Tahoma" pitchFamily="34" charset="0"/>
              </a:defRPr>
            </a:lvl2pPr>
            <a:lvl3pPr marL="1143000" indent="-228600" defTabSz="928688" eaLnBrk="0" hangingPunct="0">
              <a:spcBef>
                <a:spcPct val="30000"/>
              </a:spcBef>
              <a:defRPr sz="1200">
                <a:solidFill>
                  <a:schemeClr val="tx1"/>
                </a:solidFill>
                <a:latin typeface="Tahoma" pitchFamily="34" charset="0"/>
              </a:defRPr>
            </a:lvl3pPr>
            <a:lvl4pPr marL="1600200" indent="-228600" defTabSz="928688" eaLnBrk="0" hangingPunct="0">
              <a:spcBef>
                <a:spcPct val="30000"/>
              </a:spcBef>
              <a:defRPr sz="1200">
                <a:solidFill>
                  <a:schemeClr val="tx1"/>
                </a:solidFill>
                <a:latin typeface="Tahoma" pitchFamily="34" charset="0"/>
              </a:defRPr>
            </a:lvl4pPr>
            <a:lvl5pPr marL="2057400" indent="-228600" defTabSz="928688" eaLnBrk="0" hangingPunct="0">
              <a:spcBef>
                <a:spcPct val="30000"/>
              </a:spcBef>
              <a:defRPr sz="1200">
                <a:solidFill>
                  <a:schemeClr val="tx1"/>
                </a:solidFill>
                <a:latin typeface="Tahoma" pitchFamily="34" charset="0"/>
              </a:defRPr>
            </a:lvl5pPr>
            <a:lvl6pPr marL="2514600" indent="-228600" defTabSz="928688" eaLnBrk="0" fontAlgn="base" hangingPunct="0">
              <a:spcBef>
                <a:spcPct val="30000"/>
              </a:spcBef>
              <a:spcAft>
                <a:spcPct val="0"/>
              </a:spcAft>
              <a:defRPr sz="1200">
                <a:solidFill>
                  <a:schemeClr val="tx1"/>
                </a:solidFill>
                <a:latin typeface="Tahoma" pitchFamily="34" charset="0"/>
              </a:defRPr>
            </a:lvl6pPr>
            <a:lvl7pPr marL="2971800" indent="-228600" defTabSz="928688" eaLnBrk="0" fontAlgn="base" hangingPunct="0">
              <a:spcBef>
                <a:spcPct val="30000"/>
              </a:spcBef>
              <a:spcAft>
                <a:spcPct val="0"/>
              </a:spcAft>
              <a:defRPr sz="1200">
                <a:solidFill>
                  <a:schemeClr val="tx1"/>
                </a:solidFill>
                <a:latin typeface="Tahoma" pitchFamily="34" charset="0"/>
              </a:defRPr>
            </a:lvl7pPr>
            <a:lvl8pPr marL="3429000" indent="-228600" defTabSz="928688" eaLnBrk="0" fontAlgn="base" hangingPunct="0">
              <a:spcBef>
                <a:spcPct val="30000"/>
              </a:spcBef>
              <a:spcAft>
                <a:spcPct val="0"/>
              </a:spcAft>
              <a:defRPr sz="1200">
                <a:solidFill>
                  <a:schemeClr val="tx1"/>
                </a:solidFill>
                <a:latin typeface="Tahoma" pitchFamily="34" charset="0"/>
              </a:defRPr>
            </a:lvl8pPr>
            <a:lvl9pPr marL="3886200" indent="-228600" defTabSz="928688" eaLnBrk="0" fontAlgn="base" hangingPunct="0">
              <a:spcBef>
                <a:spcPct val="30000"/>
              </a:spcBef>
              <a:spcAft>
                <a:spcPct val="0"/>
              </a:spcAft>
              <a:defRPr sz="1200">
                <a:solidFill>
                  <a:schemeClr val="tx1"/>
                </a:solidFill>
                <a:latin typeface="Tahoma" pitchFamily="34" charset="0"/>
              </a:defRPr>
            </a:lvl9pPr>
          </a:lstStyle>
          <a:p>
            <a:pPr>
              <a:spcBef>
                <a:spcPct val="0"/>
              </a:spcBef>
            </a:pPr>
            <a:endParaRPr lang="en-US" altLang="en-US"/>
          </a:p>
        </p:txBody>
      </p:sp>
    </p:spTree>
    <p:extLst>
      <p:ext uri="{BB962C8B-B14F-4D97-AF65-F5344CB8AC3E}">
        <p14:creationId xmlns:p14="http://schemas.microsoft.com/office/powerpoint/2010/main" val="28907775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685800" y="1143000"/>
            <a:ext cx="5486400" cy="3086100"/>
          </a:xfrm>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946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spcBef>
                <a:spcPct val="30000"/>
              </a:spcBef>
              <a:defRPr sz="1200">
                <a:solidFill>
                  <a:schemeClr val="tx1"/>
                </a:solidFill>
                <a:latin typeface="Tahoma" pitchFamily="34" charset="0"/>
              </a:defRPr>
            </a:lvl1pPr>
            <a:lvl2pPr marL="742950" indent="-285750" defTabSz="928688" eaLnBrk="0" hangingPunct="0">
              <a:spcBef>
                <a:spcPct val="30000"/>
              </a:spcBef>
              <a:defRPr sz="1200">
                <a:solidFill>
                  <a:schemeClr val="tx1"/>
                </a:solidFill>
                <a:latin typeface="Tahoma" pitchFamily="34" charset="0"/>
              </a:defRPr>
            </a:lvl2pPr>
            <a:lvl3pPr marL="1143000" indent="-228600" defTabSz="928688" eaLnBrk="0" hangingPunct="0">
              <a:spcBef>
                <a:spcPct val="30000"/>
              </a:spcBef>
              <a:defRPr sz="1200">
                <a:solidFill>
                  <a:schemeClr val="tx1"/>
                </a:solidFill>
                <a:latin typeface="Tahoma" pitchFamily="34" charset="0"/>
              </a:defRPr>
            </a:lvl3pPr>
            <a:lvl4pPr marL="1600200" indent="-228600" defTabSz="928688" eaLnBrk="0" hangingPunct="0">
              <a:spcBef>
                <a:spcPct val="30000"/>
              </a:spcBef>
              <a:defRPr sz="1200">
                <a:solidFill>
                  <a:schemeClr val="tx1"/>
                </a:solidFill>
                <a:latin typeface="Tahoma" pitchFamily="34" charset="0"/>
              </a:defRPr>
            </a:lvl4pPr>
            <a:lvl5pPr marL="2057400" indent="-228600" defTabSz="928688" eaLnBrk="0" hangingPunct="0">
              <a:spcBef>
                <a:spcPct val="30000"/>
              </a:spcBef>
              <a:defRPr sz="1200">
                <a:solidFill>
                  <a:schemeClr val="tx1"/>
                </a:solidFill>
                <a:latin typeface="Tahoma" pitchFamily="34" charset="0"/>
              </a:defRPr>
            </a:lvl5pPr>
            <a:lvl6pPr marL="2514600" indent="-228600" defTabSz="928688" eaLnBrk="0" fontAlgn="base" hangingPunct="0">
              <a:spcBef>
                <a:spcPct val="30000"/>
              </a:spcBef>
              <a:spcAft>
                <a:spcPct val="0"/>
              </a:spcAft>
              <a:defRPr sz="1200">
                <a:solidFill>
                  <a:schemeClr val="tx1"/>
                </a:solidFill>
                <a:latin typeface="Tahoma" pitchFamily="34" charset="0"/>
              </a:defRPr>
            </a:lvl6pPr>
            <a:lvl7pPr marL="2971800" indent="-228600" defTabSz="928688" eaLnBrk="0" fontAlgn="base" hangingPunct="0">
              <a:spcBef>
                <a:spcPct val="30000"/>
              </a:spcBef>
              <a:spcAft>
                <a:spcPct val="0"/>
              </a:spcAft>
              <a:defRPr sz="1200">
                <a:solidFill>
                  <a:schemeClr val="tx1"/>
                </a:solidFill>
                <a:latin typeface="Tahoma" pitchFamily="34" charset="0"/>
              </a:defRPr>
            </a:lvl7pPr>
            <a:lvl8pPr marL="3429000" indent="-228600" defTabSz="928688" eaLnBrk="0" fontAlgn="base" hangingPunct="0">
              <a:spcBef>
                <a:spcPct val="30000"/>
              </a:spcBef>
              <a:spcAft>
                <a:spcPct val="0"/>
              </a:spcAft>
              <a:defRPr sz="1200">
                <a:solidFill>
                  <a:schemeClr val="tx1"/>
                </a:solidFill>
                <a:latin typeface="Tahoma" pitchFamily="34" charset="0"/>
              </a:defRPr>
            </a:lvl8pPr>
            <a:lvl9pPr marL="3886200" indent="-228600" defTabSz="928688" eaLnBrk="0" fontAlgn="base" hangingPunct="0">
              <a:spcBef>
                <a:spcPct val="30000"/>
              </a:spcBef>
              <a:spcAft>
                <a:spcPct val="0"/>
              </a:spcAft>
              <a:defRPr sz="1200">
                <a:solidFill>
                  <a:schemeClr val="tx1"/>
                </a:solidFill>
                <a:latin typeface="Tahoma" pitchFamily="34" charset="0"/>
              </a:defRPr>
            </a:lvl9pPr>
          </a:lstStyle>
          <a:p>
            <a:pPr>
              <a:spcBef>
                <a:spcPct val="0"/>
              </a:spcBef>
            </a:pPr>
            <a:endParaRPr lang="en-US" altLang="en-US"/>
          </a:p>
        </p:txBody>
      </p:sp>
    </p:spTree>
    <p:extLst>
      <p:ext uri="{BB962C8B-B14F-4D97-AF65-F5344CB8AC3E}">
        <p14:creationId xmlns:p14="http://schemas.microsoft.com/office/powerpoint/2010/main" val="919124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685800" y="1143000"/>
            <a:ext cx="5486400" cy="3086100"/>
          </a:xfrm>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946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spcBef>
                <a:spcPct val="30000"/>
              </a:spcBef>
              <a:defRPr sz="1200">
                <a:solidFill>
                  <a:schemeClr val="tx1"/>
                </a:solidFill>
                <a:latin typeface="Tahoma" pitchFamily="34" charset="0"/>
              </a:defRPr>
            </a:lvl1pPr>
            <a:lvl2pPr marL="742950" indent="-285750" defTabSz="928688" eaLnBrk="0" hangingPunct="0">
              <a:spcBef>
                <a:spcPct val="30000"/>
              </a:spcBef>
              <a:defRPr sz="1200">
                <a:solidFill>
                  <a:schemeClr val="tx1"/>
                </a:solidFill>
                <a:latin typeface="Tahoma" pitchFamily="34" charset="0"/>
              </a:defRPr>
            </a:lvl2pPr>
            <a:lvl3pPr marL="1143000" indent="-228600" defTabSz="928688" eaLnBrk="0" hangingPunct="0">
              <a:spcBef>
                <a:spcPct val="30000"/>
              </a:spcBef>
              <a:defRPr sz="1200">
                <a:solidFill>
                  <a:schemeClr val="tx1"/>
                </a:solidFill>
                <a:latin typeface="Tahoma" pitchFamily="34" charset="0"/>
              </a:defRPr>
            </a:lvl3pPr>
            <a:lvl4pPr marL="1600200" indent="-228600" defTabSz="928688" eaLnBrk="0" hangingPunct="0">
              <a:spcBef>
                <a:spcPct val="30000"/>
              </a:spcBef>
              <a:defRPr sz="1200">
                <a:solidFill>
                  <a:schemeClr val="tx1"/>
                </a:solidFill>
                <a:latin typeface="Tahoma" pitchFamily="34" charset="0"/>
              </a:defRPr>
            </a:lvl4pPr>
            <a:lvl5pPr marL="2057400" indent="-228600" defTabSz="928688" eaLnBrk="0" hangingPunct="0">
              <a:spcBef>
                <a:spcPct val="30000"/>
              </a:spcBef>
              <a:defRPr sz="1200">
                <a:solidFill>
                  <a:schemeClr val="tx1"/>
                </a:solidFill>
                <a:latin typeface="Tahoma" pitchFamily="34" charset="0"/>
              </a:defRPr>
            </a:lvl5pPr>
            <a:lvl6pPr marL="2514600" indent="-228600" defTabSz="928688" eaLnBrk="0" fontAlgn="base" hangingPunct="0">
              <a:spcBef>
                <a:spcPct val="30000"/>
              </a:spcBef>
              <a:spcAft>
                <a:spcPct val="0"/>
              </a:spcAft>
              <a:defRPr sz="1200">
                <a:solidFill>
                  <a:schemeClr val="tx1"/>
                </a:solidFill>
                <a:latin typeface="Tahoma" pitchFamily="34" charset="0"/>
              </a:defRPr>
            </a:lvl6pPr>
            <a:lvl7pPr marL="2971800" indent="-228600" defTabSz="928688" eaLnBrk="0" fontAlgn="base" hangingPunct="0">
              <a:spcBef>
                <a:spcPct val="30000"/>
              </a:spcBef>
              <a:spcAft>
                <a:spcPct val="0"/>
              </a:spcAft>
              <a:defRPr sz="1200">
                <a:solidFill>
                  <a:schemeClr val="tx1"/>
                </a:solidFill>
                <a:latin typeface="Tahoma" pitchFamily="34" charset="0"/>
              </a:defRPr>
            </a:lvl7pPr>
            <a:lvl8pPr marL="3429000" indent="-228600" defTabSz="928688" eaLnBrk="0" fontAlgn="base" hangingPunct="0">
              <a:spcBef>
                <a:spcPct val="30000"/>
              </a:spcBef>
              <a:spcAft>
                <a:spcPct val="0"/>
              </a:spcAft>
              <a:defRPr sz="1200">
                <a:solidFill>
                  <a:schemeClr val="tx1"/>
                </a:solidFill>
                <a:latin typeface="Tahoma" pitchFamily="34" charset="0"/>
              </a:defRPr>
            </a:lvl8pPr>
            <a:lvl9pPr marL="3886200" indent="-228600" defTabSz="928688" eaLnBrk="0" fontAlgn="base" hangingPunct="0">
              <a:spcBef>
                <a:spcPct val="30000"/>
              </a:spcBef>
              <a:spcAft>
                <a:spcPct val="0"/>
              </a:spcAft>
              <a:defRPr sz="1200">
                <a:solidFill>
                  <a:schemeClr val="tx1"/>
                </a:solidFill>
                <a:latin typeface="Tahoma" pitchFamily="34" charset="0"/>
              </a:defRPr>
            </a:lvl9pPr>
          </a:lstStyle>
          <a:p>
            <a:pPr>
              <a:spcBef>
                <a:spcPct val="0"/>
              </a:spcBef>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99533" y="3259138"/>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5"/>
          <p:cNvSpPr>
            <a:spLocks noChangeShapeType="1"/>
          </p:cNvSpPr>
          <p:nvPr/>
        </p:nvSpPr>
        <p:spPr bwMode="auto">
          <a:xfrm>
            <a:off x="497418" y="3182938"/>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 name="Rectangle 6"/>
          <p:cNvSpPr>
            <a:spLocks noChangeArrowheads="1"/>
          </p:cNvSpPr>
          <p:nvPr/>
        </p:nvSpPr>
        <p:spPr bwMode="auto">
          <a:xfrm>
            <a:off x="1635126" y="220663"/>
            <a:ext cx="8921749" cy="1570303"/>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Trebuchet MS" panose="020B0603020202020204" pitchFamily="34" charset="0"/>
              </a:rPr>
              <a:t>Veterans Benefits Administration</a:t>
            </a:r>
            <a:endParaRPr lang="en-US" sz="2800" b="1" i="1" dirty="0">
              <a:solidFill>
                <a:srgbClr val="1D3275"/>
              </a:solidFill>
              <a:effectLst>
                <a:outerShdw blurRad="38100" dist="38100" dir="2700000" algn="tl">
                  <a:srgbClr val="C0C0C0"/>
                </a:outerShdw>
              </a:effectLst>
              <a:latin typeface="Trebuchet MS" panose="020B0603020202020204" pitchFamily="34" charset="0"/>
            </a:endParaRPr>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3600" y="21336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16617" y="0"/>
            <a:ext cx="7653867" cy="60515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520776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717743" cy="1151592"/>
          </a:xfrm>
        </p:spPr>
        <p:txBody>
          <a:bodyPr/>
          <a:lstStyle/>
          <a:p>
            <a:r>
              <a:rPr lang="en-US"/>
              <a:t>Click to edit Master title style</a:t>
            </a:r>
          </a:p>
        </p:txBody>
      </p:sp>
      <p:sp>
        <p:nvSpPr>
          <p:cNvPr id="3" name="Content Placeholder 2"/>
          <p:cNvSpPr>
            <a:spLocks noGrp="1"/>
          </p:cNvSpPr>
          <p:nvPr>
            <p:ph idx="1"/>
          </p:nvPr>
        </p:nvSpPr>
        <p:spPr>
          <a:xfrm>
            <a:off x="847165" y="1789114"/>
            <a:ext cx="10945906" cy="4262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52085" y="1361794"/>
            <a:ext cx="10339916"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b="0" i="0" u="none"/>
          </a:p>
        </p:txBody>
      </p:sp>
      <p:sp>
        <p:nvSpPr>
          <p:cNvPr id="1028" name="Rectangle 4"/>
          <p:cNvSpPr>
            <a:spLocks noChangeArrowheads="1"/>
          </p:cNvSpPr>
          <p:nvPr/>
        </p:nvSpPr>
        <p:spPr bwMode="auto">
          <a:xfrm>
            <a:off x="1388533" y="1199870"/>
            <a:ext cx="1080346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215" name="Rectangle 7"/>
          <p:cNvSpPr>
            <a:spLocks noGrp="1" noChangeArrowheads="1"/>
          </p:cNvSpPr>
          <p:nvPr>
            <p:ph type="title"/>
          </p:nvPr>
        </p:nvSpPr>
        <p:spPr bwMode="auto">
          <a:xfrm>
            <a:off x="2135094" y="49307"/>
            <a:ext cx="9752105" cy="11033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32" name="Rectangle 8"/>
          <p:cNvSpPr>
            <a:spLocks noGrp="1" noChangeArrowheads="1"/>
          </p:cNvSpPr>
          <p:nvPr>
            <p:ph type="body" idx="1"/>
          </p:nvPr>
        </p:nvSpPr>
        <p:spPr bwMode="auto">
          <a:xfrm>
            <a:off x="859367" y="1573306"/>
            <a:ext cx="11044767" cy="447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endParaRPr lang="en-US" dirty="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fld id="{36A6A193-2FDC-48DD-8023-1C75B05EEA9A}" type="slidenum">
              <a:rPr lang="en-US" smtClean="0"/>
              <a:t>‹#›</a:t>
            </a:fld>
            <a:endParaRPr lang="en-US"/>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222223" name="Rectangle 15"/>
          <p:cNvSpPr>
            <a:spLocks noChangeArrowheads="1"/>
          </p:cNvSpPr>
          <p:nvPr/>
        </p:nvSpPr>
        <p:spPr bwMode="auto">
          <a:xfrm>
            <a:off x="859367" y="6400800"/>
            <a:ext cx="2574423"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Service </a:t>
            </a:r>
          </a:p>
        </p:txBody>
      </p:sp>
      <p:pic>
        <p:nvPicPr>
          <p:cNvPr id="1039" name="Picture 19" descr="veteran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5878" y="-19577"/>
            <a:ext cx="1659217" cy="1419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p:hf hdr="0" ftr="0" dt="0"/>
  <p:txStyles>
    <p:titleStyle>
      <a:lvl1pPr algn="ctr" rtl="0" eaLnBrk="1" fontAlgn="base" hangingPunct="1">
        <a:spcBef>
          <a:spcPct val="0"/>
        </a:spcBef>
        <a:spcAft>
          <a:spcPct val="0"/>
        </a:spcAft>
        <a:defRPr sz="3200" b="0" i="0" u="none">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ecfr.gov/cgi-bin/text-idx?SID=ad275643432556b9dda942343fb89296&amp;mc=true&amp;node=pt38.1.3&amp;rgn=div58#se38.1.3_110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vaww.vrm.km.va.gov/system/templates/selfservice/va_kanew/help/agent/locale/en-US/portal/554400000001034/content/554400000014231/M21-1-Part-III-Subpart-v-Chapter-2-Section-B-Decision-Notices?articleViewContext=article_view&amp;isFeatured=undefined&amp;topic=undefined"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731520" y="3368675"/>
            <a:ext cx="359664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3200" b="1" i="1" dirty="0">
                <a:solidFill>
                  <a:srgbClr val="002060"/>
                </a:solidFill>
                <a:latin typeface="Trebuchet MS" panose="020B0603020202020204" pitchFamily="34" charset="0"/>
                <a:cs typeface="Times New Roman" panose="02020603050405020304" pitchFamily="18" charset="0"/>
              </a:rPr>
              <a:t>Compensation Service</a:t>
            </a:r>
          </a:p>
        </p:txBody>
      </p:sp>
      <p:sp>
        <p:nvSpPr>
          <p:cNvPr id="3" name="Rectangle 3"/>
          <p:cNvSpPr txBox="1">
            <a:spLocks noChangeArrowheads="1"/>
          </p:cNvSpPr>
          <p:nvPr/>
        </p:nvSpPr>
        <p:spPr bwMode="auto">
          <a:xfrm>
            <a:off x="8046720" y="3679410"/>
            <a:ext cx="3139440" cy="455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Font typeface="Wingdings" pitchFamily="2" charset="2"/>
              <a:buNone/>
            </a:pPr>
            <a:r>
              <a:rPr lang="en-US" sz="3200" b="1" i="1" kern="0" dirty="0">
                <a:solidFill>
                  <a:srgbClr val="002060"/>
                </a:solidFill>
                <a:latin typeface="Trebuchet MS" panose="020B0603020202020204" pitchFamily="34" charset="0"/>
                <a:cs typeface="Times New Roman" panose="02020603050405020304" pitchFamily="18" charset="0"/>
              </a:rPr>
              <a:t>August 2018</a:t>
            </a:r>
          </a:p>
        </p:txBody>
      </p:sp>
      <p:sp>
        <p:nvSpPr>
          <p:cNvPr id="4" name="Rectangle 2"/>
          <p:cNvSpPr txBox="1">
            <a:spLocks noChangeArrowheads="1"/>
          </p:cNvSpPr>
          <p:nvPr/>
        </p:nvSpPr>
        <p:spPr bwMode="auto">
          <a:xfrm>
            <a:off x="2209800" y="4953000"/>
            <a:ext cx="7772400" cy="1651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4800" b="1" kern="0" dirty="0">
                <a:solidFill>
                  <a:srgbClr val="002060"/>
                </a:solidFill>
                <a:latin typeface="Trebuchet MS" panose="020B0603020202020204" pitchFamily="34" charset="0"/>
                <a:cs typeface="Times New Roman" panose="02020603050405020304" pitchFamily="18" charset="0"/>
              </a:rPr>
              <a:t>Notification Letters Albuquerque Site Visit</a:t>
            </a:r>
          </a:p>
        </p:txBody>
      </p:sp>
    </p:spTree>
    <p:extLst>
      <p:ext uri="{BB962C8B-B14F-4D97-AF65-F5344CB8AC3E}">
        <p14:creationId xmlns:p14="http://schemas.microsoft.com/office/powerpoint/2010/main" val="2844113755"/>
      </p:ext>
    </p:extLst>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a:xfrm>
            <a:off x="2128838" y="0"/>
            <a:ext cx="10063162" cy="1200150"/>
          </a:xfrm>
        </p:spPr>
        <p:txBody>
          <a:bodyPr/>
          <a:lstStyle/>
          <a:p>
            <a:pPr>
              <a:defRPr/>
            </a:pPr>
            <a:r>
              <a:rPr lang="en-US" sz="4800" b="1" dirty="0">
                <a:effectLst/>
                <a:latin typeface="Trebuchet MS" panose="020B0603020202020204" pitchFamily="34" charset="0"/>
              </a:rPr>
              <a:t>Listing Evidence</a:t>
            </a:r>
          </a:p>
        </p:txBody>
      </p:sp>
      <p:sp>
        <p:nvSpPr>
          <p:cNvPr id="9219" name="Rectangle 3"/>
          <p:cNvSpPr>
            <a:spLocks noGrp="1" noChangeArrowheads="1"/>
          </p:cNvSpPr>
          <p:nvPr>
            <p:ph idx="1"/>
          </p:nvPr>
        </p:nvSpPr>
        <p:spPr>
          <a:xfrm>
            <a:off x="508000" y="1450976"/>
            <a:ext cx="11582400" cy="4905373"/>
          </a:xfrm>
        </p:spPr>
        <p:txBody>
          <a:bodyPr>
            <a:noAutofit/>
          </a:bodyPr>
          <a:lstStyle/>
          <a:p>
            <a:pPr marL="457200" lvl="3" indent="-457200">
              <a:spcBef>
                <a:spcPts val="0"/>
              </a:spcBef>
              <a:buClr>
                <a:schemeClr val="accent6">
                  <a:lumMod val="75000"/>
                </a:schemeClr>
              </a:buClr>
              <a:buFont typeface="Arial" panose="020B0604020202020204" pitchFamily="34" charset="0"/>
              <a:buChar char="•"/>
            </a:pPr>
            <a:r>
              <a:rPr lang="en-US" sz="2400" dirty="0">
                <a:latin typeface="Trebuchet MS" panose="020B0603020202020204" pitchFamily="34" charset="0"/>
                <a:cs typeface="Times New Roman" panose="02020603050405020304" pitchFamily="18" charset="0"/>
              </a:rPr>
              <a:t>The notification letter must identify individual pieces of evidence used in making the decision instead of making a general reference to them </a:t>
            </a:r>
            <a:br>
              <a:rPr lang="en-US" sz="2400" dirty="0">
                <a:latin typeface="Trebuchet MS" panose="020B0603020202020204" pitchFamily="34" charset="0"/>
                <a:cs typeface="Times New Roman" panose="02020603050405020304" pitchFamily="18" charset="0"/>
              </a:rPr>
            </a:br>
            <a:r>
              <a:rPr lang="en-US" sz="2400" dirty="0">
                <a:latin typeface="Trebuchet MS" panose="020B0603020202020204" pitchFamily="34" charset="0"/>
                <a:cs typeface="Times New Roman" panose="02020603050405020304" pitchFamily="18" charset="0"/>
              </a:rPr>
              <a:t>(i.e., a review of the claims folder)</a:t>
            </a:r>
          </a:p>
          <a:p>
            <a:pPr marL="457200" lvl="3" indent="-457200">
              <a:spcBef>
                <a:spcPts val="0"/>
              </a:spcBef>
              <a:buClr>
                <a:schemeClr val="accent6">
                  <a:lumMod val="75000"/>
                </a:schemeClr>
              </a:buClr>
              <a:buFont typeface="Arial" panose="020B0604020202020204" pitchFamily="34" charset="0"/>
              <a:buChar char="•"/>
            </a:pPr>
            <a:r>
              <a:rPr lang="en-US" sz="2400" dirty="0">
                <a:latin typeface="Trebuchet MS" panose="020B0603020202020204" pitchFamily="34" charset="0"/>
                <a:cs typeface="Times New Roman" panose="02020603050405020304" pitchFamily="18" charset="0"/>
              </a:rPr>
              <a:t>Use descriptors, such as the following, when listing the evidence in the notification letter:</a:t>
            </a:r>
          </a:p>
          <a:p>
            <a:pPr marL="914400" lvl="4" indent="-457200">
              <a:spcBef>
                <a:spcPts val="0"/>
              </a:spcBef>
              <a:buClr>
                <a:schemeClr val="accent6">
                  <a:lumMod val="75000"/>
                </a:schemeClr>
              </a:buClr>
              <a:buFont typeface="Arial" panose="020B0604020202020204" pitchFamily="34" charset="0"/>
              <a:buChar char="•"/>
            </a:pPr>
            <a:r>
              <a:rPr lang="en-US" sz="2400" dirty="0">
                <a:latin typeface="Trebuchet MS" panose="020B0603020202020204" pitchFamily="34" charset="0"/>
                <a:cs typeface="Times New Roman" panose="02020603050405020304" pitchFamily="18" charset="0"/>
              </a:rPr>
              <a:t>the full name of the form</a:t>
            </a:r>
          </a:p>
          <a:p>
            <a:pPr marL="914400" lvl="4" indent="-457200">
              <a:spcBef>
                <a:spcPts val="0"/>
              </a:spcBef>
              <a:buClr>
                <a:schemeClr val="accent6">
                  <a:lumMod val="75000"/>
                </a:schemeClr>
              </a:buClr>
              <a:buFont typeface="Arial" panose="020B0604020202020204" pitchFamily="34" charset="0"/>
              <a:buChar char="•"/>
            </a:pPr>
            <a:r>
              <a:rPr lang="en-US" sz="2400" dirty="0">
                <a:latin typeface="Trebuchet MS" panose="020B0603020202020204" pitchFamily="34" charset="0"/>
                <a:cs typeface="Times New Roman" panose="02020603050405020304" pitchFamily="18" charset="0"/>
              </a:rPr>
              <a:t>the document type (i.e., divorce decree, marriage certificate, etc.)</a:t>
            </a:r>
          </a:p>
          <a:p>
            <a:pPr marL="914400" lvl="4" indent="-457200">
              <a:spcBef>
                <a:spcPts val="0"/>
              </a:spcBef>
              <a:buClr>
                <a:schemeClr val="accent6">
                  <a:lumMod val="75000"/>
                </a:schemeClr>
              </a:buClr>
              <a:buFont typeface="Arial" panose="020B0604020202020204" pitchFamily="34" charset="0"/>
              <a:buChar char="•"/>
            </a:pPr>
            <a:r>
              <a:rPr lang="en-US" sz="2400" dirty="0">
                <a:latin typeface="Trebuchet MS" panose="020B0603020202020204" pitchFamily="34" charset="0"/>
                <a:cs typeface="Times New Roman" panose="02020603050405020304" pitchFamily="18" charset="0"/>
              </a:rPr>
              <a:t>the date of receipt</a:t>
            </a:r>
          </a:p>
          <a:p>
            <a:pPr marL="914400" lvl="4" indent="-457200">
              <a:spcBef>
                <a:spcPts val="0"/>
              </a:spcBef>
              <a:buClr>
                <a:schemeClr val="accent6">
                  <a:lumMod val="75000"/>
                </a:schemeClr>
              </a:buClr>
              <a:buFont typeface="Wingdings" panose="05000000000000000000" pitchFamily="2" charset="2"/>
              <a:buChar char="Ø"/>
            </a:pPr>
            <a:endParaRPr lang="en-US" sz="2400" dirty="0">
              <a:latin typeface="Trebuchet MS" panose="020B0603020202020204" pitchFamily="34" charset="0"/>
              <a:cs typeface="Times New Roman" panose="02020603050405020304" pitchFamily="18" charset="0"/>
            </a:endParaRPr>
          </a:p>
          <a:p>
            <a:pPr marL="0" lvl="4" indent="0">
              <a:spcBef>
                <a:spcPts val="0"/>
              </a:spcBef>
              <a:buClr>
                <a:schemeClr val="accent6">
                  <a:lumMod val="75000"/>
                </a:schemeClr>
              </a:buClr>
              <a:buNone/>
            </a:pPr>
            <a:r>
              <a:rPr lang="en-US" sz="2400" b="1" i="1" dirty="0">
                <a:latin typeface="Trebuchet MS" panose="020B0603020202020204" pitchFamily="34" charset="0"/>
                <a:cs typeface="Times New Roman" panose="02020603050405020304" pitchFamily="18" charset="0"/>
              </a:rPr>
              <a:t>NOTE: If a notice of proposed adverse action was previously sent, the final notification letter does not need to relist the evidence listed in that notice.</a:t>
            </a:r>
          </a:p>
        </p:txBody>
      </p:sp>
      <p:sp>
        <p:nvSpPr>
          <p:cNvPr id="5" name="Rectangle 10"/>
          <p:cNvSpPr>
            <a:spLocks noGrp="1" noChangeArrowheads="1"/>
          </p:cNvSpPr>
          <p:nvPr>
            <p:ph type="sldNum" sz="quarter" idx="10"/>
          </p:nvPr>
        </p:nvSpPr>
        <p:spPr/>
        <p:txBody>
          <a:bodyPr/>
          <a:lstStyle/>
          <a:p>
            <a:pPr>
              <a:defRPr/>
            </a:pPr>
            <a:fld id="{09650BBC-43B1-4F19-A847-6E7BF01FDF05}" type="slidenum">
              <a:rPr lang="en-US"/>
              <a:pPr>
                <a:defRPr/>
              </a:pPr>
              <a:t>10</a:t>
            </a:fld>
            <a:endParaRPr lang="en-US"/>
          </a:p>
        </p:txBody>
      </p:sp>
      <p:sp>
        <p:nvSpPr>
          <p:cNvPr id="6" name="Slide Number Placeholder 5"/>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D2995B5-AB2D-46B1-AC7A-62EEDD86A60F}"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10</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63993269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a:xfrm>
            <a:off x="2128838" y="0"/>
            <a:ext cx="10063162" cy="1200150"/>
          </a:xfrm>
        </p:spPr>
        <p:txBody>
          <a:bodyPr/>
          <a:lstStyle/>
          <a:p>
            <a:pPr>
              <a:defRPr/>
            </a:pPr>
            <a:r>
              <a:rPr lang="en-US" sz="4800" b="1" dirty="0">
                <a:effectLst/>
                <a:latin typeface="Trebuchet MS" panose="020B0603020202020204" pitchFamily="34" charset="0"/>
              </a:rPr>
              <a:t>Scenario 2</a:t>
            </a:r>
          </a:p>
        </p:txBody>
      </p:sp>
      <p:sp>
        <p:nvSpPr>
          <p:cNvPr id="9219" name="Rectangle 3"/>
          <p:cNvSpPr>
            <a:spLocks noGrp="1" noChangeArrowheads="1"/>
          </p:cNvSpPr>
          <p:nvPr>
            <p:ph idx="1"/>
          </p:nvPr>
        </p:nvSpPr>
        <p:spPr>
          <a:xfrm>
            <a:off x="508000" y="1450976"/>
            <a:ext cx="11582400" cy="4905373"/>
          </a:xfrm>
        </p:spPr>
        <p:txBody>
          <a:bodyPr>
            <a:noAutofit/>
          </a:bodyPr>
          <a:lstStyle/>
          <a:p>
            <a:pPr marL="0" lvl="3" indent="0">
              <a:spcBef>
                <a:spcPts val="0"/>
              </a:spcBef>
              <a:buClr>
                <a:schemeClr val="accent6">
                  <a:lumMod val="75000"/>
                </a:schemeClr>
              </a:buClr>
              <a:buNone/>
            </a:pPr>
            <a:r>
              <a:rPr lang="en-US" sz="2800" dirty="0">
                <a:latin typeface="Trebuchet MS" panose="020B0603020202020204" pitchFamily="34" charset="0"/>
                <a:cs typeface="Times New Roman" panose="02020603050405020304" pitchFamily="18" charset="0"/>
              </a:rPr>
              <a:t>You are processing a completed rating decision. While reviewing the file, you discover a VA Form 21-674, requesting that VA continue to pay for the Veteran’s child. Although the child recently turned 18, they will continue to attend high school until graduation. After reviewing the VA Form 21-674, you discover that the graduation date was not provided. You call the Veteran and obtain the graduation date. What evidence must you manually add to the notification letter.</a:t>
            </a:r>
          </a:p>
        </p:txBody>
      </p:sp>
      <p:sp>
        <p:nvSpPr>
          <p:cNvPr id="5" name="Rectangle 10"/>
          <p:cNvSpPr>
            <a:spLocks noGrp="1" noChangeArrowheads="1"/>
          </p:cNvSpPr>
          <p:nvPr>
            <p:ph type="sldNum" sz="quarter" idx="10"/>
          </p:nvPr>
        </p:nvSpPr>
        <p:spPr/>
        <p:txBody>
          <a:bodyPr/>
          <a:lstStyle/>
          <a:p>
            <a:pPr>
              <a:defRPr/>
            </a:pPr>
            <a:fld id="{09650BBC-43B1-4F19-A847-6E7BF01FDF05}" type="slidenum">
              <a:rPr lang="en-US"/>
              <a:pPr>
                <a:defRPr/>
              </a:pPr>
              <a:t>11</a:t>
            </a:fld>
            <a:endParaRPr lang="en-US"/>
          </a:p>
        </p:txBody>
      </p:sp>
      <p:sp>
        <p:nvSpPr>
          <p:cNvPr id="6" name="Slide Number Placeholder 5"/>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D2995B5-AB2D-46B1-AC7A-62EEDD86A60F}"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11</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294431100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a:xfrm>
            <a:off x="2128838" y="0"/>
            <a:ext cx="10063162" cy="1200150"/>
          </a:xfrm>
        </p:spPr>
        <p:txBody>
          <a:bodyPr/>
          <a:lstStyle/>
          <a:p>
            <a:pPr>
              <a:defRPr/>
            </a:pPr>
            <a:r>
              <a:rPr lang="en-US" sz="4800" b="1" dirty="0">
                <a:effectLst/>
                <a:latin typeface="Trebuchet MS" panose="020B0603020202020204" pitchFamily="34" charset="0"/>
              </a:rPr>
              <a:t>Scenario 2</a:t>
            </a:r>
          </a:p>
        </p:txBody>
      </p:sp>
      <p:sp>
        <p:nvSpPr>
          <p:cNvPr id="9219" name="Rectangle 3"/>
          <p:cNvSpPr>
            <a:spLocks noGrp="1" noChangeArrowheads="1"/>
          </p:cNvSpPr>
          <p:nvPr>
            <p:ph idx="1"/>
          </p:nvPr>
        </p:nvSpPr>
        <p:spPr>
          <a:xfrm>
            <a:off x="508000" y="1450976"/>
            <a:ext cx="11582400" cy="4905373"/>
          </a:xfrm>
        </p:spPr>
        <p:txBody>
          <a:bodyPr>
            <a:noAutofit/>
          </a:bodyPr>
          <a:lstStyle/>
          <a:p>
            <a:pPr marL="0" lvl="3" indent="0">
              <a:spcBef>
                <a:spcPts val="0"/>
              </a:spcBef>
              <a:buClr>
                <a:schemeClr val="accent6">
                  <a:lumMod val="75000"/>
                </a:schemeClr>
              </a:buClr>
              <a:buNone/>
            </a:pPr>
            <a:r>
              <a:rPr lang="en-US" sz="2800" dirty="0">
                <a:solidFill>
                  <a:srgbClr val="C00000"/>
                </a:solidFill>
                <a:latin typeface="Trebuchet MS" panose="020B0603020202020204" pitchFamily="34" charset="0"/>
                <a:cs typeface="Times New Roman" panose="02020603050405020304" pitchFamily="18" charset="0"/>
              </a:rPr>
              <a:t>The following evidence should be manually added to the notification letter:</a:t>
            </a:r>
          </a:p>
          <a:p>
            <a:pPr marL="457200" lvl="3" indent="-457200">
              <a:spcBef>
                <a:spcPts val="0"/>
              </a:spcBef>
              <a:buClr>
                <a:srgbClr val="C00000"/>
              </a:buClr>
              <a:buFont typeface="Arial" panose="020B0604020202020204" pitchFamily="34" charset="0"/>
              <a:buChar char="•"/>
            </a:pPr>
            <a:r>
              <a:rPr lang="en-US" sz="2800" dirty="0">
                <a:solidFill>
                  <a:srgbClr val="C00000"/>
                </a:solidFill>
                <a:latin typeface="Trebuchet MS" panose="020B0603020202020204" pitchFamily="34" charset="0"/>
                <a:cs typeface="Times New Roman" panose="02020603050405020304" pitchFamily="18" charset="0"/>
              </a:rPr>
              <a:t>VA Form 21-674, Request for Approval of School Attendance, received on [date]</a:t>
            </a:r>
          </a:p>
          <a:p>
            <a:pPr marL="457200" lvl="3" indent="-457200">
              <a:spcBef>
                <a:spcPts val="0"/>
              </a:spcBef>
              <a:buClr>
                <a:srgbClr val="C00000"/>
              </a:buClr>
              <a:buFont typeface="Arial" panose="020B0604020202020204" pitchFamily="34" charset="0"/>
              <a:buChar char="•"/>
            </a:pPr>
            <a:r>
              <a:rPr lang="en-US" sz="2800" dirty="0">
                <a:solidFill>
                  <a:srgbClr val="C00000"/>
                </a:solidFill>
                <a:latin typeface="Trebuchet MS" panose="020B0603020202020204" pitchFamily="34" charset="0"/>
                <a:cs typeface="Times New Roman" panose="02020603050405020304" pitchFamily="18" charset="0"/>
              </a:rPr>
              <a:t>VA Form 27-0820, Report of Contact with the Veteran on [date]</a:t>
            </a:r>
          </a:p>
        </p:txBody>
      </p:sp>
      <p:sp>
        <p:nvSpPr>
          <p:cNvPr id="5" name="Rectangle 10"/>
          <p:cNvSpPr>
            <a:spLocks noGrp="1" noChangeArrowheads="1"/>
          </p:cNvSpPr>
          <p:nvPr>
            <p:ph type="sldNum" sz="quarter" idx="10"/>
          </p:nvPr>
        </p:nvSpPr>
        <p:spPr/>
        <p:txBody>
          <a:bodyPr/>
          <a:lstStyle/>
          <a:p>
            <a:pPr>
              <a:defRPr/>
            </a:pPr>
            <a:fld id="{09650BBC-43B1-4F19-A847-6E7BF01FDF05}" type="slidenum">
              <a:rPr lang="en-US"/>
              <a:pPr>
                <a:defRPr/>
              </a:pPr>
              <a:t>12</a:t>
            </a:fld>
            <a:endParaRPr lang="en-US"/>
          </a:p>
        </p:txBody>
      </p:sp>
      <p:sp>
        <p:nvSpPr>
          <p:cNvPr id="6" name="Slide Number Placeholder 5"/>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D2995B5-AB2D-46B1-AC7A-62EEDD86A60F}"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12</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278034016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a:xfrm>
            <a:off x="2128838" y="0"/>
            <a:ext cx="10063162" cy="1200150"/>
          </a:xfrm>
        </p:spPr>
        <p:txBody>
          <a:bodyPr/>
          <a:lstStyle/>
          <a:p>
            <a:pPr>
              <a:defRPr/>
            </a:pPr>
            <a:r>
              <a:rPr lang="en-US" sz="4800" b="1" dirty="0">
                <a:effectLst/>
                <a:latin typeface="Trebuchet MS" panose="020B0603020202020204" pitchFamily="34" charset="0"/>
              </a:rPr>
              <a:t>Multiple Decisions, One Letter</a:t>
            </a:r>
          </a:p>
        </p:txBody>
      </p:sp>
      <p:sp>
        <p:nvSpPr>
          <p:cNvPr id="9219" name="Rectangle 3"/>
          <p:cNvSpPr>
            <a:spLocks noGrp="1" noChangeArrowheads="1"/>
          </p:cNvSpPr>
          <p:nvPr>
            <p:ph idx="1"/>
          </p:nvPr>
        </p:nvSpPr>
        <p:spPr>
          <a:xfrm>
            <a:off x="532267" y="1442336"/>
            <a:ext cx="11485562" cy="4914013"/>
          </a:xfrm>
        </p:spPr>
        <p:txBody>
          <a:bodyPr>
            <a:noAutofit/>
          </a:bodyPr>
          <a:lstStyle/>
          <a:p>
            <a:pPr marL="0" indent="0">
              <a:buNone/>
            </a:pPr>
            <a:r>
              <a:rPr lang="en-US" dirty="0">
                <a:latin typeface="Trebuchet MS" panose="020B0603020202020204" pitchFamily="34" charset="0"/>
              </a:rPr>
              <a:t>The VSR should only use one notification letter even if VA has made a decision on multiple issues.</a:t>
            </a:r>
          </a:p>
          <a:p>
            <a:pPr marL="0" indent="0">
              <a:buNone/>
            </a:pPr>
            <a:endParaRPr lang="en-US" dirty="0">
              <a:latin typeface="Trebuchet MS" panose="020B0603020202020204" pitchFamily="34" charset="0"/>
            </a:endParaRPr>
          </a:p>
          <a:p>
            <a:pPr marL="0" indent="0">
              <a:buNone/>
            </a:pPr>
            <a:r>
              <a:rPr lang="en-US" dirty="0">
                <a:latin typeface="Trebuchet MS" panose="020B0603020202020204" pitchFamily="34" charset="0"/>
              </a:rPr>
              <a:t>Example:  An EP 020 and 130 are pending. The RVSR granted service connection for bilateral hearing loss and denied service connection for posttraumatic stress disorder. After reviewing the file, the VSR has determined that she can add a spouse to the Veteran’s award but cannot add the Veteran’s two children. One notification letter is sufficient to address all of the decisions made by the RVSR and VSR.</a:t>
            </a:r>
          </a:p>
        </p:txBody>
      </p:sp>
      <p:sp>
        <p:nvSpPr>
          <p:cNvPr id="5" name="Rectangle 10"/>
          <p:cNvSpPr>
            <a:spLocks noGrp="1" noChangeArrowheads="1"/>
          </p:cNvSpPr>
          <p:nvPr>
            <p:ph type="sldNum" sz="quarter" idx="10"/>
          </p:nvPr>
        </p:nvSpPr>
        <p:spPr/>
        <p:txBody>
          <a:bodyPr/>
          <a:lstStyle/>
          <a:p>
            <a:pPr>
              <a:defRPr/>
            </a:pPr>
            <a:fld id="{09650BBC-43B1-4F19-A847-6E7BF01FDF05}" type="slidenum">
              <a:rPr lang="en-US"/>
              <a:pPr>
                <a:defRPr/>
              </a:pPr>
              <a:t>13</a:t>
            </a:fld>
            <a:endParaRPr lang="en-US"/>
          </a:p>
        </p:txBody>
      </p:sp>
      <p:sp>
        <p:nvSpPr>
          <p:cNvPr id="6" name="Slide Number Placeholder 5"/>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D2995B5-AB2D-46B1-AC7A-62EEDD86A60F}"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13</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239569997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a:xfrm>
            <a:off x="2128838" y="0"/>
            <a:ext cx="10063162" cy="1200150"/>
          </a:xfrm>
        </p:spPr>
        <p:txBody>
          <a:bodyPr/>
          <a:lstStyle/>
          <a:p>
            <a:pPr>
              <a:defRPr/>
            </a:pPr>
            <a:r>
              <a:rPr lang="en-US" sz="4800" b="1" dirty="0">
                <a:effectLst/>
                <a:latin typeface="Trebuchet MS" panose="020B0603020202020204" pitchFamily="34" charset="0"/>
              </a:rPr>
              <a:t>Visually Impaired Veteran</a:t>
            </a:r>
          </a:p>
        </p:txBody>
      </p:sp>
      <p:sp>
        <p:nvSpPr>
          <p:cNvPr id="9219" name="Rectangle 3"/>
          <p:cNvSpPr>
            <a:spLocks noGrp="1" noChangeArrowheads="1"/>
          </p:cNvSpPr>
          <p:nvPr>
            <p:ph idx="1"/>
          </p:nvPr>
        </p:nvSpPr>
        <p:spPr>
          <a:xfrm>
            <a:off x="508000" y="1436460"/>
            <a:ext cx="11567886" cy="4919889"/>
          </a:xfrm>
        </p:spPr>
        <p:txBody>
          <a:bodyPr>
            <a:noAutofit/>
          </a:bodyPr>
          <a:lstStyle/>
          <a:p>
            <a:pPr marL="0" lvl="2" indent="0">
              <a:spcBef>
                <a:spcPts val="0"/>
              </a:spcBef>
              <a:spcAft>
                <a:spcPts val="0"/>
              </a:spcAft>
              <a:buClr>
                <a:srgbClr val="000066"/>
              </a:buClr>
              <a:buFontTx/>
              <a:buNone/>
              <a:defRPr/>
            </a:pPr>
            <a:r>
              <a:rPr lang="en-US" sz="2800" dirty="0">
                <a:latin typeface="Trebuchet MS" panose="020B0603020202020204" pitchFamily="34" charset="0"/>
                <a:cs typeface="Times New Roman" panose="02020603050405020304" pitchFamily="18" charset="0"/>
              </a:rPr>
              <a:t>If the Veteran is diagnosed with a visual disability that is at least 70% or more disabling (S/C or non S/C):</a:t>
            </a:r>
          </a:p>
          <a:p>
            <a:pPr marL="457200" lvl="3" indent="-457200">
              <a:spcBef>
                <a:spcPts val="0"/>
              </a:spcBef>
              <a:spcAft>
                <a:spcPts val="0"/>
              </a:spcAft>
              <a:buClr>
                <a:srgbClr val="000066"/>
              </a:buClr>
              <a:buFont typeface="Arial" panose="020B0604020202020204" pitchFamily="34" charset="0"/>
              <a:buChar char="•"/>
              <a:defRPr/>
            </a:pPr>
            <a:r>
              <a:rPr lang="en-US" sz="2800" dirty="0">
                <a:latin typeface="Trebuchet MS" panose="020B0603020202020204" pitchFamily="34" charset="0"/>
                <a:cs typeface="Times New Roman" panose="02020603050405020304" pitchFamily="18" charset="0"/>
              </a:rPr>
              <a:t>The notification letter must be generated using 18-point font </a:t>
            </a:r>
          </a:p>
          <a:p>
            <a:pPr marL="457200" lvl="3" indent="-457200">
              <a:spcBef>
                <a:spcPts val="0"/>
              </a:spcBef>
              <a:spcAft>
                <a:spcPts val="0"/>
              </a:spcAft>
              <a:buClr>
                <a:srgbClr val="000066"/>
              </a:buClr>
              <a:buFont typeface="Arial" panose="020B0604020202020204" pitchFamily="34" charset="0"/>
              <a:buChar char="•"/>
              <a:defRPr/>
            </a:pPr>
            <a:r>
              <a:rPr lang="en-US" sz="2800" dirty="0">
                <a:latin typeface="Trebuchet MS" panose="020B0603020202020204" pitchFamily="34" charset="0"/>
                <a:cs typeface="Times New Roman" panose="02020603050405020304" pitchFamily="18" charset="0"/>
              </a:rPr>
              <a:t>VA must make a minimum of three attempts to contact the Veteran by telephone to explain the substance of the notification letter</a:t>
            </a:r>
          </a:p>
          <a:p>
            <a:pPr marL="457200" lvl="3" indent="0">
              <a:spcBef>
                <a:spcPts val="0"/>
              </a:spcBef>
              <a:spcAft>
                <a:spcPts val="0"/>
              </a:spcAft>
              <a:buClr>
                <a:srgbClr val="000066"/>
              </a:buClr>
              <a:buNone/>
              <a:defRPr/>
            </a:pPr>
            <a:endParaRPr lang="en-US" sz="2800" dirty="0">
              <a:latin typeface="Trebuchet MS" panose="020B0603020202020204" pitchFamily="34" charset="0"/>
              <a:cs typeface="Times New Roman" panose="02020603050405020304" pitchFamily="18" charset="0"/>
            </a:endParaRPr>
          </a:p>
          <a:p>
            <a:pPr marL="0" lvl="3" indent="0">
              <a:spcBef>
                <a:spcPts val="0"/>
              </a:spcBef>
              <a:spcAft>
                <a:spcPts val="0"/>
              </a:spcAft>
              <a:buClr>
                <a:srgbClr val="000066"/>
              </a:buClr>
              <a:buNone/>
              <a:defRPr/>
            </a:pPr>
            <a:r>
              <a:rPr lang="en-US" sz="2800" dirty="0">
                <a:latin typeface="Trebuchet MS" panose="020B0603020202020204" pitchFamily="34" charset="0"/>
                <a:cs typeface="Times New Roman" panose="02020603050405020304" pitchFamily="18" charset="0"/>
              </a:rPr>
              <a:t>NOTE: The VSR may not use an Redesigned Automated Decision Letter (RADL) when notifying a visually impaired Veteran.</a:t>
            </a:r>
            <a:endParaRPr lang="en-US" sz="2800" dirty="0">
              <a:latin typeface="Trebuchet MS" panose="020B0603020202020204" pitchFamily="34" charset="0"/>
            </a:endParaRPr>
          </a:p>
        </p:txBody>
      </p:sp>
      <p:sp>
        <p:nvSpPr>
          <p:cNvPr id="5" name="Rectangle 10"/>
          <p:cNvSpPr>
            <a:spLocks noGrp="1" noChangeArrowheads="1"/>
          </p:cNvSpPr>
          <p:nvPr>
            <p:ph type="sldNum" sz="quarter" idx="10"/>
          </p:nvPr>
        </p:nvSpPr>
        <p:spPr/>
        <p:txBody>
          <a:bodyPr/>
          <a:lstStyle/>
          <a:p>
            <a:pPr>
              <a:defRPr/>
            </a:pPr>
            <a:fld id="{09650BBC-43B1-4F19-A847-6E7BF01FDF05}" type="slidenum">
              <a:rPr lang="en-US"/>
              <a:pPr>
                <a:defRPr/>
              </a:pPr>
              <a:t>14</a:t>
            </a:fld>
            <a:endParaRPr lang="en-US"/>
          </a:p>
        </p:txBody>
      </p:sp>
      <p:sp>
        <p:nvSpPr>
          <p:cNvPr id="6" name="Slide Number Placeholder 5"/>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D2995B5-AB2D-46B1-AC7A-62EEDD86A60F}"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14</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365453543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a:xfrm>
            <a:off x="2128838" y="0"/>
            <a:ext cx="10063162" cy="1200150"/>
          </a:xfrm>
        </p:spPr>
        <p:txBody>
          <a:bodyPr/>
          <a:lstStyle/>
          <a:p>
            <a:pPr>
              <a:defRPr/>
            </a:pPr>
            <a:r>
              <a:rPr lang="en-US" sz="4800" b="1" dirty="0">
                <a:solidFill>
                  <a:srgbClr val="002060"/>
                </a:solidFill>
                <a:effectLst/>
                <a:latin typeface="Trebuchet MS" panose="020B0603020202020204" pitchFamily="34" charset="0"/>
              </a:rPr>
              <a:t>Using RADL</a:t>
            </a:r>
          </a:p>
        </p:txBody>
      </p:sp>
      <p:sp>
        <p:nvSpPr>
          <p:cNvPr id="9219" name="Rectangle 3"/>
          <p:cNvSpPr>
            <a:spLocks noGrp="1" noChangeArrowheads="1"/>
          </p:cNvSpPr>
          <p:nvPr>
            <p:ph idx="1"/>
          </p:nvPr>
        </p:nvSpPr>
        <p:spPr>
          <a:xfrm>
            <a:off x="508000" y="1450976"/>
            <a:ext cx="11567886" cy="4905373"/>
          </a:xfrm>
        </p:spPr>
        <p:txBody>
          <a:bodyPr>
            <a:noAutofit/>
          </a:bodyPr>
          <a:lstStyle/>
          <a:p>
            <a:pPr marL="457200" lvl="3" indent="-457200">
              <a:spcBef>
                <a:spcPts val="0"/>
              </a:spcBef>
              <a:spcAft>
                <a:spcPts val="0"/>
              </a:spcAft>
              <a:buClr>
                <a:srgbClr val="000066"/>
              </a:buClr>
              <a:buFont typeface="Arial" panose="020B0604020202020204" pitchFamily="34" charset="0"/>
              <a:buChar char="•"/>
              <a:defRPr/>
            </a:pPr>
            <a:r>
              <a:rPr lang="en-US" sz="2400" dirty="0">
                <a:latin typeface="Trebuchet MS" panose="020B0603020202020204" pitchFamily="34" charset="0"/>
                <a:cs typeface="Times New Roman" panose="02020603050405020304" pitchFamily="18" charset="0"/>
              </a:rPr>
              <a:t>To draft an RADL, an award must first be generated. This is true even in those situations that do not generally require generation of an award.</a:t>
            </a:r>
          </a:p>
          <a:p>
            <a:pPr marL="457200" lvl="3" indent="-457200">
              <a:spcBef>
                <a:spcPts val="0"/>
              </a:spcBef>
              <a:spcAft>
                <a:spcPts val="0"/>
              </a:spcAft>
              <a:buClr>
                <a:srgbClr val="000066"/>
              </a:buClr>
              <a:buFont typeface="Arial" panose="020B0604020202020204" pitchFamily="34" charset="0"/>
              <a:buChar char="•"/>
              <a:defRPr/>
            </a:pPr>
            <a:r>
              <a:rPr lang="en-US" sz="2400" dirty="0">
                <a:solidFill>
                  <a:srgbClr val="002060"/>
                </a:solidFill>
                <a:latin typeface="Trebuchet MS" panose="020B0603020202020204" pitchFamily="34" charset="0"/>
                <a:cs typeface="Times New Roman" panose="02020603050405020304" pitchFamily="18" charset="0"/>
              </a:rPr>
              <a:t>The RADL will pull certain information from the rating decision into the notification letter:</a:t>
            </a:r>
          </a:p>
          <a:p>
            <a:pPr marL="914400" lvl="4" indent="-457200">
              <a:spcBef>
                <a:spcPts val="0"/>
              </a:spcBef>
              <a:spcAft>
                <a:spcPts val="0"/>
              </a:spcAft>
              <a:buClr>
                <a:srgbClr val="000066"/>
              </a:buClr>
              <a:buFont typeface="Arial" panose="020B0604020202020204" pitchFamily="34" charset="0"/>
              <a:buChar char="•"/>
              <a:defRPr/>
            </a:pPr>
            <a:r>
              <a:rPr lang="en-US" sz="2400" dirty="0">
                <a:solidFill>
                  <a:srgbClr val="002060"/>
                </a:solidFill>
                <a:latin typeface="Trebuchet MS" panose="020B0603020202020204" pitchFamily="34" charset="0"/>
                <a:cs typeface="Times New Roman" panose="02020603050405020304" pitchFamily="18" charset="0"/>
              </a:rPr>
              <a:t>the decision VA made</a:t>
            </a:r>
          </a:p>
          <a:p>
            <a:pPr marL="914400" lvl="4" indent="-457200">
              <a:spcBef>
                <a:spcPts val="0"/>
              </a:spcBef>
              <a:spcAft>
                <a:spcPts val="0"/>
              </a:spcAft>
              <a:buClr>
                <a:srgbClr val="000066"/>
              </a:buClr>
              <a:buFont typeface="Arial" panose="020B0604020202020204" pitchFamily="34" charset="0"/>
              <a:buChar char="•"/>
              <a:defRPr/>
            </a:pPr>
            <a:r>
              <a:rPr lang="en-US" sz="2400" dirty="0">
                <a:solidFill>
                  <a:srgbClr val="002060"/>
                </a:solidFill>
                <a:latin typeface="Trebuchet MS" panose="020B0603020202020204" pitchFamily="34" charset="0"/>
                <a:cs typeface="Times New Roman" panose="02020603050405020304" pitchFamily="18" charset="0"/>
              </a:rPr>
              <a:t>Unlike ADL, the RADL includes a copy of the rating narrative.</a:t>
            </a:r>
          </a:p>
          <a:p>
            <a:pPr marL="457200" lvl="3" indent="-457200">
              <a:spcBef>
                <a:spcPts val="0"/>
              </a:spcBef>
              <a:spcAft>
                <a:spcPts val="0"/>
              </a:spcAft>
              <a:buClr>
                <a:srgbClr val="000066"/>
              </a:buClr>
              <a:buFont typeface="Arial" panose="020B0604020202020204" pitchFamily="34" charset="0"/>
              <a:buChar char="•"/>
              <a:defRPr/>
            </a:pPr>
            <a:r>
              <a:rPr lang="en-US" sz="2400" dirty="0">
                <a:latin typeface="Trebuchet MS" panose="020B0603020202020204" pitchFamily="34" charset="0"/>
                <a:cs typeface="Times New Roman" panose="02020603050405020304" pitchFamily="18" charset="0"/>
              </a:rPr>
              <a:t>If the RADL does not contain the required elements, the VSR should:</a:t>
            </a:r>
          </a:p>
          <a:p>
            <a:pPr marL="914400" lvl="4" indent="-457200">
              <a:spcBef>
                <a:spcPts val="0"/>
              </a:spcBef>
              <a:spcAft>
                <a:spcPts val="0"/>
              </a:spcAft>
              <a:buClr>
                <a:srgbClr val="000066"/>
              </a:buClr>
              <a:buFont typeface="Arial" panose="020B0604020202020204" pitchFamily="34" charset="0"/>
              <a:buChar char="•"/>
              <a:defRPr/>
            </a:pPr>
            <a:r>
              <a:rPr lang="en-US" sz="2400" dirty="0">
                <a:latin typeface="Trebuchet MS" panose="020B0603020202020204" pitchFamily="34" charset="0"/>
                <a:cs typeface="Times New Roman" panose="02020603050405020304" pitchFamily="18" charset="0"/>
              </a:rPr>
              <a:t>attempt to fix the ADL using free text, </a:t>
            </a:r>
            <a:r>
              <a:rPr lang="en-US" sz="2400" b="1" dirty="0">
                <a:latin typeface="Trebuchet MS" panose="020B0603020202020204" pitchFamily="34" charset="0"/>
                <a:cs typeface="Times New Roman" panose="02020603050405020304" pitchFamily="18" charset="0"/>
              </a:rPr>
              <a:t>or</a:t>
            </a:r>
          </a:p>
          <a:p>
            <a:pPr marL="914400" lvl="4" indent="-457200">
              <a:spcBef>
                <a:spcPts val="0"/>
              </a:spcBef>
              <a:spcAft>
                <a:spcPts val="0"/>
              </a:spcAft>
              <a:buClr>
                <a:srgbClr val="000066"/>
              </a:buClr>
              <a:buFont typeface="Arial" panose="020B0604020202020204" pitchFamily="34" charset="0"/>
              <a:buChar char="•"/>
              <a:defRPr/>
            </a:pPr>
            <a:r>
              <a:rPr lang="en-US" sz="2400" dirty="0">
                <a:latin typeface="Trebuchet MS" panose="020B0603020202020204" pitchFamily="34" charset="0"/>
                <a:cs typeface="Times New Roman" panose="02020603050405020304" pitchFamily="18" charset="0"/>
              </a:rPr>
              <a:t>draft a PGCL letter containing the required elements</a:t>
            </a:r>
            <a:endParaRPr lang="en-US" sz="2400" dirty="0">
              <a:latin typeface="Trebuchet MS" panose="020B0603020202020204" pitchFamily="34" charset="0"/>
            </a:endParaRPr>
          </a:p>
        </p:txBody>
      </p:sp>
      <p:sp>
        <p:nvSpPr>
          <p:cNvPr id="5" name="Rectangle 10"/>
          <p:cNvSpPr>
            <a:spLocks noGrp="1" noChangeArrowheads="1"/>
          </p:cNvSpPr>
          <p:nvPr>
            <p:ph type="sldNum" sz="quarter" idx="10"/>
          </p:nvPr>
        </p:nvSpPr>
        <p:spPr/>
        <p:txBody>
          <a:bodyPr/>
          <a:lstStyle/>
          <a:p>
            <a:pPr>
              <a:defRPr/>
            </a:pPr>
            <a:fld id="{09650BBC-43B1-4F19-A847-6E7BF01FDF05}" type="slidenum">
              <a:rPr lang="en-US"/>
              <a:pPr>
                <a:defRPr/>
              </a:pPr>
              <a:t>15</a:t>
            </a:fld>
            <a:endParaRPr lang="en-US"/>
          </a:p>
        </p:txBody>
      </p:sp>
      <p:sp>
        <p:nvSpPr>
          <p:cNvPr id="6" name="Slide Number Placeholder 5"/>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D2995B5-AB2D-46B1-AC7A-62EEDD86A60F}"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15</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195702470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a:xfrm>
            <a:off x="2128838" y="0"/>
            <a:ext cx="10063162" cy="1200150"/>
          </a:xfrm>
        </p:spPr>
        <p:txBody>
          <a:bodyPr/>
          <a:lstStyle/>
          <a:p>
            <a:pPr>
              <a:defRPr/>
            </a:pPr>
            <a:r>
              <a:rPr lang="en-US" sz="4800" b="1" dirty="0">
                <a:solidFill>
                  <a:srgbClr val="002060"/>
                </a:solidFill>
                <a:effectLst/>
                <a:latin typeface="Trebuchet MS" panose="020B0603020202020204" pitchFamily="34" charset="0"/>
              </a:rPr>
              <a:t>Scenario 3</a:t>
            </a:r>
          </a:p>
        </p:txBody>
      </p:sp>
      <p:sp>
        <p:nvSpPr>
          <p:cNvPr id="9219" name="Rectangle 3"/>
          <p:cNvSpPr>
            <a:spLocks noGrp="1" noChangeArrowheads="1"/>
          </p:cNvSpPr>
          <p:nvPr>
            <p:ph idx="1"/>
          </p:nvPr>
        </p:nvSpPr>
        <p:spPr>
          <a:xfrm>
            <a:off x="508000" y="1450976"/>
            <a:ext cx="11567886" cy="4905373"/>
          </a:xfrm>
        </p:spPr>
        <p:txBody>
          <a:bodyPr>
            <a:noAutofit/>
          </a:bodyPr>
          <a:lstStyle/>
          <a:p>
            <a:pPr marL="0" lvl="3" indent="0">
              <a:spcBef>
                <a:spcPts val="0"/>
              </a:spcBef>
              <a:spcAft>
                <a:spcPts val="0"/>
              </a:spcAft>
              <a:buClr>
                <a:srgbClr val="000066"/>
              </a:buClr>
              <a:buNone/>
              <a:defRPr/>
            </a:pPr>
            <a:r>
              <a:rPr lang="en-US" sz="3200" dirty="0">
                <a:solidFill>
                  <a:srgbClr val="002060"/>
                </a:solidFill>
                <a:latin typeface="Trebuchet MS" panose="020B0603020202020204" pitchFamily="34" charset="0"/>
              </a:rPr>
              <a:t>After generating the RADL, you review the notification letter.  You notice that the letter does not discuss all of the issues decided on the rating. What action should you take?</a:t>
            </a:r>
          </a:p>
        </p:txBody>
      </p:sp>
      <p:sp>
        <p:nvSpPr>
          <p:cNvPr id="5" name="Rectangle 10"/>
          <p:cNvSpPr>
            <a:spLocks noGrp="1" noChangeArrowheads="1"/>
          </p:cNvSpPr>
          <p:nvPr>
            <p:ph type="sldNum" sz="quarter" idx="10"/>
          </p:nvPr>
        </p:nvSpPr>
        <p:spPr/>
        <p:txBody>
          <a:bodyPr/>
          <a:lstStyle/>
          <a:p>
            <a:pPr>
              <a:defRPr/>
            </a:pPr>
            <a:fld id="{09650BBC-43B1-4F19-A847-6E7BF01FDF05}" type="slidenum">
              <a:rPr lang="en-US"/>
              <a:pPr>
                <a:defRPr/>
              </a:pPr>
              <a:t>16</a:t>
            </a:fld>
            <a:endParaRPr lang="en-US"/>
          </a:p>
        </p:txBody>
      </p:sp>
      <p:sp>
        <p:nvSpPr>
          <p:cNvPr id="6" name="Slide Number Placeholder 5"/>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D2995B5-AB2D-46B1-AC7A-62EEDD86A60F}"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16</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312835003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a:xfrm>
            <a:off x="2128838" y="0"/>
            <a:ext cx="10063162" cy="1200150"/>
          </a:xfrm>
        </p:spPr>
        <p:txBody>
          <a:bodyPr/>
          <a:lstStyle/>
          <a:p>
            <a:pPr>
              <a:defRPr/>
            </a:pPr>
            <a:r>
              <a:rPr lang="en-US" sz="4800" b="1" dirty="0">
                <a:solidFill>
                  <a:srgbClr val="002060"/>
                </a:solidFill>
                <a:effectLst/>
                <a:latin typeface="Trebuchet MS" panose="020B0603020202020204" pitchFamily="34" charset="0"/>
              </a:rPr>
              <a:t>Scenario 3</a:t>
            </a:r>
          </a:p>
        </p:txBody>
      </p:sp>
      <p:sp>
        <p:nvSpPr>
          <p:cNvPr id="9219" name="Rectangle 3"/>
          <p:cNvSpPr>
            <a:spLocks noGrp="1" noChangeArrowheads="1"/>
          </p:cNvSpPr>
          <p:nvPr>
            <p:ph idx="1"/>
          </p:nvPr>
        </p:nvSpPr>
        <p:spPr>
          <a:xfrm>
            <a:off x="508000" y="1450976"/>
            <a:ext cx="11567886" cy="4905373"/>
          </a:xfrm>
        </p:spPr>
        <p:txBody>
          <a:bodyPr>
            <a:noAutofit/>
          </a:bodyPr>
          <a:lstStyle/>
          <a:p>
            <a:pPr marL="0" lvl="3" indent="0">
              <a:spcBef>
                <a:spcPts val="0"/>
              </a:spcBef>
              <a:spcAft>
                <a:spcPts val="0"/>
              </a:spcAft>
              <a:buClr>
                <a:srgbClr val="000066"/>
              </a:buClr>
              <a:buNone/>
              <a:defRPr/>
            </a:pPr>
            <a:r>
              <a:rPr lang="en-US" sz="3200" dirty="0">
                <a:solidFill>
                  <a:srgbClr val="C00000"/>
                </a:solidFill>
                <a:latin typeface="Trebuchet MS" panose="020B0603020202020204" pitchFamily="34" charset="0"/>
              </a:rPr>
              <a:t>You should return the rating to the RVSR using the deferral function in VBMS. If the rating does not transfer to the RADL, the RVSR has entered something into VBMS-R incorrectly. If time is an issue, the VSR could use PCGL to generate a letter.</a:t>
            </a:r>
          </a:p>
        </p:txBody>
      </p:sp>
      <p:sp>
        <p:nvSpPr>
          <p:cNvPr id="5" name="Rectangle 10"/>
          <p:cNvSpPr>
            <a:spLocks noGrp="1" noChangeArrowheads="1"/>
          </p:cNvSpPr>
          <p:nvPr>
            <p:ph type="sldNum" sz="quarter" idx="10"/>
          </p:nvPr>
        </p:nvSpPr>
        <p:spPr/>
        <p:txBody>
          <a:bodyPr/>
          <a:lstStyle/>
          <a:p>
            <a:pPr>
              <a:defRPr/>
            </a:pPr>
            <a:fld id="{09650BBC-43B1-4F19-A847-6E7BF01FDF05}" type="slidenum">
              <a:rPr lang="en-US"/>
              <a:pPr>
                <a:defRPr/>
              </a:pPr>
              <a:t>17</a:t>
            </a:fld>
            <a:endParaRPr lang="en-US"/>
          </a:p>
        </p:txBody>
      </p:sp>
      <p:sp>
        <p:nvSpPr>
          <p:cNvPr id="6" name="Slide Number Placeholder 5"/>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D2995B5-AB2D-46B1-AC7A-62EEDD86A60F}"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17</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2204160731"/>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a:xfrm>
            <a:off x="2128838" y="0"/>
            <a:ext cx="10063162" cy="1200150"/>
          </a:xfrm>
        </p:spPr>
        <p:txBody>
          <a:bodyPr/>
          <a:lstStyle/>
          <a:p>
            <a:pPr>
              <a:defRPr/>
            </a:pPr>
            <a:r>
              <a:rPr lang="en-US" sz="4800" b="1" dirty="0">
                <a:effectLst/>
                <a:latin typeface="Trebuchet MS" panose="020B0603020202020204" pitchFamily="34" charset="0"/>
              </a:rPr>
              <a:t>Using PCGL</a:t>
            </a:r>
          </a:p>
        </p:txBody>
      </p:sp>
      <p:sp>
        <p:nvSpPr>
          <p:cNvPr id="9219" name="Rectangle 3"/>
          <p:cNvSpPr>
            <a:spLocks noGrp="1" noChangeArrowheads="1"/>
          </p:cNvSpPr>
          <p:nvPr>
            <p:ph idx="1"/>
          </p:nvPr>
        </p:nvSpPr>
        <p:spPr>
          <a:xfrm>
            <a:off x="507999" y="1440544"/>
            <a:ext cx="11538857" cy="4915806"/>
          </a:xfrm>
        </p:spPr>
        <p:txBody>
          <a:bodyPr>
            <a:noAutofit/>
          </a:bodyPr>
          <a:lstStyle/>
          <a:p>
            <a:pPr marL="457200" lvl="1" indent="-457200">
              <a:spcBef>
                <a:spcPts val="0"/>
              </a:spcBef>
              <a:spcAft>
                <a:spcPts val="0"/>
              </a:spcAft>
              <a:buClr>
                <a:srgbClr val="000066"/>
              </a:buClr>
              <a:buFont typeface="Arial" panose="020B0604020202020204" pitchFamily="34" charset="0"/>
              <a:buChar char="•"/>
              <a:defRPr/>
            </a:pPr>
            <a:r>
              <a:rPr lang="en-US" sz="2800" dirty="0">
                <a:latin typeface="Trebuchet MS" panose="020B0603020202020204" pitchFamily="34" charset="0"/>
                <a:cs typeface="Times New Roman" panose="02020603050405020304" pitchFamily="18" charset="0"/>
              </a:rPr>
              <a:t>When using PCGL, the notification letter will just provide a short summary of the decision made and not list the evidence used.</a:t>
            </a:r>
          </a:p>
          <a:p>
            <a:pPr marL="457200" lvl="1" indent="-457200">
              <a:spcBef>
                <a:spcPts val="0"/>
              </a:spcBef>
              <a:spcAft>
                <a:spcPts val="0"/>
              </a:spcAft>
              <a:buClr>
                <a:srgbClr val="000066"/>
              </a:buClr>
              <a:buFont typeface="Arial" panose="020B0604020202020204" pitchFamily="34" charset="0"/>
              <a:buChar char="•"/>
              <a:defRPr/>
            </a:pPr>
            <a:r>
              <a:rPr lang="en-US" sz="2800" dirty="0">
                <a:latin typeface="Trebuchet MS" panose="020B0603020202020204" pitchFamily="34" charset="0"/>
                <a:cs typeface="Times New Roman" panose="02020603050405020304" pitchFamily="18" charset="0"/>
              </a:rPr>
              <a:t>The VSR should print a copy of the Rating Narrative and attach it to the notification letter. The Rating Narrative provides:</a:t>
            </a:r>
          </a:p>
          <a:p>
            <a:pPr marL="914400" lvl="4" indent="-457200">
              <a:spcBef>
                <a:spcPts val="0"/>
              </a:spcBef>
              <a:spcAft>
                <a:spcPts val="0"/>
              </a:spcAft>
              <a:buClr>
                <a:srgbClr val="000066"/>
              </a:buClr>
              <a:buFont typeface="Arial" panose="020B0604020202020204" pitchFamily="34" charset="0"/>
              <a:buChar char="•"/>
              <a:defRPr/>
            </a:pPr>
            <a:r>
              <a:rPr lang="en-US" sz="2800" dirty="0">
                <a:latin typeface="Trebuchet MS" panose="020B0603020202020204" pitchFamily="34" charset="0"/>
                <a:cs typeface="Times New Roman" panose="02020603050405020304" pitchFamily="18" charset="0"/>
              </a:rPr>
              <a:t>the decision VA made</a:t>
            </a:r>
          </a:p>
          <a:p>
            <a:pPr marL="914400" lvl="4" indent="-457200">
              <a:spcBef>
                <a:spcPts val="0"/>
              </a:spcBef>
              <a:spcAft>
                <a:spcPts val="0"/>
              </a:spcAft>
              <a:buClr>
                <a:srgbClr val="000066"/>
              </a:buClr>
              <a:buFont typeface="Arial" panose="020B0604020202020204" pitchFamily="34" charset="0"/>
              <a:buChar char="•"/>
              <a:defRPr/>
            </a:pPr>
            <a:r>
              <a:rPr lang="en-US" sz="2800" dirty="0">
                <a:latin typeface="Trebuchet MS" panose="020B0603020202020204" pitchFamily="34" charset="0"/>
                <a:cs typeface="Times New Roman" panose="02020603050405020304" pitchFamily="18" charset="0"/>
              </a:rPr>
              <a:t>the reason(s) for the decision</a:t>
            </a:r>
          </a:p>
          <a:p>
            <a:pPr marL="914400" lvl="4" indent="-457200">
              <a:spcBef>
                <a:spcPts val="0"/>
              </a:spcBef>
              <a:spcAft>
                <a:spcPts val="0"/>
              </a:spcAft>
              <a:buClr>
                <a:srgbClr val="000066"/>
              </a:buClr>
              <a:buFont typeface="Arial" panose="020B0604020202020204" pitchFamily="34" charset="0"/>
              <a:buChar char="•"/>
              <a:defRPr/>
            </a:pPr>
            <a:r>
              <a:rPr lang="en-US" sz="2800" dirty="0">
                <a:latin typeface="Trebuchet MS" panose="020B0603020202020204" pitchFamily="34" charset="0"/>
                <a:cs typeface="Times New Roman" panose="02020603050405020304" pitchFamily="18" charset="0"/>
              </a:rPr>
              <a:t>a summary of the evidence used to make the decision</a:t>
            </a:r>
            <a:endParaRPr lang="en-US" altLang="en-US" sz="2800" dirty="0">
              <a:latin typeface="Trebuchet MS" panose="020B0603020202020204" pitchFamily="34" charset="0"/>
              <a:cs typeface="Times New Roman" panose="02020603050405020304" pitchFamily="18" charset="0"/>
            </a:endParaRPr>
          </a:p>
          <a:p>
            <a:pPr lvl="1">
              <a:spcBef>
                <a:spcPts val="0"/>
              </a:spcBef>
              <a:spcAft>
                <a:spcPts val="0"/>
              </a:spcAft>
              <a:buClr>
                <a:srgbClr val="000066"/>
              </a:buClr>
              <a:buFont typeface="Wingdings" pitchFamily="2" charset="2"/>
              <a:buChar char="Ø"/>
              <a:defRPr/>
            </a:pPr>
            <a:endParaRPr lang="en-US" altLang="en-US" sz="2800" dirty="0">
              <a:latin typeface="Trebuchet MS" panose="020B0603020202020204" pitchFamily="34" charset="0"/>
              <a:cs typeface="Times New Roman" panose="02020603050405020304" pitchFamily="18" charset="0"/>
            </a:endParaRPr>
          </a:p>
          <a:p>
            <a:pPr marL="0" lvl="1" indent="0">
              <a:spcBef>
                <a:spcPts val="0"/>
              </a:spcBef>
              <a:spcAft>
                <a:spcPts val="0"/>
              </a:spcAft>
              <a:buClr>
                <a:srgbClr val="000066"/>
              </a:buClr>
              <a:buNone/>
              <a:defRPr/>
            </a:pPr>
            <a:r>
              <a:rPr lang="en-US" altLang="en-US" sz="2800" dirty="0">
                <a:latin typeface="Trebuchet MS" panose="020B0603020202020204" pitchFamily="34" charset="0"/>
                <a:cs typeface="Times New Roman" panose="02020603050405020304" pitchFamily="18" charset="0"/>
              </a:rPr>
              <a:t>NOTE: </a:t>
            </a:r>
            <a:r>
              <a:rPr lang="en-US" altLang="en-US" sz="2800" b="1" dirty="0">
                <a:latin typeface="Trebuchet MS" panose="020B0603020202020204" pitchFamily="34" charset="0"/>
                <a:cs typeface="Times New Roman" panose="02020603050405020304" pitchFamily="18" charset="0"/>
              </a:rPr>
              <a:t>DO NOT</a:t>
            </a:r>
            <a:r>
              <a:rPr lang="en-US" altLang="en-US" sz="2800" dirty="0">
                <a:latin typeface="Trebuchet MS" panose="020B0603020202020204" pitchFamily="34" charset="0"/>
                <a:cs typeface="Times New Roman" panose="02020603050405020304" pitchFamily="18" charset="0"/>
              </a:rPr>
              <a:t> attach a copy of the Rating Codesheet to the notification letter.</a:t>
            </a:r>
          </a:p>
        </p:txBody>
      </p:sp>
      <p:sp>
        <p:nvSpPr>
          <p:cNvPr id="5" name="Rectangle 10"/>
          <p:cNvSpPr>
            <a:spLocks noGrp="1" noChangeArrowheads="1"/>
          </p:cNvSpPr>
          <p:nvPr>
            <p:ph type="sldNum" sz="quarter" idx="10"/>
          </p:nvPr>
        </p:nvSpPr>
        <p:spPr/>
        <p:txBody>
          <a:bodyPr/>
          <a:lstStyle/>
          <a:p>
            <a:pPr>
              <a:defRPr/>
            </a:pPr>
            <a:fld id="{09650BBC-43B1-4F19-A847-6E7BF01FDF05}" type="slidenum">
              <a:rPr lang="en-US"/>
              <a:pPr>
                <a:defRPr/>
              </a:pPr>
              <a:t>18</a:t>
            </a:fld>
            <a:endParaRPr lang="en-US"/>
          </a:p>
        </p:txBody>
      </p:sp>
      <p:sp>
        <p:nvSpPr>
          <p:cNvPr id="6" name="Slide Number Placeholder 5"/>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D2995B5-AB2D-46B1-AC7A-62EEDD86A60F}"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18</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20414695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a:xfrm>
            <a:off x="2128838" y="0"/>
            <a:ext cx="10063162" cy="1200150"/>
          </a:xfrm>
        </p:spPr>
        <p:txBody>
          <a:bodyPr/>
          <a:lstStyle/>
          <a:p>
            <a:pPr>
              <a:defRPr/>
            </a:pPr>
            <a:r>
              <a:rPr lang="en-US" sz="4800" b="1" dirty="0">
                <a:effectLst/>
                <a:latin typeface="Trebuchet MS" panose="020B0603020202020204" pitchFamily="34" charset="0"/>
              </a:rPr>
              <a:t>Scenario 4</a:t>
            </a:r>
          </a:p>
        </p:txBody>
      </p:sp>
      <p:sp>
        <p:nvSpPr>
          <p:cNvPr id="9219" name="Rectangle 3"/>
          <p:cNvSpPr>
            <a:spLocks noGrp="1" noChangeArrowheads="1"/>
          </p:cNvSpPr>
          <p:nvPr>
            <p:ph idx="1"/>
          </p:nvPr>
        </p:nvSpPr>
        <p:spPr>
          <a:xfrm>
            <a:off x="507999" y="1440544"/>
            <a:ext cx="11538857" cy="4915806"/>
          </a:xfrm>
        </p:spPr>
        <p:txBody>
          <a:bodyPr>
            <a:noAutofit/>
          </a:bodyPr>
          <a:lstStyle/>
          <a:p>
            <a:pPr marL="0" lvl="1" indent="0">
              <a:spcBef>
                <a:spcPts val="0"/>
              </a:spcBef>
              <a:spcAft>
                <a:spcPts val="0"/>
              </a:spcAft>
              <a:buClr>
                <a:srgbClr val="000066"/>
              </a:buClr>
              <a:buNone/>
              <a:defRPr/>
            </a:pPr>
            <a:r>
              <a:rPr lang="en-US" altLang="en-US" sz="2800" dirty="0">
                <a:solidFill>
                  <a:srgbClr val="002060"/>
                </a:solidFill>
                <a:latin typeface="Trebuchet MS" panose="020B0603020202020204" pitchFamily="34" charset="0"/>
                <a:cs typeface="Times New Roman" panose="02020603050405020304" pitchFamily="18" charset="0"/>
              </a:rPr>
              <a:t>After reviewing the rating decision and the systems, you discover that you must create the notification letter in PCGL. After creating the letter in PCGL, you notice some historical decisions have made their way into the letter. What action should you take and why?</a:t>
            </a:r>
          </a:p>
        </p:txBody>
      </p:sp>
      <p:sp>
        <p:nvSpPr>
          <p:cNvPr id="5" name="Rectangle 10"/>
          <p:cNvSpPr>
            <a:spLocks noGrp="1" noChangeArrowheads="1"/>
          </p:cNvSpPr>
          <p:nvPr>
            <p:ph type="sldNum" sz="quarter" idx="10"/>
          </p:nvPr>
        </p:nvSpPr>
        <p:spPr/>
        <p:txBody>
          <a:bodyPr/>
          <a:lstStyle/>
          <a:p>
            <a:pPr>
              <a:defRPr/>
            </a:pPr>
            <a:fld id="{09650BBC-43B1-4F19-A847-6E7BF01FDF05}" type="slidenum">
              <a:rPr lang="en-US"/>
              <a:pPr>
                <a:defRPr/>
              </a:pPr>
              <a:t>19</a:t>
            </a:fld>
            <a:endParaRPr lang="en-US"/>
          </a:p>
        </p:txBody>
      </p:sp>
      <p:sp>
        <p:nvSpPr>
          <p:cNvPr id="6" name="Slide Number Placeholder 5"/>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D2995B5-AB2D-46B1-AC7A-62EEDD86A60F}"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19</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401245483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2121877" y="-1"/>
            <a:ext cx="10070121" cy="1184031"/>
          </a:xfrm>
        </p:spPr>
        <p:txBody>
          <a:bodyPr/>
          <a:lstStyle/>
          <a:p>
            <a:pPr eaLnBrk="1" hangingPunct="1">
              <a:defRPr/>
            </a:pPr>
            <a:r>
              <a:rPr lang="en-US" sz="4800" b="1" dirty="0">
                <a:solidFill>
                  <a:srgbClr val="002060"/>
                </a:solidFill>
                <a:effectLst/>
                <a:latin typeface="Trebuchet MS" panose="020B0603020202020204" pitchFamily="34" charset="0"/>
              </a:rPr>
              <a:t>Lesson Objectives</a:t>
            </a:r>
          </a:p>
        </p:txBody>
      </p:sp>
      <p:sp>
        <p:nvSpPr>
          <p:cNvPr id="4099" name="Rectangle 6"/>
          <p:cNvSpPr>
            <a:spLocks noGrp="1" noChangeArrowheads="1"/>
          </p:cNvSpPr>
          <p:nvPr>
            <p:ph idx="1"/>
          </p:nvPr>
        </p:nvSpPr>
        <p:spPr>
          <a:xfrm>
            <a:off x="537029" y="1436914"/>
            <a:ext cx="11538857" cy="4919436"/>
          </a:xfrm>
        </p:spPr>
        <p:txBody>
          <a:bodyPr>
            <a:noAutofit/>
          </a:bodyPr>
          <a:lstStyle/>
          <a:p>
            <a:pPr marL="0" indent="0">
              <a:spcBef>
                <a:spcPts val="0"/>
              </a:spcBef>
              <a:spcAft>
                <a:spcPts val="0"/>
              </a:spcAft>
              <a:buClr>
                <a:srgbClr val="1D3275"/>
              </a:buClr>
              <a:buNone/>
            </a:pPr>
            <a:r>
              <a:rPr lang="en-US" dirty="0">
                <a:solidFill>
                  <a:srgbClr val="002060"/>
                </a:solidFill>
                <a:latin typeface="Trebuchet MS" panose="020B0603020202020204" pitchFamily="34" charset="0"/>
              </a:rPr>
              <a:t>Upon completion of this lesson, and given all available resources to include the live manual, the student will be able to:</a:t>
            </a:r>
            <a:endParaRPr lang="en-US" altLang="en-US" dirty="0">
              <a:solidFill>
                <a:srgbClr val="002060"/>
              </a:solidFill>
              <a:latin typeface="Trebuchet MS" panose="020B0603020202020204" pitchFamily="34" charset="0"/>
            </a:endParaRPr>
          </a:p>
          <a:p>
            <a:pPr marL="457200" indent="-457200" eaLnBrk="1" hangingPunct="1">
              <a:spcBef>
                <a:spcPts val="0"/>
              </a:spcBef>
              <a:spcAft>
                <a:spcPts val="0"/>
              </a:spcAft>
              <a:buClr>
                <a:srgbClr val="1D3275"/>
              </a:buClr>
              <a:buFont typeface="Arial" panose="020B0604020202020204" pitchFamily="34" charset="0"/>
              <a:buChar char="•"/>
            </a:pPr>
            <a:r>
              <a:rPr lang="en-US" altLang="en-US" dirty="0">
                <a:solidFill>
                  <a:srgbClr val="002060"/>
                </a:solidFill>
                <a:latin typeface="Trebuchet MS" panose="020B0603020202020204" pitchFamily="34" charset="0"/>
              </a:rPr>
              <a:t>identify notification letter requirements</a:t>
            </a:r>
          </a:p>
          <a:p>
            <a:pPr marL="457200" indent="-457200">
              <a:spcBef>
                <a:spcPts val="0"/>
              </a:spcBef>
              <a:spcAft>
                <a:spcPts val="0"/>
              </a:spcAft>
              <a:buClr>
                <a:srgbClr val="1D3275"/>
              </a:buClr>
              <a:buFont typeface="Arial" panose="020B0604020202020204" pitchFamily="34" charset="0"/>
              <a:buChar char="•"/>
            </a:pPr>
            <a:r>
              <a:rPr lang="en-US" altLang="en-US" dirty="0">
                <a:solidFill>
                  <a:srgbClr val="002060"/>
                </a:solidFill>
                <a:latin typeface="Trebuchet MS" panose="020B0603020202020204" pitchFamily="34" charset="0"/>
              </a:rPr>
              <a:t>identify special requirements for notification letters for rating and non-rating decisions</a:t>
            </a:r>
          </a:p>
          <a:p>
            <a:pPr marL="457200" indent="-457200">
              <a:spcBef>
                <a:spcPts val="0"/>
              </a:spcBef>
              <a:spcAft>
                <a:spcPts val="0"/>
              </a:spcAft>
              <a:buClr>
                <a:srgbClr val="1D3275"/>
              </a:buClr>
              <a:buFont typeface="Arial" panose="020B0604020202020204" pitchFamily="34" charset="0"/>
              <a:buChar char="•"/>
            </a:pPr>
            <a:r>
              <a:rPr lang="en-US" dirty="0">
                <a:solidFill>
                  <a:srgbClr val="002060"/>
                </a:solidFill>
                <a:latin typeface="Trebuchet MS" panose="020B0603020202020204" pitchFamily="34" charset="0"/>
              </a:rPr>
              <a:t>identify the different requirements for ADL and PCGL letters</a:t>
            </a:r>
          </a:p>
          <a:p>
            <a:pPr marL="457200" indent="-457200" eaLnBrk="1" hangingPunct="1">
              <a:spcBef>
                <a:spcPts val="0"/>
              </a:spcBef>
              <a:spcAft>
                <a:spcPts val="0"/>
              </a:spcAft>
              <a:buClr>
                <a:srgbClr val="1D3275"/>
              </a:buClr>
              <a:buFont typeface="Arial" panose="020B0604020202020204" pitchFamily="34" charset="0"/>
              <a:buChar char="•"/>
            </a:pPr>
            <a:r>
              <a:rPr lang="en-US" altLang="en-US" dirty="0">
                <a:solidFill>
                  <a:srgbClr val="002060"/>
                </a:solidFill>
                <a:latin typeface="Trebuchet MS" panose="020B0603020202020204" pitchFamily="34" charset="0"/>
              </a:rPr>
              <a:t>understand the impact of an erroneous notification and our failure to notify the Veteran</a:t>
            </a:r>
          </a:p>
          <a:p>
            <a:pPr marL="457200" indent="-457200" eaLnBrk="1" hangingPunct="1">
              <a:spcBef>
                <a:spcPts val="0"/>
              </a:spcBef>
              <a:spcAft>
                <a:spcPts val="0"/>
              </a:spcAft>
              <a:buClr>
                <a:srgbClr val="1D3275"/>
              </a:buClr>
              <a:buFont typeface="Wingdings" pitchFamily="2" charset="2"/>
              <a:buChar char="Ø"/>
            </a:pPr>
            <a:endParaRPr lang="en-US" altLang="en-US" dirty="0">
              <a:latin typeface="Times New Roman" pitchFamily="18" charset="0"/>
              <a:cs typeface="Times New Roman" pitchFamily="18" charset="0"/>
            </a:endParaRPr>
          </a:p>
        </p:txBody>
      </p:sp>
      <p:sp>
        <p:nvSpPr>
          <p:cNvPr id="6" name="Rectangle 10"/>
          <p:cNvSpPr>
            <a:spLocks noGrp="1" noChangeArrowheads="1"/>
          </p:cNvSpPr>
          <p:nvPr>
            <p:ph type="sldNum" sz="quarter" idx="10"/>
          </p:nvPr>
        </p:nvSpPr>
        <p:spPr/>
        <p:txBody>
          <a:bodyPr/>
          <a:lstStyle/>
          <a:p>
            <a:pPr>
              <a:defRPr/>
            </a:pPr>
            <a:fld id="{FDA2AD04-FAD2-4874-AB93-4DB3A7DD6BED}" type="slidenum">
              <a:rPr lang="en-US"/>
              <a:pPr>
                <a:defRPr/>
              </a:pPr>
              <a:t>2</a:t>
            </a:fld>
            <a:endParaRPr lang="en-US"/>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B78ABD74-A9DC-432B-9CDB-3BD220292479}"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2</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7" name="Slide Number Placeholder 6"/>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858D4376-E0E9-4907-AF39-62D38F057A24}"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2</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2090549343"/>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a:xfrm>
            <a:off x="2128838" y="0"/>
            <a:ext cx="10063162" cy="1200150"/>
          </a:xfrm>
        </p:spPr>
        <p:txBody>
          <a:bodyPr/>
          <a:lstStyle/>
          <a:p>
            <a:pPr>
              <a:defRPr/>
            </a:pPr>
            <a:r>
              <a:rPr lang="en-US" sz="4800" b="1" dirty="0">
                <a:effectLst/>
                <a:latin typeface="Trebuchet MS" panose="020B0603020202020204" pitchFamily="34" charset="0"/>
              </a:rPr>
              <a:t>Scenario 4</a:t>
            </a:r>
          </a:p>
        </p:txBody>
      </p:sp>
      <p:sp>
        <p:nvSpPr>
          <p:cNvPr id="9219" name="Rectangle 3"/>
          <p:cNvSpPr>
            <a:spLocks noGrp="1" noChangeArrowheads="1"/>
          </p:cNvSpPr>
          <p:nvPr>
            <p:ph idx="1"/>
          </p:nvPr>
        </p:nvSpPr>
        <p:spPr>
          <a:xfrm>
            <a:off x="507999" y="1440544"/>
            <a:ext cx="11538857" cy="4915806"/>
          </a:xfrm>
        </p:spPr>
        <p:txBody>
          <a:bodyPr>
            <a:noAutofit/>
          </a:bodyPr>
          <a:lstStyle/>
          <a:p>
            <a:pPr marL="0" lvl="1" indent="0">
              <a:spcBef>
                <a:spcPts val="0"/>
              </a:spcBef>
              <a:spcAft>
                <a:spcPts val="0"/>
              </a:spcAft>
              <a:buClr>
                <a:srgbClr val="000066"/>
              </a:buClr>
              <a:buNone/>
              <a:defRPr/>
            </a:pPr>
            <a:r>
              <a:rPr lang="en-US" altLang="en-US" sz="2800" dirty="0">
                <a:solidFill>
                  <a:srgbClr val="C00000"/>
                </a:solidFill>
                <a:latin typeface="Trebuchet MS" panose="020B0603020202020204" pitchFamily="34" charset="0"/>
                <a:cs typeface="Times New Roman" panose="02020603050405020304" pitchFamily="18" charset="0"/>
              </a:rPr>
              <a:t>Historical decisions must be removed from the PCGL letter. If VA provides notification regarding historical decisions with appeal rights included in the same letter, we have effectively notified the Veteran that the appeal period for these historical decisions has restarted.  The appeal period has not technically restarted, but we have potentially confused the Veteran. This action may result in the erroneous submission of a notice of disagreement. An appeal VSR would then have to take time away from other appeals to notify the Veteran our mistake.</a:t>
            </a:r>
          </a:p>
        </p:txBody>
      </p:sp>
      <p:sp>
        <p:nvSpPr>
          <p:cNvPr id="5" name="Rectangle 10"/>
          <p:cNvSpPr>
            <a:spLocks noGrp="1" noChangeArrowheads="1"/>
          </p:cNvSpPr>
          <p:nvPr>
            <p:ph type="sldNum" sz="quarter" idx="10"/>
          </p:nvPr>
        </p:nvSpPr>
        <p:spPr/>
        <p:txBody>
          <a:bodyPr/>
          <a:lstStyle/>
          <a:p>
            <a:pPr>
              <a:defRPr/>
            </a:pPr>
            <a:fld id="{09650BBC-43B1-4F19-A847-6E7BF01FDF05}" type="slidenum">
              <a:rPr lang="en-US"/>
              <a:pPr>
                <a:defRPr/>
              </a:pPr>
              <a:t>20</a:t>
            </a:fld>
            <a:endParaRPr lang="en-US"/>
          </a:p>
        </p:txBody>
      </p:sp>
      <p:sp>
        <p:nvSpPr>
          <p:cNvPr id="6" name="Slide Number Placeholder 5"/>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D2995B5-AB2D-46B1-AC7A-62EEDD86A60F}"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20</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207573720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a:xfrm>
            <a:off x="2128838" y="0"/>
            <a:ext cx="10063162" cy="1200150"/>
          </a:xfrm>
        </p:spPr>
        <p:txBody>
          <a:bodyPr/>
          <a:lstStyle/>
          <a:p>
            <a:pPr>
              <a:defRPr/>
            </a:pPr>
            <a:r>
              <a:rPr lang="en-US" sz="4800" b="1" dirty="0">
                <a:effectLst/>
                <a:latin typeface="Trebuchet MS" panose="020B0603020202020204" pitchFamily="34" charset="0"/>
              </a:rPr>
              <a:t>Free Text</a:t>
            </a:r>
          </a:p>
        </p:txBody>
      </p:sp>
      <p:sp>
        <p:nvSpPr>
          <p:cNvPr id="9219" name="Rectangle 3"/>
          <p:cNvSpPr>
            <a:spLocks noGrp="1" noChangeArrowheads="1"/>
          </p:cNvSpPr>
          <p:nvPr>
            <p:ph idx="1"/>
          </p:nvPr>
        </p:nvSpPr>
        <p:spPr>
          <a:xfrm>
            <a:off x="507999" y="1440544"/>
            <a:ext cx="11538857" cy="4915806"/>
          </a:xfrm>
        </p:spPr>
        <p:txBody>
          <a:bodyPr>
            <a:noAutofit/>
          </a:bodyPr>
          <a:lstStyle/>
          <a:p>
            <a:pPr marL="457200" lvl="1" indent="-457200">
              <a:spcBef>
                <a:spcPts val="0"/>
              </a:spcBef>
              <a:spcAft>
                <a:spcPts val="0"/>
              </a:spcAft>
              <a:buClr>
                <a:srgbClr val="000066"/>
              </a:buClr>
              <a:buFont typeface="Arial" panose="020B0604020202020204" pitchFamily="34" charset="0"/>
              <a:buChar char="•"/>
              <a:defRPr/>
            </a:pPr>
            <a:r>
              <a:rPr lang="en-US" altLang="en-US" sz="3200" dirty="0">
                <a:latin typeface="Trebuchet MS" panose="020B0603020202020204" pitchFamily="34" charset="0"/>
                <a:cs typeface="Times New Roman" panose="02020603050405020304" pitchFamily="18" charset="0"/>
              </a:rPr>
              <a:t>Free text should only be used when absolutely necessary.</a:t>
            </a:r>
          </a:p>
          <a:p>
            <a:pPr marL="457200" lvl="1" indent="-457200">
              <a:spcBef>
                <a:spcPts val="0"/>
              </a:spcBef>
              <a:spcAft>
                <a:spcPts val="0"/>
              </a:spcAft>
              <a:buClr>
                <a:srgbClr val="000066"/>
              </a:buClr>
              <a:buFont typeface="Arial" panose="020B0604020202020204" pitchFamily="34" charset="0"/>
              <a:buChar char="•"/>
              <a:defRPr/>
            </a:pPr>
            <a:r>
              <a:rPr lang="en-US" altLang="en-US" sz="3200" dirty="0">
                <a:latin typeface="Trebuchet MS" panose="020B0603020202020204" pitchFamily="34" charset="0"/>
                <a:cs typeface="Times New Roman" panose="02020603050405020304" pitchFamily="18" charset="0"/>
              </a:rPr>
              <a:t>Be sure to check the Rating Codesheet and Deferral tab in VBMS for special instruction from the RVSR.</a:t>
            </a:r>
          </a:p>
          <a:p>
            <a:pPr marL="457200" lvl="1" indent="-457200">
              <a:spcBef>
                <a:spcPts val="0"/>
              </a:spcBef>
              <a:spcAft>
                <a:spcPts val="0"/>
              </a:spcAft>
              <a:buClr>
                <a:srgbClr val="000066"/>
              </a:buClr>
              <a:buFont typeface="Arial" panose="020B0604020202020204" pitchFamily="34" charset="0"/>
              <a:buChar char="•"/>
              <a:defRPr/>
            </a:pPr>
            <a:r>
              <a:rPr lang="en-US" altLang="en-US" sz="3200" dirty="0">
                <a:latin typeface="Trebuchet MS" panose="020B0603020202020204" pitchFamily="34" charset="0"/>
                <a:cs typeface="Times New Roman" panose="02020603050405020304" pitchFamily="18" charset="0"/>
              </a:rPr>
              <a:t>When using free text, make sure to reread your free text one time before finalizing the letter.</a:t>
            </a:r>
          </a:p>
        </p:txBody>
      </p:sp>
      <p:sp>
        <p:nvSpPr>
          <p:cNvPr id="5" name="Rectangle 10"/>
          <p:cNvSpPr>
            <a:spLocks noGrp="1" noChangeArrowheads="1"/>
          </p:cNvSpPr>
          <p:nvPr>
            <p:ph type="sldNum" sz="quarter" idx="10"/>
          </p:nvPr>
        </p:nvSpPr>
        <p:spPr/>
        <p:txBody>
          <a:bodyPr/>
          <a:lstStyle/>
          <a:p>
            <a:pPr>
              <a:defRPr/>
            </a:pPr>
            <a:fld id="{09650BBC-43B1-4F19-A847-6E7BF01FDF05}" type="slidenum">
              <a:rPr lang="en-US"/>
              <a:pPr>
                <a:defRPr/>
              </a:pPr>
              <a:t>21</a:t>
            </a:fld>
            <a:endParaRPr lang="en-US"/>
          </a:p>
        </p:txBody>
      </p:sp>
      <p:sp>
        <p:nvSpPr>
          <p:cNvPr id="6" name="Slide Number Placeholder 5"/>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D2995B5-AB2D-46B1-AC7A-62EEDD86A60F}"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21</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111550579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a:xfrm>
            <a:off x="2128838" y="0"/>
            <a:ext cx="10063162" cy="1200150"/>
          </a:xfrm>
        </p:spPr>
        <p:txBody>
          <a:bodyPr/>
          <a:lstStyle/>
          <a:p>
            <a:pPr>
              <a:defRPr/>
            </a:pPr>
            <a:r>
              <a:rPr lang="en-US" sz="4800" b="1" dirty="0">
                <a:effectLst/>
                <a:latin typeface="Trebuchet MS" panose="020B0603020202020204" pitchFamily="34" charset="0"/>
              </a:rPr>
              <a:t>Scenario 5</a:t>
            </a:r>
          </a:p>
        </p:txBody>
      </p:sp>
      <p:sp>
        <p:nvSpPr>
          <p:cNvPr id="9219" name="Rectangle 3"/>
          <p:cNvSpPr>
            <a:spLocks noGrp="1" noChangeArrowheads="1"/>
          </p:cNvSpPr>
          <p:nvPr>
            <p:ph idx="1"/>
          </p:nvPr>
        </p:nvSpPr>
        <p:spPr>
          <a:xfrm>
            <a:off x="507999" y="1440544"/>
            <a:ext cx="11538857" cy="4915806"/>
          </a:xfrm>
        </p:spPr>
        <p:txBody>
          <a:bodyPr>
            <a:noAutofit/>
          </a:bodyPr>
          <a:lstStyle/>
          <a:p>
            <a:pPr marL="0" lvl="1" indent="0">
              <a:spcBef>
                <a:spcPts val="0"/>
              </a:spcBef>
              <a:spcAft>
                <a:spcPts val="0"/>
              </a:spcAft>
              <a:buClr>
                <a:srgbClr val="000066"/>
              </a:buClr>
              <a:buNone/>
              <a:defRPr/>
            </a:pPr>
            <a:r>
              <a:rPr lang="en-US" altLang="en-US" sz="2800" dirty="0">
                <a:latin typeface="Trebuchet MS" panose="020B0603020202020204" pitchFamily="34" charset="0"/>
                <a:cs typeface="Times New Roman" panose="02020603050405020304" pitchFamily="18" charset="0"/>
              </a:rPr>
              <a:t>A rating has granted an increase for the Veteran’s service-connected right knee condition. After a review of the file, you notice that the Veteran submitted a VA Form 21-686c, mentioning her husband, David, with her VA Form 21-526EZ. David is already on the award.  What text would you include in the notification letter?</a:t>
            </a:r>
          </a:p>
        </p:txBody>
      </p:sp>
      <p:sp>
        <p:nvSpPr>
          <p:cNvPr id="5" name="Rectangle 10"/>
          <p:cNvSpPr>
            <a:spLocks noGrp="1" noChangeArrowheads="1"/>
          </p:cNvSpPr>
          <p:nvPr>
            <p:ph type="sldNum" sz="quarter" idx="10"/>
          </p:nvPr>
        </p:nvSpPr>
        <p:spPr/>
        <p:txBody>
          <a:bodyPr/>
          <a:lstStyle/>
          <a:p>
            <a:pPr>
              <a:defRPr/>
            </a:pPr>
            <a:fld id="{09650BBC-43B1-4F19-A847-6E7BF01FDF05}" type="slidenum">
              <a:rPr lang="en-US"/>
              <a:pPr>
                <a:defRPr/>
              </a:pPr>
              <a:t>22</a:t>
            </a:fld>
            <a:endParaRPr lang="en-US"/>
          </a:p>
        </p:txBody>
      </p:sp>
      <p:sp>
        <p:nvSpPr>
          <p:cNvPr id="6" name="Slide Number Placeholder 5"/>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D2995B5-AB2D-46B1-AC7A-62EEDD86A60F}"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22</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1827483262"/>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a:xfrm>
            <a:off x="2128838" y="0"/>
            <a:ext cx="10063162" cy="1200150"/>
          </a:xfrm>
        </p:spPr>
        <p:txBody>
          <a:bodyPr/>
          <a:lstStyle/>
          <a:p>
            <a:pPr>
              <a:defRPr/>
            </a:pPr>
            <a:r>
              <a:rPr lang="en-US" sz="4800" b="1" dirty="0">
                <a:effectLst/>
                <a:latin typeface="Trebuchet MS" panose="020B0603020202020204" pitchFamily="34" charset="0"/>
              </a:rPr>
              <a:t>Scenario 5</a:t>
            </a:r>
          </a:p>
        </p:txBody>
      </p:sp>
      <p:sp>
        <p:nvSpPr>
          <p:cNvPr id="9219" name="Rectangle 3"/>
          <p:cNvSpPr>
            <a:spLocks noGrp="1" noChangeArrowheads="1"/>
          </p:cNvSpPr>
          <p:nvPr>
            <p:ph idx="1"/>
          </p:nvPr>
        </p:nvSpPr>
        <p:spPr>
          <a:xfrm>
            <a:off x="507999" y="1440544"/>
            <a:ext cx="11538857" cy="4915806"/>
          </a:xfrm>
        </p:spPr>
        <p:txBody>
          <a:bodyPr>
            <a:noAutofit/>
          </a:bodyPr>
          <a:lstStyle/>
          <a:p>
            <a:pPr marL="0" lvl="1" indent="0">
              <a:spcBef>
                <a:spcPts val="0"/>
              </a:spcBef>
              <a:spcAft>
                <a:spcPts val="0"/>
              </a:spcAft>
              <a:buClr>
                <a:srgbClr val="000066"/>
              </a:buClr>
              <a:buNone/>
              <a:defRPr/>
            </a:pPr>
            <a:r>
              <a:rPr lang="en-US" altLang="en-US" sz="2800" dirty="0">
                <a:solidFill>
                  <a:srgbClr val="C00000"/>
                </a:solidFill>
                <a:latin typeface="Trebuchet MS" panose="020B0603020202020204" pitchFamily="34" charset="0"/>
                <a:cs typeface="Times New Roman" panose="02020603050405020304" pitchFamily="18" charset="0"/>
              </a:rPr>
              <a:t>Text like the following should be included in the notification letter:</a:t>
            </a:r>
          </a:p>
          <a:p>
            <a:pPr marL="0" lvl="1" indent="0">
              <a:spcBef>
                <a:spcPts val="0"/>
              </a:spcBef>
              <a:spcAft>
                <a:spcPts val="0"/>
              </a:spcAft>
              <a:buClr>
                <a:srgbClr val="000066"/>
              </a:buClr>
              <a:buNone/>
              <a:defRPr/>
            </a:pPr>
            <a:endParaRPr lang="en-US" altLang="en-US" sz="3200" dirty="0">
              <a:solidFill>
                <a:srgbClr val="C00000"/>
              </a:solidFill>
              <a:latin typeface="Trebuchet MS" panose="020B0603020202020204" pitchFamily="34" charset="0"/>
              <a:cs typeface="Times New Roman" panose="02020603050405020304" pitchFamily="18" charset="0"/>
            </a:endParaRPr>
          </a:p>
          <a:p>
            <a:pPr marL="0" lvl="1" indent="0">
              <a:spcBef>
                <a:spcPts val="0"/>
              </a:spcBef>
              <a:spcAft>
                <a:spcPts val="0"/>
              </a:spcAft>
              <a:buClr>
                <a:srgbClr val="000066"/>
              </a:buClr>
              <a:buNone/>
              <a:defRPr/>
            </a:pPr>
            <a:r>
              <a:rPr lang="en-US" altLang="en-US" sz="2800" dirty="0">
                <a:solidFill>
                  <a:srgbClr val="C00000"/>
                </a:solidFill>
                <a:latin typeface="Trebuchet MS" panose="020B0603020202020204" pitchFamily="34" charset="0"/>
                <a:cs typeface="Times New Roman" panose="02020603050405020304" pitchFamily="18" charset="0"/>
              </a:rPr>
              <a:t>On [date], we received a VA Form 21-686c listing your husband, David, as a dependent. David was added to your award on [date]. No further action will be taken. If you would like to add or remove a dependent in the future, please submit a new VA Form 21-686c.</a:t>
            </a:r>
          </a:p>
        </p:txBody>
      </p:sp>
      <p:sp>
        <p:nvSpPr>
          <p:cNvPr id="5" name="Rectangle 10"/>
          <p:cNvSpPr>
            <a:spLocks noGrp="1" noChangeArrowheads="1"/>
          </p:cNvSpPr>
          <p:nvPr>
            <p:ph type="sldNum" sz="quarter" idx="10"/>
          </p:nvPr>
        </p:nvSpPr>
        <p:spPr/>
        <p:txBody>
          <a:bodyPr/>
          <a:lstStyle/>
          <a:p>
            <a:pPr>
              <a:defRPr/>
            </a:pPr>
            <a:fld id="{09650BBC-43B1-4F19-A847-6E7BF01FDF05}" type="slidenum">
              <a:rPr lang="en-US"/>
              <a:pPr>
                <a:defRPr/>
              </a:pPr>
              <a:t>23</a:t>
            </a:fld>
            <a:endParaRPr lang="en-US"/>
          </a:p>
        </p:txBody>
      </p:sp>
      <p:sp>
        <p:nvSpPr>
          <p:cNvPr id="6" name="Slide Number Placeholder 5"/>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D2995B5-AB2D-46B1-AC7A-62EEDD86A60F}"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23</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4046073827"/>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a:xfrm>
            <a:off x="2128838" y="0"/>
            <a:ext cx="10063162" cy="1200150"/>
          </a:xfrm>
        </p:spPr>
        <p:txBody>
          <a:bodyPr/>
          <a:lstStyle/>
          <a:p>
            <a:pPr>
              <a:defRPr/>
            </a:pPr>
            <a:r>
              <a:rPr lang="en-US" sz="4800" b="1" dirty="0">
                <a:effectLst/>
                <a:latin typeface="Trebuchet MS" panose="020B0603020202020204" pitchFamily="34" charset="0"/>
              </a:rPr>
              <a:t>Notification Letter Tips</a:t>
            </a:r>
          </a:p>
        </p:txBody>
      </p:sp>
      <p:sp>
        <p:nvSpPr>
          <p:cNvPr id="9219" name="Rectangle 3"/>
          <p:cNvSpPr>
            <a:spLocks noGrp="1" noChangeArrowheads="1"/>
          </p:cNvSpPr>
          <p:nvPr>
            <p:ph idx="1"/>
          </p:nvPr>
        </p:nvSpPr>
        <p:spPr>
          <a:xfrm>
            <a:off x="508000" y="1436460"/>
            <a:ext cx="11582400" cy="4919890"/>
          </a:xfrm>
        </p:spPr>
        <p:txBody>
          <a:bodyPr>
            <a:noAutofit/>
          </a:bodyPr>
          <a:lstStyle/>
          <a:p>
            <a:pPr marL="457200" lvl="3" indent="-457200">
              <a:spcBef>
                <a:spcPts val="0"/>
              </a:spcBef>
              <a:spcAft>
                <a:spcPts val="0"/>
              </a:spcAft>
              <a:buClr>
                <a:srgbClr val="000066"/>
              </a:buClr>
              <a:buFont typeface="Arial" panose="020B0604020202020204" pitchFamily="34" charset="0"/>
              <a:buChar char="•"/>
              <a:defRPr/>
            </a:pPr>
            <a:r>
              <a:rPr lang="en-US" sz="2800" dirty="0">
                <a:latin typeface="Trebuchet MS" panose="020B0603020202020204" pitchFamily="34" charset="0"/>
                <a:cs typeface="Times New Roman" panose="02020603050405020304" pitchFamily="18" charset="0"/>
              </a:rPr>
              <a:t>When possible, customize the notification letter to fit the unique aspects of the Veteran’s claim</a:t>
            </a:r>
          </a:p>
          <a:p>
            <a:pPr marL="457200" lvl="3" indent="-457200">
              <a:spcBef>
                <a:spcPts val="0"/>
              </a:spcBef>
              <a:spcAft>
                <a:spcPts val="0"/>
              </a:spcAft>
              <a:buClr>
                <a:srgbClr val="000066"/>
              </a:buClr>
              <a:buFont typeface="Arial" panose="020B0604020202020204" pitchFamily="34" charset="0"/>
              <a:buChar char="•"/>
              <a:defRPr/>
            </a:pPr>
            <a:r>
              <a:rPr lang="en-US" sz="2800" dirty="0">
                <a:latin typeface="Trebuchet MS" panose="020B0603020202020204" pitchFamily="34" charset="0"/>
                <a:cs typeface="Times New Roman" panose="02020603050405020304" pitchFamily="18" charset="0"/>
              </a:rPr>
              <a:t>Spell out all dates (i.e., November 13, 2017)</a:t>
            </a:r>
          </a:p>
          <a:p>
            <a:pPr marL="457200" lvl="3" indent="-457200">
              <a:spcBef>
                <a:spcPts val="0"/>
              </a:spcBef>
              <a:spcAft>
                <a:spcPts val="0"/>
              </a:spcAft>
              <a:buClr>
                <a:srgbClr val="000066"/>
              </a:buClr>
              <a:buFont typeface="Arial" panose="020B0604020202020204" pitchFamily="34" charset="0"/>
              <a:buChar char="•"/>
              <a:defRPr/>
            </a:pPr>
            <a:r>
              <a:rPr lang="en-US" sz="2800" dirty="0">
                <a:latin typeface="Trebuchet MS" panose="020B0603020202020204" pitchFamily="34" charset="0"/>
                <a:cs typeface="Times New Roman" panose="02020603050405020304" pitchFamily="18" charset="0"/>
              </a:rPr>
              <a:t>Do not use VA jargon or acronyms</a:t>
            </a:r>
          </a:p>
          <a:p>
            <a:pPr marL="457200" lvl="3" indent="-457200">
              <a:spcBef>
                <a:spcPts val="0"/>
              </a:spcBef>
              <a:spcAft>
                <a:spcPts val="0"/>
              </a:spcAft>
              <a:buClr>
                <a:srgbClr val="000066"/>
              </a:buClr>
              <a:buFont typeface="Arial" panose="020B0604020202020204" pitchFamily="34" charset="0"/>
              <a:buChar char="•"/>
              <a:defRPr/>
            </a:pPr>
            <a:r>
              <a:rPr lang="en-US" sz="2800" dirty="0">
                <a:latin typeface="Trebuchet MS" panose="020B0603020202020204" pitchFamily="34" charset="0"/>
                <a:cs typeface="Times New Roman" panose="02020603050405020304" pitchFamily="18" charset="0"/>
              </a:rPr>
              <a:t>Group similar information together in the notification letter</a:t>
            </a:r>
          </a:p>
          <a:p>
            <a:pPr marL="457200" lvl="3" indent="-457200">
              <a:spcBef>
                <a:spcPts val="0"/>
              </a:spcBef>
              <a:spcAft>
                <a:spcPts val="0"/>
              </a:spcAft>
              <a:buClr>
                <a:srgbClr val="000066"/>
              </a:buClr>
              <a:buFont typeface="Arial" panose="020B0604020202020204" pitchFamily="34" charset="0"/>
              <a:buChar char="•"/>
              <a:defRPr/>
            </a:pPr>
            <a:r>
              <a:rPr lang="en-US" sz="2800" dirty="0">
                <a:latin typeface="Trebuchet MS" panose="020B0603020202020204" pitchFamily="34" charset="0"/>
                <a:cs typeface="Times New Roman" panose="02020603050405020304" pitchFamily="18" charset="0"/>
              </a:rPr>
              <a:t>Always use correct spelling, grammar, and punctuation</a:t>
            </a:r>
          </a:p>
          <a:p>
            <a:pPr marL="457200" lvl="3" indent="-457200">
              <a:spcBef>
                <a:spcPts val="0"/>
              </a:spcBef>
              <a:spcAft>
                <a:spcPts val="0"/>
              </a:spcAft>
              <a:buClr>
                <a:srgbClr val="000066"/>
              </a:buClr>
              <a:buFont typeface="Arial" panose="020B0604020202020204" pitchFamily="34" charset="0"/>
              <a:buChar char="•"/>
              <a:defRPr/>
            </a:pPr>
            <a:r>
              <a:rPr lang="en-US" sz="2800" dirty="0">
                <a:latin typeface="Trebuchet MS" panose="020B0603020202020204" pitchFamily="34" charset="0"/>
                <a:cs typeface="Times New Roman" panose="02020603050405020304" pitchFamily="18" charset="0"/>
              </a:rPr>
              <a:t>Be clear, concise, and correct</a:t>
            </a:r>
          </a:p>
          <a:p>
            <a:pPr marL="457200" lvl="3" indent="-457200">
              <a:spcBef>
                <a:spcPts val="0"/>
              </a:spcBef>
              <a:spcAft>
                <a:spcPts val="0"/>
              </a:spcAft>
              <a:buClr>
                <a:srgbClr val="000066"/>
              </a:buClr>
              <a:buFont typeface="Arial" panose="020B0604020202020204" pitchFamily="34" charset="0"/>
              <a:buChar char="•"/>
              <a:defRPr/>
            </a:pPr>
            <a:r>
              <a:rPr lang="en-US" sz="2800" dirty="0">
                <a:latin typeface="Trebuchet MS" panose="020B0603020202020204" pitchFamily="34" charset="0"/>
                <a:cs typeface="Times New Roman" panose="02020603050405020304" pitchFamily="18" charset="0"/>
              </a:rPr>
              <a:t>Use a compassionate and customer-friendly tone</a:t>
            </a:r>
          </a:p>
          <a:p>
            <a:pPr marL="457200" lvl="3" indent="-457200">
              <a:spcBef>
                <a:spcPts val="0"/>
              </a:spcBef>
              <a:spcAft>
                <a:spcPts val="0"/>
              </a:spcAft>
              <a:buClr>
                <a:srgbClr val="000066"/>
              </a:buClr>
              <a:buFont typeface="Arial" panose="020B0604020202020204" pitchFamily="34" charset="0"/>
              <a:buChar char="•"/>
              <a:defRPr/>
            </a:pPr>
            <a:r>
              <a:rPr lang="en-US" sz="2800" dirty="0">
                <a:latin typeface="Trebuchet MS" panose="020B0603020202020204" pitchFamily="34" charset="0"/>
                <a:cs typeface="Times New Roman" panose="02020603050405020304" pitchFamily="18" charset="0"/>
              </a:rPr>
              <a:t>Write for the reader, not yourself</a:t>
            </a:r>
          </a:p>
        </p:txBody>
      </p:sp>
      <p:sp>
        <p:nvSpPr>
          <p:cNvPr id="5" name="Rectangle 10"/>
          <p:cNvSpPr>
            <a:spLocks noGrp="1" noChangeArrowheads="1"/>
          </p:cNvSpPr>
          <p:nvPr>
            <p:ph type="sldNum" sz="quarter" idx="10"/>
          </p:nvPr>
        </p:nvSpPr>
        <p:spPr/>
        <p:txBody>
          <a:bodyPr/>
          <a:lstStyle/>
          <a:p>
            <a:pPr>
              <a:defRPr/>
            </a:pPr>
            <a:fld id="{09650BBC-43B1-4F19-A847-6E7BF01FDF05}" type="slidenum">
              <a:rPr lang="en-US"/>
              <a:pPr>
                <a:defRPr/>
              </a:pPr>
              <a:t>24</a:t>
            </a:fld>
            <a:endParaRPr lang="en-US"/>
          </a:p>
        </p:txBody>
      </p:sp>
      <p:sp>
        <p:nvSpPr>
          <p:cNvPr id="6" name="Slide Number Placeholder 5"/>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D2995B5-AB2D-46B1-AC7A-62EEDD86A60F}"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24</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2603054580"/>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a:xfrm>
            <a:off x="2128838" y="0"/>
            <a:ext cx="10063162" cy="1200150"/>
          </a:xfrm>
        </p:spPr>
        <p:txBody>
          <a:bodyPr/>
          <a:lstStyle/>
          <a:p>
            <a:pPr>
              <a:defRPr/>
            </a:pPr>
            <a:r>
              <a:rPr lang="en-US" sz="4800" b="1" dirty="0">
                <a:effectLst/>
                <a:latin typeface="Trebuchet MS" panose="020B0603020202020204" pitchFamily="34" charset="0"/>
              </a:rPr>
              <a:t>Erroneous Notifications</a:t>
            </a:r>
          </a:p>
        </p:txBody>
      </p:sp>
      <p:sp>
        <p:nvSpPr>
          <p:cNvPr id="9219" name="Rectangle 3"/>
          <p:cNvSpPr>
            <a:spLocks noGrp="1" noChangeArrowheads="1"/>
          </p:cNvSpPr>
          <p:nvPr>
            <p:ph idx="1"/>
          </p:nvPr>
        </p:nvSpPr>
        <p:spPr>
          <a:xfrm>
            <a:off x="507999" y="1436458"/>
            <a:ext cx="11524343" cy="4919891"/>
          </a:xfrm>
        </p:spPr>
        <p:txBody>
          <a:bodyPr>
            <a:noAutofit/>
          </a:bodyPr>
          <a:lstStyle/>
          <a:p>
            <a:pPr marL="457200" indent="-457200">
              <a:spcBef>
                <a:spcPts val="0"/>
              </a:spcBef>
              <a:buFont typeface="Arial" panose="020B0604020202020204" pitchFamily="34" charset="0"/>
              <a:buChar char="•"/>
            </a:pPr>
            <a:r>
              <a:rPr lang="en-US" dirty="0">
                <a:solidFill>
                  <a:srgbClr val="002060"/>
                </a:solidFill>
                <a:latin typeface="Trebuchet MS" panose="020B0603020202020204" pitchFamily="34" charset="0"/>
              </a:rPr>
              <a:t>If the notification letter is erroneous, the claim is not considered finalized.</a:t>
            </a:r>
          </a:p>
          <a:p>
            <a:pPr marL="914400" lvl="1" indent="-457200">
              <a:spcBef>
                <a:spcPts val="0"/>
              </a:spcBef>
              <a:buFont typeface="Arial" panose="020B0604020202020204" pitchFamily="34" charset="0"/>
              <a:buChar char="•"/>
            </a:pPr>
            <a:r>
              <a:rPr lang="en-US" sz="2800" dirty="0">
                <a:solidFill>
                  <a:srgbClr val="002060"/>
                </a:solidFill>
                <a:latin typeface="Trebuchet MS" panose="020B0603020202020204" pitchFamily="34" charset="0"/>
              </a:rPr>
              <a:t>The appeal period has not started.</a:t>
            </a:r>
          </a:p>
          <a:p>
            <a:pPr marL="914400" lvl="1" indent="-457200">
              <a:spcBef>
                <a:spcPts val="0"/>
              </a:spcBef>
              <a:buFont typeface="Arial" panose="020B0604020202020204" pitchFamily="34" charset="0"/>
              <a:buChar char="•"/>
            </a:pPr>
            <a:r>
              <a:rPr lang="en-US" sz="2800" dirty="0">
                <a:solidFill>
                  <a:srgbClr val="002060"/>
                </a:solidFill>
                <a:latin typeface="Trebuchet MS" panose="020B0603020202020204" pitchFamily="34" charset="0"/>
                <a:cs typeface="Times New Roman" panose="02020603050405020304" pitchFamily="18" charset="0"/>
              </a:rPr>
              <a:t>Example: The rating decision denies service connection for lower back strain. The notification letter informs the Veteran that VA granted service connection for the lower back strain and assigned a 30% disability evaluation. The award is correct.</a:t>
            </a:r>
            <a:endParaRPr lang="en-US" sz="2800" dirty="0">
              <a:solidFill>
                <a:srgbClr val="002060"/>
              </a:solidFill>
              <a:latin typeface="Trebuchet MS" panose="020B0603020202020204" pitchFamily="34" charset="0"/>
            </a:endParaRPr>
          </a:p>
          <a:p>
            <a:pPr marL="457200" indent="-457200">
              <a:spcBef>
                <a:spcPts val="0"/>
              </a:spcBef>
              <a:buFont typeface="Arial" panose="020B0604020202020204" pitchFamily="34" charset="0"/>
              <a:buChar char="•"/>
            </a:pPr>
            <a:r>
              <a:rPr lang="en-US" dirty="0">
                <a:solidFill>
                  <a:srgbClr val="002060"/>
                </a:solidFill>
                <a:latin typeface="Trebuchet MS" panose="020B0603020202020204" pitchFamily="34" charset="0"/>
              </a:rPr>
              <a:t>The error must be substantive.</a:t>
            </a:r>
          </a:p>
          <a:p>
            <a:pPr marL="457200" indent="-457200">
              <a:spcBef>
                <a:spcPts val="0"/>
              </a:spcBef>
              <a:buFont typeface="Arial" panose="020B0604020202020204" pitchFamily="34" charset="0"/>
              <a:buChar char="•"/>
            </a:pPr>
            <a:r>
              <a:rPr lang="en-US" dirty="0">
                <a:solidFill>
                  <a:srgbClr val="002060"/>
                </a:solidFill>
                <a:latin typeface="Trebuchet MS" panose="020B0603020202020204" pitchFamily="34" charset="0"/>
              </a:rPr>
              <a:t>Since the rating decision/award are correct, due process is not required before sending a corrected notification letter.</a:t>
            </a:r>
          </a:p>
        </p:txBody>
      </p:sp>
      <p:sp>
        <p:nvSpPr>
          <p:cNvPr id="5" name="Rectangle 10"/>
          <p:cNvSpPr>
            <a:spLocks noGrp="1" noChangeArrowheads="1"/>
          </p:cNvSpPr>
          <p:nvPr>
            <p:ph type="sldNum" sz="quarter" idx="10"/>
          </p:nvPr>
        </p:nvSpPr>
        <p:spPr/>
        <p:txBody>
          <a:bodyPr/>
          <a:lstStyle/>
          <a:p>
            <a:pPr>
              <a:defRPr/>
            </a:pPr>
            <a:fld id="{09650BBC-43B1-4F19-A847-6E7BF01FDF05}" type="slidenum">
              <a:rPr lang="en-US"/>
              <a:pPr>
                <a:defRPr/>
              </a:pPr>
              <a:t>25</a:t>
            </a:fld>
            <a:endParaRPr lang="en-US"/>
          </a:p>
        </p:txBody>
      </p:sp>
      <p:sp>
        <p:nvSpPr>
          <p:cNvPr id="6" name="Slide Number Placeholder 5"/>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D2995B5-AB2D-46B1-AC7A-62EEDD86A60F}"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25</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3907629290"/>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a:xfrm>
            <a:off x="2128838" y="0"/>
            <a:ext cx="10063162" cy="1200150"/>
          </a:xfrm>
        </p:spPr>
        <p:txBody>
          <a:bodyPr/>
          <a:lstStyle/>
          <a:p>
            <a:pPr>
              <a:defRPr/>
            </a:pPr>
            <a:r>
              <a:rPr lang="en-US" sz="4800" b="1" dirty="0">
                <a:effectLst/>
                <a:latin typeface="Trebuchet MS" panose="020B0603020202020204" pitchFamily="34" charset="0"/>
              </a:rPr>
              <a:t>Failure to Notify</a:t>
            </a:r>
          </a:p>
        </p:txBody>
      </p:sp>
      <p:sp>
        <p:nvSpPr>
          <p:cNvPr id="9219" name="Rectangle 3"/>
          <p:cNvSpPr>
            <a:spLocks noGrp="1" noChangeArrowheads="1"/>
          </p:cNvSpPr>
          <p:nvPr>
            <p:ph idx="1"/>
          </p:nvPr>
        </p:nvSpPr>
        <p:spPr>
          <a:xfrm>
            <a:off x="507999" y="1436463"/>
            <a:ext cx="11509829" cy="4804680"/>
          </a:xfrm>
        </p:spPr>
        <p:txBody>
          <a:bodyPr>
            <a:noAutofit/>
          </a:bodyPr>
          <a:lstStyle/>
          <a:p>
            <a:pPr marL="457200" indent="-457200">
              <a:spcBef>
                <a:spcPts val="0"/>
              </a:spcBef>
              <a:buFont typeface="Arial" panose="020B0604020202020204" pitchFamily="34" charset="0"/>
              <a:buChar char="•"/>
            </a:pPr>
            <a:r>
              <a:rPr lang="en-US" dirty="0">
                <a:solidFill>
                  <a:srgbClr val="002060"/>
                </a:solidFill>
                <a:latin typeface="Trebuchet MS" panose="020B0603020202020204" pitchFamily="34" charset="0"/>
              </a:rPr>
              <a:t>If VA fails to notify the Veteran of a decision, the effect is the same as if we sent erroneous notification.</a:t>
            </a:r>
          </a:p>
          <a:p>
            <a:pPr marL="457200" indent="-457200">
              <a:spcBef>
                <a:spcPts val="0"/>
              </a:spcBef>
              <a:buFont typeface="Arial" panose="020B0604020202020204" pitchFamily="34" charset="0"/>
              <a:buChar char="•"/>
            </a:pPr>
            <a:r>
              <a:rPr lang="en-US" dirty="0">
                <a:solidFill>
                  <a:srgbClr val="002060"/>
                </a:solidFill>
                <a:latin typeface="Trebuchet MS" panose="020B0603020202020204" pitchFamily="34" charset="0"/>
              </a:rPr>
              <a:t>The claim is not finalized and the appeal period has not started.</a:t>
            </a:r>
          </a:p>
          <a:p>
            <a:pPr marL="457200" indent="-457200">
              <a:spcBef>
                <a:spcPts val="0"/>
              </a:spcBef>
              <a:buFont typeface="Arial" panose="020B0604020202020204" pitchFamily="34" charset="0"/>
              <a:buChar char="•"/>
            </a:pPr>
            <a:r>
              <a:rPr lang="en-US" dirty="0">
                <a:solidFill>
                  <a:srgbClr val="002060"/>
                </a:solidFill>
                <a:latin typeface="Trebuchet MS" panose="020B0603020202020204" pitchFamily="34" charset="0"/>
              </a:rPr>
              <a:t>A notification letter sent to the incorrect address is considered a failure to notify.*</a:t>
            </a:r>
          </a:p>
          <a:p>
            <a:pPr>
              <a:spcBef>
                <a:spcPts val="0"/>
              </a:spcBef>
            </a:pPr>
            <a:endParaRPr lang="en-US" dirty="0">
              <a:solidFill>
                <a:srgbClr val="002060"/>
              </a:solidFill>
              <a:latin typeface="Trebuchet MS" panose="020B0603020202020204" pitchFamily="34" charset="0"/>
            </a:endParaRPr>
          </a:p>
          <a:p>
            <a:pPr marL="0" indent="0">
              <a:spcBef>
                <a:spcPts val="0"/>
              </a:spcBef>
              <a:buNone/>
            </a:pPr>
            <a:r>
              <a:rPr lang="en-US" i="1" dirty="0">
                <a:solidFill>
                  <a:srgbClr val="002060"/>
                </a:solidFill>
                <a:latin typeface="Trebuchet MS" panose="020B0603020202020204" pitchFamily="34" charset="0"/>
              </a:rPr>
              <a:t>*An address is only considered incorrect if VA receives returned undeliverable mail. If VA has made an honest and complete attempt to identify a current address and is unable to locate the Veteran, the whereabouts-unknown process should commence. </a:t>
            </a:r>
          </a:p>
        </p:txBody>
      </p:sp>
      <p:sp>
        <p:nvSpPr>
          <p:cNvPr id="5" name="Rectangle 10"/>
          <p:cNvSpPr>
            <a:spLocks noGrp="1" noChangeArrowheads="1"/>
          </p:cNvSpPr>
          <p:nvPr>
            <p:ph type="sldNum" sz="quarter" idx="10"/>
          </p:nvPr>
        </p:nvSpPr>
        <p:spPr/>
        <p:txBody>
          <a:bodyPr/>
          <a:lstStyle/>
          <a:p>
            <a:pPr>
              <a:defRPr/>
            </a:pPr>
            <a:fld id="{09650BBC-43B1-4F19-A847-6E7BF01FDF05}" type="slidenum">
              <a:rPr lang="en-US"/>
              <a:pPr>
                <a:defRPr/>
              </a:pPr>
              <a:t>26</a:t>
            </a:fld>
            <a:endParaRPr lang="en-US"/>
          </a:p>
        </p:txBody>
      </p:sp>
      <p:sp>
        <p:nvSpPr>
          <p:cNvPr id="6" name="Slide Number Placeholder 5"/>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D2995B5-AB2D-46B1-AC7A-62EEDD86A60F}"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26</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1212654728"/>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p:nvPr>
        </p:nvSpPr>
        <p:spPr>
          <a:xfrm>
            <a:off x="2114550" y="-1"/>
            <a:ext cx="10077450" cy="1185863"/>
          </a:xfrm>
        </p:spPr>
        <p:txBody>
          <a:bodyPr/>
          <a:lstStyle/>
          <a:p>
            <a:pPr eaLnBrk="1" hangingPunct="1">
              <a:defRPr/>
            </a:pPr>
            <a:r>
              <a:rPr lang="en-US" sz="4800" b="1" dirty="0">
                <a:effectLst/>
                <a:latin typeface="Trebuchet MS" panose="020B0603020202020204" pitchFamily="34" charset="0"/>
              </a:rPr>
              <a:t>Questions</a:t>
            </a:r>
          </a:p>
        </p:txBody>
      </p:sp>
      <p:sp>
        <p:nvSpPr>
          <p:cNvPr id="4" name="Rectangle 10"/>
          <p:cNvSpPr>
            <a:spLocks noGrp="1" noChangeArrowheads="1"/>
          </p:cNvSpPr>
          <p:nvPr>
            <p:ph type="sldNum" sz="quarter" idx="10"/>
          </p:nvPr>
        </p:nvSpPr>
        <p:spPr/>
        <p:txBody>
          <a:bodyPr/>
          <a:lstStyle/>
          <a:p>
            <a:pPr>
              <a:defRPr/>
            </a:pPr>
            <a:fld id="{D1E51B5A-3770-4F22-9D09-216358904227}" type="slidenum">
              <a:rPr lang="en-US"/>
              <a:pPr>
                <a:defRPr/>
              </a:pPr>
              <a:t>27</a:t>
            </a:fld>
            <a:endParaRPr lang="en-US"/>
          </a:p>
        </p:txBody>
      </p:sp>
      <p:pic>
        <p:nvPicPr>
          <p:cNvPr id="5" name="Picture 2" descr="C:\Users\VBABALLuzadE\AppData\Local\Microsoft\Windows\Temporary Internet Files\Content.IE5\EXT7BKYV\passe-compose-ou-imparfait-grammaire-bdf-19[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3353" y="1511766"/>
            <a:ext cx="7065294" cy="46386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749281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2121877" y="-1"/>
            <a:ext cx="10070121" cy="1184031"/>
          </a:xfrm>
        </p:spPr>
        <p:txBody>
          <a:bodyPr/>
          <a:lstStyle/>
          <a:p>
            <a:pPr>
              <a:defRPr/>
            </a:pPr>
            <a:r>
              <a:rPr lang="en-US" sz="4800" b="1" dirty="0">
                <a:solidFill>
                  <a:srgbClr val="002060"/>
                </a:solidFill>
                <a:effectLst/>
                <a:latin typeface="Trebuchet MS" panose="020B0603020202020204" pitchFamily="34" charset="0"/>
              </a:rPr>
              <a:t>References</a:t>
            </a:r>
          </a:p>
        </p:txBody>
      </p:sp>
      <p:sp>
        <p:nvSpPr>
          <p:cNvPr id="4099" name="Rectangle 6"/>
          <p:cNvSpPr>
            <a:spLocks noGrp="1" noChangeArrowheads="1"/>
          </p:cNvSpPr>
          <p:nvPr>
            <p:ph idx="1"/>
          </p:nvPr>
        </p:nvSpPr>
        <p:spPr>
          <a:xfrm>
            <a:off x="522513" y="1447444"/>
            <a:ext cx="11538857" cy="4908906"/>
          </a:xfrm>
        </p:spPr>
        <p:txBody>
          <a:bodyPr>
            <a:noAutofit/>
          </a:bodyPr>
          <a:lstStyle/>
          <a:p>
            <a:pPr marL="0" indent="0">
              <a:spcBef>
                <a:spcPts val="0"/>
              </a:spcBef>
              <a:spcAft>
                <a:spcPts val="0"/>
              </a:spcAft>
              <a:buClr>
                <a:srgbClr val="000066"/>
              </a:buClr>
              <a:buNone/>
            </a:pPr>
            <a:r>
              <a:rPr lang="en-US" altLang="en-US" dirty="0">
                <a:latin typeface="Trebuchet MS" panose="020B0603020202020204" pitchFamily="34" charset="0"/>
                <a:hlinkClick r:id="rId3"/>
              </a:rPr>
              <a:t>38 CFR 3.103, Procedural due process and appellate rights</a:t>
            </a:r>
            <a:endParaRPr lang="en-US" altLang="en-US" dirty="0">
              <a:latin typeface="Trebuchet MS" panose="020B0603020202020204" pitchFamily="34" charset="0"/>
            </a:endParaRPr>
          </a:p>
          <a:p>
            <a:pPr marL="0" indent="0">
              <a:spcBef>
                <a:spcPts val="0"/>
              </a:spcBef>
              <a:spcAft>
                <a:spcPts val="0"/>
              </a:spcAft>
              <a:buClr>
                <a:srgbClr val="000066"/>
              </a:buClr>
              <a:buNone/>
            </a:pPr>
            <a:r>
              <a:rPr lang="en-US" altLang="en-US" dirty="0">
                <a:latin typeface="Trebuchet MS" panose="020B0603020202020204" pitchFamily="34" charset="0"/>
              </a:rPr>
              <a:t> </a:t>
            </a:r>
          </a:p>
          <a:p>
            <a:pPr marL="0" indent="0">
              <a:spcBef>
                <a:spcPts val="0"/>
              </a:spcBef>
              <a:spcAft>
                <a:spcPts val="0"/>
              </a:spcAft>
              <a:buClr>
                <a:srgbClr val="000066"/>
              </a:buClr>
              <a:buNone/>
            </a:pPr>
            <a:r>
              <a:rPr lang="en-US" altLang="en-US" dirty="0">
                <a:latin typeface="Trebuchet MS" panose="020B0603020202020204" pitchFamily="34" charset="0"/>
                <a:hlinkClick r:id="rId4"/>
              </a:rPr>
              <a:t>M21-1, Part III, Subpart v, 2.B, Decision Notices </a:t>
            </a:r>
            <a:endParaRPr lang="en-US" altLang="en-US" dirty="0">
              <a:latin typeface="Trebuchet MS" panose="020B0603020202020204" pitchFamily="34" charset="0"/>
            </a:endParaRPr>
          </a:p>
          <a:p>
            <a:pPr marL="457200" indent="-457200" eaLnBrk="1" hangingPunct="1">
              <a:spcBef>
                <a:spcPts val="0"/>
              </a:spcBef>
              <a:spcAft>
                <a:spcPts val="0"/>
              </a:spcAft>
              <a:buClr>
                <a:srgbClr val="1D3275"/>
              </a:buClr>
              <a:buFont typeface="Wingdings" pitchFamily="2" charset="2"/>
              <a:buChar char="Ø"/>
            </a:pPr>
            <a:endParaRPr lang="en-US" altLang="en-US" dirty="0">
              <a:latin typeface="Times New Roman" pitchFamily="18" charset="0"/>
              <a:cs typeface="Times New Roman" pitchFamily="18" charset="0"/>
            </a:endParaRPr>
          </a:p>
        </p:txBody>
      </p:sp>
      <p:sp>
        <p:nvSpPr>
          <p:cNvPr id="6" name="Rectangle 10"/>
          <p:cNvSpPr>
            <a:spLocks noGrp="1" noChangeArrowheads="1"/>
          </p:cNvSpPr>
          <p:nvPr>
            <p:ph type="sldNum" sz="quarter" idx="10"/>
          </p:nvPr>
        </p:nvSpPr>
        <p:spPr/>
        <p:txBody>
          <a:bodyPr/>
          <a:lstStyle/>
          <a:p>
            <a:pPr>
              <a:defRPr/>
            </a:pPr>
            <a:fld id="{FDA2AD04-FAD2-4874-AB93-4DB3A7DD6BED}" type="slidenum">
              <a:rPr lang="en-US"/>
              <a:pPr>
                <a:defRPr/>
              </a:pPr>
              <a:t>3</a:t>
            </a:fld>
            <a:endParaRPr lang="en-US"/>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B78ABD74-A9DC-432B-9CDB-3BD220292479}"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3</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7" name="Slide Number Placeholder 6"/>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858D4376-E0E9-4907-AF39-62D38F057A24}"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3</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88489865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2121877" y="-1"/>
            <a:ext cx="10070121" cy="1184031"/>
          </a:xfrm>
        </p:spPr>
        <p:txBody>
          <a:bodyPr/>
          <a:lstStyle/>
          <a:p>
            <a:pPr>
              <a:defRPr/>
            </a:pPr>
            <a:r>
              <a:rPr lang="en-US" sz="4800" b="1" dirty="0">
                <a:solidFill>
                  <a:srgbClr val="002060"/>
                </a:solidFill>
                <a:effectLst/>
                <a:latin typeface="Trebuchet MS" panose="020B0603020202020204" pitchFamily="34" charset="0"/>
              </a:rPr>
              <a:t>Requirements for </a:t>
            </a:r>
            <a:br>
              <a:rPr lang="en-US" sz="4800" b="1" dirty="0">
                <a:solidFill>
                  <a:srgbClr val="002060"/>
                </a:solidFill>
                <a:effectLst/>
                <a:latin typeface="Trebuchet MS" panose="020B0603020202020204" pitchFamily="34" charset="0"/>
              </a:rPr>
            </a:br>
            <a:r>
              <a:rPr lang="en-US" sz="4800" b="1" dirty="0">
                <a:solidFill>
                  <a:srgbClr val="002060"/>
                </a:solidFill>
                <a:effectLst/>
                <a:latin typeface="Trebuchet MS" panose="020B0603020202020204" pitchFamily="34" charset="0"/>
              </a:rPr>
              <a:t>Notification Letters</a:t>
            </a:r>
          </a:p>
        </p:txBody>
      </p:sp>
      <p:sp>
        <p:nvSpPr>
          <p:cNvPr id="4099" name="Rectangle 6"/>
          <p:cNvSpPr>
            <a:spLocks noGrp="1" noChangeArrowheads="1"/>
          </p:cNvSpPr>
          <p:nvPr>
            <p:ph idx="1"/>
          </p:nvPr>
        </p:nvSpPr>
        <p:spPr>
          <a:xfrm>
            <a:off x="537029" y="1461958"/>
            <a:ext cx="11524342" cy="4894392"/>
          </a:xfrm>
        </p:spPr>
        <p:txBody>
          <a:bodyPr>
            <a:noAutofit/>
          </a:bodyPr>
          <a:lstStyle/>
          <a:p>
            <a:pPr marL="0" lvl="1" indent="0">
              <a:spcBef>
                <a:spcPts val="0"/>
              </a:spcBef>
              <a:spcAft>
                <a:spcPts val="0"/>
              </a:spcAft>
              <a:buClr>
                <a:srgbClr val="002060"/>
              </a:buClr>
              <a:buNone/>
            </a:pPr>
            <a:r>
              <a:rPr lang="en-US" altLang="en-US" sz="2800" dirty="0">
                <a:solidFill>
                  <a:srgbClr val="002060"/>
                </a:solidFill>
                <a:latin typeface="Trebuchet MS" panose="020B0603020202020204" pitchFamily="34" charset="0"/>
                <a:cs typeface="Times New Roman" pitchFamily="18" charset="0"/>
              </a:rPr>
              <a:t>A decision notification letter must contain:</a:t>
            </a:r>
          </a:p>
          <a:p>
            <a:pPr marL="457200" lvl="1" indent="-457200">
              <a:spcBef>
                <a:spcPts val="0"/>
              </a:spcBef>
              <a:spcAft>
                <a:spcPts val="0"/>
              </a:spcAft>
              <a:buClr>
                <a:srgbClr val="002060"/>
              </a:buClr>
              <a:buFont typeface="Arial" panose="020B0604020202020204" pitchFamily="34" charset="0"/>
              <a:buChar char="•"/>
            </a:pPr>
            <a:r>
              <a:rPr lang="en-US" altLang="en-US" sz="2800" dirty="0">
                <a:solidFill>
                  <a:srgbClr val="002060"/>
                </a:solidFill>
                <a:latin typeface="Trebuchet MS" panose="020B0603020202020204" pitchFamily="34" charset="0"/>
                <a:cs typeface="Times New Roman" pitchFamily="18" charset="0"/>
              </a:rPr>
              <a:t>the decision VA made</a:t>
            </a:r>
          </a:p>
          <a:p>
            <a:pPr marL="457200" lvl="1" indent="-457200">
              <a:spcBef>
                <a:spcPts val="0"/>
              </a:spcBef>
              <a:spcAft>
                <a:spcPts val="0"/>
              </a:spcAft>
              <a:buClr>
                <a:srgbClr val="002060"/>
              </a:buClr>
              <a:buFont typeface="Arial" panose="020B0604020202020204" pitchFamily="34" charset="0"/>
              <a:buChar char="•"/>
            </a:pPr>
            <a:r>
              <a:rPr lang="en-US" altLang="en-US" sz="2800" dirty="0">
                <a:solidFill>
                  <a:srgbClr val="002060"/>
                </a:solidFill>
                <a:latin typeface="Trebuchet MS" panose="020B0603020202020204" pitchFamily="34" charset="0"/>
                <a:cs typeface="Times New Roman" pitchFamily="18" charset="0"/>
              </a:rPr>
              <a:t>the reason(s) for the decision</a:t>
            </a:r>
          </a:p>
          <a:p>
            <a:pPr marL="457200" lvl="1" indent="-457200">
              <a:spcBef>
                <a:spcPts val="0"/>
              </a:spcBef>
              <a:spcAft>
                <a:spcPts val="0"/>
              </a:spcAft>
              <a:buClr>
                <a:srgbClr val="002060"/>
              </a:buClr>
              <a:buFont typeface="Arial" panose="020B0604020202020204" pitchFamily="34" charset="0"/>
              <a:buChar char="•"/>
            </a:pPr>
            <a:r>
              <a:rPr lang="en-US" altLang="en-US" sz="2800" dirty="0">
                <a:solidFill>
                  <a:srgbClr val="002060"/>
                </a:solidFill>
                <a:latin typeface="Trebuchet MS" panose="020B0603020202020204" pitchFamily="34" charset="0"/>
                <a:cs typeface="Times New Roman" pitchFamily="18" charset="0"/>
              </a:rPr>
              <a:t>a summary of the evidence considered</a:t>
            </a:r>
          </a:p>
          <a:p>
            <a:pPr marL="457200" lvl="1" indent="-457200">
              <a:spcBef>
                <a:spcPts val="0"/>
              </a:spcBef>
              <a:spcAft>
                <a:spcPts val="0"/>
              </a:spcAft>
              <a:buClr>
                <a:srgbClr val="002060"/>
              </a:buClr>
              <a:buFont typeface="Arial" panose="020B0604020202020204" pitchFamily="34" charset="0"/>
              <a:buChar char="•"/>
            </a:pPr>
            <a:r>
              <a:rPr lang="en-US" altLang="en-US" sz="2800" dirty="0">
                <a:solidFill>
                  <a:srgbClr val="002060"/>
                </a:solidFill>
                <a:latin typeface="Trebuchet MS" panose="020B0603020202020204" pitchFamily="34" charset="0"/>
                <a:cs typeface="Times New Roman" pitchFamily="18" charset="0"/>
              </a:rPr>
              <a:t>the claimant’s appellate rights, </a:t>
            </a:r>
            <a:r>
              <a:rPr lang="en-US" altLang="en-US" sz="2800" b="1" dirty="0">
                <a:solidFill>
                  <a:srgbClr val="002060"/>
                </a:solidFill>
                <a:latin typeface="Trebuchet MS" panose="020B0603020202020204" pitchFamily="34" charset="0"/>
                <a:cs typeface="Times New Roman" pitchFamily="18" charset="0"/>
              </a:rPr>
              <a:t>and </a:t>
            </a:r>
            <a:r>
              <a:rPr lang="en-US" altLang="en-US" sz="2800" dirty="0">
                <a:solidFill>
                  <a:srgbClr val="002060"/>
                </a:solidFill>
                <a:latin typeface="Trebuchet MS" panose="020B0603020202020204" pitchFamily="34" charset="0"/>
                <a:cs typeface="Times New Roman" pitchFamily="18" charset="0"/>
              </a:rPr>
              <a:t>his/her right to: </a:t>
            </a:r>
          </a:p>
          <a:p>
            <a:pPr marL="914400" lvl="2" indent="-457200">
              <a:spcBef>
                <a:spcPts val="0"/>
              </a:spcBef>
              <a:spcAft>
                <a:spcPts val="0"/>
              </a:spcAft>
              <a:buClr>
                <a:srgbClr val="002060"/>
              </a:buClr>
              <a:buFont typeface="Arial" panose="020B0604020202020204" pitchFamily="34" charset="0"/>
              <a:buChar char="•"/>
            </a:pPr>
            <a:r>
              <a:rPr lang="en-US" altLang="en-US" sz="2800" dirty="0">
                <a:solidFill>
                  <a:srgbClr val="002060"/>
                </a:solidFill>
                <a:latin typeface="Trebuchet MS" panose="020B0603020202020204" pitchFamily="34" charset="0"/>
                <a:cs typeface="Times New Roman" pitchFamily="18" charset="0"/>
              </a:rPr>
              <a:t>procedural due process</a:t>
            </a:r>
          </a:p>
          <a:p>
            <a:pPr marL="914400" lvl="2" indent="-457200">
              <a:spcBef>
                <a:spcPts val="0"/>
              </a:spcBef>
              <a:spcAft>
                <a:spcPts val="0"/>
              </a:spcAft>
              <a:buClr>
                <a:srgbClr val="002060"/>
              </a:buClr>
              <a:buFont typeface="Arial" panose="020B0604020202020204" pitchFamily="34" charset="0"/>
              <a:buChar char="•"/>
            </a:pPr>
            <a:r>
              <a:rPr lang="en-US" altLang="en-US" sz="2800" dirty="0">
                <a:solidFill>
                  <a:srgbClr val="002060"/>
                </a:solidFill>
                <a:latin typeface="Trebuchet MS" panose="020B0603020202020204" pitchFamily="34" charset="0"/>
                <a:cs typeface="Times New Roman" pitchFamily="18" charset="0"/>
              </a:rPr>
              <a:t>a hearing, </a:t>
            </a:r>
            <a:r>
              <a:rPr lang="en-US" altLang="en-US" sz="2800" b="1" dirty="0">
                <a:solidFill>
                  <a:srgbClr val="002060"/>
                </a:solidFill>
                <a:latin typeface="Trebuchet MS" panose="020B0603020202020204" pitchFamily="34" charset="0"/>
                <a:cs typeface="Times New Roman" pitchFamily="18" charset="0"/>
              </a:rPr>
              <a:t>and</a:t>
            </a:r>
          </a:p>
          <a:p>
            <a:pPr marL="914400" lvl="2" indent="-457200">
              <a:spcBef>
                <a:spcPts val="0"/>
              </a:spcBef>
              <a:spcAft>
                <a:spcPts val="0"/>
              </a:spcAft>
              <a:buClr>
                <a:srgbClr val="002060"/>
              </a:buClr>
              <a:buFont typeface="Arial" panose="020B0604020202020204" pitchFamily="34" charset="0"/>
              <a:buChar char="•"/>
            </a:pPr>
            <a:r>
              <a:rPr lang="en-US" altLang="en-US" sz="2800" dirty="0">
                <a:solidFill>
                  <a:srgbClr val="002060"/>
                </a:solidFill>
                <a:latin typeface="Trebuchet MS" panose="020B0603020202020204" pitchFamily="34" charset="0"/>
                <a:cs typeface="Times New Roman" pitchFamily="18" charset="0"/>
              </a:rPr>
              <a:t>representation</a:t>
            </a:r>
          </a:p>
          <a:p>
            <a:pPr marL="457200" indent="-457200" eaLnBrk="1" hangingPunct="1">
              <a:spcBef>
                <a:spcPts val="0"/>
              </a:spcBef>
              <a:spcAft>
                <a:spcPts val="0"/>
              </a:spcAft>
              <a:buClr>
                <a:srgbClr val="1D3275"/>
              </a:buClr>
              <a:buFont typeface="Wingdings" pitchFamily="2" charset="2"/>
              <a:buChar char="Ø"/>
            </a:pPr>
            <a:endParaRPr lang="en-US" altLang="en-US" dirty="0">
              <a:latin typeface="Times New Roman" pitchFamily="18" charset="0"/>
              <a:cs typeface="Times New Roman" pitchFamily="18" charset="0"/>
            </a:endParaRPr>
          </a:p>
        </p:txBody>
      </p:sp>
      <p:sp>
        <p:nvSpPr>
          <p:cNvPr id="6" name="Rectangle 10"/>
          <p:cNvSpPr>
            <a:spLocks noGrp="1" noChangeArrowheads="1"/>
          </p:cNvSpPr>
          <p:nvPr>
            <p:ph type="sldNum" sz="quarter" idx="10"/>
          </p:nvPr>
        </p:nvSpPr>
        <p:spPr/>
        <p:txBody>
          <a:bodyPr/>
          <a:lstStyle/>
          <a:p>
            <a:pPr>
              <a:defRPr/>
            </a:pPr>
            <a:fld id="{FDA2AD04-FAD2-4874-AB93-4DB3A7DD6BED}" type="slidenum">
              <a:rPr lang="en-US"/>
              <a:pPr>
                <a:defRPr/>
              </a:pPr>
              <a:t>4</a:t>
            </a:fld>
            <a:endParaRPr lang="en-US"/>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B78ABD74-A9DC-432B-9CDB-3BD220292479}"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4</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7" name="Slide Number Placeholder 6"/>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858D4376-E0E9-4907-AF39-62D38F057A24}"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4</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325761731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2121877" y="-1"/>
            <a:ext cx="10070121" cy="1184031"/>
          </a:xfrm>
        </p:spPr>
        <p:txBody>
          <a:bodyPr/>
          <a:lstStyle/>
          <a:p>
            <a:pPr>
              <a:defRPr/>
            </a:pPr>
            <a:r>
              <a:rPr lang="en-US" sz="4800" b="1" dirty="0">
                <a:solidFill>
                  <a:srgbClr val="002060"/>
                </a:solidFill>
                <a:effectLst/>
                <a:latin typeface="Trebuchet MS" panose="020B0603020202020204" pitchFamily="34" charset="0"/>
              </a:rPr>
              <a:t>Requirements for </a:t>
            </a:r>
            <a:br>
              <a:rPr lang="en-US" sz="4800" b="1" dirty="0">
                <a:solidFill>
                  <a:srgbClr val="002060"/>
                </a:solidFill>
                <a:effectLst/>
                <a:latin typeface="Trebuchet MS" panose="020B0603020202020204" pitchFamily="34" charset="0"/>
              </a:rPr>
            </a:br>
            <a:r>
              <a:rPr lang="en-US" sz="4800" b="1" dirty="0">
                <a:solidFill>
                  <a:srgbClr val="002060"/>
                </a:solidFill>
                <a:effectLst/>
                <a:latin typeface="Trebuchet MS" panose="020B0603020202020204" pitchFamily="34" charset="0"/>
              </a:rPr>
              <a:t>Notification Letters</a:t>
            </a:r>
          </a:p>
        </p:txBody>
      </p:sp>
      <p:sp>
        <p:nvSpPr>
          <p:cNvPr id="4099" name="Rectangle 6"/>
          <p:cNvSpPr>
            <a:spLocks noGrp="1" noChangeArrowheads="1"/>
          </p:cNvSpPr>
          <p:nvPr>
            <p:ph idx="1"/>
          </p:nvPr>
        </p:nvSpPr>
        <p:spPr>
          <a:xfrm>
            <a:off x="522514" y="1447444"/>
            <a:ext cx="11553372" cy="4908906"/>
          </a:xfrm>
        </p:spPr>
        <p:txBody>
          <a:bodyPr>
            <a:noAutofit/>
          </a:bodyPr>
          <a:lstStyle/>
          <a:p>
            <a:pPr marL="57150" indent="0">
              <a:spcBef>
                <a:spcPts val="0"/>
              </a:spcBef>
              <a:spcAft>
                <a:spcPts val="0"/>
              </a:spcAft>
              <a:buClr>
                <a:srgbClr val="000066"/>
              </a:buClr>
              <a:buNone/>
            </a:pPr>
            <a:r>
              <a:rPr lang="en-US" altLang="en-US" dirty="0">
                <a:solidFill>
                  <a:srgbClr val="002060"/>
                </a:solidFill>
                <a:latin typeface="Trebuchet MS" panose="020B0603020202020204" pitchFamily="34" charset="0"/>
              </a:rPr>
              <a:t>If VA grants entitlement to a benefit, the notification letter must also contain:</a:t>
            </a:r>
          </a:p>
          <a:p>
            <a:pPr marL="457200" lvl="2" indent="-457200">
              <a:spcBef>
                <a:spcPts val="0"/>
              </a:spcBef>
              <a:spcAft>
                <a:spcPts val="0"/>
              </a:spcAft>
              <a:buClr>
                <a:srgbClr val="000066"/>
              </a:buClr>
              <a:buFont typeface="Arial" panose="020B0604020202020204" pitchFamily="34" charset="0"/>
              <a:buChar char="•"/>
            </a:pPr>
            <a:r>
              <a:rPr lang="en-US" altLang="en-US" sz="2800" dirty="0">
                <a:solidFill>
                  <a:srgbClr val="002060"/>
                </a:solidFill>
                <a:latin typeface="Trebuchet MS" panose="020B0603020202020204" pitchFamily="34" charset="0"/>
                <a:cs typeface="Times New Roman" pitchFamily="18" charset="0"/>
              </a:rPr>
              <a:t>the monthly rate of payment</a:t>
            </a:r>
          </a:p>
          <a:p>
            <a:pPr marL="457200" lvl="2" indent="-457200">
              <a:spcBef>
                <a:spcPts val="0"/>
              </a:spcBef>
              <a:spcAft>
                <a:spcPts val="0"/>
              </a:spcAft>
              <a:buClr>
                <a:srgbClr val="000066"/>
              </a:buClr>
              <a:buFont typeface="Arial" panose="020B0604020202020204" pitchFamily="34" charset="0"/>
              <a:buChar char="•"/>
            </a:pPr>
            <a:r>
              <a:rPr lang="en-US" altLang="en-US" sz="2800" dirty="0">
                <a:solidFill>
                  <a:srgbClr val="002060"/>
                </a:solidFill>
                <a:latin typeface="Trebuchet MS" panose="020B0603020202020204" pitchFamily="34" charset="0"/>
                <a:cs typeface="Times New Roman" pitchFamily="18" charset="0"/>
              </a:rPr>
              <a:t>the effective dates of entitlement and payment</a:t>
            </a:r>
          </a:p>
          <a:p>
            <a:pPr marL="457200" lvl="2" indent="-457200">
              <a:spcBef>
                <a:spcPts val="0"/>
              </a:spcBef>
              <a:spcAft>
                <a:spcPts val="0"/>
              </a:spcAft>
              <a:buClr>
                <a:srgbClr val="000066"/>
              </a:buClr>
              <a:buFont typeface="Arial" panose="020B0604020202020204" pitchFamily="34" charset="0"/>
              <a:buChar char="•"/>
            </a:pPr>
            <a:r>
              <a:rPr lang="en-US" altLang="en-US" sz="2800" dirty="0">
                <a:solidFill>
                  <a:srgbClr val="002060"/>
                </a:solidFill>
                <a:latin typeface="Trebuchet MS" panose="020B0603020202020204" pitchFamily="34" charset="0"/>
                <a:cs typeface="Times New Roman" pitchFamily="18" charset="0"/>
              </a:rPr>
              <a:t>the amount of any benefits VA is withholding and the reason for the withholding</a:t>
            </a:r>
          </a:p>
          <a:p>
            <a:pPr marL="457200" lvl="2" indent="-457200">
              <a:spcBef>
                <a:spcPts val="0"/>
              </a:spcBef>
              <a:spcAft>
                <a:spcPts val="0"/>
              </a:spcAft>
              <a:buClr>
                <a:srgbClr val="000066"/>
              </a:buClr>
              <a:buFont typeface="Arial" panose="020B0604020202020204" pitchFamily="34" charset="0"/>
              <a:buChar char="•"/>
            </a:pPr>
            <a:r>
              <a:rPr lang="en-US" altLang="en-US" sz="2800" dirty="0">
                <a:solidFill>
                  <a:srgbClr val="002060"/>
                </a:solidFill>
                <a:latin typeface="Trebuchet MS" panose="020B0603020202020204" pitchFamily="34" charset="0"/>
                <a:cs typeface="Times New Roman" pitchFamily="18" charset="0"/>
              </a:rPr>
              <a:t>information about any additional benefits to which the claimant may be entitled.</a:t>
            </a:r>
          </a:p>
          <a:p>
            <a:pPr marL="457200" indent="-457200" eaLnBrk="1" hangingPunct="1">
              <a:spcBef>
                <a:spcPts val="0"/>
              </a:spcBef>
              <a:spcAft>
                <a:spcPts val="0"/>
              </a:spcAft>
              <a:buClr>
                <a:srgbClr val="1D3275"/>
              </a:buClr>
              <a:buFont typeface="Wingdings" pitchFamily="2" charset="2"/>
              <a:buChar char="Ø"/>
            </a:pPr>
            <a:endParaRPr lang="en-US" altLang="en-US" dirty="0">
              <a:latin typeface="Times New Roman" pitchFamily="18" charset="0"/>
              <a:cs typeface="Times New Roman" pitchFamily="18" charset="0"/>
            </a:endParaRPr>
          </a:p>
        </p:txBody>
      </p:sp>
      <p:sp>
        <p:nvSpPr>
          <p:cNvPr id="6" name="Rectangle 10"/>
          <p:cNvSpPr>
            <a:spLocks noGrp="1" noChangeArrowheads="1"/>
          </p:cNvSpPr>
          <p:nvPr>
            <p:ph type="sldNum" sz="quarter" idx="10"/>
          </p:nvPr>
        </p:nvSpPr>
        <p:spPr/>
        <p:txBody>
          <a:bodyPr/>
          <a:lstStyle/>
          <a:p>
            <a:pPr>
              <a:defRPr/>
            </a:pPr>
            <a:fld id="{FDA2AD04-FAD2-4874-AB93-4DB3A7DD6BED}" type="slidenum">
              <a:rPr lang="en-US"/>
              <a:pPr>
                <a:defRPr/>
              </a:pPr>
              <a:t>5</a:t>
            </a:fld>
            <a:endParaRPr lang="en-US"/>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B78ABD74-A9DC-432B-9CDB-3BD220292479}"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5</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7" name="Slide Number Placeholder 6"/>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858D4376-E0E9-4907-AF39-62D38F057A24}"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5</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340653996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a:xfrm>
            <a:off x="2128838" y="0"/>
            <a:ext cx="10063162" cy="1200150"/>
          </a:xfrm>
        </p:spPr>
        <p:txBody>
          <a:bodyPr/>
          <a:lstStyle/>
          <a:p>
            <a:pPr eaLnBrk="1" hangingPunct="1">
              <a:defRPr/>
            </a:pPr>
            <a:r>
              <a:rPr lang="en-US" sz="4800" b="1" dirty="0">
                <a:effectLst/>
                <a:latin typeface="Trebuchet MS" panose="020B0603020202020204" pitchFamily="34" charset="0"/>
              </a:rPr>
              <a:t>Additional Benefits and Entitlements</a:t>
            </a:r>
          </a:p>
        </p:txBody>
      </p:sp>
      <p:sp>
        <p:nvSpPr>
          <p:cNvPr id="9219" name="Rectangle 3"/>
          <p:cNvSpPr>
            <a:spLocks noGrp="1" noChangeArrowheads="1"/>
          </p:cNvSpPr>
          <p:nvPr>
            <p:ph idx="1"/>
          </p:nvPr>
        </p:nvSpPr>
        <p:spPr>
          <a:xfrm>
            <a:off x="508000" y="1450976"/>
            <a:ext cx="11582400" cy="4905374"/>
          </a:xfrm>
        </p:spPr>
        <p:txBody>
          <a:bodyPr>
            <a:noAutofit/>
          </a:bodyPr>
          <a:lstStyle/>
          <a:p>
            <a:pPr marL="0" indent="0" eaLnBrk="1" hangingPunct="1">
              <a:spcBef>
                <a:spcPts val="0"/>
              </a:spcBef>
              <a:buFont typeface="Wingdings" pitchFamily="2" charset="2"/>
              <a:buNone/>
            </a:pPr>
            <a:r>
              <a:rPr lang="en-US" altLang="en-US" dirty="0">
                <a:latin typeface="Trebuchet MS" panose="020B0603020202020204" pitchFamily="34" charset="0"/>
              </a:rPr>
              <a:t>If we grant service-connection or an increased disability evaluation, we must notify the Veteran of any additional benefits to which he/she may be entitled (see handout for more information).</a:t>
            </a:r>
          </a:p>
          <a:p>
            <a:pPr marL="0" indent="0" eaLnBrk="1" hangingPunct="1">
              <a:spcBef>
                <a:spcPts val="0"/>
              </a:spcBef>
              <a:buFont typeface="Wingdings" pitchFamily="2" charset="2"/>
              <a:buNone/>
            </a:pPr>
            <a:endParaRPr lang="en-US" altLang="en-US" dirty="0">
              <a:latin typeface="Trebuchet MS" panose="020B0603020202020204" pitchFamily="34" charset="0"/>
            </a:endParaRPr>
          </a:p>
          <a:p>
            <a:pPr marL="0" indent="0" eaLnBrk="1" hangingPunct="1">
              <a:spcBef>
                <a:spcPts val="0"/>
              </a:spcBef>
              <a:buFont typeface="Wingdings" pitchFamily="2" charset="2"/>
              <a:buNone/>
            </a:pPr>
            <a:r>
              <a:rPr lang="en-US" altLang="en-US" dirty="0">
                <a:latin typeface="Trebuchet MS" panose="020B0603020202020204" pitchFamily="34" charset="0"/>
              </a:rPr>
              <a:t>We do not need to notify Veterans of additional benefits to which they may be entitled if we only denied entitlement or confirmed and continued a previous decision.</a:t>
            </a:r>
          </a:p>
        </p:txBody>
      </p:sp>
      <p:sp>
        <p:nvSpPr>
          <p:cNvPr id="5" name="Rectangle 10"/>
          <p:cNvSpPr>
            <a:spLocks noGrp="1" noChangeArrowheads="1"/>
          </p:cNvSpPr>
          <p:nvPr>
            <p:ph type="sldNum" sz="quarter" idx="10"/>
          </p:nvPr>
        </p:nvSpPr>
        <p:spPr/>
        <p:txBody>
          <a:bodyPr/>
          <a:lstStyle/>
          <a:p>
            <a:pPr>
              <a:defRPr/>
            </a:pPr>
            <a:fld id="{09650BBC-43B1-4F19-A847-6E7BF01FDF05}" type="slidenum">
              <a:rPr lang="en-US"/>
              <a:pPr>
                <a:defRPr/>
              </a:pPr>
              <a:t>6</a:t>
            </a:fld>
            <a:endParaRPr lang="en-US"/>
          </a:p>
        </p:txBody>
      </p:sp>
      <p:sp>
        <p:nvSpPr>
          <p:cNvPr id="6" name="Slide Number Placeholder 5"/>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D2995B5-AB2D-46B1-AC7A-62EEDD86A60F}"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6</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17033880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a:xfrm>
            <a:off x="2128838" y="0"/>
            <a:ext cx="10063162" cy="1200150"/>
          </a:xfrm>
        </p:spPr>
        <p:txBody>
          <a:bodyPr/>
          <a:lstStyle/>
          <a:p>
            <a:pPr eaLnBrk="1" hangingPunct="1">
              <a:defRPr/>
            </a:pPr>
            <a:r>
              <a:rPr lang="en-US" sz="4800" b="1" dirty="0">
                <a:effectLst/>
                <a:latin typeface="Trebuchet MS" panose="020B0603020202020204" pitchFamily="34" charset="0"/>
              </a:rPr>
              <a:t>Scenario 1</a:t>
            </a:r>
          </a:p>
        </p:txBody>
      </p:sp>
      <p:sp>
        <p:nvSpPr>
          <p:cNvPr id="9219" name="Rectangle 3"/>
          <p:cNvSpPr>
            <a:spLocks noGrp="1" noChangeArrowheads="1"/>
          </p:cNvSpPr>
          <p:nvPr>
            <p:ph idx="1"/>
          </p:nvPr>
        </p:nvSpPr>
        <p:spPr>
          <a:xfrm>
            <a:off x="522514" y="1450976"/>
            <a:ext cx="11567886" cy="4905374"/>
          </a:xfrm>
        </p:spPr>
        <p:txBody>
          <a:bodyPr>
            <a:noAutofit/>
          </a:bodyPr>
          <a:lstStyle/>
          <a:p>
            <a:pPr marL="0" indent="0" eaLnBrk="1" hangingPunct="1">
              <a:spcBef>
                <a:spcPts val="0"/>
              </a:spcBef>
              <a:buFont typeface="Wingdings" pitchFamily="2" charset="2"/>
              <a:buNone/>
            </a:pPr>
            <a:r>
              <a:rPr lang="en-US" altLang="en-US" dirty="0">
                <a:latin typeface="Trebuchet MS" panose="020B0603020202020204" pitchFamily="34" charset="0"/>
              </a:rPr>
              <a:t>A rating has established service-connection for tinnitus at a 10% evaluation and bilateral hearing loss at a 0% evaluation. What additional benefits and entitlements should the notification letter discuss?</a:t>
            </a:r>
          </a:p>
        </p:txBody>
      </p:sp>
      <p:sp>
        <p:nvSpPr>
          <p:cNvPr id="5" name="Rectangle 10"/>
          <p:cNvSpPr>
            <a:spLocks noGrp="1" noChangeArrowheads="1"/>
          </p:cNvSpPr>
          <p:nvPr>
            <p:ph type="sldNum" sz="quarter" idx="10"/>
          </p:nvPr>
        </p:nvSpPr>
        <p:spPr/>
        <p:txBody>
          <a:bodyPr/>
          <a:lstStyle/>
          <a:p>
            <a:pPr>
              <a:defRPr/>
            </a:pPr>
            <a:fld id="{09650BBC-43B1-4F19-A847-6E7BF01FDF05}" type="slidenum">
              <a:rPr lang="en-US"/>
              <a:pPr>
                <a:defRPr/>
              </a:pPr>
              <a:t>7</a:t>
            </a:fld>
            <a:endParaRPr lang="en-US"/>
          </a:p>
        </p:txBody>
      </p:sp>
      <p:sp>
        <p:nvSpPr>
          <p:cNvPr id="6" name="Slide Number Placeholder 5"/>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D2995B5-AB2D-46B1-AC7A-62EEDD86A60F}"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7</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236724867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a:xfrm>
            <a:off x="2128838" y="0"/>
            <a:ext cx="10063162" cy="1200150"/>
          </a:xfrm>
        </p:spPr>
        <p:txBody>
          <a:bodyPr/>
          <a:lstStyle/>
          <a:p>
            <a:pPr eaLnBrk="1" hangingPunct="1">
              <a:defRPr/>
            </a:pPr>
            <a:r>
              <a:rPr lang="en-US" sz="4800" b="1" dirty="0">
                <a:effectLst/>
                <a:latin typeface="Trebuchet MS" panose="020B0603020202020204" pitchFamily="34" charset="0"/>
              </a:rPr>
              <a:t>Scenario 1</a:t>
            </a:r>
          </a:p>
        </p:txBody>
      </p:sp>
      <p:sp>
        <p:nvSpPr>
          <p:cNvPr id="9219" name="Rectangle 3"/>
          <p:cNvSpPr>
            <a:spLocks noGrp="1" noChangeArrowheads="1"/>
          </p:cNvSpPr>
          <p:nvPr>
            <p:ph idx="1"/>
          </p:nvPr>
        </p:nvSpPr>
        <p:spPr>
          <a:xfrm>
            <a:off x="522514" y="1450976"/>
            <a:ext cx="11567886" cy="4905374"/>
          </a:xfrm>
        </p:spPr>
        <p:txBody>
          <a:bodyPr>
            <a:noAutofit/>
          </a:bodyPr>
          <a:lstStyle/>
          <a:p>
            <a:pPr marL="0" indent="0" eaLnBrk="1" hangingPunct="1">
              <a:spcBef>
                <a:spcPts val="0"/>
              </a:spcBef>
              <a:buFont typeface="Wingdings" pitchFamily="2" charset="2"/>
              <a:buNone/>
            </a:pPr>
            <a:r>
              <a:rPr lang="en-US" altLang="en-US" dirty="0">
                <a:solidFill>
                  <a:srgbClr val="C00000"/>
                </a:solidFill>
                <a:latin typeface="Trebuchet MS" panose="020B0603020202020204" pitchFamily="34" charset="0"/>
              </a:rPr>
              <a:t>The notification letter should discuss:</a:t>
            </a:r>
          </a:p>
          <a:p>
            <a:pPr marL="457200" indent="-457200">
              <a:spcBef>
                <a:spcPts val="0"/>
              </a:spcBef>
              <a:buClr>
                <a:srgbClr val="C00000"/>
              </a:buClr>
              <a:buFont typeface="Arial" panose="020B0604020202020204" pitchFamily="34" charset="0"/>
              <a:buChar char="•"/>
            </a:pPr>
            <a:r>
              <a:rPr lang="en-US" altLang="en-US" dirty="0">
                <a:solidFill>
                  <a:srgbClr val="C00000"/>
                </a:solidFill>
                <a:latin typeface="Trebuchet MS" panose="020B0603020202020204" pitchFamily="34" charset="0"/>
              </a:rPr>
              <a:t>Medical Care</a:t>
            </a:r>
          </a:p>
          <a:p>
            <a:pPr marL="457200" indent="-457200">
              <a:spcBef>
                <a:spcPts val="0"/>
              </a:spcBef>
              <a:buClr>
                <a:srgbClr val="C00000"/>
              </a:buClr>
              <a:buFont typeface="Arial" panose="020B0604020202020204" pitchFamily="34" charset="0"/>
              <a:buChar char="•"/>
            </a:pPr>
            <a:r>
              <a:rPr lang="en-US" altLang="en-US" dirty="0">
                <a:solidFill>
                  <a:srgbClr val="C00000"/>
                </a:solidFill>
                <a:latin typeface="Trebuchet MS" panose="020B0603020202020204" pitchFamily="34" charset="0"/>
              </a:rPr>
              <a:t>Vocational Rehabilitation Benefits</a:t>
            </a:r>
          </a:p>
        </p:txBody>
      </p:sp>
      <p:sp>
        <p:nvSpPr>
          <p:cNvPr id="5" name="Rectangle 10"/>
          <p:cNvSpPr>
            <a:spLocks noGrp="1" noChangeArrowheads="1"/>
          </p:cNvSpPr>
          <p:nvPr>
            <p:ph type="sldNum" sz="quarter" idx="10"/>
          </p:nvPr>
        </p:nvSpPr>
        <p:spPr/>
        <p:txBody>
          <a:bodyPr/>
          <a:lstStyle/>
          <a:p>
            <a:pPr>
              <a:defRPr/>
            </a:pPr>
            <a:fld id="{09650BBC-43B1-4F19-A847-6E7BF01FDF05}" type="slidenum">
              <a:rPr lang="en-US"/>
              <a:pPr>
                <a:defRPr/>
              </a:pPr>
              <a:t>8</a:t>
            </a:fld>
            <a:endParaRPr lang="en-US"/>
          </a:p>
        </p:txBody>
      </p:sp>
      <p:sp>
        <p:nvSpPr>
          <p:cNvPr id="6" name="Slide Number Placeholder 5"/>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D2995B5-AB2D-46B1-AC7A-62EEDD86A60F}"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8</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282603423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a:xfrm>
            <a:off x="2128838" y="0"/>
            <a:ext cx="10063162" cy="1200150"/>
          </a:xfrm>
        </p:spPr>
        <p:txBody>
          <a:bodyPr/>
          <a:lstStyle/>
          <a:p>
            <a:pPr>
              <a:defRPr/>
            </a:pPr>
            <a:r>
              <a:rPr lang="en-US" sz="4800" b="1" dirty="0">
                <a:effectLst/>
                <a:latin typeface="Trebuchet MS" panose="020B0603020202020204" pitchFamily="34" charset="0"/>
              </a:rPr>
              <a:t>Notification of </a:t>
            </a:r>
            <a:br>
              <a:rPr lang="en-US" sz="4800" b="1" dirty="0">
                <a:effectLst/>
                <a:latin typeface="Trebuchet MS" panose="020B0603020202020204" pitchFamily="34" charset="0"/>
              </a:rPr>
            </a:br>
            <a:r>
              <a:rPr lang="en-US" sz="4800" b="1" dirty="0">
                <a:effectLst/>
                <a:latin typeface="Trebuchet MS" panose="020B0603020202020204" pitchFamily="34" charset="0"/>
              </a:rPr>
              <a:t>Non-Rating Decisions</a:t>
            </a:r>
          </a:p>
        </p:txBody>
      </p:sp>
      <p:sp>
        <p:nvSpPr>
          <p:cNvPr id="9219" name="Rectangle 3"/>
          <p:cNvSpPr>
            <a:spLocks noGrp="1" noChangeArrowheads="1"/>
          </p:cNvSpPr>
          <p:nvPr>
            <p:ph idx="1"/>
          </p:nvPr>
        </p:nvSpPr>
        <p:spPr>
          <a:xfrm>
            <a:off x="508000" y="1450976"/>
            <a:ext cx="11567886" cy="4905374"/>
          </a:xfrm>
        </p:spPr>
        <p:txBody>
          <a:bodyPr>
            <a:noAutofit/>
          </a:bodyPr>
          <a:lstStyle/>
          <a:p>
            <a:pPr marL="457200" lvl="1" indent="-457200">
              <a:spcBef>
                <a:spcPts val="0"/>
              </a:spcBef>
              <a:spcAft>
                <a:spcPts val="0"/>
              </a:spcAft>
              <a:buClr>
                <a:srgbClr val="000066"/>
              </a:buClr>
              <a:buFont typeface="Arial" panose="020B0604020202020204" pitchFamily="34" charset="0"/>
              <a:buChar char="•"/>
            </a:pPr>
            <a:r>
              <a:rPr lang="en-US" altLang="en-US" sz="2800" dirty="0">
                <a:latin typeface="Trebuchet MS" panose="020B0603020202020204" pitchFamily="34" charset="0"/>
                <a:cs typeface="Times New Roman" pitchFamily="18" charset="0"/>
              </a:rPr>
              <a:t>When notifying the Veteran of a decision made administratively, the notification letter must include a list of all evidence considered by the VSR.</a:t>
            </a:r>
          </a:p>
          <a:p>
            <a:pPr marL="457200" lvl="1" indent="-457200">
              <a:spcBef>
                <a:spcPts val="0"/>
              </a:spcBef>
              <a:spcAft>
                <a:spcPts val="0"/>
              </a:spcAft>
              <a:buClr>
                <a:srgbClr val="000066"/>
              </a:buClr>
              <a:buFont typeface="Arial" panose="020B0604020202020204" pitchFamily="34" charset="0"/>
              <a:buChar char="•"/>
            </a:pPr>
            <a:r>
              <a:rPr lang="en-US" altLang="en-US" sz="2800" dirty="0">
                <a:latin typeface="Trebuchet MS" panose="020B0603020202020204" pitchFamily="34" charset="0"/>
                <a:cs typeface="Times New Roman" pitchFamily="18" charset="0"/>
              </a:rPr>
              <a:t>Generally, the grant of entitlement to a benefit administratively does not trigger the regulatory requirement to include information on additional benefits to which the Veteran may be entitled.</a:t>
            </a:r>
          </a:p>
          <a:p>
            <a:pPr marL="914400" lvl="2" indent="-457200">
              <a:spcBef>
                <a:spcPts val="0"/>
              </a:spcBef>
              <a:spcAft>
                <a:spcPts val="0"/>
              </a:spcAft>
              <a:buClr>
                <a:srgbClr val="000066"/>
              </a:buClr>
              <a:buFont typeface="Arial" panose="020B0604020202020204" pitchFamily="34" charset="0"/>
              <a:buChar char="•"/>
            </a:pPr>
            <a:r>
              <a:rPr lang="en-US" altLang="en-US" sz="2800" dirty="0">
                <a:latin typeface="Trebuchet MS" panose="020B0603020202020204" pitchFamily="34" charset="0"/>
                <a:cs typeface="Times New Roman" pitchFamily="18" charset="0"/>
              </a:rPr>
              <a:t>Example: We establish entitlement to a dependent.</a:t>
            </a:r>
          </a:p>
        </p:txBody>
      </p:sp>
      <p:sp>
        <p:nvSpPr>
          <p:cNvPr id="5" name="Rectangle 10"/>
          <p:cNvSpPr>
            <a:spLocks noGrp="1" noChangeArrowheads="1"/>
          </p:cNvSpPr>
          <p:nvPr>
            <p:ph type="sldNum" sz="quarter" idx="10"/>
          </p:nvPr>
        </p:nvSpPr>
        <p:spPr/>
        <p:txBody>
          <a:bodyPr/>
          <a:lstStyle/>
          <a:p>
            <a:pPr>
              <a:defRPr/>
            </a:pPr>
            <a:fld id="{09650BBC-43B1-4F19-A847-6E7BF01FDF05}" type="slidenum">
              <a:rPr lang="en-US"/>
              <a:pPr>
                <a:defRPr/>
              </a:pPr>
              <a:t>9</a:t>
            </a:fld>
            <a:endParaRPr lang="en-US"/>
          </a:p>
        </p:txBody>
      </p:sp>
      <p:sp>
        <p:nvSpPr>
          <p:cNvPr id="6" name="Slide Number Placeholder 5"/>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D2995B5-AB2D-46B1-AC7A-62EEDD86A60F}"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9</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1019345142"/>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 name="MMPROD_NEXTUNIQUEID" val="10010"/>
  <p:tag name="MMPROD_UIDATA" val="&lt;database version=&quot;11.0&quot;&gt;&lt;object type=&quot;1&quot; unique_id=&quot;10001&quot;&gt;&lt;object type=&quot;2&quot; unique_id=&quot;10091&quot;&gt;&lt;object type=&quot;3&quot; unique_id=&quot;10092&quot;&gt;&lt;property id=&quot;20148&quot; value=&quot;5&quot;/&gt;&lt;property id=&quot;20300&quot; value=&quot;Slide 1&quot;/&gt;&lt;property id=&quot;20307&quot; value=&quot;277&quot;/&gt;&lt;/object&gt;&lt;object type=&quot;3&quot; unique_id=&quot;10093&quot;&gt;&lt;property id=&quot;20148&quot; value=&quot;5&quot;/&gt;&lt;property id=&quot;20300&quot; value=&quot;Slide 2 - &amp;quot;Lesson Objectives&amp;quot;&quot;/&gt;&lt;property id=&quot;20307&quot; value=&quot;262&quot;/&gt;&lt;/object&gt;&lt;object type=&quot;3&quot; unique_id=&quot;10094&quot;&gt;&lt;property id=&quot;20148&quot; value=&quot;5&quot;/&gt;&lt;property id=&quot;20300&quot; value=&quot;Slide 3 - &amp;quot;References&amp;quot;&quot;/&gt;&lt;property id=&quot;20307&quot; value=&quot;286&quot;/&gt;&lt;/object&gt;&lt;object type=&quot;3&quot; unique_id=&quot;10095&quot;&gt;&lt;property id=&quot;20148&quot; value=&quot;5&quot;/&gt;&lt;property id=&quot;20300&quot; value=&quot;Slide 4 - &amp;quot;Requirements for  Notification Letters&amp;quot;&quot;/&gt;&lt;property id=&quot;20307&quot; value=&quot;287&quot;/&gt;&lt;/object&gt;&lt;object type=&quot;3&quot; unique_id=&quot;10096&quot;&gt;&lt;property id=&quot;20148&quot; value=&quot;5&quot;/&gt;&lt;property id=&quot;20300&quot; value=&quot;Slide 5 - &amp;quot;Requirements for  Notification Letters&amp;quot;&quot;/&gt;&lt;property id=&quot;20307&quot; value=&quot;288&quot;/&gt;&lt;/object&gt;&lt;object type=&quot;3&quot; unique_id=&quot;10097&quot;&gt;&lt;property id=&quot;20148&quot; value=&quot;5&quot;/&gt;&lt;property id=&quot;20300&quot; value=&quot;Slide 6 - &amp;quot;Additional Benefits and Entitlements&amp;quot;&quot;/&gt;&lt;property id=&quot;20307&quot; value=&quot;267&quot;/&gt;&lt;/object&gt;&lt;object type=&quot;3&quot; unique_id=&quot;10098&quot;&gt;&lt;property id=&quot;20148&quot; value=&quot;5&quot;/&gt;&lt;property id=&quot;20300&quot; value=&quot;Slide 9 - &amp;quot;Notification of  Non-Rating Decisions&amp;quot;&quot;/&gt;&lt;property id=&quot;20307&quot; value=&quot;289&quot;/&gt;&lt;/object&gt;&lt;object type=&quot;3&quot; unique_id=&quot;10099&quot;&gt;&lt;property id=&quot;20148&quot; value=&quot;5&quot;/&gt;&lt;property id=&quot;20300&quot; value=&quot;Slide 10 - &amp;quot;Listing Evidence&amp;quot;&quot;/&gt;&lt;property id=&quot;20307&quot; value=&quot;290&quot;/&gt;&lt;/object&gt;&lt;object type=&quot;3&quot; unique_id=&quot;10100&quot;&gt;&lt;property id=&quot;20148&quot; value=&quot;5&quot;/&gt;&lt;property id=&quot;20300&quot; value=&quot;Slide 13 - &amp;quot;Multiple Decisions, One Letter&amp;quot;&quot;/&gt;&lt;property id=&quot;20307&quot; value=&quot;291&quot;/&gt;&lt;/object&gt;&lt;object type=&quot;3&quot; unique_id=&quot;10101&quot;&gt;&lt;property id=&quot;20148&quot; value=&quot;5&quot;/&gt;&lt;property id=&quot;20300&quot; value=&quot;Slide 14 - &amp;quot;Visually Impaired Veteran&amp;quot;&quot;/&gt;&lt;property id=&quot;20307&quot; value=&quot;292&quot;/&gt;&lt;/object&gt;&lt;object type=&quot;3&quot; unique_id=&quot;10102&quot;&gt;&lt;property id=&quot;20148&quot; value=&quot;5&quot;/&gt;&lt;property id=&quot;20300&quot; value=&quot;Slide 15 - &amp;quot;Using RADL&amp;quot;&quot;/&gt;&lt;property id=&quot;20307&quot; value=&quot;293&quot;/&gt;&lt;/object&gt;&lt;object type=&quot;3&quot; unique_id=&quot;10103&quot;&gt;&lt;property id=&quot;20148&quot; value=&quot;5&quot;/&gt;&lt;property id=&quot;20300&quot; value=&quot;Slide 18 - &amp;quot;Using PCGL&amp;quot;&quot;/&gt;&lt;property id=&quot;20307&quot; value=&quot;294&quot;/&gt;&lt;/object&gt;&lt;object type=&quot;3&quot; unique_id=&quot;10104&quot;&gt;&lt;property id=&quot;20148&quot; value=&quot;5&quot;/&gt;&lt;property id=&quot;20300&quot; value=&quot;Slide 24 - &amp;quot;Notification Letter Tips&amp;quot;&quot;/&gt;&lt;property id=&quot;20307&quot; value=&quot;295&quot;/&gt;&lt;/object&gt;&lt;object type=&quot;3&quot; unique_id=&quot;10105&quot;&gt;&lt;property id=&quot;20148&quot; value=&quot;5&quot;/&gt;&lt;property id=&quot;20300&quot; value=&quot;Slide 25 - &amp;quot;Erroneous Notifications&amp;quot;&quot;/&gt;&lt;property id=&quot;20307&quot; value=&quot;296&quot;/&gt;&lt;/object&gt;&lt;object type=&quot;3&quot; unique_id=&quot;10106&quot;&gt;&lt;property id=&quot;20148&quot; value=&quot;5&quot;/&gt;&lt;property id=&quot;20300&quot; value=&quot;Slide 26 - &amp;quot;Failure to Notify&amp;quot;&quot;/&gt;&lt;property id=&quot;20307&quot; value=&quot;297&quot;/&gt;&lt;/object&gt;&lt;object type=&quot;3&quot; unique_id=&quot;10107&quot;&gt;&lt;property id=&quot;20148&quot; value=&quot;5&quot;/&gt;&lt;property id=&quot;20300&quot; value=&quot;Slide 27 - &amp;quot;Questions&amp;quot;&quot;/&gt;&lt;property id=&quot;20307&quot; value=&quot;271&quot;/&gt;&lt;/object&gt;&lt;object type=&quot;3&quot; unique_id=&quot;12094&quot;&gt;&lt;property id=&quot;20148&quot; value=&quot;5&quot;/&gt;&lt;property id=&quot;20300&quot; value=&quot;Slide 7 - &amp;quot;Scenario 1&amp;quot;&quot;/&gt;&lt;property id=&quot;20307&quot; value=&quot;298&quot;/&gt;&lt;/object&gt;&lt;object type=&quot;3&quot; unique_id=&quot;12095&quot;&gt;&lt;property id=&quot;20148&quot; value=&quot;5&quot;/&gt;&lt;property id=&quot;20300&quot; value=&quot;Slide 8 - &amp;quot;Scenario 1&amp;quot;&quot;/&gt;&lt;property id=&quot;20307&quot; value=&quot;299&quot;/&gt;&lt;/object&gt;&lt;object type=&quot;3&quot; unique_id=&quot;12256&quot;&gt;&lt;property id=&quot;20148&quot; value=&quot;5&quot;/&gt;&lt;property id=&quot;20300&quot; value=&quot;Slide 16 - &amp;quot;Scenario 3&amp;quot;&quot;/&gt;&lt;property id=&quot;20307&quot; value=&quot;303&quot;/&gt;&lt;/object&gt;&lt;object type=&quot;3&quot; unique_id=&quot;12257&quot;&gt;&lt;property id=&quot;20148&quot; value=&quot;5&quot;/&gt;&lt;property id=&quot;20300&quot; value=&quot;Slide 17 - &amp;quot;Scenario 3&amp;quot;&quot;/&gt;&lt;property id=&quot;20307&quot; value=&quot;304&quot;/&gt;&lt;/object&gt;&lt;object type=&quot;3&quot; unique_id=&quot;12258&quot;&gt;&lt;property id=&quot;20148&quot; value=&quot;5&quot;/&gt;&lt;property id=&quot;20300&quot; value=&quot;Slide 21 - &amp;quot;Free Text&amp;quot;&quot;/&gt;&lt;property id=&quot;20307&quot; value=&quot;300&quot;/&gt;&lt;/object&gt;&lt;object type=&quot;3&quot; unique_id=&quot;12259&quot;&gt;&lt;property id=&quot;20148&quot; value=&quot;5&quot;/&gt;&lt;property id=&quot;20300&quot; value=&quot;Slide 22 - &amp;quot;Scenario 5&amp;quot;&quot;/&gt;&lt;property id=&quot;20307&quot; value=&quot;301&quot;/&gt;&lt;/object&gt;&lt;object type=&quot;3&quot; unique_id=&quot;12260&quot;&gt;&lt;property id=&quot;20148&quot; value=&quot;5&quot;/&gt;&lt;property id=&quot;20300&quot; value=&quot;Slide 23 - &amp;quot;Scenario 5&amp;quot;&quot;/&gt;&lt;property id=&quot;20307&quot; value=&quot;302&quot;/&gt;&lt;/object&gt;&lt;object type=&quot;3&quot; unique_id=&quot;12361&quot;&gt;&lt;property id=&quot;20148&quot; value=&quot;5&quot;/&gt;&lt;property id=&quot;20300&quot; value=&quot;Slide 19 - &amp;quot;Scenario 4&amp;quot;&quot;/&gt;&lt;property id=&quot;20307&quot; value=&quot;305&quot;/&gt;&lt;/object&gt;&lt;object type=&quot;3&quot; unique_id=&quot;12362&quot;&gt;&lt;property id=&quot;20148&quot; value=&quot;5&quot;/&gt;&lt;property id=&quot;20300&quot; value=&quot;Slide 20 - &amp;quot;Scenario 4&amp;quot;&quot;/&gt;&lt;property id=&quot;20307&quot; value=&quot;306&quot;/&gt;&lt;/object&gt;&lt;object type=&quot;3&quot; unique_id=&quot;12579&quot;&gt;&lt;property id=&quot;20148&quot; value=&quot;5&quot;/&gt;&lt;property id=&quot;20300&quot; value=&quot;Slide 11 - &amp;quot;Scenario 2&amp;quot;&quot;/&gt;&lt;property id=&quot;20307&quot; value=&quot;307&quot;/&gt;&lt;/object&gt;&lt;object type=&quot;3&quot; unique_id=&quot;12580&quot;&gt;&lt;property id=&quot;20148&quot; value=&quot;5&quot;/&gt;&lt;property id=&quot;20300&quot; value=&quot;Slide 12 - &amp;quot;Scenario 2&amp;quot;&quot;/&gt;&lt;property id=&quot;20307&quot; value=&quot;308&quot;/&gt;&lt;/object&gt;&lt;/object&gt;&lt;object type=&quot;8&quot; unique_id=&quot;10125&quot;&gt;&lt;/object&gt;&lt;/object&gt;&lt;/database&gt;"/>
  <p:tag name="SECTOMILLISECCONVERTED" val="1"/>
</p:tagLst>
</file>

<file path=ppt/theme/theme1.xml><?xml version="1.0" encoding="utf-8"?>
<a:theme xmlns:a="http://schemas.openxmlformats.org/drawingml/2006/main" name="Ppt0000000">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16165C"/>
      </a:hlink>
      <a:folHlink>
        <a:srgbClr val="7777DE"/>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a92e5099b9d4665426d5e2f5210929e0">
  <xsd:schema xmlns:xsd="http://www.w3.org/2001/XMLSchema" xmlns:xs="http://www.w3.org/2001/XMLSchema" xmlns:p="http://schemas.microsoft.com/office/2006/metadata/properties" xmlns:ns2="b62c6c12-24c5-4d47-ac4d-c5cc93bcdf7b" targetNamespace="http://schemas.microsoft.com/office/2006/metadata/properties" ma:root="true" ma:fieldsID="f00e8daebf23d3a43a83cbf8cd51dded" ns2:_="">
    <xsd:import namespace="b62c6c12-24c5-4d47-ac4d-c5cc93bcdf7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2c6c12-24c5-4d47-ac4d-c5cc93bcdf7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b62c6c12-24c5-4d47-ac4d-c5cc93bcdf7b">RO317-839076992-9449</_dlc_DocId>
    <_dlc_DocIdUrl xmlns="b62c6c12-24c5-4d47-ac4d-c5cc93bcdf7b">
      <Url>https://vaww.vashare.vba.va.gov/sites/SPTNCIO/focusedveterans/training/VSRvirtualtraining/_layouts/15/DocIdRedir.aspx?ID=RO317-839076992-9449</Url>
      <Description>RO317-839076992-9449</Description>
    </_dlc_DocIdUrl>
  </documentManagement>
</p:properties>
</file>

<file path=customXml/itemProps1.xml><?xml version="1.0" encoding="utf-8"?>
<ds:datastoreItem xmlns:ds="http://schemas.openxmlformats.org/officeDocument/2006/customXml" ds:itemID="{EB3DB3FE-A7E4-4838-B116-22E54D5B7E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2c6c12-24c5-4d47-ac4d-c5cc93bcdf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4567239-2D12-4DA4-ACBD-83B3EAAAF41E}">
  <ds:schemaRefs>
    <ds:schemaRef ds:uri="http://schemas.microsoft.com/sharepoint/v3/contenttype/forms"/>
  </ds:schemaRefs>
</ds:datastoreItem>
</file>

<file path=customXml/itemProps3.xml><?xml version="1.0" encoding="utf-8"?>
<ds:datastoreItem xmlns:ds="http://schemas.openxmlformats.org/officeDocument/2006/customXml" ds:itemID="{0A90EABD-86C6-4D8C-B28D-64332137063E}">
  <ds:schemaRefs>
    <ds:schemaRef ds:uri="http://schemas.microsoft.com/sharepoint/events"/>
  </ds:schemaRefs>
</ds:datastoreItem>
</file>

<file path=customXml/itemProps4.xml><?xml version="1.0" encoding="utf-8"?>
<ds:datastoreItem xmlns:ds="http://schemas.openxmlformats.org/officeDocument/2006/customXml" ds:itemID="{A35E050F-F6DD-446A-BC54-722BE857956D}">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62c6c12-24c5-4d47-ac4d-c5cc93bcdf7b"/>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6313</TotalTime>
  <Words>1644</Words>
  <Application>Microsoft Office PowerPoint</Application>
  <PresentationFormat>Widescreen</PresentationFormat>
  <Paragraphs>178</Paragraphs>
  <Slides>27</Slides>
  <Notes>26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Century Schoolbook</vt:lpstr>
      <vt:lpstr>Tahoma</vt:lpstr>
      <vt:lpstr>Times New Roman</vt:lpstr>
      <vt:lpstr>Trebuchet MS</vt:lpstr>
      <vt:lpstr>Wingdings</vt:lpstr>
      <vt:lpstr>Ppt0000000</vt:lpstr>
      <vt:lpstr>PowerPoint Presentation</vt:lpstr>
      <vt:lpstr>Lesson Objectives</vt:lpstr>
      <vt:lpstr>References</vt:lpstr>
      <vt:lpstr>Requirements for  Notification Letters</vt:lpstr>
      <vt:lpstr>Requirements for  Notification Letters</vt:lpstr>
      <vt:lpstr>Additional Benefits and Entitlements</vt:lpstr>
      <vt:lpstr>Scenario 1</vt:lpstr>
      <vt:lpstr>Scenario 1</vt:lpstr>
      <vt:lpstr>Notification of  Non-Rating Decisions</vt:lpstr>
      <vt:lpstr>Listing Evidence</vt:lpstr>
      <vt:lpstr>Scenario 2</vt:lpstr>
      <vt:lpstr>Scenario 2</vt:lpstr>
      <vt:lpstr>Multiple Decisions, One Letter</vt:lpstr>
      <vt:lpstr>Visually Impaired Veteran</vt:lpstr>
      <vt:lpstr>Using RADL</vt:lpstr>
      <vt:lpstr>Scenario 3</vt:lpstr>
      <vt:lpstr>Scenario 3</vt:lpstr>
      <vt:lpstr>Using PCGL</vt:lpstr>
      <vt:lpstr>Scenario 4</vt:lpstr>
      <vt:lpstr>Scenario 4</vt:lpstr>
      <vt:lpstr>Free Text</vt:lpstr>
      <vt:lpstr>Scenario 5</vt:lpstr>
      <vt:lpstr>Scenario 5</vt:lpstr>
      <vt:lpstr>Notification Letter Tips</vt:lpstr>
      <vt:lpstr>Erroneous Notifications</vt:lpstr>
      <vt:lpstr>Failure to Notify</vt:lpstr>
      <vt:lpstr>Questions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Notification Letter Refresher Training</dc:title>
  <dc:subject>VSR</dc:subject>
  <dc:creator>Department of Veterans Affairs, Veterans Benefits Administration, Compensation Service, STAFF</dc:creator>
  <cp:keywords>notification letters, ADL, PCGL</cp:keywords>
  <dc:description/>
  <cp:lastModifiedBy>Kathy Poole</cp:lastModifiedBy>
  <cp:revision>475</cp:revision>
  <dcterms:created xsi:type="dcterms:W3CDTF">2014-04-30T02:32:11Z</dcterms:created>
  <dcterms:modified xsi:type="dcterms:W3CDTF">2018-08-01T19:27:27Z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0x0101003DB869E3E810774AA7B17315F3F50FE5</vt:lpwstr>
  </property>
  <property fmtid="{D5CDD505-2E9C-101B-9397-08002B2CF9AE}" pid="8" name="Language">
    <vt:lpwstr>en</vt:lpwstr>
  </property>
  <property fmtid="{D5CDD505-2E9C-101B-9397-08002B2CF9AE}" pid="9" name="Type">
    <vt:lpwstr>Presentation</vt:lpwstr>
  </property>
  <property fmtid="{D5CDD505-2E9C-101B-9397-08002B2CF9AE}" pid="10" name="_dlc_DocIdItemGuid">
    <vt:lpwstr>82a94d8e-773d-47f4-b81f-f6a0da935e68</vt:lpwstr>
  </property>
</Properties>
</file>