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4"/>
    <p:sldMasterId id="2147483660" r:id="rId5"/>
  </p:sldMasterIdLst>
  <p:notesMasterIdLst>
    <p:notesMasterId r:id="rId15"/>
  </p:notesMasterIdLst>
  <p:handoutMasterIdLst>
    <p:handoutMasterId r:id="rId16"/>
  </p:handoutMasterIdLst>
  <p:sldIdLst>
    <p:sldId id="300" r:id="rId6"/>
    <p:sldId id="301" r:id="rId7"/>
    <p:sldId id="302" r:id="rId8"/>
    <p:sldId id="305" r:id="rId9"/>
    <p:sldId id="2951" r:id="rId10"/>
    <p:sldId id="2950" r:id="rId11"/>
    <p:sldId id="339" r:id="rId12"/>
    <p:sldId id="2953" r:id="rId13"/>
    <p:sldId id="2954" r:id="rId14"/>
  </p:sldIdLst>
  <p:sldSz cx="9144000" cy="6858000" type="screen4x3"/>
  <p:notesSz cx="7010400" cy="92964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partment of Veterans Affairs" initials="DoVA" lastIdx="4" clrIdx="0"/>
  <p:cmAuthor id="7" name="DeVos, DeAnna, VAVBACO" initials="DDV [2]" lastIdx="13" clrIdx="7">
    <p:extLst>
      <p:ext uri="{19B8F6BF-5375-455C-9EA6-DF929625EA0E}">
        <p15:presenceInfo xmlns:p15="http://schemas.microsoft.com/office/powerpoint/2012/main" userId="S::DeAnna.DeVos@va.gov::316af366-5308-4ba2-a68a-84cff62c997e" providerId="AD"/>
      </p:ext>
    </p:extLst>
  </p:cmAuthor>
  <p:cmAuthor id="1" name="Reginald Gladney" initials="RMG" lastIdx="5" clrIdx="1"/>
  <p:cmAuthor id="2" name="DeVos, DeAnna, VAVBACO" initials="DDV" lastIdx="6" clrIdx="2">
    <p:extLst>
      <p:ext uri="{19B8F6BF-5375-455C-9EA6-DF929625EA0E}">
        <p15:presenceInfo xmlns:p15="http://schemas.microsoft.com/office/powerpoint/2012/main" userId="S-1-5-21-1409082233-764733703-682003330-321422" providerId="AD"/>
      </p:ext>
    </p:extLst>
  </p:cmAuthor>
  <p:cmAuthor id="3" name="Scott, Kevin P., VBAVACO" initials="SKPV" lastIdx="11" clrIdx="3">
    <p:extLst>
      <p:ext uri="{19B8F6BF-5375-455C-9EA6-DF929625EA0E}">
        <p15:presenceInfo xmlns:p15="http://schemas.microsoft.com/office/powerpoint/2012/main" userId="S-1-5-21-1409082233-764733703-682003330-519899" providerId="AD"/>
      </p:ext>
    </p:extLst>
  </p:cmAuthor>
  <p:cmAuthor id="4" name="Herber, Scott, VAVBACO" initials="HSV" lastIdx="2" clrIdx="4">
    <p:extLst>
      <p:ext uri="{19B8F6BF-5375-455C-9EA6-DF929625EA0E}">
        <p15:presenceInfo xmlns:p15="http://schemas.microsoft.com/office/powerpoint/2012/main" userId="S-1-5-21-1409082233-764733703-682003330-360579" providerId="AD"/>
      </p:ext>
    </p:extLst>
  </p:cmAuthor>
  <p:cmAuthor id="5" name="Kuehnle, Kristine, VBAVACO" initials="KKV" lastIdx="10" clrIdx="5">
    <p:extLst>
      <p:ext uri="{19B8F6BF-5375-455C-9EA6-DF929625EA0E}">
        <p15:presenceInfo xmlns:p15="http://schemas.microsoft.com/office/powerpoint/2012/main" userId="S-1-5-21-1409082233-764733703-682003330-26935" providerId="AD"/>
      </p:ext>
    </p:extLst>
  </p:cmAuthor>
  <p:cmAuthor id="6" name="Bermudez, Leland N., VBACO" initials="LNB" lastIdx="10" clrIdx="6">
    <p:extLst>
      <p:ext uri="{19B8F6BF-5375-455C-9EA6-DF929625EA0E}">
        <p15:presenceInfo xmlns:p15="http://schemas.microsoft.com/office/powerpoint/2012/main" userId="Bermudez, Leland N., VBAC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171033-1E28-45D7-BB16-C54F36AD3EFF}" v="15" dt="2020-07-29T14:17:11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03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00D509D-E9D9-40F6-8BFF-A3D53884432C}"/>
    <pc:docChg chg="modSld">
      <pc:chgData name="" userId="" providerId="" clId="Web-{300D509D-E9D9-40F6-8BFF-A3D53884432C}" dt="2020-06-15T19:32:50.061" v="2" actId="20577"/>
      <pc:docMkLst>
        <pc:docMk/>
      </pc:docMkLst>
      <pc:sldChg chg="modSp">
        <pc:chgData name="" userId="" providerId="" clId="Web-{300D509D-E9D9-40F6-8BFF-A3D53884432C}" dt="2020-06-15T19:32:45.045" v="0" actId="20577"/>
        <pc:sldMkLst>
          <pc:docMk/>
          <pc:sldMk cId="604693024" sldId="339"/>
        </pc:sldMkLst>
        <pc:spChg chg="mod">
          <ac:chgData name="" userId="" providerId="" clId="Web-{300D509D-E9D9-40F6-8BFF-A3D53884432C}" dt="2020-06-15T19:32:45.045" v="0" actId="20577"/>
          <ac:spMkLst>
            <pc:docMk/>
            <pc:sldMk cId="604693024" sldId="339"/>
            <ac:spMk id="2" creationId="{3F23F1DA-15A7-4D1F-A684-12B71BB075C4}"/>
          </ac:spMkLst>
        </pc:spChg>
      </pc:sldChg>
    </pc:docChg>
  </pc:docChgLst>
  <pc:docChgLst>
    <pc:chgData name="Sagotsky, Dale, VBAVACO" userId="eba4da0f-4a74-4fe4-921e-a003654e7218" providerId="ADAL" clId="{35573872-523E-49F5-B1EC-ADB9601EE367}"/>
    <pc:docChg chg="custSel modSld">
      <pc:chgData name="Sagotsky, Dale, VBAVACO" userId="eba4da0f-4a74-4fe4-921e-a003654e7218" providerId="ADAL" clId="{35573872-523E-49F5-B1EC-ADB9601EE367}" dt="2020-06-15T19:33:29.498" v="2" actId="20577"/>
      <pc:docMkLst>
        <pc:docMk/>
      </pc:docMkLst>
      <pc:sldChg chg="modSp">
        <pc:chgData name="Sagotsky, Dale, VBAVACO" userId="eba4da0f-4a74-4fe4-921e-a003654e7218" providerId="ADAL" clId="{35573872-523E-49F5-B1EC-ADB9601EE367}" dt="2020-06-15T19:33:29.498" v="2" actId="20577"/>
        <pc:sldMkLst>
          <pc:docMk/>
          <pc:sldMk cId="3538602477" sldId="2953"/>
        </pc:sldMkLst>
        <pc:graphicFrameChg chg="modGraphic">
          <ac:chgData name="Sagotsky, Dale, VBAVACO" userId="eba4da0f-4a74-4fe4-921e-a003654e7218" providerId="ADAL" clId="{35573872-523E-49F5-B1EC-ADB9601EE367}" dt="2020-06-15T19:33:29.498" v="2" actId="20577"/>
          <ac:graphicFrameMkLst>
            <pc:docMk/>
            <pc:sldMk cId="3538602477" sldId="2953"/>
            <ac:graphicFrameMk id="17" creationId="{AE1B9DE7-066F-4E4D-B31B-7CBCE7206772}"/>
          </ac:graphicFrameMkLst>
        </pc:graphicFrameChg>
      </pc:sldChg>
    </pc:docChg>
  </pc:docChgLst>
  <pc:docChgLst>
    <pc:chgData name="Figures, Lamoyd, VAVBACO" userId="8564b5ba-dee6-44eb-bbe9-32d9568c19b2" providerId="ADAL" clId="{DC171033-1E28-45D7-BB16-C54F36AD3EFF}"/>
    <pc:docChg chg="custSel modSld">
      <pc:chgData name="Figures, Lamoyd, VAVBACO" userId="8564b5ba-dee6-44eb-bbe9-32d9568c19b2" providerId="ADAL" clId="{DC171033-1E28-45D7-BB16-C54F36AD3EFF}" dt="2020-07-29T14:17:56.642" v="43" actId="1036"/>
      <pc:docMkLst>
        <pc:docMk/>
      </pc:docMkLst>
      <pc:sldChg chg="addSp delSp modSp">
        <pc:chgData name="Figures, Lamoyd, VAVBACO" userId="8564b5ba-dee6-44eb-bbe9-32d9568c19b2" providerId="ADAL" clId="{DC171033-1E28-45D7-BB16-C54F36AD3EFF}" dt="2020-07-29T14:15:28.217" v="16" actId="1076"/>
        <pc:sldMkLst>
          <pc:docMk/>
          <pc:sldMk cId="2407866110" sldId="300"/>
        </pc:sldMkLst>
        <pc:spChg chg="add mod">
          <ac:chgData name="Figures, Lamoyd, VAVBACO" userId="8564b5ba-dee6-44eb-bbe9-32d9568c19b2" providerId="ADAL" clId="{DC171033-1E28-45D7-BB16-C54F36AD3EFF}" dt="2020-07-29T14:15:28.217" v="16" actId="1076"/>
          <ac:spMkLst>
            <pc:docMk/>
            <pc:sldMk cId="2407866110" sldId="300"/>
            <ac:spMk id="3" creationId="{B5A42311-C59C-4516-BA90-B23D34430128}"/>
          </ac:spMkLst>
        </pc:spChg>
        <pc:spChg chg="mod">
          <ac:chgData name="Figures, Lamoyd, VAVBACO" userId="8564b5ba-dee6-44eb-bbe9-32d9568c19b2" providerId="ADAL" clId="{DC171033-1E28-45D7-BB16-C54F36AD3EFF}" dt="2020-07-29T14:15:17.921" v="15" actId="14100"/>
          <ac:spMkLst>
            <pc:docMk/>
            <pc:sldMk cId="2407866110" sldId="300"/>
            <ac:spMk id="4" creationId="{00000000-0000-0000-0000-000000000000}"/>
          </ac:spMkLst>
        </pc:spChg>
        <pc:spChg chg="del mod">
          <ac:chgData name="Figures, Lamoyd, VAVBACO" userId="8564b5ba-dee6-44eb-bbe9-32d9568c19b2" providerId="ADAL" clId="{DC171033-1E28-45D7-BB16-C54F36AD3EFF}" dt="2020-07-29T14:14:46.374" v="9" actId="478"/>
          <ac:spMkLst>
            <pc:docMk/>
            <pc:sldMk cId="2407866110" sldId="300"/>
            <ac:spMk id="7" creationId="{F629C7C7-E349-4BE6-8FAA-31740307685E}"/>
          </ac:spMkLst>
        </pc:spChg>
        <pc:spChg chg="mod">
          <ac:chgData name="Figures, Lamoyd, VAVBACO" userId="8564b5ba-dee6-44eb-bbe9-32d9568c19b2" providerId="ADAL" clId="{DC171033-1E28-45D7-BB16-C54F36AD3EFF}" dt="2020-07-29T14:14:05.928" v="3" actId="27636"/>
          <ac:spMkLst>
            <pc:docMk/>
            <pc:sldMk cId="2407866110" sldId="300"/>
            <ac:spMk id="8" creationId="{BA9CF3E0-5B54-41D5-B12E-78B9F79FC5F6}"/>
          </ac:spMkLst>
        </pc:spChg>
        <pc:picChg chg="del">
          <ac:chgData name="Figures, Lamoyd, VAVBACO" userId="8564b5ba-dee6-44eb-bbe9-32d9568c19b2" providerId="ADAL" clId="{DC171033-1E28-45D7-BB16-C54F36AD3EFF}" dt="2020-07-29T14:14:21.571" v="6" actId="478"/>
          <ac:picMkLst>
            <pc:docMk/>
            <pc:sldMk cId="2407866110" sldId="300"/>
            <ac:picMk id="6" creationId="{00000000-0000-0000-0000-000000000000}"/>
          </ac:picMkLst>
        </pc:picChg>
      </pc:sldChg>
      <pc:sldChg chg="modSp">
        <pc:chgData name="Figures, Lamoyd, VAVBACO" userId="8564b5ba-dee6-44eb-bbe9-32d9568c19b2" providerId="ADAL" clId="{DC171033-1E28-45D7-BB16-C54F36AD3EFF}" dt="2020-07-29T14:15:38.132" v="17" actId="27636"/>
        <pc:sldMkLst>
          <pc:docMk/>
          <pc:sldMk cId="3765343942" sldId="301"/>
        </pc:sldMkLst>
        <pc:spChg chg="mod">
          <ac:chgData name="Figures, Lamoyd, VAVBACO" userId="8564b5ba-dee6-44eb-bbe9-32d9568c19b2" providerId="ADAL" clId="{DC171033-1E28-45D7-BB16-C54F36AD3EFF}" dt="2020-07-29T14:15:38.132" v="17" actId="27636"/>
          <ac:spMkLst>
            <pc:docMk/>
            <pc:sldMk cId="3765343942" sldId="301"/>
            <ac:spMk id="4" creationId="{E1CA97C2-D499-4D57-9088-CD8E4E0E41F5}"/>
          </ac:spMkLst>
        </pc:spChg>
      </pc:sldChg>
      <pc:sldChg chg="modSp">
        <pc:chgData name="Figures, Lamoyd, VAVBACO" userId="8564b5ba-dee6-44eb-bbe9-32d9568c19b2" providerId="ADAL" clId="{DC171033-1E28-45D7-BB16-C54F36AD3EFF}" dt="2020-07-29T14:15:46.218" v="19" actId="27636"/>
        <pc:sldMkLst>
          <pc:docMk/>
          <pc:sldMk cId="3148234280" sldId="302"/>
        </pc:sldMkLst>
        <pc:spChg chg="mod">
          <ac:chgData name="Figures, Lamoyd, VAVBACO" userId="8564b5ba-dee6-44eb-bbe9-32d9568c19b2" providerId="ADAL" clId="{DC171033-1E28-45D7-BB16-C54F36AD3EFF}" dt="2020-07-29T14:15:46.218" v="19" actId="27636"/>
          <ac:spMkLst>
            <pc:docMk/>
            <pc:sldMk cId="3148234280" sldId="302"/>
            <ac:spMk id="2" creationId="{CF2CBC3A-2878-4CF1-A08F-C8D315D57B4D}"/>
          </ac:spMkLst>
        </pc:spChg>
        <pc:spChg chg="mod">
          <ac:chgData name="Figures, Lamoyd, VAVBACO" userId="8564b5ba-dee6-44eb-bbe9-32d9568c19b2" providerId="ADAL" clId="{DC171033-1E28-45D7-BB16-C54F36AD3EFF}" dt="2020-07-29T14:15:46.218" v="18" actId="27636"/>
          <ac:spMkLst>
            <pc:docMk/>
            <pc:sldMk cId="3148234280" sldId="302"/>
            <ac:spMk id="4" creationId="{86302DD8-88BF-4240-AAEC-23B7E7B51741}"/>
          </ac:spMkLst>
        </pc:spChg>
      </pc:sldChg>
      <pc:sldChg chg="modSp">
        <pc:chgData name="Figures, Lamoyd, VAVBACO" userId="8564b5ba-dee6-44eb-bbe9-32d9568c19b2" providerId="ADAL" clId="{DC171033-1E28-45D7-BB16-C54F36AD3EFF}" dt="2020-07-29T14:15:55.933" v="20" actId="27636"/>
        <pc:sldMkLst>
          <pc:docMk/>
          <pc:sldMk cId="425095729" sldId="305"/>
        </pc:sldMkLst>
        <pc:spChg chg="mod">
          <ac:chgData name="Figures, Lamoyd, VAVBACO" userId="8564b5ba-dee6-44eb-bbe9-32d9568c19b2" providerId="ADAL" clId="{DC171033-1E28-45D7-BB16-C54F36AD3EFF}" dt="2020-07-29T14:15:55.933" v="20" actId="27636"/>
          <ac:spMkLst>
            <pc:docMk/>
            <pc:sldMk cId="425095729" sldId="305"/>
            <ac:spMk id="4" creationId="{86302DD8-88BF-4240-AAEC-23B7E7B51741}"/>
          </ac:spMkLst>
        </pc:spChg>
      </pc:sldChg>
      <pc:sldChg chg="modSp">
        <pc:chgData name="Figures, Lamoyd, VAVBACO" userId="8564b5ba-dee6-44eb-bbe9-32d9568c19b2" providerId="ADAL" clId="{DC171033-1E28-45D7-BB16-C54F36AD3EFF}" dt="2020-07-29T14:17:19.381" v="37" actId="255"/>
        <pc:sldMkLst>
          <pc:docMk/>
          <pc:sldMk cId="604693024" sldId="339"/>
        </pc:sldMkLst>
        <pc:spChg chg="mod">
          <ac:chgData name="Figures, Lamoyd, VAVBACO" userId="8564b5ba-dee6-44eb-bbe9-32d9568c19b2" providerId="ADAL" clId="{DC171033-1E28-45D7-BB16-C54F36AD3EFF}" dt="2020-07-29T14:17:19.381" v="37" actId="255"/>
          <ac:spMkLst>
            <pc:docMk/>
            <pc:sldMk cId="604693024" sldId="339"/>
            <ac:spMk id="2" creationId="{3F23F1DA-15A7-4D1F-A684-12B71BB075C4}"/>
          </ac:spMkLst>
        </pc:spChg>
        <pc:spChg chg="mod">
          <ac:chgData name="Figures, Lamoyd, VAVBACO" userId="8564b5ba-dee6-44eb-bbe9-32d9568c19b2" providerId="ADAL" clId="{DC171033-1E28-45D7-BB16-C54F36AD3EFF}" dt="2020-07-29T14:17:12.001" v="36" actId="27636"/>
          <ac:spMkLst>
            <pc:docMk/>
            <pc:sldMk cId="604693024" sldId="339"/>
            <ac:spMk id="4" creationId="{B049B20A-A4CD-496A-B149-1C7ED6EB7175}"/>
          </ac:spMkLst>
        </pc:spChg>
      </pc:sldChg>
      <pc:sldChg chg="modSp">
        <pc:chgData name="Figures, Lamoyd, VAVBACO" userId="8564b5ba-dee6-44eb-bbe9-32d9568c19b2" providerId="ADAL" clId="{DC171033-1E28-45D7-BB16-C54F36AD3EFF}" dt="2020-07-29T14:17:56.642" v="43" actId="1036"/>
        <pc:sldMkLst>
          <pc:docMk/>
          <pc:sldMk cId="2903426634" sldId="2950"/>
        </pc:sldMkLst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4" creationId="{456EA5A9-781B-4963-A8CB-271EF3775030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24" creationId="{88A90B01-0C23-44DB-A26C-E9AEC1E8BC27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53" creationId="{CBB7720D-1BD8-4131-B264-25B8703D09A4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54" creationId="{892BC20F-C0B4-437A-B75E-5F66B18AA438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55" creationId="{7BDA9297-3521-4E2E-9E4C-09887E28DE8F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56" creationId="{B05CC9E0-0628-4DAB-A9B6-89BBB1E683E0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57" creationId="{BD4A5580-7EA7-4E36-AE57-C42B81E2A37A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58" creationId="{DADD680F-861E-43C3-B836-59621310F038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59" creationId="{0DDC9A80-48E1-49A7-809C-872640FF3676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60" creationId="{6C1D9CDD-77B9-4EFE-8A33-A87DB253D58E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61" creationId="{FA0B3823-3432-4837-A0DC-6B247EEA61C3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62" creationId="{86F29EC0-61B0-43F6-980D-74E350306ED4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63" creationId="{8A94524A-0CCF-472C-ACA2-AEB545F638A0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64" creationId="{BF051537-5728-42BE-BE1D-74AE9B41E656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65" creationId="{3E96A8FF-EDB1-402A-ABAE-8DE19763398B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66" creationId="{C0B417BA-D8D2-4C06-A244-9B23988B7926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67" creationId="{E3B3FE39-D746-411A-8338-E934904E3732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73" creationId="{E39A0312-A9F3-41A5-B2C1-96821327FA20}"/>
          </ac:spMkLst>
        </pc:spChg>
        <pc:spChg chg="mod">
          <ac:chgData name="Figures, Lamoyd, VAVBACO" userId="8564b5ba-dee6-44eb-bbe9-32d9568c19b2" providerId="ADAL" clId="{DC171033-1E28-45D7-BB16-C54F36AD3EFF}" dt="2020-07-29T14:17:56.642" v="43" actId="1036"/>
          <ac:spMkLst>
            <pc:docMk/>
            <pc:sldMk cId="2903426634" sldId="2950"/>
            <ac:spMk id="74" creationId="{ABFB3A66-EDAE-49EC-8348-FBA5D39A87BC}"/>
          </ac:spMkLst>
        </pc:spChg>
        <pc:grpChg chg="mod">
          <ac:chgData name="Figures, Lamoyd, VAVBACO" userId="8564b5ba-dee6-44eb-bbe9-32d9568c19b2" providerId="ADAL" clId="{DC171033-1E28-45D7-BB16-C54F36AD3EFF}" dt="2020-07-29T14:17:56.642" v="43" actId="1036"/>
          <ac:grpSpMkLst>
            <pc:docMk/>
            <pc:sldMk cId="2903426634" sldId="2950"/>
            <ac:grpSpMk id="5" creationId="{39CEAE88-092F-4099-B3EF-68A368A3A903}"/>
          </ac:grpSpMkLst>
        </pc:grpChg>
        <pc:grpChg chg="mod">
          <ac:chgData name="Figures, Lamoyd, VAVBACO" userId="8564b5ba-dee6-44eb-bbe9-32d9568c19b2" providerId="ADAL" clId="{DC171033-1E28-45D7-BB16-C54F36AD3EFF}" dt="2020-07-29T14:17:56.642" v="43" actId="1036"/>
          <ac:grpSpMkLst>
            <pc:docMk/>
            <pc:sldMk cId="2903426634" sldId="2950"/>
            <ac:grpSpMk id="35" creationId="{0787FB5F-FEDA-4AFE-96EB-0BDAB484E83B}"/>
          </ac:grpSpMkLst>
        </pc:grpChg>
        <pc:grpChg chg="mod">
          <ac:chgData name="Figures, Lamoyd, VAVBACO" userId="8564b5ba-dee6-44eb-bbe9-32d9568c19b2" providerId="ADAL" clId="{DC171033-1E28-45D7-BB16-C54F36AD3EFF}" dt="2020-07-29T14:17:56.642" v="43" actId="1036"/>
          <ac:grpSpMkLst>
            <pc:docMk/>
            <pc:sldMk cId="2903426634" sldId="2950"/>
            <ac:grpSpMk id="44" creationId="{6EDC6625-D9BA-41C2-8294-9B8B9DDDB71E}"/>
          </ac:grpSpMkLst>
        </pc:grpChg>
        <pc:grpChg chg="mod">
          <ac:chgData name="Figures, Lamoyd, VAVBACO" userId="8564b5ba-dee6-44eb-bbe9-32d9568c19b2" providerId="ADAL" clId="{DC171033-1E28-45D7-BB16-C54F36AD3EFF}" dt="2020-07-29T14:17:56.642" v="43" actId="1036"/>
          <ac:grpSpMkLst>
            <pc:docMk/>
            <pc:sldMk cId="2903426634" sldId="2950"/>
            <ac:grpSpMk id="85" creationId="{7FE8198B-FF59-43AA-A868-02F86F763C29}"/>
          </ac:grpSpMkLst>
        </pc:grpChg>
        <pc:grpChg chg="mod">
          <ac:chgData name="Figures, Lamoyd, VAVBACO" userId="8564b5ba-dee6-44eb-bbe9-32d9568c19b2" providerId="ADAL" clId="{DC171033-1E28-45D7-BB16-C54F36AD3EFF}" dt="2020-07-29T14:17:56.642" v="43" actId="1036"/>
          <ac:grpSpMkLst>
            <pc:docMk/>
            <pc:sldMk cId="2903426634" sldId="2950"/>
            <ac:grpSpMk id="86" creationId="{FA088E05-2864-43D5-9EC5-6D53C251795F}"/>
          </ac:grpSpMkLst>
        </pc:grpChg>
        <pc:cxnChg chg="mod">
          <ac:chgData name="Figures, Lamoyd, VAVBACO" userId="8564b5ba-dee6-44eb-bbe9-32d9568c19b2" providerId="ADAL" clId="{DC171033-1E28-45D7-BB16-C54F36AD3EFF}" dt="2020-07-29T14:17:56.642" v="43" actId="1036"/>
          <ac:cxnSpMkLst>
            <pc:docMk/>
            <pc:sldMk cId="2903426634" sldId="2950"/>
            <ac:cxnSpMk id="68" creationId="{2F08C236-538C-4B71-8964-AB5EBDFA641F}"/>
          </ac:cxnSpMkLst>
        </pc:cxnChg>
        <pc:cxnChg chg="mod">
          <ac:chgData name="Figures, Lamoyd, VAVBACO" userId="8564b5ba-dee6-44eb-bbe9-32d9568c19b2" providerId="ADAL" clId="{DC171033-1E28-45D7-BB16-C54F36AD3EFF}" dt="2020-07-29T14:17:56.642" v="43" actId="1036"/>
          <ac:cxnSpMkLst>
            <pc:docMk/>
            <pc:sldMk cId="2903426634" sldId="2950"/>
            <ac:cxnSpMk id="69" creationId="{85B8F57B-E55C-47D8-B663-BC7419458C8D}"/>
          </ac:cxnSpMkLst>
        </pc:cxnChg>
        <pc:cxnChg chg="mod">
          <ac:chgData name="Figures, Lamoyd, VAVBACO" userId="8564b5ba-dee6-44eb-bbe9-32d9568c19b2" providerId="ADAL" clId="{DC171033-1E28-45D7-BB16-C54F36AD3EFF}" dt="2020-07-29T14:17:56.642" v="43" actId="1036"/>
          <ac:cxnSpMkLst>
            <pc:docMk/>
            <pc:sldMk cId="2903426634" sldId="2950"/>
            <ac:cxnSpMk id="70" creationId="{74696853-2C85-4B64-8E95-7A1064A7BABA}"/>
          </ac:cxnSpMkLst>
        </pc:cxnChg>
        <pc:cxnChg chg="mod">
          <ac:chgData name="Figures, Lamoyd, VAVBACO" userId="8564b5ba-dee6-44eb-bbe9-32d9568c19b2" providerId="ADAL" clId="{DC171033-1E28-45D7-BB16-C54F36AD3EFF}" dt="2020-07-29T14:17:56.642" v="43" actId="1036"/>
          <ac:cxnSpMkLst>
            <pc:docMk/>
            <pc:sldMk cId="2903426634" sldId="2950"/>
            <ac:cxnSpMk id="71" creationId="{0D06F77B-FA37-4AE7-81E5-776710CB3A7B}"/>
          </ac:cxnSpMkLst>
        </pc:cxnChg>
        <pc:cxnChg chg="mod">
          <ac:chgData name="Figures, Lamoyd, VAVBACO" userId="8564b5ba-dee6-44eb-bbe9-32d9568c19b2" providerId="ADAL" clId="{DC171033-1E28-45D7-BB16-C54F36AD3EFF}" dt="2020-07-29T14:17:56.642" v="43" actId="1036"/>
          <ac:cxnSpMkLst>
            <pc:docMk/>
            <pc:sldMk cId="2903426634" sldId="2950"/>
            <ac:cxnSpMk id="72" creationId="{20944913-0A27-4690-BA0C-FF711A770BF9}"/>
          </ac:cxnSpMkLst>
        </pc:cxnChg>
      </pc:sldChg>
      <pc:sldChg chg="modSp">
        <pc:chgData name="Figures, Lamoyd, VAVBACO" userId="8564b5ba-dee6-44eb-bbe9-32d9568c19b2" providerId="ADAL" clId="{DC171033-1E28-45D7-BB16-C54F36AD3EFF}" dt="2020-07-29T14:16:02.676" v="22" actId="27636"/>
        <pc:sldMkLst>
          <pc:docMk/>
          <pc:sldMk cId="1513246688" sldId="2951"/>
        </pc:sldMkLst>
        <pc:spChg chg="mod">
          <ac:chgData name="Figures, Lamoyd, VAVBACO" userId="8564b5ba-dee6-44eb-bbe9-32d9568c19b2" providerId="ADAL" clId="{DC171033-1E28-45D7-BB16-C54F36AD3EFF}" dt="2020-07-29T14:16:02.676" v="21" actId="27636"/>
          <ac:spMkLst>
            <pc:docMk/>
            <pc:sldMk cId="1513246688" sldId="2951"/>
            <ac:spMk id="2" creationId="{CF2CBC3A-2878-4CF1-A08F-C8D315D57B4D}"/>
          </ac:spMkLst>
        </pc:spChg>
        <pc:spChg chg="mod">
          <ac:chgData name="Figures, Lamoyd, VAVBACO" userId="8564b5ba-dee6-44eb-bbe9-32d9568c19b2" providerId="ADAL" clId="{DC171033-1E28-45D7-BB16-C54F36AD3EFF}" dt="2020-07-29T14:16:02.676" v="22" actId="27636"/>
          <ac:spMkLst>
            <pc:docMk/>
            <pc:sldMk cId="1513246688" sldId="2951"/>
            <ac:spMk id="4" creationId="{86302DD8-88BF-4240-AAEC-23B7E7B51741}"/>
          </ac:spMkLst>
        </pc:spChg>
      </pc:sldChg>
      <pc:sldChg chg="modSp">
        <pc:chgData name="Figures, Lamoyd, VAVBACO" userId="8564b5ba-dee6-44eb-bbe9-32d9568c19b2" providerId="ADAL" clId="{DC171033-1E28-45D7-BB16-C54F36AD3EFF}" dt="2020-07-29T14:16:29.446" v="31" actId="1036"/>
        <pc:sldMkLst>
          <pc:docMk/>
          <pc:sldMk cId="3538602477" sldId="2953"/>
        </pc:sldMkLst>
        <pc:spChg chg="mod">
          <ac:chgData name="Figures, Lamoyd, VAVBACO" userId="8564b5ba-dee6-44eb-bbe9-32d9568c19b2" providerId="ADAL" clId="{DC171033-1E28-45D7-BB16-C54F36AD3EFF}" dt="2020-07-29T14:16:18.445" v="23" actId="27636"/>
          <ac:spMkLst>
            <pc:docMk/>
            <pc:sldMk cId="3538602477" sldId="2953"/>
            <ac:spMk id="4" creationId="{E1CA97C2-D499-4D57-9088-CD8E4E0E41F5}"/>
          </ac:spMkLst>
        </pc:spChg>
        <pc:graphicFrameChg chg="mod">
          <ac:chgData name="Figures, Lamoyd, VAVBACO" userId="8564b5ba-dee6-44eb-bbe9-32d9568c19b2" providerId="ADAL" clId="{DC171033-1E28-45D7-BB16-C54F36AD3EFF}" dt="2020-07-29T14:16:29.446" v="31" actId="1036"/>
          <ac:graphicFrameMkLst>
            <pc:docMk/>
            <pc:sldMk cId="3538602477" sldId="2953"/>
            <ac:graphicFrameMk id="17" creationId="{AE1B9DE7-066F-4E4D-B31B-7CBCE7206772}"/>
          </ac:graphicFrameMkLst>
        </pc:graphicFrameChg>
      </pc:sldChg>
      <pc:sldChg chg="modSp">
        <pc:chgData name="Figures, Lamoyd, VAVBACO" userId="8564b5ba-dee6-44eb-bbe9-32d9568c19b2" providerId="ADAL" clId="{DC171033-1E28-45D7-BB16-C54F36AD3EFF}" dt="2020-07-29T14:16:49.222" v="34" actId="1076"/>
        <pc:sldMkLst>
          <pc:docMk/>
          <pc:sldMk cId="2061693192" sldId="2954"/>
        </pc:sldMkLst>
        <pc:spChg chg="mod">
          <ac:chgData name="Figures, Lamoyd, VAVBACO" userId="8564b5ba-dee6-44eb-bbe9-32d9568c19b2" providerId="ADAL" clId="{DC171033-1E28-45D7-BB16-C54F36AD3EFF}" dt="2020-07-29T14:16:38.148" v="32" actId="27636"/>
          <ac:spMkLst>
            <pc:docMk/>
            <pc:sldMk cId="2061693192" sldId="2954"/>
            <ac:spMk id="4" creationId="{0C314744-337F-49A3-A7CF-65248C346242}"/>
          </ac:spMkLst>
        </pc:spChg>
        <pc:picChg chg="mod">
          <ac:chgData name="Figures, Lamoyd, VAVBACO" userId="8564b5ba-dee6-44eb-bbe9-32d9568c19b2" providerId="ADAL" clId="{DC171033-1E28-45D7-BB16-C54F36AD3EFF}" dt="2020-07-29T14:16:49.222" v="34" actId="1076"/>
          <ac:picMkLst>
            <pc:docMk/>
            <pc:sldMk cId="2061693192" sldId="2954"/>
            <ac:picMk id="6" creationId="{A43884B3-10E8-4D06-92B1-8B847BAFD6D5}"/>
          </ac:picMkLst>
        </pc:picChg>
      </pc:sldChg>
    </pc:docChg>
  </pc:docChgLst>
  <pc:docChgLst>
    <pc:chgData name="Figures, Lamoyd, VAVBACO" userId="2235733b-0c25-4bba-ab14-550d36410dee" providerId="ADAL" clId="{70514734-B01D-4A96-8A70-E9D39457A6EB}"/>
    <pc:docChg chg="modSld">
      <pc:chgData name="Figures, Lamoyd, VAVBACO" userId="2235733b-0c25-4bba-ab14-550d36410dee" providerId="ADAL" clId="{70514734-B01D-4A96-8A70-E9D39457A6EB}" dt="2020-06-16T01:11:35.565" v="0"/>
      <pc:docMkLst>
        <pc:docMk/>
      </pc:docMkLst>
      <pc:sldChg chg="addSp">
        <pc:chgData name="Figures, Lamoyd, VAVBACO" userId="2235733b-0c25-4bba-ab14-550d36410dee" providerId="ADAL" clId="{70514734-B01D-4A96-8A70-E9D39457A6EB}" dt="2020-06-16T01:11:35.565" v="0"/>
        <pc:sldMkLst>
          <pc:docMk/>
          <pc:sldMk cId="2407866110" sldId="300"/>
        </pc:sldMkLst>
        <pc:spChg chg="add">
          <ac:chgData name="Figures, Lamoyd, VAVBACO" userId="2235733b-0c25-4bba-ab14-550d36410dee" providerId="ADAL" clId="{70514734-B01D-4A96-8A70-E9D39457A6EB}" dt="2020-06-16T01:11:35.565" v="0"/>
          <ac:spMkLst>
            <pc:docMk/>
            <pc:sldMk cId="2407866110" sldId="300"/>
            <ac:spMk id="9" creationId="{F7371BA9-7682-4F9D-BD1E-6D30F2ABB4C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10340A-55CF-40DE-8341-DE666CF07F36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DE4F01-1D76-4C8D-BAF7-A02D6094D05D}">
      <dgm:prSet phldrT="[Text]" custT="1"/>
      <dgm:spPr/>
      <dgm:t>
        <a:bodyPr/>
        <a:lstStyle/>
        <a:p>
          <a:r>
            <a:rPr lang="en-US" sz="1800"/>
            <a:t>VRE OPERATIONS</a:t>
          </a:r>
        </a:p>
      </dgm:t>
    </dgm:pt>
    <dgm:pt modelId="{321D4535-E977-438B-A5B3-531A3E5283C5}" type="parTrans" cxnId="{042E8041-C788-42E0-910B-0A17B1F219CC}">
      <dgm:prSet/>
      <dgm:spPr/>
      <dgm:t>
        <a:bodyPr/>
        <a:lstStyle/>
        <a:p>
          <a:endParaRPr lang="en-US"/>
        </a:p>
      </dgm:t>
    </dgm:pt>
    <dgm:pt modelId="{75E50BBE-A868-41A1-ADC8-969DCBDE2B82}" type="sibTrans" cxnId="{042E8041-C788-42E0-910B-0A17B1F219CC}">
      <dgm:prSet/>
      <dgm:spPr/>
      <dgm:t>
        <a:bodyPr/>
        <a:lstStyle/>
        <a:p>
          <a:endParaRPr lang="en-US"/>
        </a:p>
      </dgm:t>
    </dgm:pt>
    <dgm:pt modelId="{CD399EEC-C22E-4A1E-8DB2-7BBF696CA2E0}">
      <dgm:prSet phldrT="[Text]" custT="1"/>
      <dgm:spPr/>
      <dgm:t>
        <a:bodyPr/>
        <a:lstStyle/>
        <a:p>
          <a:r>
            <a:rPr lang="en-US" sz="1400"/>
            <a:t>JOB FAIRS</a:t>
          </a:r>
        </a:p>
      </dgm:t>
    </dgm:pt>
    <dgm:pt modelId="{B160858B-2726-4C3C-A6A3-1795CC9AF91A}" type="parTrans" cxnId="{DB68200B-3AF3-434B-8108-8A1234A2A0E5}">
      <dgm:prSet/>
      <dgm:spPr/>
      <dgm:t>
        <a:bodyPr/>
        <a:lstStyle/>
        <a:p>
          <a:endParaRPr lang="en-US"/>
        </a:p>
      </dgm:t>
    </dgm:pt>
    <dgm:pt modelId="{D6203ACE-52F3-4C7C-BDF1-DC7DB174143F}" type="sibTrans" cxnId="{DB68200B-3AF3-434B-8108-8A1234A2A0E5}">
      <dgm:prSet/>
      <dgm:spPr/>
      <dgm:t>
        <a:bodyPr/>
        <a:lstStyle/>
        <a:p>
          <a:endParaRPr lang="en-US"/>
        </a:p>
      </dgm:t>
    </dgm:pt>
    <dgm:pt modelId="{DD8A0897-1F67-4B7F-948B-96770689338B}">
      <dgm:prSet custT="1"/>
      <dgm:spPr/>
      <dgm:t>
        <a:bodyPr/>
        <a:lstStyle/>
        <a:p>
          <a:r>
            <a:rPr lang="en-US" sz="1400"/>
            <a:t>VETERANS WITH SERVICE CONNECTED DISABILITY</a:t>
          </a:r>
        </a:p>
      </dgm:t>
    </dgm:pt>
    <dgm:pt modelId="{667AF4B8-B9C1-4DC2-A8F2-7B0C025061BF}" type="parTrans" cxnId="{8D692669-31FA-463C-A4BF-E4277C8D1878}">
      <dgm:prSet/>
      <dgm:spPr/>
      <dgm:t>
        <a:bodyPr/>
        <a:lstStyle/>
        <a:p>
          <a:endParaRPr lang="en-US"/>
        </a:p>
      </dgm:t>
    </dgm:pt>
    <dgm:pt modelId="{46DBD444-DF7F-46A8-A4B4-7BE540C1E746}" type="sibTrans" cxnId="{8D692669-31FA-463C-A4BF-E4277C8D1878}">
      <dgm:prSet/>
      <dgm:spPr/>
      <dgm:t>
        <a:bodyPr/>
        <a:lstStyle/>
        <a:p>
          <a:endParaRPr lang="en-US"/>
        </a:p>
      </dgm:t>
    </dgm:pt>
    <dgm:pt modelId="{B0CA0920-92F3-415D-AB4B-EE3B17FF4BC8}">
      <dgm:prSet phldrT="[Text]" custT="1"/>
      <dgm:spPr/>
      <dgm:t>
        <a:bodyPr/>
        <a:lstStyle/>
        <a:p>
          <a:r>
            <a:rPr lang="en-US" sz="1400"/>
            <a:t>WORD OF MOUTH</a:t>
          </a:r>
        </a:p>
      </dgm:t>
    </dgm:pt>
    <dgm:pt modelId="{BA1E7CA6-0845-4040-BF3C-7C2A83083C37}" type="parTrans" cxnId="{472EB830-95B9-429B-994A-311DFDC27CA3}">
      <dgm:prSet/>
      <dgm:spPr/>
      <dgm:t>
        <a:bodyPr/>
        <a:lstStyle/>
        <a:p>
          <a:endParaRPr lang="en-US"/>
        </a:p>
      </dgm:t>
    </dgm:pt>
    <dgm:pt modelId="{C8DCB55E-D268-4FD2-98A7-680278975509}" type="sibTrans" cxnId="{472EB830-95B9-429B-994A-311DFDC27CA3}">
      <dgm:prSet/>
      <dgm:spPr/>
      <dgm:t>
        <a:bodyPr/>
        <a:lstStyle/>
        <a:p>
          <a:endParaRPr lang="en-US"/>
        </a:p>
      </dgm:t>
    </dgm:pt>
    <dgm:pt modelId="{E4733913-5F5C-4A9D-B7C9-740D19CB1166}">
      <dgm:prSet phldrT="[Text]" custT="1"/>
      <dgm:spPr/>
      <dgm:t>
        <a:bodyPr/>
        <a:lstStyle/>
        <a:p>
          <a:r>
            <a:rPr lang="en-US" sz="1600"/>
            <a:t>REFERRALS </a:t>
          </a:r>
          <a:r>
            <a:rPr lang="en-US" sz="1200"/>
            <a:t>FROM</a:t>
          </a:r>
          <a:r>
            <a:rPr lang="en-US" sz="1600"/>
            <a:t> OTHER PROGRAMS</a:t>
          </a:r>
        </a:p>
      </dgm:t>
    </dgm:pt>
    <dgm:pt modelId="{AE9FF900-59C9-4D38-BB77-8473574C5227}" type="parTrans" cxnId="{40BC4CC0-D804-4056-9322-8B478AFB2274}">
      <dgm:prSet/>
      <dgm:spPr/>
      <dgm:t>
        <a:bodyPr/>
        <a:lstStyle/>
        <a:p>
          <a:endParaRPr lang="en-US"/>
        </a:p>
      </dgm:t>
    </dgm:pt>
    <dgm:pt modelId="{F36B4994-E6EA-4CBE-8508-B9707CCA5BD2}" type="sibTrans" cxnId="{40BC4CC0-D804-4056-9322-8B478AFB2274}">
      <dgm:prSet/>
      <dgm:spPr/>
      <dgm:t>
        <a:bodyPr/>
        <a:lstStyle/>
        <a:p>
          <a:endParaRPr lang="en-US"/>
        </a:p>
      </dgm:t>
    </dgm:pt>
    <dgm:pt modelId="{FF385793-7A69-41B6-9BB7-AB2F23AEE53B}">
      <dgm:prSet phldrT="[Text]" custT="1"/>
      <dgm:spPr/>
      <dgm:t>
        <a:bodyPr/>
        <a:lstStyle/>
        <a:p>
          <a:r>
            <a:rPr lang="en-US" sz="1350"/>
            <a:t>VETERAN SERVICE ORGANIZATIONS</a:t>
          </a:r>
        </a:p>
      </dgm:t>
    </dgm:pt>
    <dgm:pt modelId="{F8EDDF34-E2F9-4C63-A1A1-5752E9E9E359}" type="parTrans" cxnId="{BF719834-8510-4738-AC01-7BF12F12BF65}">
      <dgm:prSet/>
      <dgm:spPr/>
      <dgm:t>
        <a:bodyPr/>
        <a:lstStyle/>
        <a:p>
          <a:endParaRPr lang="en-US"/>
        </a:p>
      </dgm:t>
    </dgm:pt>
    <dgm:pt modelId="{12661405-E57B-4828-B4C0-C50886F282C0}" type="sibTrans" cxnId="{BF719834-8510-4738-AC01-7BF12F12BF65}">
      <dgm:prSet/>
      <dgm:spPr/>
      <dgm:t>
        <a:bodyPr/>
        <a:lstStyle/>
        <a:p>
          <a:endParaRPr lang="en-US"/>
        </a:p>
      </dgm:t>
    </dgm:pt>
    <dgm:pt modelId="{85B650CF-BEA8-41F3-84B8-1BB8BAC5EFDC}">
      <dgm:prSet/>
      <dgm:spPr/>
      <dgm:t>
        <a:bodyPr/>
        <a:lstStyle/>
        <a:p>
          <a:endParaRPr lang="en-US"/>
        </a:p>
      </dgm:t>
    </dgm:pt>
    <dgm:pt modelId="{CDF3821B-FE49-4CB6-A4BF-2D8035903EBF}" type="parTrans" cxnId="{9BC7F3AA-5D4F-44CA-A438-26A77694EED8}">
      <dgm:prSet/>
      <dgm:spPr/>
      <dgm:t>
        <a:bodyPr/>
        <a:lstStyle/>
        <a:p>
          <a:endParaRPr lang="en-US"/>
        </a:p>
      </dgm:t>
    </dgm:pt>
    <dgm:pt modelId="{2F9D96BF-D392-434B-B585-50C9E59A578C}" type="sibTrans" cxnId="{9BC7F3AA-5D4F-44CA-A438-26A77694EED8}">
      <dgm:prSet/>
      <dgm:spPr/>
      <dgm:t>
        <a:bodyPr/>
        <a:lstStyle/>
        <a:p>
          <a:endParaRPr lang="en-US"/>
        </a:p>
      </dgm:t>
    </dgm:pt>
    <dgm:pt modelId="{F4D34DAB-888C-4F9A-8515-7A7A344AF82A}">
      <dgm:prSet/>
      <dgm:spPr/>
      <dgm:t>
        <a:bodyPr/>
        <a:lstStyle/>
        <a:p>
          <a:endParaRPr lang="en-US"/>
        </a:p>
      </dgm:t>
    </dgm:pt>
    <dgm:pt modelId="{63CFCA99-C0A0-4B70-806C-98B507CFCB6B}" type="parTrans" cxnId="{7D6C8264-F073-442E-BDD3-F450AA3E8729}">
      <dgm:prSet/>
      <dgm:spPr/>
      <dgm:t>
        <a:bodyPr/>
        <a:lstStyle/>
        <a:p>
          <a:endParaRPr lang="en-US"/>
        </a:p>
      </dgm:t>
    </dgm:pt>
    <dgm:pt modelId="{AA016922-F155-433F-B07A-3C460595C75C}" type="sibTrans" cxnId="{7D6C8264-F073-442E-BDD3-F450AA3E8729}">
      <dgm:prSet/>
      <dgm:spPr/>
      <dgm:t>
        <a:bodyPr/>
        <a:lstStyle/>
        <a:p>
          <a:endParaRPr lang="en-US"/>
        </a:p>
      </dgm:t>
    </dgm:pt>
    <dgm:pt modelId="{FEC530F3-BADC-4273-B570-FC9E543D2752}">
      <dgm:prSet/>
      <dgm:spPr/>
      <dgm:t>
        <a:bodyPr/>
        <a:lstStyle/>
        <a:p>
          <a:endParaRPr lang="en-US"/>
        </a:p>
      </dgm:t>
    </dgm:pt>
    <dgm:pt modelId="{39B9D05E-C3D4-44CE-893E-7AF2FE82E89B}" type="parTrans" cxnId="{9967D737-109F-44D7-B404-BB6DA21C5C0F}">
      <dgm:prSet/>
      <dgm:spPr/>
      <dgm:t>
        <a:bodyPr/>
        <a:lstStyle/>
        <a:p>
          <a:endParaRPr lang="en-US"/>
        </a:p>
      </dgm:t>
    </dgm:pt>
    <dgm:pt modelId="{6BCA18A2-17AA-41DD-801C-27AAFC0C98FF}" type="sibTrans" cxnId="{9967D737-109F-44D7-B404-BB6DA21C5C0F}">
      <dgm:prSet/>
      <dgm:spPr/>
      <dgm:t>
        <a:bodyPr/>
        <a:lstStyle/>
        <a:p>
          <a:endParaRPr lang="en-US"/>
        </a:p>
      </dgm:t>
    </dgm:pt>
    <dgm:pt modelId="{16116410-1ACB-4651-8B66-6A6F773AD15B}">
      <dgm:prSet/>
      <dgm:spPr/>
      <dgm:t>
        <a:bodyPr/>
        <a:lstStyle/>
        <a:p>
          <a:endParaRPr lang="en-US"/>
        </a:p>
      </dgm:t>
    </dgm:pt>
    <dgm:pt modelId="{C16E6104-F277-4AD3-9FF9-3B746BE7BE1B}" type="parTrans" cxnId="{F2BDC096-340F-4ADC-ABA0-E1B55289C9F4}">
      <dgm:prSet/>
      <dgm:spPr/>
      <dgm:t>
        <a:bodyPr/>
        <a:lstStyle/>
        <a:p>
          <a:endParaRPr lang="en-US"/>
        </a:p>
      </dgm:t>
    </dgm:pt>
    <dgm:pt modelId="{029B609A-360D-4EC2-967A-608C3699BF12}" type="sibTrans" cxnId="{F2BDC096-340F-4ADC-ABA0-E1B55289C9F4}">
      <dgm:prSet/>
      <dgm:spPr/>
      <dgm:t>
        <a:bodyPr/>
        <a:lstStyle/>
        <a:p>
          <a:endParaRPr lang="en-US"/>
        </a:p>
      </dgm:t>
    </dgm:pt>
    <dgm:pt modelId="{901D59F5-B18D-47B1-A91B-CCCEC63E24E0}">
      <dgm:prSet/>
      <dgm:spPr/>
      <dgm:t>
        <a:bodyPr/>
        <a:lstStyle/>
        <a:p>
          <a:endParaRPr lang="en-US"/>
        </a:p>
      </dgm:t>
    </dgm:pt>
    <dgm:pt modelId="{96FDB486-2308-496D-BF03-33B29F7BAA55}" type="parTrans" cxnId="{093C1E89-CB61-47A8-BCF9-47CAA89DA1D4}">
      <dgm:prSet/>
      <dgm:spPr/>
      <dgm:t>
        <a:bodyPr/>
        <a:lstStyle/>
        <a:p>
          <a:endParaRPr lang="en-US"/>
        </a:p>
      </dgm:t>
    </dgm:pt>
    <dgm:pt modelId="{49F9CE23-6D2B-4EB1-A980-36B9B086E7E3}" type="sibTrans" cxnId="{093C1E89-CB61-47A8-BCF9-47CAA89DA1D4}">
      <dgm:prSet/>
      <dgm:spPr/>
      <dgm:t>
        <a:bodyPr/>
        <a:lstStyle/>
        <a:p>
          <a:endParaRPr lang="en-US"/>
        </a:p>
      </dgm:t>
    </dgm:pt>
    <dgm:pt modelId="{6B8D37C2-89FF-4CDF-991F-F125D1AABE06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400"/>
            <a:t>SPECIAL MISSIONS-VSOC AND IDES</a:t>
          </a:r>
        </a:p>
      </dgm:t>
    </dgm:pt>
    <dgm:pt modelId="{D9DAB959-A513-4031-A6C7-A3512717FD59}" type="parTrans" cxnId="{78D6E3F8-4527-4669-BCA5-47AAF3233C7A}">
      <dgm:prSet/>
      <dgm:spPr/>
      <dgm:t>
        <a:bodyPr/>
        <a:lstStyle/>
        <a:p>
          <a:endParaRPr lang="en-US"/>
        </a:p>
      </dgm:t>
    </dgm:pt>
    <dgm:pt modelId="{2F27CBB8-76E5-4EA1-AE72-53B2A1BFEA4C}" type="sibTrans" cxnId="{78D6E3F8-4527-4669-BCA5-47AAF3233C7A}">
      <dgm:prSet/>
      <dgm:spPr/>
      <dgm:t>
        <a:bodyPr/>
        <a:lstStyle/>
        <a:p>
          <a:endParaRPr lang="en-US"/>
        </a:p>
      </dgm:t>
    </dgm:pt>
    <dgm:pt modelId="{9A23E9EB-1666-481E-9C0F-BC8398FBD619}" type="pres">
      <dgm:prSet presAssocID="{7810340A-55CF-40DE-8341-DE666CF07F3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A17E821-E761-474E-A2B8-2276F8778545}" type="pres">
      <dgm:prSet presAssocID="{8DDE4F01-1D76-4C8D-BAF7-A02D6094D05D}" presName="Parent" presStyleLbl="node0" presStyleIdx="0" presStyleCnt="1">
        <dgm:presLayoutVars>
          <dgm:chMax val="6"/>
          <dgm:chPref val="6"/>
        </dgm:presLayoutVars>
      </dgm:prSet>
      <dgm:spPr/>
    </dgm:pt>
    <dgm:pt modelId="{D558F59E-AFAC-43C5-9EE9-91A5D4054B9D}" type="pres">
      <dgm:prSet presAssocID="{CD399EEC-C22E-4A1E-8DB2-7BBF696CA2E0}" presName="Accent1" presStyleCnt="0"/>
      <dgm:spPr/>
    </dgm:pt>
    <dgm:pt modelId="{387B2D4E-1F8B-4738-92D1-2E1B17EFEBB2}" type="pres">
      <dgm:prSet presAssocID="{CD399EEC-C22E-4A1E-8DB2-7BBF696CA2E0}" presName="Accent" presStyleLbl="bgShp" presStyleIdx="0" presStyleCnt="6"/>
      <dgm:spPr/>
    </dgm:pt>
    <dgm:pt modelId="{193F5357-23F8-4021-BC49-D7795C065D89}" type="pres">
      <dgm:prSet presAssocID="{CD399EEC-C22E-4A1E-8DB2-7BBF696CA2E0}" presName="Child1" presStyleLbl="node1" presStyleIdx="0" presStyleCnt="6" custLinFactNeighborX="-2526" custLinFactNeighborY="5196">
        <dgm:presLayoutVars>
          <dgm:chMax val="0"/>
          <dgm:chPref val="0"/>
          <dgm:bulletEnabled val="1"/>
        </dgm:presLayoutVars>
      </dgm:prSet>
      <dgm:spPr/>
    </dgm:pt>
    <dgm:pt modelId="{A5C84C62-7A44-458A-A0E0-F6E09EFE3873}" type="pres">
      <dgm:prSet presAssocID="{DD8A0897-1F67-4B7F-948B-96770689338B}" presName="Accent2" presStyleCnt="0"/>
      <dgm:spPr/>
    </dgm:pt>
    <dgm:pt modelId="{5151DD28-7E75-427E-B971-5E651B0A0FDD}" type="pres">
      <dgm:prSet presAssocID="{DD8A0897-1F67-4B7F-948B-96770689338B}" presName="Accent" presStyleLbl="bgShp" presStyleIdx="1" presStyleCnt="6"/>
      <dgm:spPr/>
    </dgm:pt>
    <dgm:pt modelId="{D92925C1-FB13-4DD8-A21F-7908D111DE53}" type="pres">
      <dgm:prSet presAssocID="{DD8A0897-1F67-4B7F-948B-96770689338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D4D3D3BE-EA48-48FB-8A0B-9DFFF8FBDBBE}" type="pres">
      <dgm:prSet presAssocID="{B0CA0920-92F3-415D-AB4B-EE3B17FF4BC8}" presName="Accent3" presStyleCnt="0"/>
      <dgm:spPr/>
    </dgm:pt>
    <dgm:pt modelId="{4EA99821-5F68-46E1-BB41-236ABCDA84EC}" type="pres">
      <dgm:prSet presAssocID="{B0CA0920-92F3-415D-AB4B-EE3B17FF4BC8}" presName="Accent" presStyleLbl="bgShp" presStyleIdx="2" presStyleCnt="6"/>
      <dgm:spPr/>
    </dgm:pt>
    <dgm:pt modelId="{8D878367-CBAC-4EC7-A275-715FF72992B3}" type="pres">
      <dgm:prSet presAssocID="{B0CA0920-92F3-415D-AB4B-EE3B17FF4BC8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FC6D6DEA-E54A-494B-A73A-7DA6D199C872}" type="pres">
      <dgm:prSet presAssocID="{E4733913-5F5C-4A9D-B7C9-740D19CB1166}" presName="Accent4" presStyleCnt="0"/>
      <dgm:spPr/>
    </dgm:pt>
    <dgm:pt modelId="{95CF9F92-10E9-4CB9-A46C-62F1BBF1A4B4}" type="pres">
      <dgm:prSet presAssocID="{E4733913-5F5C-4A9D-B7C9-740D19CB1166}" presName="Accent" presStyleLbl="bgShp" presStyleIdx="3" presStyleCnt="6"/>
      <dgm:spPr/>
    </dgm:pt>
    <dgm:pt modelId="{E3EA21F8-CCB8-452B-87AE-71D26521431F}" type="pres">
      <dgm:prSet presAssocID="{E4733913-5F5C-4A9D-B7C9-740D19CB1166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05F46A38-9DEB-4E2D-899F-67C809D63E78}" type="pres">
      <dgm:prSet presAssocID="{FF385793-7A69-41B6-9BB7-AB2F23AEE53B}" presName="Accent5" presStyleCnt="0"/>
      <dgm:spPr/>
    </dgm:pt>
    <dgm:pt modelId="{F4567456-E9E3-448E-9479-AA95A058FEC4}" type="pres">
      <dgm:prSet presAssocID="{FF385793-7A69-41B6-9BB7-AB2F23AEE53B}" presName="Accent" presStyleLbl="bgShp" presStyleIdx="4" presStyleCnt="6"/>
      <dgm:spPr/>
    </dgm:pt>
    <dgm:pt modelId="{F9D807FE-450C-4568-B3D4-842F30CD2860}" type="pres">
      <dgm:prSet presAssocID="{FF385793-7A69-41B6-9BB7-AB2F23AEE53B}" presName="Child5" presStyleLbl="node1" presStyleIdx="4" presStyleCnt="6" custScaleX="107454">
        <dgm:presLayoutVars>
          <dgm:chMax val="0"/>
          <dgm:chPref val="0"/>
          <dgm:bulletEnabled val="1"/>
        </dgm:presLayoutVars>
      </dgm:prSet>
      <dgm:spPr/>
    </dgm:pt>
    <dgm:pt modelId="{54977B66-66EE-4C10-BB32-1F14117F46A4}" type="pres">
      <dgm:prSet presAssocID="{6B8D37C2-89FF-4CDF-991F-F125D1AABE06}" presName="Accent6" presStyleCnt="0"/>
      <dgm:spPr/>
    </dgm:pt>
    <dgm:pt modelId="{0F036220-74E7-4765-AC70-A062AA0B2EF4}" type="pres">
      <dgm:prSet presAssocID="{6B8D37C2-89FF-4CDF-991F-F125D1AABE06}" presName="Accent" presStyleLbl="bgShp" presStyleIdx="5" presStyleCnt="6"/>
      <dgm:spPr/>
    </dgm:pt>
    <dgm:pt modelId="{561B7889-5F4A-4B86-8F62-824034447241}" type="pres">
      <dgm:prSet presAssocID="{6B8D37C2-89FF-4CDF-991F-F125D1AABE06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514FB403-4D21-431F-A8A7-4352435DDFBD}" type="presOf" srcId="{6B8D37C2-89FF-4CDF-991F-F125D1AABE06}" destId="{561B7889-5F4A-4B86-8F62-824034447241}" srcOrd="0" destOrd="0" presId="urn:microsoft.com/office/officeart/2011/layout/HexagonRadial"/>
    <dgm:cxn modelId="{DB68200B-3AF3-434B-8108-8A1234A2A0E5}" srcId="{8DDE4F01-1D76-4C8D-BAF7-A02D6094D05D}" destId="{CD399EEC-C22E-4A1E-8DB2-7BBF696CA2E0}" srcOrd="0" destOrd="0" parTransId="{B160858B-2726-4C3C-A6A3-1795CC9AF91A}" sibTransId="{D6203ACE-52F3-4C7C-BDF1-DC7DB174143F}"/>
    <dgm:cxn modelId="{F5DD9D12-E5FD-427A-B2C3-B7F88FA6B2D7}" type="presOf" srcId="{DD8A0897-1F67-4B7F-948B-96770689338B}" destId="{D92925C1-FB13-4DD8-A21F-7908D111DE53}" srcOrd="0" destOrd="0" presId="urn:microsoft.com/office/officeart/2011/layout/HexagonRadial"/>
    <dgm:cxn modelId="{05821B22-72F5-46A7-BF4D-14002B6B3F9B}" type="presOf" srcId="{E4733913-5F5C-4A9D-B7C9-740D19CB1166}" destId="{E3EA21F8-CCB8-452B-87AE-71D26521431F}" srcOrd="0" destOrd="0" presId="urn:microsoft.com/office/officeart/2011/layout/HexagonRadial"/>
    <dgm:cxn modelId="{472EB830-95B9-429B-994A-311DFDC27CA3}" srcId="{8DDE4F01-1D76-4C8D-BAF7-A02D6094D05D}" destId="{B0CA0920-92F3-415D-AB4B-EE3B17FF4BC8}" srcOrd="2" destOrd="0" parTransId="{BA1E7CA6-0845-4040-BF3C-7C2A83083C37}" sibTransId="{C8DCB55E-D268-4FD2-98A7-680278975509}"/>
    <dgm:cxn modelId="{BF719834-8510-4738-AC01-7BF12F12BF65}" srcId="{8DDE4F01-1D76-4C8D-BAF7-A02D6094D05D}" destId="{FF385793-7A69-41B6-9BB7-AB2F23AEE53B}" srcOrd="4" destOrd="0" parTransId="{F8EDDF34-E2F9-4C63-A1A1-5752E9E9E359}" sibTransId="{12661405-E57B-4828-B4C0-C50886F282C0}"/>
    <dgm:cxn modelId="{9967D737-109F-44D7-B404-BB6DA21C5C0F}" srcId="{7810340A-55CF-40DE-8341-DE666CF07F36}" destId="{FEC530F3-BADC-4273-B570-FC9E543D2752}" srcOrd="3" destOrd="0" parTransId="{39B9D05E-C3D4-44CE-893E-7AF2FE82E89B}" sibTransId="{6BCA18A2-17AA-41DD-801C-27AAFC0C98FF}"/>
    <dgm:cxn modelId="{042E8041-C788-42E0-910B-0A17B1F219CC}" srcId="{7810340A-55CF-40DE-8341-DE666CF07F36}" destId="{8DDE4F01-1D76-4C8D-BAF7-A02D6094D05D}" srcOrd="0" destOrd="0" parTransId="{321D4535-E977-438B-A5B3-531A3E5283C5}" sibTransId="{75E50BBE-A868-41A1-ADC8-969DCBDE2B82}"/>
    <dgm:cxn modelId="{7D6C8264-F073-442E-BDD3-F450AA3E8729}" srcId="{7810340A-55CF-40DE-8341-DE666CF07F36}" destId="{F4D34DAB-888C-4F9A-8515-7A7A344AF82A}" srcOrd="2" destOrd="0" parTransId="{63CFCA99-C0A0-4B70-806C-98B507CFCB6B}" sibTransId="{AA016922-F155-433F-B07A-3C460595C75C}"/>
    <dgm:cxn modelId="{E741DD45-5AC5-4D12-9ADA-D4537B6CECC2}" type="presOf" srcId="{8DDE4F01-1D76-4C8D-BAF7-A02D6094D05D}" destId="{6A17E821-E761-474E-A2B8-2276F8778545}" srcOrd="0" destOrd="0" presId="urn:microsoft.com/office/officeart/2011/layout/HexagonRadial"/>
    <dgm:cxn modelId="{8D692669-31FA-463C-A4BF-E4277C8D1878}" srcId="{8DDE4F01-1D76-4C8D-BAF7-A02D6094D05D}" destId="{DD8A0897-1F67-4B7F-948B-96770689338B}" srcOrd="1" destOrd="0" parTransId="{667AF4B8-B9C1-4DC2-A8F2-7B0C025061BF}" sibTransId="{46DBD444-DF7F-46A8-A4B4-7BE540C1E746}"/>
    <dgm:cxn modelId="{8A5CF472-DFBE-4172-8322-3B2A8BB6BD1C}" type="presOf" srcId="{B0CA0920-92F3-415D-AB4B-EE3B17FF4BC8}" destId="{8D878367-CBAC-4EC7-A275-715FF72992B3}" srcOrd="0" destOrd="0" presId="urn:microsoft.com/office/officeart/2011/layout/HexagonRadial"/>
    <dgm:cxn modelId="{093C1E89-CB61-47A8-BCF9-47CAA89DA1D4}" srcId="{7810340A-55CF-40DE-8341-DE666CF07F36}" destId="{901D59F5-B18D-47B1-A91B-CCCEC63E24E0}" srcOrd="5" destOrd="0" parTransId="{96FDB486-2308-496D-BF03-33B29F7BAA55}" sibTransId="{49F9CE23-6D2B-4EB1-A980-36B9B086E7E3}"/>
    <dgm:cxn modelId="{4DFEA995-9DD0-4FAE-B80D-9B426168A8CA}" type="presOf" srcId="{7810340A-55CF-40DE-8341-DE666CF07F36}" destId="{9A23E9EB-1666-481E-9C0F-BC8398FBD619}" srcOrd="0" destOrd="0" presId="urn:microsoft.com/office/officeart/2011/layout/HexagonRadial"/>
    <dgm:cxn modelId="{F2BDC096-340F-4ADC-ABA0-E1B55289C9F4}" srcId="{7810340A-55CF-40DE-8341-DE666CF07F36}" destId="{16116410-1ACB-4651-8B66-6A6F773AD15B}" srcOrd="4" destOrd="0" parTransId="{C16E6104-F277-4AD3-9FF9-3B746BE7BE1B}" sibTransId="{029B609A-360D-4EC2-967A-608C3699BF12}"/>
    <dgm:cxn modelId="{9BC7F3AA-5D4F-44CA-A438-26A77694EED8}" srcId="{7810340A-55CF-40DE-8341-DE666CF07F36}" destId="{85B650CF-BEA8-41F3-84B8-1BB8BAC5EFDC}" srcOrd="1" destOrd="0" parTransId="{CDF3821B-FE49-4CB6-A4BF-2D8035903EBF}" sibTransId="{2F9D96BF-D392-434B-B585-50C9E59A578C}"/>
    <dgm:cxn modelId="{40BC4CC0-D804-4056-9322-8B478AFB2274}" srcId="{8DDE4F01-1D76-4C8D-BAF7-A02D6094D05D}" destId="{E4733913-5F5C-4A9D-B7C9-740D19CB1166}" srcOrd="3" destOrd="0" parTransId="{AE9FF900-59C9-4D38-BB77-8473574C5227}" sibTransId="{F36B4994-E6EA-4CBE-8508-B9707CCA5BD2}"/>
    <dgm:cxn modelId="{4E9D4AED-6AF4-4ABA-A485-06D133971BE8}" type="presOf" srcId="{CD399EEC-C22E-4A1E-8DB2-7BBF696CA2E0}" destId="{193F5357-23F8-4021-BC49-D7795C065D89}" srcOrd="0" destOrd="0" presId="urn:microsoft.com/office/officeart/2011/layout/HexagonRadial"/>
    <dgm:cxn modelId="{2027A4EF-D1B8-4E90-8A18-DC034C562AA4}" type="presOf" srcId="{FF385793-7A69-41B6-9BB7-AB2F23AEE53B}" destId="{F9D807FE-450C-4568-B3D4-842F30CD2860}" srcOrd="0" destOrd="0" presId="urn:microsoft.com/office/officeart/2011/layout/HexagonRadial"/>
    <dgm:cxn modelId="{78D6E3F8-4527-4669-BCA5-47AAF3233C7A}" srcId="{8DDE4F01-1D76-4C8D-BAF7-A02D6094D05D}" destId="{6B8D37C2-89FF-4CDF-991F-F125D1AABE06}" srcOrd="5" destOrd="0" parTransId="{D9DAB959-A513-4031-A6C7-A3512717FD59}" sibTransId="{2F27CBB8-76E5-4EA1-AE72-53B2A1BFEA4C}"/>
    <dgm:cxn modelId="{5F35298F-961B-45EC-85C8-8E2D65897F9B}" type="presParOf" srcId="{9A23E9EB-1666-481E-9C0F-BC8398FBD619}" destId="{6A17E821-E761-474E-A2B8-2276F8778545}" srcOrd="0" destOrd="0" presId="urn:microsoft.com/office/officeart/2011/layout/HexagonRadial"/>
    <dgm:cxn modelId="{40FC8C46-E522-4A97-B78F-EC57924298AF}" type="presParOf" srcId="{9A23E9EB-1666-481E-9C0F-BC8398FBD619}" destId="{D558F59E-AFAC-43C5-9EE9-91A5D4054B9D}" srcOrd="1" destOrd="0" presId="urn:microsoft.com/office/officeart/2011/layout/HexagonRadial"/>
    <dgm:cxn modelId="{B42E2910-5772-42C6-BC83-A610CF36761C}" type="presParOf" srcId="{D558F59E-AFAC-43C5-9EE9-91A5D4054B9D}" destId="{387B2D4E-1F8B-4738-92D1-2E1B17EFEBB2}" srcOrd="0" destOrd="0" presId="urn:microsoft.com/office/officeart/2011/layout/HexagonRadial"/>
    <dgm:cxn modelId="{255D2C76-8DF2-4AD0-8F95-C0986CA67A72}" type="presParOf" srcId="{9A23E9EB-1666-481E-9C0F-BC8398FBD619}" destId="{193F5357-23F8-4021-BC49-D7795C065D89}" srcOrd="2" destOrd="0" presId="urn:microsoft.com/office/officeart/2011/layout/HexagonRadial"/>
    <dgm:cxn modelId="{D5A76F60-2A6C-4320-A309-1E39B0CDE542}" type="presParOf" srcId="{9A23E9EB-1666-481E-9C0F-BC8398FBD619}" destId="{A5C84C62-7A44-458A-A0E0-F6E09EFE3873}" srcOrd="3" destOrd="0" presId="urn:microsoft.com/office/officeart/2011/layout/HexagonRadial"/>
    <dgm:cxn modelId="{8B657619-6841-4773-9D5D-DD29A2A77F47}" type="presParOf" srcId="{A5C84C62-7A44-458A-A0E0-F6E09EFE3873}" destId="{5151DD28-7E75-427E-B971-5E651B0A0FDD}" srcOrd="0" destOrd="0" presId="urn:microsoft.com/office/officeart/2011/layout/HexagonRadial"/>
    <dgm:cxn modelId="{DA0FA09F-3D24-4052-8935-A4DA4AEAA5A1}" type="presParOf" srcId="{9A23E9EB-1666-481E-9C0F-BC8398FBD619}" destId="{D92925C1-FB13-4DD8-A21F-7908D111DE53}" srcOrd="4" destOrd="0" presId="urn:microsoft.com/office/officeart/2011/layout/HexagonRadial"/>
    <dgm:cxn modelId="{5686FC3D-AE18-49C2-8B72-14E167A5FE09}" type="presParOf" srcId="{9A23E9EB-1666-481E-9C0F-BC8398FBD619}" destId="{D4D3D3BE-EA48-48FB-8A0B-9DFFF8FBDBBE}" srcOrd="5" destOrd="0" presId="urn:microsoft.com/office/officeart/2011/layout/HexagonRadial"/>
    <dgm:cxn modelId="{F093F351-68CB-4602-BCD7-40A55860D957}" type="presParOf" srcId="{D4D3D3BE-EA48-48FB-8A0B-9DFFF8FBDBBE}" destId="{4EA99821-5F68-46E1-BB41-236ABCDA84EC}" srcOrd="0" destOrd="0" presId="urn:microsoft.com/office/officeart/2011/layout/HexagonRadial"/>
    <dgm:cxn modelId="{1AC5AFBE-DE1C-4078-93AA-7607840BFE34}" type="presParOf" srcId="{9A23E9EB-1666-481E-9C0F-BC8398FBD619}" destId="{8D878367-CBAC-4EC7-A275-715FF72992B3}" srcOrd="6" destOrd="0" presId="urn:microsoft.com/office/officeart/2011/layout/HexagonRadial"/>
    <dgm:cxn modelId="{512CB819-3976-47C7-BB91-E72A530A1C65}" type="presParOf" srcId="{9A23E9EB-1666-481E-9C0F-BC8398FBD619}" destId="{FC6D6DEA-E54A-494B-A73A-7DA6D199C872}" srcOrd="7" destOrd="0" presId="urn:microsoft.com/office/officeart/2011/layout/HexagonRadial"/>
    <dgm:cxn modelId="{3FA1E155-E748-4FD8-B454-CF85A3C138BF}" type="presParOf" srcId="{FC6D6DEA-E54A-494B-A73A-7DA6D199C872}" destId="{95CF9F92-10E9-4CB9-A46C-62F1BBF1A4B4}" srcOrd="0" destOrd="0" presId="urn:microsoft.com/office/officeart/2011/layout/HexagonRadial"/>
    <dgm:cxn modelId="{274DC59C-3769-46A6-983C-36FD69A6A6ED}" type="presParOf" srcId="{9A23E9EB-1666-481E-9C0F-BC8398FBD619}" destId="{E3EA21F8-CCB8-452B-87AE-71D26521431F}" srcOrd="8" destOrd="0" presId="urn:microsoft.com/office/officeart/2011/layout/HexagonRadial"/>
    <dgm:cxn modelId="{79A88717-4200-4597-BBD3-9A3374FA16A4}" type="presParOf" srcId="{9A23E9EB-1666-481E-9C0F-BC8398FBD619}" destId="{05F46A38-9DEB-4E2D-899F-67C809D63E78}" srcOrd="9" destOrd="0" presId="urn:microsoft.com/office/officeart/2011/layout/HexagonRadial"/>
    <dgm:cxn modelId="{A7422EF4-02FD-4814-9A8D-4AF7BD2E78AE}" type="presParOf" srcId="{05F46A38-9DEB-4E2D-899F-67C809D63E78}" destId="{F4567456-E9E3-448E-9479-AA95A058FEC4}" srcOrd="0" destOrd="0" presId="urn:microsoft.com/office/officeart/2011/layout/HexagonRadial"/>
    <dgm:cxn modelId="{019F51A0-02E8-4986-BC88-F6D4856A103E}" type="presParOf" srcId="{9A23E9EB-1666-481E-9C0F-BC8398FBD619}" destId="{F9D807FE-450C-4568-B3D4-842F30CD2860}" srcOrd="10" destOrd="0" presId="urn:microsoft.com/office/officeart/2011/layout/HexagonRadial"/>
    <dgm:cxn modelId="{E84F4CDF-9A04-4678-9A5C-A2CA23EE6FC7}" type="presParOf" srcId="{9A23E9EB-1666-481E-9C0F-BC8398FBD619}" destId="{54977B66-66EE-4C10-BB32-1F14117F46A4}" srcOrd="11" destOrd="0" presId="urn:microsoft.com/office/officeart/2011/layout/HexagonRadial"/>
    <dgm:cxn modelId="{0D0F0C09-67CD-4AC0-85BB-F0E8A689720F}" type="presParOf" srcId="{54977B66-66EE-4C10-BB32-1F14117F46A4}" destId="{0F036220-74E7-4765-AC70-A062AA0B2EF4}" srcOrd="0" destOrd="0" presId="urn:microsoft.com/office/officeart/2011/layout/HexagonRadial"/>
    <dgm:cxn modelId="{2B68FD5C-E61F-4C6E-A362-C955F3771869}" type="presParOf" srcId="{9A23E9EB-1666-481E-9C0F-BC8398FBD619}" destId="{561B7889-5F4A-4B86-8F62-82403444724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7E821-E761-474E-A2B8-2276F8778545}">
      <dsp:nvSpPr>
        <dsp:cNvPr id="0" name=""/>
        <dsp:cNvSpPr/>
      </dsp:nvSpPr>
      <dsp:spPr>
        <a:xfrm>
          <a:off x="2662359" y="1627336"/>
          <a:ext cx="2068415" cy="178926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VRE OPERATIONS</a:t>
          </a:r>
        </a:p>
      </dsp:txBody>
      <dsp:txXfrm>
        <a:off x="3005124" y="1923842"/>
        <a:ext cx="1382885" cy="1196250"/>
      </dsp:txXfrm>
    </dsp:sp>
    <dsp:sp modelId="{5151DD28-7E75-427E-B971-5E651B0A0FDD}">
      <dsp:nvSpPr>
        <dsp:cNvPr id="0" name=""/>
        <dsp:cNvSpPr/>
      </dsp:nvSpPr>
      <dsp:spPr>
        <a:xfrm>
          <a:off x="3957584" y="771294"/>
          <a:ext cx="780406" cy="67242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F5357-23F8-4021-BC49-D7795C065D89}">
      <dsp:nvSpPr>
        <dsp:cNvPr id="0" name=""/>
        <dsp:cNvSpPr/>
      </dsp:nvSpPr>
      <dsp:spPr>
        <a:xfrm>
          <a:off x="2810073" y="76195"/>
          <a:ext cx="1695051" cy="14664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JOB FAIRS</a:t>
          </a:r>
        </a:p>
      </dsp:txBody>
      <dsp:txXfrm>
        <a:off x="3090979" y="319212"/>
        <a:ext cx="1133239" cy="980384"/>
      </dsp:txXfrm>
    </dsp:sp>
    <dsp:sp modelId="{4EA99821-5F68-46E1-BB41-236ABCDA84EC}">
      <dsp:nvSpPr>
        <dsp:cNvPr id="0" name=""/>
        <dsp:cNvSpPr/>
      </dsp:nvSpPr>
      <dsp:spPr>
        <a:xfrm>
          <a:off x="4868379" y="2028369"/>
          <a:ext cx="780406" cy="67242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2925C1-FB13-4DD8-A21F-7908D111DE53}">
      <dsp:nvSpPr>
        <dsp:cNvPr id="0" name=""/>
        <dsp:cNvSpPr/>
      </dsp:nvSpPr>
      <dsp:spPr>
        <a:xfrm>
          <a:off x="4407449" y="901945"/>
          <a:ext cx="1695051" cy="14664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VETERANS WITH SERVICE CONNECTED DISABILITY</a:t>
          </a:r>
        </a:p>
      </dsp:txBody>
      <dsp:txXfrm>
        <a:off x="4688355" y="1144962"/>
        <a:ext cx="1133239" cy="980384"/>
      </dsp:txXfrm>
    </dsp:sp>
    <dsp:sp modelId="{95CF9F92-10E9-4CB9-A46C-62F1BBF1A4B4}">
      <dsp:nvSpPr>
        <dsp:cNvPr id="0" name=""/>
        <dsp:cNvSpPr/>
      </dsp:nvSpPr>
      <dsp:spPr>
        <a:xfrm>
          <a:off x="4235682" y="3447370"/>
          <a:ext cx="780406" cy="67242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78367-CBAC-4EC7-A275-715FF72992B3}">
      <dsp:nvSpPr>
        <dsp:cNvPr id="0" name=""/>
        <dsp:cNvSpPr/>
      </dsp:nvSpPr>
      <dsp:spPr>
        <a:xfrm>
          <a:off x="4407449" y="2675066"/>
          <a:ext cx="1695051" cy="14664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WORD OF MOUTH</a:t>
          </a:r>
        </a:p>
      </dsp:txBody>
      <dsp:txXfrm>
        <a:off x="4688355" y="2918083"/>
        <a:ext cx="1133239" cy="980384"/>
      </dsp:txXfrm>
    </dsp:sp>
    <dsp:sp modelId="{F4567456-E9E3-448E-9479-AA95A058FEC4}">
      <dsp:nvSpPr>
        <dsp:cNvPr id="0" name=""/>
        <dsp:cNvSpPr/>
      </dsp:nvSpPr>
      <dsp:spPr>
        <a:xfrm>
          <a:off x="2666208" y="3594667"/>
          <a:ext cx="780406" cy="67242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A21F8-CCB8-452B-87AE-71D26521431F}">
      <dsp:nvSpPr>
        <dsp:cNvPr id="0" name=""/>
        <dsp:cNvSpPr/>
      </dsp:nvSpPr>
      <dsp:spPr>
        <a:xfrm>
          <a:off x="2852890" y="3578021"/>
          <a:ext cx="1695051" cy="14664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REFERRALS </a:t>
          </a:r>
          <a:r>
            <a:rPr lang="en-US" sz="1200" kern="1200"/>
            <a:t>FROM</a:t>
          </a:r>
          <a:r>
            <a:rPr lang="en-US" sz="1600" kern="1200"/>
            <a:t> OTHER PROGRAMS</a:t>
          </a:r>
        </a:p>
      </dsp:txBody>
      <dsp:txXfrm>
        <a:off x="3133796" y="3821038"/>
        <a:ext cx="1133239" cy="980384"/>
      </dsp:txXfrm>
    </dsp:sp>
    <dsp:sp modelId="{0F036220-74E7-4765-AC70-A062AA0B2EF4}">
      <dsp:nvSpPr>
        <dsp:cNvPr id="0" name=""/>
        <dsp:cNvSpPr/>
      </dsp:nvSpPr>
      <dsp:spPr>
        <a:xfrm>
          <a:off x="1740497" y="2338097"/>
          <a:ext cx="780406" cy="67242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807FE-450C-4568-B3D4-842F30CD2860}">
      <dsp:nvSpPr>
        <dsp:cNvPr id="0" name=""/>
        <dsp:cNvSpPr/>
      </dsp:nvSpPr>
      <dsp:spPr>
        <a:xfrm>
          <a:off x="1227939" y="2676075"/>
          <a:ext cx="1821400" cy="14664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/>
            <a:t>VETERAN SERVICE ORGANIZATIONS</a:t>
          </a:r>
        </a:p>
      </dsp:txBody>
      <dsp:txXfrm>
        <a:off x="1519374" y="2910711"/>
        <a:ext cx="1238530" cy="997146"/>
      </dsp:txXfrm>
    </dsp:sp>
    <dsp:sp modelId="{561B7889-5F4A-4B86-8F62-824034447241}">
      <dsp:nvSpPr>
        <dsp:cNvPr id="0" name=""/>
        <dsp:cNvSpPr/>
      </dsp:nvSpPr>
      <dsp:spPr>
        <a:xfrm>
          <a:off x="1291113" y="899928"/>
          <a:ext cx="1695051" cy="14664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400" kern="1200"/>
            <a:t>SPECIAL MISSIONS-VSOC AND IDES</a:t>
          </a:r>
        </a:p>
      </dsp:txBody>
      <dsp:txXfrm>
        <a:off x="1572019" y="1142945"/>
        <a:ext cx="1133239" cy="980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58D189-4DFB-4274-AD03-757CC7CCC4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0AF917-DFD3-4495-B0A9-AE78E24285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85937-665E-4602-84B4-6A6A07843D2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FF5BE7-DC55-4C72-AC4C-6CE64F0296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5321B-5F01-4970-B9C7-AD0EF46D0C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61E5C-96F3-4769-9A29-81785B359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38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EF322-5A1E-46E8-A236-A835F6F72FF5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3A18C-A30E-4517-B370-E6FF4F6B2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4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994B38-FABC-FB41-AD08-3348CFB792CE}"/>
              </a:ext>
            </a:extLst>
          </p:cNvPr>
          <p:cNvSpPr/>
          <p:nvPr userDrawn="1"/>
        </p:nvSpPr>
        <p:spPr>
          <a:xfrm>
            <a:off x="0" y="0"/>
            <a:ext cx="9144000" cy="6866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0582E7-8953-3F4C-8634-1C6FB4EFDA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D9D88D-4A19-2744-BD82-0762372CF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261" y="1810853"/>
            <a:ext cx="5308439" cy="2387600"/>
          </a:xfrm>
        </p:spPr>
        <p:txBody>
          <a:bodyPr anchor="b"/>
          <a:lstStyle>
            <a:lvl1pPr algn="l">
              <a:defRPr sz="45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8EFAD-519D-1A45-9661-63F66A218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261" y="4564064"/>
            <a:ext cx="5308439" cy="933095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352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9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1804" y="985808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/>
              <a:t>Agenda</a:t>
            </a:r>
            <a:endParaRPr lang="en-US" sz="3600" u="sng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78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/>
              <a:t>Click to edit Slide Master Style</a:t>
            </a:r>
            <a:endParaRPr lang="en-US" sz="3600" u="sng"/>
          </a:p>
        </p:txBody>
      </p:sp>
    </p:spTree>
    <p:extLst>
      <p:ext uri="{BB962C8B-B14F-4D97-AF65-F5344CB8AC3E}">
        <p14:creationId xmlns:p14="http://schemas.microsoft.com/office/powerpoint/2010/main" val="3621002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02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/>
              <a:t>Click to edit Slide Master Style</a:t>
            </a:r>
            <a:endParaRPr lang="en-US" sz="3600" u="sng"/>
          </a:p>
        </p:txBody>
      </p:sp>
      <p:sp>
        <p:nvSpPr>
          <p:cNvPr id="8" name="TextBox 7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553233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/>
              <a:t>Click to edit Slide Master Style</a:t>
            </a:r>
            <a:endParaRPr lang="en-US" sz="3600" u="sng"/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3929977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4051217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489055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459742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7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FB7142-126B-F440-B7EE-CB15A2813446}" type="datetimeFigureOut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57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FB7142-126B-F440-B7EE-CB15A2813446}" type="datetimeFigureOut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B7E956-7124-F941-B989-529BD87A7B2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FE956A-43BB-7847-8D72-306D51FCB5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0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4E4280C-0C66-B047-B9C7-373A1EDEFF0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18F4825A-768D-E240-AE9A-E6929ED173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D08BB7-936D-874F-BF65-E6C1343E70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87893" y="1709739"/>
            <a:ext cx="5791381" cy="2852737"/>
          </a:xfrm>
        </p:spPr>
        <p:txBody>
          <a:bodyPr anchor="b"/>
          <a:lstStyle>
            <a:lvl1pPr algn="r">
              <a:defRPr sz="45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19FCC-16CE-F24A-B069-FF6B1C7FE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87893" y="4589464"/>
            <a:ext cx="5791381" cy="73557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C3BC6-6923-E649-AF41-A824E47D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38538" y="6208173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7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A6B0-5ACE-8D4E-8C61-B0A801477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59F2-A51D-2B40-A03E-C4721B18EA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8686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58A00-57DD-1944-AE99-7E13F92CF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9186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C73C1-75CC-C74E-9F27-2B4B011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FB7142-126B-F440-B7EE-CB15A2813446}" type="datetimeFigureOut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FA9B3-ADEB-0648-A921-275E49B7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5EE3E-3409-834B-A175-A52573B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147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D342-8FB4-D641-ADD6-F82A97725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D2BB8-6205-7E47-BA23-424C3B6CF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A87B4-9641-B243-8366-4ABDBBD5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69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7D3A7-642A-0F46-8236-237CA67F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FB7142-126B-F440-B7EE-CB15A2813446}" type="datetimeFigureOut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81F3A-1FDB-074B-9BA5-3D84769C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AC2CE-61C8-EA46-BF6B-FA56DF66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21F079-1338-5A4B-97B4-06BF11FD921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023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7831B-CB70-C84D-8145-3968943E3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87" y="1011630"/>
            <a:ext cx="2949178" cy="1600200"/>
          </a:xfrm>
        </p:spPr>
        <p:txBody>
          <a:bodyPr anchor="b"/>
          <a:lstStyle>
            <a:lvl1pPr>
              <a:defRPr sz="2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10CE6-528D-314C-A679-134BE283F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37" y="344246"/>
            <a:ext cx="5217077" cy="551680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198EE-C23F-694A-96E4-99B23841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4687" y="2710928"/>
            <a:ext cx="2949178" cy="315806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B0384-F08C-664D-9A32-62383351C7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FB7142-126B-F440-B7EE-CB15A2813446}" type="datetimeFigureOut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2A991-4033-6147-BEDB-E686A0355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92A62-751D-7648-8B00-3AD85445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055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510EB-75D7-8442-9EB4-C10FCA97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30" y="1065007"/>
            <a:ext cx="2949178" cy="1225791"/>
          </a:xfrm>
        </p:spPr>
        <p:txBody>
          <a:bodyPr anchor="b"/>
          <a:lstStyle>
            <a:lvl1pPr>
              <a:defRPr sz="2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901F6-1923-0943-9E01-E4286D238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18280" y="457201"/>
            <a:ext cx="5164991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EFD46D-A4B6-1D4F-8164-9E842D294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730" y="2377440"/>
            <a:ext cx="2949178" cy="349154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76633-FBEF-9041-AFB4-D3289965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97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8D826E-BF38-704C-BC1A-E057D4FC5B4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0F51E-F5B2-C94D-807C-A2289D86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687" y="334168"/>
            <a:ext cx="7290323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D293-CF85-0C4F-890C-1D67788AB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8686" y="1452115"/>
            <a:ext cx="7886700" cy="476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FEA8-9C6D-4C4D-864E-4E206D9F7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936" y="6356351"/>
            <a:ext cx="5157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7F3B4C-AEE5-45C6-9D80-9BA0D30CCCC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44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xStyles>
    <p:titleStyle>
      <a:lvl1pPr marL="8335" indent="0" algn="l" defTabSz="685800" rtl="0" eaLnBrk="1" latinLnBrk="0" hangingPunct="1">
        <a:lnSpc>
          <a:spcPct val="90000"/>
        </a:lnSpc>
        <a:spcBef>
          <a:spcPct val="0"/>
        </a:spcBef>
        <a:buNone/>
        <a:tabLst/>
        <a:defRPr sz="3000" b="1" kern="1200">
          <a:solidFill>
            <a:srgbClr val="003F72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91716" indent="-176213" algn="l" defTabSz="685800" rtl="0" eaLnBrk="1" latinLnBrk="0" hangingPunct="1">
        <a:lnSpc>
          <a:spcPct val="90000"/>
        </a:lnSpc>
        <a:spcBef>
          <a:spcPts val="375"/>
        </a:spcBef>
        <a:buSzPct val="75000"/>
        <a:buFont typeface="Courier New" panose="02070309020205020404" pitchFamily="49" charset="0"/>
        <a:buChar char="o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76213" algn="l" defTabSz="685800" rtl="0" eaLnBrk="1" latinLnBrk="0" hangingPunct="1">
        <a:lnSpc>
          <a:spcPct val="90000"/>
        </a:lnSpc>
        <a:spcBef>
          <a:spcPts val="375"/>
        </a:spcBef>
        <a:buFont typeface="Wingdings" pitchFamily="2" charset="2"/>
        <a:buChar char="§"/>
        <a:tabLst/>
        <a:defRPr sz="1500" kern="1200">
          <a:solidFill>
            <a:srgbClr val="003F72"/>
          </a:solidFill>
          <a:latin typeface="+mn-lt"/>
          <a:ea typeface="+mn-ea"/>
          <a:cs typeface="+mn-cs"/>
        </a:defRPr>
      </a:lvl3pPr>
      <a:lvl4pPr marL="776288" indent="-16073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tabLst/>
        <a:defRPr sz="135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944166" indent="-160735" algn="l" defTabSz="685800" rtl="0" eaLnBrk="1" latinLnBrk="0" hangingPunct="1">
        <a:lnSpc>
          <a:spcPct val="90000"/>
        </a:lnSpc>
        <a:spcBef>
          <a:spcPts val="375"/>
        </a:spcBef>
        <a:buSzPct val="85000"/>
        <a:buFont typeface="Courier New" panose="02070309020205020404" pitchFamily="49" charset="0"/>
        <a:buChar char="o"/>
        <a:tabLst/>
        <a:defRPr sz="135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6140680"/>
            <a:ext cx="9144000" cy="731839"/>
            <a:chOff x="0" y="6140680"/>
            <a:chExt cx="9144000" cy="731839"/>
          </a:xfrm>
        </p:grpSpPr>
        <p:sp>
          <p:nvSpPr>
            <p:cNvPr id="8" name="Rectangle 7"/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2050" name="Picture 2" descr="C:\Users\vacoGrovem\AppData\Local\Microsoft\Windows\Temporary Internet Files\Content.Outlook\83QVOJUE\CHOOSE-VA-rev.png"/>
            <p:cNvPicPr>
              <a:picLocks noChangeAspect="1" noChangeArrowheads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PPSeal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C00000"/>
                  </a:solidFill>
                </a:rPr>
                <a:t>FOR VA INTERAL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607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teransaffairs.webex.com/recordingservice/sites/veteransaffairs/recording/playback/940d3eb29f664afd9aeeccb1162b225b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VR&amp;E Operational Excellence Training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42311-C59C-4516-BA90-B23D34430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161" y="4269796"/>
            <a:ext cx="5308439" cy="933095"/>
          </a:xfrm>
        </p:spPr>
        <p:txBody>
          <a:bodyPr/>
          <a:lstStyle/>
          <a:p>
            <a:r>
              <a:rPr lang="en-US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SUPPLY CHAIN MANAGEMENT</a:t>
            </a:r>
          </a:p>
          <a:p>
            <a:r>
              <a:rPr lang="en-US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VR&amp;E Perspective</a:t>
            </a:r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416062" y="4646452"/>
            <a:ext cx="3649441" cy="5248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latin typeface="Calibri"/>
              </a:rPr>
              <a:t>Briefed by:  Dr. Esther Johnson-Ellis and Mr. William Streitberger, VR&amp;E Service     </a:t>
            </a:r>
          </a:p>
          <a:p>
            <a:r>
              <a:rPr lang="en-US" sz="1800" dirty="0">
                <a:solidFill>
                  <a:schemeClr val="bg1"/>
                </a:solidFill>
                <a:latin typeface="Calibri"/>
              </a:rPr>
              <a:t>June 15, 2020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A9CF3E0-5B54-41D5-B12E-78B9F79FC5F6}"/>
              </a:ext>
            </a:extLst>
          </p:cNvPr>
          <p:cNvSpPr txBox="1">
            <a:spLocks/>
          </p:cNvSpPr>
          <p:nvPr/>
        </p:nvSpPr>
        <p:spPr>
          <a:xfrm>
            <a:off x="43721" y="4111305"/>
            <a:ext cx="9079043" cy="1070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00" dirty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371BA9-7682-4F9D-BD1E-6D30F2ABB4CE}"/>
              </a:ext>
            </a:extLst>
          </p:cNvPr>
          <p:cNvSpPr txBox="1"/>
          <p:nvPr/>
        </p:nvSpPr>
        <p:spPr>
          <a:xfrm>
            <a:off x="5562600" y="919779"/>
            <a:ext cx="325630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b="1" dirty="0">
                <a:highlight>
                  <a:srgbClr val="FFFF00"/>
                </a:highlight>
                <a:hlinkClick r:id="rId2"/>
              </a:rPr>
              <a:t>Click here to view the recording</a:t>
            </a:r>
            <a:endParaRPr lang="en-US" b="1" dirty="0">
              <a:highlight>
                <a:srgbClr val="FFFF00"/>
              </a:highlight>
              <a:cs typeface="Calibri"/>
            </a:endParaRPr>
          </a:p>
          <a:p>
            <a:pPr algn="ctr"/>
            <a:r>
              <a:rPr lang="en-US" b="1" dirty="0">
                <a:highlight>
                  <a:srgbClr val="FFFF00"/>
                </a:highlight>
              </a:rPr>
              <a:t>Recording Password: VREoet2020!</a:t>
            </a:r>
            <a:endParaRPr lang="en-US" b="1" dirty="0">
              <a:highlight>
                <a:srgbClr val="FFFF00"/>
              </a:highlight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86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CA97C2-D499-4D57-9088-CD8E4E0E4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Training Objectives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C056AF-AE0C-4D27-966B-2108583D6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tx2">
                    <a:lumMod val="50000"/>
                  </a:schemeClr>
                </a:solidFill>
              </a:rPr>
              <a:t>Understand:</a:t>
            </a:r>
          </a:p>
          <a:p>
            <a:pPr lvl="1"/>
            <a:r>
              <a:rPr lang="en-US">
                <a:solidFill>
                  <a:schemeClr val="tx2">
                    <a:lumMod val="50000"/>
                  </a:schemeClr>
                </a:solidFill>
              </a:rPr>
              <a:t>How industry Supply Chain Management (SCM) relates to VR&amp;E processes</a:t>
            </a:r>
          </a:p>
          <a:p>
            <a:pPr lvl="1"/>
            <a:r>
              <a:rPr lang="en-US">
                <a:solidFill>
                  <a:schemeClr val="tx2">
                    <a:lumMod val="50000"/>
                  </a:schemeClr>
                </a:solidFill>
              </a:rPr>
              <a:t>VR&amp;E SCM perspective (how SCM applies to our business model)</a:t>
            </a:r>
          </a:p>
          <a:p>
            <a:pPr lvl="1"/>
            <a:r>
              <a:rPr lang="en-US">
                <a:solidFill>
                  <a:schemeClr val="tx2">
                    <a:lumMod val="50000"/>
                  </a:schemeClr>
                </a:solidFill>
              </a:rPr>
              <a:t>VR&amp;E supply chain inputs/dependencies</a:t>
            </a:r>
          </a:p>
          <a:p>
            <a:pPr lvl="1"/>
            <a:r>
              <a:rPr lang="en-US">
                <a:solidFill>
                  <a:schemeClr val="tx2">
                    <a:lumMod val="50000"/>
                  </a:schemeClr>
                </a:solidFill>
              </a:rPr>
              <a:t>The importance of healthy SCM pipelines</a:t>
            </a:r>
          </a:p>
          <a:p>
            <a:pPr lvl="1"/>
            <a:r>
              <a:rPr lang="en-US">
                <a:solidFill>
                  <a:schemeClr val="tx2">
                    <a:lumMod val="50000"/>
                  </a:schemeClr>
                </a:solidFill>
              </a:rPr>
              <a:t>High Level SCM for VR&amp;E Service operations</a:t>
            </a:r>
          </a:p>
          <a:p>
            <a:pPr lvl="1"/>
            <a:r>
              <a:rPr lang="en-US">
                <a:solidFill>
                  <a:schemeClr val="tx2">
                    <a:lumMod val="50000"/>
                  </a:schemeClr>
                </a:solidFill>
              </a:rPr>
              <a:t>Systems Thinking for VR&amp;E program management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43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302DD8-88BF-4240-AAEC-23B7E7B51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VR&amp;E SUPPLY CHAIN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2CBC3A-2878-4CF1-A08F-C8D315D57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VR&amp;E’S Supply Chain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Congress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Veterans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Servicemembers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Dependents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VSOs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Advocates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Military Installations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Institutions of Higher Learning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???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A84302-67FE-4A6C-80CB-579509A6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Graphic 5" descr="Bar graph with upward trend">
            <a:extLst>
              <a:ext uri="{FF2B5EF4-FFF2-40B4-BE49-F238E27FC236}">
                <a16:creationId xmlns:a16="http://schemas.microsoft.com/office/drawing/2014/main" id="{812DA5DF-CAF1-4625-B9A2-4E7CAC357D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6800" y="14478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3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302DD8-88BF-4240-AAEC-23B7E7B51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VRE SUPPLY LINES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A84302-67FE-4A6C-80CB-579509A6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2CBC3A-2878-4CF1-A08F-C8D315D57B4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0" y="990600"/>
            <a:ext cx="8382000" cy="4648200"/>
          </a:xfrm>
        </p:spPr>
        <p:txBody>
          <a:bodyPr>
            <a:norm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9AC1089-2246-4DD7-9E7C-E333A0146E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1385341"/>
              </p:ext>
            </p:extLst>
          </p:nvPr>
        </p:nvGraphicFramePr>
        <p:xfrm>
          <a:off x="982980" y="854612"/>
          <a:ext cx="7330440" cy="5044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09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302DD8-88BF-4240-AAEC-23B7E7B51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Healthy Supply Chain Management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2CBC3A-2878-4CF1-A08F-C8D315D57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Maintaining a healthy supply chain: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Supply chain interconnectivity awareness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Effective Marketing and Outreach protocols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Strong collaboration and partnerships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Continuous process improvement and enhancements across the value stream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Human Center Design focus on service delivery to VR&amp;E customers and stakeholders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Interoperability understanding in achieving program goals and performance targets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A84302-67FE-4A6C-80CB-579509A6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24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>
            <a:extLst>
              <a:ext uri="{FF2B5EF4-FFF2-40B4-BE49-F238E27FC236}">
                <a16:creationId xmlns:a16="http://schemas.microsoft.com/office/drawing/2014/main" id="{FA088E05-2864-43D5-9EC5-6D53C251795F}"/>
              </a:ext>
            </a:extLst>
          </p:cNvPr>
          <p:cNvGrpSpPr/>
          <p:nvPr/>
        </p:nvGrpSpPr>
        <p:grpSpPr>
          <a:xfrm>
            <a:off x="7239000" y="2090060"/>
            <a:ext cx="887479" cy="3709348"/>
            <a:chOff x="6342586" y="2017400"/>
            <a:chExt cx="887479" cy="3709348"/>
          </a:xfrm>
        </p:grpSpPr>
        <p:sp>
          <p:nvSpPr>
            <p:cNvPr id="87" name="Cylinder 86">
              <a:extLst>
                <a:ext uri="{FF2B5EF4-FFF2-40B4-BE49-F238E27FC236}">
                  <a16:creationId xmlns:a16="http://schemas.microsoft.com/office/drawing/2014/main" id="{824167D2-411B-4D2F-8D7B-EBE5BA8C6FFB}"/>
                </a:ext>
              </a:extLst>
            </p:cNvPr>
            <p:cNvSpPr/>
            <p:nvPr/>
          </p:nvSpPr>
          <p:spPr>
            <a:xfrm>
              <a:off x="6342586" y="2017455"/>
              <a:ext cx="887479" cy="3709293"/>
            </a:xfrm>
            <a:prstGeom prst="can">
              <a:avLst>
                <a:gd name="adj" fmla="val 6794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5F5304ED-B6FB-4824-94E1-0F90EF24CF75}"/>
                </a:ext>
              </a:extLst>
            </p:cNvPr>
            <p:cNvGrpSpPr/>
            <p:nvPr/>
          </p:nvGrpSpPr>
          <p:grpSpPr>
            <a:xfrm>
              <a:off x="6399571" y="2017400"/>
              <a:ext cx="773508" cy="587629"/>
              <a:chOff x="2420810" y="2003711"/>
              <a:chExt cx="773508" cy="587629"/>
            </a:xfrm>
          </p:grpSpPr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B4245568-B179-4B94-9F9C-E35F55E36354}"/>
                  </a:ext>
                </a:extLst>
              </p:cNvPr>
              <p:cNvSpPr/>
              <p:nvPr/>
            </p:nvSpPr>
            <p:spPr>
              <a:xfrm>
                <a:off x="2674350" y="20037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A6A590F1-6151-452E-A4C9-32B439FDCA6A}"/>
                  </a:ext>
                </a:extLst>
              </p:cNvPr>
              <p:cNvSpPr/>
              <p:nvPr/>
            </p:nvSpPr>
            <p:spPr>
              <a:xfrm>
                <a:off x="2674350" y="2310165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8490EFCB-1EFE-484F-95EC-9FB36C51AB67}"/>
                  </a:ext>
                </a:extLst>
              </p:cNvPr>
              <p:cNvSpPr/>
              <p:nvPr/>
            </p:nvSpPr>
            <p:spPr>
              <a:xfrm>
                <a:off x="2420810" y="20799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710F2A35-B4B7-46DD-BEAB-45DF7AF071BF}"/>
                  </a:ext>
                </a:extLst>
              </p:cNvPr>
              <p:cNvSpPr/>
              <p:nvPr/>
            </p:nvSpPr>
            <p:spPr>
              <a:xfrm>
                <a:off x="2425810" y="2235332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EC7DEA39-F03D-46E3-945A-DCDD8382BB65}"/>
                  </a:ext>
                </a:extLst>
              </p:cNvPr>
              <p:cNvSpPr/>
              <p:nvPr/>
            </p:nvSpPr>
            <p:spPr>
              <a:xfrm>
                <a:off x="2901263" y="20799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F1D8A902-AE73-4035-AA23-E09AAF554D2E}"/>
                  </a:ext>
                </a:extLst>
              </p:cNvPr>
              <p:cNvSpPr/>
              <p:nvPr/>
            </p:nvSpPr>
            <p:spPr>
              <a:xfrm>
                <a:off x="2906263" y="2251332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B5A7F864-01B0-420B-B69D-8AF000078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/>
              <a:t>High Level Supply Chain Management for VR&amp;E Service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6B78AB-C8C3-45A8-BE64-005B33EA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83F1FA-211D-3044-9E35-958DFBC261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456EA5A9-781B-4963-A8CB-271EF3775030}"/>
              </a:ext>
            </a:extLst>
          </p:cNvPr>
          <p:cNvSpPr/>
          <p:nvPr/>
        </p:nvSpPr>
        <p:spPr>
          <a:xfrm>
            <a:off x="2989786" y="1761470"/>
            <a:ext cx="3352800" cy="4038600"/>
          </a:xfrm>
          <a:prstGeom prst="can">
            <a:avLst>
              <a:gd name="adj" fmla="val 3889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9CEAE88-092F-4099-B3EF-68A368A3A903}"/>
              </a:ext>
            </a:extLst>
          </p:cNvPr>
          <p:cNvGrpSpPr/>
          <p:nvPr/>
        </p:nvGrpSpPr>
        <p:grpSpPr>
          <a:xfrm>
            <a:off x="3286736" y="1837670"/>
            <a:ext cx="2758899" cy="2065149"/>
            <a:chOff x="2255970" y="2125851"/>
            <a:chExt cx="2758899" cy="206514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165F1E6-80D2-4C18-A3FC-64709E345251}"/>
                </a:ext>
              </a:extLst>
            </p:cNvPr>
            <p:cNvGrpSpPr/>
            <p:nvPr/>
          </p:nvGrpSpPr>
          <p:grpSpPr>
            <a:xfrm>
              <a:off x="3102243" y="2125851"/>
              <a:ext cx="1066800" cy="1295400"/>
              <a:chOff x="2057400" y="2286000"/>
              <a:chExt cx="1066800" cy="1295400"/>
            </a:xfrm>
          </p:grpSpPr>
          <p:sp>
            <p:nvSpPr>
              <p:cNvPr id="22" name="Cylinder 21">
                <a:extLst>
                  <a:ext uri="{FF2B5EF4-FFF2-40B4-BE49-F238E27FC236}">
                    <a16:creationId xmlns:a16="http://schemas.microsoft.com/office/drawing/2014/main" id="{586BD998-3C22-48CA-8B8F-3EAD01720B51}"/>
                  </a:ext>
                </a:extLst>
              </p:cNvPr>
              <p:cNvSpPr/>
              <p:nvPr/>
            </p:nvSpPr>
            <p:spPr>
              <a:xfrm>
                <a:off x="2057400" y="2286000"/>
                <a:ext cx="1066800" cy="1295400"/>
              </a:xfrm>
              <a:prstGeom prst="can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C5EF695-ED04-4529-877C-9C796195646D}"/>
                  </a:ext>
                </a:extLst>
              </p:cNvPr>
              <p:cNvSpPr txBox="1"/>
              <p:nvPr/>
            </p:nvSpPr>
            <p:spPr>
              <a:xfrm>
                <a:off x="2057400" y="2288583"/>
                <a:ext cx="1066800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Verdana" pitchFamily="34" charset="0"/>
                    <a:cs typeface="Verdana" pitchFamily="34" charset="0"/>
                  </a:rPr>
                  <a:t>Application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21E7FC6-2265-4436-9990-06923F2D8329}"/>
                </a:ext>
              </a:extLst>
            </p:cNvPr>
            <p:cNvGrpSpPr/>
            <p:nvPr/>
          </p:nvGrpSpPr>
          <p:grpSpPr>
            <a:xfrm>
              <a:off x="3927528" y="2307971"/>
              <a:ext cx="1066800" cy="1295400"/>
              <a:chOff x="2057400" y="2286000"/>
              <a:chExt cx="1066800" cy="1295400"/>
            </a:xfrm>
          </p:grpSpPr>
          <p:sp>
            <p:nvSpPr>
              <p:cNvPr id="20" name="Cylinder 19">
                <a:extLst>
                  <a:ext uri="{FF2B5EF4-FFF2-40B4-BE49-F238E27FC236}">
                    <a16:creationId xmlns:a16="http://schemas.microsoft.com/office/drawing/2014/main" id="{A90317DA-F9E0-4324-9C6B-2ACC6B1E4194}"/>
                  </a:ext>
                </a:extLst>
              </p:cNvPr>
              <p:cNvSpPr/>
              <p:nvPr/>
            </p:nvSpPr>
            <p:spPr>
              <a:xfrm>
                <a:off x="2057400" y="2286000"/>
                <a:ext cx="1066800" cy="1295400"/>
              </a:xfrm>
              <a:prstGeom prst="can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5F9157E-BC5D-48B5-BD6D-70E126E8CACA}"/>
                  </a:ext>
                </a:extLst>
              </p:cNvPr>
              <p:cNvSpPr txBox="1"/>
              <p:nvPr/>
            </p:nvSpPr>
            <p:spPr>
              <a:xfrm>
                <a:off x="2057400" y="2288583"/>
                <a:ext cx="1066800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Verdana" pitchFamily="34" charset="0"/>
                    <a:cs typeface="Verdana" pitchFamily="34" charset="0"/>
                  </a:rPr>
                  <a:t>Marketing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9B91D5E-39BD-48B4-A955-E860A048CB3F}"/>
                </a:ext>
              </a:extLst>
            </p:cNvPr>
            <p:cNvGrpSpPr/>
            <p:nvPr/>
          </p:nvGrpSpPr>
          <p:grpSpPr>
            <a:xfrm>
              <a:off x="3948069" y="2727831"/>
              <a:ext cx="1066800" cy="1295400"/>
              <a:chOff x="2057400" y="2286000"/>
              <a:chExt cx="1066800" cy="1295400"/>
            </a:xfrm>
          </p:grpSpPr>
          <p:sp>
            <p:nvSpPr>
              <p:cNvPr id="18" name="Cylinder 17">
                <a:extLst>
                  <a:ext uri="{FF2B5EF4-FFF2-40B4-BE49-F238E27FC236}">
                    <a16:creationId xmlns:a16="http://schemas.microsoft.com/office/drawing/2014/main" id="{DEFED5AE-86F9-4055-872E-3D202F1ECEBA}"/>
                  </a:ext>
                </a:extLst>
              </p:cNvPr>
              <p:cNvSpPr/>
              <p:nvPr/>
            </p:nvSpPr>
            <p:spPr>
              <a:xfrm>
                <a:off x="2057400" y="2286000"/>
                <a:ext cx="1066800" cy="1295400"/>
              </a:xfrm>
              <a:prstGeom prst="can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86FEF6D-33F3-4AD1-B1AD-0291F5C474E3}"/>
                  </a:ext>
                </a:extLst>
              </p:cNvPr>
              <p:cNvSpPr txBox="1"/>
              <p:nvPr/>
            </p:nvSpPr>
            <p:spPr>
              <a:xfrm>
                <a:off x="2057400" y="2288583"/>
                <a:ext cx="1066800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Verdana" pitchFamily="34" charset="0"/>
                    <a:cs typeface="Verdana" pitchFamily="34" charset="0"/>
                  </a:rPr>
                  <a:t>Finance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9438BBA-6927-4D4E-8613-E0E92BAAC5C5}"/>
                </a:ext>
              </a:extLst>
            </p:cNvPr>
            <p:cNvGrpSpPr/>
            <p:nvPr/>
          </p:nvGrpSpPr>
          <p:grpSpPr>
            <a:xfrm>
              <a:off x="2285999" y="2307971"/>
              <a:ext cx="1066800" cy="1295400"/>
              <a:chOff x="2057400" y="2286000"/>
              <a:chExt cx="1066800" cy="1295400"/>
            </a:xfrm>
          </p:grpSpPr>
          <p:sp>
            <p:nvSpPr>
              <p:cNvPr id="16" name="Cylinder 15">
                <a:extLst>
                  <a:ext uri="{FF2B5EF4-FFF2-40B4-BE49-F238E27FC236}">
                    <a16:creationId xmlns:a16="http://schemas.microsoft.com/office/drawing/2014/main" id="{5F06BFDF-4DF0-4B4C-A19C-A4D7E4B5C017}"/>
                  </a:ext>
                </a:extLst>
              </p:cNvPr>
              <p:cNvSpPr/>
              <p:nvPr/>
            </p:nvSpPr>
            <p:spPr>
              <a:xfrm>
                <a:off x="2057400" y="2286000"/>
                <a:ext cx="1066800" cy="1295400"/>
              </a:xfrm>
              <a:prstGeom prst="can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185BB46-AA98-48E8-8BF2-460B9A5A2921}"/>
                  </a:ext>
                </a:extLst>
              </p:cNvPr>
              <p:cNvSpPr txBox="1"/>
              <p:nvPr/>
            </p:nvSpPr>
            <p:spPr>
              <a:xfrm>
                <a:off x="2057400" y="2288583"/>
                <a:ext cx="1066800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Verdana" pitchFamily="34" charset="0"/>
                    <a:cs typeface="Verdana" pitchFamily="34" charset="0"/>
                  </a:rPr>
                  <a:t>Evaluation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EC5D4BD-6A30-49B1-B419-2ECC449B5CC2}"/>
                </a:ext>
              </a:extLst>
            </p:cNvPr>
            <p:cNvGrpSpPr/>
            <p:nvPr/>
          </p:nvGrpSpPr>
          <p:grpSpPr>
            <a:xfrm>
              <a:off x="2255970" y="2713480"/>
              <a:ext cx="1066800" cy="1295400"/>
              <a:chOff x="2057400" y="2286000"/>
              <a:chExt cx="1066800" cy="1295400"/>
            </a:xfrm>
          </p:grpSpPr>
          <p:sp>
            <p:nvSpPr>
              <p:cNvPr id="14" name="Cylinder 13">
                <a:extLst>
                  <a:ext uri="{FF2B5EF4-FFF2-40B4-BE49-F238E27FC236}">
                    <a16:creationId xmlns:a16="http://schemas.microsoft.com/office/drawing/2014/main" id="{B319D99E-41BC-47A0-B488-85ACA886630E}"/>
                  </a:ext>
                </a:extLst>
              </p:cNvPr>
              <p:cNvSpPr/>
              <p:nvPr/>
            </p:nvSpPr>
            <p:spPr>
              <a:xfrm>
                <a:off x="2057400" y="2286000"/>
                <a:ext cx="1066800" cy="1295400"/>
              </a:xfrm>
              <a:prstGeom prst="can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1D59E34-6931-44F0-859F-96E43597117E}"/>
                  </a:ext>
                </a:extLst>
              </p:cNvPr>
              <p:cNvSpPr txBox="1"/>
              <p:nvPr/>
            </p:nvSpPr>
            <p:spPr>
              <a:xfrm>
                <a:off x="2057400" y="2288583"/>
                <a:ext cx="1066800" cy="26161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Verdana" pitchFamily="34" charset="0"/>
                    <a:cs typeface="Verdana" pitchFamily="34" charset="0"/>
                  </a:rPr>
                  <a:t>Plan Develop.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E9684A0-318D-49D2-A1C4-81C61F3C0F52}"/>
                </a:ext>
              </a:extLst>
            </p:cNvPr>
            <p:cNvGrpSpPr/>
            <p:nvPr/>
          </p:nvGrpSpPr>
          <p:grpSpPr>
            <a:xfrm>
              <a:off x="3060590" y="2895600"/>
              <a:ext cx="1066800" cy="1295400"/>
              <a:chOff x="2057400" y="2286000"/>
              <a:chExt cx="1066800" cy="1295400"/>
            </a:xfrm>
          </p:grpSpPr>
          <p:sp>
            <p:nvSpPr>
              <p:cNvPr id="12" name="Cylinder 11">
                <a:extLst>
                  <a:ext uri="{FF2B5EF4-FFF2-40B4-BE49-F238E27FC236}">
                    <a16:creationId xmlns:a16="http://schemas.microsoft.com/office/drawing/2014/main" id="{723BA609-520D-4F1D-8A10-7F26D8526DED}"/>
                  </a:ext>
                </a:extLst>
              </p:cNvPr>
              <p:cNvSpPr/>
              <p:nvPr/>
            </p:nvSpPr>
            <p:spPr>
              <a:xfrm>
                <a:off x="2057400" y="2286000"/>
                <a:ext cx="1066800" cy="1295400"/>
              </a:xfrm>
              <a:prstGeom prst="can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0F9210E-D7B8-4EFA-9B13-9D96926C2F71}"/>
                  </a:ext>
                </a:extLst>
              </p:cNvPr>
              <p:cNvSpPr txBox="1"/>
              <p:nvPr/>
            </p:nvSpPr>
            <p:spPr>
              <a:xfrm>
                <a:off x="2057400" y="2296278"/>
                <a:ext cx="1066800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Verdana" pitchFamily="34" charset="0"/>
                    <a:cs typeface="Verdana" pitchFamily="34" charset="0"/>
                  </a:rPr>
                  <a:t>Case Monitoring</a:t>
                </a:r>
              </a:p>
            </p:txBody>
          </p:sp>
        </p:grpSp>
      </p:grpSp>
      <p:sp>
        <p:nvSpPr>
          <p:cNvPr id="24" name="Flowchart: Stored Data 23">
            <a:extLst>
              <a:ext uri="{FF2B5EF4-FFF2-40B4-BE49-F238E27FC236}">
                <a16:creationId xmlns:a16="http://schemas.microsoft.com/office/drawing/2014/main" id="{88A90B01-0C23-44DB-A26C-E9AEC1E8BC27}"/>
              </a:ext>
            </a:extLst>
          </p:cNvPr>
          <p:cNvSpPr/>
          <p:nvPr/>
        </p:nvSpPr>
        <p:spPr>
          <a:xfrm rot="16200000">
            <a:off x="2902601" y="2512483"/>
            <a:ext cx="3527172" cy="3352801"/>
          </a:xfrm>
          <a:prstGeom prst="flowChartOnlineStorage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FE8198B-FF59-43AA-A868-02F86F763C29}"/>
              </a:ext>
            </a:extLst>
          </p:cNvPr>
          <p:cNvGrpSpPr/>
          <p:nvPr/>
        </p:nvGrpSpPr>
        <p:grpSpPr>
          <a:xfrm>
            <a:off x="6342586" y="2101808"/>
            <a:ext cx="887479" cy="3709348"/>
            <a:chOff x="6342586" y="2017400"/>
            <a:chExt cx="887479" cy="3709348"/>
          </a:xfrm>
        </p:grpSpPr>
        <p:sp>
          <p:nvSpPr>
            <p:cNvPr id="26" name="Cylinder 25">
              <a:extLst>
                <a:ext uri="{FF2B5EF4-FFF2-40B4-BE49-F238E27FC236}">
                  <a16:creationId xmlns:a16="http://schemas.microsoft.com/office/drawing/2014/main" id="{1EA68CAB-D42A-4662-83E9-51AF58C54436}"/>
                </a:ext>
              </a:extLst>
            </p:cNvPr>
            <p:cNvSpPr/>
            <p:nvPr/>
          </p:nvSpPr>
          <p:spPr>
            <a:xfrm>
              <a:off x="6342586" y="2017455"/>
              <a:ext cx="887479" cy="3709293"/>
            </a:xfrm>
            <a:prstGeom prst="can">
              <a:avLst>
                <a:gd name="adj" fmla="val 6794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782207A-BD38-4071-9206-8451F0E57D73}"/>
                </a:ext>
              </a:extLst>
            </p:cNvPr>
            <p:cNvGrpSpPr/>
            <p:nvPr/>
          </p:nvGrpSpPr>
          <p:grpSpPr>
            <a:xfrm>
              <a:off x="6399571" y="2017400"/>
              <a:ext cx="773508" cy="587629"/>
              <a:chOff x="2420810" y="2003711"/>
              <a:chExt cx="773508" cy="587629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F1A82363-4741-420B-87A4-A9B5A89F0AD4}"/>
                  </a:ext>
                </a:extLst>
              </p:cNvPr>
              <p:cNvSpPr/>
              <p:nvPr/>
            </p:nvSpPr>
            <p:spPr>
              <a:xfrm>
                <a:off x="2674350" y="20037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E0386CE3-C553-44C2-A4CB-41A365A1E978}"/>
                  </a:ext>
                </a:extLst>
              </p:cNvPr>
              <p:cNvSpPr/>
              <p:nvPr/>
            </p:nvSpPr>
            <p:spPr>
              <a:xfrm>
                <a:off x="2674350" y="2310165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AC5CCBF9-86EC-4932-9755-FDEA0FE81EDF}"/>
                  </a:ext>
                </a:extLst>
              </p:cNvPr>
              <p:cNvSpPr/>
              <p:nvPr/>
            </p:nvSpPr>
            <p:spPr>
              <a:xfrm>
                <a:off x="2420810" y="20799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191FD1F3-A166-47B5-B47E-7210AE3911CF}"/>
                  </a:ext>
                </a:extLst>
              </p:cNvPr>
              <p:cNvSpPr/>
              <p:nvPr/>
            </p:nvSpPr>
            <p:spPr>
              <a:xfrm>
                <a:off x="2425810" y="2235332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7658EC1E-8835-43BB-8EEC-7A0F9BCDE7BC}"/>
                  </a:ext>
                </a:extLst>
              </p:cNvPr>
              <p:cNvSpPr/>
              <p:nvPr/>
            </p:nvSpPr>
            <p:spPr>
              <a:xfrm>
                <a:off x="2901263" y="20799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8B4A68AD-926E-4BEF-BC3A-096703190244}"/>
                  </a:ext>
                </a:extLst>
              </p:cNvPr>
              <p:cNvSpPr/>
              <p:nvPr/>
            </p:nvSpPr>
            <p:spPr>
              <a:xfrm>
                <a:off x="2906263" y="2251332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787FB5F-FEDA-4AFE-96EB-0BDAB484E83B}"/>
              </a:ext>
            </a:extLst>
          </p:cNvPr>
          <p:cNvGrpSpPr/>
          <p:nvPr/>
        </p:nvGrpSpPr>
        <p:grpSpPr>
          <a:xfrm>
            <a:off x="2102306" y="2101808"/>
            <a:ext cx="887479" cy="3709348"/>
            <a:chOff x="6342586" y="2473939"/>
            <a:chExt cx="887479" cy="3709348"/>
          </a:xfrm>
        </p:grpSpPr>
        <p:sp>
          <p:nvSpPr>
            <p:cNvPr id="36" name="Cylinder 35">
              <a:extLst>
                <a:ext uri="{FF2B5EF4-FFF2-40B4-BE49-F238E27FC236}">
                  <a16:creationId xmlns:a16="http://schemas.microsoft.com/office/drawing/2014/main" id="{E8429648-4185-4E7C-A04D-1B4529547FF0}"/>
                </a:ext>
              </a:extLst>
            </p:cNvPr>
            <p:cNvSpPr/>
            <p:nvPr/>
          </p:nvSpPr>
          <p:spPr>
            <a:xfrm>
              <a:off x="6342586" y="2473994"/>
              <a:ext cx="887479" cy="3709293"/>
            </a:xfrm>
            <a:prstGeom prst="can">
              <a:avLst>
                <a:gd name="adj" fmla="val 6794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BA5B15D5-E87B-46D0-898C-2088FCBE2424}"/>
                </a:ext>
              </a:extLst>
            </p:cNvPr>
            <p:cNvGrpSpPr/>
            <p:nvPr/>
          </p:nvGrpSpPr>
          <p:grpSpPr>
            <a:xfrm>
              <a:off x="6399571" y="2473939"/>
              <a:ext cx="773508" cy="587629"/>
              <a:chOff x="2420810" y="2003711"/>
              <a:chExt cx="773508" cy="587629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49D7F2A4-0B49-4647-B9B7-EA6B8DC60AB5}"/>
                  </a:ext>
                </a:extLst>
              </p:cNvPr>
              <p:cNvSpPr/>
              <p:nvPr/>
            </p:nvSpPr>
            <p:spPr>
              <a:xfrm>
                <a:off x="2674350" y="20037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7E737EA8-AD22-4BEE-9933-98FA8C102B6D}"/>
                  </a:ext>
                </a:extLst>
              </p:cNvPr>
              <p:cNvSpPr/>
              <p:nvPr/>
            </p:nvSpPr>
            <p:spPr>
              <a:xfrm>
                <a:off x="2674350" y="2310165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FE9F909B-402E-4B65-A8C3-4DAA80A8A4D9}"/>
                  </a:ext>
                </a:extLst>
              </p:cNvPr>
              <p:cNvSpPr/>
              <p:nvPr/>
            </p:nvSpPr>
            <p:spPr>
              <a:xfrm>
                <a:off x="2420810" y="20799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CC9AC300-FDE0-417A-A499-B233CCC86F4B}"/>
                  </a:ext>
                </a:extLst>
              </p:cNvPr>
              <p:cNvSpPr/>
              <p:nvPr/>
            </p:nvSpPr>
            <p:spPr>
              <a:xfrm>
                <a:off x="2425810" y="2235332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51D830D7-222D-4BBD-9C23-37271DC439A3}"/>
                  </a:ext>
                </a:extLst>
              </p:cNvPr>
              <p:cNvSpPr/>
              <p:nvPr/>
            </p:nvSpPr>
            <p:spPr>
              <a:xfrm>
                <a:off x="2901263" y="20799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65B037B7-0A90-4DD6-8DBA-7BEC86707630}"/>
                  </a:ext>
                </a:extLst>
              </p:cNvPr>
              <p:cNvSpPr/>
              <p:nvPr/>
            </p:nvSpPr>
            <p:spPr>
              <a:xfrm>
                <a:off x="2906263" y="2251332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EDC6625-D9BA-41C2-8294-9B8B9DDDB71E}"/>
              </a:ext>
            </a:extLst>
          </p:cNvPr>
          <p:cNvGrpSpPr/>
          <p:nvPr/>
        </p:nvGrpSpPr>
        <p:grpSpPr>
          <a:xfrm>
            <a:off x="1221307" y="2101808"/>
            <a:ext cx="887479" cy="3709348"/>
            <a:chOff x="6342586" y="2473939"/>
            <a:chExt cx="887479" cy="3709348"/>
          </a:xfrm>
        </p:grpSpPr>
        <p:sp>
          <p:nvSpPr>
            <p:cNvPr id="45" name="Cylinder 44">
              <a:extLst>
                <a:ext uri="{FF2B5EF4-FFF2-40B4-BE49-F238E27FC236}">
                  <a16:creationId xmlns:a16="http://schemas.microsoft.com/office/drawing/2014/main" id="{784874E8-7B05-4664-8D7B-54D153AFB82C}"/>
                </a:ext>
              </a:extLst>
            </p:cNvPr>
            <p:cNvSpPr/>
            <p:nvPr/>
          </p:nvSpPr>
          <p:spPr>
            <a:xfrm>
              <a:off x="6342586" y="2473994"/>
              <a:ext cx="887479" cy="3709293"/>
            </a:xfrm>
            <a:prstGeom prst="can">
              <a:avLst>
                <a:gd name="adj" fmla="val 6794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65D424D-E7F0-4D68-B775-56A25137AF22}"/>
                </a:ext>
              </a:extLst>
            </p:cNvPr>
            <p:cNvGrpSpPr/>
            <p:nvPr/>
          </p:nvGrpSpPr>
          <p:grpSpPr>
            <a:xfrm>
              <a:off x="6399571" y="2473939"/>
              <a:ext cx="773508" cy="587629"/>
              <a:chOff x="2420810" y="2003711"/>
              <a:chExt cx="773508" cy="587629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44420FF8-1A8E-4DA1-92FD-AA88489DD5D7}"/>
                  </a:ext>
                </a:extLst>
              </p:cNvPr>
              <p:cNvSpPr/>
              <p:nvPr/>
            </p:nvSpPr>
            <p:spPr>
              <a:xfrm>
                <a:off x="2674350" y="20037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F2E08B07-366A-488B-88C9-53C9C9986A6D}"/>
                  </a:ext>
                </a:extLst>
              </p:cNvPr>
              <p:cNvSpPr/>
              <p:nvPr/>
            </p:nvSpPr>
            <p:spPr>
              <a:xfrm>
                <a:off x="2674350" y="2310165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1D2401A-8D22-4A57-818F-5ED71C6D6E40}"/>
                  </a:ext>
                </a:extLst>
              </p:cNvPr>
              <p:cNvSpPr/>
              <p:nvPr/>
            </p:nvSpPr>
            <p:spPr>
              <a:xfrm>
                <a:off x="2420810" y="20799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29542FE5-459E-4B3C-B524-31C3EAD7B49D}"/>
                  </a:ext>
                </a:extLst>
              </p:cNvPr>
              <p:cNvSpPr/>
              <p:nvPr/>
            </p:nvSpPr>
            <p:spPr>
              <a:xfrm>
                <a:off x="2425810" y="2235332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4E082821-B1FE-4851-A5DF-D1A6871E120D}"/>
                  </a:ext>
                </a:extLst>
              </p:cNvPr>
              <p:cNvSpPr/>
              <p:nvPr/>
            </p:nvSpPr>
            <p:spPr>
              <a:xfrm>
                <a:off x="2901263" y="2079911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2B13163D-2597-4DA3-AF35-9FAB4A0CDC60}"/>
                  </a:ext>
                </a:extLst>
              </p:cNvPr>
              <p:cNvSpPr/>
              <p:nvPr/>
            </p:nvSpPr>
            <p:spPr>
              <a:xfrm>
                <a:off x="2906263" y="2251332"/>
                <a:ext cx="288055" cy="281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3" name="Arrow: Right 52">
            <a:extLst>
              <a:ext uri="{FF2B5EF4-FFF2-40B4-BE49-F238E27FC236}">
                <a16:creationId xmlns:a16="http://schemas.microsoft.com/office/drawing/2014/main" id="{CBB7720D-1BD8-4131-B264-25B8703D09A4}"/>
              </a:ext>
            </a:extLst>
          </p:cNvPr>
          <p:cNvSpPr/>
          <p:nvPr/>
        </p:nvSpPr>
        <p:spPr>
          <a:xfrm>
            <a:off x="1221307" y="2189306"/>
            <a:ext cx="6889758" cy="343501"/>
          </a:xfrm>
          <a:prstGeom prst="rightArrow">
            <a:avLst>
              <a:gd name="adj1" fmla="val 50000"/>
              <a:gd name="adj2" fmla="val 94295"/>
            </a:avLst>
          </a:prstGeom>
          <a:solidFill>
            <a:schemeClr val="accent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VETERAN FLOW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92BC20F-C0B4-437A-B75E-5F66B18AA438}"/>
              </a:ext>
            </a:extLst>
          </p:cNvPr>
          <p:cNvSpPr/>
          <p:nvPr/>
        </p:nvSpPr>
        <p:spPr>
          <a:xfrm>
            <a:off x="1221307" y="998808"/>
            <a:ext cx="6889758" cy="29462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 Flow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BDA9297-3521-4E2E-9E4C-09887E28DE8F}"/>
              </a:ext>
            </a:extLst>
          </p:cNvPr>
          <p:cNvSpPr/>
          <p:nvPr/>
        </p:nvSpPr>
        <p:spPr>
          <a:xfrm>
            <a:off x="1221307" y="3087350"/>
            <a:ext cx="6889758" cy="179537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VETERAN RELATIONSHIP MANAGEMENT (ALUMNI)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05CC9E0-0628-4DAB-A9B6-89BBB1E683E0}"/>
              </a:ext>
            </a:extLst>
          </p:cNvPr>
          <p:cNvSpPr/>
          <p:nvPr/>
        </p:nvSpPr>
        <p:spPr>
          <a:xfrm>
            <a:off x="1221307" y="3394396"/>
            <a:ext cx="6889758" cy="179537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SUPPLIER RELATIONSHIP MANAGEMENT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D4A5580-7EA7-4E36-AE57-C42B81E2A37A}"/>
              </a:ext>
            </a:extLst>
          </p:cNvPr>
          <p:cNvSpPr/>
          <p:nvPr/>
        </p:nvSpPr>
        <p:spPr>
          <a:xfrm>
            <a:off x="1221307" y="3701442"/>
            <a:ext cx="6889758" cy="179537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CUSTOMER SERVICE MANAGEMENT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ADD680F-861E-43C3-B836-59621310F038}"/>
              </a:ext>
            </a:extLst>
          </p:cNvPr>
          <p:cNvSpPr/>
          <p:nvPr/>
        </p:nvSpPr>
        <p:spPr>
          <a:xfrm>
            <a:off x="1221307" y="4008488"/>
            <a:ext cx="6889758" cy="179537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DEMAND MANAGEMENT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DDC9A80-48E1-49A7-809C-872640FF3676}"/>
              </a:ext>
            </a:extLst>
          </p:cNvPr>
          <p:cNvSpPr/>
          <p:nvPr/>
        </p:nvSpPr>
        <p:spPr>
          <a:xfrm>
            <a:off x="1221307" y="4315534"/>
            <a:ext cx="6889758" cy="179537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EVALUATION &amp; PLANNING MANAGEMENT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C1D9CDD-77B9-4EFE-8A33-A87DB253D58E}"/>
              </a:ext>
            </a:extLst>
          </p:cNvPr>
          <p:cNvSpPr/>
          <p:nvPr/>
        </p:nvSpPr>
        <p:spPr>
          <a:xfrm>
            <a:off x="1221307" y="4622580"/>
            <a:ext cx="6889758" cy="179537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CAPACITY MANAGEMENT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A0B3823-3432-4837-A0DC-6B247EEA61C3}"/>
              </a:ext>
            </a:extLst>
          </p:cNvPr>
          <p:cNvSpPr/>
          <p:nvPr/>
        </p:nvSpPr>
        <p:spPr>
          <a:xfrm>
            <a:off x="1221307" y="4929626"/>
            <a:ext cx="6889758" cy="179537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SERVICE DEVELOPMENT AND MODERNIZATION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6F29EC0-61B0-43F6-980D-74E350306ED4}"/>
              </a:ext>
            </a:extLst>
          </p:cNvPr>
          <p:cNvSpPr/>
          <p:nvPr/>
        </p:nvSpPr>
        <p:spPr>
          <a:xfrm>
            <a:off x="1221307" y="5236671"/>
            <a:ext cx="6889758" cy="179537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 RECOVERY MANAGEMENT (DISCONTINUED CASES)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A94524A-0CCF-472C-ACA2-AEB545F638A0}"/>
              </a:ext>
            </a:extLst>
          </p:cNvPr>
          <p:cNvSpPr txBox="1"/>
          <p:nvPr/>
        </p:nvSpPr>
        <p:spPr>
          <a:xfrm>
            <a:off x="1192725" y="1649858"/>
            <a:ext cx="956747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National Suppliers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051537-5728-42BE-BE1D-74AE9B41E656}"/>
              </a:ext>
            </a:extLst>
          </p:cNvPr>
          <p:cNvSpPr txBox="1"/>
          <p:nvPr/>
        </p:nvSpPr>
        <p:spPr>
          <a:xfrm>
            <a:off x="2083741" y="1649858"/>
            <a:ext cx="956747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Regional Suppliers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E96A8FF-EDB1-402A-ABAE-8DE19763398B}"/>
              </a:ext>
            </a:extLst>
          </p:cNvPr>
          <p:cNvSpPr txBox="1"/>
          <p:nvPr/>
        </p:nvSpPr>
        <p:spPr>
          <a:xfrm>
            <a:off x="4087354" y="1551458"/>
            <a:ext cx="1157664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Regional Office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0B417BA-D8D2-4C06-A244-9B23988B7926}"/>
              </a:ext>
            </a:extLst>
          </p:cNvPr>
          <p:cNvSpPr txBox="1"/>
          <p:nvPr/>
        </p:nvSpPr>
        <p:spPr>
          <a:xfrm>
            <a:off x="6024136" y="1649858"/>
            <a:ext cx="1214864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Veteran – Recent Outcome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B3FE39-D746-411A-8338-E934904E3732}"/>
              </a:ext>
            </a:extLst>
          </p:cNvPr>
          <p:cNvSpPr txBox="1"/>
          <p:nvPr/>
        </p:nvSpPr>
        <p:spPr>
          <a:xfrm>
            <a:off x="7090713" y="1565220"/>
            <a:ext cx="1291287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Veteran – Sustained Alumni (5+ years)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2F08C236-538C-4B71-8964-AB5EBDFA641F}"/>
              </a:ext>
            </a:extLst>
          </p:cNvPr>
          <p:cNvCxnSpPr>
            <a:cxnSpLocks/>
            <a:endCxn id="65" idx="0"/>
          </p:cNvCxnSpPr>
          <p:nvPr/>
        </p:nvCxnSpPr>
        <p:spPr>
          <a:xfrm>
            <a:off x="4666186" y="1324365"/>
            <a:ext cx="0" cy="227093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5B8F57B-E55C-47D8-B663-BC7419458C8D}"/>
              </a:ext>
            </a:extLst>
          </p:cNvPr>
          <p:cNvCxnSpPr>
            <a:cxnSpLocks/>
            <a:endCxn id="63" idx="0"/>
          </p:cNvCxnSpPr>
          <p:nvPr/>
        </p:nvCxnSpPr>
        <p:spPr>
          <a:xfrm flipH="1">
            <a:off x="1671099" y="1283577"/>
            <a:ext cx="148790" cy="36628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4696853-2C85-4B64-8E95-7A1064A7BABA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2562115" y="1283577"/>
            <a:ext cx="0" cy="36628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D06F77B-FA37-4AE7-81E5-776710CB3A7B}"/>
              </a:ext>
            </a:extLst>
          </p:cNvPr>
          <p:cNvCxnSpPr>
            <a:cxnSpLocks/>
            <a:endCxn id="66" idx="0"/>
          </p:cNvCxnSpPr>
          <p:nvPr/>
        </p:nvCxnSpPr>
        <p:spPr>
          <a:xfrm flipH="1">
            <a:off x="6631568" y="1283577"/>
            <a:ext cx="13958" cy="36628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0944913-0A27-4690-BA0C-FF711A770BF9}"/>
              </a:ext>
            </a:extLst>
          </p:cNvPr>
          <p:cNvCxnSpPr>
            <a:cxnSpLocks/>
            <a:endCxn id="67" idx="0"/>
          </p:cNvCxnSpPr>
          <p:nvPr/>
        </p:nvCxnSpPr>
        <p:spPr>
          <a:xfrm>
            <a:off x="7653982" y="1227408"/>
            <a:ext cx="82375" cy="337812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E39A0312-A9F3-41A5-B2C1-96821327FA20}"/>
              </a:ext>
            </a:extLst>
          </p:cNvPr>
          <p:cNvSpPr txBox="1"/>
          <p:nvPr/>
        </p:nvSpPr>
        <p:spPr>
          <a:xfrm rot="16200000">
            <a:off x="-802831" y="3603888"/>
            <a:ext cx="3425027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VR&amp;E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Service Chain Management Processes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BFB3A66-EDAE-49EC-8348-FBA5D39A87BC}"/>
              </a:ext>
            </a:extLst>
          </p:cNvPr>
          <p:cNvSpPr txBox="1"/>
          <p:nvPr/>
        </p:nvSpPr>
        <p:spPr>
          <a:xfrm>
            <a:off x="1151834" y="6006414"/>
            <a:ext cx="7529283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© Supply Chain Management Institute. Source: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 Supply Chain Management: Processes, Partnerships, Performance,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p. 3.</a:t>
            </a:r>
          </a:p>
        </p:txBody>
      </p:sp>
    </p:spTree>
    <p:extLst>
      <p:ext uri="{BB962C8B-B14F-4D97-AF65-F5344CB8AC3E}">
        <p14:creationId xmlns:p14="http://schemas.microsoft.com/office/powerpoint/2010/main" val="2903426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49B20A-A4CD-496A-B149-1C7ED6EB7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Integrating Management Processes</a:t>
            </a:r>
            <a:endParaRPr lang="en-US" sz="27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25DD30-195F-4DA5-9AEC-E1884704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23F1DA-15A7-4D1F-A684-12B71BB075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3895725"/>
            <a:ext cx="8229600" cy="19351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sz="2100" dirty="0"/>
              <a:t>Decision-makers i.e. VBA Leadership, Business Lines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100" dirty="0"/>
              <a:t>VR&amp;E Senior leadership, managers, supervisors, input from external partners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92A5EB-604B-4337-92E8-B0AB65DCA524}"/>
              </a:ext>
            </a:extLst>
          </p:cNvPr>
          <p:cNvSpPr/>
          <p:nvPr/>
        </p:nvSpPr>
        <p:spPr>
          <a:xfrm>
            <a:off x="3829050" y="2168900"/>
            <a:ext cx="1485900" cy="1336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Demand-supply integration (S&amp;OP)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59A080-86B6-402E-A95C-4D25264D33C2}"/>
              </a:ext>
            </a:extLst>
          </p:cNvPr>
          <p:cNvSpPr/>
          <p:nvPr/>
        </p:nvSpPr>
        <p:spPr>
          <a:xfrm>
            <a:off x="66753" y="2057400"/>
            <a:ext cx="1752521" cy="1295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Demand –Veterans, Servicemembers and Dependents for services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1EE695-9DB9-4F51-A8DE-5C0448842614}"/>
              </a:ext>
            </a:extLst>
          </p:cNvPr>
          <p:cNvSpPr/>
          <p:nvPr/>
        </p:nvSpPr>
        <p:spPr>
          <a:xfrm>
            <a:off x="1590058" y="866017"/>
            <a:ext cx="1381742" cy="1295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VRE LEADERSHIP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6EA99BF-EF26-4261-B84C-70B0B18CF0D7}"/>
              </a:ext>
            </a:extLst>
          </p:cNvPr>
          <p:cNvSpPr/>
          <p:nvPr/>
        </p:nvSpPr>
        <p:spPr>
          <a:xfrm>
            <a:off x="6223940" y="829068"/>
            <a:ext cx="1295400" cy="1295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OFM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C17334C-C3FF-4F6D-9833-9F8308CE04A8}"/>
              </a:ext>
            </a:extLst>
          </p:cNvPr>
          <p:cNvSpPr/>
          <p:nvPr/>
        </p:nvSpPr>
        <p:spPr>
          <a:xfrm>
            <a:off x="7719582" y="1114689"/>
            <a:ext cx="1295400" cy="118189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OFO</a:t>
            </a:r>
          </a:p>
          <a:p>
            <a:pPr algn="ctr"/>
            <a:r>
              <a:rPr lang="en-US" sz="1100"/>
              <a:t>REGIONAL OFFICES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9E453872-1AC4-4282-933D-94FC25CE40C5}"/>
              </a:ext>
            </a:extLst>
          </p:cNvPr>
          <p:cNvSpPr/>
          <p:nvPr/>
        </p:nvSpPr>
        <p:spPr>
          <a:xfrm flipH="1">
            <a:off x="1990725" y="2938200"/>
            <a:ext cx="1676400" cy="3514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4FB1A97-F20A-4DF3-95E2-5DAD2283664E}"/>
              </a:ext>
            </a:extLst>
          </p:cNvPr>
          <p:cNvSpPr/>
          <p:nvPr/>
        </p:nvSpPr>
        <p:spPr>
          <a:xfrm>
            <a:off x="1990725" y="2410934"/>
            <a:ext cx="1676400" cy="3514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2BF5D4A7-5771-44CE-8A81-35D6629A6E70}"/>
              </a:ext>
            </a:extLst>
          </p:cNvPr>
          <p:cNvSpPr/>
          <p:nvPr/>
        </p:nvSpPr>
        <p:spPr>
          <a:xfrm rot="1535942">
            <a:off x="2971383" y="1797809"/>
            <a:ext cx="762000" cy="3514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BD6BB670-43CA-4AF8-AD82-9E6924C6E250}"/>
              </a:ext>
            </a:extLst>
          </p:cNvPr>
          <p:cNvSpPr/>
          <p:nvPr/>
        </p:nvSpPr>
        <p:spPr>
          <a:xfrm rot="20114454">
            <a:off x="5424317" y="1920266"/>
            <a:ext cx="762000" cy="3514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6EBDCD14-103D-48DD-A3FD-5FE1353F985F}"/>
              </a:ext>
            </a:extLst>
          </p:cNvPr>
          <p:cNvSpPr/>
          <p:nvPr/>
        </p:nvSpPr>
        <p:spPr>
          <a:xfrm rot="9151842">
            <a:off x="5152801" y="1646569"/>
            <a:ext cx="762000" cy="3514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91326FD2-404E-442E-99CC-4E9DA7A9DB2F}"/>
              </a:ext>
            </a:extLst>
          </p:cNvPr>
          <p:cNvSpPr/>
          <p:nvPr/>
        </p:nvSpPr>
        <p:spPr>
          <a:xfrm>
            <a:off x="5486400" y="2923149"/>
            <a:ext cx="1676400" cy="3514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9724A9E-E06E-4819-9F04-2BDF244EEED2}"/>
              </a:ext>
            </a:extLst>
          </p:cNvPr>
          <p:cNvSpPr/>
          <p:nvPr/>
        </p:nvSpPr>
        <p:spPr>
          <a:xfrm flipH="1">
            <a:off x="5486400" y="2395883"/>
            <a:ext cx="1676400" cy="3514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4B7E2F-5C9F-4734-95D6-0EDA3D675FC9}"/>
              </a:ext>
            </a:extLst>
          </p:cNvPr>
          <p:cNvSpPr txBox="1"/>
          <p:nvPr/>
        </p:nvSpPr>
        <p:spPr>
          <a:xfrm>
            <a:off x="2639259" y="2010782"/>
            <a:ext cx="1027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Strategic direction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B8F0F4-5855-4902-BDA4-67A9D97F0518}"/>
              </a:ext>
            </a:extLst>
          </p:cNvPr>
          <p:cNvSpPr txBox="1"/>
          <p:nvPr/>
        </p:nvSpPr>
        <p:spPr>
          <a:xfrm>
            <a:off x="2224050" y="2680610"/>
            <a:ext cx="148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Demand Forecast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2EE817-CFE2-47FB-845E-AA8F9962CF05}"/>
              </a:ext>
            </a:extLst>
          </p:cNvPr>
          <p:cNvSpPr txBox="1"/>
          <p:nvPr/>
        </p:nvSpPr>
        <p:spPr>
          <a:xfrm>
            <a:off x="2400300" y="3200400"/>
            <a:ext cx="148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Demand Plan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B25957-26BA-40E8-885B-E3044F665C98}"/>
              </a:ext>
            </a:extLst>
          </p:cNvPr>
          <p:cNvSpPr txBox="1"/>
          <p:nvPr/>
        </p:nvSpPr>
        <p:spPr>
          <a:xfrm>
            <a:off x="5676900" y="3214300"/>
            <a:ext cx="148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Operational Plan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BD94E9-6658-482C-847D-8025B93653F9}"/>
              </a:ext>
            </a:extLst>
          </p:cNvPr>
          <p:cNvSpPr txBox="1"/>
          <p:nvPr/>
        </p:nvSpPr>
        <p:spPr>
          <a:xfrm>
            <a:off x="5753175" y="2657973"/>
            <a:ext cx="148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Capacity forecast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AF4225-A1CA-47E7-88C1-D90E40DA7A76}"/>
              </a:ext>
            </a:extLst>
          </p:cNvPr>
          <p:cNvSpPr txBox="1"/>
          <p:nvPr/>
        </p:nvSpPr>
        <p:spPr>
          <a:xfrm>
            <a:off x="6023698" y="2070504"/>
            <a:ext cx="1075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Finance Plan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C8D08C-94A9-4CFA-901C-E663B437441A}"/>
              </a:ext>
            </a:extLst>
          </p:cNvPr>
          <p:cNvSpPr txBox="1"/>
          <p:nvPr/>
        </p:nvSpPr>
        <p:spPr>
          <a:xfrm>
            <a:off x="5129097" y="1266691"/>
            <a:ext cx="714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Finance Goal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C55A626-68D6-4E3E-AE6F-1DF575060FD2}"/>
              </a:ext>
            </a:extLst>
          </p:cNvPr>
          <p:cNvSpPr/>
          <p:nvPr/>
        </p:nvSpPr>
        <p:spPr>
          <a:xfrm>
            <a:off x="6224880" y="842932"/>
            <a:ext cx="1295400" cy="1295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OFM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D2A61F1-5F03-48F6-89FF-5FE1C71A02ED}"/>
              </a:ext>
            </a:extLst>
          </p:cNvPr>
          <p:cNvSpPr/>
          <p:nvPr/>
        </p:nvSpPr>
        <p:spPr>
          <a:xfrm>
            <a:off x="7553400" y="2323303"/>
            <a:ext cx="1295400" cy="118189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VBA BUSINESS LINES</a:t>
            </a:r>
          </a:p>
        </p:txBody>
      </p:sp>
    </p:spTree>
    <p:extLst>
      <p:ext uri="{BB962C8B-B14F-4D97-AF65-F5344CB8AC3E}">
        <p14:creationId xmlns:p14="http://schemas.microsoft.com/office/powerpoint/2010/main" val="60469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CA97C2-D499-4D57-9088-CD8E4E0E4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VR&amp;E SCM Discussion</a:t>
            </a:r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AE1B9DE7-066F-4E4D-B31B-7CBCE7206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414736"/>
              </p:ext>
            </p:extLst>
          </p:nvPr>
        </p:nvGraphicFramePr>
        <p:xfrm>
          <a:off x="76200" y="874545"/>
          <a:ext cx="8991600" cy="525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15470972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95149592"/>
                    </a:ext>
                  </a:extLst>
                </a:gridCol>
              </a:tblGrid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Supply Chain Management/Value Stream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Supply Chain Inputs/Dependencies (Examples)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57011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Program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Office of Management and Budget (OMB)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1592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Pre Separation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Transition and Economic Development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095334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VSOC/IDES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Military Installations/IHLs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069342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 dirty="0"/>
                        <a:t>Program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eBenefits, VBA Systems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26639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Orientation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Case Management 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773890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Entitlement/Evaluation and Planning (Plan Development)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Department of Labor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815141"/>
                  </a:ext>
                </a:extLst>
              </a:tr>
              <a:tr h="1164239">
                <a:tc>
                  <a:txBody>
                    <a:bodyPr/>
                    <a:lstStyle/>
                    <a:p>
                      <a:r>
                        <a:rPr lang="en-US" sz="1400"/>
                        <a:t>Five Tracks to Employment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/>
                        <a:t>Reemployment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/>
                        <a:t>Rapid Access to Employment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/>
                        <a:t>Employment Through Long Term Services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/>
                        <a:t>Self Employment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/>
                        <a:t>Independent Living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USERRA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Short Term Training Providers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IHLs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SBA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LGY-SAH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226210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Extended Evaluation/Discontinuances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Veterans Health Administration, CWT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297758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Case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e-VA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798049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Employment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VR&amp;E National Contract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760140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Education/Maximum Rehabilitation Gains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Institutions of Higher Learning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479203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/>
                        <a:t>Employment Rehabilitations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Employment Verifications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013756"/>
                  </a:ext>
                </a:extLst>
              </a:tr>
              <a:tr h="314889">
                <a:tc>
                  <a:txBody>
                    <a:bodyPr/>
                    <a:lstStyle/>
                    <a:p>
                      <a:r>
                        <a:rPr lang="en-US" sz="1400" dirty="0"/>
                        <a:t>Post Employment Follow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PA&amp;I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12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602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314744-337F-49A3-A7CF-65248C346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Questions and Answers</a:t>
            </a:r>
          </a:p>
        </p:txBody>
      </p:sp>
      <p:pic>
        <p:nvPicPr>
          <p:cNvPr id="6" name="Content Placeholder 5" descr="Questions">
            <a:extLst>
              <a:ext uri="{FF2B5EF4-FFF2-40B4-BE49-F238E27FC236}">
                <a16:creationId xmlns:a16="http://schemas.microsoft.com/office/drawing/2014/main" id="{A43884B3-10E8-4D06-92B1-8B847BAFD6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21000" y="1878000"/>
            <a:ext cx="3101999" cy="3101999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159CE4-B789-487E-9BAF-765E9E97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6931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 Vocational Rehabilitation and Employment (VR&amp;amp;E) &amp;quot;&quot;/&gt;&lt;property id=&quot;20307&quot; value=&quot;257&quot;/&gt;&lt;/object&gt;&lt;object type=&quot;3&quot; unique_id=&quot;10005&quot;&gt;&lt;property id=&quot;20148&quot; value=&quot;5&quot;/&gt;&lt;property id=&quot;20300&quot; value=&quot;Slide 10 - &amp;quot;VR&amp;amp;E Service Organization Overview&amp;quot;&quot;/&gt;&lt;property id=&quot;20307&quot; value=&quot;284&quot;/&gt;&lt;/object&gt;&lt;object type=&quot;3&quot; unique_id=&quot;10007&quot;&gt;&lt;property id=&quot;20148&quot; value=&quot;5&quot;/&gt;&lt;property id=&quot;20300&quot; value=&quot;Slide 8 - &amp;quot;Overview&amp;quot;&quot;/&gt;&lt;property id=&quot;20307&quot; value=&quot;264&quot;/&gt;&lt;/object&gt;&lt;object type=&quot;3&quot; unique_id=&quot;10009&quot;&gt;&lt;property id=&quot;20148&quot; value=&quot;5&quot;/&gt;&lt;property id=&quot;20300&quot; value=&quot;Slide 12 - &amp;quot;Key Services Provided&amp;quot;&quot;/&gt;&lt;property id=&quot;20307&quot; value=&quot;272&quot;/&gt;&lt;/object&gt;&lt;object type=&quot;3&quot; unique_id=&quot;10010&quot;&gt;&lt;property id=&quot;20148&quot; value=&quot;5&quot;/&gt;&lt;property id=&quot;20300&quot; value=&quot;Slide 13 - &amp;quot;Key Services Provided cont.&amp;quot;&quot;/&gt;&lt;property id=&quot;20307&quot; value=&quot;274&quot;/&gt;&lt;/object&gt;&lt;object type=&quot;3&quot; unique_id=&quot;10011&quot;&gt;&lt;property id=&quot;20148&quot; value=&quot;5&quot;/&gt;&lt;property id=&quot;20300&quot; value=&quot;Slide 14 - &amp;quot;Chapter 31 Eligibility and Entitlement&amp;quot;&quot;/&gt;&lt;property id=&quot;20307&quot; value=&quot;275&quot;/&gt;&lt;/object&gt;&lt;object type=&quot;3&quot; unique_id=&quot;10012&quot;&gt;&lt;property id=&quot;20148&quot; value=&quot;5&quot;/&gt;&lt;property id=&quot;20300&quot; value=&quot;Slide 15 - &amp;quot;Chapter 31 Eligibility and Entitlement&amp;quot;&quot;/&gt;&lt;property id=&quot;20307&quot; value=&quot;276&quot;/&gt;&lt;/object&gt;&lt;object type=&quot;3&quot; unique_id=&quot;10013&quot;&gt;&lt;property id=&quot;20148&quot; value=&quot;5&quot;/&gt;&lt;property id=&quot;20300&quot; value=&quot;Slide 16 - &amp;quot;Chapter 31 Basic Benefit Information&amp;quot;&quot;/&gt;&lt;property id=&quot;20307&quot; value=&quot;279&quot;/&gt;&lt;/object&gt;&lt;object type=&quot;3&quot; unique_id=&quot;10014&quot;&gt;&lt;property id=&quot;20148&quot; value=&quot;5&quot;/&gt;&lt;property id=&quot;20300&quot; value=&quot;Slide 17 - &amp;quot;Chapter 31 Rehabilitation Tracks&amp;quot;&quot;/&gt;&lt;property id=&quot;20307&quot; value=&quot;281&quot;/&gt;&lt;/object&gt;&lt;object type=&quot;3&quot; unique_id=&quot;10015&quot;&gt;&lt;property id=&quot;20148&quot; value=&quot;5&quot;/&gt;&lt;property id=&quot;20300&quot; value=&quot;Slide 18 - &amp;quot;Employment Tracks&amp;quot;&quot;/&gt;&lt;property id=&quot;20307&quot; value=&quot;280&quot;/&gt;&lt;/object&gt;&lt;object type=&quot;3&quot; unique_id=&quot;10016&quot;&gt;&lt;property id=&quot;20148&quot; value=&quot;5&quot;/&gt;&lt;property id=&quot;20300&quot; value=&quot;Slide 19 - &amp;quot;Self-Employment Track&amp;quot;&quot;/&gt;&lt;property id=&quot;20307&quot; value=&quot;282&quot;/&gt;&lt;/object&gt;&lt;object type=&quot;3&quot; unique_id=&quot;10017&quot;&gt;&lt;property id=&quot;20148&quot; value=&quot;5&quot;/&gt;&lt;property id=&quot;20300&quot; value=&quot;Slide 20 - &amp;quot;Independent Living Track&amp;quot;&quot;/&gt;&lt;property id=&quot;20307&quot; value=&quot;283&quot;/&gt;&lt;/object&gt;&lt;object type=&quot;3&quot; unique_id=&quot;10018&quot;&gt;&lt;property id=&quot;20148&quot; value=&quot;5&quot;/&gt;&lt;property id=&quot;20300&quot; value=&quot;Slide 21 - &amp;quot;Other Programs of Services&amp;quot;&quot;/&gt;&lt;property id=&quot;20307&quot; value=&quot;277&quot;/&gt;&lt;/object&gt;&lt;object type=&quot;3&quot; unique_id=&quot;10019&quot;&gt;&lt;property id=&quot;20148&quot; value=&quot;5&quot;/&gt;&lt;property id=&quot;20300&quot; value=&quot;Slide 22 - &amp;quot;Modernization Initiatives&amp;quot;&quot;/&gt;&lt;property id=&quot;20307&quot; value=&quot;260&quot;/&gt;&lt;/object&gt;&lt;object type=&quot;3&quot; unique_id=&quot;10020&quot;&gt;&lt;property id=&quot;20148&quot; value=&quot;5&quot;/&gt;&lt;property id=&quot;20300&quot; value=&quot;Slide 24 - &amp;quot;Questions&amp;quot;&quot;/&gt;&lt;property id=&quot;20307&quot; value=&quot;286&quot;/&gt;&lt;/object&gt;&lt;object type=&quot;3&quot; unique_id=&quot;10249&quot;&gt;&lt;property id=&quot;20148&quot; value=&quot;5&quot;/&gt;&lt;property id=&quot;20300&quot; value=&quot;Slide 9 - &amp;quot;Participant Overview&amp;quot;&quot;/&gt;&lt;property id=&quot;20307&quot; value=&quot;290&quot;/&gt;&lt;/object&gt;&lt;object type=&quot;3&quot; unique_id=&quot;10251&quot;&gt;&lt;property id=&quot;20148&quot; value=&quot;5&quot;/&gt;&lt;property id=&quot;20300&quot; value=&quot;Slide 2 - &amp;quot;Objectives &amp;quot;&quot;/&gt;&lt;property id=&quot;20307&quot; value=&quot;294&quot;/&gt;&lt;/object&gt;&lt;object type=&quot;3&quot; unique_id=&quot;10252&quot;&gt;&lt;property id=&quot;20148&quot; value=&quot;5&quot;/&gt;&lt;property id=&quot;20300&quot; value=&quot;Slide 3 - &amp;quot;CMA Modernization Support &amp;quot;&quot;/&gt;&lt;property id=&quot;20307&quot; value=&quot;297&quot;/&gt;&lt;/object&gt;&lt;object type=&quot;3&quot; unique_id=&quot;10253&quot;&gt;&lt;property id=&quot;20148&quot; value=&quot;5&quot;/&gt;&lt;property id=&quot;20300&quot; value=&quot;Slide 4 - &amp;quot;CMA Board Overview &amp;quot;&quot;/&gt;&lt;property id=&quot;20307&quot; value=&quot;295&quot;/&gt;&lt;/object&gt;&lt;object type=&quot;3&quot; unique_id=&quot;10254&quot;&gt;&lt;property id=&quot;20148&quot; value=&quot;5&quot;/&gt;&lt;property id=&quot;20300&quot; value=&quot;Slide 5 - &amp;quot;CMA Board Members Intro&amp;quot;&quot;/&gt;&lt;property id=&quot;20307&quot; value=&quot;296&quot;/&gt;&lt;/object&gt;&lt;object type=&quot;3&quot; unique_id=&quot;10255&quot;&gt;&lt;property id=&quot;20148&quot; value=&quot;5&quot;/&gt;&lt;property id=&quot;20300&quot; value=&quot;Slide 6 - &amp;quot;VR&amp;amp;E Highlights FY 19&amp;quot;&quot;/&gt;&lt;property id=&quot;20307&quot; value=&quot;291&quot;/&gt;&lt;/object&gt;&lt;object type=&quot;3&quot; unique_id=&quot;10256&quot;&gt;&lt;property id=&quot;20148&quot; value=&quot;5&quot;/&gt;&lt;property id=&quot;20300&quot; value=&quot;Slide 7 - &amp;quot;Annual Goals for FY 20&amp;quot;&quot;/&gt;&lt;property id=&quot;20307&quot; value=&quot;292&quot;/&gt;&lt;/object&gt;&lt;object type=&quot;3&quot; unique_id=&quot;10257&quot;&gt;&lt;property id=&quot;20148&quot; value=&quot;5&quot;/&gt;&lt;property id=&quot;20300&quot; value=&quot;Slide 11 - &amp;quot;VBA Organizational Chart &amp;quot;&quot;/&gt;&lt;property id=&quot;20307&quot; value=&quot;293&quot;/&gt;&lt;/object&gt;&lt;object type=&quot;3&quot; unique_id=&quot;10258&quot;&gt;&lt;property id=&quot;20148&quot; value=&quot;5&quot;/&gt;&lt;property id=&quot;20300&quot; value=&quot;Slide 23 - &amp;quot;Objectives &amp;quot;&quot;/&gt;&lt;property id=&quot;20307&quot; value=&quot;298&quot;/&gt;&lt;/object&gt;&lt;/object&gt;&lt;object type=&quot;8&quot; unique_id=&quot;1004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2_Office Theme">
  <a:themeElements>
    <a:clrScheme name="VA Brand Colors">
      <a:dk1>
        <a:srgbClr val="000000"/>
      </a:dk1>
      <a:lt1>
        <a:srgbClr val="FFFFFF"/>
      </a:lt1>
      <a:dk2>
        <a:srgbClr val="003F71"/>
      </a:dk2>
      <a:lt2>
        <a:srgbClr val="DCDDDE"/>
      </a:lt2>
      <a:accent1>
        <a:srgbClr val="0083BE"/>
      </a:accent1>
      <a:accent2>
        <a:srgbClr val="C3262E"/>
      </a:accent2>
      <a:accent3>
        <a:srgbClr val="772432"/>
      </a:accent3>
      <a:accent4>
        <a:srgbClr val="F3CF45"/>
      </a:accent4>
      <a:accent5>
        <a:srgbClr val="598527"/>
      </a:accent5>
      <a:accent6>
        <a:srgbClr val="F7955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4c8ce7b-d2df-469d-b2c3-96f4c56193cb">
      <UserInfo>
        <DisplayName>Harry, Alethea, VBANYC</DisplayName>
        <AccountId>332</AccountId>
        <AccountType/>
      </UserInfo>
      <UserInfo>
        <DisplayName>Freeman, Chloe, VBAJAX</DisplayName>
        <AccountId>329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7DEE3DAF7E04AACEE6523E98D20E4" ma:contentTypeVersion="9" ma:contentTypeDescription="Create a new document." ma:contentTypeScope="" ma:versionID="801bfec7cd72810980ad5e558fc76c10">
  <xsd:schema xmlns:xsd="http://www.w3.org/2001/XMLSchema" xmlns:xs="http://www.w3.org/2001/XMLSchema" xmlns:p="http://schemas.microsoft.com/office/2006/metadata/properties" xmlns:ns2="3139e30b-1a29-4697-8bbf-27f905bc8d02" xmlns:ns3="14c8ce7b-d2df-469d-b2c3-96f4c56193cb" targetNamespace="http://schemas.microsoft.com/office/2006/metadata/properties" ma:root="true" ma:fieldsID="0d66ac95b3d4d60a565b770cf68c4479" ns2:_="" ns3:_="">
    <xsd:import namespace="3139e30b-1a29-4697-8bbf-27f905bc8d02"/>
    <xsd:import namespace="14c8ce7b-d2df-469d-b2c3-96f4c56193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9e30b-1a29-4697-8bbf-27f905bc8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8ce7b-d2df-469d-b2c3-96f4c56193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AD5BFE-965A-446A-B58D-2DFAD973CEF8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4c8ce7b-d2df-469d-b2c3-96f4c56193cb"/>
    <ds:schemaRef ds:uri="3139e30b-1a29-4697-8bbf-27f905bc8d0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55BE5DA-26FA-4AD1-9E81-2072CE4AA3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01B49E-D8AE-4776-BF48-6651C256F3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39e30b-1a29-4697-8bbf-27f905bc8d02"/>
    <ds:schemaRef ds:uri="14c8ce7b-d2df-469d-b2c3-96f4c56193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522</Words>
  <Application>Microsoft Office PowerPoint</Application>
  <PresentationFormat>On-screen Show (4:3)</PresentationFormat>
  <Paragraphs>143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Myriad Pro</vt:lpstr>
      <vt:lpstr>Wingdings</vt:lpstr>
      <vt:lpstr>2_Office Theme</vt:lpstr>
      <vt:lpstr>10_Office Theme</vt:lpstr>
      <vt:lpstr>VR&amp;E Operational Excellence Training </vt:lpstr>
      <vt:lpstr>Training Objectives </vt:lpstr>
      <vt:lpstr>VR&amp;E SUPPLY CHAIN</vt:lpstr>
      <vt:lpstr>VRE SUPPLY LINES</vt:lpstr>
      <vt:lpstr>Healthy Supply Chain Management</vt:lpstr>
      <vt:lpstr>High Level Supply Chain Management for VR&amp;E Service</vt:lpstr>
      <vt:lpstr>Integrating Management Processes</vt:lpstr>
      <vt:lpstr>VR&amp;E SCM Discussion</vt:lpstr>
      <vt:lpstr>Questions and Answers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Management PowerPoint Presentation</dc:title>
  <dc:creator>Department of Veterans Affairs, Veterans Benefits Administration, Veteran Readiness &amp; Employment Service, STAFF</dc:creator>
  <cp:lastModifiedBy>Kathy Poole</cp:lastModifiedBy>
  <cp:revision>2</cp:revision>
  <cp:lastPrinted>2018-10-10T11:54:01Z</cp:lastPrinted>
  <dcterms:created xsi:type="dcterms:W3CDTF">2018-05-01T18:14:43Z</dcterms:created>
  <dcterms:modified xsi:type="dcterms:W3CDTF">2020-08-03T15:02:24Z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0x01010005B7DEE3DAF7E04AACEE6523E98D20E4</vt:lpwstr>
  </property>
  <property fmtid="{D5CDD505-2E9C-101B-9397-08002B2CF9AE}" pid="3" name="Language">
    <vt:lpwstr>en</vt:lpwstr>
  </property>
  <property fmtid="{D5CDD505-2E9C-101B-9397-08002B2CF9AE}" pid="4" name="Type">
    <vt:lpwstr>Presentation</vt:lpwstr>
  </property>
</Properties>
</file>