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heme/theme2.xml" ContentType="application/vnd.openxmlformats-officedocument.theme+xml"/>
  <Override PartName="/ppt/theme/theme3.xml" ContentType="application/vnd.openxmlformats-officedocument.theme+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notesSlides/notesSlide1.xml" ContentType="application/vnd.openxmlformats-officedocument.presentationml.notesSlide+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notesSlides/notesSlide2.xml" ContentType="application/vnd.openxmlformats-officedocument.presentationml.notesSlide+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notesSlides/notesSlide3.xml" ContentType="application/vnd.openxmlformats-officedocument.presentationml.notesSlide+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notesSlides/notesSlide4.xml" ContentType="application/vnd.openxmlformats-officedocument.presentationml.notesSlide+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notesSlides/notesSlide5.xml" ContentType="application/vnd.openxmlformats-officedocument.presentationml.notesSlide+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notesSlides/notesSlide6.xml" ContentType="application/vnd.openxmlformats-officedocument.presentationml.notesSlide+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notesSlides/notesSlide7.xml" ContentType="application/vnd.openxmlformats-officedocument.presentationml.notesSlide+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notesSlides/notesSlide8.xml" ContentType="application/vnd.openxmlformats-officedocument.presentationml.notesSlide+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notesSlides/notesSlide9.xml" ContentType="application/vnd.openxmlformats-officedocument.presentationml.notesSlide+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notesSlides/notesSlide10.xml" ContentType="application/vnd.openxmlformats-officedocument.presentationml.notesSlide+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notesSlides/notesSlide11.xml" ContentType="application/vnd.openxmlformats-officedocument.presentationml.notesSlide+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notesSlides/notesSlide12.xml" ContentType="application/vnd.openxmlformats-officedocument.presentationml.notesSlide+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notesSlides/notesSlide13.xml" ContentType="application/vnd.openxmlformats-officedocument.presentationml.notesSlide+xml"/>
  <Override PartName="/ppt/tags/tag78.xml" ContentType="application/vnd.openxmlformats-officedocument.presentationml.tags+xml"/>
  <Override PartName="/ppt/tags/tag79.xml" ContentType="application/vnd.openxmlformats-officedocument.presentationml.tags+xml"/>
  <Override PartName="/ppt/tags/tag80.xml" ContentType="application/vnd.openxmlformats-officedocument.presentationml.tags+xml"/>
  <Override PartName="/ppt/notesSlides/notesSlide14.xml" ContentType="application/vnd.openxmlformats-officedocument.presentationml.notesSlide+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notesSlides/notesSlide15.xml" ContentType="application/vnd.openxmlformats-officedocument.presentationml.notesSlide+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notesSlides/notesSlide16.xml" ContentType="application/vnd.openxmlformats-officedocument.presentationml.notesSlide+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notesSlides/notesSlide17.xml" ContentType="application/vnd.openxmlformats-officedocument.presentationml.notesSlide+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0" r:id="rId5"/>
  </p:sldMasterIdLst>
  <p:notesMasterIdLst>
    <p:notesMasterId r:id="rId38"/>
  </p:notesMasterIdLst>
  <p:handoutMasterIdLst>
    <p:handoutMasterId r:id="rId39"/>
  </p:handoutMasterIdLst>
  <p:sldIdLst>
    <p:sldId id="257" r:id="rId6"/>
    <p:sldId id="312" r:id="rId7"/>
    <p:sldId id="318" r:id="rId8"/>
    <p:sldId id="324" r:id="rId9"/>
    <p:sldId id="307" r:id="rId10"/>
    <p:sldId id="311" r:id="rId11"/>
    <p:sldId id="344" r:id="rId12"/>
    <p:sldId id="342" r:id="rId13"/>
    <p:sldId id="298" r:id="rId14"/>
    <p:sldId id="328" r:id="rId15"/>
    <p:sldId id="264" r:id="rId16"/>
    <p:sldId id="273" r:id="rId17"/>
    <p:sldId id="310" r:id="rId18"/>
    <p:sldId id="345" r:id="rId19"/>
    <p:sldId id="309" r:id="rId20"/>
    <p:sldId id="346" r:id="rId21"/>
    <p:sldId id="338" r:id="rId22"/>
    <p:sldId id="330" r:id="rId23"/>
    <p:sldId id="347" r:id="rId24"/>
    <p:sldId id="331" r:id="rId25"/>
    <p:sldId id="335" r:id="rId26"/>
    <p:sldId id="279" r:id="rId27"/>
    <p:sldId id="332" r:id="rId28"/>
    <p:sldId id="348" r:id="rId29"/>
    <p:sldId id="336" r:id="rId30"/>
    <p:sldId id="313" r:id="rId31"/>
    <p:sldId id="337" r:id="rId32"/>
    <p:sldId id="340" r:id="rId33"/>
    <p:sldId id="303" r:id="rId34"/>
    <p:sldId id="285" r:id="rId35"/>
    <p:sldId id="341" r:id="rId36"/>
    <p:sldId id="296" r:id="rId37"/>
  </p:sldIdLst>
  <p:sldSz cx="9144000" cy="6858000" type="screen4x3"/>
  <p:notesSz cx="6858000" cy="9296400"/>
  <p:custDataLst>
    <p:tags r:id="rId40"/>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guide id="3" orient="horz" pos="2928">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GRANGER, JOANNE, VBADEN Trng Facility" initials="GJVTF" lastIdx="3" clrIdx="0"/>
  <p:cmAuthor id="1" name="Davis, James C., VBABALT\ACAD" initials="JCD" lastIdx="1" clrIdx="1"/>
  <p:cmAuthor id="2" name="Radine Mace" initials="RM" lastIdx="3" clrIdx="2"/>
  <p:cmAuthor id="3" name="Meyer, Julia, VBADENV Trng Facility" initials="MJVTF" lastIdx="4" clrIdx="3">
    <p:extLst>
      <p:ext uri="{19B8F6BF-5375-455C-9EA6-DF929625EA0E}">
        <p15:presenceInfo xmlns:p15="http://schemas.microsoft.com/office/powerpoint/2012/main" userId="S-1-5-21-1409082233-764733703-682003330-276692" providerId="AD"/>
      </p:ext>
    </p:extLst>
  </p:cmAuthor>
  <p:cmAuthor id="4" name="Davis, Karen E., VBABALT\ACAD" initials="DKEV" lastIdx="1" clrIdx="4">
    <p:extLst>
      <p:ext uri="{19B8F6BF-5375-455C-9EA6-DF929625EA0E}">
        <p15:presenceInfo xmlns:p15="http://schemas.microsoft.com/office/powerpoint/2012/main" userId="S-1-5-21-1409082233-764733703-682003330-440988" providerId="AD"/>
      </p:ext>
    </p:extLst>
  </p:cmAuthor>
  <p:cmAuthor id="5" name="Ryckman, Joshua, VBADENV Trng Facility" initials="RJVTF" lastIdx="10" clrIdx="5">
    <p:extLst>
      <p:ext uri="{19B8F6BF-5375-455C-9EA6-DF929625EA0E}">
        <p15:presenceInfo xmlns:p15="http://schemas.microsoft.com/office/powerpoint/2012/main" userId="S::Joshua.Ryckman@va.gov::e8de517c-4fbc-4ed9-92b0-6d116d84c0b5"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F497D"/>
    <a:srgbClr val="7C5F1E"/>
    <a:srgbClr val="E7D0A4"/>
    <a:srgbClr val="6A5B3F"/>
    <a:srgbClr val="987734"/>
    <a:srgbClr val="AB8C4E"/>
    <a:srgbClr val="C6A156"/>
    <a:srgbClr val="E8D2A8"/>
    <a:srgbClr val="F5F0E9"/>
    <a:srgbClr val="BEA5A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1576" autoAdjust="0"/>
    <p:restoredTop sz="79879" autoAdjust="0"/>
  </p:normalViewPr>
  <p:slideViewPr>
    <p:cSldViewPr snapToGrid="0">
      <p:cViewPr varScale="1">
        <p:scale>
          <a:sx n="68" d="100"/>
          <a:sy n="68" d="100"/>
        </p:scale>
        <p:origin x="2069" y="48"/>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notesViewPr>
    <p:cSldViewPr snapToGrid="0">
      <p:cViewPr varScale="1">
        <p:scale>
          <a:sx n="74" d="100"/>
          <a:sy n="74" d="100"/>
        </p:scale>
        <p:origin x="-2676" y="-90"/>
      </p:cViewPr>
      <p:guideLst>
        <p:guide orient="horz" pos="2880"/>
        <p:guide pos="2160"/>
        <p:guide orient="horz" pos="2928"/>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handoutMaster" Target="handoutMasters/handoutMaster1.xml"/><Relationship Id="rId3" Type="http://schemas.openxmlformats.org/officeDocument/2006/relationships/customXml" Target="../customXml/item3.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presProps" Target="presProp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41" Type="http://schemas.openxmlformats.org/officeDocument/2006/relationships/commentAuthors" Target="commentAuthor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tags" Target="tags/tag1.xml"/><Relationship Id="rId45" Type="http://schemas.openxmlformats.org/officeDocument/2006/relationships/tableStyles" Target="tableStyles.xml"/><Relationship Id="rId5" Type="http://schemas.openxmlformats.org/officeDocument/2006/relationships/slideMaster" Target="slideMasters/slideMaster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theme" Target="theme/theme1.xml"/><Relationship Id="rId4" Type="http://schemas.openxmlformats.org/officeDocument/2006/relationships/customXml" Target="../customXml/item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4820"/>
          </a:xfrm>
          <a:prstGeom prst="rect">
            <a:avLst/>
          </a:prstGeom>
        </p:spPr>
        <p:txBody>
          <a:bodyPr vert="horz" lIns="92830" tIns="46415" rIns="92830" bIns="46415"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64820"/>
          </a:xfrm>
          <a:prstGeom prst="rect">
            <a:avLst/>
          </a:prstGeom>
        </p:spPr>
        <p:txBody>
          <a:bodyPr vert="horz" lIns="92830" tIns="46415" rIns="92830" bIns="46415" rtlCol="0"/>
          <a:lstStyle>
            <a:lvl1pPr algn="r">
              <a:defRPr sz="1200"/>
            </a:lvl1pPr>
          </a:lstStyle>
          <a:p>
            <a:fld id="{13DACAB9-A087-46C6-8392-9DA45A27783B}" type="datetimeFigureOut">
              <a:rPr lang="en-US" smtClean="0"/>
              <a:t>3/31/2020</a:t>
            </a:fld>
            <a:endParaRPr lang="en-US" dirty="0"/>
          </a:p>
        </p:txBody>
      </p:sp>
      <p:sp>
        <p:nvSpPr>
          <p:cNvPr id="4" name="Footer Placeholder 3"/>
          <p:cNvSpPr>
            <a:spLocks noGrp="1"/>
          </p:cNvSpPr>
          <p:nvPr>
            <p:ph type="ftr" sz="quarter" idx="2"/>
          </p:nvPr>
        </p:nvSpPr>
        <p:spPr>
          <a:xfrm>
            <a:off x="0" y="8829966"/>
            <a:ext cx="2971800" cy="464820"/>
          </a:xfrm>
          <a:prstGeom prst="rect">
            <a:avLst/>
          </a:prstGeom>
        </p:spPr>
        <p:txBody>
          <a:bodyPr vert="horz" lIns="92830" tIns="46415" rIns="92830" bIns="46415"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829966"/>
            <a:ext cx="2971800" cy="464820"/>
          </a:xfrm>
          <a:prstGeom prst="rect">
            <a:avLst/>
          </a:prstGeom>
        </p:spPr>
        <p:txBody>
          <a:bodyPr vert="horz" lIns="92830" tIns="46415" rIns="92830" bIns="46415" rtlCol="0" anchor="b"/>
          <a:lstStyle>
            <a:lvl1pPr algn="r">
              <a:defRPr sz="1200"/>
            </a:lvl1pPr>
          </a:lstStyle>
          <a:p>
            <a:fld id="{D34BF439-490C-45C3-9C2D-A971383A48DD}" type="slidenum">
              <a:rPr lang="en-US" smtClean="0"/>
              <a:t>‹#›</a:t>
            </a:fld>
            <a:endParaRPr lang="en-US" dirty="0"/>
          </a:p>
        </p:txBody>
      </p:sp>
    </p:spTree>
    <p:extLst>
      <p:ext uri="{BB962C8B-B14F-4D97-AF65-F5344CB8AC3E}">
        <p14:creationId xmlns:p14="http://schemas.microsoft.com/office/powerpoint/2010/main" val="293229890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6435"/>
          </a:xfrm>
          <a:prstGeom prst="rect">
            <a:avLst/>
          </a:prstGeom>
        </p:spPr>
        <p:txBody>
          <a:bodyPr vert="horz" lIns="92830" tIns="46415" rIns="92830" bIns="46415" rtlCol="0"/>
          <a:lstStyle>
            <a:lvl1pPr algn="l">
              <a:defRPr sz="1200"/>
            </a:lvl1pPr>
          </a:lstStyle>
          <a:p>
            <a:endParaRPr lang="en-US" dirty="0"/>
          </a:p>
        </p:txBody>
      </p:sp>
      <p:sp>
        <p:nvSpPr>
          <p:cNvPr id="3" name="Date Placeholder 2"/>
          <p:cNvSpPr>
            <a:spLocks noGrp="1"/>
          </p:cNvSpPr>
          <p:nvPr>
            <p:ph type="dt" idx="1"/>
          </p:nvPr>
        </p:nvSpPr>
        <p:spPr>
          <a:xfrm>
            <a:off x="3884613" y="0"/>
            <a:ext cx="2971800" cy="466435"/>
          </a:xfrm>
          <a:prstGeom prst="rect">
            <a:avLst/>
          </a:prstGeom>
        </p:spPr>
        <p:txBody>
          <a:bodyPr vert="horz" lIns="92830" tIns="46415" rIns="92830" bIns="46415" rtlCol="0"/>
          <a:lstStyle>
            <a:lvl1pPr algn="r">
              <a:defRPr sz="1200"/>
            </a:lvl1pPr>
          </a:lstStyle>
          <a:p>
            <a:fld id="{3DF05838-7BCA-4652-9007-BD0302928936}" type="datetimeFigureOut">
              <a:rPr lang="en-US" smtClean="0"/>
              <a:t>3/31/2020</a:t>
            </a:fld>
            <a:endParaRPr lang="en-US" dirty="0"/>
          </a:p>
        </p:txBody>
      </p:sp>
      <p:sp>
        <p:nvSpPr>
          <p:cNvPr id="4" name="Slide Image Placeholder 3"/>
          <p:cNvSpPr>
            <a:spLocks noGrp="1" noRot="1" noChangeAspect="1"/>
          </p:cNvSpPr>
          <p:nvPr>
            <p:ph type="sldImg" idx="2"/>
          </p:nvPr>
        </p:nvSpPr>
        <p:spPr>
          <a:xfrm>
            <a:off x="1336675" y="1162050"/>
            <a:ext cx="4184650" cy="3138488"/>
          </a:xfrm>
          <a:prstGeom prst="rect">
            <a:avLst/>
          </a:prstGeom>
          <a:noFill/>
          <a:ln w="12700">
            <a:solidFill>
              <a:prstClr val="black"/>
            </a:solidFill>
          </a:ln>
        </p:spPr>
        <p:txBody>
          <a:bodyPr vert="horz" lIns="92830" tIns="46415" rIns="92830" bIns="46415" rtlCol="0" anchor="ctr"/>
          <a:lstStyle/>
          <a:p>
            <a:endParaRPr lang="en-US" dirty="0"/>
          </a:p>
        </p:txBody>
      </p:sp>
      <p:sp>
        <p:nvSpPr>
          <p:cNvPr id="5" name="Notes Placeholder 4"/>
          <p:cNvSpPr>
            <a:spLocks noGrp="1"/>
          </p:cNvSpPr>
          <p:nvPr>
            <p:ph type="body" sz="quarter" idx="3"/>
          </p:nvPr>
        </p:nvSpPr>
        <p:spPr>
          <a:xfrm>
            <a:off x="685800" y="4473893"/>
            <a:ext cx="5486400" cy="3660458"/>
          </a:xfrm>
          <a:prstGeom prst="rect">
            <a:avLst/>
          </a:prstGeom>
        </p:spPr>
        <p:txBody>
          <a:bodyPr vert="horz" lIns="92830" tIns="46415" rIns="92830" bIns="46415"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8"/>
            <a:ext cx="2971800" cy="466434"/>
          </a:xfrm>
          <a:prstGeom prst="rect">
            <a:avLst/>
          </a:prstGeom>
        </p:spPr>
        <p:txBody>
          <a:bodyPr vert="horz" lIns="92830" tIns="46415" rIns="92830" bIns="46415"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829968"/>
            <a:ext cx="2971800" cy="466434"/>
          </a:xfrm>
          <a:prstGeom prst="rect">
            <a:avLst/>
          </a:prstGeom>
        </p:spPr>
        <p:txBody>
          <a:bodyPr vert="horz" lIns="92830" tIns="46415" rIns="92830" bIns="46415" rtlCol="0" anchor="b"/>
          <a:lstStyle>
            <a:lvl1pPr algn="r">
              <a:defRPr sz="1200"/>
            </a:lvl1pPr>
          </a:lstStyle>
          <a:p>
            <a:fld id="{0E7C618C-DDD3-4DC9-ADAB-73264023D4F2}" type="slidenum">
              <a:rPr lang="en-US" smtClean="0"/>
              <a:t>‹#›</a:t>
            </a:fld>
            <a:endParaRPr lang="en-US" dirty="0"/>
          </a:p>
        </p:txBody>
      </p:sp>
    </p:spTree>
    <p:extLst>
      <p:ext uri="{BB962C8B-B14F-4D97-AF65-F5344CB8AC3E}">
        <p14:creationId xmlns:p14="http://schemas.microsoft.com/office/powerpoint/2010/main" val="182400733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36675" y="1162050"/>
            <a:ext cx="4184650" cy="3138488"/>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E7C618C-DDD3-4DC9-ADAB-73264023D4F2}" type="slidenum">
              <a:rPr lang="en-US" smtClean="0"/>
              <a:t>1</a:t>
            </a:fld>
            <a:endParaRPr lang="en-US" dirty="0"/>
          </a:p>
        </p:txBody>
      </p:sp>
    </p:spTree>
    <p:extLst>
      <p:ext uri="{BB962C8B-B14F-4D97-AF65-F5344CB8AC3E}">
        <p14:creationId xmlns:p14="http://schemas.microsoft.com/office/powerpoint/2010/main" val="417102132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36675" y="1162050"/>
            <a:ext cx="4184650" cy="3138488"/>
          </a:xfrm>
        </p:spPr>
      </p:sp>
      <p:sp>
        <p:nvSpPr>
          <p:cNvPr id="3" name="Notes Placeholder 2"/>
          <p:cNvSpPr>
            <a:spLocks noGrp="1"/>
          </p:cNvSpPr>
          <p:nvPr>
            <p:ph type="body" idx="1"/>
          </p:nvPr>
        </p:nvSpPr>
        <p:spPr/>
        <p:txBody>
          <a:bodyPr/>
          <a:lstStyle/>
          <a:p>
            <a:r>
              <a:rPr lang="en-US" dirty="0"/>
              <a:t>III.iii.5.A.4.d</a:t>
            </a:r>
          </a:p>
        </p:txBody>
      </p:sp>
      <p:sp>
        <p:nvSpPr>
          <p:cNvPr id="4" name="Slide Number Placeholder 3"/>
          <p:cNvSpPr>
            <a:spLocks noGrp="1"/>
          </p:cNvSpPr>
          <p:nvPr>
            <p:ph type="sldNum" sz="quarter" idx="10"/>
          </p:nvPr>
        </p:nvSpPr>
        <p:spPr/>
        <p:txBody>
          <a:bodyPr/>
          <a:lstStyle/>
          <a:p>
            <a:fld id="{0E7C618C-DDD3-4DC9-ADAB-73264023D4F2}" type="slidenum">
              <a:rPr lang="en-US" smtClean="0"/>
              <a:t>13</a:t>
            </a:fld>
            <a:endParaRPr lang="en-US" dirty="0"/>
          </a:p>
        </p:txBody>
      </p:sp>
    </p:spTree>
    <p:extLst>
      <p:ext uri="{BB962C8B-B14F-4D97-AF65-F5344CB8AC3E}">
        <p14:creationId xmlns:p14="http://schemas.microsoft.com/office/powerpoint/2010/main" val="227891875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III.iii.5.A.4.b</a:t>
            </a:r>
          </a:p>
        </p:txBody>
      </p:sp>
      <p:sp>
        <p:nvSpPr>
          <p:cNvPr id="4" name="Slide Number Placeholder 3"/>
          <p:cNvSpPr>
            <a:spLocks noGrp="1"/>
          </p:cNvSpPr>
          <p:nvPr>
            <p:ph type="sldNum" sz="quarter" idx="5"/>
          </p:nvPr>
        </p:nvSpPr>
        <p:spPr/>
        <p:txBody>
          <a:bodyPr/>
          <a:lstStyle/>
          <a:p>
            <a:fld id="{0E7C618C-DDD3-4DC9-ADAB-73264023D4F2}" type="slidenum">
              <a:rPr lang="en-US" smtClean="0"/>
              <a:t>15</a:t>
            </a:fld>
            <a:endParaRPr lang="en-US" dirty="0"/>
          </a:p>
        </p:txBody>
      </p:sp>
    </p:spTree>
    <p:extLst>
      <p:ext uri="{BB962C8B-B14F-4D97-AF65-F5344CB8AC3E}">
        <p14:creationId xmlns:p14="http://schemas.microsoft.com/office/powerpoint/2010/main" val="54828947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36675" y="1162050"/>
            <a:ext cx="4184650" cy="3138488"/>
          </a:xfrm>
        </p:spPr>
      </p:sp>
      <p:sp>
        <p:nvSpPr>
          <p:cNvPr id="3" name="Notes Placeholder 2"/>
          <p:cNvSpPr>
            <a:spLocks noGrp="1"/>
          </p:cNvSpPr>
          <p:nvPr>
            <p:ph type="body" idx="1"/>
          </p:nvPr>
        </p:nvSpPr>
        <p:spPr/>
        <p:txBody>
          <a:bodyPr/>
          <a:lstStyle/>
          <a:p>
            <a:r>
              <a:rPr lang="en-US" dirty="0"/>
              <a:t>III.iii.5.A.5</a:t>
            </a:r>
          </a:p>
        </p:txBody>
      </p:sp>
      <p:sp>
        <p:nvSpPr>
          <p:cNvPr id="4" name="Slide Number Placeholder 3"/>
          <p:cNvSpPr>
            <a:spLocks noGrp="1"/>
          </p:cNvSpPr>
          <p:nvPr>
            <p:ph type="sldNum" sz="quarter" idx="10"/>
          </p:nvPr>
        </p:nvSpPr>
        <p:spPr/>
        <p:txBody>
          <a:bodyPr/>
          <a:lstStyle/>
          <a:p>
            <a:fld id="{0E7C618C-DDD3-4DC9-ADAB-73264023D4F2}" type="slidenum">
              <a:rPr lang="en-US" smtClean="0"/>
              <a:t>18</a:t>
            </a:fld>
            <a:endParaRPr lang="en-US" dirty="0"/>
          </a:p>
        </p:txBody>
      </p:sp>
    </p:spTree>
    <p:extLst>
      <p:ext uri="{BB962C8B-B14F-4D97-AF65-F5344CB8AC3E}">
        <p14:creationId xmlns:p14="http://schemas.microsoft.com/office/powerpoint/2010/main" val="26593680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36675" y="1162050"/>
            <a:ext cx="4184650" cy="3138488"/>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E7C618C-DDD3-4DC9-ADAB-73264023D4F2}" type="slidenum">
              <a:rPr lang="en-US" smtClean="0"/>
              <a:t>19</a:t>
            </a:fld>
            <a:endParaRPr lang="en-US" dirty="0"/>
          </a:p>
        </p:txBody>
      </p:sp>
    </p:spTree>
    <p:extLst>
      <p:ext uri="{BB962C8B-B14F-4D97-AF65-F5344CB8AC3E}">
        <p14:creationId xmlns:p14="http://schemas.microsoft.com/office/powerpoint/2010/main" val="375760009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36675" y="1162050"/>
            <a:ext cx="4184650" cy="3138488"/>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E7C618C-DDD3-4DC9-ADAB-73264023D4F2}" type="slidenum">
              <a:rPr lang="en-US" smtClean="0"/>
              <a:t>20</a:t>
            </a:fld>
            <a:endParaRPr lang="en-US" dirty="0"/>
          </a:p>
        </p:txBody>
      </p:sp>
    </p:spTree>
    <p:extLst>
      <p:ext uri="{BB962C8B-B14F-4D97-AF65-F5344CB8AC3E}">
        <p14:creationId xmlns:p14="http://schemas.microsoft.com/office/powerpoint/2010/main" val="101746926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36675" y="1162050"/>
            <a:ext cx="4184650" cy="3138488"/>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E7C618C-DDD3-4DC9-ADAB-73264023D4F2}" type="slidenum">
              <a:rPr lang="en-US" smtClean="0"/>
              <a:t>23</a:t>
            </a:fld>
            <a:endParaRPr lang="en-US" dirty="0"/>
          </a:p>
        </p:txBody>
      </p:sp>
    </p:spTree>
    <p:extLst>
      <p:ext uri="{BB962C8B-B14F-4D97-AF65-F5344CB8AC3E}">
        <p14:creationId xmlns:p14="http://schemas.microsoft.com/office/powerpoint/2010/main" val="175031989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III.iii.5.A.4.c</a:t>
            </a:r>
          </a:p>
        </p:txBody>
      </p:sp>
      <p:sp>
        <p:nvSpPr>
          <p:cNvPr id="4" name="Slide Number Placeholder 3"/>
          <p:cNvSpPr>
            <a:spLocks noGrp="1"/>
          </p:cNvSpPr>
          <p:nvPr>
            <p:ph type="sldNum" sz="quarter" idx="5"/>
          </p:nvPr>
        </p:nvSpPr>
        <p:spPr/>
        <p:txBody>
          <a:bodyPr/>
          <a:lstStyle/>
          <a:p>
            <a:fld id="{0E7C618C-DDD3-4DC9-ADAB-73264023D4F2}" type="slidenum">
              <a:rPr lang="en-US" smtClean="0"/>
              <a:t>24</a:t>
            </a:fld>
            <a:endParaRPr lang="en-US" dirty="0"/>
          </a:p>
        </p:txBody>
      </p:sp>
    </p:spTree>
    <p:extLst>
      <p:ext uri="{BB962C8B-B14F-4D97-AF65-F5344CB8AC3E}">
        <p14:creationId xmlns:p14="http://schemas.microsoft.com/office/powerpoint/2010/main" val="172989463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III.iii.5.G.6.i</a:t>
            </a:r>
          </a:p>
        </p:txBody>
      </p:sp>
      <p:sp>
        <p:nvSpPr>
          <p:cNvPr id="4" name="Slide Number Placeholder 3"/>
          <p:cNvSpPr>
            <a:spLocks noGrp="1"/>
          </p:cNvSpPr>
          <p:nvPr>
            <p:ph type="sldNum" sz="quarter" idx="5"/>
          </p:nvPr>
        </p:nvSpPr>
        <p:spPr/>
        <p:txBody>
          <a:bodyPr/>
          <a:lstStyle/>
          <a:p>
            <a:fld id="{0E7C618C-DDD3-4DC9-ADAB-73264023D4F2}" type="slidenum">
              <a:rPr lang="en-US" smtClean="0"/>
              <a:t>28</a:t>
            </a:fld>
            <a:endParaRPr lang="en-US" dirty="0"/>
          </a:p>
        </p:txBody>
      </p:sp>
    </p:spTree>
    <p:extLst>
      <p:ext uri="{BB962C8B-B14F-4D97-AF65-F5344CB8AC3E}">
        <p14:creationId xmlns:p14="http://schemas.microsoft.com/office/powerpoint/2010/main" val="229536837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Slide Image Placeholder 1"/>
          <p:cNvSpPr>
            <a:spLocks noGrp="1" noRot="1" noChangeAspect="1" noTextEdit="1"/>
          </p:cNvSpPr>
          <p:nvPr>
            <p:ph type="sldImg"/>
          </p:nvPr>
        </p:nvSpPr>
        <p:spPr>
          <a:xfrm>
            <a:off x="1336675" y="1162050"/>
            <a:ext cx="4184650" cy="3138488"/>
          </a:xfrm>
          <a:ln/>
        </p:spPr>
      </p:sp>
      <p:sp>
        <p:nvSpPr>
          <p:cNvPr id="1229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p>
        </p:txBody>
      </p:sp>
      <p:sp>
        <p:nvSpPr>
          <p:cNvPr id="12292" name="Header Placeholder 3"/>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5174" eaLnBrk="0" hangingPunct="0">
              <a:defRPr sz="3100">
                <a:solidFill>
                  <a:schemeClr val="tx1"/>
                </a:solidFill>
                <a:latin typeface="Tahoma" pitchFamily="34" charset="0"/>
              </a:defRPr>
            </a:lvl1pPr>
            <a:lvl2pPr marL="740139" indent="-284668" defTabSz="925174" eaLnBrk="0" hangingPunct="0">
              <a:defRPr sz="3100">
                <a:solidFill>
                  <a:schemeClr val="tx1"/>
                </a:solidFill>
                <a:latin typeface="Tahoma" pitchFamily="34" charset="0"/>
              </a:defRPr>
            </a:lvl2pPr>
            <a:lvl3pPr marL="1138675" indent="-227735" defTabSz="925174" eaLnBrk="0" hangingPunct="0">
              <a:defRPr sz="3100">
                <a:solidFill>
                  <a:schemeClr val="tx1"/>
                </a:solidFill>
                <a:latin typeface="Tahoma" pitchFamily="34" charset="0"/>
              </a:defRPr>
            </a:lvl3pPr>
            <a:lvl4pPr marL="1594144" indent="-227735" defTabSz="925174" eaLnBrk="0" hangingPunct="0">
              <a:defRPr sz="3100">
                <a:solidFill>
                  <a:schemeClr val="tx1"/>
                </a:solidFill>
                <a:latin typeface="Tahoma" pitchFamily="34" charset="0"/>
              </a:defRPr>
            </a:lvl4pPr>
            <a:lvl5pPr marL="2049615" indent="-227735" defTabSz="925174" eaLnBrk="0" hangingPunct="0">
              <a:defRPr sz="3100">
                <a:solidFill>
                  <a:schemeClr val="tx1"/>
                </a:solidFill>
                <a:latin typeface="Tahoma" pitchFamily="34" charset="0"/>
              </a:defRPr>
            </a:lvl5pPr>
            <a:lvl6pPr marL="2505084" indent="-227735" defTabSz="925174" eaLnBrk="0" fontAlgn="base" hangingPunct="0">
              <a:spcBef>
                <a:spcPct val="0"/>
              </a:spcBef>
              <a:spcAft>
                <a:spcPct val="0"/>
              </a:spcAft>
              <a:defRPr sz="3100">
                <a:solidFill>
                  <a:schemeClr val="tx1"/>
                </a:solidFill>
                <a:latin typeface="Tahoma" pitchFamily="34" charset="0"/>
              </a:defRPr>
            </a:lvl6pPr>
            <a:lvl7pPr marL="2960554" indent="-227735" defTabSz="925174" eaLnBrk="0" fontAlgn="base" hangingPunct="0">
              <a:spcBef>
                <a:spcPct val="0"/>
              </a:spcBef>
              <a:spcAft>
                <a:spcPct val="0"/>
              </a:spcAft>
              <a:defRPr sz="3100">
                <a:solidFill>
                  <a:schemeClr val="tx1"/>
                </a:solidFill>
                <a:latin typeface="Tahoma" pitchFamily="34" charset="0"/>
              </a:defRPr>
            </a:lvl7pPr>
            <a:lvl8pPr marL="3416024" indent="-227735" defTabSz="925174" eaLnBrk="0" fontAlgn="base" hangingPunct="0">
              <a:spcBef>
                <a:spcPct val="0"/>
              </a:spcBef>
              <a:spcAft>
                <a:spcPct val="0"/>
              </a:spcAft>
              <a:defRPr sz="3100">
                <a:solidFill>
                  <a:schemeClr val="tx1"/>
                </a:solidFill>
                <a:latin typeface="Tahoma" pitchFamily="34" charset="0"/>
              </a:defRPr>
            </a:lvl8pPr>
            <a:lvl9pPr marL="3871494" indent="-227735" defTabSz="925174" eaLnBrk="0" fontAlgn="base" hangingPunct="0">
              <a:spcBef>
                <a:spcPct val="0"/>
              </a:spcBef>
              <a:spcAft>
                <a:spcPct val="0"/>
              </a:spcAft>
              <a:defRPr sz="3100">
                <a:solidFill>
                  <a:schemeClr val="tx1"/>
                </a:solidFill>
                <a:latin typeface="Tahoma" pitchFamily="34" charset="0"/>
              </a:defRPr>
            </a:lvl9pPr>
          </a:lstStyle>
          <a:p>
            <a:r>
              <a:rPr lang="en-US" sz="1200" dirty="0"/>
              <a:t>VBA Overview</a:t>
            </a:r>
          </a:p>
        </p:txBody>
      </p:sp>
      <p:sp>
        <p:nvSpPr>
          <p:cNvPr id="12293" name="Footer Placeholder 4"/>
          <p:cNvSpPr>
            <a:spLocks noGrp="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5174" eaLnBrk="0" hangingPunct="0">
              <a:defRPr sz="3100">
                <a:solidFill>
                  <a:schemeClr val="tx1"/>
                </a:solidFill>
                <a:latin typeface="Tahoma" pitchFamily="34" charset="0"/>
              </a:defRPr>
            </a:lvl1pPr>
            <a:lvl2pPr marL="740139" indent="-284668" defTabSz="925174" eaLnBrk="0" hangingPunct="0">
              <a:defRPr sz="3100">
                <a:solidFill>
                  <a:schemeClr val="tx1"/>
                </a:solidFill>
                <a:latin typeface="Tahoma" pitchFamily="34" charset="0"/>
              </a:defRPr>
            </a:lvl2pPr>
            <a:lvl3pPr marL="1138675" indent="-227735" defTabSz="925174" eaLnBrk="0" hangingPunct="0">
              <a:defRPr sz="3100">
                <a:solidFill>
                  <a:schemeClr val="tx1"/>
                </a:solidFill>
                <a:latin typeface="Tahoma" pitchFamily="34" charset="0"/>
              </a:defRPr>
            </a:lvl3pPr>
            <a:lvl4pPr marL="1594144" indent="-227735" defTabSz="925174" eaLnBrk="0" hangingPunct="0">
              <a:defRPr sz="3100">
                <a:solidFill>
                  <a:schemeClr val="tx1"/>
                </a:solidFill>
                <a:latin typeface="Tahoma" pitchFamily="34" charset="0"/>
              </a:defRPr>
            </a:lvl4pPr>
            <a:lvl5pPr marL="2049615" indent="-227735" defTabSz="925174" eaLnBrk="0" hangingPunct="0">
              <a:defRPr sz="3100">
                <a:solidFill>
                  <a:schemeClr val="tx1"/>
                </a:solidFill>
                <a:latin typeface="Tahoma" pitchFamily="34" charset="0"/>
              </a:defRPr>
            </a:lvl5pPr>
            <a:lvl6pPr marL="2505084" indent="-227735" defTabSz="925174" eaLnBrk="0" fontAlgn="base" hangingPunct="0">
              <a:spcBef>
                <a:spcPct val="0"/>
              </a:spcBef>
              <a:spcAft>
                <a:spcPct val="0"/>
              </a:spcAft>
              <a:defRPr sz="3100">
                <a:solidFill>
                  <a:schemeClr val="tx1"/>
                </a:solidFill>
                <a:latin typeface="Tahoma" pitchFamily="34" charset="0"/>
              </a:defRPr>
            </a:lvl6pPr>
            <a:lvl7pPr marL="2960554" indent="-227735" defTabSz="925174" eaLnBrk="0" fontAlgn="base" hangingPunct="0">
              <a:spcBef>
                <a:spcPct val="0"/>
              </a:spcBef>
              <a:spcAft>
                <a:spcPct val="0"/>
              </a:spcAft>
              <a:defRPr sz="3100">
                <a:solidFill>
                  <a:schemeClr val="tx1"/>
                </a:solidFill>
                <a:latin typeface="Tahoma" pitchFamily="34" charset="0"/>
              </a:defRPr>
            </a:lvl7pPr>
            <a:lvl8pPr marL="3416024" indent="-227735" defTabSz="925174" eaLnBrk="0" fontAlgn="base" hangingPunct="0">
              <a:spcBef>
                <a:spcPct val="0"/>
              </a:spcBef>
              <a:spcAft>
                <a:spcPct val="0"/>
              </a:spcAft>
              <a:defRPr sz="3100">
                <a:solidFill>
                  <a:schemeClr val="tx1"/>
                </a:solidFill>
                <a:latin typeface="Tahoma" pitchFamily="34" charset="0"/>
              </a:defRPr>
            </a:lvl8pPr>
            <a:lvl9pPr marL="3871494" indent="-227735" defTabSz="925174" eaLnBrk="0" fontAlgn="base" hangingPunct="0">
              <a:spcBef>
                <a:spcPct val="0"/>
              </a:spcBef>
              <a:spcAft>
                <a:spcPct val="0"/>
              </a:spcAft>
              <a:defRPr sz="3100">
                <a:solidFill>
                  <a:schemeClr val="tx1"/>
                </a:solidFill>
                <a:latin typeface="Tahoma" pitchFamily="34" charset="0"/>
              </a:defRPr>
            </a:lvl9pPr>
          </a:lstStyle>
          <a:p>
            <a:endParaRPr lang="en-US" sz="1200" dirty="0"/>
          </a:p>
        </p:txBody>
      </p:sp>
      <p:sp>
        <p:nvSpPr>
          <p:cNvPr id="12294" name="Slide Number Placeholder 5"/>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5174" eaLnBrk="0" hangingPunct="0">
              <a:defRPr sz="3100">
                <a:solidFill>
                  <a:schemeClr val="tx1"/>
                </a:solidFill>
                <a:latin typeface="Tahoma" pitchFamily="34" charset="0"/>
              </a:defRPr>
            </a:lvl1pPr>
            <a:lvl2pPr marL="740139" indent="-284668" defTabSz="925174" eaLnBrk="0" hangingPunct="0">
              <a:defRPr sz="3100">
                <a:solidFill>
                  <a:schemeClr val="tx1"/>
                </a:solidFill>
                <a:latin typeface="Tahoma" pitchFamily="34" charset="0"/>
              </a:defRPr>
            </a:lvl2pPr>
            <a:lvl3pPr marL="1138675" indent="-227735" defTabSz="925174" eaLnBrk="0" hangingPunct="0">
              <a:defRPr sz="3100">
                <a:solidFill>
                  <a:schemeClr val="tx1"/>
                </a:solidFill>
                <a:latin typeface="Tahoma" pitchFamily="34" charset="0"/>
              </a:defRPr>
            </a:lvl3pPr>
            <a:lvl4pPr marL="1594144" indent="-227735" defTabSz="925174" eaLnBrk="0" hangingPunct="0">
              <a:defRPr sz="3100">
                <a:solidFill>
                  <a:schemeClr val="tx1"/>
                </a:solidFill>
                <a:latin typeface="Tahoma" pitchFamily="34" charset="0"/>
              </a:defRPr>
            </a:lvl4pPr>
            <a:lvl5pPr marL="2049615" indent="-227735" defTabSz="925174" eaLnBrk="0" hangingPunct="0">
              <a:defRPr sz="3100">
                <a:solidFill>
                  <a:schemeClr val="tx1"/>
                </a:solidFill>
                <a:latin typeface="Tahoma" pitchFamily="34" charset="0"/>
              </a:defRPr>
            </a:lvl5pPr>
            <a:lvl6pPr marL="2505084" indent="-227735" defTabSz="925174" eaLnBrk="0" fontAlgn="base" hangingPunct="0">
              <a:spcBef>
                <a:spcPct val="0"/>
              </a:spcBef>
              <a:spcAft>
                <a:spcPct val="0"/>
              </a:spcAft>
              <a:defRPr sz="3100">
                <a:solidFill>
                  <a:schemeClr val="tx1"/>
                </a:solidFill>
                <a:latin typeface="Tahoma" pitchFamily="34" charset="0"/>
              </a:defRPr>
            </a:lvl6pPr>
            <a:lvl7pPr marL="2960554" indent="-227735" defTabSz="925174" eaLnBrk="0" fontAlgn="base" hangingPunct="0">
              <a:spcBef>
                <a:spcPct val="0"/>
              </a:spcBef>
              <a:spcAft>
                <a:spcPct val="0"/>
              </a:spcAft>
              <a:defRPr sz="3100">
                <a:solidFill>
                  <a:schemeClr val="tx1"/>
                </a:solidFill>
                <a:latin typeface="Tahoma" pitchFamily="34" charset="0"/>
              </a:defRPr>
            </a:lvl7pPr>
            <a:lvl8pPr marL="3416024" indent="-227735" defTabSz="925174" eaLnBrk="0" fontAlgn="base" hangingPunct="0">
              <a:spcBef>
                <a:spcPct val="0"/>
              </a:spcBef>
              <a:spcAft>
                <a:spcPct val="0"/>
              </a:spcAft>
              <a:defRPr sz="3100">
                <a:solidFill>
                  <a:schemeClr val="tx1"/>
                </a:solidFill>
                <a:latin typeface="Tahoma" pitchFamily="34" charset="0"/>
              </a:defRPr>
            </a:lvl8pPr>
            <a:lvl9pPr marL="3871494" indent="-227735" defTabSz="925174" eaLnBrk="0" fontAlgn="base" hangingPunct="0">
              <a:spcBef>
                <a:spcPct val="0"/>
              </a:spcBef>
              <a:spcAft>
                <a:spcPct val="0"/>
              </a:spcAft>
              <a:defRPr sz="3100">
                <a:solidFill>
                  <a:schemeClr val="tx1"/>
                </a:solidFill>
                <a:latin typeface="Tahoma" pitchFamily="34" charset="0"/>
              </a:defRPr>
            </a:lvl9pPr>
          </a:lstStyle>
          <a:p>
            <a:fld id="{327860C2-8588-434C-91E7-780EBC532DB6}" type="slidenum">
              <a:rPr lang="en-US" sz="1200"/>
              <a:pPr/>
              <a:t>32</a:t>
            </a:fld>
            <a:endParaRPr lang="en-US" sz="1200" dirty="0"/>
          </a:p>
        </p:txBody>
      </p:sp>
    </p:spTree>
    <p:extLst>
      <p:ext uri="{BB962C8B-B14F-4D97-AF65-F5344CB8AC3E}">
        <p14:creationId xmlns:p14="http://schemas.microsoft.com/office/powerpoint/2010/main" val="105257701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36675" y="1162050"/>
            <a:ext cx="4184650" cy="3138488"/>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E7C618C-DDD3-4DC9-ADAB-73264023D4F2}" type="slidenum">
              <a:rPr lang="en-US" smtClean="0"/>
              <a:t>3</a:t>
            </a:fld>
            <a:endParaRPr lang="en-US" dirty="0"/>
          </a:p>
        </p:txBody>
      </p:sp>
    </p:spTree>
    <p:extLst>
      <p:ext uri="{BB962C8B-B14F-4D97-AF65-F5344CB8AC3E}">
        <p14:creationId xmlns:p14="http://schemas.microsoft.com/office/powerpoint/2010/main" val="211026878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30% threshold - III.iii.5.A.1.c</a:t>
            </a:r>
          </a:p>
        </p:txBody>
      </p:sp>
      <p:sp>
        <p:nvSpPr>
          <p:cNvPr id="4" name="Slide Number Placeholder 3"/>
          <p:cNvSpPr>
            <a:spLocks noGrp="1"/>
          </p:cNvSpPr>
          <p:nvPr>
            <p:ph type="sldNum" sz="quarter" idx="5"/>
          </p:nvPr>
        </p:nvSpPr>
        <p:spPr/>
        <p:txBody>
          <a:bodyPr/>
          <a:lstStyle/>
          <a:p>
            <a:fld id="{0E7C618C-DDD3-4DC9-ADAB-73264023D4F2}" type="slidenum">
              <a:rPr lang="en-US" smtClean="0"/>
              <a:t>4</a:t>
            </a:fld>
            <a:endParaRPr lang="en-US" dirty="0"/>
          </a:p>
        </p:txBody>
      </p:sp>
    </p:spTree>
    <p:extLst>
      <p:ext uri="{BB962C8B-B14F-4D97-AF65-F5344CB8AC3E}">
        <p14:creationId xmlns:p14="http://schemas.microsoft.com/office/powerpoint/2010/main" val="426042145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Rot="1" noChangeAspect="1" noChangeArrowheads="1" noTextEdit="1"/>
          </p:cNvSpPr>
          <p:nvPr>
            <p:ph type="sldImg"/>
          </p:nvPr>
        </p:nvSpPr>
        <p:spPr>
          <a:xfrm>
            <a:off x="1336675" y="1162050"/>
            <a:ext cx="4184650" cy="3138488"/>
          </a:xfrm>
          <a:ln/>
        </p:spPr>
      </p:sp>
      <p:sp>
        <p:nvSpPr>
          <p:cNvPr id="1126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ct val="0"/>
              </a:spcBef>
            </a:pPr>
            <a:endParaRPr lang="en-US" dirty="0"/>
          </a:p>
        </p:txBody>
      </p:sp>
      <p:sp>
        <p:nvSpPr>
          <p:cNvPr id="11268" name="Footer Placeholder 3"/>
          <p:cNvSpPr>
            <a:spLocks noGrp="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5174" eaLnBrk="0" hangingPunct="0">
              <a:defRPr sz="3100">
                <a:solidFill>
                  <a:schemeClr val="tx1"/>
                </a:solidFill>
                <a:latin typeface="Tahoma" pitchFamily="34" charset="0"/>
              </a:defRPr>
            </a:lvl1pPr>
            <a:lvl2pPr marL="740139" indent="-284668" defTabSz="925174" eaLnBrk="0" hangingPunct="0">
              <a:defRPr sz="3100">
                <a:solidFill>
                  <a:schemeClr val="tx1"/>
                </a:solidFill>
                <a:latin typeface="Tahoma" pitchFamily="34" charset="0"/>
              </a:defRPr>
            </a:lvl2pPr>
            <a:lvl3pPr marL="1138675" indent="-227735" defTabSz="925174" eaLnBrk="0" hangingPunct="0">
              <a:defRPr sz="3100">
                <a:solidFill>
                  <a:schemeClr val="tx1"/>
                </a:solidFill>
                <a:latin typeface="Tahoma" pitchFamily="34" charset="0"/>
              </a:defRPr>
            </a:lvl3pPr>
            <a:lvl4pPr marL="1594144" indent="-227735" defTabSz="925174" eaLnBrk="0" hangingPunct="0">
              <a:defRPr sz="3100">
                <a:solidFill>
                  <a:schemeClr val="tx1"/>
                </a:solidFill>
                <a:latin typeface="Tahoma" pitchFamily="34" charset="0"/>
              </a:defRPr>
            </a:lvl4pPr>
            <a:lvl5pPr marL="2049615" indent="-227735" defTabSz="925174" eaLnBrk="0" hangingPunct="0">
              <a:defRPr sz="3100">
                <a:solidFill>
                  <a:schemeClr val="tx1"/>
                </a:solidFill>
                <a:latin typeface="Tahoma" pitchFamily="34" charset="0"/>
              </a:defRPr>
            </a:lvl5pPr>
            <a:lvl6pPr marL="2505084" indent="-227735" defTabSz="925174" eaLnBrk="0" fontAlgn="base" hangingPunct="0">
              <a:spcBef>
                <a:spcPct val="0"/>
              </a:spcBef>
              <a:spcAft>
                <a:spcPct val="0"/>
              </a:spcAft>
              <a:defRPr sz="3100">
                <a:solidFill>
                  <a:schemeClr val="tx1"/>
                </a:solidFill>
                <a:latin typeface="Tahoma" pitchFamily="34" charset="0"/>
              </a:defRPr>
            </a:lvl6pPr>
            <a:lvl7pPr marL="2960554" indent="-227735" defTabSz="925174" eaLnBrk="0" fontAlgn="base" hangingPunct="0">
              <a:spcBef>
                <a:spcPct val="0"/>
              </a:spcBef>
              <a:spcAft>
                <a:spcPct val="0"/>
              </a:spcAft>
              <a:defRPr sz="3100">
                <a:solidFill>
                  <a:schemeClr val="tx1"/>
                </a:solidFill>
                <a:latin typeface="Tahoma" pitchFamily="34" charset="0"/>
              </a:defRPr>
            </a:lvl7pPr>
            <a:lvl8pPr marL="3416024" indent="-227735" defTabSz="925174" eaLnBrk="0" fontAlgn="base" hangingPunct="0">
              <a:spcBef>
                <a:spcPct val="0"/>
              </a:spcBef>
              <a:spcAft>
                <a:spcPct val="0"/>
              </a:spcAft>
              <a:defRPr sz="3100">
                <a:solidFill>
                  <a:schemeClr val="tx1"/>
                </a:solidFill>
                <a:latin typeface="Tahoma" pitchFamily="34" charset="0"/>
              </a:defRPr>
            </a:lvl8pPr>
            <a:lvl9pPr marL="3871494" indent="-227735" defTabSz="925174" eaLnBrk="0" fontAlgn="base" hangingPunct="0">
              <a:spcBef>
                <a:spcPct val="0"/>
              </a:spcBef>
              <a:spcAft>
                <a:spcPct val="0"/>
              </a:spcAft>
              <a:defRPr sz="3100">
                <a:solidFill>
                  <a:schemeClr val="tx1"/>
                </a:solidFill>
                <a:latin typeface="Tahoma" pitchFamily="34" charset="0"/>
              </a:defRPr>
            </a:lvl9pPr>
          </a:lstStyle>
          <a:p>
            <a:endParaRPr lang="en-US" sz="1200" dirty="0"/>
          </a:p>
        </p:txBody>
      </p:sp>
    </p:spTree>
    <p:extLst>
      <p:ext uri="{BB962C8B-B14F-4D97-AF65-F5344CB8AC3E}">
        <p14:creationId xmlns:p14="http://schemas.microsoft.com/office/powerpoint/2010/main" val="13487790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36675" y="1162050"/>
            <a:ext cx="4184650" cy="3138488"/>
          </a:xfrm>
        </p:spPr>
      </p:sp>
      <p:sp>
        <p:nvSpPr>
          <p:cNvPr id="3" name="Notes Placeholder 2"/>
          <p:cNvSpPr>
            <a:spLocks noGrp="1"/>
          </p:cNvSpPr>
          <p:nvPr>
            <p:ph type="body" idx="1"/>
          </p:nvPr>
        </p:nvSpPr>
        <p:spPr/>
        <p:txBody>
          <a:bodyPr/>
          <a:lstStyle/>
          <a:p>
            <a:r>
              <a:rPr lang="en-US" dirty="0"/>
              <a:t>Dep. Claim received at same time – III.i.3.B.2.a</a:t>
            </a:r>
          </a:p>
        </p:txBody>
      </p:sp>
      <p:sp>
        <p:nvSpPr>
          <p:cNvPr id="4" name="Slide Number Placeholder 3"/>
          <p:cNvSpPr>
            <a:spLocks noGrp="1"/>
          </p:cNvSpPr>
          <p:nvPr>
            <p:ph type="sldNum" sz="quarter" idx="10"/>
          </p:nvPr>
        </p:nvSpPr>
        <p:spPr/>
        <p:txBody>
          <a:bodyPr/>
          <a:lstStyle/>
          <a:p>
            <a:fld id="{0E7C618C-DDD3-4DC9-ADAB-73264023D4F2}" type="slidenum">
              <a:rPr lang="en-US" smtClean="0"/>
              <a:t>8</a:t>
            </a:fld>
            <a:endParaRPr lang="en-US" dirty="0"/>
          </a:p>
        </p:txBody>
      </p:sp>
    </p:spTree>
    <p:extLst>
      <p:ext uri="{BB962C8B-B14F-4D97-AF65-F5344CB8AC3E}">
        <p14:creationId xmlns:p14="http://schemas.microsoft.com/office/powerpoint/2010/main" val="26593680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solidFill>
                  <a:srgbClr val="FF0000"/>
                </a:solidFill>
              </a:rPr>
              <a:t>Upfront dev. - III.iii.5.A.1.h.  </a:t>
            </a:r>
          </a:p>
          <a:p>
            <a:r>
              <a:rPr lang="en-US" dirty="0"/>
              <a:t>Medical records reveal dependent – III.iii.5.A.6.a</a:t>
            </a:r>
          </a:p>
        </p:txBody>
      </p:sp>
      <p:sp>
        <p:nvSpPr>
          <p:cNvPr id="4" name="Slide Number Placeholder 3"/>
          <p:cNvSpPr>
            <a:spLocks noGrp="1"/>
          </p:cNvSpPr>
          <p:nvPr>
            <p:ph type="sldNum" sz="quarter" idx="5"/>
          </p:nvPr>
        </p:nvSpPr>
        <p:spPr/>
        <p:txBody>
          <a:bodyPr/>
          <a:lstStyle/>
          <a:p>
            <a:fld id="{0E7C618C-DDD3-4DC9-ADAB-73264023D4F2}" type="slidenum">
              <a:rPr lang="en-US" smtClean="0"/>
              <a:t>9</a:t>
            </a:fld>
            <a:endParaRPr lang="en-US" dirty="0"/>
          </a:p>
        </p:txBody>
      </p:sp>
    </p:spTree>
    <p:extLst>
      <p:ext uri="{BB962C8B-B14F-4D97-AF65-F5344CB8AC3E}">
        <p14:creationId xmlns:p14="http://schemas.microsoft.com/office/powerpoint/2010/main" val="47145888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36675" y="1162050"/>
            <a:ext cx="4184650" cy="3138488"/>
          </a:xfrm>
        </p:spPr>
      </p:sp>
      <p:sp>
        <p:nvSpPr>
          <p:cNvPr id="3" name="Notes Placeholder 2"/>
          <p:cNvSpPr>
            <a:spLocks noGrp="1"/>
          </p:cNvSpPr>
          <p:nvPr>
            <p:ph type="body" idx="1"/>
          </p:nvPr>
        </p:nvSpPr>
        <p:spPr/>
        <p:txBody>
          <a:bodyPr/>
          <a:lstStyle/>
          <a:p>
            <a:r>
              <a:rPr lang="en-US" dirty="0"/>
              <a:t>Sep. 2018 or later version of VAF 21-686c – III.iii.5.L.1.c. Row 4, III.iii.5.G.6.e.Row 4-5</a:t>
            </a:r>
          </a:p>
        </p:txBody>
      </p:sp>
      <p:sp>
        <p:nvSpPr>
          <p:cNvPr id="4" name="Slide Number Placeholder 3"/>
          <p:cNvSpPr>
            <a:spLocks noGrp="1"/>
          </p:cNvSpPr>
          <p:nvPr>
            <p:ph type="sldNum" sz="quarter" idx="10"/>
          </p:nvPr>
        </p:nvSpPr>
        <p:spPr/>
        <p:txBody>
          <a:bodyPr/>
          <a:lstStyle/>
          <a:p>
            <a:fld id="{0E7C618C-DDD3-4DC9-ADAB-73264023D4F2}" type="slidenum">
              <a:rPr lang="en-US" smtClean="0"/>
              <a:t>10</a:t>
            </a:fld>
            <a:endParaRPr lang="en-US" dirty="0"/>
          </a:p>
        </p:txBody>
      </p:sp>
    </p:spTree>
    <p:extLst>
      <p:ext uri="{BB962C8B-B14F-4D97-AF65-F5344CB8AC3E}">
        <p14:creationId xmlns:p14="http://schemas.microsoft.com/office/powerpoint/2010/main" val="282570795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Prescribed forms – III.ii.2.B.1.b</a:t>
            </a:r>
          </a:p>
          <a:p>
            <a:r>
              <a:rPr lang="en-US" dirty="0"/>
              <a:t>RO and Call Center employees may sign – III.iii.5.A.4.h</a:t>
            </a:r>
          </a:p>
          <a:p>
            <a:r>
              <a:rPr lang="en-US" dirty="0"/>
              <a:t>Removal exception – III.iii.5.A.4.e</a:t>
            </a:r>
          </a:p>
        </p:txBody>
      </p:sp>
      <p:sp>
        <p:nvSpPr>
          <p:cNvPr id="4" name="Slide Number Placeholder 3"/>
          <p:cNvSpPr>
            <a:spLocks noGrp="1"/>
          </p:cNvSpPr>
          <p:nvPr>
            <p:ph type="sldNum" sz="quarter" idx="5"/>
          </p:nvPr>
        </p:nvSpPr>
        <p:spPr/>
        <p:txBody>
          <a:bodyPr/>
          <a:lstStyle/>
          <a:p>
            <a:fld id="{0E7C618C-DDD3-4DC9-ADAB-73264023D4F2}" type="slidenum">
              <a:rPr lang="en-US" smtClean="0"/>
              <a:t>11</a:t>
            </a:fld>
            <a:endParaRPr lang="en-US" dirty="0"/>
          </a:p>
        </p:txBody>
      </p:sp>
    </p:spTree>
    <p:extLst>
      <p:ext uri="{BB962C8B-B14F-4D97-AF65-F5344CB8AC3E}">
        <p14:creationId xmlns:p14="http://schemas.microsoft.com/office/powerpoint/2010/main" val="56266760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III.iii.5.A.2.b</a:t>
            </a:r>
          </a:p>
        </p:txBody>
      </p:sp>
      <p:sp>
        <p:nvSpPr>
          <p:cNvPr id="4" name="Slide Number Placeholder 3"/>
          <p:cNvSpPr>
            <a:spLocks noGrp="1"/>
          </p:cNvSpPr>
          <p:nvPr>
            <p:ph type="sldNum" sz="quarter" idx="10"/>
          </p:nvPr>
        </p:nvSpPr>
        <p:spPr/>
        <p:txBody>
          <a:bodyPr/>
          <a:lstStyle/>
          <a:p>
            <a:fld id="{0E7C618C-DDD3-4DC9-ADAB-73264023D4F2}" type="slidenum">
              <a:rPr lang="en-US" smtClean="0"/>
              <a:t>12</a:t>
            </a:fld>
            <a:endParaRPr lang="en-US" dirty="0"/>
          </a:p>
        </p:txBody>
      </p:sp>
    </p:spTree>
    <p:extLst>
      <p:ext uri="{BB962C8B-B14F-4D97-AF65-F5344CB8AC3E}">
        <p14:creationId xmlns:p14="http://schemas.microsoft.com/office/powerpoint/2010/main" val="353343796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tags" Target="../tags/tag7.xml"/><Relationship Id="rId2" Type="http://schemas.openxmlformats.org/officeDocument/2006/relationships/tags" Target="../tags/tag6.xml"/><Relationship Id="rId1" Type="http://schemas.openxmlformats.org/officeDocument/2006/relationships/tags" Target="../tags/tag5.xml"/><Relationship Id="rId5" Type="http://schemas.openxmlformats.org/officeDocument/2006/relationships/image" Target="../media/image2.jpg"/><Relationship Id="rId4"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tags" Target="../tags/tag10.xml"/><Relationship Id="rId2" Type="http://schemas.openxmlformats.org/officeDocument/2006/relationships/tags" Target="../tags/tag9.xml"/><Relationship Id="rId1" Type="http://schemas.openxmlformats.org/officeDocument/2006/relationships/tags" Target="../tags/tag8.xml"/><Relationship Id="rId4"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12.xml"/><Relationship Id="rId1" Type="http://schemas.openxmlformats.org/officeDocument/2006/relationships/tags" Target="../tags/tag11.xml"/></Relationships>
</file>

<file path=ppt/slideLayouts/_rels/slideLayout4.xml.rels><?xml version="1.0" encoding="UTF-8" standalone="yes"?>
<Relationships xmlns="http://schemas.openxmlformats.org/package/2006/relationships"><Relationship Id="rId3" Type="http://schemas.openxmlformats.org/officeDocument/2006/relationships/tags" Target="../tags/tag15.xml"/><Relationship Id="rId2" Type="http://schemas.openxmlformats.org/officeDocument/2006/relationships/tags" Target="../tags/tag14.xml"/><Relationship Id="rId1" Type="http://schemas.openxmlformats.org/officeDocument/2006/relationships/tags" Target="../tags/tag13.xml"/><Relationship Id="rId4"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le Slide">
    <p:bg>
      <p:bgPr>
        <a:blipFill dpi="0" rotWithShape="1">
          <a:blip r:embed="rId5">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custDataLst>
              <p:tags r:id="rId1"/>
            </p:custDataLst>
          </p:nvPr>
        </p:nvSpPr>
        <p:spPr>
          <a:xfrm>
            <a:off x="685800" y="2819400"/>
            <a:ext cx="7772400" cy="1219200"/>
          </a:xfrm>
          <a:ln>
            <a:noFill/>
          </a:ln>
        </p:spPr>
        <p:txBody>
          <a:bodyPr anchor="t">
            <a:normAutofit/>
          </a:bodyPr>
          <a:lstStyle>
            <a:lvl1pPr algn="ctr">
              <a:spcAft>
                <a:spcPts val="254"/>
              </a:spcAft>
              <a:defRPr sz="2800" b="1" cap="none" spc="0">
                <a:ln w="3175" cmpd="sng">
                  <a:noFill/>
                  <a:prstDash val="solid"/>
                </a:ln>
                <a:solidFill>
                  <a:srgbClr val="1F497D"/>
                </a:solidFill>
                <a:effectLst/>
                <a:latin typeface="Arial" panose="020B0604020202020204" pitchFamily="34" charset="0"/>
                <a:cs typeface="Arial" panose="020B0604020202020204" pitchFamily="34" charset="0"/>
              </a:defRPr>
            </a:lvl1pPr>
          </a:lstStyle>
          <a:p>
            <a:r>
              <a:rPr lang="en-US" dirty="0"/>
              <a:t>Click to edit Master title style</a:t>
            </a:r>
          </a:p>
        </p:txBody>
      </p:sp>
      <p:sp>
        <p:nvSpPr>
          <p:cNvPr id="8" name="Text Placeholder 7">
            <a:extLst>
              <a:ext uri="{FF2B5EF4-FFF2-40B4-BE49-F238E27FC236}">
                <a16:creationId xmlns:a16="http://schemas.microsoft.com/office/drawing/2014/main" id="{EF0D3C7F-DECC-4E3E-BB4B-2E454E899B9C}"/>
              </a:ext>
            </a:extLst>
          </p:cNvPr>
          <p:cNvSpPr>
            <a:spLocks noGrp="1"/>
          </p:cNvSpPr>
          <p:nvPr>
            <p:ph type="body" sz="quarter" idx="10" hasCustomPrompt="1"/>
            <p:custDataLst>
              <p:tags r:id="rId2"/>
            </p:custDataLst>
          </p:nvPr>
        </p:nvSpPr>
        <p:spPr>
          <a:xfrm>
            <a:off x="685800" y="4724400"/>
            <a:ext cx="2362200" cy="838200"/>
          </a:xfrm>
          <a:prstGeom prst="rect">
            <a:avLst/>
          </a:prstGeom>
        </p:spPr>
        <p:txBody>
          <a:bodyPr>
            <a:noAutofit/>
          </a:bodyPr>
          <a:lstStyle>
            <a:lvl1pPr marL="0" indent="0" algn="ctr">
              <a:lnSpc>
                <a:spcPct val="100000"/>
              </a:lnSpc>
              <a:spcBef>
                <a:spcPts val="0"/>
              </a:spcBef>
              <a:spcAft>
                <a:spcPts val="254"/>
              </a:spcAft>
              <a:buNone/>
              <a:defRPr sz="2100" b="1">
                <a:solidFill>
                  <a:srgbClr val="1F497D"/>
                </a:solidFill>
              </a:defRPr>
            </a:lvl1pPr>
            <a:lvl5pPr marL="244115" indent="0">
              <a:buNone/>
              <a:defRPr/>
            </a:lvl5pPr>
          </a:lstStyle>
          <a:p>
            <a:pPr lvl="0"/>
            <a:r>
              <a:rPr lang="en-US" dirty="0"/>
              <a:t>Sub title</a:t>
            </a:r>
          </a:p>
        </p:txBody>
      </p:sp>
      <p:sp>
        <p:nvSpPr>
          <p:cNvPr id="11" name="Text Placeholder 7">
            <a:extLst>
              <a:ext uri="{FF2B5EF4-FFF2-40B4-BE49-F238E27FC236}">
                <a16:creationId xmlns:a16="http://schemas.microsoft.com/office/drawing/2014/main" id="{509C35E9-41D4-42EB-8235-20B6E0E3EA49}"/>
              </a:ext>
            </a:extLst>
          </p:cNvPr>
          <p:cNvSpPr>
            <a:spLocks noGrp="1"/>
          </p:cNvSpPr>
          <p:nvPr>
            <p:ph type="body" sz="quarter" idx="11" hasCustomPrompt="1"/>
            <p:custDataLst>
              <p:tags r:id="rId3"/>
            </p:custDataLst>
          </p:nvPr>
        </p:nvSpPr>
        <p:spPr>
          <a:xfrm>
            <a:off x="6096000" y="4724400"/>
            <a:ext cx="2362200" cy="838200"/>
          </a:xfrm>
          <a:prstGeom prst="rect">
            <a:avLst/>
          </a:prstGeom>
        </p:spPr>
        <p:txBody>
          <a:bodyPr>
            <a:noAutofit/>
          </a:bodyPr>
          <a:lstStyle>
            <a:lvl1pPr marL="0" indent="0" algn="ctr">
              <a:spcBef>
                <a:spcPts val="0"/>
              </a:spcBef>
              <a:spcAft>
                <a:spcPts val="254"/>
              </a:spcAft>
              <a:buNone/>
              <a:defRPr sz="2100" b="1">
                <a:solidFill>
                  <a:srgbClr val="1F497D"/>
                </a:solidFill>
              </a:defRPr>
            </a:lvl1pPr>
            <a:lvl5pPr marL="244115" indent="0">
              <a:buNone/>
              <a:defRPr/>
            </a:lvl5pPr>
          </a:lstStyle>
          <a:p>
            <a:pPr lvl="0"/>
            <a:r>
              <a:rPr lang="en-US" dirty="0"/>
              <a:t>Date sub-title</a:t>
            </a:r>
          </a:p>
        </p:txBody>
      </p:sp>
    </p:spTree>
    <p:extLst>
      <p:ext uri="{BB962C8B-B14F-4D97-AF65-F5344CB8AC3E}">
        <p14:creationId xmlns:p14="http://schemas.microsoft.com/office/powerpoint/2010/main" val="3422670118"/>
      </p:ext>
    </p:extLst>
  </p:cSld>
  <p:clrMapOvr>
    <a:masterClrMapping/>
  </p:clrMapOvr>
  <p:hf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a:xfrm>
            <a:off x="0" y="793635"/>
            <a:ext cx="9144000" cy="1086867"/>
          </a:xfrm>
        </p:spPr>
        <p:txBody>
          <a:bodyPr anchor="t">
            <a:normAutofit/>
          </a:bodyPr>
          <a:lstStyle>
            <a:lvl1pPr algn="ctr">
              <a:spcAft>
                <a:spcPts val="254"/>
              </a:spcAft>
              <a:defRPr sz="2800">
                <a:solidFill>
                  <a:srgbClr val="1F497D"/>
                </a:solidFill>
              </a:defRPr>
            </a:lvl1pPr>
          </a:lstStyle>
          <a:p>
            <a:r>
              <a:rPr lang="en-US" dirty="0"/>
              <a:t>Click to edit Master title style</a:t>
            </a:r>
          </a:p>
        </p:txBody>
      </p:sp>
      <p:sp>
        <p:nvSpPr>
          <p:cNvPr id="3" name="Content Placeholder 2"/>
          <p:cNvSpPr>
            <a:spLocks noGrp="1"/>
          </p:cNvSpPr>
          <p:nvPr>
            <p:ph idx="1"/>
            <p:custDataLst>
              <p:tags r:id="rId2"/>
            </p:custDataLst>
          </p:nvPr>
        </p:nvSpPr>
        <p:spPr>
          <a:xfrm>
            <a:off x="457200" y="2057400"/>
            <a:ext cx="8229600" cy="3916363"/>
          </a:xfrm>
          <a:prstGeom prst="rect">
            <a:avLst/>
          </a:prstGeom>
        </p:spPr>
        <p:txBody>
          <a:bodyPr>
            <a:normAutofit/>
          </a:bodyPr>
          <a:lstStyle>
            <a:lvl1pPr marL="0" indent="0">
              <a:spcBef>
                <a:spcPts val="0"/>
              </a:spcBef>
              <a:spcAft>
                <a:spcPts val="600"/>
              </a:spcAft>
              <a:buFontTx/>
              <a:buNone/>
              <a:defRPr sz="2000">
                <a:solidFill>
                  <a:schemeClr val="tx1"/>
                </a:solidFill>
                <a:latin typeface="Arial" panose="020B0604020202020204" pitchFamily="34" charset="0"/>
                <a:cs typeface="Arial" panose="020B0604020202020204" pitchFamily="34" charset="0"/>
              </a:defRPr>
            </a:lvl1pPr>
            <a:lvl2pPr marL="122058" indent="-61029">
              <a:spcBef>
                <a:spcPts val="0"/>
              </a:spcBef>
              <a:spcAft>
                <a:spcPts val="191"/>
              </a:spcAft>
              <a:buFont typeface="Arial" panose="020B0604020202020204" pitchFamily="34" charset="0"/>
              <a:buChar char="•"/>
              <a:defRPr sz="570">
                <a:latin typeface="Arial" panose="020B0604020202020204" pitchFamily="34" charset="0"/>
                <a:cs typeface="Arial" panose="020B0604020202020204" pitchFamily="34" charset="0"/>
              </a:defRPr>
            </a:lvl2pPr>
            <a:lvl3pPr marL="183086" indent="-61029">
              <a:spcBef>
                <a:spcPts val="0"/>
              </a:spcBef>
              <a:spcAft>
                <a:spcPts val="191"/>
              </a:spcAft>
              <a:buFont typeface="Arial" panose="020B0604020202020204" pitchFamily="34" charset="0"/>
              <a:buChar char="•"/>
              <a:defRPr sz="506">
                <a:latin typeface="Arial" panose="020B0604020202020204" pitchFamily="34" charset="0"/>
                <a:cs typeface="Arial" panose="020B0604020202020204" pitchFamily="34" charset="0"/>
              </a:defRPr>
            </a:lvl3pPr>
            <a:lvl4pPr marL="244115" indent="-61029">
              <a:spcBef>
                <a:spcPts val="0"/>
              </a:spcBef>
              <a:spcAft>
                <a:spcPts val="191"/>
              </a:spcAft>
              <a:buFont typeface="Arial" panose="020B0604020202020204" pitchFamily="34" charset="0"/>
              <a:buChar char="•"/>
              <a:defRPr sz="443">
                <a:latin typeface="Arial" panose="020B0604020202020204" pitchFamily="34" charset="0"/>
                <a:cs typeface="Arial" panose="020B0604020202020204" pitchFamily="34" charset="0"/>
              </a:defRPr>
            </a:lvl4pPr>
            <a:lvl5pPr marL="305144" indent="-61029">
              <a:spcBef>
                <a:spcPts val="0"/>
              </a:spcBef>
              <a:spcAft>
                <a:spcPts val="191"/>
              </a:spcAft>
              <a:buFont typeface="Arial" panose="020B0604020202020204" pitchFamily="34" charset="0"/>
              <a:buChar char="•"/>
              <a:defRPr sz="380">
                <a:latin typeface="Arial" panose="020B0604020202020204" pitchFamily="34" charset="0"/>
                <a:cs typeface="Arial" panose="020B0604020202020204" pitchFamily="34" charset="0"/>
              </a:defRPr>
            </a:lvl5pPr>
          </a:lstStyle>
          <a:p>
            <a:pPr lvl="0"/>
            <a:r>
              <a:rPr lang="en-US" dirty="0"/>
              <a:t>Edit Master text styles</a:t>
            </a:r>
          </a:p>
        </p:txBody>
      </p:sp>
      <p:sp>
        <p:nvSpPr>
          <p:cNvPr id="8" name="Slide Number Placeholder 5">
            <a:extLst>
              <a:ext uri="{FF2B5EF4-FFF2-40B4-BE49-F238E27FC236}">
                <a16:creationId xmlns:a16="http://schemas.microsoft.com/office/drawing/2014/main" id="{D182D0DC-F309-4AD6-9FC4-7A92EF3A0C20}"/>
              </a:ext>
            </a:extLst>
          </p:cNvPr>
          <p:cNvSpPr>
            <a:spLocks noGrp="1"/>
          </p:cNvSpPr>
          <p:nvPr>
            <p:ph type="sldNum" sz="quarter" idx="12"/>
            <p:custDataLst>
              <p:tags r:id="rId3"/>
            </p:custDataLst>
          </p:nvPr>
        </p:nvSpPr>
        <p:spPr>
          <a:xfrm>
            <a:off x="6931152" y="6601982"/>
            <a:ext cx="2133600" cy="365125"/>
          </a:xfrm>
          <a:prstGeom prst="rect">
            <a:avLst/>
          </a:prstGeom>
        </p:spPr>
        <p:txBody>
          <a:bodyPr/>
          <a:lstStyle>
            <a:lvl1pPr algn="r">
              <a:spcAft>
                <a:spcPts val="254"/>
              </a:spcAft>
              <a:defRPr sz="1400">
                <a:solidFill>
                  <a:schemeClr val="tx1"/>
                </a:solidFill>
                <a:latin typeface="Arial" panose="020B0604020202020204" pitchFamily="34" charset="0"/>
                <a:cs typeface="Arial" panose="020B0604020202020204" pitchFamily="34" charset="0"/>
              </a:defRPr>
            </a:lvl1pPr>
          </a:lstStyle>
          <a:p>
            <a:fld id="{7C414AED-89CE-4A48-8B2B-1B3A5C68EA2A}" type="slidenum">
              <a:rPr lang="en-US" smtClean="0"/>
              <a:pPr/>
              <a:t>‹#›</a:t>
            </a:fld>
            <a:endParaRPr lang="en-US" dirty="0"/>
          </a:p>
        </p:txBody>
      </p:sp>
    </p:spTree>
    <p:extLst>
      <p:ext uri="{BB962C8B-B14F-4D97-AF65-F5344CB8AC3E}">
        <p14:creationId xmlns:p14="http://schemas.microsoft.com/office/powerpoint/2010/main" val="206485014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Questions">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a:xfrm>
            <a:off x="0" y="2885570"/>
            <a:ext cx="9144000" cy="1086867"/>
          </a:xfrm>
        </p:spPr>
        <p:txBody>
          <a:bodyPr anchor="t">
            <a:noAutofit/>
          </a:bodyPr>
          <a:lstStyle>
            <a:lvl1pPr algn="ctr">
              <a:spcAft>
                <a:spcPts val="254"/>
              </a:spcAft>
              <a:defRPr sz="7200" b="0">
                <a:solidFill>
                  <a:srgbClr val="1F497D"/>
                </a:solidFill>
              </a:defRPr>
            </a:lvl1pPr>
          </a:lstStyle>
          <a:p>
            <a:r>
              <a:rPr lang="en-US"/>
              <a:t>Click to edit Master title style</a:t>
            </a:r>
            <a:endParaRPr lang="en-US" dirty="0"/>
          </a:p>
        </p:txBody>
      </p:sp>
      <p:sp>
        <p:nvSpPr>
          <p:cNvPr id="8" name="Slide Number Placeholder 5">
            <a:extLst>
              <a:ext uri="{FF2B5EF4-FFF2-40B4-BE49-F238E27FC236}">
                <a16:creationId xmlns:a16="http://schemas.microsoft.com/office/drawing/2014/main" id="{D182D0DC-F309-4AD6-9FC4-7A92EF3A0C20}"/>
              </a:ext>
            </a:extLst>
          </p:cNvPr>
          <p:cNvSpPr>
            <a:spLocks noGrp="1"/>
          </p:cNvSpPr>
          <p:nvPr>
            <p:ph type="sldNum" sz="quarter" idx="12"/>
            <p:custDataLst>
              <p:tags r:id="rId2"/>
            </p:custDataLst>
          </p:nvPr>
        </p:nvSpPr>
        <p:spPr>
          <a:xfrm>
            <a:off x="6931152" y="6601982"/>
            <a:ext cx="2133600" cy="365125"/>
          </a:xfrm>
          <a:prstGeom prst="rect">
            <a:avLst/>
          </a:prstGeom>
        </p:spPr>
        <p:txBody>
          <a:bodyPr/>
          <a:lstStyle>
            <a:lvl1pPr algn="r">
              <a:spcAft>
                <a:spcPts val="254"/>
              </a:spcAft>
              <a:defRPr sz="1400">
                <a:solidFill>
                  <a:schemeClr val="tx1"/>
                </a:solidFill>
                <a:latin typeface="Arial" panose="020B0604020202020204" pitchFamily="34" charset="0"/>
                <a:cs typeface="Arial" panose="020B0604020202020204" pitchFamily="34" charset="0"/>
              </a:defRPr>
            </a:lvl1pPr>
          </a:lstStyle>
          <a:p>
            <a:fld id="{36A6A193-2FDC-48DD-8023-1C75B05EEA9A}" type="slidenum">
              <a:rPr lang="en-US" smtClean="0"/>
              <a:pPr/>
              <a:t>‹#›</a:t>
            </a:fld>
            <a:endParaRPr lang="en-US" dirty="0"/>
          </a:p>
        </p:txBody>
      </p:sp>
    </p:spTree>
    <p:extLst>
      <p:ext uri="{BB962C8B-B14F-4D97-AF65-F5344CB8AC3E}">
        <p14:creationId xmlns:p14="http://schemas.microsoft.com/office/powerpoint/2010/main" val="3230251127"/>
      </p:ext>
    </p:extLst>
  </p:cSld>
  <p:clrMapOvr>
    <a:masterClrMapping/>
  </p:clrMapOvr>
  <p:hf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1_Title and Bullet">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a:xfrm>
            <a:off x="0" y="793635"/>
            <a:ext cx="9144000" cy="1086867"/>
          </a:xfrm>
        </p:spPr>
        <p:txBody>
          <a:bodyPr anchor="t">
            <a:normAutofit/>
          </a:bodyPr>
          <a:lstStyle>
            <a:lvl1pPr algn="ctr">
              <a:spcAft>
                <a:spcPts val="254"/>
              </a:spcAft>
              <a:defRPr sz="2800">
                <a:solidFill>
                  <a:srgbClr val="1F497D"/>
                </a:solidFill>
              </a:defRPr>
            </a:lvl1pPr>
          </a:lstStyle>
          <a:p>
            <a:r>
              <a:rPr lang="en-US"/>
              <a:t>Click to edit Master title style</a:t>
            </a:r>
            <a:endParaRPr lang="en-US" dirty="0"/>
          </a:p>
        </p:txBody>
      </p:sp>
      <p:sp>
        <p:nvSpPr>
          <p:cNvPr id="3" name="Content Placeholder 2"/>
          <p:cNvSpPr>
            <a:spLocks noGrp="1"/>
          </p:cNvSpPr>
          <p:nvPr>
            <p:ph idx="1" hasCustomPrompt="1"/>
            <p:custDataLst>
              <p:tags r:id="rId2"/>
            </p:custDataLst>
          </p:nvPr>
        </p:nvSpPr>
        <p:spPr>
          <a:xfrm>
            <a:off x="457200" y="2057400"/>
            <a:ext cx="8229600" cy="3916363"/>
          </a:xfrm>
          <a:prstGeom prst="rect">
            <a:avLst/>
          </a:prstGeom>
        </p:spPr>
        <p:txBody>
          <a:bodyPr>
            <a:normAutofit/>
          </a:bodyPr>
          <a:lstStyle>
            <a:lvl1pPr marL="230188" indent="-230188">
              <a:spcBef>
                <a:spcPts val="0"/>
              </a:spcBef>
              <a:spcAft>
                <a:spcPts val="600"/>
              </a:spcAft>
              <a:buClr>
                <a:schemeClr val="tx1"/>
              </a:buClr>
              <a:buFont typeface="Arial" panose="020B0604020202020204" pitchFamily="34" charset="0"/>
              <a:buChar char="•"/>
              <a:tabLst>
                <a:tab pos="230188" algn="l"/>
              </a:tabLst>
              <a:defRPr sz="2000">
                <a:solidFill>
                  <a:schemeClr val="tx1"/>
                </a:solidFill>
                <a:latin typeface="Arial" panose="020B0604020202020204" pitchFamily="34" charset="0"/>
                <a:cs typeface="Arial" panose="020B0604020202020204" pitchFamily="34" charset="0"/>
              </a:defRPr>
            </a:lvl1pPr>
            <a:lvl2pPr marL="461963" indent="-231775">
              <a:spcBef>
                <a:spcPts val="0"/>
              </a:spcBef>
              <a:spcAft>
                <a:spcPts val="600"/>
              </a:spcAft>
              <a:buClr>
                <a:schemeClr val="tx1"/>
              </a:buClr>
              <a:buFont typeface="Arial" panose="020B0604020202020204" pitchFamily="34" charset="0"/>
              <a:buChar char="•"/>
              <a:tabLst>
                <a:tab pos="461963" algn="l"/>
              </a:tabLst>
              <a:defRPr sz="1800">
                <a:latin typeface="Arial" panose="020B0604020202020204" pitchFamily="34" charset="0"/>
                <a:cs typeface="Arial" panose="020B0604020202020204" pitchFamily="34" charset="0"/>
              </a:defRPr>
            </a:lvl2pPr>
            <a:lvl3pPr marL="684213" indent="-222250">
              <a:spcBef>
                <a:spcPts val="0"/>
              </a:spcBef>
              <a:spcAft>
                <a:spcPts val="600"/>
              </a:spcAft>
              <a:buClr>
                <a:schemeClr val="tx1"/>
              </a:buClr>
              <a:buFont typeface="Arial" panose="020B0604020202020204" pitchFamily="34" charset="0"/>
              <a:buChar char="•"/>
              <a:defRPr sz="1600">
                <a:latin typeface="Arial" panose="020B0604020202020204" pitchFamily="34" charset="0"/>
                <a:cs typeface="Arial" panose="020B0604020202020204" pitchFamily="34" charset="0"/>
              </a:defRPr>
            </a:lvl3pPr>
            <a:lvl4pPr marL="914400" indent="-230188">
              <a:spcBef>
                <a:spcPts val="0"/>
              </a:spcBef>
              <a:spcAft>
                <a:spcPts val="600"/>
              </a:spcAft>
              <a:buClr>
                <a:schemeClr val="tx1"/>
              </a:buClr>
              <a:buFont typeface="Arial" panose="020B0604020202020204" pitchFamily="34" charset="0"/>
              <a:buChar char="•"/>
              <a:defRPr sz="1400">
                <a:latin typeface="Arial" panose="020B0604020202020204" pitchFamily="34" charset="0"/>
                <a:cs typeface="Arial" panose="020B0604020202020204" pitchFamily="34" charset="0"/>
              </a:defRPr>
            </a:lvl4pPr>
            <a:lvl5pPr marL="305144" indent="-61029">
              <a:spcBef>
                <a:spcPts val="0"/>
              </a:spcBef>
              <a:spcAft>
                <a:spcPts val="191"/>
              </a:spcAft>
              <a:buFont typeface="Arial" panose="020B0604020202020204" pitchFamily="34" charset="0"/>
              <a:buChar char="•"/>
              <a:defRPr sz="380">
                <a:latin typeface="Arial" panose="020B0604020202020204" pitchFamily="34" charset="0"/>
                <a:cs typeface="Arial" panose="020B0604020202020204" pitchFamily="34" charset="0"/>
              </a:defRPr>
            </a:lvl5pPr>
          </a:lstStyle>
          <a:p>
            <a:pPr lvl="0"/>
            <a:r>
              <a:rPr lang="en-US" dirty="0"/>
              <a:t>First</a:t>
            </a:r>
          </a:p>
          <a:p>
            <a:pPr lvl="1"/>
            <a:r>
              <a:rPr lang="en-US" dirty="0"/>
              <a:t>Second</a:t>
            </a:r>
          </a:p>
          <a:p>
            <a:pPr lvl="2"/>
            <a:r>
              <a:rPr lang="en-US" dirty="0"/>
              <a:t>Third</a:t>
            </a:r>
          </a:p>
          <a:p>
            <a:pPr lvl="3"/>
            <a:r>
              <a:rPr lang="en-US" dirty="0"/>
              <a:t>Fifth</a:t>
            </a:r>
          </a:p>
        </p:txBody>
      </p:sp>
      <p:sp>
        <p:nvSpPr>
          <p:cNvPr id="8" name="Slide Number Placeholder 5">
            <a:extLst>
              <a:ext uri="{FF2B5EF4-FFF2-40B4-BE49-F238E27FC236}">
                <a16:creationId xmlns:a16="http://schemas.microsoft.com/office/drawing/2014/main" id="{D182D0DC-F309-4AD6-9FC4-7A92EF3A0C20}"/>
              </a:ext>
            </a:extLst>
          </p:cNvPr>
          <p:cNvSpPr>
            <a:spLocks noGrp="1"/>
          </p:cNvSpPr>
          <p:nvPr>
            <p:ph type="sldNum" sz="quarter" idx="12"/>
            <p:custDataLst>
              <p:tags r:id="rId3"/>
            </p:custDataLst>
          </p:nvPr>
        </p:nvSpPr>
        <p:spPr>
          <a:xfrm>
            <a:off x="6931152" y="6601982"/>
            <a:ext cx="2133600" cy="365125"/>
          </a:xfrm>
          <a:prstGeom prst="rect">
            <a:avLst/>
          </a:prstGeom>
        </p:spPr>
        <p:txBody>
          <a:bodyPr/>
          <a:lstStyle>
            <a:lvl1pPr algn="r">
              <a:spcAft>
                <a:spcPts val="254"/>
              </a:spcAft>
              <a:defRPr sz="1400">
                <a:solidFill>
                  <a:schemeClr val="tx1"/>
                </a:solidFill>
                <a:latin typeface="Arial" panose="020B0604020202020204" pitchFamily="34" charset="0"/>
                <a:cs typeface="Arial" panose="020B0604020202020204" pitchFamily="34" charset="0"/>
              </a:defRPr>
            </a:lvl1pPr>
          </a:lstStyle>
          <a:p>
            <a:fld id="{36A6A193-2FDC-48DD-8023-1C75B05EEA9A}" type="slidenum">
              <a:rPr lang="en-US" smtClean="0"/>
              <a:pPr/>
              <a:t>‹#›</a:t>
            </a:fld>
            <a:endParaRPr lang="en-US" dirty="0"/>
          </a:p>
        </p:txBody>
      </p:sp>
    </p:spTree>
    <p:extLst>
      <p:ext uri="{BB962C8B-B14F-4D97-AF65-F5344CB8AC3E}">
        <p14:creationId xmlns:p14="http://schemas.microsoft.com/office/powerpoint/2010/main" val="1916604397"/>
      </p:ext>
    </p:extLst>
  </p:cSld>
  <p:clrMapOvr>
    <a:masterClrMapping/>
  </p:clrMapOvr>
  <p:hf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Rectangle 10"/>
          <p:cNvSpPr>
            <a:spLocks noGrp="1" noChangeArrowheads="1"/>
          </p:cNvSpPr>
          <p:nvPr>
            <p:ph type="sldNum" sz="quarter" idx="10"/>
          </p:nvPr>
        </p:nvSpPr>
        <p:spPr>
          <a:ln/>
        </p:spPr>
        <p:txBody>
          <a:bodyPr/>
          <a:lstStyle>
            <a:lvl1pPr>
              <a:defRPr/>
            </a:lvl1pPr>
          </a:lstStyle>
          <a:p>
            <a:fld id="{7C414AED-89CE-4A48-8B2B-1B3A5C68EA2A}" type="slidenum">
              <a:rPr lang="en-US" smtClean="0"/>
              <a:t>‹#›</a:t>
            </a:fld>
            <a:endParaRPr lang="en-US" dirty="0"/>
          </a:p>
        </p:txBody>
      </p:sp>
    </p:spTree>
    <p:extLst>
      <p:ext uri="{BB962C8B-B14F-4D97-AF65-F5344CB8AC3E}">
        <p14:creationId xmlns:p14="http://schemas.microsoft.com/office/powerpoint/2010/main" val="95119530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
  <p:cSld name="1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2121657959"/>
      </p:ext>
    </p:extLst>
  </p:cSld>
  <p:clrMapOvr>
    <a:masterClrMapping/>
  </p:clrMapOvr>
  <p:transition>
    <p:fade thruBlk="1"/>
  </p:transition>
  <p:hf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10"/>
          <p:cNvSpPr>
            <a:spLocks noGrp="1" noChangeArrowheads="1"/>
          </p:cNvSpPr>
          <p:nvPr>
            <p:ph type="sldNum" sz="quarter" idx="10"/>
          </p:nvPr>
        </p:nvSpPr>
        <p:spPr>
          <a:ln/>
        </p:spPr>
        <p:txBody>
          <a:bodyPr/>
          <a:lstStyle>
            <a:lvl1pPr>
              <a:defRPr/>
            </a:lvl1pPr>
          </a:lstStyle>
          <a:p>
            <a:fld id="{7C414AED-89CE-4A48-8B2B-1B3A5C68EA2A}" type="slidenum">
              <a:rPr lang="en-US" smtClean="0"/>
              <a:t>‹#›</a:t>
            </a:fld>
            <a:endParaRPr lang="en-US" dirty="0"/>
          </a:p>
        </p:txBody>
      </p:sp>
    </p:spTree>
    <p:extLst>
      <p:ext uri="{BB962C8B-B14F-4D97-AF65-F5344CB8AC3E}">
        <p14:creationId xmlns:p14="http://schemas.microsoft.com/office/powerpoint/2010/main" val="343310989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
  <p:cSld name="2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30"/>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192881" indent="0" algn="ctr">
              <a:buNone/>
              <a:defRPr>
                <a:solidFill>
                  <a:schemeClr val="tx1">
                    <a:tint val="75000"/>
                  </a:schemeClr>
                </a:solidFill>
              </a:defRPr>
            </a:lvl2pPr>
            <a:lvl3pPr marL="385763" indent="0" algn="ctr">
              <a:buNone/>
              <a:defRPr>
                <a:solidFill>
                  <a:schemeClr val="tx1">
                    <a:tint val="75000"/>
                  </a:schemeClr>
                </a:solidFill>
              </a:defRPr>
            </a:lvl3pPr>
            <a:lvl4pPr marL="578644" indent="0" algn="ctr">
              <a:buNone/>
              <a:defRPr>
                <a:solidFill>
                  <a:schemeClr val="tx1">
                    <a:tint val="75000"/>
                  </a:schemeClr>
                </a:solidFill>
              </a:defRPr>
            </a:lvl4pPr>
            <a:lvl5pPr marL="771525" indent="0" algn="ctr">
              <a:buNone/>
              <a:defRPr>
                <a:solidFill>
                  <a:schemeClr val="tx1">
                    <a:tint val="75000"/>
                  </a:schemeClr>
                </a:solidFill>
              </a:defRPr>
            </a:lvl5pPr>
            <a:lvl6pPr marL="964406" indent="0" algn="ctr">
              <a:buNone/>
              <a:defRPr>
                <a:solidFill>
                  <a:schemeClr val="tx1">
                    <a:tint val="75000"/>
                  </a:schemeClr>
                </a:solidFill>
              </a:defRPr>
            </a:lvl6pPr>
            <a:lvl7pPr marL="1157288" indent="0" algn="ctr">
              <a:buNone/>
              <a:defRPr>
                <a:solidFill>
                  <a:schemeClr val="tx1">
                    <a:tint val="75000"/>
                  </a:schemeClr>
                </a:solidFill>
              </a:defRPr>
            </a:lvl7pPr>
            <a:lvl8pPr marL="1350169" indent="0" algn="ctr">
              <a:buNone/>
              <a:defRPr>
                <a:solidFill>
                  <a:schemeClr val="tx1">
                    <a:tint val="75000"/>
                  </a:schemeClr>
                </a:solidFill>
              </a:defRPr>
            </a:lvl8pPr>
            <a:lvl9pPr marL="154305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a:xfrm>
            <a:off x="457200" y="6356355"/>
            <a:ext cx="2133600" cy="365125"/>
          </a:xfrm>
          <a:prstGeom prst="rect">
            <a:avLst/>
          </a:prstGeom>
        </p:spPr>
        <p:txBody>
          <a:bodyPr/>
          <a:lstStyle/>
          <a:p>
            <a:endParaRPr lang="en-US" dirty="0"/>
          </a:p>
        </p:txBody>
      </p:sp>
      <p:sp>
        <p:nvSpPr>
          <p:cNvPr id="5" name="Footer Placeholder 4"/>
          <p:cNvSpPr>
            <a:spLocks noGrp="1"/>
          </p:cNvSpPr>
          <p:nvPr>
            <p:ph type="ftr" sz="quarter" idx="11"/>
          </p:nvPr>
        </p:nvSpPr>
        <p:spPr>
          <a:xfrm>
            <a:off x="3124200" y="6356355"/>
            <a:ext cx="2895600" cy="365125"/>
          </a:xfrm>
          <a:prstGeom prst="rect">
            <a:avLst/>
          </a:prstGeom>
        </p:spPr>
        <p:txBody>
          <a:bodyPr/>
          <a:lstStyle/>
          <a:p>
            <a:endParaRPr lang="en-US" dirty="0"/>
          </a:p>
        </p:txBody>
      </p:sp>
      <p:sp>
        <p:nvSpPr>
          <p:cNvPr id="6" name="Slide Number Placeholder 5"/>
          <p:cNvSpPr>
            <a:spLocks noGrp="1"/>
          </p:cNvSpPr>
          <p:nvPr>
            <p:ph type="sldNum" sz="quarter" idx="12"/>
          </p:nvPr>
        </p:nvSpPr>
        <p:spPr/>
        <p:txBody>
          <a:bodyPr/>
          <a:lstStyle/>
          <a:p>
            <a:fld id="{36A6A193-2FDC-48DD-8023-1C75B05EEA9A}" type="slidenum">
              <a:rPr lang="en-US" smtClean="0"/>
              <a:t>‹#›</a:t>
            </a:fld>
            <a:endParaRPr lang="en-US" dirty="0"/>
          </a:p>
        </p:txBody>
      </p:sp>
    </p:spTree>
    <p:extLst>
      <p:ext uri="{BB962C8B-B14F-4D97-AF65-F5344CB8AC3E}">
        <p14:creationId xmlns:p14="http://schemas.microsoft.com/office/powerpoint/2010/main" val="127017950"/>
      </p:ext>
    </p:extLst>
  </p:cSld>
  <p:clrMapOvr>
    <a:masterClrMapping/>
  </p:clrMapOvr>
  <p:hf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ags" Target="../tags/tag4.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ags" Target="../tags/tag3.xml"/><Relationship Id="rId5" Type="http://schemas.openxmlformats.org/officeDocument/2006/relationships/slideLayout" Target="../slideLayouts/slideLayout5.xml"/><Relationship Id="rId10" Type="http://schemas.openxmlformats.org/officeDocument/2006/relationships/tags" Target="../tags/tag2.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custDataLst>
              <p:tags r:id="rId10"/>
            </p:custDataLst>
          </p:nvPr>
        </p:nvSpPr>
        <p:spPr>
          <a:xfrm>
            <a:off x="76200" y="682977"/>
            <a:ext cx="8991600" cy="106680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4" name="Rectangle 3">
            <a:extLst>
              <a:ext uri="{FF2B5EF4-FFF2-40B4-BE49-F238E27FC236}">
                <a16:creationId xmlns:a16="http://schemas.microsoft.com/office/drawing/2014/main" id="{99255132-F725-42BA-BD6A-346EAF30B44D}"/>
              </a:ext>
            </a:extLst>
          </p:cNvPr>
          <p:cNvSpPr/>
          <p:nvPr>
            <p:custDataLst>
              <p:tags r:id="rId11"/>
            </p:custDataLst>
          </p:nvPr>
        </p:nvSpPr>
        <p:spPr>
          <a:xfrm>
            <a:off x="0" y="6477000"/>
            <a:ext cx="9144000"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1" b="0" i="0" u="none" dirty="0"/>
          </a:p>
        </p:txBody>
      </p:sp>
      <p:sp>
        <p:nvSpPr>
          <p:cNvPr id="5" name="Slide Number Placeholder 5">
            <a:extLst>
              <a:ext uri="{FF2B5EF4-FFF2-40B4-BE49-F238E27FC236}">
                <a16:creationId xmlns:a16="http://schemas.microsoft.com/office/drawing/2014/main" id="{3D658DF1-112E-40ED-AD80-74665B53845E}"/>
              </a:ext>
            </a:extLst>
          </p:cNvPr>
          <p:cNvSpPr>
            <a:spLocks noGrp="1"/>
          </p:cNvSpPr>
          <p:nvPr>
            <p:ph type="sldNum" sz="quarter" idx="4"/>
            <p:custDataLst>
              <p:tags r:id="rId12"/>
            </p:custDataLst>
          </p:nvPr>
        </p:nvSpPr>
        <p:spPr>
          <a:xfrm>
            <a:off x="6931152" y="6601982"/>
            <a:ext cx="2133600" cy="365125"/>
          </a:xfrm>
          <a:prstGeom prst="rect">
            <a:avLst/>
          </a:prstGeom>
        </p:spPr>
        <p:txBody>
          <a:bodyPr tIns="0"/>
          <a:lstStyle>
            <a:lvl1pPr algn="r">
              <a:defRPr sz="332">
                <a:latin typeface="Arial" panose="020B0604020202020204" pitchFamily="34" charset="0"/>
                <a:cs typeface="Arial" panose="020B0604020202020204" pitchFamily="34" charset="0"/>
              </a:defRPr>
            </a:lvl1pPr>
          </a:lstStyle>
          <a:p>
            <a:fld id="{36A6A193-2FDC-48DD-8023-1C75B05EEA9A}" type="slidenum">
              <a:rPr lang="en-US" smtClean="0"/>
              <a:t>‹#›</a:t>
            </a:fld>
            <a:endParaRPr lang="en-US" dirty="0"/>
          </a:p>
        </p:txBody>
      </p:sp>
    </p:spTree>
    <p:extLst>
      <p:ext uri="{BB962C8B-B14F-4D97-AF65-F5344CB8AC3E}">
        <p14:creationId xmlns:p14="http://schemas.microsoft.com/office/powerpoint/2010/main" val="477052617"/>
      </p:ext>
    </p:extLst>
  </p:cSld>
  <p:clrMap bg1="lt1" tx1="dk1" bg2="lt2" tx2="dk2" accent1="accent1" accent2="accent2" accent3="accent3" accent4="accent4" accent5="accent5" accent6="accent6" hlink="hlink" folHlink="folHlink"/>
  <p:sldLayoutIdLst>
    <p:sldLayoutId id="2147483691" r:id="rId1"/>
    <p:sldLayoutId id="2147483692" r:id="rId2"/>
    <p:sldLayoutId id="2147483693" r:id="rId3"/>
    <p:sldLayoutId id="2147483694" r:id="rId4"/>
    <p:sldLayoutId id="2147483695" r:id="rId5"/>
    <p:sldLayoutId id="2147483696" r:id="rId6"/>
    <p:sldLayoutId id="2147483697" r:id="rId7"/>
    <p:sldLayoutId id="2147483698" r:id="rId8"/>
  </p:sldLayoutIdLst>
  <p:hf hdr="0" ftr="0" dt="0"/>
  <p:txStyles>
    <p:titleStyle>
      <a:lvl1pPr algn="ctr" defTabSz="122058" rtl="0" eaLnBrk="1" latinLnBrk="0" hangingPunct="1">
        <a:spcBef>
          <a:spcPct val="0"/>
        </a:spcBef>
        <a:buNone/>
        <a:defRPr sz="1181" b="1" i="0" u="none" kern="1200" cap="none" spc="0">
          <a:ln w="3175" cmpd="sng">
            <a:noFill/>
            <a:prstDash val="solid"/>
          </a:ln>
          <a:solidFill>
            <a:srgbClr val="1F497D"/>
          </a:solidFill>
          <a:effectLst/>
          <a:latin typeface="+mj-lt"/>
          <a:ea typeface="+mj-ea"/>
          <a:cs typeface="Arial" panose="020B0604020202020204" pitchFamily="34" charset="0"/>
        </a:defRPr>
      </a:lvl1pPr>
    </p:titleStyle>
    <p:bodyStyle>
      <a:lvl1pPr marL="0" indent="0" algn="l" defTabSz="122058" rtl="0" eaLnBrk="1" latinLnBrk="0" hangingPunct="1">
        <a:spcBef>
          <a:spcPct val="20000"/>
        </a:spcBef>
        <a:buFont typeface="Arial" panose="020B0604020202020204" pitchFamily="34" charset="0"/>
        <a:buNone/>
        <a:defRPr sz="321" kern="1200">
          <a:solidFill>
            <a:schemeClr val="tx1"/>
          </a:solidFill>
          <a:latin typeface="Arial" panose="020B0604020202020204" pitchFamily="34" charset="0"/>
          <a:ea typeface="+mn-ea"/>
          <a:cs typeface="Arial" panose="020B0604020202020204" pitchFamily="34" charset="0"/>
        </a:defRPr>
      </a:lvl1pPr>
      <a:lvl2pPr marL="61029" indent="0" algn="l" defTabSz="122058" rtl="0" eaLnBrk="1" latinLnBrk="0" hangingPunct="1">
        <a:spcBef>
          <a:spcPct val="20000"/>
        </a:spcBef>
        <a:buFont typeface="Arial" panose="020B0604020202020204" pitchFamily="34" charset="0"/>
        <a:buNone/>
        <a:defRPr sz="321" b="0" i="0" u="none" kern="1200">
          <a:solidFill>
            <a:schemeClr val="tx1"/>
          </a:solidFill>
          <a:latin typeface="Arial" panose="020B0604020202020204" pitchFamily="34" charset="0"/>
          <a:ea typeface="+mn-ea"/>
          <a:cs typeface="Arial" panose="020B0604020202020204" pitchFamily="34" charset="0"/>
        </a:defRPr>
      </a:lvl2pPr>
      <a:lvl3pPr marL="122058" indent="0" algn="l" defTabSz="122058" rtl="0" eaLnBrk="1" latinLnBrk="0" hangingPunct="1">
        <a:spcBef>
          <a:spcPct val="20000"/>
        </a:spcBef>
        <a:buFont typeface="Arial" panose="020B0604020202020204" pitchFamily="34" charset="0"/>
        <a:buNone/>
        <a:defRPr sz="321" kern="1200">
          <a:solidFill>
            <a:schemeClr val="tx1"/>
          </a:solidFill>
          <a:latin typeface="Arial" panose="020B0604020202020204" pitchFamily="34" charset="0"/>
          <a:ea typeface="+mn-ea"/>
          <a:cs typeface="Arial" panose="020B0604020202020204" pitchFamily="34" charset="0"/>
        </a:defRPr>
      </a:lvl3pPr>
      <a:lvl4pPr marL="183086" indent="0" algn="l" defTabSz="122058" rtl="0" eaLnBrk="1" latinLnBrk="0" hangingPunct="1">
        <a:spcBef>
          <a:spcPct val="20000"/>
        </a:spcBef>
        <a:buFont typeface="Arial" panose="020B0604020202020204" pitchFamily="34" charset="0"/>
        <a:buNone/>
        <a:defRPr sz="321" kern="1200">
          <a:solidFill>
            <a:schemeClr val="tx1"/>
          </a:solidFill>
          <a:latin typeface="Arial" panose="020B0604020202020204" pitchFamily="34" charset="0"/>
          <a:ea typeface="+mn-ea"/>
          <a:cs typeface="Arial" panose="020B0604020202020204" pitchFamily="34" charset="0"/>
        </a:defRPr>
      </a:lvl4pPr>
      <a:lvl5pPr marL="244115" indent="0" algn="l" defTabSz="122058" rtl="0" eaLnBrk="1" latinLnBrk="0" hangingPunct="1">
        <a:spcBef>
          <a:spcPct val="20000"/>
        </a:spcBef>
        <a:buFont typeface="Arial" panose="020B0604020202020204" pitchFamily="34" charset="0"/>
        <a:buNone/>
        <a:defRPr sz="321" kern="1200">
          <a:solidFill>
            <a:schemeClr val="tx1"/>
          </a:solidFill>
          <a:latin typeface="Arial" panose="020B0604020202020204" pitchFamily="34" charset="0"/>
          <a:ea typeface="+mn-ea"/>
          <a:cs typeface="Arial" panose="020B0604020202020204" pitchFamily="34" charset="0"/>
        </a:defRPr>
      </a:lvl5pPr>
      <a:lvl6pPr marL="335659" indent="-30515" algn="l" defTabSz="122058" rtl="0" eaLnBrk="1" latinLnBrk="0" hangingPunct="1">
        <a:spcBef>
          <a:spcPct val="20000"/>
        </a:spcBef>
        <a:buFont typeface="Arial" panose="020B0604020202020204" pitchFamily="34" charset="0"/>
        <a:buChar char="•"/>
        <a:defRPr sz="267" kern="1200">
          <a:solidFill>
            <a:schemeClr val="tx1"/>
          </a:solidFill>
          <a:latin typeface="+mn-lt"/>
          <a:ea typeface="+mn-ea"/>
          <a:cs typeface="+mn-cs"/>
        </a:defRPr>
      </a:lvl6pPr>
      <a:lvl7pPr marL="396688" indent="-30515" algn="l" defTabSz="122058" rtl="0" eaLnBrk="1" latinLnBrk="0" hangingPunct="1">
        <a:spcBef>
          <a:spcPct val="20000"/>
        </a:spcBef>
        <a:buFont typeface="Arial" panose="020B0604020202020204" pitchFamily="34" charset="0"/>
        <a:buChar char="•"/>
        <a:defRPr sz="267" kern="1200">
          <a:solidFill>
            <a:schemeClr val="tx1"/>
          </a:solidFill>
          <a:latin typeface="+mn-lt"/>
          <a:ea typeface="+mn-ea"/>
          <a:cs typeface="+mn-cs"/>
        </a:defRPr>
      </a:lvl7pPr>
      <a:lvl8pPr marL="457717" indent="-30515" algn="l" defTabSz="122058" rtl="0" eaLnBrk="1" latinLnBrk="0" hangingPunct="1">
        <a:spcBef>
          <a:spcPct val="20000"/>
        </a:spcBef>
        <a:buFont typeface="Arial" panose="020B0604020202020204" pitchFamily="34" charset="0"/>
        <a:buChar char="•"/>
        <a:defRPr sz="267" kern="1200">
          <a:solidFill>
            <a:schemeClr val="tx1"/>
          </a:solidFill>
          <a:latin typeface="+mn-lt"/>
          <a:ea typeface="+mn-ea"/>
          <a:cs typeface="+mn-cs"/>
        </a:defRPr>
      </a:lvl8pPr>
      <a:lvl9pPr marL="518746" indent="-30515" algn="l" defTabSz="122058" rtl="0" eaLnBrk="1" latinLnBrk="0" hangingPunct="1">
        <a:spcBef>
          <a:spcPct val="20000"/>
        </a:spcBef>
        <a:buFont typeface="Arial" panose="020B0604020202020204" pitchFamily="34" charset="0"/>
        <a:buChar char="•"/>
        <a:defRPr sz="267" kern="1200">
          <a:solidFill>
            <a:schemeClr val="tx1"/>
          </a:solidFill>
          <a:latin typeface="+mn-lt"/>
          <a:ea typeface="+mn-ea"/>
          <a:cs typeface="+mn-cs"/>
        </a:defRPr>
      </a:lvl9pPr>
    </p:bodyStyle>
    <p:otherStyle>
      <a:defPPr>
        <a:defRPr lang="en-US"/>
      </a:defPPr>
      <a:lvl1pPr marL="0" algn="l" defTabSz="122058" rtl="0" eaLnBrk="1" latinLnBrk="0" hangingPunct="1">
        <a:defRPr sz="241" kern="1200">
          <a:solidFill>
            <a:schemeClr val="tx1"/>
          </a:solidFill>
          <a:latin typeface="+mn-lt"/>
          <a:ea typeface="+mn-ea"/>
          <a:cs typeface="+mn-cs"/>
        </a:defRPr>
      </a:lvl1pPr>
      <a:lvl2pPr marL="61029" algn="l" defTabSz="122058" rtl="0" eaLnBrk="1" latinLnBrk="0" hangingPunct="1">
        <a:defRPr sz="241" kern="1200">
          <a:solidFill>
            <a:schemeClr val="tx1"/>
          </a:solidFill>
          <a:latin typeface="+mn-lt"/>
          <a:ea typeface="+mn-ea"/>
          <a:cs typeface="+mn-cs"/>
        </a:defRPr>
      </a:lvl2pPr>
      <a:lvl3pPr marL="122058" algn="l" defTabSz="122058" rtl="0" eaLnBrk="1" latinLnBrk="0" hangingPunct="1">
        <a:defRPr sz="241" kern="1200">
          <a:solidFill>
            <a:schemeClr val="tx1"/>
          </a:solidFill>
          <a:latin typeface="+mn-lt"/>
          <a:ea typeface="+mn-ea"/>
          <a:cs typeface="+mn-cs"/>
        </a:defRPr>
      </a:lvl3pPr>
      <a:lvl4pPr marL="183086" algn="l" defTabSz="122058" rtl="0" eaLnBrk="1" latinLnBrk="0" hangingPunct="1">
        <a:defRPr sz="241" kern="1200">
          <a:solidFill>
            <a:schemeClr val="tx1"/>
          </a:solidFill>
          <a:latin typeface="+mn-lt"/>
          <a:ea typeface="+mn-ea"/>
          <a:cs typeface="+mn-cs"/>
        </a:defRPr>
      </a:lvl4pPr>
      <a:lvl5pPr marL="244115" algn="l" defTabSz="122058" rtl="0" eaLnBrk="1" latinLnBrk="0" hangingPunct="1">
        <a:defRPr sz="241" kern="1200">
          <a:solidFill>
            <a:schemeClr val="tx1"/>
          </a:solidFill>
          <a:latin typeface="+mn-lt"/>
          <a:ea typeface="+mn-ea"/>
          <a:cs typeface="+mn-cs"/>
        </a:defRPr>
      </a:lvl5pPr>
      <a:lvl6pPr marL="305144" algn="l" defTabSz="122058" rtl="0" eaLnBrk="1" latinLnBrk="0" hangingPunct="1">
        <a:defRPr sz="241" kern="1200">
          <a:solidFill>
            <a:schemeClr val="tx1"/>
          </a:solidFill>
          <a:latin typeface="+mn-lt"/>
          <a:ea typeface="+mn-ea"/>
          <a:cs typeface="+mn-cs"/>
        </a:defRPr>
      </a:lvl6pPr>
      <a:lvl7pPr marL="366173" algn="l" defTabSz="122058" rtl="0" eaLnBrk="1" latinLnBrk="0" hangingPunct="1">
        <a:defRPr sz="241" kern="1200">
          <a:solidFill>
            <a:schemeClr val="tx1"/>
          </a:solidFill>
          <a:latin typeface="+mn-lt"/>
          <a:ea typeface="+mn-ea"/>
          <a:cs typeface="+mn-cs"/>
        </a:defRPr>
      </a:lvl7pPr>
      <a:lvl8pPr marL="427202" algn="l" defTabSz="122058" rtl="0" eaLnBrk="1" latinLnBrk="0" hangingPunct="1">
        <a:defRPr sz="241" kern="1200">
          <a:solidFill>
            <a:schemeClr val="tx1"/>
          </a:solidFill>
          <a:latin typeface="+mn-lt"/>
          <a:ea typeface="+mn-ea"/>
          <a:cs typeface="+mn-cs"/>
        </a:defRPr>
      </a:lvl8pPr>
      <a:lvl9pPr marL="488231" algn="l" defTabSz="122058" rtl="0" eaLnBrk="1" latinLnBrk="0" hangingPunct="1">
        <a:defRPr sz="241"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tags" Target="../tags/tag18.xml"/><Relationship Id="rId2" Type="http://schemas.openxmlformats.org/officeDocument/2006/relationships/tags" Target="../tags/tag17.xml"/><Relationship Id="rId1" Type="http://schemas.openxmlformats.org/officeDocument/2006/relationships/tags" Target="../tags/tag16.xml"/><Relationship Id="rId5" Type="http://schemas.openxmlformats.org/officeDocument/2006/relationships/notesSlide" Target="../notesSlides/notesSlide1.xml"/><Relationship Id="rId4"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tags" Target="../tags/tag48.xml"/><Relationship Id="rId2" Type="http://schemas.openxmlformats.org/officeDocument/2006/relationships/tags" Target="../tags/tag47.xml"/><Relationship Id="rId1" Type="http://schemas.openxmlformats.org/officeDocument/2006/relationships/tags" Target="../tags/tag46.xml"/><Relationship Id="rId5" Type="http://schemas.openxmlformats.org/officeDocument/2006/relationships/notesSlide" Target="../notesSlides/notesSlide7.xml"/><Relationship Id="rId4"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tags" Target="../tags/tag51.xml"/><Relationship Id="rId2" Type="http://schemas.openxmlformats.org/officeDocument/2006/relationships/tags" Target="../tags/tag50.xml"/><Relationship Id="rId1" Type="http://schemas.openxmlformats.org/officeDocument/2006/relationships/tags" Target="../tags/tag49.xml"/><Relationship Id="rId5" Type="http://schemas.openxmlformats.org/officeDocument/2006/relationships/notesSlide" Target="../notesSlides/notesSlide8.xml"/><Relationship Id="rId4"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tags" Target="../tags/tag54.xml"/><Relationship Id="rId7" Type="http://schemas.openxmlformats.org/officeDocument/2006/relationships/notesSlide" Target="../notesSlides/notesSlide9.xml"/><Relationship Id="rId2" Type="http://schemas.openxmlformats.org/officeDocument/2006/relationships/tags" Target="../tags/tag53.xml"/><Relationship Id="rId1" Type="http://schemas.openxmlformats.org/officeDocument/2006/relationships/tags" Target="../tags/tag52.xml"/><Relationship Id="rId6" Type="http://schemas.openxmlformats.org/officeDocument/2006/relationships/slideLayout" Target="../slideLayouts/slideLayout4.xml"/><Relationship Id="rId5" Type="http://schemas.openxmlformats.org/officeDocument/2006/relationships/tags" Target="../tags/tag56.xml"/><Relationship Id="rId4" Type="http://schemas.openxmlformats.org/officeDocument/2006/relationships/tags" Target="../tags/tag55.xml"/></Relationships>
</file>

<file path=ppt/slides/_rels/slide13.xml.rels><?xml version="1.0" encoding="UTF-8" standalone="yes"?>
<Relationships xmlns="http://schemas.openxmlformats.org/package/2006/relationships"><Relationship Id="rId3" Type="http://schemas.openxmlformats.org/officeDocument/2006/relationships/tags" Target="../tags/tag59.xml"/><Relationship Id="rId2" Type="http://schemas.openxmlformats.org/officeDocument/2006/relationships/tags" Target="../tags/tag58.xml"/><Relationship Id="rId1" Type="http://schemas.openxmlformats.org/officeDocument/2006/relationships/tags" Target="../tags/tag57.xml"/><Relationship Id="rId5" Type="http://schemas.openxmlformats.org/officeDocument/2006/relationships/notesSlide" Target="../notesSlides/notesSlide10.xml"/><Relationship Id="rId4"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tags" Target="../tags/tag62.xml"/><Relationship Id="rId2" Type="http://schemas.openxmlformats.org/officeDocument/2006/relationships/tags" Target="../tags/tag61.xml"/><Relationship Id="rId1" Type="http://schemas.openxmlformats.org/officeDocument/2006/relationships/tags" Target="../tags/tag60.xml"/><Relationship Id="rId4"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tags" Target="../tags/tag65.xml"/><Relationship Id="rId2" Type="http://schemas.openxmlformats.org/officeDocument/2006/relationships/tags" Target="../tags/tag64.xml"/><Relationship Id="rId1" Type="http://schemas.openxmlformats.org/officeDocument/2006/relationships/tags" Target="../tags/tag63.xml"/><Relationship Id="rId5" Type="http://schemas.openxmlformats.org/officeDocument/2006/relationships/notesSlide" Target="../notesSlides/notesSlide11.xml"/><Relationship Id="rId4"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tags" Target="../tags/tag68.xml"/><Relationship Id="rId2" Type="http://schemas.openxmlformats.org/officeDocument/2006/relationships/tags" Target="../tags/tag67.xml"/><Relationship Id="rId1" Type="http://schemas.openxmlformats.org/officeDocument/2006/relationships/tags" Target="../tags/tag66.xml"/><Relationship Id="rId4"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tags" Target="../tags/tag71.xml"/><Relationship Id="rId2" Type="http://schemas.openxmlformats.org/officeDocument/2006/relationships/tags" Target="../tags/tag70.xml"/><Relationship Id="rId1" Type="http://schemas.openxmlformats.org/officeDocument/2006/relationships/tags" Target="../tags/tag69.xml"/><Relationship Id="rId4"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tags" Target="../tags/tag74.xml"/><Relationship Id="rId2" Type="http://schemas.openxmlformats.org/officeDocument/2006/relationships/tags" Target="../tags/tag73.xml"/><Relationship Id="rId1" Type="http://schemas.openxmlformats.org/officeDocument/2006/relationships/tags" Target="../tags/tag72.xml"/><Relationship Id="rId5" Type="http://schemas.openxmlformats.org/officeDocument/2006/relationships/notesSlide" Target="../notesSlides/notesSlide12.xml"/><Relationship Id="rId4"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tags" Target="../tags/tag77.xml"/><Relationship Id="rId2" Type="http://schemas.openxmlformats.org/officeDocument/2006/relationships/tags" Target="../tags/tag76.xml"/><Relationship Id="rId1" Type="http://schemas.openxmlformats.org/officeDocument/2006/relationships/tags" Target="../tags/tag75.xml"/><Relationship Id="rId5" Type="http://schemas.openxmlformats.org/officeDocument/2006/relationships/notesSlide" Target="../notesSlides/notesSlide13.xml"/><Relationship Id="rId4"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tags" Target="../tags/tag21.xml"/><Relationship Id="rId2" Type="http://schemas.openxmlformats.org/officeDocument/2006/relationships/tags" Target="../tags/tag20.xml"/><Relationship Id="rId1" Type="http://schemas.openxmlformats.org/officeDocument/2006/relationships/tags" Target="../tags/tag19.xml"/><Relationship Id="rId4"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3" Type="http://schemas.openxmlformats.org/officeDocument/2006/relationships/tags" Target="../tags/tag80.xml"/><Relationship Id="rId2" Type="http://schemas.openxmlformats.org/officeDocument/2006/relationships/tags" Target="../tags/tag79.xml"/><Relationship Id="rId1" Type="http://schemas.openxmlformats.org/officeDocument/2006/relationships/tags" Target="../tags/tag78.xml"/><Relationship Id="rId5" Type="http://schemas.openxmlformats.org/officeDocument/2006/relationships/notesSlide" Target="../notesSlides/notesSlide14.xml"/><Relationship Id="rId4"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3" Type="http://schemas.openxmlformats.org/officeDocument/2006/relationships/tags" Target="../tags/tag83.xml"/><Relationship Id="rId2" Type="http://schemas.openxmlformats.org/officeDocument/2006/relationships/tags" Target="../tags/tag82.xml"/><Relationship Id="rId1" Type="http://schemas.openxmlformats.org/officeDocument/2006/relationships/tags" Target="../tags/tag81.xml"/><Relationship Id="rId4"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tags" Target="../tags/tag86.xml"/><Relationship Id="rId2" Type="http://schemas.openxmlformats.org/officeDocument/2006/relationships/tags" Target="../tags/tag85.xml"/><Relationship Id="rId1" Type="http://schemas.openxmlformats.org/officeDocument/2006/relationships/tags" Target="../tags/tag84.xml"/><Relationship Id="rId4"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3" Type="http://schemas.openxmlformats.org/officeDocument/2006/relationships/tags" Target="../tags/tag89.xml"/><Relationship Id="rId2" Type="http://schemas.openxmlformats.org/officeDocument/2006/relationships/tags" Target="../tags/tag88.xml"/><Relationship Id="rId1" Type="http://schemas.openxmlformats.org/officeDocument/2006/relationships/tags" Target="../tags/tag87.xml"/><Relationship Id="rId5" Type="http://schemas.openxmlformats.org/officeDocument/2006/relationships/notesSlide" Target="../notesSlides/notesSlide15.xml"/><Relationship Id="rId4"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3" Type="http://schemas.openxmlformats.org/officeDocument/2006/relationships/tags" Target="../tags/tag92.xml"/><Relationship Id="rId2" Type="http://schemas.openxmlformats.org/officeDocument/2006/relationships/tags" Target="../tags/tag91.xml"/><Relationship Id="rId1" Type="http://schemas.openxmlformats.org/officeDocument/2006/relationships/tags" Target="../tags/tag90.xml"/><Relationship Id="rId6" Type="http://schemas.openxmlformats.org/officeDocument/2006/relationships/image" Target="../media/image3.png"/><Relationship Id="rId5" Type="http://schemas.openxmlformats.org/officeDocument/2006/relationships/notesSlide" Target="../notesSlides/notesSlide16.xml"/><Relationship Id="rId4"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tags" Target="../tags/tag95.xml"/><Relationship Id="rId2" Type="http://schemas.openxmlformats.org/officeDocument/2006/relationships/tags" Target="../tags/tag94.xml"/><Relationship Id="rId1" Type="http://schemas.openxmlformats.org/officeDocument/2006/relationships/tags" Target="../tags/tag93.xml"/><Relationship Id="rId4"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3" Type="http://schemas.openxmlformats.org/officeDocument/2006/relationships/tags" Target="../tags/tag98.xml"/><Relationship Id="rId2" Type="http://schemas.openxmlformats.org/officeDocument/2006/relationships/tags" Target="../tags/tag97.xml"/><Relationship Id="rId1" Type="http://schemas.openxmlformats.org/officeDocument/2006/relationships/tags" Target="../tags/tag96.xml"/><Relationship Id="rId4"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3" Type="http://schemas.openxmlformats.org/officeDocument/2006/relationships/tags" Target="../tags/tag101.xml"/><Relationship Id="rId2" Type="http://schemas.openxmlformats.org/officeDocument/2006/relationships/tags" Target="../tags/tag100.xml"/><Relationship Id="rId1" Type="http://schemas.openxmlformats.org/officeDocument/2006/relationships/tags" Target="../tags/tag99.xml"/><Relationship Id="rId4"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3" Type="http://schemas.openxmlformats.org/officeDocument/2006/relationships/tags" Target="../tags/tag104.xml"/><Relationship Id="rId2" Type="http://schemas.openxmlformats.org/officeDocument/2006/relationships/tags" Target="../tags/tag103.xml"/><Relationship Id="rId1" Type="http://schemas.openxmlformats.org/officeDocument/2006/relationships/tags" Target="../tags/tag102.xml"/><Relationship Id="rId5" Type="http://schemas.openxmlformats.org/officeDocument/2006/relationships/notesSlide" Target="../notesSlides/notesSlide17.xml"/><Relationship Id="rId4"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tags" Target="../tags/tag107.xml"/><Relationship Id="rId2" Type="http://schemas.openxmlformats.org/officeDocument/2006/relationships/tags" Target="../tags/tag106.xml"/><Relationship Id="rId1" Type="http://schemas.openxmlformats.org/officeDocument/2006/relationships/tags" Target="../tags/tag105.xml"/><Relationship Id="rId4"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tags" Target="../tags/tag24.xml"/><Relationship Id="rId2" Type="http://schemas.openxmlformats.org/officeDocument/2006/relationships/tags" Target="../tags/tag23.xml"/><Relationship Id="rId1" Type="http://schemas.openxmlformats.org/officeDocument/2006/relationships/tags" Target="../tags/tag22.xml"/><Relationship Id="rId5" Type="http://schemas.openxmlformats.org/officeDocument/2006/relationships/notesSlide" Target="../notesSlides/notesSlide2.xml"/><Relationship Id="rId4"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3" Type="http://schemas.openxmlformats.org/officeDocument/2006/relationships/tags" Target="../tags/tag110.xml"/><Relationship Id="rId2" Type="http://schemas.openxmlformats.org/officeDocument/2006/relationships/tags" Target="../tags/tag109.xml"/><Relationship Id="rId1" Type="http://schemas.openxmlformats.org/officeDocument/2006/relationships/tags" Target="../tags/tag108.xml"/><Relationship Id="rId4"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3" Type="http://schemas.openxmlformats.org/officeDocument/2006/relationships/tags" Target="../tags/tag113.xml"/><Relationship Id="rId2" Type="http://schemas.openxmlformats.org/officeDocument/2006/relationships/tags" Target="../tags/tag112.xml"/><Relationship Id="rId1" Type="http://schemas.openxmlformats.org/officeDocument/2006/relationships/tags" Target="../tags/tag111.xml"/><Relationship Id="rId4"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tags" Target="../tags/tag116.xml"/><Relationship Id="rId2" Type="http://schemas.openxmlformats.org/officeDocument/2006/relationships/tags" Target="../tags/tag115.xml"/><Relationship Id="rId1" Type="http://schemas.openxmlformats.org/officeDocument/2006/relationships/tags" Target="../tags/tag114.xml"/><Relationship Id="rId5" Type="http://schemas.openxmlformats.org/officeDocument/2006/relationships/notesSlide" Target="../notesSlides/notesSlide18.xml"/><Relationship Id="rId4"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tags" Target="../tags/tag27.xml"/><Relationship Id="rId2" Type="http://schemas.openxmlformats.org/officeDocument/2006/relationships/tags" Target="../tags/tag26.xml"/><Relationship Id="rId1" Type="http://schemas.openxmlformats.org/officeDocument/2006/relationships/tags" Target="../tags/tag25.xml"/><Relationship Id="rId6" Type="http://schemas.openxmlformats.org/officeDocument/2006/relationships/notesSlide" Target="../notesSlides/notesSlide3.xml"/><Relationship Id="rId5" Type="http://schemas.openxmlformats.org/officeDocument/2006/relationships/slideLayout" Target="../slideLayouts/slideLayout2.xml"/><Relationship Id="rId4" Type="http://schemas.openxmlformats.org/officeDocument/2006/relationships/tags" Target="../tags/tag28.xml"/></Relationships>
</file>

<file path=ppt/slides/_rels/slide5.xml.rels><?xml version="1.0" encoding="UTF-8" standalone="yes"?>
<Relationships xmlns="http://schemas.openxmlformats.org/package/2006/relationships"><Relationship Id="rId3" Type="http://schemas.openxmlformats.org/officeDocument/2006/relationships/tags" Target="../tags/tag31.xml"/><Relationship Id="rId7" Type="http://schemas.openxmlformats.org/officeDocument/2006/relationships/notesSlide" Target="../notesSlides/notesSlide4.xml"/><Relationship Id="rId2" Type="http://schemas.openxmlformats.org/officeDocument/2006/relationships/tags" Target="../tags/tag30.xml"/><Relationship Id="rId1" Type="http://schemas.openxmlformats.org/officeDocument/2006/relationships/tags" Target="../tags/tag29.xml"/><Relationship Id="rId6" Type="http://schemas.openxmlformats.org/officeDocument/2006/relationships/slideLayout" Target="../slideLayouts/slideLayout2.xml"/><Relationship Id="rId5" Type="http://schemas.openxmlformats.org/officeDocument/2006/relationships/tags" Target="../tags/tag33.xml"/><Relationship Id="rId4" Type="http://schemas.openxmlformats.org/officeDocument/2006/relationships/tags" Target="../tags/tag32.xml"/></Relationships>
</file>

<file path=ppt/slides/_rels/slide6.xml.rels><?xml version="1.0" encoding="UTF-8" standalone="yes"?>
<Relationships xmlns="http://schemas.openxmlformats.org/package/2006/relationships"><Relationship Id="rId3" Type="http://schemas.openxmlformats.org/officeDocument/2006/relationships/tags" Target="../tags/tag36.xml"/><Relationship Id="rId2" Type="http://schemas.openxmlformats.org/officeDocument/2006/relationships/tags" Target="../tags/tag35.xml"/><Relationship Id="rId1" Type="http://schemas.openxmlformats.org/officeDocument/2006/relationships/tags" Target="../tags/tag34.xml"/><Relationship Id="rId4"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tags" Target="../tags/tag39.xml"/><Relationship Id="rId2" Type="http://schemas.openxmlformats.org/officeDocument/2006/relationships/tags" Target="../tags/tag38.xml"/><Relationship Id="rId1" Type="http://schemas.openxmlformats.org/officeDocument/2006/relationships/tags" Target="../tags/tag37.xml"/><Relationship Id="rId4"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tags" Target="../tags/tag42.xml"/><Relationship Id="rId2" Type="http://schemas.openxmlformats.org/officeDocument/2006/relationships/tags" Target="../tags/tag41.xml"/><Relationship Id="rId1" Type="http://schemas.openxmlformats.org/officeDocument/2006/relationships/tags" Target="../tags/tag40.xml"/><Relationship Id="rId5" Type="http://schemas.openxmlformats.org/officeDocument/2006/relationships/notesSlide" Target="../notesSlides/notesSlide5.xml"/><Relationship Id="rId4"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tags" Target="../tags/tag45.xml"/><Relationship Id="rId2" Type="http://schemas.openxmlformats.org/officeDocument/2006/relationships/tags" Target="../tags/tag44.xml"/><Relationship Id="rId1" Type="http://schemas.openxmlformats.org/officeDocument/2006/relationships/tags" Target="../tags/tag43.xml"/><Relationship Id="rId5" Type="http://schemas.openxmlformats.org/officeDocument/2006/relationships/notesSlide" Target="../notesSlides/notesSlide6.xml"/><Relationship Id="rId4"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92847BD1-750D-4D97-88D9-4487A44C9ED8}"/>
              </a:ext>
            </a:extLst>
          </p:cNvPr>
          <p:cNvSpPr>
            <a:spLocks noGrp="1"/>
          </p:cNvSpPr>
          <p:nvPr>
            <p:ph type="ctrTitle"/>
            <p:custDataLst>
              <p:tags r:id="rId1"/>
            </p:custDataLst>
          </p:nvPr>
        </p:nvSpPr>
        <p:spPr>
          <a:xfrm>
            <a:off x="0" y="2819400"/>
            <a:ext cx="9144000" cy="1219200"/>
          </a:xfrm>
        </p:spPr>
        <p:txBody>
          <a:bodyPr/>
          <a:lstStyle/>
          <a:p>
            <a:r>
              <a:rPr lang="en-US" dirty="0"/>
              <a:t>(VSR Challenge) Introduction to Dependency Development</a:t>
            </a:r>
          </a:p>
        </p:txBody>
      </p:sp>
      <p:sp>
        <p:nvSpPr>
          <p:cNvPr id="6" name="Text Placeholder 5">
            <a:extLst>
              <a:ext uri="{FF2B5EF4-FFF2-40B4-BE49-F238E27FC236}">
                <a16:creationId xmlns:a16="http://schemas.microsoft.com/office/drawing/2014/main" id="{040E062E-1F0C-4D6D-8E49-B53DDF527FF4}"/>
              </a:ext>
            </a:extLst>
          </p:cNvPr>
          <p:cNvSpPr>
            <a:spLocks noGrp="1"/>
          </p:cNvSpPr>
          <p:nvPr>
            <p:ph type="body" sz="quarter" idx="10"/>
            <p:custDataLst>
              <p:tags r:id="rId2"/>
            </p:custDataLst>
          </p:nvPr>
        </p:nvSpPr>
        <p:spPr>
          <a:xfrm>
            <a:off x="685800" y="4724400"/>
            <a:ext cx="2362200" cy="838200"/>
          </a:xfrm>
        </p:spPr>
        <p:txBody>
          <a:bodyPr/>
          <a:lstStyle/>
          <a:p>
            <a:r>
              <a:rPr lang="en-US" dirty="0"/>
              <a:t>Compensation Service</a:t>
            </a:r>
          </a:p>
          <a:p>
            <a:endParaRPr lang="en-US" dirty="0"/>
          </a:p>
        </p:txBody>
      </p:sp>
      <p:sp>
        <p:nvSpPr>
          <p:cNvPr id="7" name="Text Placeholder 6">
            <a:extLst>
              <a:ext uri="{FF2B5EF4-FFF2-40B4-BE49-F238E27FC236}">
                <a16:creationId xmlns:a16="http://schemas.microsoft.com/office/drawing/2014/main" id="{39471D38-E8E3-4212-BECE-31D999FD17CB}"/>
              </a:ext>
            </a:extLst>
          </p:cNvPr>
          <p:cNvSpPr>
            <a:spLocks noGrp="1"/>
          </p:cNvSpPr>
          <p:nvPr>
            <p:ph type="body" sz="quarter" idx="11"/>
            <p:custDataLst>
              <p:tags r:id="rId3"/>
            </p:custDataLst>
          </p:nvPr>
        </p:nvSpPr>
        <p:spPr>
          <a:xfrm>
            <a:off x="6096000" y="4724400"/>
            <a:ext cx="2362200" cy="838200"/>
          </a:xfrm>
        </p:spPr>
        <p:txBody>
          <a:bodyPr/>
          <a:lstStyle/>
          <a:p>
            <a:r>
              <a:rPr lang="en-US" dirty="0"/>
              <a:t>March 2020</a:t>
            </a:r>
          </a:p>
          <a:p>
            <a:endParaRPr lang="en-US" dirty="0"/>
          </a:p>
        </p:txBody>
      </p:sp>
    </p:spTree>
    <p:extLst>
      <p:ext uri="{BB962C8B-B14F-4D97-AF65-F5344CB8AC3E}">
        <p14:creationId xmlns:p14="http://schemas.microsoft.com/office/powerpoint/2010/main" val="30331538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a:xfrm>
            <a:off x="0" y="793635"/>
            <a:ext cx="9144000" cy="1086867"/>
          </a:xfrm>
        </p:spPr>
        <p:txBody>
          <a:bodyPr/>
          <a:lstStyle/>
          <a:p>
            <a:pPr hangingPunct="0">
              <a:spcBef>
                <a:spcPts val="0"/>
              </a:spcBef>
              <a:spcAft>
                <a:spcPts val="0"/>
              </a:spcAft>
            </a:pPr>
            <a:r>
              <a:rPr lang="en-US" dirty="0">
                <a:ea typeface="Times New Roman"/>
              </a:rPr>
              <a:t>When to Develop or Deny</a:t>
            </a:r>
            <a:endParaRPr lang="en-US" dirty="0"/>
          </a:p>
        </p:txBody>
      </p:sp>
      <p:sp>
        <p:nvSpPr>
          <p:cNvPr id="3" name="Content Placeholder 2"/>
          <p:cNvSpPr>
            <a:spLocks noGrp="1"/>
          </p:cNvSpPr>
          <p:nvPr>
            <p:ph idx="1"/>
            <p:custDataLst>
              <p:tags r:id="rId2"/>
            </p:custDataLst>
          </p:nvPr>
        </p:nvSpPr>
        <p:spPr>
          <a:xfrm>
            <a:off x="457200" y="1609344"/>
            <a:ext cx="8229600" cy="4364419"/>
          </a:xfrm>
        </p:spPr>
        <p:txBody>
          <a:bodyPr>
            <a:normAutofit/>
          </a:bodyPr>
          <a:lstStyle/>
          <a:p>
            <a:pPr marL="0" indent="0">
              <a:buNone/>
            </a:pPr>
            <a:r>
              <a:rPr lang="en-US" dirty="0">
                <a:latin typeface="+mj-lt"/>
              </a:rPr>
              <a:t>Develop</a:t>
            </a:r>
          </a:p>
          <a:p>
            <a:pPr marL="457200" lvl="1">
              <a:buFont typeface="Arial" panose="020B0604020202020204" pitchFamily="34" charset="0"/>
              <a:buChar char="•"/>
            </a:pPr>
            <a:r>
              <a:rPr lang="en-US" dirty="0">
                <a:latin typeface="+mj-lt"/>
                <a:cs typeface="Times New Roman" panose="02020603050405020304" pitchFamily="18" charset="0"/>
              </a:rPr>
              <a:t>When information is missing from source document and from evidence of record</a:t>
            </a:r>
          </a:p>
          <a:p>
            <a:pPr marL="457200" lvl="1">
              <a:buFont typeface="Arial" panose="020B0604020202020204" pitchFamily="34" charset="0"/>
              <a:buChar char="•"/>
            </a:pPr>
            <a:r>
              <a:rPr lang="en-US" dirty="0">
                <a:latin typeface="+mj-lt"/>
                <a:cs typeface="Times New Roman" panose="02020603050405020304" pitchFamily="18" charset="0"/>
              </a:rPr>
              <a:t>When additional evidence is needed</a:t>
            </a:r>
          </a:p>
          <a:p>
            <a:pPr marL="457200" lvl="1">
              <a:buFont typeface="Arial" panose="020B0604020202020204" pitchFamily="34" charset="0"/>
              <a:buChar char="•"/>
            </a:pPr>
            <a:r>
              <a:rPr lang="en-US" dirty="0">
                <a:latin typeface="+mj-lt"/>
                <a:cs typeface="Times New Roman" panose="02020603050405020304" pitchFamily="18" charset="0"/>
              </a:rPr>
              <a:t>When there is conflicting information</a:t>
            </a:r>
            <a:endParaRPr lang="en-US" dirty="0">
              <a:latin typeface="+mj-lt"/>
            </a:endParaRPr>
          </a:p>
          <a:p>
            <a:pPr marL="0" indent="0">
              <a:buNone/>
            </a:pPr>
            <a:r>
              <a:rPr lang="en-US" dirty="0">
                <a:latin typeface="+mj-lt"/>
              </a:rPr>
              <a:t>Deny</a:t>
            </a:r>
          </a:p>
          <a:p>
            <a:pPr marL="457200" lvl="1">
              <a:buFont typeface="Arial" panose="020B0604020202020204" pitchFamily="34" charset="0"/>
              <a:buChar char="•"/>
            </a:pPr>
            <a:r>
              <a:rPr lang="en-US" dirty="0">
                <a:latin typeface="+mj-lt"/>
                <a:cs typeface="Times New Roman" panose="02020603050405020304" pitchFamily="18" charset="0"/>
              </a:rPr>
              <a:t>If the individual lacks the status of a dependent, deny without any further development</a:t>
            </a:r>
          </a:p>
          <a:p>
            <a:pPr marL="457200" lvl="1">
              <a:buFont typeface="Arial" panose="020B0604020202020204" pitchFamily="34" charset="0"/>
              <a:buChar char="•"/>
            </a:pPr>
            <a:r>
              <a:rPr lang="en-US" dirty="0">
                <a:latin typeface="+mj-lt"/>
                <a:cs typeface="Times New Roman" panose="02020603050405020304" pitchFamily="18" charset="0"/>
              </a:rPr>
              <a:t>If the 30-day suspense has expired and the Veteran has not responded to written development.</a:t>
            </a:r>
          </a:p>
          <a:p>
            <a:pPr marL="457200" lvl="1">
              <a:buFont typeface="Arial" panose="020B0604020202020204" pitchFamily="34" charset="0"/>
              <a:buChar char="•"/>
            </a:pPr>
            <a:r>
              <a:rPr lang="en-US" dirty="0">
                <a:latin typeface="+mj-lt"/>
                <a:cs typeface="Times New Roman" panose="02020603050405020304" pitchFamily="18" charset="0"/>
              </a:rPr>
              <a:t>If the Veteran submitted a </a:t>
            </a:r>
            <a:r>
              <a:rPr lang="en-US" b="1" i="1" dirty="0">
                <a:latin typeface="+mj-lt"/>
                <a:cs typeface="Times New Roman" panose="02020603050405020304" pitchFamily="18" charset="0"/>
              </a:rPr>
              <a:t>September 2018 or later </a:t>
            </a:r>
            <a:r>
              <a:rPr lang="en-US" dirty="0">
                <a:latin typeface="+mj-lt"/>
                <a:cs typeface="Times New Roman" panose="02020603050405020304" pitchFamily="18" charset="0"/>
              </a:rPr>
              <a:t>version of VA Form 21-686c but did not provide the information the form requires.</a:t>
            </a:r>
          </a:p>
          <a:p>
            <a:pPr marL="457200" lvl="1">
              <a:buFont typeface="Arial" panose="020B0604020202020204" pitchFamily="34" charset="0"/>
              <a:buChar char="•"/>
            </a:pPr>
            <a:endParaRPr lang="en-US" dirty="0">
              <a:latin typeface="+mj-lt"/>
              <a:cs typeface="Times New Roman" panose="02020603050405020304" pitchFamily="18" charset="0"/>
            </a:endParaRPr>
          </a:p>
          <a:p>
            <a:pPr marL="457200" lvl="1">
              <a:buFont typeface="Arial" panose="020B0604020202020204" pitchFamily="34" charset="0"/>
              <a:buChar char="•"/>
            </a:pPr>
            <a:endParaRPr lang="en-US" dirty="0">
              <a:solidFill>
                <a:srgbClr val="FF0000"/>
              </a:solidFill>
              <a:latin typeface="+mj-lt"/>
              <a:cs typeface="Times New Roman" panose="02020603050405020304" pitchFamily="18" charset="0"/>
            </a:endParaRPr>
          </a:p>
        </p:txBody>
      </p:sp>
      <p:sp>
        <p:nvSpPr>
          <p:cNvPr id="4" name="Slide Number Placeholder 3"/>
          <p:cNvSpPr>
            <a:spLocks noGrp="1"/>
          </p:cNvSpPr>
          <p:nvPr>
            <p:ph type="sldNum" sz="quarter" idx="12"/>
            <p:custDataLst>
              <p:tags r:id="rId3"/>
            </p:custDataLst>
          </p:nvPr>
        </p:nvSpPr>
        <p:spPr>
          <a:xfrm>
            <a:off x="6931152" y="6601982"/>
            <a:ext cx="2133600" cy="365125"/>
          </a:xfrm>
        </p:spPr>
        <p:txBody>
          <a:bodyPr/>
          <a:lstStyle/>
          <a:p>
            <a:fld id="{7C414AED-89CE-4A48-8B2B-1B3A5C68EA2A}" type="slidenum">
              <a:rPr lang="en-US" smtClean="0"/>
              <a:t>10</a:t>
            </a:fld>
            <a:endParaRPr lang="en-US" dirty="0"/>
          </a:p>
        </p:txBody>
      </p:sp>
    </p:spTree>
    <p:extLst>
      <p:ext uri="{BB962C8B-B14F-4D97-AF65-F5344CB8AC3E}">
        <p14:creationId xmlns:p14="http://schemas.microsoft.com/office/powerpoint/2010/main" val="179503452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custDataLst>
              <p:tags r:id="rId1"/>
            </p:custDataLst>
          </p:nvPr>
        </p:nvSpPr>
        <p:spPr>
          <a:xfrm>
            <a:off x="387459" y="2057400"/>
            <a:ext cx="8384583" cy="3916363"/>
          </a:xfrm>
        </p:spPr>
        <p:txBody>
          <a:bodyPr>
            <a:normAutofit/>
          </a:bodyPr>
          <a:lstStyle/>
          <a:p>
            <a:pPr>
              <a:buClr>
                <a:schemeClr val="accent6">
                  <a:lumMod val="75000"/>
                </a:schemeClr>
              </a:buClr>
            </a:pPr>
            <a:r>
              <a:rPr lang="en-US" dirty="0">
                <a:latin typeface="+mj-lt"/>
                <a:cs typeface="Times New Roman" panose="02020603050405020304" pitchFamily="18" charset="0"/>
              </a:rPr>
              <a:t>The most common prescribed forms for dependency are:</a:t>
            </a:r>
          </a:p>
          <a:p>
            <a:pPr marL="457200" lvl="1" indent="-228600">
              <a:spcAft>
                <a:spcPts val="0"/>
              </a:spcAft>
              <a:buClr>
                <a:schemeClr val="tx1"/>
              </a:buClr>
              <a:tabLst>
                <a:tab pos="89059" algn="l"/>
                <a:tab pos="171450" algn="l"/>
                <a:tab pos="82391" algn="l"/>
              </a:tabLst>
            </a:pPr>
            <a:r>
              <a:rPr lang="en-US" sz="1800" dirty="0">
                <a:latin typeface="+mj-lt"/>
                <a:ea typeface="Times New Roman"/>
                <a:cs typeface="Times New Roman" panose="02020603050405020304" pitchFamily="18" charset="0"/>
              </a:rPr>
              <a:t>VA Form 21-686c, </a:t>
            </a:r>
            <a:r>
              <a:rPr lang="en-US" sz="1800" dirty="0">
                <a:latin typeface="+mn-lt"/>
              </a:rPr>
              <a:t>Application Request To Add </a:t>
            </a:r>
            <a:r>
              <a:rPr lang="en-US" sz="1800" dirty="0" err="1">
                <a:latin typeface="+mn-lt"/>
              </a:rPr>
              <a:t>And/Or</a:t>
            </a:r>
            <a:r>
              <a:rPr lang="en-US" sz="1800" dirty="0">
                <a:latin typeface="+mn-lt"/>
              </a:rPr>
              <a:t> Remove Dependents</a:t>
            </a:r>
            <a:endParaRPr lang="en-US" sz="1800" dirty="0">
              <a:latin typeface="+mn-lt"/>
              <a:ea typeface="Times New Roman"/>
              <a:cs typeface="Times New Roman" panose="02020603050405020304" pitchFamily="18" charset="0"/>
            </a:endParaRPr>
          </a:p>
          <a:p>
            <a:pPr marL="457200" lvl="1" indent="-228600">
              <a:spcAft>
                <a:spcPts val="0"/>
              </a:spcAft>
              <a:buClr>
                <a:schemeClr val="tx1"/>
              </a:buClr>
              <a:tabLst>
                <a:tab pos="89059" algn="l"/>
                <a:tab pos="171450" algn="l"/>
                <a:tab pos="82391" algn="l"/>
              </a:tabLst>
            </a:pPr>
            <a:r>
              <a:rPr lang="en-US" sz="1800" dirty="0">
                <a:latin typeface="+mj-lt"/>
                <a:ea typeface="Times New Roman"/>
                <a:cs typeface="Times New Roman" panose="02020603050405020304" pitchFamily="18" charset="0"/>
              </a:rPr>
              <a:t>VA Form 21-674, Request for Approval of School Attendance</a:t>
            </a:r>
          </a:p>
          <a:p>
            <a:pPr marL="457200" lvl="1" indent="-228600">
              <a:spcAft>
                <a:spcPts val="0"/>
              </a:spcAft>
              <a:buClr>
                <a:schemeClr val="tx1"/>
              </a:buClr>
              <a:tabLst>
                <a:tab pos="89059" algn="l"/>
                <a:tab pos="171450" algn="l"/>
                <a:tab pos="82391" algn="l"/>
              </a:tabLst>
            </a:pPr>
            <a:r>
              <a:rPr lang="en-US" sz="1800" dirty="0">
                <a:latin typeface="+mj-lt"/>
                <a:ea typeface="Times New Roman"/>
                <a:cs typeface="Times New Roman" panose="02020603050405020304" pitchFamily="18" charset="0"/>
              </a:rPr>
              <a:t>VA Form 21-0538, Mandatory Status of Dependents</a:t>
            </a:r>
          </a:p>
          <a:p>
            <a:pPr marL="0" lvl="1" indent="0">
              <a:spcAft>
                <a:spcPts val="0"/>
              </a:spcAft>
              <a:buClr>
                <a:schemeClr val="tx1"/>
              </a:buClr>
              <a:buNone/>
              <a:tabLst>
                <a:tab pos="89059" algn="l"/>
                <a:tab pos="171450" algn="l"/>
                <a:tab pos="82391" algn="l"/>
              </a:tabLst>
            </a:pPr>
            <a:endParaRPr lang="en-US" sz="1600" dirty="0">
              <a:cs typeface="Times New Roman" panose="02020603050405020304" pitchFamily="18" charset="0"/>
            </a:endParaRPr>
          </a:p>
          <a:p>
            <a:pPr marL="0" lvl="1" indent="0">
              <a:spcAft>
                <a:spcPts val="0"/>
              </a:spcAft>
              <a:buClr>
                <a:schemeClr val="tx1"/>
              </a:buClr>
              <a:buNone/>
              <a:tabLst>
                <a:tab pos="89059" algn="l"/>
                <a:tab pos="171450" algn="l"/>
                <a:tab pos="82391" algn="l"/>
              </a:tabLst>
            </a:pPr>
            <a:r>
              <a:rPr lang="en-US" sz="2000" dirty="0">
                <a:cs typeface="Times New Roman" panose="02020603050405020304" pitchFamily="18" charset="0"/>
              </a:rPr>
              <a:t>RO and call center employees may:</a:t>
            </a:r>
          </a:p>
          <a:p>
            <a:pPr marL="457200" lvl="1" indent="-228600">
              <a:spcAft>
                <a:spcPts val="0"/>
              </a:spcAft>
              <a:buClr>
                <a:schemeClr val="tx1"/>
              </a:buClr>
              <a:tabLst>
                <a:tab pos="89059" algn="l"/>
                <a:tab pos="171450" algn="l"/>
                <a:tab pos="82391" algn="l"/>
              </a:tabLst>
            </a:pPr>
            <a:r>
              <a:rPr lang="en-US" sz="1800" dirty="0">
                <a:cs typeface="Times New Roman" panose="02020603050405020304" pitchFamily="18" charset="0"/>
              </a:rPr>
              <a:t>Complete VA Form 21-686c and 21-674 over the telephone, and</a:t>
            </a:r>
          </a:p>
          <a:p>
            <a:pPr marL="457200" lvl="1" indent="-228600">
              <a:spcAft>
                <a:spcPts val="0"/>
              </a:spcAft>
              <a:buClr>
                <a:schemeClr val="tx1"/>
              </a:buClr>
              <a:tabLst>
                <a:tab pos="89059" algn="l"/>
                <a:tab pos="171450" algn="l"/>
                <a:tab pos="82391" algn="l"/>
              </a:tabLst>
            </a:pPr>
            <a:r>
              <a:rPr lang="en-US" sz="1800" dirty="0">
                <a:cs typeface="Times New Roman" panose="02020603050405020304" pitchFamily="18" charset="0"/>
              </a:rPr>
              <a:t>Sign the form on the claimant’s behalf (digital signature)</a:t>
            </a:r>
          </a:p>
          <a:p>
            <a:pPr marL="228600" lvl="1" indent="0">
              <a:spcAft>
                <a:spcPts val="0"/>
              </a:spcAft>
              <a:buClr>
                <a:schemeClr val="tx1"/>
              </a:buClr>
              <a:buNone/>
              <a:tabLst>
                <a:tab pos="89059" algn="l"/>
                <a:tab pos="171450" algn="l"/>
                <a:tab pos="82391" algn="l"/>
              </a:tabLst>
            </a:pPr>
            <a:endParaRPr lang="en-US" sz="1800" dirty="0">
              <a:cs typeface="Times New Roman" panose="02020603050405020304" pitchFamily="18" charset="0"/>
            </a:endParaRPr>
          </a:p>
          <a:p>
            <a:pPr marL="0" lvl="1" indent="0">
              <a:spcAft>
                <a:spcPts val="0"/>
              </a:spcAft>
              <a:buClr>
                <a:schemeClr val="tx1"/>
              </a:buClr>
              <a:buNone/>
              <a:tabLst>
                <a:tab pos="89059" algn="l"/>
                <a:tab pos="171450" algn="l"/>
                <a:tab pos="82391" algn="l"/>
              </a:tabLst>
            </a:pPr>
            <a:r>
              <a:rPr lang="en-US" sz="1800" b="1" dirty="0">
                <a:cs typeface="Times New Roman" panose="02020603050405020304" pitchFamily="18" charset="0"/>
              </a:rPr>
              <a:t>Exception to prescribed forms</a:t>
            </a:r>
            <a:r>
              <a:rPr lang="en-US" sz="1800" i="1" dirty="0">
                <a:cs typeface="Times New Roman" panose="02020603050405020304" pitchFamily="18" charset="0"/>
              </a:rPr>
              <a:t>: </a:t>
            </a:r>
            <a:r>
              <a:rPr lang="en-US" sz="1800" dirty="0">
                <a:cs typeface="Times New Roman" panose="02020603050405020304" pitchFamily="18" charset="0"/>
              </a:rPr>
              <a:t>Claims to remove dependents do not require a prescribed form. </a:t>
            </a:r>
            <a:r>
              <a:rPr lang="en-US" sz="1800" dirty="0"/>
              <a:t>The beneficiary must, at a minimum, provide the date of the event.</a:t>
            </a:r>
            <a:endParaRPr lang="en-US" sz="1800" dirty="0">
              <a:latin typeface="+mj-lt"/>
              <a:cs typeface="Times New Roman" panose="02020603050405020304" pitchFamily="18" charset="0"/>
            </a:endParaRPr>
          </a:p>
          <a:p>
            <a:pPr marL="0" lvl="1" indent="0">
              <a:spcAft>
                <a:spcPts val="0"/>
              </a:spcAft>
              <a:buClr>
                <a:schemeClr val="tx1"/>
              </a:buClr>
              <a:buNone/>
              <a:tabLst>
                <a:tab pos="89059" algn="l"/>
                <a:tab pos="171450" algn="l"/>
                <a:tab pos="82391" algn="l"/>
              </a:tabLst>
            </a:pPr>
            <a:endParaRPr lang="en-US" sz="1600" i="1" dirty="0">
              <a:latin typeface="+mj-lt"/>
              <a:cs typeface="Times New Roman" panose="02020603050405020304" pitchFamily="18" charset="0"/>
            </a:endParaRPr>
          </a:p>
        </p:txBody>
      </p:sp>
      <p:sp>
        <p:nvSpPr>
          <p:cNvPr id="2" name="Slide Number Placeholder 1"/>
          <p:cNvSpPr>
            <a:spLocks noGrp="1"/>
          </p:cNvSpPr>
          <p:nvPr>
            <p:ph type="sldNum" sz="quarter" idx="12"/>
            <p:custDataLst>
              <p:tags r:id="rId2"/>
            </p:custDataLst>
          </p:nvPr>
        </p:nvSpPr>
        <p:spPr>
          <a:xfrm>
            <a:off x="6931152" y="6601982"/>
            <a:ext cx="2133600" cy="365125"/>
          </a:xfrm>
        </p:spPr>
        <p:txBody>
          <a:bodyPr/>
          <a:lstStyle/>
          <a:p>
            <a:pPr>
              <a:defRPr/>
            </a:pPr>
            <a:fld id="{2CA6A732-E78B-48DB-894A-677EA0D48075}" type="slidenum">
              <a:rPr lang="en-US" sz="1400" smtClean="0"/>
              <a:pPr>
                <a:defRPr/>
              </a:pPr>
              <a:t>11</a:t>
            </a:fld>
            <a:endParaRPr lang="en-US" sz="1400" dirty="0"/>
          </a:p>
        </p:txBody>
      </p:sp>
      <p:sp>
        <p:nvSpPr>
          <p:cNvPr id="7" name="Title 6">
            <a:extLst>
              <a:ext uri="{FF2B5EF4-FFF2-40B4-BE49-F238E27FC236}">
                <a16:creationId xmlns:a16="http://schemas.microsoft.com/office/drawing/2014/main" id="{E3D8F6C1-660A-43D8-8054-46A3721520FD}"/>
              </a:ext>
            </a:extLst>
          </p:cNvPr>
          <p:cNvSpPr>
            <a:spLocks noGrp="1"/>
          </p:cNvSpPr>
          <p:nvPr>
            <p:ph type="title"/>
            <p:custDataLst>
              <p:tags r:id="rId3"/>
            </p:custDataLst>
          </p:nvPr>
        </p:nvSpPr>
        <p:spPr>
          <a:xfrm>
            <a:off x="0" y="793635"/>
            <a:ext cx="9144000" cy="1086867"/>
          </a:xfrm>
        </p:spPr>
        <p:txBody>
          <a:bodyPr/>
          <a:lstStyle/>
          <a:p>
            <a:r>
              <a:rPr lang="en-US" dirty="0"/>
              <a:t>Prescribed Forms for Dependency</a:t>
            </a:r>
          </a:p>
        </p:txBody>
      </p:sp>
    </p:spTree>
    <p:extLst>
      <p:ext uri="{BB962C8B-B14F-4D97-AF65-F5344CB8AC3E}">
        <p14:creationId xmlns:p14="http://schemas.microsoft.com/office/powerpoint/2010/main" val="420998280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custDataLst>
              <p:tags r:id="rId1"/>
            </p:custDataLst>
          </p:nvPr>
        </p:nvSpPr>
        <p:spPr>
          <a:xfrm>
            <a:off x="457200" y="2057400"/>
            <a:ext cx="8229600" cy="3921369"/>
          </a:xfrm>
        </p:spPr>
        <p:txBody>
          <a:bodyPr>
            <a:normAutofit/>
          </a:bodyPr>
          <a:lstStyle/>
          <a:p>
            <a:r>
              <a:rPr lang="en-US" dirty="0"/>
              <a:t>Primary form used to collect the appropriate information needed to establish dependency</a:t>
            </a:r>
          </a:p>
          <a:p>
            <a:r>
              <a:rPr lang="en-US" dirty="0"/>
              <a:t>Review to determine if additional forms or information are required</a:t>
            </a:r>
          </a:p>
          <a:p>
            <a:r>
              <a:rPr lang="en-US" dirty="0"/>
              <a:t>VA accepts entries on VA Form 21-686c as proof of:</a:t>
            </a:r>
          </a:p>
          <a:p>
            <a:endParaRPr lang="en-US" dirty="0"/>
          </a:p>
          <a:p>
            <a:endParaRPr lang="en-US" dirty="0"/>
          </a:p>
          <a:p>
            <a:endParaRPr lang="en-US" dirty="0"/>
          </a:p>
          <a:p>
            <a:pPr marL="0" indent="0">
              <a:buNone/>
            </a:pPr>
            <a:endParaRPr lang="en-US" dirty="0"/>
          </a:p>
          <a:p>
            <a:pPr marL="0" indent="0">
              <a:buNone/>
            </a:pPr>
            <a:r>
              <a:rPr lang="en-US" i="1" dirty="0"/>
              <a:t>Note:</a:t>
            </a:r>
            <a:r>
              <a:rPr lang="en-US" dirty="0"/>
              <a:t> </a:t>
            </a:r>
            <a:r>
              <a:rPr lang="en-US" sz="1800" dirty="0"/>
              <a:t>All requested dates, on this form and others, must contain the month, </a:t>
            </a:r>
            <a:r>
              <a:rPr lang="en-US" sz="1800" i="1" dirty="0"/>
              <a:t>day</a:t>
            </a:r>
            <a:r>
              <a:rPr lang="en-US" sz="1800" dirty="0"/>
              <a:t>, and year.</a:t>
            </a:r>
          </a:p>
          <a:p>
            <a:pPr marL="0" indent="0">
              <a:buNone/>
            </a:pPr>
            <a:endParaRPr lang="en-US" dirty="0"/>
          </a:p>
        </p:txBody>
      </p:sp>
      <p:sp>
        <p:nvSpPr>
          <p:cNvPr id="4" name="Slide Number Placeholder 3"/>
          <p:cNvSpPr>
            <a:spLocks noGrp="1"/>
          </p:cNvSpPr>
          <p:nvPr>
            <p:ph type="sldNum" sz="quarter" idx="12"/>
            <p:custDataLst>
              <p:tags r:id="rId2"/>
            </p:custDataLst>
          </p:nvPr>
        </p:nvSpPr>
        <p:spPr>
          <a:xfrm>
            <a:off x="6931152" y="6601982"/>
            <a:ext cx="2133600" cy="365125"/>
          </a:xfrm>
        </p:spPr>
        <p:txBody>
          <a:bodyPr/>
          <a:lstStyle/>
          <a:p>
            <a:pPr>
              <a:defRPr/>
            </a:pPr>
            <a:fld id="{94ED091C-A1E3-4D2F-838F-2AF3D4B9D92A}" type="slidenum">
              <a:rPr lang="en-US" smtClean="0"/>
              <a:pPr>
                <a:defRPr/>
              </a:pPr>
              <a:t>12</a:t>
            </a:fld>
            <a:endParaRPr lang="en-US" dirty="0"/>
          </a:p>
        </p:txBody>
      </p:sp>
      <p:sp>
        <p:nvSpPr>
          <p:cNvPr id="6" name="Title 5">
            <a:extLst>
              <a:ext uri="{FF2B5EF4-FFF2-40B4-BE49-F238E27FC236}">
                <a16:creationId xmlns:a16="http://schemas.microsoft.com/office/drawing/2014/main" id="{8C2FF726-76B1-4286-A0DC-DD79E352D8B1}"/>
              </a:ext>
            </a:extLst>
          </p:cNvPr>
          <p:cNvSpPr>
            <a:spLocks noGrp="1"/>
          </p:cNvSpPr>
          <p:nvPr>
            <p:ph type="title"/>
            <p:custDataLst>
              <p:tags r:id="rId3"/>
            </p:custDataLst>
          </p:nvPr>
        </p:nvSpPr>
        <p:spPr>
          <a:xfrm>
            <a:off x="0" y="793635"/>
            <a:ext cx="9144000" cy="1086867"/>
          </a:xfrm>
        </p:spPr>
        <p:txBody>
          <a:bodyPr/>
          <a:lstStyle/>
          <a:p>
            <a:r>
              <a:rPr lang="en-US" dirty="0"/>
              <a:t>VA Form 21-686c</a:t>
            </a:r>
          </a:p>
        </p:txBody>
      </p:sp>
      <p:sp>
        <p:nvSpPr>
          <p:cNvPr id="2" name="TextBox 1">
            <a:extLst>
              <a:ext uri="{FF2B5EF4-FFF2-40B4-BE49-F238E27FC236}">
                <a16:creationId xmlns:a16="http://schemas.microsoft.com/office/drawing/2014/main" id="{3A602CF3-6537-476A-B4DF-74127433B79E}"/>
              </a:ext>
            </a:extLst>
          </p:cNvPr>
          <p:cNvSpPr txBox="1"/>
          <p:nvPr>
            <p:custDataLst>
              <p:tags r:id="rId4"/>
            </p:custDataLst>
          </p:nvPr>
        </p:nvSpPr>
        <p:spPr>
          <a:xfrm>
            <a:off x="3856775" y="3526776"/>
            <a:ext cx="4141177" cy="1200329"/>
          </a:xfrm>
          <a:prstGeom prst="rect">
            <a:avLst/>
          </a:prstGeom>
          <a:noFill/>
        </p:spPr>
        <p:txBody>
          <a:bodyPr wrap="square" rtlCol="0">
            <a:spAutoFit/>
          </a:bodyPr>
          <a:lstStyle/>
          <a:p>
            <a:pPr marL="228600" lvl="1" indent="-228600">
              <a:buFont typeface="Arial" panose="020B0604020202020204" pitchFamily="34" charset="0"/>
              <a:buChar char="•"/>
            </a:pPr>
            <a:r>
              <a:rPr lang="en-US" dirty="0"/>
              <a:t>Introduction of a stepchild into a Veteran’s family, or</a:t>
            </a:r>
          </a:p>
          <a:p>
            <a:pPr marL="228600" lvl="1" indent="-228600">
              <a:buFont typeface="Arial" panose="020B0604020202020204" pitchFamily="34" charset="0"/>
              <a:buChar char="•"/>
            </a:pPr>
            <a:r>
              <a:rPr lang="en-US" dirty="0"/>
              <a:t>Death of a dependent</a:t>
            </a:r>
            <a:endParaRPr lang="en-US" sz="2400" dirty="0"/>
          </a:p>
          <a:p>
            <a:endParaRPr lang="en-US" dirty="0"/>
          </a:p>
        </p:txBody>
      </p:sp>
      <p:sp>
        <p:nvSpPr>
          <p:cNvPr id="7" name="TextBox 6">
            <a:extLst>
              <a:ext uri="{FF2B5EF4-FFF2-40B4-BE49-F238E27FC236}">
                <a16:creationId xmlns:a16="http://schemas.microsoft.com/office/drawing/2014/main" id="{9EF4E3BE-97C7-4927-8120-01D149EE793E}"/>
              </a:ext>
            </a:extLst>
          </p:cNvPr>
          <p:cNvSpPr txBox="1"/>
          <p:nvPr>
            <p:custDataLst>
              <p:tags r:id="rId5"/>
            </p:custDataLst>
          </p:nvPr>
        </p:nvSpPr>
        <p:spPr>
          <a:xfrm>
            <a:off x="756812" y="3526777"/>
            <a:ext cx="2800351" cy="1200329"/>
          </a:xfrm>
          <a:prstGeom prst="rect">
            <a:avLst/>
          </a:prstGeom>
          <a:noFill/>
        </p:spPr>
        <p:txBody>
          <a:bodyPr wrap="square" rtlCol="0">
            <a:spAutoFit/>
          </a:bodyPr>
          <a:lstStyle/>
          <a:p>
            <a:pPr marL="228600" lvl="1" indent="-228600">
              <a:buFont typeface="Arial" panose="020B0604020202020204" pitchFamily="34" charset="0"/>
              <a:buChar char="•"/>
            </a:pPr>
            <a:r>
              <a:rPr lang="en-US" dirty="0"/>
              <a:t>Marriage</a:t>
            </a:r>
          </a:p>
          <a:p>
            <a:pPr marL="228600" lvl="1" indent="-228600">
              <a:buFont typeface="Arial" panose="020B0604020202020204" pitchFamily="34" charset="0"/>
              <a:buChar char="•"/>
            </a:pPr>
            <a:r>
              <a:rPr lang="en-US" dirty="0"/>
              <a:t>Dissolution of marriage</a:t>
            </a:r>
          </a:p>
          <a:p>
            <a:pPr marL="228600" lvl="1" indent="-228600">
              <a:buFont typeface="Arial" panose="020B0604020202020204" pitchFamily="34" charset="0"/>
              <a:buChar char="•"/>
            </a:pPr>
            <a:r>
              <a:rPr lang="en-US" dirty="0"/>
              <a:t>Birth of a child</a:t>
            </a:r>
          </a:p>
          <a:p>
            <a:endParaRPr lang="en-US" dirty="0"/>
          </a:p>
        </p:txBody>
      </p:sp>
    </p:spTree>
    <p:extLst>
      <p:ext uri="{BB962C8B-B14F-4D97-AF65-F5344CB8AC3E}">
        <p14:creationId xmlns:p14="http://schemas.microsoft.com/office/powerpoint/2010/main" val="66926640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a:xfrm>
            <a:off x="0" y="793635"/>
            <a:ext cx="9144000" cy="1086867"/>
          </a:xfrm>
        </p:spPr>
        <p:txBody>
          <a:bodyPr>
            <a:normAutofit/>
          </a:bodyPr>
          <a:lstStyle/>
          <a:p>
            <a:r>
              <a:rPr lang="en-US" dirty="0"/>
              <a:t>Claim Not Submitted on a Prescribed Form</a:t>
            </a:r>
          </a:p>
        </p:txBody>
      </p:sp>
      <p:sp>
        <p:nvSpPr>
          <p:cNvPr id="3" name="Content Placeholder 2"/>
          <p:cNvSpPr>
            <a:spLocks noGrp="1"/>
          </p:cNvSpPr>
          <p:nvPr>
            <p:ph idx="1"/>
            <p:custDataLst>
              <p:tags r:id="rId2"/>
            </p:custDataLst>
          </p:nvPr>
        </p:nvSpPr>
        <p:spPr>
          <a:xfrm>
            <a:off x="457200" y="2057400"/>
            <a:ext cx="8229600" cy="3916363"/>
          </a:xfrm>
        </p:spPr>
        <p:txBody>
          <a:bodyPr>
            <a:normAutofit/>
          </a:bodyPr>
          <a:lstStyle/>
          <a:p>
            <a:pPr marL="0" lvl="1" indent="0">
              <a:buNone/>
            </a:pPr>
            <a:r>
              <a:rPr lang="en-US" sz="2000" dirty="0">
                <a:latin typeface="+mj-lt"/>
                <a:cs typeface="Times New Roman" panose="02020603050405020304" pitchFamily="18" charset="0"/>
              </a:rPr>
              <a:t>If a claim for dependents is </a:t>
            </a:r>
            <a:r>
              <a:rPr lang="en-US" sz="2000" i="1" dirty="0">
                <a:latin typeface="+mj-lt"/>
                <a:cs typeface="Times New Roman" panose="02020603050405020304" pitchFamily="18" charset="0"/>
              </a:rPr>
              <a:t>not</a:t>
            </a:r>
            <a:r>
              <a:rPr lang="en-US" sz="2000" dirty="0">
                <a:latin typeface="+mj-lt"/>
                <a:cs typeface="Times New Roman" panose="02020603050405020304" pitchFamily="18" charset="0"/>
              </a:rPr>
              <a:t> received on prescribed form, a</a:t>
            </a:r>
            <a:r>
              <a:rPr lang="en-US" sz="2000" dirty="0">
                <a:latin typeface="+mn-lt"/>
              </a:rPr>
              <a:t>ttempt to contact the Veteran via telephone to complete VA Form 21-686c and/or 21-674 on their behalf:</a:t>
            </a:r>
          </a:p>
          <a:p>
            <a:pPr marL="0" lvl="1" indent="0">
              <a:buNone/>
            </a:pPr>
            <a:endParaRPr lang="en-US" sz="1600" dirty="0">
              <a:latin typeface="+mn-lt"/>
            </a:endParaRPr>
          </a:p>
          <a:p>
            <a:pPr marL="228600" lvl="1" indent="-228600"/>
            <a:r>
              <a:rPr lang="en-US" dirty="0">
                <a:latin typeface="+mn-lt"/>
              </a:rPr>
              <a:t>Successful contact – complete the form and upload into VBMS</a:t>
            </a:r>
          </a:p>
          <a:p>
            <a:pPr marL="450850" lvl="2" indent="-228600"/>
            <a:r>
              <a:rPr lang="en-US" dirty="0">
                <a:latin typeface="+mn-lt"/>
              </a:rPr>
              <a:t>EP 130 (DOC = date of completed prescribed form)</a:t>
            </a:r>
          </a:p>
          <a:p>
            <a:pPr marL="222250" lvl="2" indent="0">
              <a:buNone/>
            </a:pPr>
            <a:endParaRPr lang="en-US" dirty="0">
              <a:latin typeface="+mn-lt"/>
            </a:endParaRPr>
          </a:p>
          <a:p>
            <a:pPr marL="0" indent="-231775"/>
            <a:r>
              <a:rPr lang="en-US" sz="1800" dirty="0"/>
              <a:t>Unsuccessful contact – document in VBMS notes</a:t>
            </a:r>
          </a:p>
          <a:p>
            <a:pPr marL="454025" lvl="2"/>
            <a:r>
              <a:rPr lang="en-US" dirty="0"/>
              <a:t>EP 400 – </a:t>
            </a:r>
            <a:r>
              <a:rPr lang="en-US" i="1" dirty="0"/>
              <a:t>Correspondence </a:t>
            </a:r>
            <a:r>
              <a:rPr lang="en-US" dirty="0"/>
              <a:t>(</a:t>
            </a:r>
            <a:r>
              <a:rPr lang="en-US" i="1" dirty="0"/>
              <a:t>not</a:t>
            </a:r>
            <a:r>
              <a:rPr lang="en-US" dirty="0"/>
              <a:t> RFA)</a:t>
            </a:r>
          </a:p>
          <a:p>
            <a:pPr marL="454025" lvl="2" indent="-228600"/>
            <a:r>
              <a:rPr lang="en-US" dirty="0"/>
              <a:t>Send the </a:t>
            </a:r>
            <a:r>
              <a:rPr lang="en-US" i="1" dirty="0"/>
              <a:t>Request for Application for Dependency </a:t>
            </a:r>
            <a:r>
              <a:rPr lang="en-US" dirty="0"/>
              <a:t>letter (Letter Creator tool)</a:t>
            </a:r>
          </a:p>
          <a:p>
            <a:pPr marL="454025" lvl="2"/>
            <a:r>
              <a:rPr lang="en-US" dirty="0"/>
              <a:t>Clear the EP 400</a:t>
            </a:r>
          </a:p>
        </p:txBody>
      </p:sp>
      <p:sp>
        <p:nvSpPr>
          <p:cNvPr id="4" name="Slide Number Placeholder 3"/>
          <p:cNvSpPr>
            <a:spLocks noGrp="1"/>
          </p:cNvSpPr>
          <p:nvPr>
            <p:ph type="sldNum" sz="quarter" idx="12"/>
            <p:custDataLst>
              <p:tags r:id="rId3"/>
            </p:custDataLst>
          </p:nvPr>
        </p:nvSpPr>
        <p:spPr>
          <a:xfrm>
            <a:off x="6931152" y="6601982"/>
            <a:ext cx="2133600" cy="365125"/>
          </a:xfrm>
        </p:spPr>
        <p:txBody>
          <a:bodyPr/>
          <a:lstStyle/>
          <a:p>
            <a:fld id="{7C414AED-89CE-4A48-8B2B-1B3A5C68EA2A}" type="slidenum">
              <a:rPr lang="en-US" smtClean="0"/>
              <a:t>13</a:t>
            </a:fld>
            <a:endParaRPr lang="en-US" dirty="0"/>
          </a:p>
        </p:txBody>
      </p:sp>
    </p:spTree>
    <p:extLst>
      <p:ext uri="{BB962C8B-B14F-4D97-AF65-F5344CB8AC3E}">
        <p14:creationId xmlns:p14="http://schemas.microsoft.com/office/powerpoint/2010/main" val="58026751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custDataLst>
              <p:tags r:id="rId1"/>
            </p:custDataLst>
          </p:nvPr>
        </p:nvSpPr>
        <p:spPr>
          <a:xfrm>
            <a:off x="457200" y="2057400"/>
            <a:ext cx="8229600" cy="3916363"/>
          </a:xfrm>
        </p:spPr>
        <p:txBody>
          <a:bodyPr>
            <a:normAutofit/>
          </a:bodyPr>
          <a:lstStyle/>
          <a:p>
            <a:r>
              <a:rPr lang="en-US" dirty="0"/>
              <a:t>The form must be “substantially complete,” which means it must:</a:t>
            </a:r>
          </a:p>
          <a:p>
            <a:endParaRPr lang="en-US" sz="1600" dirty="0">
              <a:latin typeface="Times New Roman" charset="0"/>
              <a:ea typeface="Times New Roman" charset="0"/>
              <a:cs typeface="Times New Roman" charset="0"/>
            </a:endParaRPr>
          </a:p>
          <a:p>
            <a:pPr marL="228600" indent="-228600">
              <a:buFont typeface="Arial" panose="020B0604020202020204" pitchFamily="34" charset="0"/>
              <a:buChar char="•"/>
            </a:pPr>
            <a:r>
              <a:rPr lang="en-US" sz="1800" dirty="0">
                <a:latin typeface="+mj-lt"/>
                <a:ea typeface="Times New Roman" charset="0"/>
                <a:cs typeface="Times New Roman" charset="0"/>
              </a:rPr>
              <a:t>Bear the claimant’s signature</a:t>
            </a:r>
          </a:p>
          <a:p>
            <a:pPr marL="228600" indent="-228600">
              <a:buFont typeface="Arial" panose="020B0604020202020204" pitchFamily="34" charset="0"/>
              <a:buChar char="•"/>
            </a:pPr>
            <a:r>
              <a:rPr lang="en-US" sz="1800" dirty="0">
                <a:latin typeface="+mj-lt"/>
                <a:ea typeface="Times New Roman" charset="0"/>
                <a:cs typeface="Times New Roman" charset="0"/>
              </a:rPr>
              <a:t>Provide the claimant’s name and relationship to the Veteran, if applicable</a:t>
            </a:r>
          </a:p>
          <a:p>
            <a:pPr marL="228600" indent="-228600">
              <a:buFont typeface="Arial" panose="020B0604020202020204" pitchFamily="34" charset="0"/>
              <a:buChar char="•"/>
            </a:pPr>
            <a:r>
              <a:rPr lang="en-US" sz="1800" dirty="0">
                <a:latin typeface="+mj-lt"/>
                <a:ea typeface="Times New Roman" charset="0"/>
                <a:cs typeface="Times New Roman" charset="0"/>
              </a:rPr>
              <a:t>Contain enough information to identify </a:t>
            </a:r>
          </a:p>
          <a:p>
            <a:pPr marL="457200" lvl="1" indent="-228600">
              <a:spcAft>
                <a:spcPts val="600"/>
              </a:spcAft>
              <a:buClr>
                <a:schemeClr val="tx1"/>
              </a:buClr>
            </a:pPr>
            <a:r>
              <a:rPr lang="en-US" sz="1600" dirty="0">
                <a:latin typeface="+mj-lt"/>
                <a:ea typeface="Times New Roman" charset="0"/>
                <a:cs typeface="Times New Roman" charset="0"/>
              </a:rPr>
              <a:t>The Veteran, and </a:t>
            </a:r>
          </a:p>
          <a:p>
            <a:pPr marL="457200" lvl="1" indent="-228600">
              <a:spcAft>
                <a:spcPts val="600"/>
              </a:spcAft>
              <a:buClr>
                <a:schemeClr val="tx1"/>
              </a:buClr>
            </a:pPr>
            <a:r>
              <a:rPr lang="en-US" sz="1600" dirty="0">
                <a:latin typeface="+mj-lt"/>
                <a:ea typeface="Times New Roman" charset="0"/>
                <a:cs typeface="Times New Roman" charset="0"/>
              </a:rPr>
              <a:t>The benefit the claimant is seeking</a:t>
            </a:r>
          </a:p>
          <a:p>
            <a:pPr indent="-228600">
              <a:buClr>
                <a:schemeClr val="tx1"/>
              </a:buClr>
            </a:pPr>
            <a:endParaRPr lang="en-US" dirty="0">
              <a:latin typeface="+mj-lt"/>
              <a:cs typeface="Times New Roman" charset="0"/>
            </a:endParaRPr>
          </a:p>
          <a:p>
            <a:pPr indent="-228600">
              <a:buClr>
                <a:schemeClr val="tx1"/>
              </a:buClr>
            </a:pPr>
            <a:r>
              <a:rPr lang="en-US" i="1" dirty="0">
                <a:latin typeface="+mj-lt"/>
                <a:cs typeface="Times New Roman" charset="0"/>
              </a:rPr>
              <a:t>Note: </a:t>
            </a:r>
            <a:r>
              <a:rPr lang="en-US" sz="1800" dirty="0">
                <a:latin typeface="+mj-lt"/>
                <a:cs typeface="Times New Roman" charset="0"/>
              </a:rPr>
              <a:t>The form may be </a:t>
            </a:r>
            <a:r>
              <a:rPr lang="en-US" sz="1800" i="1" dirty="0">
                <a:latin typeface="+mj-lt"/>
                <a:cs typeface="Times New Roman" charset="0"/>
              </a:rPr>
              <a:t>substantially complete</a:t>
            </a:r>
            <a:r>
              <a:rPr lang="en-US" sz="1800" dirty="0">
                <a:latin typeface="+mj-lt"/>
                <a:cs typeface="Times New Roman" charset="0"/>
              </a:rPr>
              <a:t>, but still fail to provide all information/evidence necessary to process the claim.</a:t>
            </a:r>
            <a:endParaRPr lang="en-US" dirty="0">
              <a:latin typeface="+mj-lt"/>
              <a:cs typeface="Times New Roman" charset="0"/>
            </a:endParaRPr>
          </a:p>
        </p:txBody>
      </p:sp>
      <p:sp>
        <p:nvSpPr>
          <p:cNvPr id="4" name="Slide Number Placeholder 3"/>
          <p:cNvSpPr>
            <a:spLocks noGrp="1"/>
          </p:cNvSpPr>
          <p:nvPr>
            <p:ph type="sldNum" sz="quarter" idx="12"/>
            <p:custDataLst>
              <p:tags r:id="rId2"/>
            </p:custDataLst>
          </p:nvPr>
        </p:nvSpPr>
        <p:spPr>
          <a:xfrm>
            <a:off x="6931152" y="6601982"/>
            <a:ext cx="2133600" cy="365125"/>
          </a:xfrm>
        </p:spPr>
        <p:txBody>
          <a:bodyPr/>
          <a:lstStyle/>
          <a:p>
            <a:fld id="{7C414AED-89CE-4A48-8B2B-1B3A5C68EA2A}" type="slidenum">
              <a:rPr lang="en-US" smtClean="0"/>
              <a:t>14</a:t>
            </a:fld>
            <a:endParaRPr lang="en-US" dirty="0"/>
          </a:p>
        </p:txBody>
      </p:sp>
      <p:sp>
        <p:nvSpPr>
          <p:cNvPr id="6" name="Title 5">
            <a:extLst>
              <a:ext uri="{FF2B5EF4-FFF2-40B4-BE49-F238E27FC236}">
                <a16:creationId xmlns:a16="http://schemas.microsoft.com/office/drawing/2014/main" id="{59F48731-772E-4CCB-A0EB-27820530D0EF}"/>
              </a:ext>
            </a:extLst>
          </p:cNvPr>
          <p:cNvSpPr>
            <a:spLocks noGrp="1"/>
          </p:cNvSpPr>
          <p:nvPr>
            <p:ph type="title"/>
            <p:custDataLst>
              <p:tags r:id="rId3"/>
            </p:custDataLst>
          </p:nvPr>
        </p:nvSpPr>
        <p:spPr>
          <a:xfrm>
            <a:off x="0" y="793635"/>
            <a:ext cx="9144000" cy="1086867"/>
          </a:xfrm>
        </p:spPr>
        <p:txBody>
          <a:bodyPr/>
          <a:lstStyle/>
          <a:p>
            <a:r>
              <a:rPr lang="en-US" dirty="0"/>
              <a:t>Substantially Complete Claim</a:t>
            </a:r>
          </a:p>
        </p:txBody>
      </p:sp>
    </p:spTree>
    <p:extLst>
      <p:ext uri="{BB962C8B-B14F-4D97-AF65-F5344CB8AC3E}">
        <p14:creationId xmlns:p14="http://schemas.microsoft.com/office/powerpoint/2010/main" val="217531437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custDataLst>
              <p:tags r:id="rId1"/>
            </p:custDataLst>
          </p:nvPr>
        </p:nvSpPr>
        <p:spPr>
          <a:xfrm>
            <a:off x="0" y="793635"/>
            <a:ext cx="9144000" cy="1086867"/>
          </a:xfrm>
        </p:spPr>
        <p:txBody>
          <a:bodyPr>
            <a:normAutofit/>
          </a:bodyPr>
          <a:lstStyle/>
          <a:p>
            <a:r>
              <a:rPr lang="en-US" dirty="0"/>
              <a:t>Incomplete Information – Substantially Complete</a:t>
            </a:r>
          </a:p>
        </p:txBody>
      </p:sp>
      <p:sp>
        <p:nvSpPr>
          <p:cNvPr id="4" name="Content Placeholder 3"/>
          <p:cNvSpPr>
            <a:spLocks noGrp="1"/>
          </p:cNvSpPr>
          <p:nvPr>
            <p:ph idx="1"/>
            <p:custDataLst>
              <p:tags r:id="rId2"/>
            </p:custDataLst>
          </p:nvPr>
        </p:nvSpPr>
        <p:spPr>
          <a:xfrm>
            <a:off x="457200" y="2057400"/>
            <a:ext cx="8229600" cy="3916363"/>
          </a:xfrm>
        </p:spPr>
        <p:txBody>
          <a:bodyPr>
            <a:normAutofit/>
          </a:bodyPr>
          <a:lstStyle/>
          <a:p>
            <a:pPr marL="0" indent="0">
              <a:buNone/>
            </a:pPr>
            <a:r>
              <a:rPr lang="en-US" dirty="0">
                <a:latin typeface="+mj-lt"/>
              </a:rPr>
              <a:t>Attempt to contact the Veteran by telephone</a:t>
            </a:r>
          </a:p>
          <a:p>
            <a:pPr marL="0" indent="0">
              <a:buNone/>
            </a:pPr>
            <a:endParaRPr lang="en-US" sz="1600" dirty="0">
              <a:latin typeface="+mj-lt"/>
            </a:endParaRPr>
          </a:p>
          <a:p>
            <a:r>
              <a:rPr lang="en-US" sz="1800" dirty="0">
                <a:latin typeface="+mj-lt"/>
              </a:rPr>
              <a:t>Successful contact:</a:t>
            </a:r>
          </a:p>
          <a:p>
            <a:pPr lvl="1"/>
            <a:r>
              <a:rPr lang="en-US" sz="1600" dirty="0">
                <a:latin typeface="+mj-lt"/>
              </a:rPr>
              <a:t>Obtain the missing information, or </a:t>
            </a:r>
          </a:p>
          <a:p>
            <a:pPr lvl="1"/>
            <a:r>
              <a:rPr lang="en-US" sz="1600" dirty="0">
                <a:latin typeface="+mj-lt"/>
              </a:rPr>
              <a:t>Complete and upload VA Form 21-686c and/or 21-674 if needed</a:t>
            </a:r>
          </a:p>
          <a:p>
            <a:pPr marL="230188" lvl="1" indent="0">
              <a:buNone/>
            </a:pPr>
            <a:endParaRPr lang="en-US" sz="1600" dirty="0">
              <a:latin typeface="+mj-lt"/>
            </a:endParaRPr>
          </a:p>
          <a:p>
            <a:r>
              <a:rPr lang="en-US" sz="1800" dirty="0">
                <a:latin typeface="+mj-lt"/>
              </a:rPr>
              <a:t>Unsuccessful contact:</a:t>
            </a:r>
          </a:p>
          <a:p>
            <a:pPr lvl="1"/>
            <a:r>
              <a:rPr lang="en-US" sz="1600" dirty="0">
                <a:latin typeface="+mj-lt"/>
              </a:rPr>
              <a:t>Document the call in VBMS notes, and</a:t>
            </a:r>
          </a:p>
          <a:p>
            <a:pPr lvl="1"/>
            <a:r>
              <a:rPr lang="en-US" sz="1600" dirty="0">
                <a:latin typeface="+mj-lt"/>
              </a:rPr>
              <a:t>Send a letter to the Veteran and allow 30 days to respond</a:t>
            </a:r>
          </a:p>
        </p:txBody>
      </p:sp>
      <p:sp>
        <p:nvSpPr>
          <p:cNvPr id="2" name="Slide Number Placeholder 1"/>
          <p:cNvSpPr>
            <a:spLocks noGrp="1"/>
          </p:cNvSpPr>
          <p:nvPr>
            <p:ph type="sldNum" sz="quarter" idx="12"/>
            <p:custDataLst>
              <p:tags r:id="rId3"/>
            </p:custDataLst>
          </p:nvPr>
        </p:nvSpPr>
        <p:spPr>
          <a:xfrm>
            <a:off x="6931152" y="6601982"/>
            <a:ext cx="2133600" cy="365125"/>
          </a:xfrm>
        </p:spPr>
        <p:txBody>
          <a:bodyPr/>
          <a:lstStyle/>
          <a:p>
            <a:pPr>
              <a:defRPr/>
            </a:pPr>
            <a:fld id="{2CA6A732-E78B-48DB-894A-677EA0D48075}" type="slidenum">
              <a:rPr lang="en-US" smtClean="0"/>
              <a:pPr>
                <a:defRPr/>
              </a:pPr>
              <a:t>15</a:t>
            </a:fld>
            <a:endParaRPr lang="en-US" dirty="0"/>
          </a:p>
        </p:txBody>
      </p:sp>
    </p:spTree>
    <p:extLst>
      <p:ext uri="{BB962C8B-B14F-4D97-AF65-F5344CB8AC3E}">
        <p14:creationId xmlns:p14="http://schemas.microsoft.com/office/powerpoint/2010/main" val="61355041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custDataLst>
              <p:tags r:id="rId1"/>
            </p:custDataLst>
          </p:nvPr>
        </p:nvSpPr>
        <p:spPr>
          <a:xfrm>
            <a:off x="0" y="793635"/>
            <a:ext cx="9144000" cy="1086867"/>
          </a:xfrm>
        </p:spPr>
        <p:txBody>
          <a:bodyPr>
            <a:normAutofit/>
          </a:bodyPr>
          <a:lstStyle/>
          <a:p>
            <a:r>
              <a:rPr lang="en-US" dirty="0"/>
              <a:t>Incomplete Information – </a:t>
            </a:r>
            <a:r>
              <a:rPr lang="en-US" i="1" dirty="0"/>
              <a:t>Not</a:t>
            </a:r>
            <a:r>
              <a:rPr lang="en-US" dirty="0"/>
              <a:t> Substantially Complete</a:t>
            </a:r>
          </a:p>
        </p:txBody>
      </p:sp>
      <p:sp>
        <p:nvSpPr>
          <p:cNvPr id="4" name="Content Placeholder 3"/>
          <p:cNvSpPr>
            <a:spLocks noGrp="1"/>
          </p:cNvSpPr>
          <p:nvPr>
            <p:ph idx="1"/>
            <p:custDataLst>
              <p:tags r:id="rId2"/>
            </p:custDataLst>
          </p:nvPr>
        </p:nvSpPr>
        <p:spPr>
          <a:xfrm>
            <a:off x="457200" y="2057400"/>
            <a:ext cx="8229600" cy="3916363"/>
          </a:xfrm>
        </p:spPr>
        <p:txBody>
          <a:bodyPr>
            <a:normAutofit/>
          </a:bodyPr>
          <a:lstStyle/>
          <a:p>
            <a:pPr marL="0" indent="0">
              <a:buNone/>
            </a:pPr>
            <a:r>
              <a:rPr lang="en-US" dirty="0">
                <a:latin typeface="+mj-lt"/>
              </a:rPr>
              <a:t>If you cannot reach the Veteran to complete VA Form 21-686c and/or 21-674:</a:t>
            </a:r>
          </a:p>
          <a:p>
            <a:pPr marL="0" indent="0">
              <a:buNone/>
            </a:pPr>
            <a:endParaRPr lang="en-US" sz="1600" dirty="0">
              <a:latin typeface="+mj-lt"/>
            </a:endParaRPr>
          </a:p>
          <a:p>
            <a:r>
              <a:rPr lang="en-US" sz="1800" dirty="0">
                <a:latin typeface="+mj-lt"/>
              </a:rPr>
              <a:t>Print/copy the form and highlight missing information</a:t>
            </a:r>
          </a:p>
          <a:p>
            <a:r>
              <a:rPr lang="en-US" sz="1800" dirty="0">
                <a:latin typeface="+mj-lt"/>
              </a:rPr>
              <a:t>Change EP from 130 to EP 400 – Correspondence</a:t>
            </a:r>
          </a:p>
          <a:p>
            <a:pPr lvl="1"/>
            <a:r>
              <a:rPr lang="en-US" sz="1600" dirty="0">
                <a:latin typeface="+mj-lt"/>
              </a:rPr>
              <a:t>If an EP 130 was not previously established, establish EP 400 - Correspondence</a:t>
            </a:r>
          </a:p>
          <a:p>
            <a:r>
              <a:rPr lang="en-US" sz="1800" dirty="0">
                <a:latin typeface="+mj-lt"/>
              </a:rPr>
              <a:t>Attach to the </a:t>
            </a:r>
            <a:r>
              <a:rPr lang="en-US" sz="1800" i="1" dirty="0">
                <a:latin typeface="+mj-lt"/>
              </a:rPr>
              <a:t>Incomplete Application </a:t>
            </a:r>
            <a:r>
              <a:rPr lang="en-US" sz="1800" dirty="0">
                <a:latin typeface="+mj-lt"/>
              </a:rPr>
              <a:t>letter (Letter Creator tool)</a:t>
            </a:r>
          </a:p>
          <a:p>
            <a:r>
              <a:rPr lang="en-US" sz="1800" dirty="0">
                <a:latin typeface="+mj-lt"/>
              </a:rPr>
              <a:t>Clear EP 400</a:t>
            </a:r>
          </a:p>
        </p:txBody>
      </p:sp>
      <p:sp>
        <p:nvSpPr>
          <p:cNvPr id="2" name="Slide Number Placeholder 1"/>
          <p:cNvSpPr>
            <a:spLocks noGrp="1"/>
          </p:cNvSpPr>
          <p:nvPr>
            <p:ph type="sldNum" sz="quarter" idx="12"/>
            <p:custDataLst>
              <p:tags r:id="rId3"/>
            </p:custDataLst>
          </p:nvPr>
        </p:nvSpPr>
        <p:spPr>
          <a:xfrm>
            <a:off x="6931152" y="6601982"/>
            <a:ext cx="2133600" cy="365125"/>
          </a:xfrm>
        </p:spPr>
        <p:txBody>
          <a:bodyPr/>
          <a:lstStyle/>
          <a:p>
            <a:pPr>
              <a:defRPr/>
            </a:pPr>
            <a:fld id="{2CA6A732-E78B-48DB-894A-677EA0D48075}" type="slidenum">
              <a:rPr lang="en-US" smtClean="0"/>
              <a:pPr>
                <a:defRPr/>
              </a:pPr>
              <a:t>16</a:t>
            </a:fld>
            <a:endParaRPr lang="en-US" dirty="0"/>
          </a:p>
        </p:txBody>
      </p:sp>
    </p:spTree>
    <p:extLst>
      <p:ext uri="{BB962C8B-B14F-4D97-AF65-F5344CB8AC3E}">
        <p14:creationId xmlns:p14="http://schemas.microsoft.com/office/powerpoint/2010/main" val="182932382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a:xfrm>
            <a:off x="0" y="793635"/>
            <a:ext cx="9144000" cy="1086867"/>
          </a:xfrm>
        </p:spPr>
        <p:txBody>
          <a:bodyPr/>
          <a:lstStyle/>
          <a:p>
            <a:r>
              <a:rPr lang="en-US" dirty="0"/>
              <a:t>Conflicting Information</a:t>
            </a:r>
          </a:p>
        </p:txBody>
      </p:sp>
      <p:sp>
        <p:nvSpPr>
          <p:cNvPr id="3" name="Content Placeholder 2"/>
          <p:cNvSpPr>
            <a:spLocks noGrp="1"/>
          </p:cNvSpPr>
          <p:nvPr>
            <p:ph idx="1"/>
            <p:custDataLst>
              <p:tags r:id="rId2"/>
            </p:custDataLst>
          </p:nvPr>
        </p:nvSpPr>
        <p:spPr>
          <a:xfrm>
            <a:off x="457200" y="2057400"/>
            <a:ext cx="8229600" cy="3916363"/>
          </a:xfrm>
        </p:spPr>
        <p:txBody>
          <a:bodyPr>
            <a:normAutofit/>
          </a:bodyPr>
          <a:lstStyle/>
          <a:p>
            <a:r>
              <a:rPr lang="en-US" dirty="0">
                <a:latin typeface="+mj-lt"/>
              </a:rPr>
              <a:t>Develop for evidence when information submitted:</a:t>
            </a:r>
          </a:p>
          <a:p>
            <a:pPr lvl="1"/>
            <a:r>
              <a:rPr lang="en-US" dirty="0">
                <a:latin typeface="+mj-lt"/>
                <a:cs typeface="Times New Roman" panose="02020603050405020304" pitchFamily="18" charset="0"/>
              </a:rPr>
              <a:t>Conflicts with information of record, </a:t>
            </a:r>
          </a:p>
          <a:p>
            <a:pPr lvl="1"/>
            <a:r>
              <a:rPr lang="en-US" dirty="0">
                <a:latin typeface="+mj-lt"/>
                <a:cs typeface="Times New Roman" panose="02020603050405020304" pitchFamily="18" charset="0"/>
              </a:rPr>
              <a:t>Contains questionable/discrepant information, and</a:t>
            </a:r>
          </a:p>
          <a:p>
            <a:pPr lvl="1"/>
            <a:r>
              <a:rPr lang="en-US" dirty="0">
                <a:latin typeface="+mj-lt"/>
                <a:cs typeface="Times New Roman" panose="02020603050405020304" pitchFamily="18" charset="0"/>
              </a:rPr>
              <a:t>Cannot be resolved other evidence of record</a:t>
            </a:r>
          </a:p>
          <a:p>
            <a:pPr marL="0" indent="0">
              <a:buNone/>
            </a:pPr>
            <a:endParaRPr lang="en-US" sz="1600" dirty="0">
              <a:latin typeface="+mj-lt"/>
            </a:endParaRPr>
          </a:p>
          <a:p>
            <a:r>
              <a:rPr lang="en-US" dirty="0">
                <a:latin typeface="+mj-lt"/>
              </a:rPr>
              <a:t>Resolve inconsistencies:</a:t>
            </a:r>
          </a:p>
          <a:p>
            <a:pPr lvl="1"/>
            <a:r>
              <a:rPr lang="en-US" dirty="0">
                <a:latin typeface="+mj-lt"/>
              </a:rPr>
              <a:t>Telephone contact (quickest way), or</a:t>
            </a:r>
          </a:p>
          <a:p>
            <a:pPr lvl="1"/>
            <a:r>
              <a:rPr lang="en-US" dirty="0">
                <a:latin typeface="+mj-lt"/>
                <a:cs typeface="Times New Roman" panose="02020603050405020304" pitchFamily="18" charset="0"/>
              </a:rPr>
              <a:t>Development letter</a:t>
            </a:r>
          </a:p>
        </p:txBody>
      </p:sp>
      <p:sp>
        <p:nvSpPr>
          <p:cNvPr id="4" name="Slide Number Placeholder 3"/>
          <p:cNvSpPr>
            <a:spLocks noGrp="1"/>
          </p:cNvSpPr>
          <p:nvPr>
            <p:ph type="sldNum" sz="quarter" idx="12"/>
            <p:custDataLst>
              <p:tags r:id="rId3"/>
            </p:custDataLst>
          </p:nvPr>
        </p:nvSpPr>
        <p:spPr>
          <a:xfrm>
            <a:off x="6931152" y="6601982"/>
            <a:ext cx="2133600" cy="365125"/>
          </a:xfrm>
        </p:spPr>
        <p:txBody>
          <a:bodyPr/>
          <a:lstStyle/>
          <a:p>
            <a:fld id="{7C414AED-89CE-4A48-8B2B-1B3A5C68EA2A}" type="slidenum">
              <a:rPr lang="en-US" smtClean="0"/>
              <a:t>17</a:t>
            </a:fld>
            <a:endParaRPr lang="en-US" dirty="0"/>
          </a:p>
        </p:txBody>
      </p:sp>
    </p:spTree>
    <p:extLst>
      <p:ext uri="{BB962C8B-B14F-4D97-AF65-F5344CB8AC3E}">
        <p14:creationId xmlns:p14="http://schemas.microsoft.com/office/powerpoint/2010/main" val="309579224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a:xfrm>
            <a:off x="0" y="793635"/>
            <a:ext cx="9144000" cy="1086867"/>
          </a:xfrm>
        </p:spPr>
        <p:txBody>
          <a:bodyPr/>
          <a:lstStyle/>
          <a:p>
            <a:r>
              <a:rPr lang="en-US" dirty="0"/>
              <a:t>Social Security Number Disclosure</a:t>
            </a:r>
          </a:p>
        </p:txBody>
      </p:sp>
      <p:sp>
        <p:nvSpPr>
          <p:cNvPr id="3" name="Content Placeholder 2"/>
          <p:cNvSpPr>
            <a:spLocks noGrp="1"/>
          </p:cNvSpPr>
          <p:nvPr>
            <p:ph idx="1"/>
            <p:custDataLst>
              <p:tags r:id="rId2"/>
            </p:custDataLst>
          </p:nvPr>
        </p:nvSpPr>
        <p:spPr>
          <a:xfrm>
            <a:off x="457200" y="2057400"/>
            <a:ext cx="8229600" cy="3916363"/>
          </a:xfrm>
        </p:spPr>
        <p:txBody>
          <a:bodyPr>
            <a:normAutofit/>
          </a:bodyPr>
          <a:lstStyle/>
          <a:p>
            <a:pPr hangingPunct="0">
              <a:spcAft>
                <a:spcPts val="0"/>
              </a:spcAft>
            </a:pPr>
            <a:r>
              <a:rPr lang="en-US" dirty="0">
                <a:latin typeface="+mn-lt"/>
                <a:ea typeface="Times New Roman"/>
              </a:rPr>
              <a:t>Disclosure of Social Security numbers (SSNs) is mandatory</a:t>
            </a:r>
          </a:p>
          <a:p>
            <a:pPr lvl="1" hangingPunct="0">
              <a:spcAft>
                <a:spcPts val="0"/>
              </a:spcAft>
            </a:pPr>
            <a:r>
              <a:rPr lang="en-US" dirty="0">
                <a:ea typeface="Times New Roman"/>
              </a:rPr>
              <a:t>or a statement that no SSN has been assigned or requested</a:t>
            </a:r>
            <a:endParaRPr lang="en-US" dirty="0">
              <a:latin typeface="+mn-lt"/>
              <a:ea typeface="Times New Roman"/>
            </a:endParaRPr>
          </a:p>
          <a:p>
            <a:pPr marL="0" indent="0" hangingPunct="0">
              <a:spcAft>
                <a:spcPts val="0"/>
              </a:spcAft>
              <a:buNone/>
            </a:pPr>
            <a:endParaRPr lang="en-US" sz="1600" dirty="0">
              <a:latin typeface="+mn-lt"/>
              <a:ea typeface="Times New Roman"/>
            </a:endParaRPr>
          </a:p>
          <a:p>
            <a:pPr hangingPunct="0">
              <a:spcAft>
                <a:spcPts val="0"/>
              </a:spcAft>
            </a:pPr>
            <a:r>
              <a:rPr lang="en-US" dirty="0">
                <a:latin typeface="+mn-lt"/>
                <a:ea typeface="Times New Roman"/>
              </a:rPr>
              <a:t>Many nonresident aliens do not have SSNs and are not required to obtain one. Do not develop for an SSN or statement for an individual who:</a:t>
            </a:r>
          </a:p>
          <a:p>
            <a:pPr lvl="1" hangingPunct="0">
              <a:spcAft>
                <a:spcPts val="0"/>
              </a:spcAft>
            </a:pPr>
            <a:r>
              <a:rPr lang="en-US" dirty="0">
                <a:latin typeface="+mn-lt"/>
                <a:ea typeface="Times New Roman"/>
              </a:rPr>
              <a:t>Has no SSN,</a:t>
            </a:r>
          </a:p>
          <a:p>
            <a:pPr lvl="1" hangingPunct="0">
              <a:spcAft>
                <a:spcPts val="0"/>
              </a:spcAft>
            </a:pPr>
            <a:r>
              <a:rPr lang="en-US" dirty="0">
                <a:latin typeface="+mn-lt"/>
                <a:ea typeface="Times New Roman"/>
              </a:rPr>
              <a:t>Is </a:t>
            </a:r>
            <a:r>
              <a:rPr lang="en-US" i="1" dirty="0">
                <a:latin typeface="+mn-lt"/>
                <a:ea typeface="Times New Roman"/>
              </a:rPr>
              <a:t>not</a:t>
            </a:r>
            <a:r>
              <a:rPr lang="en-US" dirty="0">
                <a:latin typeface="+mn-lt"/>
                <a:ea typeface="Times New Roman"/>
              </a:rPr>
              <a:t> a U.S. citizen, and</a:t>
            </a:r>
          </a:p>
          <a:p>
            <a:pPr lvl="1" hangingPunct="0">
              <a:spcAft>
                <a:spcPts val="0"/>
              </a:spcAft>
            </a:pPr>
            <a:r>
              <a:rPr lang="en-US" dirty="0">
                <a:latin typeface="+mn-lt"/>
                <a:ea typeface="Times New Roman"/>
              </a:rPr>
              <a:t>Resides outside the U.S. or its territories (Commonwealth of Puerto Rico, U.S. Virgin Islands, American Samoa, Guam, or Northern Marianas)</a:t>
            </a:r>
          </a:p>
        </p:txBody>
      </p:sp>
      <p:sp>
        <p:nvSpPr>
          <p:cNvPr id="4" name="Slide Number Placeholder 3"/>
          <p:cNvSpPr>
            <a:spLocks noGrp="1"/>
          </p:cNvSpPr>
          <p:nvPr>
            <p:ph type="sldNum" sz="quarter" idx="12"/>
            <p:custDataLst>
              <p:tags r:id="rId3"/>
            </p:custDataLst>
          </p:nvPr>
        </p:nvSpPr>
        <p:spPr>
          <a:xfrm>
            <a:off x="6931152" y="6601982"/>
            <a:ext cx="2133600" cy="365125"/>
          </a:xfrm>
        </p:spPr>
        <p:txBody>
          <a:bodyPr/>
          <a:lstStyle/>
          <a:p>
            <a:fld id="{7C414AED-89CE-4A48-8B2B-1B3A5C68EA2A}" type="slidenum">
              <a:rPr lang="en-US" smtClean="0"/>
              <a:t>18</a:t>
            </a:fld>
            <a:endParaRPr lang="en-US" dirty="0"/>
          </a:p>
        </p:txBody>
      </p:sp>
    </p:spTree>
    <p:extLst>
      <p:ext uri="{BB962C8B-B14F-4D97-AF65-F5344CB8AC3E}">
        <p14:creationId xmlns:p14="http://schemas.microsoft.com/office/powerpoint/2010/main" val="372815053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a:xfrm>
            <a:off x="0" y="793635"/>
            <a:ext cx="9144000" cy="1086867"/>
          </a:xfrm>
        </p:spPr>
        <p:txBody>
          <a:bodyPr/>
          <a:lstStyle/>
          <a:p>
            <a:r>
              <a:rPr lang="en-US" dirty="0"/>
              <a:t>Establishing a Valid Marriage</a:t>
            </a:r>
          </a:p>
        </p:txBody>
      </p:sp>
      <p:sp>
        <p:nvSpPr>
          <p:cNvPr id="3" name="Content Placeholder 2"/>
          <p:cNvSpPr>
            <a:spLocks noGrp="1"/>
          </p:cNvSpPr>
          <p:nvPr>
            <p:ph idx="1"/>
            <p:custDataLst>
              <p:tags r:id="rId2"/>
            </p:custDataLst>
          </p:nvPr>
        </p:nvSpPr>
        <p:spPr>
          <a:xfrm>
            <a:off x="457200" y="2057400"/>
            <a:ext cx="8229600" cy="3916363"/>
          </a:xfrm>
        </p:spPr>
        <p:txBody>
          <a:bodyPr/>
          <a:lstStyle/>
          <a:p>
            <a:pPr hangingPunct="0">
              <a:spcAft>
                <a:spcPts val="0"/>
              </a:spcAft>
            </a:pPr>
            <a:r>
              <a:rPr lang="en-US" dirty="0">
                <a:latin typeface="+mj-lt"/>
                <a:ea typeface="Times New Roman"/>
              </a:rPr>
              <a:t>A marriage may be established for VA purposes if the marriage is valid under the law of the locality where the parties resided</a:t>
            </a:r>
            <a:endParaRPr lang="en-US" i="1" dirty="0">
              <a:latin typeface="+mj-lt"/>
              <a:ea typeface="Times New Roman"/>
            </a:endParaRPr>
          </a:p>
          <a:p>
            <a:pPr hangingPunct="0">
              <a:spcAft>
                <a:spcPts val="0"/>
              </a:spcAft>
            </a:pPr>
            <a:endParaRPr lang="en-US" sz="1600" i="1" dirty="0">
              <a:latin typeface="+mj-lt"/>
              <a:ea typeface="Times New Roman"/>
            </a:endParaRPr>
          </a:p>
          <a:p>
            <a:pPr marL="228600" indent="-228600" hangingPunct="0">
              <a:spcAft>
                <a:spcPts val="0"/>
              </a:spcAft>
              <a:buFont typeface="Arial" panose="020B0604020202020204" pitchFamily="34" charset="0"/>
              <a:buChar char="•"/>
            </a:pPr>
            <a:r>
              <a:rPr lang="en-US" sz="1800" dirty="0">
                <a:latin typeface="+mj-lt"/>
                <a:ea typeface="Times New Roman"/>
              </a:rPr>
              <a:t>at the time of marriage, or</a:t>
            </a:r>
            <a:endParaRPr lang="en-US" sz="1800" i="1" dirty="0">
              <a:latin typeface="+mj-lt"/>
              <a:ea typeface="Times New Roman"/>
            </a:endParaRPr>
          </a:p>
          <a:p>
            <a:pPr marL="228600" indent="-228600" hangingPunct="0">
              <a:spcAft>
                <a:spcPts val="0"/>
              </a:spcAft>
              <a:buFont typeface="Arial" panose="020B0604020202020204" pitchFamily="34" charset="0"/>
              <a:buChar char="•"/>
            </a:pPr>
            <a:r>
              <a:rPr lang="en-US" sz="1800" dirty="0">
                <a:latin typeface="+mj-lt"/>
                <a:ea typeface="Times New Roman"/>
              </a:rPr>
              <a:t>when the claimant filed a valid claim (or became eligible for benefits, if eligibility arose after the date of claim)</a:t>
            </a:r>
            <a:endParaRPr lang="en-US" sz="1800" i="1" dirty="0">
              <a:latin typeface="+mj-lt"/>
              <a:ea typeface="Times New Roman"/>
            </a:endParaRPr>
          </a:p>
        </p:txBody>
      </p:sp>
      <p:sp>
        <p:nvSpPr>
          <p:cNvPr id="4" name="Slide Number Placeholder 3"/>
          <p:cNvSpPr>
            <a:spLocks noGrp="1"/>
          </p:cNvSpPr>
          <p:nvPr>
            <p:ph type="sldNum" sz="quarter" idx="12"/>
            <p:custDataLst>
              <p:tags r:id="rId3"/>
            </p:custDataLst>
          </p:nvPr>
        </p:nvSpPr>
        <p:spPr>
          <a:xfrm>
            <a:off x="6931152" y="6601982"/>
            <a:ext cx="2133600" cy="365125"/>
          </a:xfrm>
        </p:spPr>
        <p:txBody>
          <a:bodyPr/>
          <a:lstStyle/>
          <a:p>
            <a:fld id="{7C414AED-89CE-4A48-8B2B-1B3A5C68EA2A}" type="slidenum">
              <a:rPr lang="en-US" smtClean="0"/>
              <a:t>19</a:t>
            </a:fld>
            <a:endParaRPr lang="en-US" dirty="0"/>
          </a:p>
        </p:txBody>
      </p:sp>
    </p:spTree>
    <p:extLst>
      <p:ext uri="{BB962C8B-B14F-4D97-AF65-F5344CB8AC3E}">
        <p14:creationId xmlns:p14="http://schemas.microsoft.com/office/powerpoint/2010/main" val="253796073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A981F087-6106-4808-9C3B-3A4CBC3DE9ED}"/>
              </a:ext>
            </a:extLst>
          </p:cNvPr>
          <p:cNvSpPr>
            <a:spLocks noGrp="1"/>
          </p:cNvSpPr>
          <p:nvPr>
            <p:ph type="title"/>
            <p:custDataLst>
              <p:tags r:id="rId1"/>
            </p:custDataLst>
          </p:nvPr>
        </p:nvSpPr>
        <p:spPr>
          <a:xfrm>
            <a:off x="0" y="793635"/>
            <a:ext cx="9144000" cy="1086867"/>
          </a:xfrm>
        </p:spPr>
        <p:txBody>
          <a:bodyPr/>
          <a:lstStyle/>
          <a:p>
            <a:r>
              <a:rPr lang="en-US" dirty="0"/>
              <a:t>Lesson Objectives</a:t>
            </a:r>
          </a:p>
        </p:txBody>
      </p:sp>
      <p:sp>
        <p:nvSpPr>
          <p:cNvPr id="3" name="Content Placeholder 2"/>
          <p:cNvSpPr>
            <a:spLocks noGrp="1"/>
          </p:cNvSpPr>
          <p:nvPr>
            <p:ph idx="1"/>
            <p:custDataLst>
              <p:tags r:id="rId2"/>
            </p:custDataLst>
          </p:nvPr>
        </p:nvSpPr>
        <p:spPr>
          <a:xfrm>
            <a:off x="457200" y="2057400"/>
            <a:ext cx="8229600" cy="3916363"/>
          </a:xfrm>
        </p:spPr>
        <p:txBody>
          <a:bodyPr>
            <a:noAutofit/>
          </a:bodyPr>
          <a:lstStyle/>
          <a:p>
            <a:pPr lvl="0" hangingPunct="0"/>
            <a:r>
              <a:rPr lang="en-US" dirty="0"/>
              <a:t>Understand the basic eligibility requirements for dependency</a:t>
            </a:r>
          </a:p>
          <a:p>
            <a:pPr lvl="0" hangingPunct="0"/>
            <a:r>
              <a:rPr lang="en-US" dirty="0"/>
              <a:t>Know correct End Product (EP) control for dependency claims</a:t>
            </a:r>
          </a:p>
          <a:p>
            <a:pPr hangingPunct="0"/>
            <a:r>
              <a:rPr lang="en-US" dirty="0"/>
              <a:t>Understand proper development actions necessary for incomplete information and claims to include appropriate correspondence</a:t>
            </a:r>
          </a:p>
          <a:p>
            <a:pPr hangingPunct="0"/>
            <a:r>
              <a:rPr lang="en-US" dirty="0"/>
              <a:t>Discuss the specific requirements for establishing a spouse as a dependent</a:t>
            </a:r>
          </a:p>
          <a:p>
            <a:pPr hangingPunct="0"/>
            <a:r>
              <a:rPr lang="en-US" dirty="0"/>
              <a:t>Discuss the specific requirements for establishing each type of child as a dependent</a:t>
            </a:r>
          </a:p>
        </p:txBody>
      </p:sp>
      <p:sp>
        <p:nvSpPr>
          <p:cNvPr id="4" name="Slide Number Placeholder 3"/>
          <p:cNvSpPr>
            <a:spLocks noGrp="1"/>
          </p:cNvSpPr>
          <p:nvPr>
            <p:ph type="sldNum" sz="quarter" idx="12"/>
            <p:custDataLst>
              <p:tags r:id="rId3"/>
            </p:custDataLst>
          </p:nvPr>
        </p:nvSpPr>
        <p:spPr>
          <a:xfrm>
            <a:off x="6931152" y="6601982"/>
            <a:ext cx="2133600" cy="365125"/>
          </a:xfrm>
        </p:spPr>
        <p:txBody>
          <a:bodyPr/>
          <a:lstStyle/>
          <a:p>
            <a:fld id="{7C414AED-89CE-4A48-8B2B-1B3A5C68EA2A}" type="slidenum">
              <a:rPr lang="en-US" smtClean="0"/>
              <a:t>2</a:t>
            </a:fld>
            <a:endParaRPr lang="en-US" dirty="0"/>
          </a:p>
        </p:txBody>
      </p:sp>
    </p:spTree>
    <p:extLst>
      <p:ext uri="{BB962C8B-B14F-4D97-AF65-F5344CB8AC3E}">
        <p14:creationId xmlns:p14="http://schemas.microsoft.com/office/powerpoint/2010/main" val="299416207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a:xfrm>
            <a:off x="0" y="793635"/>
            <a:ext cx="9144000" cy="1086867"/>
          </a:xfrm>
        </p:spPr>
        <p:txBody>
          <a:bodyPr/>
          <a:lstStyle/>
          <a:p>
            <a:r>
              <a:rPr lang="en-US" dirty="0">
                <a:ea typeface="Times New Roman"/>
              </a:rPr>
              <a:t>Types of Marriages VA May Recognize</a:t>
            </a:r>
            <a:endParaRPr lang="en-US" dirty="0"/>
          </a:p>
        </p:txBody>
      </p:sp>
      <p:sp>
        <p:nvSpPr>
          <p:cNvPr id="3" name="Content Placeholder 2"/>
          <p:cNvSpPr>
            <a:spLocks noGrp="1"/>
          </p:cNvSpPr>
          <p:nvPr>
            <p:ph idx="1"/>
            <p:custDataLst>
              <p:tags r:id="rId2"/>
            </p:custDataLst>
          </p:nvPr>
        </p:nvSpPr>
        <p:spPr/>
        <p:txBody>
          <a:bodyPr>
            <a:normAutofit/>
          </a:bodyPr>
          <a:lstStyle/>
          <a:p>
            <a:pPr hangingPunct="0">
              <a:spcAft>
                <a:spcPts val="0"/>
              </a:spcAft>
            </a:pPr>
            <a:r>
              <a:rPr lang="en-US" dirty="0">
                <a:latin typeface="+mj-lt"/>
                <a:ea typeface="Times New Roman"/>
              </a:rPr>
              <a:t>Traditional marriage </a:t>
            </a:r>
          </a:p>
          <a:p>
            <a:pPr marL="0" indent="0" hangingPunct="0">
              <a:spcAft>
                <a:spcPts val="0"/>
              </a:spcAft>
              <a:buNone/>
            </a:pPr>
            <a:endParaRPr lang="en-US" sz="1600" dirty="0">
              <a:effectLst>
                <a:outerShdw blurRad="38100" dist="38100" dir="2700000" algn="tl">
                  <a:srgbClr val="000000">
                    <a:alpha val="43137"/>
                  </a:srgbClr>
                </a:outerShdw>
              </a:effectLst>
              <a:latin typeface="+mj-lt"/>
              <a:ea typeface="Times New Roman"/>
            </a:endParaRPr>
          </a:p>
          <a:p>
            <a:pPr hangingPunct="0">
              <a:spcAft>
                <a:spcPts val="0"/>
              </a:spcAft>
            </a:pPr>
            <a:r>
              <a:rPr lang="en-US" dirty="0">
                <a:latin typeface="+mj-lt"/>
                <a:ea typeface="Times New Roman"/>
              </a:rPr>
              <a:t>Common-law marriage (requires Administrative Decision)</a:t>
            </a:r>
          </a:p>
          <a:p>
            <a:pPr marL="0" indent="0" hangingPunct="0">
              <a:spcAft>
                <a:spcPts val="0"/>
              </a:spcAft>
              <a:buNone/>
            </a:pPr>
            <a:endParaRPr lang="en-US" sz="1600" dirty="0">
              <a:latin typeface="+mj-lt"/>
              <a:ea typeface="Times New Roman"/>
            </a:endParaRPr>
          </a:p>
          <a:p>
            <a:pPr hangingPunct="0">
              <a:spcAft>
                <a:spcPts val="0"/>
              </a:spcAft>
            </a:pPr>
            <a:r>
              <a:rPr lang="en-US" dirty="0">
                <a:latin typeface="+mj-lt"/>
                <a:ea typeface="Times New Roman"/>
              </a:rPr>
              <a:t>Tribal marriage (requires </a:t>
            </a:r>
            <a:r>
              <a:rPr lang="en-US" dirty="0">
                <a:latin typeface="+mj-lt"/>
              </a:rPr>
              <a:t>Regional Counsel opinion)</a:t>
            </a:r>
            <a:endParaRPr lang="en-US" dirty="0">
              <a:latin typeface="+mj-lt"/>
              <a:ea typeface="Times New Roman"/>
            </a:endParaRPr>
          </a:p>
          <a:p>
            <a:pPr marL="0" indent="0" hangingPunct="0">
              <a:spcAft>
                <a:spcPts val="0"/>
              </a:spcAft>
              <a:buNone/>
            </a:pPr>
            <a:endParaRPr lang="en-US" sz="1600" dirty="0">
              <a:latin typeface="+mj-lt"/>
              <a:ea typeface="Times New Roman"/>
            </a:endParaRPr>
          </a:p>
          <a:p>
            <a:pPr hangingPunct="0">
              <a:spcAft>
                <a:spcPts val="0"/>
              </a:spcAft>
            </a:pPr>
            <a:r>
              <a:rPr lang="en-US" dirty="0">
                <a:latin typeface="+mj-lt"/>
                <a:ea typeface="Times New Roman"/>
              </a:rPr>
              <a:t>Proxy marriage (requires Regional Counsel opinion)</a:t>
            </a:r>
          </a:p>
        </p:txBody>
      </p:sp>
      <p:sp>
        <p:nvSpPr>
          <p:cNvPr id="4" name="Slide Number Placeholder 3"/>
          <p:cNvSpPr>
            <a:spLocks noGrp="1"/>
          </p:cNvSpPr>
          <p:nvPr>
            <p:ph type="sldNum" sz="quarter" idx="12"/>
            <p:custDataLst>
              <p:tags r:id="rId3"/>
            </p:custDataLst>
          </p:nvPr>
        </p:nvSpPr>
        <p:spPr>
          <a:xfrm>
            <a:off x="6931152" y="6601982"/>
            <a:ext cx="2133600" cy="365125"/>
          </a:xfrm>
        </p:spPr>
        <p:txBody>
          <a:bodyPr/>
          <a:lstStyle/>
          <a:p>
            <a:fld id="{7C414AED-89CE-4A48-8B2B-1B3A5C68EA2A}" type="slidenum">
              <a:rPr lang="en-US" smtClean="0"/>
              <a:t>20</a:t>
            </a:fld>
            <a:endParaRPr lang="en-US" dirty="0"/>
          </a:p>
        </p:txBody>
      </p:sp>
    </p:spTree>
    <p:extLst>
      <p:ext uri="{BB962C8B-B14F-4D97-AF65-F5344CB8AC3E}">
        <p14:creationId xmlns:p14="http://schemas.microsoft.com/office/powerpoint/2010/main" val="262131711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a:xfrm>
            <a:off x="0" y="793635"/>
            <a:ext cx="9144000" cy="1086867"/>
          </a:xfrm>
        </p:spPr>
        <p:txBody>
          <a:bodyPr/>
          <a:lstStyle/>
          <a:p>
            <a:r>
              <a:rPr lang="en-US" dirty="0"/>
              <a:t>Same-Sex Marriage</a:t>
            </a:r>
          </a:p>
        </p:txBody>
      </p:sp>
      <p:sp>
        <p:nvSpPr>
          <p:cNvPr id="3" name="Content Placeholder 2"/>
          <p:cNvSpPr>
            <a:spLocks noGrp="1"/>
          </p:cNvSpPr>
          <p:nvPr>
            <p:ph idx="1"/>
            <p:custDataLst>
              <p:tags r:id="rId2"/>
            </p:custDataLst>
          </p:nvPr>
        </p:nvSpPr>
        <p:spPr>
          <a:xfrm>
            <a:off x="457200" y="2057400"/>
            <a:ext cx="8229600" cy="3916363"/>
          </a:xfrm>
        </p:spPr>
        <p:txBody>
          <a:bodyPr>
            <a:normAutofit/>
          </a:bodyPr>
          <a:lstStyle/>
          <a:p>
            <a:pPr marL="228600" indent="-228600">
              <a:buFont typeface="Arial" panose="020B0604020202020204" pitchFamily="34" charset="0"/>
              <a:buChar char="•"/>
            </a:pPr>
            <a:r>
              <a:rPr lang="en-US" dirty="0"/>
              <a:t>September 4, 2013: Enforcement of preventing government agencies from paying benefits based on same-sex marriage ceased</a:t>
            </a:r>
          </a:p>
          <a:p>
            <a:endParaRPr lang="en-US" sz="1600" dirty="0"/>
          </a:p>
          <a:p>
            <a:pPr marL="228600" indent="-228600">
              <a:buFont typeface="Arial" panose="020B0604020202020204" pitchFamily="34" charset="0"/>
              <a:buChar char="•"/>
            </a:pPr>
            <a:r>
              <a:rPr lang="en-US" dirty="0"/>
              <a:t>June 26, 2015: Supreme Court ruled in </a:t>
            </a:r>
            <a:r>
              <a:rPr lang="en-US" i="1" dirty="0"/>
              <a:t>Obergefell v. Hodges</a:t>
            </a:r>
            <a:r>
              <a:rPr lang="en-US" dirty="0"/>
              <a:t> that same-sex marriage will be Federally recognized </a:t>
            </a:r>
          </a:p>
          <a:p>
            <a:endParaRPr lang="en-US" sz="1600" dirty="0"/>
          </a:p>
          <a:p>
            <a:pPr marL="228600" indent="-228600">
              <a:buFont typeface="Arial" panose="020B0604020202020204" pitchFamily="34" charset="0"/>
              <a:buChar char="•"/>
            </a:pPr>
            <a:r>
              <a:rPr lang="en-US" dirty="0"/>
              <a:t>What does this mean for VA?</a:t>
            </a:r>
          </a:p>
          <a:p>
            <a:pPr marL="350658" lvl="1" indent="-228600"/>
            <a:r>
              <a:rPr lang="en-US" sz="1800" dirty="0"/>
              <a:t>Processing same-sex marriage claims is now no different than processing opposite-sex marriage claims</a:t>
            </a:r>
          </a:p>
        </p:txBody>
      </p:sp>
      <p:sp>
        <p:nvSpPr>
          <p:cNvPr id="4" name="Slide Number Placeholder 3"/>
          <p:cNvSpPr>
            <a:spLocks noGrp="1"/>
          </p:cNvSpPr>
          <p:nvPr>
            <p:ph type="sldNum" sz="quarter" idx="12"/>
            <p:custDataLst>
              <p:tags r:id="rId3"/>
            </p:custDataLst>
          </p:nvPr>
        </p:nvSpPr>
        <p:spPr>
          <a:xfrm>
            <a:off x="6931152" y="6601982"/>
            <a:ext cx="2133600" cy="365125"/>
          </a:xfrm>
        </p:spPr>
        <p:txBody>
          <a:bodyPr/>
          <a:lstStyle/>
          <a:p>
            <a:fld id="{7C414AED-89CE-4A48-8B2B-1B3A5C68EA2A}" type="slidenum">
              <a:rPr lang="en-US" smtClean="0"/>
              <a:t>21</a:t>
            </a:fld>
            <a:endParaRPr lang="en-US" dirty="0"/>
          </a:p>
        </p:txBody>
      </p:sp>
    </p:spTree>
    <p:extLst>
      <p:ext uri="{BB962C8B-B14F-4D97-AF65-F5344CB8AC3E}">
        <p14:creationId xmlns:p14="http://schemas.microsoft.com/office/powerpoint/2010/main" val="133785686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a:xfrm>
            <a:off x="0" y="793635"/>
            <a:ext cx="9144000" cy="1086867"/>
          </a:xfrm>
        </p:spPr>
        <p:txBody>
          <a:bodyPr/>
          <a:lstStyle/>
          <a:p>
            <a:r>
              <a:rPr lang="en-US" dirty="0"/>
              <a:t>Requirements </a:t>
            </a:r>
            <a:r>
              <a:rPr lang="en-US" dirty="0">
                <a:cs typeface="Times New Roman" panose="02020603050405020304" pitchFamily="18" charset="0"/>
              </a:rPr>
              <a:t>to Establish a </a:t>
            </a:r>
            <a:r>
              <a:rPr lang="en-US" dirty="0"/>
              <a:t>Spouse</a:t>
            </a:r>
          </a:p>
        </p:txBody>
      </p:sp>
      <p:sp>
        <p:nvSpPr>
          <p:cNvPr id="3" name="Content Placeholder 2"/>
          <p:cNvSpPr>
            <a:spLocks noGrp="1"/>
          </p:cNvSpPr>
          <p:nvPr>
            <p:ph idx="1"/>
            <p:custDataLst>
              <p:tags r:id="rId2"/>
            </p:custDataLst>
          </p:nvPr>
        </p:nvSpPr>
        <p:spPr>
          <a:xfrm>
            <a:off x="457200" y="2057400"/>
            <a:ext cx="8229600" cy="3916363"/>
          </a:xfrm>
        </p:spPr>
        <p:txBody>
          <a:bodyPr>
            <a:normAutofit/>
          </a:bodyPr>
          <a:lstStyle/>
          <a:p>
            <a:pPr>
              <a:spcAft>
                <a:spcPct val="30000"/>
              </a:spcAft>
            </a:pPr>
            <a:r>
              <a:rPr lang="en-US" altLang="en-US" dirty="0">
                <a:latin typeface="+mj-lt"/>
                <a:cs typeface="Times New Roman" panose="02020603050405020304" pitchFamily="18" charset="0"/>
              </a:rPr>
              <a:t>Name of current spouse</a:t>
            </a:r>
          </a:p>
          <a:p>
            <a:pPr>
              <a:spcAft>
                <a:spcPct val="30000"/>
              </a:spcAft>
            </a:pPr>
            <a:r>
              <a:rPr lang="en-US" altLang="en-US" dirty="0">
                <a:latin typeface="+mj-lt"/>
                <a:cs typeface="Times New Roman" panose="02020603050405020304" pitchFamily="18" charset="0"/>
              </a:rPr>
              <a:t>Social Security Number</a:t>
            </a:r>
          </a:p>
          <a:p>
            <a:pPr>
              <a:spcAft>
                <a:spcPct val="30000"/>
              </a:spcAft>
            </a:pPr>
            <a:r>
              <a:rPr lang="en-US" altLang="en-US" dirty="0">
                <a:latin typeface="+mj-lt"/>
                <a:cs typeface="Times New Roman" panose="02020603050405020304" pitchFamily="18" charset="0"/>
              </a:rPr>
              <a:t>Date of birth</a:t>
            </a:r>
          </a:p>
          <a:p>
            <a:pPr>
              <a:spcAft>
                <a:spcPct val="30000"/>
              </a:spcAft>
            </a:pPr>
            <a:r>
              <a:rPr lang="en-US" altLang="en-US" dirty="0">
                <a:latin typeface="+mj-lt"/>
                <a:cs typeface="Times New Roman" panose="02020603050405020304" pitchFamily="18" charset="0"/>
              </a:rPr>
              <a:t>Date of marriage</a:t>
            </a:r>
          </a:p>
          <a:p>
            <a:pPr>
              <a:spcAft>
                <a:spcPct val="30000"/>
              </a:spcAft>
            </a:pPr>
            <a:r>
              <a:rPr lang="en-US" altLang="en-US" dirty="0">
                <a:latin typeface="+mj-lt"/>
                <a:cs typeface="Times New Roman" panose="02020603050405020304" pitchFamily="18" charset="0"/>
              </a:rPr>
              <a:t>Place of marriage (city/county and state or city and country (if outside the U.S.))</a:t>
            </a:r>
            <a:endParaRPr lang="en-US" altLang="en-US" sz="1650" dirty="0">
              <a:latin typeface="+mj-lt"/>
              <a:cs typeface="Times New Roman" panose="02020603050405020304" pitchFamily="18" charset="0"/>
            </a:endParaRPr>
          </a:p>
          <a:p>
            <a:pPr marL="85725">
              <a:spcAft>
                <a:spcPct val="30000"/>
              </a:spcAft>
              <a:buClr>
                <a:srgbClr val="000066"/>
              </a:buClr>
            </a:pPr>
            <a:endParaRPr lang="en-US" altLang="en-US" sz="1650" dirty="0">
              <a:latin typeface="+mj-lt"/>
            </a:endParaRPr>
          </a:p>
        </p:txBody>
      </p:sp>
      <p:sp>
        <p:nvSpPr>
          <p:cNvPr id="4" name="Slide Number Placeholder 3"/>
          <p:cNvSpPr>
            <a:spLocks noGrp="1"/>
          </p:cNvSpPr>
          <p:nvPr>
            <p:ph type="sldNum" sz="quarter" idx="12"/>
            <p:custDataLst>
              <p:tags r:id="rId3"/>
            </p:custDataLst>
          </p:nvPr>
        </p:nvSpPr>
        <p:spPr>
          <a:xfrm>
            <a:off x="6931152" y="6601982"/>
            <a:ext cx="2133600" cy="365125"/>
          </a:xfrm>
        </p:spPr>
        <p:txBody>
          <a:bodyPr/>
          <a:lstStyle/>
          <a:p>
            <a:pPr>
              <a:defRPr/>
            </a:pPr>
            <a:fld id="{94ED091C-A1E3-4D2F-838F-2AF3D4B9D92A}" type="slidenum">
              <a:rPr lang="en-US" smtClean="0"/>
              <a:pPr>
                <a:defRPr/>
              </a:pPr>
              <a:t>22</a:t>
            </a:fld>
            <a:endParaRPr lang="en-US" dirty="0"/>
          </a:p>
        </p:txBody>
      </p:sp>
    </p:spTree>
    <p:extLst>
      <p:ext uri="{BB962C8B-B14F-4D97-AF65-F5344CB8AC3E}">
        <p14:creationId xmlns:p14="http://schemas.microsoft.com/office/powerpoint/2010/main" val="390462003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a:xfrm>
            <a:off x="0" y="793635"/>
            <a:ext cx="9144000" cy="1086867"/>
          </a:xfrm>
        </p:spPr>
        <p:txBody>
          <a:bodyPr/>
          <a:lstStyle/>
          <a:p>
            <a:r>
              <a:rPr lang="en-US" dirty="0"/>
              <a:t>Requirements </a:t>
            </a:r>
            <a:r>
              <a:rPr lang="en-US" dirty="0">
                <a:cs typeface="Times New Roman" panose="02020603050405020304" pitchFamily="18" charset="0"/>
              </a:rPr>
              <a:t>to Establish a </a:t>
            </a:r>
            <a:r>
              <a:rPr lang="en-US" dirty="0"/>
              <a:t>Spouse (cont.)</a:t>
            </a:r>
          </a:p>
        </p:txBody>
      </p:sp>
      <p:sp>
        <p:nvSpPr>
          <p:cNvPr id="3" name="Content Placeholder 2"/>
          <p:cNvSpPr>
            <a:spLocks noGrp="1"/>
          </p:cNvSpPr>
          <p:nvPr>
            <p:ph idx="1"/>
            <p:custDataLst>
              <p:tags r:id="rId2"/>
            </p:custDataLst>
          </p:nvPr>
        </p:nvSpPr>
        <p:spPr>
          <a:xfrm>
            <a:off x="457200" y="2057400"/>
            <a:ext cx="8229600" cy="3916363"/>
          </a:xfrm>
        </p:spPr>
        <p:txBody>
          <a:bodyPr/>
          <a:lstStyle/>
          <a:p>
            <a:pPr hangingPunct="0">
              <a:spcAft>
                <a:spcPts val="600"/>
              </a:spcAft>
            </a:pPr>
            <a:r>
              <a:rPr lang="en-US" dirty="0">
                <a:latin typeface="+mj-lt"/>
                <a:ea typeface="Times New Roman"/>
              </a:rPr>
              <a:t>Complete marital histories for both the Veteran and spouse </a:t>
            </a:r>
            <a:endParaRPr lang="en-US" i="1" dirty="0">
              <a:latin typeface="+mj-lt"/>
              <a:ea typeface="Times New Roman"/>
            </a:endParaRPr>
          </a:p>
          <a:p>
            <a:pPr lvl="1" hangingPunct="0">
              <a:spcAft>
                <a:spcPts val="600"/>
              </a:spcAft>
            </a:pPr>
            <a:r>
              <a:rPr lang="en-US" dirty="0">
                <a:latin typeface="+mj-lt"/>
                <a:ea typeface="Times New Roman"/>
                <a:cs typeface="Times New Roman"/>
              </a:rPr>
              <a:t>Full name of former spouse</a:t>
            </a:r>
            <a:endParaRPr lang="en-US" i="1" dirty="0">
              <a:latin typeface="+mj-lt"/>
              <a:ea typeface="Times New Roman"/>
              <a:cs typeface="Times New Roman"/>
            </a:endParaRPr>
          </a:p>
          <a:p>
            <a:pPr lvl="1" hangingPunct="0">
              <a:spcAft>
                <a:spcPts val="600"/>
              </a:spcAft>
              <a:tabLst>
                <a:tab pos="514350" algn="l"/>
              </a:tabLst>
            </a:pPr>
            <a:r>
              <a:rPr lang="en-US" dirty="0">
                <a:latin typeface="+mj-lt"/>
                <a:ea typeface="Times New Roman"/>
                <a:cs typeface="Times New Roman"/>
              </a:rPr>
              <a:t>Type of dissolution of marriage (divorce, death, annulment)</a:t>
            </a:r>
            <a:endParaRPr lang="en-US" i="1" dirty="0">
              <a:latin typeface="+mj-lt"/>
              <a:ea typeface="Times New Roman"/>
              <a:cs typeface="Times New Roman"/>
            </a:endParaRPr>
          </a:p>
          <a:p>
            <a:pPr lvl="1" hangingPunct="0">
              <a:spcAft>
                <a:spcPts val="600"/>
              </a:spcAft>
              <a:tabLst>
                <a:tab pos="514350" algn="l"/>
              </a:tabLst>
            </a:pPr>
            <a:r>
              <a:rPr lang="en-US" dirty="0">
                <a:latin typeface="+mj-lt"/>
                <a:ea typeface="Times New Roman"/>
                <a:cs typeface="Times New Roman"/>
              </a:rPr>
              <a:t>Date of dissolution of marriage</a:t>
            </a:r>
            <a:endParaRPr lang="en-US" i="1" dirty="0">
              <a:latin typeface="+mj-lt"/>
              <a:ea typeface="Times New Roman"/>
              <a:cs typeface="Times New Roman"/>
            </a:endParaRPr>
          </a:p>
          <a:p>
            <a:pPr lvl="1" hangingPunct="0">
              <a:spcAft>
                <a:spcPts val="600"/>
              </a:spcAft>
              <a:tabLst>
                <a:tab pos="514350" algn="l"/>
              </a:tabLst>
            </a:pPr>
            <a:r>
              <a:rPr lang="en-US" dirty="0">
                <a:latin typeface="+mj-lt"/>
                <a:ea typeface="Times New Roman"/>
                <a:cs typeface="Times New Roman"/>
              </a:rPr>
              <a:t>Place of dissolution of marriage </a:t>
            </a:r>
          </a:p>
          <a:p>
            <a:pPr lvl="2" hangingPunct="0">
              <a:tabLst>
                <a:tab pos="514350" algn="l"/>
              </a:tabLst>
            </a:pPr>
            <a:r>
              <a:rPr lang="en-US" dirty="0">
                <a:latin typeface="+mj-lt"/>
                <a:ea typeface="Times New Roman"/>
                <a:cs typeface="Times New Roman"/>
              </a:rPr>
              <a:t>City/county and state, or </a:t>
            </a:r>
          </a:p>
          <a:p>
            <a:pPr lvl="2" hangingPunct="0">
              <a:tabLst>
                <a:tab pos="514350" algn="l"/>
              </a:tabLst>
            </a:pPr>
            <a:r>
              <a:rPr lang="en-US" dirty="0">
                <a:latin typeface="+mj-lt"/>
                <a:ea typeface="Times New Roman"/>
                <a:cs typeface="Times New Roman"/>
              </a:rPr>
              <a:t>City and country (if outside the U.S.)</a:t>
            </a:r>
          </a:p>
          <a:p>
            <a:pPr hangingPunct="0">
              <a:spcAft>
                <a:spcPts val="600"/>
              </a:spcAft>
            </a:pPr>
            <a:r>
              <a:rPr lang="en-US" dirty="0">
                <a:latin typeface="+mj-lt"/>
                <a:ea typeface="Times New Roman"/>
              </a:rPr>
              <a:t>Veteran’s signature</a:t>
            </a:r>
          </a:p>
          <a:p>
            <a:pPr hangingPunct="0">
              <a:spcAft>
                <a:spcPts val="600"/>
              </a:spcAft>
            </a:pPr>
            <a:r>
              <a:rPr lang="en-US" dirty="0">
                <a:latin typeface="+mj-lt"/>
                <a:ea typeface="Times New Roman"/>
              </a:rPr>
              <a:t>Any other information or additional forms based on the marriage type</a:t>
            </a:r>
          </a:p>
          <a:p>
            <a:endParaRPr lang="en-US" dirty="0">
              <a:latin typeface="+mj-lt"/>
            </a:endParaRPr>
          </a:p>
        </p:txBody>
      </p:sp>
      <p:sp>
        <p:nvSpPr>
          <p:cNvPr id="4" name="Slide Number Placeholder 3"/>
          <p:cNvSpPr>
            <a:spLocks noGrp="1"/>
          </p:cNvSpPr>
          <p:nvPr>
            <p:ph type="sldNum" sz="quarter" idx="12"/>
            <p:custDataLst>
              <p:tags r:id="rId3"/>
            </p:custDataLst>
          </p:nvPr>
        </p:nvSpPr>
        <p:spPr>
          <a:xfrm>
            <a:off x="6931152" y="6601982"/>
            <a:ext cx="2133600" cy="365125"/>
          </a:xfrm>
        </p:spPr>
        <p:txBody>
          <a:bodyPr/>
          <a:lstStyle/>
          <a:p>
            <a:fld id="{7C414AED-89CE-4A48-8B2B-1B3A5C68EA2A}" type="slidenum">
              <a:rPr lang="en-US" smtClean="0"/>
              <a:t>23</a:t>
            </a:fld>
            <a:endParaRPr lang="en-US" dirty="0"/>
          </a:p>
        </p:txBody>
      </p:sp>
    </p:spTree>
    <p:extLst>
      <p:ext uri="{BB962C8B-B14F-4D97-AF65-F5344CB8AC3E}">
        <p14:creationId xmlns:p14="http://schemas.microsoft.com/office/powerpoint/2010/main" val="420760198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a:xfrm>
            <a:off x="0" y="793635"/>
            <a:ext cx="9144000" cy="1086867"/>
          </a:xfrm>
        </p:spPr>
        <p:txBody>
          <a:bodyPr/>
          <a:lstStyle/>
          <a:p>
            <a:r>
              <a:rPr lang="en-US" dirty="0">
                <a:cs typeface="Times New Roman" panose="02020603050405020304" pitchFamily="18" charset="0"/>
              </a:rPr>
              <a:t>Previous Versions of VA Form 21-686c</a:t>
            </a:r>
            <a:endParaRPr lang="en-US" dirty="0"/>
          </a:p>
        </p:txBody>
      </p:sp>
      <p:sp>
        <p:nvSpPr>
          <p:cNvPr id="3" name="Content Placeholder 2"/>
          <p:cNvSpPr>
            <a:spLocks noGrp="1"/>
          </p:cNvSpPr>
          <p:nvPr>
            <p:ph idx="1"/>
            <p:custDataLst>
              <p:tags r:id="rId2"/>
            </p:custDataLst>
          </p:nvPr>
        </p:nvSpPr>
        <p:spPr>
          <a:xfrm>
            <a:off x="457200" y="1402080"/>
            <a:ext cx="8229600" cy="4571683"/>
          </a:xfrm>
        </p:spPr>
        <p:txBody>
          <a:bodyPr>
            <a:normAutofit/>
          </a:bodyPr>
          <a:lstStyle/>
          <a:p>
            <a:pPr marL="228600" indent="-228600">
              <a:buClr>
                <a:srgbClr val="002060"/>
              </a:buClr>
              <a:buFont typeface="Arial" panose="020B0604020202020204" pitchFamily="34" charset="0"/>
              <a:buChar char="•"/>
            </a:pPr>
            <a:r>
              <a:rPr lang="en-US" sz="1800" dirty="0">
                <a:latin typeface="+mj-lt"/>
                <a:cs typeface="Times New Roman" panose="02020603050405020304" pitchFamily="18" charset="0"/>
              </a:rPr>
              <a:t>Previous version of VA Form 21-686c asked for the number of marriages for the veteran and spouse</a:t>
            </a:r>
          </a:p>
          <a:p>
            <a:pPr marL="228600" indent="-228600">
              <a:buClr>
                <a:srgbClr val="002060"/>
              </a:buClr>
              <a:buFont typeface="Arial" panose="020B0604020202020204" pitchFamily="34" charset="0"/>
              <a:buChar char="•"/>
            </a:pPr>
            <a:r>
              <a:rPr lang="en-US" sz="1800" dirty="0">
                <a:latin typeface="+mj-lt"/>
                <a:cs typeface="Times New Roman" panose="02020603050405020304" pitchFamily="18" charset="0"/>
              </a:rPr>
              <a:t>Completion of blocks 6 and 8 on VA Form 21-686c, is optional</a:t>
            </a:r>
          </a:p>
          <a:p>
            <a:pPr marL="228600" indent="-228600">
              <a:buClr>
                <a:srgbClr val="002060"/>
              </a:buClr>
              <a:buFont typeface="Arial" panose="020B0604020202020204" pitchFamily="34" charset="0"/>
              <a:buChar char="•"/>
            </a:pPr>
            <a:r>
              <a:rPr lang="en-US" sz="1800" dirty="0">
                <a:latin typeface="+mj-lt"/>
                <a:cs typeface="Times New Roman" panose="02020603050405020304" pitchFamily="18" charset="0"/>
              </a:rPr>
              <a:t>If a number is entered there that </a:t>
            </a:r>
            <a:r>
              <a:rPr lang="en-US" sz="1800" i="1" dirty="0">
                <a:latin typeface="+mj-lt"/>
                <a:cs typeface="Times New Roman" panose="02020603050405020304" pitchFamily="18" charset="0"/>
              </a:rPr>
              <a:t>does not </a:t>
            </a:r>
            <a:r>
              <a:rPr lang="en-US" sz="1800" dirty="0">
                <a:latin typeface="+mj-lt"/>
                <a:cs typeface="Times New Roman" panose="02020603050405020304" pitchFamily="18" charset="0"/>
              </a:rPr>
              <a:t>match the number of marriages listed in blocks 7 and 9, contact the claimant for verification</a:t>
            </a:r>
          </a:p>
          <a:p>
            <a:pPr marL="228600" indent="-228600">
              <a:buClr>
                <a:srgbClr val="002060"/>
              </a:buClr>
              <a:buFont typeface="Arial" panose="020B0604020202020204" pitchFamily="34" charset="0"/>
              <a:buChar char="•"/>
            </a:pPr>
            <a:r>
              <a:rPr lang="en-US" sz="1800" dirty="0">
                <a:latin typeface="+mj-lt"/>
                <a:cs typeface="Times New Roman" panose="02020603050405020304" pitchFamily="18" charset="0"/>
              </a:rPr>
              <a:t>Additional development may be required</a:t>
            </a:r>
          </a:p>
          <a:p>
            <a:pPr marL="228600" indent="-228600">
              <a:buClr>
                <a:srgbClr val="002060"/>
              </a:buClr>
              <a:buFont typeface="Arial" panose="020B0604020202020204" pitchFamily="34" charset="0"/>
              <a:buChar char="•"/>
            </a:pPr>
            <a:r>
              <a:rPr lang="en-US" sz="1800" dirty="0">
                <a:latin typeface="+mj-lt"/>
                <a:cs typeface="Times New Roman" panose="02020603050405020304" pitchFamily="18" charset="0"/>
              </a:rPr>
              <a:t>Evidence of record may be used to supplement missing information.</a:t>
            </a:r>
          </a:p>
        </p:txBody>
      </p:sp>
      <p:sp>
        <p:nvSpPr>
          <p:cNvPr id="4" name="Slide Number Placeholder 3"/>
          <p:cNvSpPr>
            <a:spLocks noGrp="1"/>
          </p:cNvSpPr>
          <p:nvPr>
            <p:ph type="sldNum" sz="quarter" idx="12"/>
            <p:custDataLst>
              <p:tags r:id="rId3"/>
            </p:custDataLst>
          </p:nvPr>
        </p:nvSpPr>
        <p:spPr>
          <a:xfrm>
            <a:off x="6931152" y="6601982"/>
            <a:ext cx="2133600" cy="365125"/>
          </a:xfrm>
        </p:spPr>
        <p:txBody>
          <a:bodyPr/>
          <a:lstStyle/>
          <a:p>
            <a:pPr>
              <a:defRPr/>
            </a:pPr>
            <a:fld id="{94ED091C-A1E3-4D2F-838F-2AF3D4B9D92A}" type="slidenum">
              <a:rPr lang="en-US" smtClean="0"/>
              <a:pPr>
                <a:defRPr/>
              </a:pPr>
              <a:t>24</a:t>
            </a:fld>
            <a:endParaRPr lang="en-US" dirty="0"/>
          </a:p>
        </p:txBody>
      </p:sp>
      <p:pic>
        <p:nvPicPr>
          <p:cNvPr id="1028" name="Picture 4"/>
          <p:cNvPicPr>
            <a:picLocks noChangeAspect="1" noChangeArrowheads="1"/>
          </p:cNvPicPr>
          <p:nvPr/>
        </p:nvPicPr>
        <p:blipFill>
          <a:blip r:embed="rId6">
            <a:extLst>
              <a:ext uri="{28A0092B-C50C-407E-A947-70E740481C1C}">
                <a14:useLocalDpi xmlns:a14="http://schemas.microsoft.com/office/drawing/2010/main" val="0"/>
              </a:ext>
            </a:extLst>
          </a:blip>
          <a:stretch>
            <a:fillRect/>
          </a:stretch>
        </p:blipFill>
        <p:spPr bwMode="auto">
          <a:xfrm>
            <a:off x="1812436" y="3843224"/>
            <a:ext cx="5276977" cy="233297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69790540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a:xfrm>
            <a:off x="0" y="793635"/>
            <a:ext cx="9144000" cy="1086867"/>
          </a:xfrm>
        </p:spPr>
        <p:txBody>
          <a:bodyPr/>
          <a:lstStyle/>
          <a:p>
            <a:r>
              <a:rPr lang="en-US" dirty="0"/>
              <a:t>Types of Children</a:t>
            </a:r>
          </a:p>
        </p:txBody>
      </p:sp>
      <p:sp>
        <p:nvSpPr>
          <p:cNvPr id="3" name="Content Placeholder 2"/>
          <p:cNvSpPr>
            <a:spLocks noGrp="1"/>
          </p:cNvSpPr>
          <p:nvPr>
            <p:ph idx="1"/>
            <p:custDataLst>
              <p:tags r:id="rId2"/>
            </p:custDataLst>
          </p:nvPr>
        </p:nvSpPr>
        <p:spPr>
          <a:xfrm>
            <a:off x="457200" y="2057400"/>
            <a:ext cx="8229600" cy="3916363"/>
          </a:xfrm>
        </p:spPr>
        <p:txBody>
          <a:bodyPr/>
          <a:lstStyle/>
          <a:p>
            <a:pPr>
              <a:spcAft>
                <a:spcPts val="600"/>
              </a:spcAft>
            </a:pPr>
            <a:r>
              <a:rPr lang="en-US" dirty="0"/>
              <a:t>Biological child</a:t>
            </a:r>
          </a:p>
          <a:p>
            <a:pPr>
              <a:spcAft>
                <a:spcPts val="600"/>
              </a:spcAft>
            </a:pPr>
            <a:r>
              <a:rPr lang="en-US" dirty="0"/>
              <a:t>Stepchild</a:t>
            </a:r>
          </a:p>
          <a:p>
            <a:pPr>
              <a:spcAft>
                <a:spcPts val="600"/>
              </a:spcAft>
            </a:pPr>
            <a:r>
              <a:rPr lang="en-US" dirty="0"/>
              <a:t>Adopted child</a:t>
            </a:r>
          </a:p>
          <a:p>
            <a:pPr>
              <a:spcAft>
                <a:spcPts val="600"/>
              </a:spcAft>
            </a:pPr>
            <a:r>
              <a:rPr lang="en-US" dirty="0"/>
              <a:t>Child Incapable of Self-Support (Helpless Child)</a:t>
            </a:r>
          </a:p>
          <a:p>
            <a:pPr>
              <a:spcAft>
                <a:spcPts val="600"/>
              </a:spcAft>
            </a:pPr>
            <a:r>
              <a:rPr lang="en-US" dirty="0"/>
              <a:t>School child</a:t>
            </a:r>
          </a:p>
          <a:p>
            <a:endParaRPr lang="en-US" dirty="0"/>
          </a:p>
        </p:txBody>
      </p:sp>
      <p:sp>
        <p:nvSpPr>
          <p:cNvPr id="4" name="Slide Number Placeholder 3"/>
          <p:cNvSpPr>
            <a:spLocks noGrp="1"/>
          </p:cNvSpPr>
          <p:nvPr>
            <p:ph type="sldNum" sz="quarter" idx="12"/>
            <p:custDataLst>
              <p:tags r:id="rId3"/>
            </p:custDataLst>
          </p:nvPr>
        </p:nvSpPr>
        <p:spPr>
          <a:xfrm>
            <a:off x="6931152" y="6601982"/>
            <a:ext cx="2133600" cy="365125"/>
          </a:xfrm>
        </p:spPr>
        <p:txBody>
          <a:bodyPr/>
          <a:lstStyle/>
          <a:p>
            <a:fld id="{7C414AED-89CE-4A48-8B2B-1B3A5C68EA2A}" type="slidenum">
              <a:rPr lang="en-US" smtClean="0"/>
              <a:t>25</a:t>
            </a:fld>
            <a:endParaRPr lang="en-US" dirty="0"/>
          </a:p>
        </p:txBody>
      </p:sp>
    </p:spTree>
    <p:extLst>
      <p:ext uri="{BB962C8B-B14F-4D97-AF65-F5344CB8AC3E}">
        <p14:creationId xmlns:p14="http://schemas.microsoft.com/office/powerpoint/2010/main" val="328434602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a:xfrm>
            <a:off x="0" y="793635"/>
            <a:ext cx="9144000" cy="1086867"/>
          </a:xfrm>
        </p:spPr>
        <p:txBody>
          <a:bodyPr/>
          <a:lstStyle/>
          <a:p>
            <a:r>
              <a:rPr lang="en-US" dirty="0"/>
              <a:t>Requirements </a:t>
            </a:r>
            <a:r>
              <a:rPr lang="en-US" dirty="0">
                <a:cs typeface="Times New Roman" panose="02020603050405020304" pitchFamily="18" charset="0"/>
              </a:rPr>
              <a:t>to Establish </a:t>
            </a:r>
            <a:r>
              <a:rPr lang="en-US" i="1" dirty="0">
                <a:cs typeface="Times New Roman" panose="02020603050405020304" pitchFamily="18" charset="0"/>
              </a:rPr>
              <a:t>All</a:t>
            </a:r>
            <a:r>
              <a:rPr lang="en-US" dirty="0">
                <a:cs typeface="Times New Roman" panose="02020603050405020304" pitchFamily="18" charset="0"/>
              </a:rPr>
              <a:t> Children</a:t>
            </a:r>
          </a:p>
        </p:txBody>
      </p:sp>
      <p:sp>
        <p:nvSpPr>
          <p:cNvPr id="3" name="Content Placeholder 2"/>
          <p:cNvSpPr>
            <a:spLocks noGrp="1"/>
          </p:cNvSpPr>
          <p:nvPr>
            <p:ph idx="1"/>
            <p:custDataLst>
              <p:tags r:id="rId2"/>
            </p:custDataLst>
          </p:nvPr>
        </p:nvSpPr>
        <p:spPr>
          <a:xfrm>
            <a:off x="457200" y="2057400"/>
            <a:ext cx="8229600" cy="3916363"/>
          </a:xfrm>
        </p:spPr>
        <p:txBody>
          <a:bodyPr>
            <a:normAutofit/>
          </a:bodyPr>
          <a:lstStyle/>
          <a:p>
            <a:pPr marL="228600" lvl="1" indent="-228600">
              <a:spcAft>
                <a:spcPct val="30000"/>
              </a:spcAft>
            </a:pPr>
            <a:r>
              <a:rPr lang="en-US" altLang="en-US" sz="2000" dirty="0">
                <a:latin typeface="+mn-lt"/>
                <a:cs typeface="Times New Roman" panose="02020603050405020304" pitchFamily="18" charset="0"/>
              </a:rPr>
              <a:t>Name</a:t>
            </a:r>
          </a:p>
          <a:p>
            <a:pPr marL="228600" lvl="1" indent="-228600">
              <a:spcAft>
                <a:spcPct val="30000"/>
              </a:spcAft>
            </a:pPr>
            <a:r>
              <a:rPr lang="en-US" altLang="en-US" sz="2000" dirty="0">
                <a:latin typeface="+mn-lt"/>
                <a:cs typeface="Times New Roman" panose="02020603050405020304" pitchFamily="18" charset="0"/>
              </a:rPr>
              <a:t>Date of birth</a:t>
            </a:r>
          </a:p>
          <a:p>
            <a:pPr marL="228600" lvl="1" indent="-228600">
              <a:spcAft>
                <a:spcPct val="30000"/>
              </a:spcAft>
            </a:pPr>
            <a:r>
              <a:rPr lang="en-US" altLang="en-US" sz="2000" dirty="0">
                <a:latin typeface="+mn-lt"/>
                <a:cs typeface="Times New Roman" panose="02020603050405020304" pitchFamily="18" charset="0"/>
              </a:rPr>
              <a:t>Place of birth (c</a:t>
            </a:r>
            <a:r>
              <a:rPr lang="en-US" altLang="en-US" sz="1800" dirty="0">
                <a:latin typeface="+mj-lt"/>
                <a:cs typeface="Times New Roman" panose="02020603050405020304" pitchFamily="18" charset="0"/>
              </a:rPr>
              <a:t>ity and state)</a:t>
            </a:r>
          </a:p>
          <a:p>
            <a:pPr marL="228600" lvl="1" indent="-228600">
              <a:spcAft>
                <a:spcPct val="30000"/>
              </a:spcAft>
            </a:pPr>
            <a:r>
              <a:rPr lang="en-US" altLang="en-US" sz="2000" dirty="0">
                <a:latin typeface="+mn-lt"/>
                <a:cs typeface="Times New Roman" panose="02020603050405020304" pitchFamily="18" charset="0"/>
              </a:rPr>
              <a:t>Social Security Number</a:t>
            </a:r>
          </a:p>
          <a:p>
            <a:pPr marL="228600" lvl="1" indent="-228600">
              <a:spcAft>
                <a:spcPct val="30000"/>
              </a:spcAft>
            </a:pPr>
            <a:r>
              <a:rPr lang="en-US" altLang="en-US" sz="2000" dirty="0">
                <a:latin typeface="+mn-lt"/>
                <a:cs typeface="Times New Roman" panose="02020603050405020304" pitchFamily="18" charset="0"/>
              </a:rPr>
              <a:t>Relationship to the Veteran</a:t>
            </a:r>
          </a:p>
          <a:p>
            <a:pPr>
              <a:spcAft>
                <a:spcPct val="30000"/>
              </a:spcAft>
            </a:pPr>
            <a:endParaRPr lang="en-US" altLang="en-US" sz="1650" dirty="0">
              <a:latin typeface="+mj-lt"/>
              <a:cs typeface="Times New Roman" panose="02020603050405020304" pitchFamily="18" charset="0"/>
            </a:endParaRPr>
          </a:p>
          <a:p>
            <a:pPr>
              <a:spcAft>
                <a:spcPct val="30000"/>
              </a:spcAft>
            </a:pPr>
            <a:endParaRPr lang="en-US" altLang="en-US" sz="1650" dirty="0">
              <a:latin typeface="+mj-lt"/>
            </a:endParaRPr>
          </a:p>
        </p:txBody>
      </p:sp>
      <p:sp>
        <p:nvSpPr>
          <p:cNvPr id="4" name="Slide Number Placeholder 3"/>
          <p:cNvSpPr>
            <a:spLocks noGrp="1"/>
          </p:cNvSpPr>
          <p:nvPr>
            <p:ph type="sldNum" sz="quarter" idx="12"/>
            <p:custDataLst>
              <p:tags r:id="rId3"/>
            </p:custDataLst>
          </p:nvPr>
        </p:nvSpPr>
        <p:spPr>
          <a:xfrm>
            <a:off x="6931152" y="6601982"/>
            <a:ext cx="2133600" cy="365125"/>
          </a:xfrm>
        </p:spPr>
        <p:txBody>
          <a:bodyPr/>
          <a:lstStyle/>
          <a:p>
            <a:pPr>
              <a:defRPr/>
            </a:pPr>
            <a:fld id="{94ED091C-A1E3-4D2F-838F-2AF3D4B9D92A}" type="slidenum">
              <a:rPr lang="en-US" smtClean="0"/>
              <a:pPr>
                <a:defRPr/>
              </a:pPr>
              <a:t>26</a:t>
            </a:fld>
            <a:endParaRPr lang="en-US" dirty="0"/>
          </a:p>
        </p:txBody>
      </p:sp>
    </p:spTree>
    <p:extLst>
      <p:ext uri="{BB962C8B-B14F-4D97-AF65-F5344CB8AC3E}">
        <p14:creationId xmlns:p14="http://schemas.microsoft.com/office/powerpoint/2010/main" val="68731386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a:xfrm>
            <a:off x="0" y="793635"/>
            <a:ext cx="9144000" cy="1086867"/>
          </a:xfrm>
        </p:spPr>
        <p:txBody>
          <a:bodyPr/>
          <a:lstStyle/>
          <a:p>
            <a:r>
              <a:rPr lang="en-US" dirty="0"/>
              <a:t>Requirements to Establish a Stepchild</a:t>
            </a:r>
          </a:p>
        </p:txBody>
      </p:sp>
      <p:sp>
        <p:nvSpPr>
          <p:cNvPr id="3" name="Content Placeholder 2"/>
          <p:cNvSpPr>
            <a:spLocks noGrp="1"/>
          </p:cNvSpPr>
          <p:nvPr>
            <p:ph idx="1"/>
            <p:custDataLst>
              <p:tags r:id="rId2"/>
            </p:custDataLst>
          </p:nvPr>
        </p:nvSpPr>
        <p:spPr>
          <a:xfrm>
            <a:off x="457200" y="2057400"/>
            <a:ext cx="8229600" cy="3916363"/>
          </a:xfrm>
        </p:spPr>
        <p:txBody>
          <a:bodyPr>
            <a:normAutofit/>
          </a:bodyPr>
          <a:lstStyle/>
          <a:p>
            <a:r>
              <a:rPr lang="en-US" dirty="0"/>
              <a:t>The stepchild must be the child of the Veteran’s current spouse:</a:t>
            </a:r>
          </a:p>
          <a:p>
            <a:pPr lvl="1"/>
            <a:r>
              <a:rPr lang="en-US" dirty="0"/>
              <a:t>Establish the marriage</a:t>
            </a:r>
          </a:p>
          <a:p>
            <a:pPr lvl="1"/>
            <a:r>
              <a:rPr lang="en-US" dirty="0"/>
              <a:t>Establish the relationship</a:t>
            </a:r>
          </a:p>
          <a:p>
            <a:pPr marL="230188" lvl="1" indent="0">
              <a:buNone/>
            </a:pPr>
            <a:endParaRPr lang="en-US" sz="1600" dirty="0"/>
          </a:p>
          <a:p>
            <a:r>
              <a:rPr lang="en-US" dirty="0"/>
              <a:t>The stepchild must be:</a:t>
            </a:r>
          </a:p>
          <a:p>
            <a:pPr lvl="1"/>
            <a:r>
              <a:rPr lang="en-US" dirty="0"/>
              <a:t>A member of Veteran’s household, or </a:t>
            </a:r>
          </a:p>
          <a:p>
            <a:pPr lvl="1"/>
            <a:r>
              <a:rPr lang="en-US" dirty="0"/>
              <a:t>In the Veteran’s constructive custody</a:t>
            </a:r>
          </a:p>
          <a:p>
            <a:pPr lvl="2"/>
            <a:r>
              <a:rPr lang="en-US" dirty="0">
                <a:cs typeface="Times New Roman" panose="02020603050405020304" pitchFamily="18" charset="0"/>
              </a:rPr>
              <a:t>Living apart due to medical reasons; or because one of them is incarcerated, attending school, or fulfilling a military service obligation, or</a:t>
            </a:r>
            <a:endParaRPr lang="en-US" sz="1200" dirty="0"/>
          </a:p>
          <a:p>
            <a:pPr lvl="2"/>
            <a:r>
              <a:rPr lang="en-US" dirty="0">
                <a:cs typeface="Times New Roman" panose="02020603050405020304" pitchFamily="18" charset="0"/>
              </a:rPr>
              <a:t>Receives at least half of his or her support from the Veteran</a:t>
            </a:r>
          </a:p>
        </p:txBody>
      </p:sp>
      <p:sp>
        <p:nvSpPr>
          <p:cNvPr id="4" name="Slide Number Placeholder 3"/>
          <p:cNvSpPr>
            <a:spLocks noGrp="1"/>
          </p:cNvSpPr>
          <p:nvPr>
            <p:ph type="sldNum" sz="quarter" idx="12"/>
            <p:custDataLst>
              <p:tags r:id="rId3"/>
            </p:custDataLst>
          </p:nvPr>
        </p:nvSpPr>
        <p:spPr>
          <a:xfrm>
            <a:off x="6931152" y="6601982"/>
            <a:ext cx="2133600" cy="365125"/>
          </a:xfrm>
        </p:spPr>
        <p:txBody>
          <a:bodyPr/>
          <a:lstStyle/>
          <a:p>
            <a:fld id="{7C414AED-89CE-4A48-8B2B-1B3A5C68EA2A}" type="slidenum">
              <a:rPr lang="en-US" smtClean="0"/>
              <a:t>27</a:t>
            </a:fld>
            <a:endParaRPr lang="en-US" dirty="0"/>
          </a:p>
        </p:txBody>
      </p:sp>
    </p:spTree>
    <p:extLst>
      <p:ext uri="{BB962C8B-B14F-4D97-AF65-F5344CB8AC3E}">
        <p14:creationId xmlns:p14="http://schemas.microsoft.com/office/powerpoint/2010/main" val="99503733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a:xfrm>
            <a:off x="0" y="793635"/>
            <a:ext cx="9144000" cy="1086867"/>
          </a:xfrm>
        </p:spPr>
        <p:txBody>
          <a:bodyPr/>
          <a:lstStyle/>
          <a:p>
            <a:r>
              <a:rPr lang="en-US" dirty="0"/>
              <a:t>Loss of a Stepchild</a:t>
            </a:r>
          </a:p>
        </p:txBody>
      </p:sp>
      <p:sp>
        <p:nvSpPr>
          <p:cNvPr id="3" name="Content Placeholder 2"/>
          <p:cNvSpPr>
            <a:spLocks noGrp="1"/>
          </p:cNvSpPr>
          <p:nvPr>
            <p:ph idx="1"/>
            <p:custDataLst>
              <p:tags r:id="rId2"/>
            </p:custDataLst>
          </p:nvPr>
        </p:nvSpPr>
        <p:spPr>
          <a:xfrm>
            <a:off x="457200" y="2057400"/>
            <a:ext cx="8229600" cy="3916363"/>
          </a:xfrm>
        </p:spPr>
        <p:txBody>
          <a:bodyPr>
            <a:normAutofit/>
          </a:bodyPr>
          <a:lstStyle/>
          <a:p>
            <a:r>
              <a:rPr lang="en-US" dirty="0">
                <a:cs typeface="Times New Roman" panose="02020603050405020304" pitchFamily="18" charset="0"/>
              </a:rPr>
              <a:t>The termination of the marital relationship does not necessarily terminate the parent-child relationship.</a:t>
            </a:r>
          </a:p>
          <a:p>
            <a:endParaRPr lang="en-US" sz="1600" dirty="0">
              <a:latin typeface="+mj-lt"/>
              <a:cs typeface="Times New Roman" panose="02020603050405020304" pitchFamily="18" charset="0"/>
            </a:endParaRPr>
          </a:p>
          <a:p>
            <a:r>
              <a:rPr lang="en-US" dirty="0">
                <a:latin typeface="+mj-lt"/>
                <a:cs typeface="Times New Roman" panose="02020603050405020304" pitchFamily="18" charset="0"/>
              </a:rPr>
              <a:t>Loss of a stepchild due to divorce, death, or annulment; develop for:</a:t>
            </a:r>
          </a:p>
          <a:p>
            <a:pPr marL="228600" indent="-228600">
              <a:buFont typeface="Arial" panose="020B0604020202020204" pitchFamily="34" charset="0"/>
              <a:buChar char="•"/>
            </a:pPr>
            <a:r>
              <a:rPr lang="en-US" sz="1800" dirty="0">
                <a:latin typeface="+mj-lt"/>
              </a:rPr>
              <a:t>Date child left household, or statement that the stepchild remains in the Veteran’s household or constructive custody</a:t>
            </a:r>
          </a:p>
          <a:p>
            <a:pPr marL="228600" indent="-228600">
              <a:buFont typeface="Arial" panose="020B0604020202020204" pitchFamily="34" charset="0"/>
              <a:buChar char="•"/>
            </a:pPr>
            <a:r>
              <a:rPr lang="en-US" sz="1800" dirty="0">
                <a:latin typeface="+mj-lt"/>
              </a:rPr>
              <a:t>If the stepchild lives apart from the Veteran but he/she provides support</a:t>
            </a:r>
          </a:p>
          <a:p>
            <a:pPr marL="457200" lvl="1" indent="-228600"/>
            <a:r>
              <a:rPr lang="en-US" sz="1600" dirty="0">
                <a:latin typeface="+mj-lt"/>
                <a:cs typeface="Times New Roman" panose="02020603050405020304" pitchFamily="18" charset="0"/>
              </a:rPr>
              <a:t>Last date stepchild lived with Veteran</a:t>
            </a:r>
          </a:p>
          <a:p>
            <a:pPr marL="457200" lvl="1" indent="-228600"/>
            <a:r>
              <a:rPr lang="en-US" sz="1600" dirty="0">
                <a:latin typeface="+mj-lt"/>
                <a:cs typeface="Times New Roman" panose="02020603050405020304" pitchFamily="18" charset="0"/>
              </a:rPr>
              <a:t>Stepchild’s current address and name of his/her custodian</a:t>
            </a:r>
          </a:p>
          <a:p>
            <a:pPr marL="457200" lvl="1" indent="-228600"/>
            <a:r>
              <a:rPr lang="en-US" sz="1600" dirty="0">
                <a:latin typeface="+mj-lt"/>
                <a:cs typeface="Times New Roman" panose="02020603050405020304" pitchFamily="18" charset="0"/>
              </a:rPr>
              <a:t>Total cost of supporting the stepchild, and amount Veteran provides</a:t>
            </a:r>
          </a:p>
          <a:p>
            <a:pPr marL="335142" indent="-228600"/>
            <a:endParaRPr lang="en-US" sz="1600" dirty="0">
              <a:latin typeface="+mj-lt"/>
              <a:cs typeface="Times New Roman" panose="02020603050405020304" pitchFamily="18" charset="0"/>
            </a:endParaRPr>
          </a:p>
        </p:txBody>
      </p:sp>
      <p:sp>
        <p:nvSpPr>
          <p:cNvPr id="4" name="Slide Number Placeholder 3"/>
          <p:cNvSpPr>
            <a:spLocks noGrp="1"/>
          </p:cNvSpPr>
          <p:nvPr>
            <p:ph type="sldNum" sz="quarter" idx="12"/>
            <p:custDataLst>
              <p:tags r:id="rId3"/>
            </p:custDataLst>
          </p:nvPr>
        </p:nvSpPr>
        <p:spPr>
          <a:xfrm>
            <a:off x="6931152" y="6601982"/>
            <a:ext cx="2133600" cy="365125"/>
          </a:xfrm>
        </p:spPr>
        <p:txBody>
          <a:bodyPr/>
          <a:lstStyle/>
          <a:p>
            <a:fld id="{7C414AED-89CE-4A48-8B2B-1B3A5C68EA2A}" type="slidenum">
              <a:rPr lang="en-US" smtClean="0"/>
              <a:t>28</a:t>
            </a:fld>
            <a:endParaRPr lang="en-US" dirty="0"/>
          </a:p>
        </p:txBody>
      </p:sp>
    </p:spTree>
    <p:extLst>
      <p:ext uri="{BB962C8B-B14F-4D97-AF65-F5344CB8AC3E}">
        <p14:creationId xmlns:p14="http://schemas.microsoft.com/office/powerpoint/2010/main" val="211432089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a:xfrm>
            <a:off x="0" y="793635"/>
            <a:ext cx="9144000" cy="1086867"/>
          </a:xfrm>
        </p:spPr>
        <p:txBody>
          <a:bodyPr/>
          <a:lstStyle/>
          <a:p>
            <a:r>
              <a:rPr lang="en-US" dirty="0"/>
              <a:t>Establishing an Adopted Child</a:t>
            </a:r>
          </a:p>
        </p:txBody>
      </p:sp>
      <p:sp>
        <p:nvSpPr>
          <p:cNvPr id="3" name="Content Placeholder 2"/>
          <p:cNvSpPr>
            <a:spLocks noGrp="1"/>
          </p:cNvSpPr>
          <p:nvPr>
            <p:ph idx="1"/>
            <p:custDataLst>
              <p:tags r:id="rId2"/>
            </p:custDataLst>
          </p:nvPr>
        </p:nvSpPr>
        <p:spPr>
          <a:xfrm>
            <a:off x="457200" y="2057400"/>
            <a:ext cx="8229600" cy="3916363"/>
          </a:xfrm>
        </p:spPr>
        <p:txBody>
          <a:bodyPr/>
          <a:lstStyle/>
          <a:p>
            <a:r>
              <a:rPr lang="en-US" dirty="0">
                <a:latin typeface="+mj-lt"/>
                <a:ea typeface="Times New Roman" charset="0"/>
                <a:cs typeface="Times New Roman" charset="0"/>
              </a:rPr>
              <a:t>To establish the adoption of a child by a Veteran, the Veteran must provide a copy of:  </a:t>
            </a:r>
          </a:p>
          <a:p>
            <a:pPr lvl="1">
              <a:buFont typeface="Arial" panose="020B0604020202020204" pitchFamily="34" charset="0"/>
              <a:buChar char="•"/>
            </a:pPr>
            <a:r>
              <a:rPr lang="en-US" dirty="0">
                <a:latin typeface="+mj-lt"/>
                <a:ea typeface="Times New Roman" charset="0"/>
                <a:cs typeface="Times New Roman" charset="0"/>
              </a:rPr>
              <a:t>Decree of adoption, or</a:t>
            </a:r>
          </a:p>
          <a:p>
            <a:pPr lvl="1">
              <a:buFont typeface="Arial" panose="020B0604020202020204" pitchFamily="34" charset="0"/>
              <a:buChar char="•"/>
            </a:pPr>
            <a:r>
              <a:rPr lang="en-US" dirty="0">
                <a:latin typeface="+mj-lt"/>
                <a:ea typeface="Times New Roman" charset="0"/>
                <a:cs typeface="Times New Roman" charset="0"/>
              </a:rPr>
              <a:t>Adoptive placement agreement, or</a:t>
            </a:r>
          </a:p>
          <a:p>
            <a:pPr lvl="1">
              <a:buFont typeface="Arial" panose="020B0604020202020204" pitchFamily="34" charset="0"/>
              <a:buChar char="•"/>
            </a:pPr>
            <a:r>
              <a:rPr lang="en-US" dirty="0">
                <a:latin typeface="+mj-lt"/>
                <a:ea typeface="Times New Roman" charset="0"/>
                <a:cs typeface="Times New Roman" charset="0"/>
              </a:rPr>
              <a:t>Interlocutory decree of adoption, or</a:t>
            </a:r>
          </a:p>
          <a:p>
            <a:pPr lvl="1">
              <a:buFont typeface="Arial" panose="020B0604020202020204" pitchFamily="34" charset="0"/>
              <a:buChar char="•"/>
            </a:pPr>
            <a:r>
              <a:rPr lang="en-US" dirty="0">
                <a:latin typeface="+mj-lt"/>
                <a:ea typeface="Times New Roman" charset="0"/>
                <a:cs typeface="Times New Roman" charset="0"/>
              </a:rPr>
              <a:t>Revised birth certificate*</a:t>
            </a:r>
          </a:p>
          <a:p>
            <a:pPr marL="342900" lvl="1" indent="0">
              <a:buNone/>
            </a:pPr>
            <a:endParaRPr lang="en-US" sz="1600" dirty="0">
              <a:latin typeface="+mj-lt"/>
              <a:ea typeface="Times New Roman" charset="0"/>
              <a:cs typeface="Times New Roman" charset="0"/>
            </a:endParaRPr>
          </a:p>
          <a:p>
            <a:pPr marL="0" indent="0">
              <a:buNone/>
            </a:pPr>
            <a:r>
              <a:rPr lang="en-US" i="1" dirty="0">
                <a:latin typeface="+mj-lt"/>
                <a:ea typeface="Times New Roman" charset="0"/>
                <a:cs typeface="Times New Roman" charset="0"/>
              </a:rPr>
              <a:t>Note: </a:t>
            </a:r>
            <a:r>
              <a:rPr lang="en-US" sz="1800" dirty="0">
                <a:latin typeface="+mj-lt"/>
                <a:ea typeface="Times New Roman" charset="0"/>
                <a:cs typeface="Times New Roman" charset="0"/>
              </a:rPr>
              <a:t>Oral or written certification alone is </a:t>
            </a:r>
            <a:r>
              <a:rPr lang="en-US" sz="1800" i="1" dirty="0">
                <a:latin typeface="+mj-lt"/>
                <a:ea typeface="Times New Roman" charset="0"/>
                <a:cs typeface="Times New Roman" charset="0"/>
              </a:rPr>
              <a:t>not </a:t>
            </a:r>
            <a:r>
              <a:rPr lang="en-US" sz="1800" dirty="0">
                <a:latin typeface="+mj-lt"/>
                <a:ea typeface="Times New Roman" charset="0"/>
                <a:cs typeface="Times New Roman" charset="0"/>
              </a:rPr>
              <a:t>sufficient.</a:t>
            </a:r>
          </a:p>
          <a:p>
            <a:pPr marL="0" indent="0">
              <a:buNone/>
            </a:pPr>
            <a:endParaRPr lang="en-US" sz="1600" dirty="0">
              <a:latin typeface="+mj-lt"/>
              <a:ea typeface="Times New Roman" charset="0"/>
              <a:cs typeface="Times New Roman" charset="0"/>
            </a:endParaRPr>
          </a:p>
          <a:p>
            <a:pPr marL="0" indent="0">
              <a:buNone/>
            </a:pPr>
            <a:r>
              <a:rPr lang="en-US" sz="1800" dirty="0">
                <a:latin typeface="+mj-lt"/>
                <a:ea typeface="Times New Roman" charset="0"/>
                <a:cs typeface="Times New Roman" charset="0"/>
              </a:rPr>
              <a:t>*If only the revised birth certificate is received, additional benefits can only be made effective the date it was received.</a:t>
            </a:r>
          </a:p>
        </p:txBody>
      </p:sp>
      <p:sp>
        <p:nvSpPr>
          <p:cNvPr id="4" name="Slide Number Placeholder 3"/>
          <p:cNvSpPr>
            <a:spLocks noGrp="1"/>
          </p:cNvSpPr>
          <p:nvPr>
            <p:ph type="sldNum" sz="quarter" idx="12"/>
            <p:custDataLst>
              <p:tags r:id="rId3"/>
            </p:custDataLst>
          </p:nvPr>
        </p:nvSpPr>
        <p:spPr>
          <a:xfrm>
            <a:off x="6931152" y="6601982"/>
            <a:ext cx="2133600" cy="365125"/>
          </a:xfrm>
        </p:spPr>
        <p:txBody>
          <a:bodyPr/>
          <a:lstStyle/>
          <a:p>
            <a:fld id="{7C414AED-89CE-4A48-8B2B-1B3A5C68EA2A}" type="slidenum">
              <a:rPr lang="en-US" smtClean="0"/>
              <a:t>29</a:t>
            </a:fld>
            <a:endParaRPr lang="en-US" dirty="0"/>
          </a:p>
        </p:txBody>
      </p:sp>
    </p:spTree>
    <p:extLst>
      <p:ext uri="{BB962C8B-B14F-4D97-AF65-F5344CB8AC3E}">
        <p14:creationId xmlns:p14="http://schemas.microsoft.com/office/powerpoint/2010/main" val="78077217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custDataLst>
              <p:tags r:id="rId1"/>
            </p:custDataLst>
          </p:nvPr>
        </p:nvSpPr>
        <p:spPr>
          <a:xfrm>
            <a:off x="457200" y="1880502"/>
            <a:ext cx="8229600" cy="4093261"/>
          </a:xfrm>
        </p:spPr>
        <p:txBody>
          <a:bodyPr>
            <a:noAutofit/>
          </a:bodyPr>
          <a:lstStyle/>
          <a:p>
            <a:r>
              <a:rPr lang="en-US" dirty="0"/>
              <a:t>M21-1, Part III, Subpart iii, 1.B, Evidence Requested From the Claimant </a:t>
            </a:r>
          </a:p>
          <a:p>
            <a:r>
              <a:rPr lang="en-US" dirty="0"/>
              <a:t>M21-1, Part III, Subpart iii, 5.A, General Information on Relationship and Dependency</a:t>
            </a:r>
          </a:p>
          <a:p>
            <a:r>
              <a:rPr lang="en-US" dirty="0"/>
              <a:t>M21-1, Part III, Subpart iii, 5.B, Establishing the Validity of a Marriage for Department of Veterans Affairs (VA) Purposes</a:t>
            </a:r>
          </a:p>
          <a:p>
            <a:r>
              <a:rPr lang="en-US" dirty="0">
                <a:ea typeface="Times New Roman"/>
              </a:rPr>
              <a:t>M21-1, Part III, Subpart iii, 5.F, Establishing a Child’s Age and Relationship</a:t>
            </a:r>
          </a:p>
          <a:p>
            <a:r>
              <a:rPr lang="en-US" dirty="0">
                <a:latin typeface="+mj-lt"/>
                <a:ea typeface="Times New Roman"/>
                <a:cs typeface="Times New Roman"/>
              </a:rPr>
              <a:t>M21-1, Part III, Subpart iii, 5.G</a:t>
            </a:r>
            <a:r>
              <a:rPr lang="en-US" dirty="0">
                <a:latin typeface="+mj-lt"/>
                <a:ea typeface="Times New Roman"/>
              </a:rPr>
              <a:t>, Biological Children, Adopted Children, and Stepchildren</a:t>
            </a:r>
          </a:p>
          <a:p>
            <a:r>
              <a:rPr lang="en-US" dirty="0">
                <a:latin typeface="+mj-lt"/>
                <a:ea typeface="Times New Roman"/>
              </a:rPr>
              <a:t>M21-1, Part III, Subpart iii, 5.L, Adjusting Awards for Dependents</a:t>
            </a:r>
          </a:p>
        </p:txBody>
      </p:sp>
      <p:sp>
        <p:nvSpPr>
          <p:cNvPr id="4" name="Slide Number Placeholder 3"/>
          <p:cNvSpPr>
            <a:spLocks noGrp="1"/>
          </p:cNvSpPr>
          <p:nvPr>
            <p:ph type="sldNum" sz="quarter" idx="12"/>
            <p:custDataLst>
              <p:tags r:id="rId2"/>
            </p:custDataLst>
          </p:nvPr>
        </p:nvSpPr>
        <p:spPr>
          <a:xfrm>
            <a:off x="6931152" y="6601982"/>
            <a:ext cx="2133600" cy="365125"/>
          </a:xfrm>
        </p:spPr>
        <p:txBody>
          <a:bodyPr/>
          <a:lstStyle/>
          <a:p>
            <a:fld id="{7C414AED-89CE-4A48-8B2B-1B3A5C68EA2A}" type="slidenum">
              <a:rPr lang="en-US" smtClean="0"/>
              <a:t>3</a:t>
            </a:fld>
            <a:endParaRPr lang="en-US" dirty="0"/>
          </a:p>
        </p:txBody>
      </p:sp>
      <p:sp>
        <p:nvSpPr>
          <p:cNvPr id="6" name="Title 5">
            <a:extLst>
              <a:ext uri="{FF2B5EF4-FFF2-40B4-BE49-F238E27FC236}">
                <a16:creationId xmlns:a16="http://schemas.microsoft.com/office/drawing/2014/main" id="{44D88DC6-76F6-4626-AC77-48AEA358F8FF}"/>
              </a:ext>
            </a:extLst>
          </p:cNvPr>
          <p:cNvSpPr>
            <a:spLocks noGrp="1"/>
          </p:cNvSpPr>
          <p:nvPr>
            <p:ph type="title"/>
            <p:custDataLst>
              <p:tags r:id="rId3"/>
            </p:custDataLst>
          </p:nvPr>
        </p:nvSpPr>
        <p:spPr>
          <a:xfrm>
            <a:off x="0" y="793635"/>
            <a:ext cx="9144000" cy="1086867"/>
          </a:xfrm>
        </p:spPr>
        <p:txBody>
          <a:bodyPr/>
          <a:lstStyle/>
          <a:p>
            <a:r>
              <a:rPr lang="en-US" dirty="0"/>
              <a:t>References</a:t>
            </a:r>
          </a:p>
        </p:txBody>
      </p:sp>
    </p:spTree>
    <p:extLst>
      <p:ext uri="{BB962C8B-B14F-4D97-AF65-F5344CB8AC3E}">
        <p14:creationId xmlns:p14="http://schemas.microsoft.com/office/powerpoint/2010/main" val="401322119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a:xfrm>
            <a:off x="0" y="793635"/>
            <a:ext cx="9144000" cy="1086867"/>
          </a:xfrm>
        </p:spPr>
        <p:txBody>
          <a:bodyPr>
            <a:normAutofit/>
          </a:bodyPr>
          <a:lstStyle/>
          <a:p>
            <a:r>
              <a:rPr lang="en-US" dirty="0"/>
              <a:t>Establishing a Child Incapable of Self-Support (Helpless Child)</a:t>
            </a:r>
          </a:p>
        </p:txBody>
      </p:sp>
      <p:sp>
        <p:nvSpPr>
          <p:cNvPr id="3" name="Content Placeholder 2"/>
          <p:cNvSpPr>
            <a:spLocks noGrp="1"/>
          </p:cNvSpPr>
          <p:nvPr>
            <p:ph idx="1"/>
            <p:custDataLst>
              <p:tags r:id="rId2"/>
            </p:custDataLst>
          </p:nvPr>
        </p:nvSpPr>
        <p:spPr>
          <a:xfrm>
            <a:off x="457200" y="2057400"/>
            <a:ext cx="8229600" cy="3916363"/>
          </a:xfrm>
        </p:spPr>
        <p:txBody>
          <a:bodyPr>
            <a:normAutofit/>
          </a:bodyPr>
          <a:lstStyle/>
          <a:p>
            <a:pPr>
              <a:spcAft>
                <a:spcPct val="50000"/>
              </a:spcAft>
            </a:pPr>
            <a:r>
              <a:rPr lang="en-US" altLang="en-US" dirty="0">
                <a:latin typeface="+mj-lt"/>
                <a:cs typeface="Times New Roman" panose="02020603050405020304" pitchFamily="18" charset="0"/>
              </a:rPr>
              <a:t>The child of a Veteran that, prior to age 18, became permanently incapable of self-support</a:t>
            </a:r>
          </a:p>
          <a:p>
            <a:pPr>
              <a:spcAft>
                <a:spcPct val="50000"/>
              </a:spcAft>
            </a:pPr>
            <a:r>
              <a:rPr lang="en-US" altLang="en-US" dirty="0">
                <a:latin typeface="+mj-lt"/>
                <a:cs typeface="Times New Roman" panose="02020603050405020304" pitchFamily="18" charset="0"/>
              </a:rPr>
              <a:t>A </a:t>
            </a:r>
            <a:r>
              <a:rPr lang="en-US" altLang="en-US" b="1" i="1" dirty="0">
                <a:latin typeface="+mj-lt"/>
                <a:cs typeface="Times New Roman" panose="02020603050405020304" pitchFamily="18" charset="0"/>
              </a:rPr>
              <a:t>rating decision </a:t>
            </a:r>
            <a:r>
              <a:rPr lang="en-US" altLang="en-US" dirty="0">
                <a:latin typeface="+mj-lt"/>
                <a:cs typeface="Times New Roman" panose="02020603050405020304" pitchFamily="18" charset="0"/>
              </a:rPr>
              <a:t>is always required to establish a child as helpless</a:t>
            </a:r>
          </a:p>
          <a:p>
            <a:pPr>
              <a:spcAft>
                <a:spcPct val="50000"/>
              </a:spcAft>
            </a:pPr>
            <a:r>
              <a:rPr lang="en-US" altLang="en-US" dirty="0">
                <a:latin typeface="+mj-lt"/>
              </a:rPr>
              <a:t>These claims are processed under EP 020 – Helpless Child, </a:t>
            </a:r>
            <a:r>
              <a:rPr lang="en-US" altLang="en-US" b="1" i="1" dirty="0">
                <a:latin typeface="+mj-lt"/>
              </a:rPr>
              <a:t>not EP 130</a:t>
            </a:r>
          </a:p>
          <a:p>
            <a:pPr>
              <a:spcAft>
                <a:spcPct val="50000"/>
              </a:spcAft>
            </a:pPr>
            <a:r>
              <a:rPr lang="en-US" altLang="en-US" dirty="0">
                <a:latin typeface="+mj-lt"/>
                <a:cs typeface="Times New Roman" panose="02020603050405020304" pitchFamily="18" charset="0"/>
              </a:rPr>
              <a:t>Develop for medical evidence indicating the child was permanently incapable of self-support prior to age 18</a:t>
            </a:r>
          </a:p>
        </p:txBody>
      </p:sp>
      <p:sp>
        <p:nvSpPr>
          <p:cNvPr id="4" name="Slide Number Placeholder 3"/>
          <p:cNvSpPr>
            <a:spLocks noGrp="1"/>
          </p:cNvSpPr>
          <p:nvPr>
            <p:ph type="sldNum" sz="quarter" idx="12"/>
            <p:custDataLst>
              <p:tags r:id="rId3"/>
            </p:custDataLst>
          </p:nvPr>
        </p:nvSpPr>
        <p:spPr>
          <a:xfrm>
            <a:off x="6931152" y="6601982"/>
            <a:ext cx="2133600" cy="365125"/>
          </a:xfrm>
        </p:spPr>
        <p:txBody>
          <a:bodyPr/>
          <a:lstStyle/>
          <a:p>
            <a:pPr>
              <a:defRPr/>
            </a:pPr>
            <a:fld id="{94ED091C-A1E3-4D2F-838F-2AF3D4B9D92A}" type="slidenum">
              <a:rPr lang="en-US" smtClean="0"/>
              <a:pPr>
                <a:defRPr/>
              </a:pPr>
              <a:t>30</a:t>
            </a:fld>
            <a:endParaRPr lang="en-US" dirty="0"/>
          </a:p>
        </p:txBody>
      </p:sp>
    </p:spTree>
    <p:extLst>
      <p:ext uri="{BB962C8B-B14F-4D97-AF65-F5344CB8AC3E}">
        <p14:creationId xmlns:p14="http://schemas.microsoft.com/office/powerpoint/2010/main" val="126593405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a:xfrm>
            <a:off x="0" y="793635"/>
            <a:ext cx="9144000" cy="1086867"/>
          </a:xfrm>
        </p:spPr>
        <p:txBody>
          <a:bodyPr/>
          <a:lstStyle/>
          <a:p>
            <a:r>
              <a:rPr lang="en-US" dirty="0"/>
              <a:t>Establishing a School Child</a:t>
            </a:r>
          </a:p>
        </p:txBody>
      </p:sp>
      <p:sp>
        <p:nvSpPr>
          <p:cNvPr id="3" name="Content Placeholder 2"/>
          <p:cNvSpPr>
            <a:spLocks noGrp="1"/>
          </p:cNvSpPr>
          <p:nvPr>
            <p:ph idx="1"/>
            <p:custDataLst>
              <p:tags r:id="rId2"/>
            </p:custDataLst>
          </p:nvPr>
        </p:nvSpPr>
        <p:spPr>
          <a:xfrm>
            <a:off x="365760" y="2057400"/>
            <a:ext cx="8473440" cy="3916363"/>
          </a:xfrm>
        </p:spPr>
        <p:txBody>
          <a:bodyPr>
            <a:normAutofit/>
          </a:bodyPr>
          <a:lstStyle/>
          <a:p>
            <a:r>
              <a:rPr lang="en-US" dirty="0"/>
              <a:t>VA may pay benefits for children between the ages of 18 and 23, if they are attending school at a VA-accredited institution.</a:t>
            </a:r>
          </a:p>
          <a:p>
            <a:endParaRPr lang="en-US" sz="1600" dirty="0"/>
          </a:p>
          <a:p>
            <a:r>
              <a:rPr lang="en-US" dirty="0"/>
              <a:t>VA Form 21-674, Request for Approval of School Attendance, is </a:t>
            </a:r>
            <a:r>
              <a:rPr lang="en-US" b="1" i="1" dirty="0"/>
              <a:t>required.</a:t>
            </a:r>
          </a:p>
          <a:p>
            <a:pPr marL="228600" indent="-228600">
              <a:buFont typeface="Arial" panose="020B0604020202020204" pitchFamily="34" charset="0"/>
              <a:buChar char="•"/>
            </a:pPr>
            <a:endParaRPr lang="en-US" sz="1800" dirty="0"/>
          </a:p>
          <a:p>
            <a:pPr marL="228600" indent="-228600">
              <a:buFont typeface="Arial" panose="020B0604020202020204" pitchFamily="34" charset="0"/>
              <a:buChar char="•"/>
            </a:pPr>
            <a:r>
              <a:rPr lang="en-US" sz="1800" dirty="0"/>
              <a:t>If VA Form 21-674 is </a:t>
            </a:r>
            <a:r>
              <a:rPr lang="en-US" sz="1800" i="1" dirty="0"/>
              <a:t>incomplete</a:t>
            </a:r>
            <a:r>
              <a:rPr lang="en-US" sz="1800" dirty="0"/>
              <a:t>, develop for missing information.  See form instructions for what information is needed.</a:t>
            </a:r>
          </a:p>
          <a:p>
            <a:pPr marL="228600" indent="-228600">
              <a:buFont typeface="Arial" panose="020B0604020202020204" pitchFamily="34" charset="0"/>
              <a:buChar char="•"/>
            </a:pPr>
            <a:r>
              <a:rPr lang="en-US" sz="1800" dirty="0"/>
              <a:t>If VA Form 21-686c indicates that a child is over age 18 and in school, develop for VA Form 21-674.</a:t>
            </a:r>
            <a:endParaRPr lang="en-US" sz="1800" i="1" dirty="0"/>
          </a:p>
        </p:txBody>
      </p:sp>
      <p:sp>
        <p:nvSpPr>
          <p:cNvPr id="4" name="Slide Number Placeholder 3"/>
          <p:cNvSpPr>
            <a:spLocks noGrp="1"/>
          </p:cNvSpPr>
          <p:nvPr>
            <p:ph type="sldNum" sz="quarter" idx="12"/>
            <p:custDataLst>
              <p:tags r:id="rId3"/>
            </p:custDataLst>
          </p:nvPr>
        </p:nvSpPr>
        <p:spPr>
          <a:xfrm>
            <a:off x="6931152" y="6601982"/>
            <a:ext cx="2133600" cy="365125"/>
          </a:xfrm>
        </p:spPr>
        <p:txBody>
          <a:bodyPr/>
          <a:lstStyle/>
          <a:p>
            <a:fld id="{7C414AED-89CE-4A48-8B2B-1B3A5C68EA2A}" type="slidenum">
              <a:rPr lang="en-US" smtClean="0"/>
              <a:t>31</a:t>
            </a:fld>
            <a:endParaRPr lang="en-US" dirty="0"/>
          </a:p>
        </p:txBody>
      </p:sp>
    </p:spTree>
    <p:extLst>
      <p:ext uri="{BB962C8B-B14F-4D97-AF65-F5344CB8AC3E}">
        <p14:creationId xmlns:p14="http://schemas.microsoft.com/office/powerpoint/2010/main" val="361694372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hidden="1"/>
          <p:cNvSpPr>
            <a:spLocks noGrp="1" noChangeArrowheads="1"/>
          </p:cNvSpPr>
          <p:nvPr>
            <p:ph type="title"/>
            <p:custDataLst>
              <p:tags r:id="rId1"/>
            </p:custDataLst>
          </p:nvPr>
        </p:nvSpPr>
        <p:spPr>
          <a:xfrm>
            <a:off x="0" y="2885570"/>
            <a:ext cx="9144000" cy="1086867"/>
          </a:xfrm>
        </p:spPr>
        <p:txBody>
          <a:bodyPr/>
          <a:lstStyle/>
          <a:p>
            <a:r>
              <a:rPr lang="en-US" dirty="0">
                <a:effectLst/>
              </a:rPr>
              <a:t>Review</a:t>
            </a:r>
          </a:p>
        </p:txBody>
      </p:sp>
      <p:sp>
        <p:nvSpPr>
          <p:cNvPr id="7" name="Slide Number Placeholder 6"/>
          <p:cNvSpPr>
            <a:spLocks noGrp="1"/>
          </p:cNvSpPr>
          <p:nvPr>
            <p:ph type="sldNum" sz="quarter" idx="12"/>
            <p:custDataLst>
              <p:tags r:id="rId2"/>
            </p:custDataLst>
          </p:nvPr>
        </p:nvSpPr>
        <p:spPr>
          <a:xfrm>
            <a:off x="6931152" y="6601982"/>
            <a:ext cx="2133600" cy="365125"/>
          </a:xfrm>
        </p:spPr>
        <p:txBody>
          <a:bodyPr/>
          <a:lstStyle/>
          <a:p>
            <a:pPr>
              <a:defRPr/>
            </a:pPr>
            <a:fld id="{7A6C14B2-BBED-4B4E-9FC2-734F189F8D80}" type="slidenum">
              <a:rPr lang="en-US" smtClean="0"/>
              <a:pPr>
                <a:defRPr/>
              </a:pPr>
              <a:t>32</a:t>
            </a:fld>
            <a:endParaRPr lang="en-US" dirty="0"/>
          </a:p>
        </p:txBody>
      </p:sp>
      <p:sp>
        <p:nvSpPr>
          <p:cNvPr id="6" name="Title 1">
            <a:extLst>
              <a:ext uri="{FF2B5EF4-FFF2-40B4-BE49-F238E27FC236}">
                <a16:creationId xmlns:a16="http://schemas.microsoft.com/office/drawing/2014/main" id="{857C8B14-A10A-48C2-A093-F8EB9DF3EDCD}"/>
              </a:ext>
            </a:extLst>
          </p:cNvPr>
          <p:cNvSpPr txBox="1">
            <a:spLocks/>
          </p:cNvSpPr>
          <p:nvPr>
            <p:custDataLst>
              <p:tags r:id="rId3"/>
            </p:custDataLst>
          </p:nvPr>
        </p:nvSpPr>
        <p:spPr>
          <a:xfrm>
            <a:off x="0" y="2885566"/>
            <a:ext cx="9144000" cy="1086867"/>
          </a:xfrm>
          <a:prstGeom prst="rect">
            <a:avLst/>
          </a:prstGeom>
        </p:spPr>
        <p:txBody>
          <a:bodyPr vert="horz" lIns="91440" tIns="45720" rIns="91440" bIns="45720" rtlCol="0" anchor="t">
            <a:noAutofit/>
          </a:bodyPr>
          <a:lstStyle>
            <a:lvl1pPr algn="ctr" defTabSz="122058" rtl="0" eaLnBrk="1" latinLnBrk="0" hangingPunct="1">
              <a:spcBef>
                <a:spcPct val="0"/>
              </a:spcBef>
              <a:spcAft>
                <a:spcPts val="254"/>
              </a:spcAft>
              <a:buNone/>
              <a:defRPr sz="7200" b="0" i="0" u="none" kern="1200" cap="none" spc="0">
                <a:ln w="3175" cmpd="sng">
                  <a:noFill/>
                  <a:prstDash val="solid"/>
                </a:ln>
                <a:solidFill>
                  <a:srgbClr val="1F497D"/>
                </a:solidFill>
                <a:effectLst/>
                <a:latin typeface="+mj-lt"/>
                <a:ea typeface="+mj-ea"/>
                <a:cs typeface="Arial" panose="020B0604020202020204" pitchFamily="34" charset="0"/>
              </a:defRPr>
            </a:lvl1pPr>
          </a:lstStyle>
          <a:p>
            <a:r>
              <a:rPr lang="en-US" dirty="0"/>
              <a:t>Questions?</a:t>
            </a:r>
          </a:p>
        </p:txBody>
      </p:sp>
    </p:spTree>
    <p:extLst>
      <p:ext uri="{BB962C8B-B14F-4D97-AF65-F5344CB8AC3E}">
        <p14:creationId xmlns:p14="http://schemas.microsoft.com/office/powerpoint/2010/main" val="411981417"/>
      </p:ext>
    </p:extLst>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custDataLst>
              <p:tags r:id="rId1"/>
            </p:custDataLst>
          </p:nvPr>
        </p:nvSpPr>
        <p:spPr>
          <a:xfrm>
            <a:off x="0" y="793635"/>
            <a:ext cx="9144000" cy="1086867"/>
          </a:xfrm>
        </p:spPr>
        <p:txBody>
          <a:bodyPr/>
          <a:lstStyle/>
          <a:p>
            <a:r>
              <a:rPr lang="en-US" dirty="0"/>
              <a:t>Dependency Eligibility</a:t>
            </a:r>
          </a:p>
        </p:txBody>
      </p:sp>
      <p:sp>
        <p:nvSpPr>
          <p:cNvPr id="5" name="Content Placeholder 4">
            <a:extLst>
              <a:ext uri="{FF2B5EF4-FFF2-40B4-BE49-F238E27FC236}">
                <a16:creationId xmlns:a16="http://schemas.microsoft.com/office/drawing/2014/main" id="{0FCDF657-6A97-45BF-9A5B-8EB5048047A9}"/>
              </a:ext>
            </a:extLst>
          </p:cNvPr>
          <p:cNvSpPr>
            <a:spLocks noGrp="1"/>
          </p:cNvSpPr>
          <p:nvPr>
            <p:ph idx="1"/>
            <p:custDataLst>
              <p:tags r:id="rId2"/>
            </p:custDataLst>
          </p:nvPr>
        </p:nvSpPr>
        <p:spPr>
          <a:xfrm>
            <a:off x="457200" y="2057400"/>
            <a:ext cx="8229600" cy="3916363"/>
          </a:xfrm>
        </p:spPr>
        <p:txBody>
          <a:bodyPr/>
          <a:lstStyle/>
          <a:p>
            <a:pPr marL="228600" indent="-228600">
              <a:buFont typeface="Arial" panose="020B0604020202020204" pitchFamily="34" charset="0"/>
              <a:buChar char="•"/>
            </a:pPr>
            <a:r>
              <a:rPr lang="en-US" dirty="0"/>
              <a:t>VA may pay additional compensation to a Veteran for a spouse, child, and/or dependent parent</a:t>
            </a:r>
          </a:p>
          <a:p>
            <a:endParaRPr lang="en-US" sz="1600" dirty="0"/>
          </a:p>
          <a:p>
            <a:pPr marL="228600" indent="-228600">
              <a:buFont typeface="Arial" panose="020B0604020202020204" pitchFamily="34" charset="0"/>
              <a:buChar char="•"/>
            </a:pPr>
            <a:r>
              <a:rPr lang="en-US" dirty="0"/>
              <a:t>First and foremost, a Veteran must have an overall combined evaluation of at least 30%</a:t>
            </a:r>
          </a:p>
          <a:p>
            <a:pPr marL="228600" indent="-228600">
              <a:buFont typeface="Arial" panose="020B0604020202020204" pitchFamily="34" charset="0"/>
              <a:buChar char="•"/>
            </a:pPr>
            <a:endParaRPr lang="en-US" dirty="0"/>
          </a:p>
          <a:p>
            <a:endParaRPr lang="en-US" dirty="0"/>
          </a:p>
          <a:p>
            <a:endParaRPr lang="en-US" sz="1800" dirty="0"/>
          </a:p>
        </p:txBody>
      </p:sp>
      <p:sp>
        <p:nvSpPr>
          <p:cNvPr id="2" name="Slide Number Placeholder 1"/>
          <p:cNvSpPr>
            <a:spLocks noGrp="1"/>
          </p:cNvSpPr>
          <p:nvPr>
            <p:ph type="sldNum" sz="quarter" idx="12"/>
            <p:custDataLst>
              <p:tags r:id="rId3"/>
            </p:custDataLst>
          </p:nvPr>
        </p:nvSpPr>
        <p:spPr>
          <a:xfrm>
            <a:off x="6931152" y="6601982"/>
            <a:ext cx="2133600" cy="365125"/>
          </a:xfrm>
        </p:spPr>
        <p:txBody>
          <a:bodyPr/>
          <a:lstStyle/>
          <a:p>
            <a:fld id="{7C414AED-89CE-4A48-8B2B-1B3A5C68EA2A}" type="slidenum">
              <a:rPr lang="en-US" smtClean="0"/>
              <a:pPr/>
              <a:t>4</a:t>
            </a:fld>
            <a:endParaRPr lang="en-US" dirty="0"/>
          </a:p>
        </p:txBody>
      </p:sp>
      <p:sp>
        <p:nvSpPr>
          <p:cNvPr id="4" name="Rectangle 3"/>
          <p:cNvSpPr/>
          <p:nvPr>
            <p:custDataLst>
              <p:tags r:id="rId4"/>
            </p:custDataLst>
          </p:nvPr>
        </p:nvSpPr>
        <p:spPr>
          <a:xfrm>
            <a:off x="805543" y="2283279"/>
            <a:ext cx="7727893" cy="738664"/>
          </a:xfrm>
          <a:prstGeom prst="rect">
            <a:avLst/>
          </a:prstGeom>
        </p:spPr>
        <p:txBody>
          <a:bodyPr wrap="square">
            <a:spAutoFit/>
          </a:bodyPr>
          <a:lstStyle/>
          <a:p>
            <a:endParaRPr lang="en-US" sz="2100" dirty="0">
              <a:solidFill>
                <a:schemeClr val="accent6">
                  <a:lumMod val="75000"/>
                </a:schemeClr>
              </a:solidFill>
              <a:latin typeface="Times New Roman" panose="02020603050405020304" pitchFamily="18" charset="0"/>
              <a:cs typeface="Times New Roman" panose="02020603050405020304" pitchFamily="18" charset="0"/>
            </a:endParaRPr>
          </a:p>
          <a:p>
            <a:endParaRPr lang="en-US" sz="2100" dirty="0">
              <a:solidFill>
                <a:schemeClr val="accent6">
                  <a:lumMod val="75000"/>
                </a:schemeClr>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44340951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9A8B056-C829-4268-B65B-1AC5CD91E796}"/>
              </a:ext>
            </a:extLst>
          </p:cNvPr>
          <p:cNvSpPr>
            <a:spLocks noGrp="1"/>
          </p:cNvSpPr>
          <p:nvPr>
            <p:ph type="title"/>
            <p:custDataLst>
              <p:tags r:id="rId1"/>
            </p:custDataLst>
          </p:nvPr>
        </p:nvSpPr>
        <p:spPr>
          <a:xfrm>
            <a:off x="0" y="793635"/>
            <a:ext cx="9144000" cy="1086867"/>
          </a:xfrm>
        </p:spPr>
        <p:txBody>
          <a:bodyPr/>
          <a:lstStyle/>
          <a:p>
            <a:r>
              <a:rPr lang="en-US" dirty="0"/>
              <a:t>Dependents for VA Purposes</a:t>
            </a:r>
          </a:p>
        </p:txBody>
      </p:sp>
      <p:sp>
        <p:nvSpPr>
          <p:cNvPr id="6148" name="Rectangle 3"/>
          <p:cNvSpPr>
            <a:spLocks noGrp="1" noChangeArrowheads="1"/>
          </p:cNvSpPr>
          <p:nvPr>
            <p:ph idx="1"/>
            <p:custDataLst>
              <p:tags r:id="rId2"/>
            </p:custDataLst>
          </p:nvPr>
        </p:nvSpPr>
        <p:spPr>
          <a:xfrm>
            <a:off x="896112" y="2057400"/>
            <a:ext cx="7790688" cy="3916363"/>
          </a:xfrm>
          <a:prstGeom prst="rect">
            <a:avLst/>
          </a:prstGeom>
        </p:spPr>
        <p:txBody>
          <a:bodyPr>
            <a:normAutofit/>
          </a:bodyPr>
          <a:lstStyle/>
          <a:p>
            <a:pPr>
              <a:buClr>
                <a:srgbClr val="1D3275"/>
              </a:buClr>
            </a:pPr>
            <a:r>
              <a:rPr lang="en-US" u="sng" dirty="0"/>
              <a:t>Dependents</a:t>
            </a:r>
            <a:r>
              <a:rPr lang="en-US" dirty="0"/>
              <a:t>:</a:t>
            </a:r>
          </a:p>
          <a:p>
            <a:pPr marL="228600" indent="-228600">
              <a:buClr>
                <a:schemeClr val="tx1"/>
              </a:buClr>
              <a:buFont typeface="Arial" panose="020B0604020202020204" pitchFamily="34" charset="0"/>
              <a:buChar char="•"/>
            </a:pPr>
            <a:r>
              <a:rPr lang="en-US" sz="1800" dirty="0"/>
              <a:t>Spouse		</a:t>
            </a:r>
          </a:p>
          <a:p>
            <a:pPr marL="228600" indent="-228600">
              <a:buClr>
                <a:schemeClr val="tx1"/>
              </a:buClr>
              <a:buFont typeface="Arial" panose="020B0604020202020204" pitchFamily="34" charset="0"/>
              <a:buChar char="•"/>
            </a:pPr>
            <a:r>
              <a:rPr lang="en-US" sz="1800" dirty="0"/>
              <a:t>Biological child</a:t>
            </a:r>
          </a:p>
          <a:p>
            <a:pPr marL="228600" indent="-228600">
              <a:buClr>
                <a:schemeClr val="tx1"/>
              </a:buClr>
              <a:buFont typeface="Arial" panose="020B0604020202020204" pitchFamily="34" charset="0"/>
              <a:buChar char="•"/>
            </a:pPr>
            <a:r>
              <a:rPr lang="en-US" sz="1800" dirty="0"/>
              <a:t>Stepchild</a:t>
            </a:r>
          </a:p>
          <a:p>
            <a:pPr marL="228600" indent="-228600">
              <a:buClr>
                <a:schemeClr val="tx1"/>
              </a:buClr>
              <a:buFont typeface="Arial" panose="020B0604020202020204" pitchFamily="34" charset="0"/>
              <a:buChar char="•"/>
            </a:pPr>
            <a:r>
              <a:rPr lang="en-US" sz="1800" dirty="0"/>
              <a:t>Adopted child</a:t>
            </a:r>
          </a:p>
          <a:p>
            <a:pPr marL="228600" indent="-228600">
              <a:buClr>
                <a:schemeClr val="tx1"/>
              </a:buClr>
              <a:buFont typeface="Arial" panose="020B0604020202020204" pitchFamily="34" charset="0"/>
              <a:buChar char="•"/>
            </a:pPr>
            <a:r>
              <a:rPr lang="en-US" sz="1800" dirty="0"/>
              <a:t>Helpless child </a:t>
            </a:r>
          </a:p>
          <a:p>
            <a:pPr marL="228600" indent="-228600">
              <a:buClr>
                <a:schemeClr val="tx1"/>
              </a:buClr>
              <a:buFont typeface="Arial" panose="020B0604020202020204" pitchFamily="34" charset="0"/>
              <a:buChar char="•"/>
            </a:pPr>
            <a:r>
              <a:rPr lang="en-US" sz="1800" dirty="0"/>
              <a:t>School child</a:t>
            </a:r>
          </a:p>
          <a:p>
            <a:pPr marL="228600" indent="-228600">
              <a:buClr>
                <a:schemeClr val="tx1"/>
              </a:buClr>
              <a:buFont typeface="Arial" panose="020B0604020202020204" pitchFamily="34" charset="0"/>
              <a:buChar char="•"/>
            </a:pPr>
            <a:r>
              <a:rPr lang="en-US" sz="1800" dirty="0"/>
              <a:t>Parent(s</a:t>
            </a:r>
            <a:r>
              <a:rPr lang="en-US" sz="1800" dirty="0">
                <a:latin typeface="Arial" pitchFamily="34" charset="0"/>
              </a:rPr>
              <a:t>)</a:t>
            </a:r>
            <a:endParaRPr lang="en-US" dirty="0">
              <a:latin typeface="Arial" pitchFamily="34" charset="0"/>
            </a:endParaRPr>
          </a:p>
        </p:txBody>
      </p:sp>
      <p:sp>
        <p:nvSpPr>
          <p:cNvPr id="7" name="Slide Number Placeholder 6" hidden="1"/>
          <p:cNvSpPr>
            <a:spLocks noGrp="1"/>
          </p:cNvSpPr>
          <p:nvPr>
            <p:ph type="sldNum" sz="quarter" idx="12"/>
            <p:custDataLst>
              <p:tags r:id="rId3"/>
            </p:custDataLst>
          </p:nvPr>
        </p:nvSpPr>
        <p:spPr>
          <a:xfrm>
            <a:off x="6931152" y="6601982"/>
            <a:ext cx="2133600" cy="365125"/>
          </a:xfrm>
        </p:spPr>
        <p:txBody>
          <a:bodyPr/>
          <a:lstStyle/>
          <a:p>
            <a:pPr>
              <a:defRPr/>
            </a:pPr>
            <a:fld id="{BA44DA10-E7DA-4D11-84EC-1518B97780F6}" type="slidenum">
              <a:rPr lang="en-US" smtClean="0"/>
              <a:pPr>
                <a:defRPr/>
              </a:pPr>
              <a:t>5</a:t>
            </a:fld>
            <a:endParaRPr lang="en-US" dirty="0"/>
          </a:p>
        </p:txBody>
      </p:sp>
      <p:sp>
        <p:nvSpPr>
          <p:cNvPr id="2" name="TextBox 1"/>
          <p:cNvSpPr txBox="1"/>
          <p:nvPr>
            <p:custDataLst>
              <p:tags r:id="rId4"/>
            </p:custDataLst>
          </p:nvPr>
        </p:nvSpPr>
        <p:spPr>
          <a:xfrm>
            <a:off x="4212499" y="2057400"/>
            <a:ext cx="4145117" cy="2723823"/>
          </a:xfrm>
          <a:prstGeom prst="rect">
            <a:avLst/>
          </a:prstGeom>
          <a:noFill/>
        </p:spPr>
        <p:txBody>
          <a:bodyPr wrap="square" rtlCol="0">
            <a:spAutoFit/>
          </a:bodyPr>
          <a:lstStyle/>
          <a:p>
            <a:pPr>
              <a:spcAft>
                <a:spcPts val="600"/>
              </a:spcAft>
            </a:pPr>
            <a:r>
              <a:rPr lang="en-US" sz="2000" u="sng" dirty="0">
                <a:latin typeface="+mj-lt"/>
                <a:cs typeface="Times New Roman" panose="02020603050405020304" pitchFamily="18" charset="0"/>
              </a:rPr>
              <a:t>Not a Dependent</a:t>
            </a:r>
            <a:r>
              <a:rPr lang="en-US" sz="2000" dirty="0">
                <a:latin typeface="+mj-lt"/>
                <a:cs typeface="Times New Roman" panose="02020603050405020304" pitchFamily="18" charset="0"/>
              </a:rPr>
              <a:t>:</a:t>
            </a:r>
          </a:p>
          <a:p>
            <a:pPr marL="228600" indent="-228600">
              <a:spcAft>
                <a:spcPts val="600"/>
              </a:spcAft>
              <a:buFont typeface="Arial" panose="020B0604020202020204" pitchFamily="34" charset="0"/>
              <a:buChar char="•"/>
            </a:pPr>
            <a:r>
              <a:rPr lang="en-US" dirty="0">
                <a:latin typeface="+mj-lt"/>
                <a:cs typeface="Times New Roman" panose="02020603050405020304" pitchFamily="18" charset="0"/>
              </a:rPr>
              <a:t>Foster children </a:t>
            </a:r>
          </a:p>
          <a:p>
            <a:pPr marL="228600" indent="-228600">
              <a:spcAft>
                <a:spcPts val="600"/>
              </a:spcAft>
              <a:buFont typeface="Arial" panose="020B0604020202020204" pitchFamily="34" charset="0"/>
              <a:buChar char="•"/>
            </a:pPr>
            <a:r>
              <a:rPr lang="en-US" dirty="0">
                <a:latin typeface="+mj-lt"/>
                <a:cs typeface="Times New Roman" panose="02020603050405020304" pitchFamily="18" charset="0"/>
              </a:rPr>
              <a:t>Grandchildren</a:t>
            </a:r>
          </a:p>
          <a:p>
            <a:pPr marL="228600" indent="-228600">
              <a:spcAft>
                <a:spcPts val="600"/>
              </a:spcAft>
              <a:buFont typeface="Arial" panose="020B0604020202020204" pitchFamily="34" charset="0"/>
              <a:buChar char="•"/>
            </a:pPr>
            <a:r>
              <a:rPr lang="en-US" dirty="0">
                <a:latin typeface="+mj-lt"/>
                <a:cs typeface="Times New Roman" panose="02020603050405020304" pitchFamily="18" charset="0"/>
              </a:rPr>
              <a:t>Mother or Father in-law</a:t>
            </a:r>
          </a:p>
          <a:p>
            <a:pPr marL="228600" indent="-228600">
              <a:spcAft>
                <a:spcPts val="600"/>
              </a:spcAft>
              <a:buFont typeface="Arial" panose="020B0604020202020204" pitchFamily="34" charset="0"/>
              <a:buChar char="•"/>
            </a:pPr>
            <a:r>
              <a:rPr lang="en-US" dirty="0">
                <a:latin typeface="+mj-lt"/>
                <a:cs typeface="Times New Roman" panose="02020603050405020304" pitchFamily="18" charset="0"/>
              </a:rPr>
              <a:t>Ex-spouses </a:t>
            </a:r>
          </a:p>
          <a:p>
            <a:pPr marL="228600" indent="-228600">
              <a:spcAft>
                <a:spcPts val="600"/>
              </a:spcAft>
              <a:buFont typeface="Arial" panose="020B0604020202020204" pitchFamily="34" charset="0"/>
              <a:buChar char="•"/>
            </a:pPr>
            <a:r>
              <a:rPr lang="en-US" dirty="0">
                <a:latin typeface="+mj-lt"/>
                <a:cs typeface="Times New Roman" panose="02020603050405020304" pitchFamily="18" charset="0"/>
              </a:rPr>
              <a:t>Stepchildren – When no longer a member of the Veterans household (exceptions may apply)</a:t>
            </a:r>
          </a:p>
        </p:txBody>
      </p:sp>
      <p:sp>
        <p:nvSpPr>
          <p:cNvPr id="9" name="Slide Number Placeholder 3">
            <a:extLst>
              <a:ext uri="{FF2B5EF4-FFF2-40B4-BE49-F238E27FC236}">
                <a16:creationId xmlns:a16="http://schemas.microsoft.com/office/drawing/2014/main" id="{3AFBE828-89B9-429E-ADA5-DE9E36BD6F99}"/>
              </a:ext>
            </a:extLst>
          </p:cNvPr>
          <p:cNvSpPr txBox="1">
            <a:spLocks/>
          </p:cNvSpPr>
          <p:nvPr>
            <p:custDataLst>
              <p:tags r:id="rId5"/>
            </p:custDataLst>
          </p:nvPr>
        </p:nvSpPr>
        <p:spPr>
          <a:xfrm>
            <a:off x="6931152" y="6601968"/>
            <a:ext cx="2133600" cy="365125"/>
          </a:xfrm>
          <a:prstGeom prst="rect">
            <a:avLst/>
          </a:prstGeom>
        </p:spPr>
        <p:txBody>
          <a:bodyPr tIns="0"/>
          <a:lstStyle>
            <a:defPPr>
              <a:defRPr lang="en-US"/>
            </a:defPPr>
            <a:lvl1pPr marL="0" algn="r" defTabSz="914400" rtl="0" eaLnBrk="1" latinLnBrk="0" hangingPunct="1">
              <a:spcAft>
                <a:spcPts val="254"/>
              </a:spcAft>
              <a:defRPr sz="1400" kern="120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7C414AED-89CE-4A48-8B2B-1B3A5C68EA2A}" type="slidenum">
              <a:rPr lang="en-US" smtClean="0"/>
              <a:pPr/>
              <a:t>5</a:t>
            </a:fld>
            <a:endParaRPr lang="en-US" dirty="0"/>
          </a:p>
        </p:txBody>
      </p:sp>
    </p:spTree>
    <p:extLst>
      <p:ext uri="{BB962C8B-B14F-4D97-AF65-F5344CB8AC3E}">
        <p14:creationId xmlns:p14="http://schemas.microsoft.com/office/powerpoint/2010/main" val="496297659"/>
      </p:ext>
    </p:extLst>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a:xfrm>
            <a:off x="0" y="793635"/>
            <a:ext cx="9144000" cy="1086867"/>
          </a:xfrm>
        </p:spPr>
        <p:txBody>
          <a:bodyPr/>
          <a:lstStyle/>
          <a:p>
            <a:r>
              <a:rPr lang="en-US" dirty="0"/>
              <a:t>End Product (EP) Control</a:t>
            </a:r>
          </a:p>
        </p:txBody>
      </p:sp>
      <p:sp>
        <p:nvSpPr>
          <p:cNvPr id="3" name="Content Placeholder 2"/>
          <p:cNvSpPr>
            <a:spLocks noGrp="1"/>
          </p:cNvSpPr>
          <p:nvPr>
            <p:ph idx="1"/>
            <p:custDataLst>
              <p:tags r:id="rId2"/>
            </p:custDataLst>
          </p:nvPr>
        </p:nvSpPr>
        <p:spPr>
          <a:xfrm>
            <a:off x="457200" y="2057400"/>
            <a:ext cx="8229600" cy="3916363"/>
          </a:xfrm>
        </p:spPr>
        <p:txBody>
          <a:bodyPr>
            <a:normAutofit/>
          </a:bodyPr>
          <a:lstStyle/>
          <a:p>
            <a:r>
              <a:rPr lang="en-US" dirty="0">
                <a:cs typeface="Times New Roman" panose="02020603050405020304" pitchFamily="18" charset="0"/>
              </a:rPr>
              <a:t>If an EP 010/110 is pending</a:t>
            </a:r>
          </a:p>
          <a:p>
            <a:pPr marL="457200" lvl="1"/>
            <a:r>
              <a:rPr lang="en-US" dirty="0">
                <a:cs typeface="Times New Roman" panose="02020603050405020304" pitchFamily="18" charset="0"/>
              </a:rPr>
              <a:t>Add dependency contentions to existing EP, and</a:t>
            </a:r>
          </a:p>
          <a:p>
            <a:pPr marL="457200" lvl="1"/>
            <a:r>
              <a:rPr lang="en-US" dirty="0">
                <a:cs typeface="Times New Roman" panose="02020603050405020304" pitchFamily="18" charset="0"/>
              </a:rPr>
              <a:t>Do not establish an independent EP 130</a:t>
            </a:r>
          </a:p>
          <a:p>
            <a:pPr marL="0" indent="0">
              <a:buNone/>
            </a:pPr>
            <a:endParaRPr lang="en-US" sz="1600" dirty="0">
              <a:latin typeface="+mj-lt"/>
              <a:cs typeface="Times New Roman" panose="02020603050405020304" pitchFamily="18" charset="0"/>
            </a:endParaRPr>
          </a:p>
          <a:p>
            <a:pPr marL="225425"/>
            <a:r>
              <a:rPr lang="en-US" dirty="0">
                <a:latin typeface="+mj-lt"/>
                <a:cs typeface="Times New Roman" panose="02020603050405020304" pitchFamily="18" charset="0"/>
              </a:rPr>
              <a:t>Establish an EP 130 if claim is received</a:t>
            </a:r>
          </a:p>
          <a:p>
            <a:pPr marL="457200" lvl="1" indent="-228600"/>
            <a:r>
              <a:rPr lang="en-US" dirty="0">
                <a:latin typeface="+mj-lt"/>
                <a:cs typeface="Times New Roman" panose="02020603050405020304" pitchFamily="18" charset="0"/>
              </a:rPr>
              <a:t>By itself (after an </a:t>
            </a:r>
            <a:r>
              <a:rPr lang="en-US" dirty="0">
                <a:cs typeface="Times New Roman" panose="02020603050405020304" pitchFamily="18" charset="0"/>
              </a:rPr>
              <a:t>EP 010/110 </a:t>
            </a:r>
            <a:r>
              <a:rPr lang="en-US" dirty="0">
                <a:latin typeface="+mj-lt"/>
                <a:cs typeface="Times New Roman" panose="02020603050405020304" pitchFamily="18" charset="0"/>
              </a:rPr>
              <a:t>has been finalized), or</a:t>
            </a:r>
          </a:p>
          <a:p>
            <a:pPr marL="457200" lvl="1" indent="-228600"/>
            <a:r>
              <a:rPr lang="en-US" dirty="0">
                <a:latin typeface="+mj-lt"/>
                <a:cs typeface="Times New Roman" panose="02020603050405020304" pitchFamily="18" charset="0"/>
              </a:rPr>
              <a:t>In conjunction with or while an EP 020 is pending</a:t>
            </a:r>
          </a:p>
          <a:p>
            <a:pPr marL="0" lvl="1" indent="0">
              <a:buNone/>
            </a:pPr>
            <a:endParaRPr lang="en-US" sz="1600" dirty="0">
              <a:latin typeface="+mj-lt"/>
              <a:cs typeface="Times New Roman" panose="02020603050405020304" pitchFamily="18" charset="0"/>
            </a:endParaRPr>
          </a:p>
          <a:p>
            <a:pPr marL="0" lvl="1" indent="0">
              <a:buNone/>
            </a:pPr>
            <a:r>
              <a:rPr lang="en-US" sz="2000" i="1" dirty="0">
                <a:latin typeface="+mj-lt"/>
                <a:cs typeface="Times New Roman" panose="02020603050405020304" pitchFamily="18" charset="0"/>
              </a:rPr>
              <a:t>Exception: </a:t>
            </a:r>
            <a:r>
              <a:rPr lang="en-US" dirty="0">
                <a:latin typeface="+mj-lt"/>
                <a:cs typeface="Times New Roman" panose="02020603050405020304" pitchFamily="18" charset="0"/>
              </a:rPr>
              <a:t>If </a:t>
            </a:r>
            <a:r>
              <a:rPr lang="en-US" dirty="0">
                <a:cs typeface="Times New Roman" panose="02020603050405020304" pitchFamily="18" charset="0"/>
              </a:rPr>
              <a:t>EP 010/110 is pending, but award action has been taken on some issues, awarding at least 30% SC, establish an independent EP 130.</a:t>
            </a:r>
          </a:p>
          <a:p>
            <a:pPr marL="342900" lvl="1" indent="0">
              <a:buNone/>
            </a:pPr>
            <a:endParaRPr lang="en-US" dirty="0"/>
          </a:p>
        </p:txBody>
      </p:sp>
      <p:sp>
        <p:nvSpPr>
          <p:cNvPr id="4" name="Slide Number Placeholder 3"/>
          <p:cNvSpPr>
            <a:spLocks noGrp="1"/>
          </p:cNvSpPr>
          <p:nvPr>
            <p:ph type="sldNum" sz="quarter" idx="12"/>
            <p:custDataLst>
              <p:tags r:id="rId3"/>
            </p:custDataLst>
          </p:nvPr>
        </p:nvSpPr>
        <p:spPr>
          <a:xfrm>
            <a:off x="6931152" y="6601982"/>
            <a:ext cx="2133600" cy="365125"/>
          </a:xfrm>
        </p:spPr>
        <p:txBody>
          <a:bodyPr/>
          <a:lstStyle/>
          <a:p>
            <a:fld id="{7C414AED-89CE-4A48-8B2B-1B3A5C68EA2A}" type="slidenum">
              <a:rPr lang="en-US" smtClean="0"/>
              <a:t>6</a:t>
            </a:fld>
            <a:endParaRPr lang="en-US" dirty="0"/>
          </a:p>
        </p:txBody>
      </p:sp>
    </p:spTree>
    <p:extLst>
      <p:ext uri="{BB962C8B-B14F-4D97-AF65-F5344CB8AC3E}">
        <p14:creationId xmlns:p14="http://schemas.microsoft.com/office/powerpoint/2010/main" val="282892423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a:xfrm>
            <a:off x="0" y="793635"/>
            <a:ext cx="9144000" cy="1086867"/>
          </a:xfrm>
        </p:spPr>
        <p:txBody>
          <a:bodyPr/>
          <a:lstStyle/>
          <a:p>
            <a:r>
              <a:rPr lang="en-US" dirty="0"/>
              <a:t>Contentions</a:t>
            </a:r>
          </a:p>
        </p:txBody>
      </p:sp>
      <p:sp>
        <p:nvSpPr>
          <p:cNvPr id="3" name="Content Placeholder 2"/>
          <p:cNvSpPr>
            <a:spLocks noGrp="1"/>
          </p:cNvSpPr>
          <p:nvPr>
            <p:ph idx="1"/>
            <p:custDataLst>
              <p:tags r:id="rId2"/>
            </p:custDataLst>
          </p:nvPr>
        </p:nvSpPr>
        <p:spPr>
          <a:xfrm>
            <a:off x="457200" y="2057400"/>
            <a:ext cx="8229600" cy="3916363"/>
          </a:xfrm>
        </p:spPr>
        <p:txBody>
          <a:bodyPr>
            <a:normAutofit/>
          </a:bodyPr>
          <a:lstStyle/>
          <a:p>
            <a:pPr>
              <a:spcAft>
                <a:spcPts val="600"/>
              </a:spcAft>
            </a:pPr>
            <a:r>
              <a:rPr lang="en-US" dirty="0">
                <a:latin typeface="+mj-lt"/>
              </a:rPr>
              <a:t>Add individual contentions in VBMS for </a:t>
            </a:r>
            <a:r>
              <a:rPr lang="en-US" i="1" dirty="0">
                <a:latin typeface="+mj-lt"/>
              </a:rPr>
              <a:t>each</a:t>
            </a:r>
            <a:r>
              <a:rPr lang="en-US" dirty="0">
                <a:latin typeface="+mj-lt"/>
              </a:rPr>
              <a:t> dependent</a:t>
            </a:r>
          </a:p>
          <a:p>
            <a:pPr lvl="1">
              <a:spcAft>
                <a:spcPts val="600"/>
              </a:spcAft>
              <a:buFont typeface="Arial" panose="020B0604020202020204" pitchFamily="34" charset="0"/>
              <a:buChar char="•"/>
            </a:pPr>
            <a:r>
              <a:rPr lang="en-US" dirty="0">
                <a:latin typeface="+mj-lt"/>
                <a:cs typeface="Times New Roman" panose="02020603050405020304" pitchFamily="18" charset="0"/>
              </a:rPr>
              <a:t>Example: dependency claim for Mary, spouse</a:t>
            </a:r>
          </a:p>
          <a:p>
            <a:pPr lvl="1">
              <a:spcAft>
                <a:spcPts val="600"/>
              </a:spcAft>
              <a:buFont typeface="Arial" panose="020B0604020202020204" pitchFamily="34" charset="0"/>
              <a:buChar char="•"/>
            </a:pPr>
            <a:r>
              <a:rPr lang="en-US" dirty="0">
                <a:latin typeface="+mj-lt"/>
                <a:cs typeface="Times New Roman" panose="02020603050405020304" pitchFamily="18" charset="0"/>
              </a:rPr>
              <a:t>Example: dependency claim for Jack, child</a:t>
            </a:r>
          </a:p>
          <a:p>
            <a:pPr marL="230188" lvl="1" indent="0">
              <a:spcAft>
                <a:spcPts val="600"/>
              </a:spcAft>
              <a:buNone/>
            </a:pPr>
            <a:endParaRPr lang="en-US" sz="1600" dirty="0">
              <a:latin typeface="+mj-lt"/>
              <a:cs typeface="Times New Roman" panose="02020603050405020304" pitchFamily="18" charset="0"/>
            </a:endParaRPr>
          </a:p>
          <a:p>
            <a:r>
              <a:rPr lang="en-US" dirty="0"/>
              <a:t>Classification – Administrative</a:t>
            </a:r>
          </a:p>
          <a:p>
            <a:pPr marL="0" indent="0">
              <a:buNone/>
            </a:pPr>
            <a:endParaRPr lang="en-US" sz="1600" dirty="0"/>
          </a:p>
          <a:p>
            <a:r>
              <a:rPr lang="en-US" dirty="0"/>
              <a:t>Medical – No</a:t>
            </a:r>
          </a:p>
          <a:p>
            <a:pPr marL="0" indent="0">
              <a:buNone/>
            </a:pPr>
            <a:endParaRPr lang="en-US" sz="1600" dirty="0"/>
          </a:p>
          <a:p>
            <a:r>
              <a:rPr lang="en-US" dirty="0"/>
              <a:t>If the claim is to </a:t>
            </a:r>
            <a:r>
              <a:rPr lang="en-US" i="1" dirty="0"/>
              <a:t>remove</a:t>
            </a:r>
            <a:r>
              <a:rPr lang="en-US" dirty="0"/>
              <a:t> a dependent</a:t>
            </a:r>
          </a:p>
          <a:p>
            <a:pPr lvl="1"/>
            <a:r>
              <a:rPr lang="en-US" dirty="0"/>
              <a:t>Add the </a:t>
            </a:r>
            <a:r>
              <a:rPr lang="en-US" i="1" dirty="0"/>
              <a:t>Potential Under/Overpayment </a:t>
            </a:r>
            <a:r>
              <a:rPr lang="en-US" dirty="0"/>
              <a:t>special issue</a:t>
            </a:r>
          </a:p>
        </p:txBody>
      </p:sp>
      <p:sp>
        <p:nvSpPr>
          <p:cNvPr id="4" name="Slide Number Placeholder 3"/>
          <p:cNvSpPr>
            <a:spLocks noGrp="1"/>
          </p:cNvSpPr>
          <p:nvPr>
            <p:ph type="sldNum" sz="quarter" idx="12"/>
            <p:custDataLst>
              <p:tags r:id="rId3"/>
            </p:custDataLst>
          </p:nvPr>
        </p:nvSpPr>
        <p:spPr>
          <a:xfrm>
            <a:off x="6931152" y="6601982"/>
            <a:ext cx="2133600" cy="365125"/>
          </a:xfrm>
        </p:spPr>
        <p:txBody>
          <a:bodyPr/>
          <a:lstStyle/>
          <a:p>
            <a:fld id="{7C414AED-89CE-4A48-8B2B-1B3A5C68EA2A}" type="slidenum">
              <a:rPr lang="en-US" smtClean="0"/>
              <a:t>7</a:t>
            </a:fld>
            <a:endParaRPr lang="en-US" dirty="0"/>
          </a:p>
        </p:txBody>
      </p:sp>
    </p:spTree>
    <p:extLst>
      <p:ext uri="{BB962C8B-B14F-4D97-AF65-F5344CB8AC3E}">
        <p14:creationId xmlns:p14="http://schemas.microsoft.com/office/powerpoint/2010/main" val="147467466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a:xfrm>
            <a:off x="0" y="793635"/>
            <a:ext cx="9144000" cy="1086867"/>
          </a:xfrm>
        </p:spPr>
        <p:txBody>
          <a:bodyPr/>
          <a:lstStyle/>
          <a:p>
            <a:r>
              <a:rPr lang="en-US" dirty="0"/>
              <a:t>Dependency and Fully Developed Claims</a:t>
            </a:r>
          </a:p>
        </p:txBody>
      </p:sp>
      <p:sp>
        <p:nvSpPr>
          <p:cNvPr id="3" name="Content Placeholder 2"/>
          <p:cNvSpPr>
            <a:spLocks noGrp="1"/>
          </p:cNvSpPr>
          <p:nvPr>
            <p:ph idx="1"/>
            <p:custDataLst>
              <p:tags r:id="rId2"/>
            </p:custDataLst>
          </p:nvPr>
        </p:nvSpPr>
        <p:spPr>
          <a:xfrm>
            <a:off x="457200" y="2057400"/>
            <a:ext cx="8229600" cy="3916363"/>
          </a:xfrm>
        </p:spPr>
        <p:txBody>
          <a:bodyPr>
            <a:normAutofit/>
          </a:bodyPr>
          <a:lstStyle/>
          <a:p>
            <a:pPr hangingPunct="0">
              <a:spcAft>
                <a:spcPts val="0"/>
              </a:spcAft>
            </a:pPr>
            <a:r>
              <a:rPr lang="en-US" dirty="0">
                <a:latin typeface="+mn-lt"/>
                <a:ea typeface="Times New Roman"/>
              </a:rPr>
              <a:t>A claim for SC must be excluded from the FDC program if: </a:t>
            </a:r>
          </a:p>
          <a:p>
            <a:pPr hangingPunct="0">
              <a:spcAft>
                <a:spcPts val="0"/>
              </a:spcAft>
            </a:pPr>
            <a:endParaRPr lang="en-US" sz="1600" dirty="0">
              <a:latin typeface="+mn-lt"/>
              <a:ea typeface="Times New Roman"/>
            </a:endParaRPr>
          </a:p>
          <a:p>
            <a:pPr marL="228600" indent="-228600" hangingPunct="0">
              <a:spcAft>
                <a:spcPts val="0"/>
              </a:spcAft>
              <a:buFont typeface="Arial" panose="020B0604020202020204" pitchFamily="34" charset="0"/>
              <a:buChar char="•"/>
            </a:pPr>
            <a:r>
              <a:rPr lang="en-US" sz="1800" dirty="0">
                <a:latin typeface="+mn-lt"/>
                <a:ea typeface="Times New Roman"/>
              </a:rPr>
              <a:t>A dependency claim </a:t>
            </a:r>
            <a:r>
              <a:rPr lang="en-US" sz="1800" i="1" dirty="0">
                <a:latin typeface="+mn-lt"/>
                <a:ea typeface="Times New Roman"/>
              </a:rPr>
              <a:t>requiring development </a:t>
            </a:r>
            <a:r>
              <a:rPr lang="en-US" sz="1800" dirty="0">
                <a:latin typeface="+mn-lt"/>
                <a:ea typeface="Times New Roman"/>
              </a:rPr>
              <a:t>is received at the same time</a:t>
            </a:r>
          </a:p>
          <a:p>
            <a:pPr hangingPunct="0">
              <a:spcAft>
                <a:spcPts val="0"/>
              </a:spcAft>
            </a:pPr>
            <a:endParaRPr lang="en-US" sz="1600" dirty="0">
              <a:latin typeface="+mn-lt"/>
              <a:ea typeface="Times New Roman"/>
            </a:endParaRPr>
          </a:p>
          <a:p>
            <a:pPr marL="228600" indent="-228600" hangingPunct="0">
              <a:spcAft>
                <a:spcPts val="0"/>
              </a:spcAft>
              <a:buFont typeface="Arial" panose="020B0604020202020204" pitchFamily="34" charset="0"/>
              <a:buChar char="•"/>
            </a:pPr>
            <a:r>
              <a:rPr lang="en-US" sz="1800" dirty="0">
                <a:latin typeface="+mn-lt"/>
                <a:ea typeface="Times New Roman"/>
              </a:rPr>
              <a:t>The FDC is pending and a dependency claim is subsequently received</a:t>
            </a:r>
          </a:p>
          <a:p>
            <a:pPr hangingPunct="0">
              <a:spcAft>
                <a:spcPts val="0"/>
              </a:spcAft>
            </a:pPr>
            <a:endParaRPr lang="en-US" sz="1600" dirty="0">
              <a:latin typeface="+mn-lt"/>
              <a:ea typeface="Times New Roman"/>
            </a:endParaRPr>
          </a:p>
          <a:p>
            <a:pPr marL="228600" indent="-228600" hangingPunct="0">
              <a:spcAft>
                <a:spcPts val="0"/>
              </a:spcAft>
              <a:buFont typeface="Arial" panose="020B0604020202020204" pitchFamily="34" charset="0"/>
              <a:buChar char="•"/>
            </a:pPr>
            <a:r>
              <a:rPr lang="en-US" sz="1800" dirty="0">
                <a:latin typeface="+mn-lt"/>
                <a:ea typeface="Times New Roman"/>
              </a:rPr>
              <a:t>A dependency claim is pending and an FDC is subsequently received</a:t>
            </a:r>
          </a:p>
        </p:txBody>
      </p:sp>
      <p:sp>
        <p:nvSpPr>
          <p:cNvPr id="4" name="Slide Number Placeholder 3"/>
          <p:cNvSpPr>
            <a:spLocks noGrp="1"/>
          </p:cNvSpPr>
          <p:nvPr>
            <p:ph type="sldNum" sz="quarter" idx="12"/>
            <p:custDataLst>
              <p:tags r:id="rId3"/>
            </p:custDataLst>
          </p:nvPr>
        </p:nvSpPr>
        <p:spPr>
          <a:xfrm>
            <a:off x="6931152" y="6601982"/>
            <a:ext cx="2133600" cy="365125"/>
          </a:xfrm>
        </p:spPr>
        <p:txBody>
          <a:bodyPr/>
          <a:lstStyle/>
          <a:p>
            <a:fld id="{7C414AED-89CE-4A48-8B2B-1B3A5C68EA2A}" type="slidenum">
              <a:rPr lang="en-US" smtClean="0"/>
              <a:t>8</a:t>
            </a:fld>
            <a:endParaRPr lang="en-US" dirty="0"/>
          </a:p>
        </p:txBody>
      </p:sp>
    </p:spTree>
    <p:extLst>
      <p:ext uri="{BB962C8B-B14F-4D97-AF65-F5344CB8AC3E}">
        <p14:creationId xmlns:p14="http://schemas.microsoft.com/office/powerpoint/2010/main" val="15254417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a:xfrm>
            <a:off x="0" y="793635"/>
            <a:ext cx="9144000" cy="1086867"/>
          </a:xfrm>
        </p:spPr>
        <p:txBody>
          <a:bodyPr/>
          <a:lstStyle/>
          <a:p>
            <a:r>
              <a:rPr lang="en-US" dirty="0"/>
              <a:t>Upfront Dependency Development</a:t>
            </a:r>
          </a:p>
        </p:txBody>
      </p:sp>
      <p:sp>
        <p:nvSpPr>
          <p:cNvPr id="3" name="Content Placeholder 2"/>
          <p:cNvSpPr>
            <a:spLocks noGrp="1"/>
          </p:cNvSpPr>
          <p:nvPr>
            <p:ph idx="1"/>
            <p:custDataLst>
              <p:tags r:id="rId2"/>
            </p:custDataLst>
          </p:nvPr>
        </p:nvSpPr>
        <p:spPr>
          <a:xfrm>
            <a:off x="457200" y="2057400"/>
            <a:ext cx="8229600" cy="3916363"/>
          </a:xfrm>
        </p:spPr>
        <p:txBody>
          <a:bodyPr>
            <a:normAutofit/>
          </a:bodyPr>
          <a:lstStyle/>
          <a:p>
            <a:r>
              <a:rPr lang="en-US" dirty="0"/>
              <a:t>To ensure Veterans receive all benefits in a timely manner:</a:t>
            </a:r>
          </a:p>
          <a:p>
            <a:endParaRPr lang="en-US" sz="800" dirty="0">
              <a:cs typeface="Times New Roman" panose="02020603050405020304" pitchFamily="18" charset="0"/>
            </a:endParaRPr>
          </a:p>
          <a:p>
            <a:pPr marL="228600" indent="-228600">
              <a:buFont typeface="Arial" panose="020B0604020202020204" pitchFamily="34" charset="0"/>
              <a:buChar char="•"/>
            </a:pPr>
            <a:r>
              <a:rPr lang="en-US" sz="1800" dirty="0"/>
              <a:t>Undertake dependency development during the initial development phase of claims processing when:</a:t>
            </a:r>
          </a:p>
          <a:p>
            <a:pPr marL="350658" lvl="1" indent="-228600"/>
            <a:r>
              <a:rPr lang="en-US" sz="1600" dirty="0"/>
              <a:t>Received with a claim for service connection (SC), and</a:t>
            </a:r>
            <a:endParaRPr lang="en-US" sz="1600" dirty="0">
              <a:cs typeface="Times New Roman" panose="02020603050405020304" pitchFamily="18" charset="0"/>
            </a:endParaRPr>
          </a:p>
          <a:p>
            <a:pPr marL="350658" lvl="1" indent="-228600"/>
            <a:r>
              <a:rPr lang="en-US" sz="1600" dirty="0">
                <a:cs typeface="Times New Roman" panose="02020603050405020304" pitchFamily="18" charset="0"/>
              </a:rPr>
              <a:t>Missing/incomplete dependency information</a:t>
            </a:r>
          </a:p>
          <a:p>
            <a:endParaRPr lang="en-US" sz="800" dirty="0">
              <a:cs typeface="Times New Roman" panose="02020603050405020304" pitchFamily="18" charset="0"/>
            </a:endParaRPr>
          </a:p>
          <a:p>
            <a:pPr marL="228600" indent="-228600">
              <a:buFont typeface="Arial" panose="020B0604020202020204" pitchFamily="34" charset="0"/>
              <a:buChar char="•"/>
            </a:pPr>
            <a:r>
              <a:rPr lang="en-US" sz="1800" dirty="0">
                <a:cs typeface="Times New Roman" panose="02020603050405020304" pitchFamily="18" charset="0"/>
              </a:rPr>
              <a:t>Develop even if the combined evaluation is less than 30% </a:t>
            </a:r>
            <a:r>
              <a:rPr lang="en-US" sz="1800" i="1" dirty="0">
                <a:cs typeface="Times New Roman" panose="02020603050405020304" pitchFamily="18" charset="0"/>
              </a:rPr>
              <a:t>(unless </a:t>
            </a:r>
            <a:r>
              <a:rPr lang="en-US" sz="1800" dirty="0">
                <a:cs typeface="Times New Roman" panose="02020603050405020304" pitchFamily="18" charset="0"/>
              </a:rPr>
              <a:t>there is no reasonable possibility the SC claim will result in at least 30%)</a:t>
            </a:r>
          </a:p>
          <a:p>
            <a:pPr marL="228600" indent="-228600">
              <a:buFont typeface="Arial" panose="020B0604020202020204" pitchFamily="34" charset="0"/>
              <a:buChar char="•"/>
            </a:pPr>
            <a:r>
              <a:rPr lang="en-US" sz="1800" dirty="0">
                <a:cs typeface="Times New Roman" panose="02020603050405020304" pitchFamily="18" charset="0"/>
              </a:rPr>
              <a:t>When medical records reveal the existence of an eligible dependent not on the Veteran’s award, and the Veteran has a combined evaluation of at least 30%, send VA Form 21-686c.</a:t>
            </a:r>
          </a:p>
          <a:p>
            <a:pPr marL="228600" indent="-228600">
              <a:buFont typeface="Arial" panose="020B0604020202020204" pitchFamily="34" charset="0"/>
              <a:buChar char="•"/>
            </a:pPr>
            <a:endParaRPr lang="en-US" sz="1800" dirty="0">
              <a:cs typeface="Times New Roman" panose="02020603050405020304" pitchFamily="18" charset="0"/>
            </a:endParaRPr>
          </a:p>
          <a:p>
            <a:endParaRPr lang="en-US" dirty="0">
              <a:cs typeface="Times New Roman" panose="02020603050405020304" pitchFamily="18" charset="0"/>
            </a:endParaRPr>
          </a:p>
        </p:txBody>
      </p:sp>
      <p:sp>
        <p:nvSpPr>
          <p:cNvPr id="4" name="Slide Number Placeholder 3"/>
          <p:cNvSpPr>
            <a:spLocks noGrp="1"/>
          </p:cNvSpPr>
          <p:nvPr>
            <p:ph type="sldNum" sz="quarter" idx="12"/>
            <p:custDataLst>
              <p:tags r:id="rId3"/>
            </p:custDataLst>
          </p:nvPr>
        </p:nvSpPr>
        <p:spPr>
          <a:xfrm>
            <a:off x="6931152" y="6601982"/>
            <a:ext cx="2133600" cy="365125"/>
          </a:xfrm>
        </p:spPr>
        <p:txBody>
          <a:bodyPr/>
          <a:lstStyle/>
          <a:p>
            <a:fld id="{7C414AED-89CE-4A48-8B2B-1B3A5C68EA2A}" type="slidenum">
              <a:rPr lang="en-US" smtClean="0"/>
              <a:t>9</a:t>
            </a:fld>
            <a:endParaRPr lang="en-US" dirty="0"/>
          </a:p>
        </p:txBody>
      </p:sp>
    </p:spTree>
    <p:extLst>
      <p:ext uri="{BB962C8B-B14F-4D97-AF65-F5344CB8AC3E}">
        <p14:creationId xmlns:p14="http://schemas.microsoft.com/office/powerpoint/2010/main" val="1454355380"/>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REFERENCE_ID" val="48c204b9-85cf-4293-91f0-ea4e2b879004"/>
  <p:tag name="ARTICULATE_PLAYER_GLOSSARY_XML" val="&lt;?xml version=&quot;1.0&quot; encoding=&quot;utf-16&quot;?&gt;&lt;glossary xmlns:xsi=&quot;http://www.w3.org/2001/XMLSchema-instance&quot; xmlns:xsd=&quot;http://www.w3.org/2001/XMLSchema&quot;&gt;&lt;terms /&gt;&lt;/glossary&gt;"/>
  <p:tag name="ARTICULATE_USED_PAGE_ORIENTATION" val="1"/>
  <p:tag name="ARTICULATE_USED_PAGE_SIZE" val="7"/>
  <p:tag name="TAG_BACKING_FORM_KEY" val="3215762-c:\users\lynne\documents\appeals\vsr rvsr lay evidence final.pptx"/>
  <p:tag name="ARTICULATE_PRESENTER_VERSION" val="7"/>
  <p:tag name="ARTICULATE_PROJECT_OPEN" val="0"/>
  <p:tag name="ARTICULATE_SLIDE_COUNT" val="42"/>
  <p:tag name="MMPROD_NEXTUNIQUEID" val="10009"/>
  <p:tag name="MMPROD_UIDATA" val="&lt;database version=&quot;11.0&quot;&gt;&lt;object type=&quot;1&quot; unique_id=&quot;10001&quot;&gt;&lt;object type=&quot;2&quot; unique_id=&quot;10002&quot;&gt;&lt;object type=&quot;3&quot; unique_id=&quot;10003&quot;&gt;&lt;property id=&quot;20148&quot; value=&quot;5&quot;/&gt;&lt;property id=&quot;20300&quot; value=&quot;Slide 1 - &amp;quot;Introduction to Dependency Development&amp;quot;&quot;/&gt;&lt;property id=&quot;20302&quot; value=&quot;0&quot;/&gt;&lt;property id=&quot;20307&quot; value=&quot;257&quot;/&gt;&lt;/object&gt;&lt;object type=&quot;3&quot; unique_id=&quot;10004&quot;&gt;&lt;property id=&quot;20148&quot; value=&quot;5&quot;/&gt;&lt;property id=&quot;20300&quot; value=&quot;Slide 2 - &amp;quot;Lesson Objectives&amp;quot;&quot;/&gt;&lt;property id=&quot;20302&quot; value=&quot;0&quot;/&gt;&lt;property id=&quot;20307&quot; value=&quot;312&quot;/&gt;&lt;/object&gt;&lt;object type=&quot;3&quot; unique_id=&quot;10005&quot;&gt;&lt;property id=&quot;20148&quot; value=&quot;5&quot;/&gt;&lt;property id=&quot;20300&quot; value=&quot;Slide 3 - &amp;quot;References&amp;quot;&quot;/&gt;&lt;property id=&quot;20302&quot; value=&quot;0&quot;/&gt;&lt;property id=&quot;20307&quot; value=&quot;318&quot;/&gt;&lt;/object&gt;&lt;object type=&quot;3&quot; unique_id=&quot;10006&quot;&gt;&lt;property id=&quot;20148&quot; value=&quot;5&quot;/&gt;&lt;property id=&quot;20300&quot; value=&quot;Slide 4 - &amp;quot;Dependency Eligibility&amp;quot;&quot;/&gt;&lt;property id=&quot;20302&quot; value=&quot;0&quot;/&gt;&lt;property id=&quot;20307&quot; value=&quot;324&quot;/&gt;&lt;/object&gt;&lt;object type=&quot;3&quot; unique_id=&quot;10008&quot;&gt;&lt;property id=&quot;20148&quot; value=&quot;5&quot;/&gt;&lt;property id=&quot;20300&quot; value=&quot;Slide 5 - &amp;quot;Dependents for VA Purposes&amp;quot;&quot;/&gt;&lt;property id=&quot;20302&quot; value=&quot;0&quot;/&gt;&lt;property id=&quot;20307&quot; value=&quot;307&quot;/&gt;&lt;/object&gt;&lt;object type=&quot;3&quot; unique_id=&quot;10009&quot;&gt;&lt;property id=&quot;20148&quot; value=&quot;5&quot;/&gt;&lt;property id=&quot;20300&quot; value=&quot;Slide 8 - &amp;quot;Prescribed Forms for Dependency&amp;quot;&quot;/&gt;&lt;property id=&quot;20302&quot; value=&quot;0&quot;/&gt;&lt;property id=&quot;20307&quot; value=&quot;264&quot;/&gt;&lt;/object&gt;&lt;object type=&quot;3&quot; unique_id=&quot;10010&quot;&gt;&lt;property id=&quot;20148&quot; value=&quot;5&quot;/&gt;&lt;property id=&quot;20300&quot; value=&quot;Slide 9 - &amp;quot;VA Form 21-686c&amp;quot;&quot;/&gt;&lt;property id=&quot;20302&quot; value=&quot;0&quot;/&gt;&lt;property id=&quot;20307&quot; value=&quot;273&quot;/&gt;&lt;/object&gt;&lt;object type=&quot;3&quot; unique_id=&quot;10014&quot;&gt;&lt;property id=&quot;20148&quot; value=&quot;5&quot;/&gt;&lt;property id=&quot;20300&quot; value=&quot;Slide 10 - &amp;quot;End Product (EP) Control&amp;quot;&quot;/&gt;&lt;property id=&quot;20302&quot; value=&quot;0&quot;/&gt;&lt;property id=&quot;20307&quot; value=&quot;311&quot;/&gt;&lt;/object&gt;&lt;object type=&quot;3&quot; unique_id=&quot;10015&quot;&gt;&lt;property id=&quot;20148&quot; value=&quot;5&quot;/&gt;&lt;property id=&quot;20300&quot; value=&quot;Slide 12 - &amp;quot;Social Security Number Disclosure&amp;quot;&quot;/&gt;&lt;property id=&quot;20302&quot; value=&quot;0&quot;/&gt;&lt;property id=&quot;20307&quot; value=&quot;330&quot;/&gt;&lt;/object&gt;&lt;object type=&quot;3&quot; unique_id=&quot;10016&quot;&gt;&lt;property id=&quot;20148&quot; value=&quot;5&quot;/&gt;&lt;property id=&quot;20300&quot; value=&quot;Slide 13 - &amp;quot;Dependency and Fully Developed Claims&amp;quot;&quot;/&gt;&lt;property id=&quot;20302&quot; value=&quot;0&quot;/&gt;&lt;property id=&quot;20307&quot; value=&quot;342&quot;/&gt;&lt;/object&gt;&lt;object type=&quot;3&quot; unique_id=&quot;10017&quot;&gt;&lt;property id=&quot;20148&quot; value=&quot;5&quot;/&gt;&lt;property id=&quot;20300&quot; value=&quot;Slide 15 - &amp;quot;Types of Marriages VA May Recognize&amp;quot;&quot;/&gt;&lt;property id=&quot;20302&quot; value=&quot;0&quot;/&gt;&lt;property id=&quot;20307&quot; value=&quot;331&quot;/&gt;&lt;/object&gt;&lt;object type=&quot;3&quot; unique_id=&quot;10018&quot;&gt;&lt;property id=&quot;20148&quot; value=&quot;5&quot;/&gt;&lt;property id=&quot;20300&quot; value=&quot;Slide 16 - &amp;quot;Same-Sex Marriage&amp;quot;&quot;/&gt;&lt;property id=&quot;20302&quot; value=&quot;0&quot;/&gt;&lt;property id=&quot;20307&quot; value=&quot;335&quot;/&gt;&lt;/object&gt;&lt;object type=&quot;3&quot; unique_id=&quot;10019&quot;&gt;&lt;property id=&quot;20148&quot; value=&quot;5&quot;/&gt;&lt;property id=&quot;20300&quot; value=&quot;Slide 17 - &amp;quot;Requirements to Establish a Spouse&amp;quot;&quot;/&gt;&lt;property id=&quot;20302&quot; value=&quot;0&quot;/&gt;&lt;property id=&quot;20307&quot; value=&quot;279&quot;/&gt;&lt;/object&gt;&lt;object type=&quot;3&quot; unique_id=&quot;10020&quot;&gt;&lt;property id=&quot;20148&quot; value=&quot;5&quot;/&gt;&lt;property id=&quot;20300&quot; value=&quot;Slide 18 - &amp;quot;Requirements to Establish a Spouse (cont.)&amp;quot;&quot;/&gt;&lt;property id=&quot;20302&quot; value=&quot;0&quot;/&gt;&lt;property id=&quot;20307&quot; value=&quot;332&quot;/&gt;&lt;/object&gt;&lt;object type=&quot;3&quot; unique_id=&quot;10021&quot;&gt;&lt;property id=&quot;20148&quot; value=&quot;5&quot;/&gt;&lt;property id=&quot;20300&quot; value=&quot;Slide 19 - &amp;quot;Previous Versions of VA Form 21-686c&amp;quot;&quot;/&gt;&lt;property id=&quot;20302&quot; value=&quot;0&quot;/&gt;&lt;property id=&quot;20307&quot; value=&quot;314&quot;/&gt;&lt;/object&gt;&lt;object type=&quot;3&quot; unique_id=&quot;10022&quot;&gt;&lt;property id=&quot;20148&quot; value=&quot;5&quot;/&gt;&lt;property id=&quot;20300&quot; value=&quot;Slide 20 - &amp;quot;Types of Children&amp;quot;&quot;/&gt;&lt;property id=&quot;20302&quot; value=&quot;0&quot;/&gt;&lt;property id=&quot;20307&quot; value=&quot;336&quot;/&gt;&lt;/object&gt;&lt;object type=&quot;3&quot; unique_id=&quot;10023&quot;&gt;&lt;property id=&quot;20148&quot; value=&quot;5&quot;/&gt;&lt;property id=&quot;20300&quot; value=&quot;Slide 21 - &amp;quot;Requirements to Establish All Children&amp;quot;&quot;/&gt;&lt;property id=&quot;20302&quot; value=&quot;0&quot;/&gt;&lt;property id=&quot;20307&quot; value=&quot;313&quot;/&gt;&lt;/object&gt;&lt;object type=&quot;3&quot; unique_id=&quot;10024&quot;&gt;&lt;property id=&quot;20148&quot; value=&quot;5&quot;/&gt;&lt;property id=&quot;20300&quot; value=&quot;Slide 22 - &amp;quot;Requirements to Establish a Stepchild&amp;quot;&quot;/&gt;&lt;property id=&quot;20302&quot; value=&quot;0&quot;/&gt;&lt;property id=&quot;20307&quot; value=&quot;337&quot;/&gt;&lt;/object&gt;&lt;object type=&quot;3&quot; unique_id=&quot;10026&quot;&gt;&lt;property id=&quot;20148&quot; value=&quot;5&quot;/&gt;&lt;property id=&quot;20300&quot; value=&quot;Slide 23 - &amp;quot;Loss of a Stepchild&amp;quot;&quot;/&gt;&lt;property id=&quot;20302&quot; value=&quot;0&quot;/&gt;&lt;property id=&quot;20307&quot; value=&quot;340&quot;/&gt;&lt;/object&gt;&lt;object type=&quot;3&quot; unique_id=&quot;10027&quot;&gt;&lt;property id=&quot;20148&quot; value=&quot;5&quot;/&gt;&lt;property id=&quot;20300&quot; value=&quot;Slide 24 - &amp;quot;Establishing an Adopted Child&amp;quot;&quot;/&gt;&lt;property id=&quot;20302&quot; value=&quot;0&quot;/&gt;&lt;property id=&quot;20307&quot; value=&quot;303&quot;/&gt;&lt;/object&gt;&lt;object type=&quot;3&quot; unique_id=&quot;10028&quot;&gt;&lt;property id=&quot;20148&quot; value=&quot;5&quot;/&gt;&lt;property id=&quot;20300&quot; value=&quot;Slide 25 - &amp;quot;Establishing a Child Incapable of Self-Support (Helpless Child)&amp;quot;&quot;/&gt;&lt;property id=&quot;20302&quot; value=&quot;0&quot;/&gt;&lt;property id=&quot;20307&quot; value=&quot;285&quot;/&gt;&lt;/object&gt;&lt;object type=&quot;3&quot; unique_id=&quot;10029&quot;&gt;&lt;property id=&quot;20148&quot; value=&quot;5&quot;/&gt;&lt;property id=&quot;20300&quot; value=&quot;Slide 26 - &amp;quot;Establishing a School Child&amp;quot;&quot;/&gt;&lt;property id=&quot;20302&quot; value=&quot;0&quot;/&gt;&lt;property id=&quot;20307&quot; value=&quot;341&quot;/&gt;&lt;/object&gt;&lt;object type=&quot;3&quot; unique_id=&quot;10030&quot;&gt;&lt;property id=&quot;20148&quot; value=&quot;5&quot;/&gt;&lt;property id=&quot;20300&quot; value=&quot;Slide 6 - &amp;quot;Upfront Dependency Development&amp;quot;&quot;/&gt;&lt;property id=&quot;20302&quot; value=&quot;0&quot;/&gt;&lt;property id=&quot;20307&quot; value=&quot;298&quot;/&gt;&lt;/object&gt;&lt;object type=&quot;3&quot; unique_id=&quot;10032&quot;&gt;&lt;property id=&quot;20148&quot; value=&quot;5&quot;/&gt;&lt;property id=&quot;20300&quot; value=&quot;Slide 7 - &amp;quot;When to Develop or Deny&amp;quot;&quot;/&gt;&lt;property id=&quot;20302&quot; value=&quot;0&quot;/&gt;&lt;property id=&quot;20307&quot; value=&quot;328&quot;/&gt;&lt;/object&gt;&lt;object type=&quot;3&quot; unique_id=&quot;10033&quot;&gt;&lt;property id=&quot;20148&quot; value=&quot;5&quot;/&gt;&lt;property id=&quot;20300&quot; value=&quot;Slide 31 - &amp;quot;Conflicting Information&amp;quot;&quot;/&gt;&lt;property id=&quot;20302&quot; value=&quot;0&quot;/&gt;&lt;property id=&quot;20307&quot; value=&quot;338&quot;/&gt;&lt;/object&gt;&lt;object type=&quot;3&quot; unique_id=&quot;10034&quot;&gt;&lt;property id=&quot;20148&quot; value=&quot;5&quot;/&gt;&lt;property id=&quot;20300&quot; value=&quot;Slide 29 - &amp;quot;Incomplete Information – Substantially Complete&amp;quot;&quot;/&gt;&lt;property id=&quot;20302&quot; value=&quot;0&quot;/&gt;&lt;property id=&quot;20307&quot; value=&quot;309&quot;/&gt;&lt;/object&gt;&lt;object type=&quot;3&quot; unique_id=&quot;10035&quot;&gt;&lt;property id=&quot;20148&quot; value=&quot;5&quot;/&gt;&lt;property id=&quot;20300&quot; value=&quot;Slide 27 - &amp;quot;Claim Not Submitted on a Prescribed Form&amp;quot;&quot;/&gt;&lt;property id=&quot;20302&quot; value=&quot;0&quot;/&gt;&lt;property id=&quot;20307&quot; value=&quot;310&quot;/&gt;&lt;/object&gt;&lt;object type=&quot;3&quot; unique_id=&quot;10037&quot;&gt;&lt;property id=&quot;20148&quot; value=&quot;5&quot;/&gt;&lt;property id=&quot;20300&quot; value=&quot;Slide 32 - &amp;quot;Review&amp;quot;&quot;/&gt;&lt;property id=&quot;20302&quot; value=&quot;0&quot;/&gt;&lt;property id=&quot;20307&quot; value=&quot;296&quot;/&gt;&lt;/object&gt;&lt;object type=&quot;3&quot; unique_id=&quot;10260&quot;&gt;&lt;property id=&quot;20148&quot; value=&quot;5&quot;/&gt;&lt;property id=&quot;20300&quot; value=&quot;Slide 11 - &amp;quot;Contentions&amp;quot;&quot;/&gt;&lt;property id=&quot;20302&quot; value=&quot;0&quot;/&gt;&lt;property id=&quot;20307&quot; value=&quot;344&quot;/&gt;&lt;/object&gt;&lt;object type=&quot;3&quot; unique_id=&quot;10407&quot;&gt;&lt;property id=&quot;20148&quot; value=&quot;5&quot;/&gt;&lt;property id=&quot;20300&quot; value=&quot;Slide 28 - &amp;quot;Substantially Complete Claim&amp;quot;&quot;/&gt;&lt;property id=&quot;20302&quot; value=&quot;0&quot;/&gt;&lt;property id=&quot;20307&quot; value=&quot;345&quot;/&gt;&lt;/object&gt;&lt;object type=&quot;3&quot; unique_id=&quot;10789&quot;&gt;&lt;property id=&quot;20148&quot; value=&quot;5&quot;/&gt;&lt;property id=&quot;20300&quot; value=&quot;Slide 30 - &amp;quot;Incomplete Information – Not Substantially Complete&amp;quot;&quot;/&gt;&lt;property id=&quot;20302&quot; value=&quot;0&quot;/&gt;&lt;property id=&quot;20307&quot; value=&quot;346&quot;/&gt;&lt;/object&gt;&lt;object type=&quot;3&quot; unique_id=&quot;11731&quot;&gt;&lt;property id=&quot;20148&quot; value=&quot;5&quot;/&gt;&lt;property id=&quot;20300&quot; value=&quot;Slide 14 - &amp;quot;Establishing a Valid Marriage&amp;quot;&quot;/&gt;&lt;property id=&quot;20302&quot; value=&quot;0&quot;/&gt;&lt;property id=&quot;20307&quot; value=&quot;347&quot;/&gt;&lt;/object&gt;&lt;/object&gt;&lt;object type=&quot;8&quot; unique_id=&quot;10074&quot;&gt;&lt;/object&gt;&lt;/object&gt;&lt;/database&gt;"/>
  <p:tag name="SECTOMILLISECCONVERTED" val="1"/>
</p:tagLst>
</file>

<file path=ppt/tags/tag1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quot;/&gt;&lt;/TableIndex&gt;&lt;/ShapeTextInfo&gt;"/>
</p:tagLst>
</file>

<file path=ppt/tags/tag10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0&quot;/&gt;&lt;lineCharCount val=&quot;65&quot;/&gt;&lt;lineCharCount val=&quot;23&quot;/&gt;&lt;lineCharCount val=&quot;27&quot;/&gt;&lt;lineCharCount val=&quot;1&quot;/&gt;&lt;lineCharCount val=&quot;23&quot;/&gt;&lt;lineCharCount val=&quot;37&quot;/&gt;&lt;lineCharCount val=&quot;38&quot;/&gt;&lt;lineCharCount val=&quot;77&quot;/&gt;&lt;lineCharCount val=&quot;66&quot;/&gt;&lt;lineCharCount val=&quot;61&quot;/&gt;&lt;/TableIndex&gt;&lt;/ShapeTextInfo&gt;"/>
  <p:tag name="HTML_SHAPEINFO" val="&lt;ThreeDShapeInfo&gt;&lt;uuid val=&quot;{44BE19D4-3F9F-46EA-9C4C-10EF7B1CEF15}&quot;/&gt;&lt;isInvalidForFieldText val=&quot;0&quot;/&gt;&lt;Image&gt;&lt;filename val=&quot;C:\Users\VbaDenJonesM\AppData\Local\Temp\1\CP105765084025Session\CPTrustFolder105765084041\PPTImport105765235799\data\asimages\{44BE19D4-3F9F-46EA-9C4C-10EF7B1CEF15}_22.png&quot;/&gt;&lt;left val=&quot;42&quot;/&gt;&lt;top val=&quot;212&quot;/&gt;&lt;width val=&quot;870&quot;/&gt;&lt;height val=&quot;415&quot;/&gt;&lt;hasText val=&quot;1&quot;/&gt;&lt;/Image&gt;&lt;/ThreeDShapeInfo&gt;"/>
</p:tagLst>
</file>

<file path=ppt/tags/tag10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quot;/&gt;&lt;/TableIndex&gt;&lt;/ShapeTextInfo&gt;"/>
  <p:tag name="HTML_SHAPEINFO" val="&lt;ThreeDShapeInfo&gt;&lt;uuid val=&quot;{84AD9C86-4C83-46A4-B000-0DEEB8CC738A}&quot;/&gt;&lt;isInvalidForFieldText val=&quot;0&quot;/&gt;&lt;Image&gt;&lt;filename val=&quot;C:\Users\VbaDenJonesM\AppData\Local\Temp\1\CP105765084025Session\CPTrustFolder105765084041\PPTImport105765235799\data\asimages\{84AD9C86-4C83-46A4-B000-0DEEB8CC738A}_22.png&quot;/&gt;&lt;left val=&quot;727&quot;/&gt;&lt;top val=&quot;687&quot;/&gt;&lt;width val=&quot;226&quot;/&gt;&lt;height val=&quot;45&quot;/&gt;&lt;hasText val=&quot;1&quot;/&gt;&lt;/Image&gt;&lt;/ThreeDShapeInfo&gt;"/>
</p:tagLst>
</file>

<file path=ppt/tags/tag10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9&quot;/&gt;&lt;/TableIndex&gt;&lt;/ShapeTextInfo&gt;"/>
  <p:tag name="HTML_SHAPEINFO" val="&lt;ThreeDShapeInfo&gt;&lt;uuid val=&quot;{606FA78A-2017-484E-AE2E-863830F9E65B}&quot;/&gt;&lt;isInvalidForFieldText val=&quot;0&quot;/&gt;&lt;Image&gt;&lt;filename val=&quot;C:\Users\VbaDenJonesM\AppData\Local\Temp\1\CP105765084025Session\CPTrustFolder105765084041\PPTImport105765235799\data\asimages\{606FA78A-2017-484E-AE2E-863830F9E65B}_23.png&quot;/&gt;&lt;left val=&quot;0&quot;/&gt;&lt;top val=&quot;76&quot;/&gt;&lt;width val=&quot;961&quot;/&gt;&lt;height val=&quot;122&quot;/&gt;&lt;hasText val=&quot;1&quot;/&gt;&lt;/Image&gt;&lt;/ThreeDShapeInfo&gt;"/>
</p:tagLst>
</file>

<file path=ppt/tags/tag10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0&quot;/&gt;&lt;lineCharCount val=&quot;65&quot;/&gt;&lt;lineCharCount val=&quot;41&quot;/&gt;&lt;lineCharCount val=&quot;1&quot;/&gt;&lt;lineCharCount val=&quot;70&quot;/&gt;&lt;lineCharCount val=&quot;74&quot;/&gt;&lt;lineCharCount val=&quot;44&quot;/&gt;&lt;lineCharCount val=&quot;74&quot;/&gt;&lt;lineCharCount val=&quot;39&quot;/&gt;&lt;lineCharCount val=&quot;58&quot;/&gt;&lt;lineCharCount val=&quot;68&quot;/&gt;&lt;/TableIndex&gt;&lt;/ShapeTextInfo&gt;"/>
  <p:tag name="HTML_SHAPEINFO" val="&lt;ThreeDShapeInfo&gt;&lt;uuid val=&quot;{3406B8DE-987B-41E2-A96D-271B00F09A7C}&quot;/&gt;&lt;isInvalidForFieldText val=&quot;0&quot;/&gt;&lt;Image&gt;&lt;filename val=&quot;C:\Users\VbaDenJonesM\AppData\Local\Temp\1\CP105765084025Session\CPTrustFolder105765084041\PPTImport105765235799\data\asimages\{3406B8DE-987B-41E2-A96D-271B00F09A7C}_23.png&quot;/&gt;&lt;left val=&quot;40&quot;/&gt;&lt;top val=&quot;212&quot;/&gt;&lt;width val=&quot;871&quot;/&gt;&lt;height val=&quot;415&quot;/&gt;&lt;hasText val=&quot;1&quot;/&gt;&lt;/Image&gt;&lt;/ThreeDShapeInfo&gt;"/>
</p:tagLst>
</file>

<file path=ppt/tags/tag10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quot;/&gt;&lt;/TableIndex&gt;&lt;/ShapeTextInfo&gt;"/>
  <p:tag name="HTML_SHAPEINFO" val="&lt;ThreeDShapeInfo&gt;&lt;uuid val=&quot;{AD50875C-3830-4B21-854E-3A47A122C6B0}&quot;/&gt;&lt;isInvalidForFieldText val=&quot;0&quot;/&gt;&lt;Image&gt;&lt;filename val=&quot;C:\Users\VbaDenJonesM\AppData\Local\Temp\1\CP105765084025Session\CPTrustFolder105765084041\PPTImport105765235799\data\asimages\{AD50875C-3830-4B21-854E-3A47A122C6B0}_23.png&quot;/&gt;&lt;left val=&quot;727&quot;/&gt;&lt;top val=&quot;687&quot;/&gt;&lt;width val=&quot;226&quot;/&gt;&lt;height val=&quot;45&quot;/&gt;&lt;hasText val=&quot;1&quot;/&gt;&lt;/Image&gt;&lt;/ThreeDShapeInfo&gt;"/>
</p:tagLst>
</file>

<file path=ppt/tags/tag10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9&quot;/&gt;&lt;/TableIndex&gt;&lt;/ShapeTextInfo&gt;"/>
  <p:tag name="HTML_SHAPEINFO" val="&lt;ThreeDShapeInfo&gt;&lt;uuid val=&quot;{001D6970-658A-42BD-BE27-364E320FC481}&quot;/&gt;&lt;isInvalidForFieldText val=&quot;0&quot;/&gt;&lt;Image&gt;&lt;filename val=&quot;C:\Users\VbaDenJonesM\AppData\Local\Temp\1\CP105765084025Session\CPTrustFolder105765084041\PPTImport105765235799\data\asimages\{001D6970-658A-42BD-BE27-364E320FC481}_24.png&quot;/&gt;&lt;left val=&quot;0&quot;/&gt;&lt;top val=&quot;76&quot;/&gt;&lt;width val=&quot;961&quot;/&gt;&lt;height val=&quot;122&quot;/&gt;&lt;hasText val=&quot;1&quot;/&gt;&lt;/Image&gt;&lt;/ThreeDShapeInfo&gt;"/>
</p:tagLst>
</file>

<file path=ppt/tags/tag10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1&quot;/&gt;&lt;lineCharCount val=&quot;68&quot;/&gt;&lt;lineCharCount val=&quot;21&quot;/&gt;&lt;lineCharCount val=&quot;23&quot;/&gt;&lt;lineCharCount val=&quot;33&quot;/&gt;&lt;lineCharCount val=&quot;37&quot;/&gt;&lt;lineCharCount val=&quot;27&quot;/&gt;&lt;lineCharCount val=&quot;1&quot;/&gt;&lt;lineCharCount val=&quot;61&quot;/&gt;&lt;lineCharCount val=&quot;1&quot;/&gt;&lt;lineCharCount val=&quot;84&quot;/&gt;&lt;lineCharCount val=&quot;40&quot;/&gt;&lt;/TableIndex&gt;&lt;/ShapeTextInfo&gt;"/>
  <p:tag name="HTML_SHAPEINFO" val="&lt;ThreeDShapeInfo&gt;&lt;uuid val=&quot;{E82AF5B1-6FD4-41CB-AE0D-BFA80613B1F7}&quot;/&gt;&lt;isInvalidForFieldText val=&quot;0&quot;/&gt;&lt;Image&gt;&lt;filename val=&quot;C:\Users\VbaDenJonesM\AppData\Local\Temp\1\CP105765084025Session\CPTrustFolder105765084041\PPTImport105765235799\data\asimages\{E82AF5B1-6FD4-41CB-AE0D-BFA80613B1F7}_24.png&quot;/&gt;&lt;left val=&quot;40&quot;/&gt;&lt;top val=&quot;212&quot;/&gt;&lt;width val=&quot;871&quot;/&gt;&lt;height val=&quot;415&quot;/&gt;&lt;hasText val=&quot;1&quot;/&gt;&lt;/Image&gt;&lt;/ThreeDShapeInfo&gt;"/>
</p:tagLst>
</file>

<file path=ppt/tags/tag10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quot;/&gt;&lt;/TableIndex&gt;&lt;/ShapeTextInfo&gt;"/>
  <p:tag name="HTML_SHAPEINFO" val="&lt;ThreeDShapeInfo&gt;&lt;uuid val=&quot;{F2FA91CC-F1CB-4F06-8073-0857E302C28B}&quot;/&gt;&lt;isInvalidForFieldText val=&quot;0&quot;/&gt;&lt;Image&gt;&lt;filename val=&quot;C:\Users\VbaDenJonesM\AppData\Local\Temp\1\CP105765084025Session\CPTrustFolder105765084041\PPTImport105765235799\data\asimages\{F2FA91CC-F1CB-4F06-8073-0857E302C28B}_24.png&quot;/&gt;&lt;left val=&quot;727&quot;/&gt;&lt;top val=&quot;687&quot;/&gt;&lt;width val=&quot;226&quot;/&gt;&lt;height val=&quot;45&quot;/&gt;&lt;hasText val=&quot;1&quot;/&gt;&lt;/Image&gt;&lt;/ThreeDShapeInfo&gt;"/>
</p:tagLst>
</file>

<file path=ppt/tags/tag10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2&quot;/&gt;&lt;lineCharCount val=&quot;47&quot;/&gt;&lt;lineCharCount val=&quot;16&quot;/&gt;&lt;/TableIndex&gt;&lt;/ShapeTextInfo&gt;"/>
  <p:tag name="HTML_SHAPEINFO" val="&lt;ThreeDShapeInfo&gt;&lt;uuid val=&quot;{3DE4D443-A235-4D72-BC21-E1DE57CE799B}&quot;/&gt;&lt;isInvalidForFieldText val=&quot;0&quot;/&gt;&lt;Image&gt;&lt;filename val=&quot;C:\Users\VbaDenJonesM\AppData\Local\Temp\1\CP105765084025Session\CPTrustFolder105765084041\PPTImport105765235799\data\asimages\{3DE4D443-A235-4D72-BC21-E1DE57CE799B}_25.png&quot;/&gt;&lt;left val=&quot;0&quot;/&gt;&lt;top val=&quot;76&quot;/&gt;&lt;width val=&quot;961&quot;/&gt;&lt;height val=&quot;124&quot;/&gt;&lt;hasText val=&quot;1&quot;/&gt;&lt;/Image&gt;&lt;/ThreeDShapeInfo&gt;"/>
</p:tagLst>
</file>

<file path=ppt/tags/tag10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6&quot;/&gt;&lt;lineCharCount val=&quot;65&quot;/&gt;&lt;lineCharCount val=&quot;26&quot;/&gt;&lt;lineCharCount val=&quot;70&quot;/&gt;&lt;lineCharCount val=&quot;47&quot;/&gt;&lt;lineCharCount val=&quot;66&quot;/&gt;&lt;lineCharCount val=&quot;41&quot;/&gt;&lt;/TableIndex&gt;&lt;/ShapeTextInfo&gt;"/>
  <p:tag name="HTML_SHAPEINFO" val="&lt;ThreeDShapeInfo&gt;&lt;uuid val=&quot;{8B0FF253-D3D8-4E3B-AB1A-5E2262A0706F}&quot;/&gt;&lt;isInvalidForFieldText val=&quot;0&quot;/&gt;&lt;Image&gt;&lt;filename val=&quot;C:\Users\VbaDenJonesM\AppData\Local\Temp\1\CP105765084025Session\CPTrustFolder105765084041\PPTImport105765235799\data\asimages\{8B0FF253-D3D8-4E3B-AB1A-5E2262A0706F}_25.png&quot;/&gt;&lt;left val=&quot;42&quot;/&gt;&lt;top val=&quot;212&quot;/&gt;&lt;width val=&quot;870&quot;/&gt;&lt;height val=&quot;415&quot;/&gt;&lt;hasText val=&quot;1&quot;/&gt;&lt;/Image&gt;&lt;/ThreeDShapeInfo&gt;"/>
</p:tagLst>
</file>

<file path=ppt/tags/tag1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2&quot;/&gt;&lt;lineCharCount val=&quot;21&quot;/&gt;&lt;lineCharCount val=&quot;11&quot;/&gt;&lt;/TableIndex&gt;&lt;/ShapeTextInfo&gt;"/>
</p:tagLst>
</file>

<file path=ppt/tags/tag11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quot;/&gt;&lt;/TableIndex&gt;&lt;/ShapeTextInfo&gt;"/>
  <p:tag name="HTML_SHAPEINFO" val="&lt;ThreeDShapeInfo&gt;&lt;uuid val=&quot;{DB662030-336D-4179-A73F-3512407F7BCD}&quot;/&gt;&lt;isInvalidForFieldText val=&quot;0&quot;/&gt;&lt;Image&gt;&lt;filename val=&quot;C:\Users\VbaDenJonesM\AppData\Local\Temp\1\CP105765084025Session\CPTrustFolder105765084041\PPTImport105765235799\data\asimages\{DB662030-336D-4179-A73F-3512407F7BCD}_25.png&quot;/&gt;&lt;left val=&quot;727&quot;/&gt;&lt;top val=&quot;687&quot;/&gt;&lt;width val=&quot;226&quot;/&gt;&lt;height val=&quot;45&quot;/&gt;&lt;hasText val=&quot;1&quot;/&gt;&lt;/Image&gt;&lt;/ThreeDShapeInfo&gt;"/>
</p:tagLst>
</file>

<file path=ppt/tags/tag11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7&quot;/&gt;&lt;/TableIndex&gt;&lt;/ShapeTextInfo&gt;"/>
  <p:tag name="HTML_SHAPEINFO" val="&lt;ThreeDShapeInfo&gt;&lt;uuid val=&quot;{6D87599F-F6DA-4A54-9ADC-743BB76983BF}&quot;/&gt;&lt;isInvalidForFieldText val=&quot;0&quot;/&gt;&lt;Image&gt;&lt;filename val=&quot;C:\Users\VbaDenJonesM\AppData\Local\Temp\1\CP105765084025Session\CPTrustFolder105765084041\PPTImport105765235799\data\asimages\{6D87599F-F6DA-4A54-9ADC-743BB76983BF}_26.png&quot;/&gt;&lt;left val=&quot;0&quot;/&gt;&lt;top val=&quot;76&quot;/&gt;&lt;width val=&quot;961&quot;/&gt;&lt;height val=&quot;122&quot;/&gt;&lt;hasText val=&quot;1&quot;/&gt;&lt;/Image&gt;&lt;/ThreeDShapeInfo&gt;"/>
</p:tagLst>
</file>

<file path=ppt/tags/tag11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7&quot;/&gt;&lt;lineCharCount val=&quot;72&quot;/&gt;&lt;lineCharCount val=&quot;53&quot;/&gt;&lt;lineCharCount val=&quot;1&quot;/&gt;&lt;lineCharCount val=&quot;71&quot;/&gt;&lt;lineCharCount val=&quot;77&quot;/&gt;&lt;lineCharCount val=&quot;19&quot;/&gt;&lt;lineCharCount val=&quot;61&quot;/&gt;&lt;/TableIndex&gt;&lt;/ShapeTextInfo&gt;"/>
  <p:tag name="HTML_SHAPEINFO" val="&lt;ThreeDShapeInfo&gt;&lt;uuid val=&quot;{EC3804C5-2518-4083-B363-E84131D3F05E}&quot;/&gt;&lt;isInvalidForFieldText val=&quot;0&quot;/&gt;&lt;Image&gt;&lt;filename val=&quot;C:\Users\VbaDenJonesM\AppData\Local\Temp\1\CP105765084025Session\CPTrustFolder105765084041\PPTImport105765235799\data\asimages\{EC3804C5-2518-4083-B363-E84131D3F05E}_26.png&quot;/&gt;&lt;left val=&quot;40&quot;/&gt;&lt;top val=&quot;212&quot;/&gt;&lt;width val=&quot;879&quot;/&gt;&lt;height val=&quot;415&quot;/&gt;&lt;hasText val=&quot;1&quot;/&gt;&lt;/Image&gt;&lt;/ThreeDShapeInfo&gt;"/>
</p:tagLst>
</file>

<file path=ppt/tags/tag11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quot;/&gt;&lt;/TableIndex&gt;&lt;/ShapeTextInfo&gt;"/>
  <p:tag name="HTML_SHAPEINFO" val="&lt;ThreeDShapeInfo&gt;&lt;uuid val=&quot;{8189B254-8992-40C4-B912-0B190EA555C4}&quot;/&gt;&lt;isInvalidForFieldText val=&quot;0&quot;/&gt;&lt;Image&gt;&lt;filename val=&quot;C:\Users\VbaDenJonesM\AppData\Local\Temp\1\CP105765084025Session\CPTrustFolder105765084041\PPTImport105765235799\data\asimages\{8189B254-8992-40C4-B912-0B190EA555C4}_26.png&quot;/&gt;&lt;left val=&quot;727&quot;/&gt;&lt;top val=&quot;687&quot;/&gt;&lt;width val=&quot;226&quot;/&gt;&lt;height val=&quot;45&quot;/&gt;&lt;hasText val=&quot;1&quot;/&gt;&lt;/Image&gt;&lt;/ThreeDShapeInfo&gt;"/>
</p:tagLst>
</file>

<file path=ppt/tags/tag11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6&quot;/&gt;&lt;/TableIndex&gt;&lt;/ShapeTextInfo&gt;"/>
  <p:tag name="HTML_SHAPEINFO" val="&lt;ThreeDShapeInfo&gt;&lt;uuid val=&quot;{F4AAF36E-7F59-4CF1-83CD-B1F0D5541F7C}&quot;/&gt;&lt;isInvalidForFieldText val=&quot;0&quot;/&gt;&lt;Image&gt;&lt;filename val=&quot;C:\Users\VbaDenJonesM\AppData\Local\Temp\1\CP105765084025Session\CPTrustFolder105765084041\PPTImport105765235799\data\asimages\{F4AAF36E-7F59-4CF1-83CD-B1F0D5541F7C}_32.png&quot;/&gt;&lt;left val=&quot;0&quot;/&gt;&lt;top val=&quot;0&quot;/&gt;&lt;width val=&quot;1&quot;/&gt;&lt;height val=&quot;1&quot;/&gt;&lt;hasText val=&quot;1&quot;/&gt;&lt;/Image&gt;&lt;/ThreeDShapeInfo&gt;"/>
</p:tagLst>
</file>

<file path=ppt/tags/tag11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quot;/&gt;&lt;/TableIndex&gt;&lt;/ShapeTextInfo&gt;"/>
  <p:tag name="HTML_SHAPEINFO" val="&lt;ThreeDShapeInfo&gt;&lt;uuid val=&quot;{76A7ECDE-9ECF-4164-ABC5-1BFE078C913C}&quot;/&gt;&lt;isInvalidForFieldText val=&quot;0&quot;/&gt;&lt;Image&gt;&lt;filename val=&quot;C:\Users\VbaDenJonesM\AppData\Local\Temp\1\CP105765084025Session\CPTrustFolder105765084041\PPTImport105765235799\data\asimages\{76A7ECDE-9ECF-4164-ABC5-1BFE078C913C}_32.png&quot;/&gt;&lt;left val=&quot;727&quot;/&gt;&lt;top val=&quot;687&quot;/&gt;&lt;width val=&quot;226&quot;/&gt;&lt;height val=&quot;45&quot;/&gt;&lt;hasText val=&quot;1&quot;/&gt;&lt;/Image&gt;&lt;/ThreeDShapeInfo&gt;"/>
</p:tagLst>
</file>

<file path=ppt/tags/tag11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9&quot;/&gt;&lt;/TableIndex&gt;&lt;/ShapeTextInfo&gt;"/>
  <p:tag name="HTML_SHAPEINFO" val="&lt;ThreeDShapeInfo&gt;&lt;uuid val=&quot;{696AA05D-B767-490D-BAE2-A5C6A45FE9E8}&quot;/&gt;&lt;isInvalidForFieldText val=&quot;0&quot;/&gt;&lt;Image&gt;&lt;filename val=&quot;C:\Users\VbaDenJonesM\AppData\Local\Temp\1\CP105765084025Session\CPTrustFolder105765084041\PPTImport105765235799\data\asimages\{696AA05D-B767-490D-BAE2-A5C6A45FE9E8}_32.png&quot;/&gt;&lt;left val=&quot;0&quot;/&gt;&lt;top val=&quot;278&quot;/&gt;&lt;width val=&quot;961&quot;/&gt;&lt;height val=&quot;202&quot;/&gt;&lt;hasText val=&quot;1&quot;/&gt;&lt;/Image&gt;&lt;/ThreeDShapeInfo&gt;"/>
</p:tagLst>
</file>

<file path=ppt/tags/tag1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quot;/&gt;&lt;/TableIndex&gt;&lt;/ShapeTextInfo&gt;"/>
</p:tagLst>
</file>

<file path=ppt/tags/tag1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2&quot;/&gt;&lt;/TableIndex&gt;&lt;/ShapeTextInfo&gt;"/>
</p:tagLst>
</file>

<file path=ppt/tags/tag1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4&quot;/&gt;&lt;lineCharCount val=&quot;6&quot;/&gt;&lt;lineCharCount val=&quot;7&quot;/&gt;&lt;lineCharCount val=&quot;6&quot;/&gt;&lt;lineCharCount val=&quot;5&quot;/&gt;&lt;/TableIndex&gt;&lt;/ShapeTextInfo&gt;"/>
</p:tagLst>
</file>

<file path=ppt/tags/tag1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quot;/&gt;&lt;/TableIndex&gt;&lt;/ShapeTextInfo&gt;"/>
</p:tagLst>
</file>

<file path=ppt/tags/tag1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8&quot;/&gt;&lt;/TableIndex&gt;&lt;/ShapeTextInfo&gt;"/>
  <p:tag name="PRESENTER_DUMMYTAG" val="&lt;DummyForForceWrite&gt;&lt;/DummyForForceWrite&gt;"/>
  <p:tag name="HTML_SHAPEINFO" val="&lt;ThreeDShapeInfo&gt;&lt;uuid val=&quot;{B42DB42F-439F-4CF3-B6A7-0876217CF81A}&quot;/&gt;&lt;isInvalidForFieldText val=&quot;0&quot;/&gt;&lt;Image&gt;&lt;filename val=&quot;C:\Users\VbaDenJonesM\AppData\Local\Temp\1\CP105765084025Session\CPTrustFolder105765084041\PPTImport105765235799\data\asimages\{B42DB42F-439F-4CF3-B6A7-0876217CF81A}_1.png&quot;/&gt;&lt;left val=&quot;71&quot;/&gt;&lt;top val=&quot;288&quot;/&gt;&lt;width val=&quot;817&quot;/&gt;&lt;height val=&quot;135&quot;/&gt;&lt;hasText val=&quot;1&quot;/&gt;&lt;/Image&gt;&lt;/ThreeDShapeInfo&gt;"/>
</p:tagLst>
</file>

<file path=ppt/tags/tag1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2&quot;/&gt;&lt;lineCharCount val=&quot;13&quot;/&gt;&lt;lineCharCount val=&quot;8&quot;/&gt;&lt;/TableIndex&gt;&lt;/ShapeTextInfo&gt;"/>
  <p:tag name="PRESENTER_DUMMYTAG" val="&lt;DummyForForceWrite&gt;&lt;/DummyForForceWrite&gt;"/>
  <p:tag name="HTML_SHAPEINFO" val="&lt;ThreeDShapeInfo&gt;&lt;uuid val=&quot;{9B751DFF-5091-4457-B544-46927575FDB7}&quot;/&gt;&lt;isInvalidForFieldText val=&quot;0&quot;/&gt;&lt;Image&gt;&lt;filename val=&quot;C:\Users\VbaDenJonesM\AppData\Local\Temp\1\CP105765084025Session\CPTrustFolder105765084041\PPTImport105765235799\data\asimages\{9B751DFF-5091-4457-B544-46927575FDB7}_1.png&quot;/&gt;&lt;left val=&quot;71&quot;/&gt;&lt;top val=&quot;491&quot;/&gt;&lt;width val=&quot;249&quot;/&gt;&lt;height val=&quot;93&quot;/&gt;&lt;hasText val=&quot;1&quot;/&gt;&lt;/Image&gt;&lt;/ThreeDShapeInfo&gt;"/>
</p:tagLst>
</file>

<file path=ppt/tags/tag1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3&quot;/&gt;&lt;/TableIndex&gt;&lt;/ShapeTextInfo&gt;"/>
  <p:tag name="PRESENTER_DUMMYTAG" val="&lt;DummyForForceWrite&gt;&lt;/DummyForForceWrite&gt;"/>
  <p:tag name="HTML_SHAPEINFO" val="&lt;ThreeDShapeInfo&gt;&lt;uuid val=&quot;{757750C0-2050-42F7-A33A-CD30A756E047}&quot;/&gt;&lt;isInvalidForFieldText val=&quot;0&quot;/&gt;&lt;Image&gt;&lt;filename val=&quot;C:\Users\VbaDenJonesM\AppData\Local\Temp\1\CP105765084025Session\CPTrustFolder105765084041\PPTImport105765235799\data\asimages\{757750C0-2050-42F7-A33A-CD30A756E047}_1.png&quot;/&gt;&lt;left val=&quot;639&quot;/&gt;&lt;top val=&quot;491&quot;/&gt;&lt;width val=&quot;249&quot;/&gt;&lt;height val=&quot;92&quot;/&gt;&lt;hasText val=&quot;1&quot;/&gt;&lt;/Image&gt;&lt;/ThreeDShapeInfo&gt;"/>
</p:tagLst>
</file>

<file path=ppt/tags/tag1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7&quot;/&gt;&lt;/TableIndex&gt;&lt;/ShapeTextInfo&gt;"/>
  <p:tag name="HTML_SHAPEINFO" val="&lt;ThreeDShapeInfo&gt;&lt;uuid val=&quot;{5959484D-526B-4154-9F20-DE30C957A45B}&quot;/&gt;&lt;isInvalidForFieldText val=&quot;0&quot;/&gt;&lt;Image&gt;&lt;filename val=&quot;C:\Users\VbaDenJonesM\AppData\Local\Temp\1\CP105765084025Session\CPTrustFolder105765084041\PPTImport105765235799\data\asimages\{5959484D-526B-4154-9F20-DE30C957A45B}_2.png&quot;/&gt;&lt;left val=&quot;0&quot;/&gt;&lt;top val=&quot;76&quot;/&gt;&lt;width val=&quot;961&quot;/&gt;&lt;height val=&quot;122&quot;/&gt;&lt;hasText val=&quot;1&quot;/&gt;&lt;/Image&gt;&lt;/ThreeDShapeInfo&gt;"/>
</p:tagLst>
</file>

<file path=ppt/tags/tag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2&quot;/&gt;&lt;/TableIndex&gt;&lt;/ShapeTextInfo&gt;"/>
</p:tagLst>
</file>

<file path=ppt/tags/tag2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9&quot;/&gt;&lt;lineCharCount val=&quot;65&quot;/&gt;&lt;lineCharCount val=&quot;25&quot;/&gt;&lt;lineCharCount val=&quot;64&quot;/&gt;&lt;lineCharCount val=&quot;65&quot;/&gt;&lt;lineCharCount val=&quot;10&quot;/&gt;&lt;lineCharCount val=&quot;70&quot;/&gt;&lt;lineCharCount val=&quot;15&quot;/&gt;&lt;lineCharCount val=&quot;61&quot;/&gt;&lt;lineCharCount val=&quot;60&quot;/&gt;&lt;/TableIndex&gt;&lt;/ShapeTextInfo&gt;"/>
  <p:tag name="HTML_SHAPEINFO" val="&lt;ThreeDShapeInfo&gt;&lt;uuid val=&quot;{7E5B7234-F4B6-40FB-B15C-F2865ABC078D}&quot;/&gt;&lt;isInvalidForFieldText val=&quot;0&quot;/&gt;&lt;Image&gt;&lt;filename val=&quot;C:\Users\VbaDenJonesM\AppData\Local\Temp\1\CP105765084025Session\CPTrustFolder105765084041\PPTImport105765235799\data\asimages\{7E5B7234-F4B6-40FB-B15C-F2865ABC078D}_2.png&quot;/&gt;&lt;left val=&quot;42&quot;/&gt;&lt;top val=&quot;212&quot;/&gt;&lt;width val=&quot;870&quot;/&gt;&lt;height val=&quot;415&quot;/&gt;&lt;hasText val=&quot;1&quot;/&gt;&lt;/Image&gt;&lt;/ThreeDShapeInfo&gt;"/>
</p:tagLst>
</file>

<file path=ppt/tags/tag2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quot;/&gt;&lt;/TableIndex&gt;&lt;/ShapeTextInfo&gt;"/>
  <p:tag name="HTML_SHAPEINFO" val="&lt;ThreeDShapeInfo&gt;&lt;uuid val=&quot;{9A6C3786-AD70-44BD-9E72-D52FA25A3FF0}&quot;/&gt;&lt;isInvalidForFieldText val=&quot;0&quot;/&gt;&lt;Image&gt;&lt;filename val=&quot;C:\Users\VbaDenJonesM\AppData\Local\Temp\1\CP105765084025Session\CPTrustFolder105765084041\PPTImport105765235799\data\asimages\{9A6C3786-AD70-44BD-9E72-D52FA25A3FF0}_2.png&quot;/&gt;&lt;left val=&quot;727&quot;/&gt;&lt;top val=&quot;687&quot;/&gt;&lt;width val=&quot;226&quot;/&gt;&lt;height val=&quot;45&quot;/&gt;&lt;hasText val=&quot;1&quot;/&gt;&lt;/Image&gt;&lt;/ThreeDShapeInfo&gt;"/>
</p:tagLst>
</file>

<file path=ppt/tags/tag2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1&quot;/&gt;&lt;lineCharCount val=&quot;63&quot;/&gt;&lt;lineCharCount val=&quot;10&quot;/&gt;&lt;lineCharCount val=&quot;71&quot;/&gt;&lt;lineCharCount val=&quot;15&quot;/&gt;&lt;lineCharCount val=&quot;75&quot;/&gt;&lt;lineCharCount val=&quot;49&quot;/&gt;&lt;lineCharCount val=&quot;66&quot;/&gt;&lt;lineCharCount val=&quot;13&quot;/&gt;&lt;lineCharCount val=&quot;68&quot;/&gt;&lt;lineCharCount val=&quot;67&quot;/&gt;&lt;lineCharCount val=&quot;30&quot;/&gt;&lt;/TableIndex&gt;&lt;/ShapeTextInfo&gt;"/>
  <p:tag name="HTML_SHAPEINFO" val="&lt;ThreeDShapeInfo&gt;&lt;uuid val=&quot;{11CA1AF8-F18C-4B7B-882F-AE72E0260F43}&quot;/&gt;&lt;isInvalidForFieldText val=&quot;0&quot;/&gt;&lt;Image&gt;&lt;filename val=&quot;C:\Users\VbaDenJonesM\AppData\Local\Temp\1\CP105765084025Session\CPTrustFolder105765084041\PPTImport105765235799\data\asimages\{11CA1AF8-F18C-4B7B-882F-AE72E0260F43}_3.png&quot;/&gt;&lt;left val=&quot;42&quot;/&gt;&lt;top val=&quot;212&quot;/&gt;&lt;width val=&quot;878&quot;/&gt;&lt;height val=&quot;415&quot;/&gt;&lt;hasText val=&quot;1&quot;/&gt;&lt;/Image&gt;&lt;/ThreeDShapeInfo&gt;"/>
</p:tagLst>
</file>

<file path=ppt/tags/tag2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quot;/&gt;&lt;/TableIndex&gt;&lt;/ShapeTextInfo&gt;"/>
  <p:tag name="HTML_SHAPEINFO" val="&lt;ThreeDShapeInfo&gt;&lt;uuid val=&quot;{685AE28D-424B-48C9-8474-DA0E3EC4B633}&quot;/&gt;&lt;isInvalidForFieldText val=&quot;0&quot;/&gt;&lt;Image&gt;&lt;filename val=&quot;C:\Users\VbaDenJonesM\AppData\Local\Temp\1\CP105765084025Session\CPTrustFolder105765084041\PPTImport105765235799\data\asimages\{685AE28D-424B-48C9-8474-DA0E3EC4B633}_3.png&quot;/&gt;&lt;left val=&quot;727&quot;/&gt;&lt;top val=&quot;687&quot;/&gt;&lt;width val=&quot;226&quot;/&gt;&lt;height val=&quot;45&quot;/&gt;&lt;hasText val=&quot;1&quot;/&gt;&lt;/Image&gt;&lt;/ThreeDShapeInfo&gt;"/>
</p:tagLst>
</file>

<file path=ppt/tags/tag2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0&quot;/&gt;&lt;/TableIndex&gt;&lt;/ShapeTextInfo&gt;"/>
  <p:tag name="HTML_SHAPEINFO" val="&lt;ThreeDShapeInfo&gt;&lt;uuid val=&quot;{97A0A8A1-14E8-4C67-AD1E-816C5FBE3F82}&quot;/&gt;&lt;isInvalidForFieldText val=&quot;0&quot;/&gt;&lt;Image&gt;&lt;filename val=&quot;C:\Users\VbaDenJonesM\AppData\Local\Temp\1\CP105765084025Session\CPTrustFolder105765084041\PPTImport105765235799\data\asimages\{97A0A8A1-14E8-4C67-AD1E-816C5FBE3F82}_3.png&quot;/&gt;&lt;left val=&quot;0&quot;/&gt;&lt;top val=&quot;76&quot;/&gt;&lt;width val=&quot;961&quot;/&gt;&lt;height val=&quot;122&quot;/&gt;&lt;hasText val=&quot;1&quot;/&gt;&lt;/Image&gt;&lt;/ThreeDShapeInfo&gt;"/>
</p:tagLst>
</file>

<file path=ppt/tags/tag2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2&quot;/&gt;&lt;/TableIndex&gt;&lt;/ShapeTextInfo&gt;"/>
  <p:tag name="HTML_SHAPEINFO" val="&lt;ThreeDShapeInfo&gt;&lt;uuid val=&quot;{71A65D21-2AA6-4A16-931C-99388826E44D}&quot;/&gt;&lt;isInvalidForFieldText val=&quot;0&quot;/&gt;&lt;Image&gt;&lt;filename val=&quot;C:\Users\VbaDenJonesM\AppData\Local\Temp\1\CP105765084025Session\CPTrustFolder105765084041\PPTImport105765235799\data\asimages\{71A65D21-2AA6-4A16-931C-99388826E44D}_4.png&quot;/&gt;&lt;left val=&quot;0&quot;/&gt;&lt;top val=&quot;76&quot;/&gt;&lt;width val=&quot;961&quot;/&gt;&lt;height val=&quot;122&quot;/&gt;&lt;hasText val=&quot;1&quot;/&gt;&lt;/Image&gt;&lt;/ThreeDShapeInfo&gt;"/>
</p:tagLst>
</file>

<file path=ppt/tags/tag2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7&quot;/&gt;&lt;lineCharCount val=&quot;69&quot;/&gt;&lt;lineCharCount val=&quot;24&quot;/&gt;&lt;lineCharCount val=&quot;1&quot;/&gt;&lt;lineCharCount val=&quot;60&quot;/&gt;&lt;lineCharCount val=&quot;27&quot;/&gt;&lt;lineCharCount val=&quot;1&quot;/&gt;&lt;lineCharCount val=&quot;1&quot;/&gt;&lt;/TableIndex&gt;&lt;/ShapeTextInfo&gt;"/>
  <p:tag name="HTML_SHAPEINFO" val="&lt;ThreeDShapeInfo&gt;&lt;uuid val=&quot;{B83E7FF2-096B-4F98-8933-05D5F5EBF7FC}&quot;/&gt;&lt;isInvalidForFieldText val=&quot;0&quot;/&gt;&lt;Image&gt;&lt;filename val=&quot;C:\Users\VbaDenJonesM\AppData\Local\Temp\1\CP105765084025Session\CPTrustFolder105765084041\PPTImport105765235799\data\asimages\{B83E7FF2-096B-4F98-8933-05D5F5EBF7FC}_4.png&quot;/&gt;&lt;left val=&quot;42&quot;/&gt;&lt;top val=&quot;212&quot;/&gt;&lt;width val=&quot;880&quot;/&gt;&lt;height val=&quot;415&quot;/&gt;&lt;hasText val=&quot;1&quot;/&gt;&lt;/Image&gt;&lt;/ThreeDShapeInfo&gt;"/>
</p:tagLst>
</file>

<file path=ppt/tags/tag2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quot;/&gt;&lt;/TableIndex&gt;&lt;/ShapeTextInfo&gt;"/>
  <p:tag name="HTML_SHAPEINFO" val="&lt;ThreeDShapeInfo&gt;&lt;uuid val=&quot;{E9A20641-943E-48CF-AD01-C339824411FC}&quot;/&gt;&lt;isInvalidForFieldText val=&quot;0&quot;/&gt;&lt;Image&gt;&lt;filename val=&quot;C:\Users\VbaDenJonesM\AppData\Local\Temp\1\CP105765084025Session\CPTrustFolder105765084041\PPTImport105765235799\data\asimages\{E9A20641-943E-48CF-AD01-C339824411FC}_4.png&quot;/&gt;&lt;left val=&quot;727&quot;/&gt;&lt;top val=&quot;687&quot;/&gt;&lt;width val=&quot;226&quot;/&gt;&lt;height val=&quot;45&quot;/&gt;&lt;hasText val=&quot;1&quot;/&gt;&lt;/Image&gt;&lt;/ThreeDShapeInfo&gt;"/>
</p:tagLst>
</file>

<file path=ppt/tags/tag2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quot;/&gt;&lt;/TableIndex&gt;&lt;/ShapeTextInfo&gt;"/>
  <p:tag name="HTML_SHAPEINFO" val="&lt;ThreeDShapeInfo&gt;&lt;uuid val=&quot;{1B6C9B30-73B2-42CD-BE45-2C561D29B165}&quot;/&gt;&lt;isInvalidForFieldText val=&quot;0&quot;/&gt;&lt;Image&gt;&lt;filename val=&quot;C:\Users\VbaDenJonesM\AppData\Local\Temp\1\CP105765084025Session\CPTrustFolder105765084041\PPTImport105765235799\data\asimages\{1B6C9B30-73B2-42CD-BE45-2C561D29B165}_4.png&quot;/&gt;&lt;left val=&quot;83&quot;/&gt;&lt;top val=&quot;239&quot;/&gt;&lt;width val=&quot;812&quot;/&gt;&lt;height val=&quot;79&quot;/&gt;&lt;hasText val=&quot;1&quot;/&gt;&lt;/Image&gt;&lt;/ThreeDShapeInfo&gt;"/>
</p:tagLst>
</file>

<file path=ppt/tags/tag2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6&quot;/&gt;&lt;/TableIndex&gt;&lt;/ShapeTextInfo&gt;"/>
  <p:tag name="HTML_SHAPEINFO" val="&lt;ThreeDShapeInfo&gt;&lt;uuid val=&quot;{0C660590-30BD-4A87-B5B3-F033195BE3C1}&quot;/&gt;&lt;isInvalidForFieldText val=&quot;0&quot;/&gt;&lt;Image&gt;&lt;filename val=&quot;C:\Users\VbaDenJonesM\AppData\Local\Temp\1\CP105765084025Session\CPTrustFolder105765084041\PPTImport105765235799\data\asimages\{0C660590-30BD-4A87-B5B3-F033195BE3C1}_5.png&quot;/&gt;&lt;left val=&quot;0&quot;/&gt;&lt;top val=&quot;76&quot;/&gt;&lt;width val=&quot;961&quot;/&gt;&lt;height val=&quot;122&quot;/&gt;&lt;hasText val=&quot;1&quot;/&gt;&lt;/Image&gt;&lt;/ThreeDShapeInfo&gt;"/>
</p:tagLst>
</file>

<file path=ppt/tags/tag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3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8&quot;/&gt;&lt;lineCharCount val=&quot;12&quot;/&gt;&lt;lineCharCount val=&quot;9&quot;/&gt;&lt;lineCharCount val=&quot;17&quot;/&gt;&lt;lineCharCount val=&quot;10&quot;/&gt;&lt;lineCharCount val=&quot;14&quot;/&gt;&lt;lineCharCount val=&quot;16&quot;/&gt;&lt;lineCharCount val=&quot;13&quot;/&gt;&lt;lineCharCount val=&quot;9&quot;/&gt;&lt;/TableIndex&gt;&lt;/ShapeTextInfo&gt;"/>
  <p:tag name="HTML_SHAPEINFO" val="&lt;ThreeDShapeInfo&gt;&lt;uuid val=&quot;{6561ECF2-CFB0-4A47-822A-D6515A0E166A}&quot;/&gt;&lt;isInvalidForFieldText val=&quot;0&quot;/&gt;&lt;Image&gt;&lt;filename val=&quot;C:\Users\VbaDenJonesM\AppData\Local\Temp\1\CP105765084025Session\CPTrustFolder105765084041\PPTImport105765235799\data\asimages\{6561ECF2-CFB0-4A47-822A-D6515A0E166A}_5.png&quot;/&gt;&lt;left val=&quot;87&quot;/&gt;&lt;top val=&quot;212&quot;/&gt;&lt;width val=&quot;825&quot;/&gt;&lt;height val=&quot;415&quot;/&gt;&lt;hasText val=&quot;1&quot;/&gt;&lt;/Image&gt;&lt;/ThreeDShapeInfo&gt;"/>
</p:tagLst>
</file>

<file path=ppt/tags/tag3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quot;/&gt;&lt;/TableIndex&gt;&lt;/ShapeTextInfo&gt;"/>
  <p:tag name="HTML_SHAPEINFO" val="&lt;ThreeDShapeInfo&gt;&lt;uuid val=&quot;{D58B73A6-5FFF-473C-8491-E7D4C2A1F900}&quot;/&gt;&lt;isInvalidForFieldText val=&quot;0&quot;/&gt;&lt;Image&gt;&lt;filename val=&quot;C:\Users\VbaDenJonesM\AppData\Local\Temp\1\CP105765084025Session\CPTrustFolder105765084041\PPTImport105765235799\data\asimages\{D58B73A6-5FFF-473C-8491-E7D4C2A1F900}_5.png&quot;/&gt;&lt;left val=&quot;0&quot;/&gt;&lt;top val=&quot;0&quot;/&gt;&lt;width val=&quot;1&quot;/&gt;&lt;height val=&quot;1&quot;/&gt;&lt;hasText val=&quot;1&quot;/&gt;&lt;/Image&gt;&lt;/ThreeDShapeInfo&gt;"/>
</p:tagLst>
</file>

<file path=ppt/tags/tag3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8&quot;/&gt;&lt;lineCharCount val=&quot;17&quot;/&gt;&lt;lineCharCount val=&quot;17&quot;/&gt;&lt;lineCharCount val=&quot;14&quot;/&gt;&lt;lineCharCount val=&quot;24&quot;/&gt;&lt;lineCharCount val=&quot;12&quot;/&gt;&lt;lineCharCount val=&quot;32&quot;/&gt;&lt;lineCharCount val=&quot;33&quot;/&gt;&lt;lineCharCount val=&quot;22&quot;/&gt;&lt;/TableIndex&gt;&lt;/ShapeTextInfo&gt;"/>
  <p:tag name="HTML_SHAPEINFO" val="&lt;ThreeDShapeInfo&gt;&lt;uuid val=&quot;{4400AB8B-8376-43D1-B378-0638C2468195}&quot;/&gt;&lt;isInvalidForFieldText val=&quot;0&quot;/&gt;&lt;Image&gt;&lt;filename val=&quot;C:\Users\VbaDenJonesM\AppData\Local\Temp\1\CP105765084025Session\CPTrustFolder105765084041\PPTImport105765235799\data\asimages\{4400AB8B-8376-43D1-B378-0638C2468195}_5.png&quot;/&gt;&lt;left val=&quot;435&quot;/&gt;&lt;top val=&quot;212&quot;/&gt;&lt;width val=&quot;443&quot;/&gt;&lt;height val=&quot;297&quot;/&gt;&lt;hasText val=&quot;1&quot;/&gt;&lt;/Image&gt;&lt;/ThreeDShapeInfo&gt;"/>
</p:tagLst>
</file>

<file path=ppt/tags/tag3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quot;/&gt;&lt;/TableIndex&gt;&lt;/ShapeTextInfo&gt;"/>
  <p:tag name="HTML_SHAPEINFO" val="&lt;ThreeDShapeInfo&gt;&lt;uuid val=&quot;{F706D0E1-39C9-4142-8A48-7D5515F26657}&quot;/&gt;&lt;isInvalidForFieldText val=&quot;0&quot;/&gt;&lt;Image&gt;&lt;filename val=&quot;C:\Users\VbaDenJonesM\AppData\Local\Temp\1\CP105765084025Session\CPTrustFolder105765084041\PPTImport105765235799\data\asimages\{F706D0E1-39C9-4142-8A48-7D5515F26657}_5.png&quot;/&gt;&lt;left val=&quot;727&quot;/&gt;&lt;top val=&quot;687&quot;/&gt;&lt;width val=&quot;226&quot;/&gt;&lt;height val=&quot;45&quot;/&gt;&lt;hasText val=&quot;1&quot;/&gt;&lt;/Image&gt;&lt;/ThreeDShapeInfo&gt;"/>
</p:tagLst>
</file>

<file path=ppt/tags/tag3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4&quot;/&gt;&lt;/TableIndex&gt;&lt;/ShapeTextInfo&gt;"/>
  <p:tag name="HTML_SHAPEINFO" val="&lt;ThreeDShapeInfo&gt;&lt;uuid val=&quot;{90E71777-E96C-4EC8-9C13-970B6B88F253}&quot;/&gt;&lt;isInvalidForFieldText val=&quot;0&quot;/&gt;&lt;Image&gt;&lt;filename val=&quot;C:\Users\VbaDenJonesM\AppData\Local\Temp\1\CP105765084025Session\CPTrustFolder105765084041\PPTImport105765235799\data\asimages\{90E71777-E96C-4EC8-9C13-970B6B88F253}_10.png&quot;/&gt;&lt;left val=&quot;0&quot;/&gt;&lt;top val=&quot;76&quot;/&gt;&lt;width val=&quot;961&quot;/&gt;&lt;height val=&quot;122&quot;/&gt;&lt;hasText val=&quot;1&quot;/&gt;&lt;/Image&gt;&lt;/ThreeDShapeInfo&gt;"/>
</p:tagLst>
</file>

<file path=ppt/tags/tag3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0&quot;/&gt;&lt;lineCharCount val=&quot;28&quot;/&gt;&lt;lineCharCount val=&quot;47&quot;/&gt;&lt;lineCharCount val=&quot;39&quot;/&gt;&lt;lineCharCount val=&quot;1&quot;/&gt;&lt;lineCharCount val=&quot;41&quot;/&gt;&lt;lineCharCount val=&quot;55&quot;/&gt;&lt;lineCharCount val=&quot;50&quot;/&gt;&lt;lineCharCount val=&quot;1&quot;/&gt;&lt;lineCharCount val=&quot;72&quot;/&gt;&lt;lineCharCount val=&quot;72&quot;/&gt;&lt;/TableIndex&gt;&lt;/ShapeTextInfo&gt;"/>
  <p:tag name="HTML_SHAPEINFO" val="&lt;ThreeDShapeInfo&gt;&lt;uuid val=&quot;{F77C67F8-09A3-4B7F-BDF1-D029CB1B1BE6}&quot;/&gt;&lt;isInvalidForFieldText val=&quot;0&quot;/&gt;&lt;Image&gt;&lt;filename val=&quot;C:\Users\VbaDenJonesM\AppData\Local\Temp\1\CP105765084025Session\CPTrustFolder105765084041\PPTImport105765235799\data\asimages\{F77C67F8-09A3-4B7F-BDF1-D029CB1B1BE6}_10.png&quot;/&gt;&lt;left val=&quot;40&quot;/&gt;&lt;top val=&quot;212&quot;/&gt;&lt;width val=&quot;871&quot;/&gt;&lt;height val=&quot;415&quot;/&gt;&lt;hasText val=&quot;1&quot;/&gt;&lt;/Image&gt;&lt;/ThreeDShapeInfo&gt;"/>
</p:tagLst>
</file>

<file path=ppt/tags/tag3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quot;/&gt;&lt;/TableIndex&gt;&lt;/ShapeTextInfo&gt;"/>
  <p:tag name="HTML_SHAPEINFO" val="&lt;ThreeDShapeInfo&gt;&lt;uuid val=&quot;{4D5921AE-EED9-4089-947A-2CC169608C7B}&quot;/&gt;&lt;isInvalidForFieldText val=&quot;0&quot;/&gt;&lt;Image&gt;&lt;filename val=&quot;C:\Users\VbaDenJonesM\AppData\Local\Temp\1\CP105765084025Session\CPTrustFolder105765084041\PPTImport105765235799\data\asimages\{4D5921AE-EED9-4089-947A-2CC169608C7B}_10.png&quot;/&gt;&lt;left val=&quot;727&quot;/&gt;&lt;top val=&quot;687&quot;/&gt;&lt;width val=&quot;226&quot;/&gt;&lt;height val=&quot;45&quot;/&gt;&lt;hasText val=&quot;1&quot;/&gt;&lt;/Image&gt;&lt;/ThreeDShapeInfo&gt;"/>
</p:tagLst>
</file>

<file path=ppt/tags/tag3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1&quot;/&gt;&lt;/TableIndex&gt;&lt;/ShapeTextInfo&gt;"/>
  <p:tag name="HTML_SHAPEINFO" val="&lt;ThreeDShapeInfo&gt;&lt;uuid val=&quot;{00FB2758-73C9-40EB-8326-43ED68C243E6}&quot;/&gt;&lt;isInvalidForFieldText val=&quot;0&quot;/&gt;&lt;Image&gt;&lt;filename val=&quot;C:\Users\VbaDenJonesM\AppData\Local\Temp\1\CP105765084025Session\CPTrustFolder105765084041\PPTImport105765235799\data\asimages\{00FB2758-73C9-40EB-8326-43ED68C243E6}_11.png&quot;/&gt;&lt;left val=&quot;0&quot;/&gt;&lt;top val=&quot;76&quot;/&gt;&lt;width val=&quot;961&quot;/&gt;&lt;height val=&quot;122&quot;/&gt;&lt;hasText val=&quot;1&quot;/&gt;&lt;/Image&gt;&lt;/ThreeDShapeInfo&gt;"/>
</p:tagLst>
</file>

<file path=ppt/tags/tag3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0&quot;/&gt;&lt;lineCharCount val=&quot;54&quot;/&gt;&lt;lineCharCount val=&quot;43&quot;/&gt;&lt;lineCharCount val=&quot;42&quot;/&gt;&lt;lineCharCount val=&quot;1&quot;/&gt;&lt;lineCharCount val=&quot;32&quot;/&gt;&lt;lineCharCount val=&quot;1&quot;/&gt;&lt;lineCharCount val=&quot;13&quot;/&gt;&lt;lineCharCount val=&quot;1&quot;/&gt;&lt;lineCharCount val=&quot;38&quot;/&gt;&lt;lineCharCount val=&quot;49&quot;/&gt;&lt;/TableIndex&gt;&lt;/ShapeTextInfo&gt;"/>
  <p:tag name="HTML_SHAPEINFO" val="&lt;ThreeDShapeInfo&gt;&lt;uuid val=&quot;{B4707022-F0BE-443E-95CF-12F3CD4A951A}&quot;/&gt;&lt;isInvalidForFieldText val=&quot;0&quot;/&gt;&lt;Image&gt;&lt;filename val=&quot;C:\Users\VbaDenJonesM\AppData\Local\Temp\1\CP105765084025Session\CPTrustFolder105765084041\PPTImport105765235799\data\asimages\{B4707022-F0BE-443E-95CF-12F3CD4A951A}_11.png&quot;/&gt;&lt;left val=&quot;42&quot;/&gt;&lt;top val=&quot;212&quot;/&gt;&lt;width val=&quot;870&quot;/&gt;&lt;height val=&quot;415&quot;/&gt;&lt;hasText val=&quot;1&quot;/&gt;&lt;/Image&gt;&lt;/ThreeDShapeInfo&gt;"/>
</p:tagLst>
</file>

<file path=ppt/tags/tag3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quot;/&gt;&lt;/TableIndex&gt;&lt;/ShapeTextInfo&gt;"/>
  <p:tag name="HTML_SHAPEINFO" val="&lt;ThreeDShapeInfo&gt;&lt;uuid val=&quot;{F2305D2D-5BDE-40E9-B6F4-40634562C6D8}&quot;/&gt;&lt;isInvalidForFieldText val=&quot;0&quot;/&gt;&lt;Image&gt;&lt;filename val=&quot;C:\Users\VbaDenJonesM\AppData\Local\Temp\1\CP105765084025Session\CPTrustFolder105765084041\PPTImport105765235799\data\asimages\{F2305D2D-5BDE-40E9-B6F4-40634562C6D8}_11.png&quot;/&gt;&lt;left val=&quot;727&quot;/&gt;&lt;top val=&quot;687&quot;/&gt;&lt;width val=&quot;226&quot;/&gt;&lt;height val=&quot;45&quot;/&gt;&lt;hasText val=&quot;1&quot;/&gt;&lt;/Image&gt;&lt;/ThreeDShapeInfo&gt;"/>
</p:tagLst>
</file>

<file path=ppt/tags/tag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quot;/&gt;&lt;/TableIndex&gt;&lt;/ShapeTextInfo&gt;"/>
</p:tagLst>
</file>

<file path=ppt/tags/tag4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7&quot;/&gt;&lt;/TableIndex&gt;&lt;/ShapeTextInfo&gt;"/>
  <p:tag name="HTML_SHAPEINFO" val="&lt;ThreeDShapeInfo&gt;&lt;uuid val=&quot;{EA1F46D3-94B1-42DE-A16E-5E0785DC84A0}&quot;/&gt;&lt;isInvalidForFieldText val=&quot;0&quot;/&gt;&lt;Image&gt;&lt;filename val=&quot;C:\Users\VbaDenJonesM\AppData\Local\Temp\1\CP105765084025Session\CPTrustFolder105765084041\PPTImport105765235799\data\asimages\{EA1F46D3-94B1-42DE-A16E-5E0785DC84A0}_13.png&quot;/&gt;&lt;left val=&quot;0&quot;/&gt;&lt;top val=&quot;76&quot;/&gt;&lt;width val=&quot;961&quot;/&gt;&lt;height val=&quot;122&quot;/&gt;&lt;hasText val=&quot;1&quot;/&gt;&lt;/Image&gt;&lt;/ThreeDShapeInfo&gt;"/>
</p:tagLst>
</file>

<file path=ppt/tags/tag4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7&quot;/&gt;&lt;lineCharCount val=&quot;58&quot;/&gt;&lt;lineCharCount val=&quot;1&quot;/&gt;&lt;lineCharCount val=&quot;70&quot;/&gt;&lt;lineCharCount val=&quot;1&quot;/&gt;&lt;lineCharCount val=&quot;67&quot;/&gt;&lt;lineCharCount val=&quot;1&quot;/&gt;&lt;lineCharCount val=&quot;65&quot;/&gt;&lt;/TableIndex&gt;&lt;/ShapeTextInfo&gt;"/>
  <p:tag name="HTML_SHAPEINFO" val="&lt;ThreeDShapeInfo&gt;&lt;uuid val=&quot;{E048D28D-EA00-41E1-9304-3338577017E9}&quot;/&gt;&lt;isInvalidForFieldText val=&quot;0&quot;/&gt;&lt;Image&gt;&lt;filename val=&quot;C:\Users\VbaDenJonesM\AppData\Local\Temp\1\CP105765084025Session\CPTrustFolder105765084041\PPTImport105765235799\data\asimages\{E048D28D-EA00-41E1-9304-3338577017E9}_13.png&quot;/&gt;&lt;left val=&quot;40&quot;/&gt;&lt;top val=&quot;212&quot;/&gt;&lt;width val=&quot;871&quot;/&gt;&lt;height val=&quot;415&quot;/&gt;&lt;hasText val=&quot;1&quot;/&gt;&lt;/Image&gt;&lt;/ThreeDShapeInfo&gt;"/>
</p:tagLst>
</file>

<file path=ppt/tags/tag4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quot;/&gt;&lt;/TableIndex&gt;&lt;/ShapeTextInfo&gt;"/>
  <p:tag name="HTML_SHAPEINFO" val="&lt;ThreeDShapeInfo&gt;&lt;uuid val=&quot;{54754A1A-F99B-437B-A709-551DB1211CE8}&quot;/&gt;&lt;isInvalidForFieldText val=&quot;0&quot;/&gt;&lt;Image&gt;&lt;filename val=&quot;C:\Users\VbaDenJonesM\AppData\Local\Temp\1\CP105765084025Session\CPTrustFolder105765084041\PPTImport105765235799\data\asimages\{54754A1A-F99B-437B-A709-551DB1211CE8}_13.png&quot;/&gt;&lt;left val=&quot;727&quot;/&gt;&lt;top val=&quot;687&quot;/&gt;&lt;width val=&quot;226&quot;/&gt;&lt;height val=&quot;45&quot;/&gt;&lt;hasText val=&quot;1&quot;/&gt;&lt;/Image&gt;&lt;/ThreeDShapeInfo&gt;"/>
</p:tagLst>
</file>

<file path=ppt/tags/tag4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0&quot;/&gt;&lt;/TableIndex&gt;&lt;/ShapeTextInfo&gt;"/>
  <p:tag name="HTML_SHAPEINFO" val="&lt;ThreeDShapeInfo&gt;&lt;uuid val=&quot;{FDE1F4F9-277E-49F5-8114-8463BF35FD59}&quot;/&gt;&lt;isInvalidForFieldText val=&quot;0&quot;/&gt;&lt;Image&gt;&lt;filename val=&quot;C:\Users\VbaDenJonesM\AppData\Local\Temp\1\CP105765084025Session\CPTrustFolder105765084041\PPTImport105765235799\data\asimages\{FDE1F4F9-277E-49F5-8114-8463BF35FD59}_6.png&quot;/&gt;&lt;left val=&quot;0&quot;/&gt;&lt;top val=&quot;76&quot;/&gt;&lt;width val=&quot;961&quot;/&gt;&lt;height val=&quot;122&quot;/&gt;&lt;hasText val=&quot;1&quot;/&gt;&lt;/Image&gt;&lt;/ThreeDShapeInfo&gt;"/>
</p:tagLst>
</file>

<file path=ppt/tags/tag4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9&quot;/&gt;&lt;lineCharCount val=&quot;60&quot;/&gt;&lt;lineCharCount val=&quot;1&quot;/&gt;&lt;lineCharCount val=&quot;73&quot;/&gt;&lt;lineCharCount val=&quot;24&quot;/&gt;&lt;lineCharCount val=&quot;55&quot;/&gt;&lt;lineCharCount val=&quot;42&quot;/&gt;&lt;lineCharCount val=&quot;1&quot;/&gt;&lt;lineCharCount val=&quot;77&quot;/&gt;&lt;lineCharCount val=&quot;65&quot;/&gt;&lt;/TableIndex&gt;&lt;/ShapeTextInfo&gt;"/>
  <p:tag name="HTML_SHAPEINFO" val="&lt;ThreeDShapeInfo&gt;&lt;uuid val=&quot;{60A38EFA-1E4D-4EB5-9702-2CC1744F2DAD}&quot;/&gt;&lt;isInvalidForFieldText val=&quot;0&quot;/&gt;&lt;Image&gt;&lt;filename val=&quot;C:\Users\VbaDenJonesM\AppData\Local\Temp\1\CP105765084025Session\CPTrustFolder105765084041\PPTImport105765235799\data\asimages\{60A38EFA-1E4D-4EB5-9702-2CC1744F2DAD}_6.png&quot;/&gt;&lt;left val=&quot;40&quot;/&gt;&lt;top val=&quot;212&quot;/&gt;&lt;width val=&quot;878&quot;/&gt;&lt;height val=&quot;415&quot;/&gt;&lt;hasText val=&quot;1&quot;/&gt;&lt;/Image&gt;&lt;/ThreeDShapeInfo&gt;"/>
</p:tagLst>
</file>

<file path=ppt/tags/tag4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quot;/&gt;&lt;/TableIndex&gt;&lt;/ShapeTextInfo&gt;"/>
  <p:tag name="HTML_SHAPEINFO" val="&lt;ThreeDShapeInfo&gt;&lt;uuid val=&quot;{E706E09D-7A95-4A86-BA04-1C018D3400A3}&quot;/&gt;&lt;isInvalidForFieldText val=&quot;0&quot;/&gt;&lt;Image&gt;&lt;filename val=&quot;C:\Users\VbaDenJonesM\AppData\Local\Temp\1\CP105765084025Session\CPTrustFolder105765084041\PPTImport105765235799\data\asimages\{E706E09D-7A95-4A86-BA04-1C018D3400A3}_6.png&quot;/&gt;&lt;left val=&quot;727&quot;/&gt;&lt;top val=&quot;687&quot;/&gt;&lt;width val=&quot;226&quot;/&gt;&lt;height val=&quot;45&quot;/&gt;&lt;hasText val=&quot;1&quot;/&gt;&lt;/Image&gt;&lt;/ThreeDShapeInfo&gt;"/>
</p:tagLst>
</file>

<file path=ppt/tags/tag4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3&quot;/&gt;&lt;/TableIndex&gt;&lt;/ShapeTextInfo&gt;"/>
  <p:tag name="HTML_SHAPEINFO" val="&lt;ThreeDShapeInfo&gt;&lt;uuid val=&quot;{FE759EBD-77E0-4723-AB85-3B05D07A62A7}&quot;/&gt;&lt;isInvalidForFieldText val=&quot;0&quot;/&gt;&lt;Image&gt;&lt;filename val=&quot;C:\Users\VbaDenJonesM\AppData\Local\Temp\1\CP105765084025Session\CPTrustFolder105765084041\PPTImport105765235799\data\asimages\{FE759EBD-77E0-4723-AB85-3B05D07A62A7}_7.png&quot;/&gt;&lt;left val=&quot;0&quot;/&gt;&lt;top val=&quot;76&quot;/&gt;&lt;width val=&quot;961&quot;/&gt;&lt;height val=&quot;122&quot;/&gt;&lt;hasText val=&quot;1&quot;/&gt;&lt;/Image&gt;&lt;/ThreeDShapeInfo&gt;"/>
</p:tagLst>
</file>

<file path=ppt/tags/tag4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9&quot;/&gt;&lt;lineCharCount val=&quot;8&quot;/&gt;&lt;lineCharCount val=&quot;49&quot;/&gt;&lt;lineCharCount val=&quot;35&quot;/&gt;&lt;lineCharCount val=&quot;38&quot;/&gt;&lt;lineCharCount val=&quot;1&quot;/&gt;&lt;lineCharCount val=&quot;5&quot;/&gt;&lt;lineCharCount val=&quot;76&quot;/&gt;&lt;lineCharCount val=&quot;12&quot;/&gt;&lt;lineCharCount val=&quot;68&quot;/&gt;&lt;/TableIndex&gt;&lt;/ShapeTextInfo&gt;"/>
  <p:tag name="HTML_SHAPEINFO" val="&lt;ThreeDShapeInfo&gt;&lt;uuid val=&quot;{74D3653F-EEC3-4163-BEFB-07452ED6D1E9}&quot;/&gt;&lt;isInvalidForFieldText val=&quot;0&quot;/&gt;&lt;Image&gt;&lt;filename val=&quot;C:\Users\VbaDenJonesM\AppData\Local\Temp\1\CP105765084025Session\CPTrustFolder105765084041\PPTImport105765235799\data\asimages\{74D3653F-EEC3-4163-BEFB-07452ED6D1E9}_7.png&quot;/&gt;&lt;left val=&quot;42&quot;/&gt;&lt;top val=&quot;212&quot;/&gt;&lt;width val=&quot;870&quot;/&gt;&lt;height val=&quot;415&quot;/&gt;&lt;hasText val=&quot;1&quot;/&gt;&lt;/Image&gt;&lt;/ThreeDShapeInfo&gt;"/>
</p:tagLst>
</file>

<file path=ppt/tags/tag4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quot;/&gt;&lt;/TableIndex&gt;&lt;/ShapeTextInfo&gt;"/>
  <p:tag name="HTML_SHAPEINFO" val="&lt;ThreeDShapeInfo&gt;&lt;uuid val=&quot;{1FDB6CC6-4414-472A-9D8B-4CE722789469}&quot;/&gt;&lt;isInvalidForFieldText val=&quot;0&quot;/&gt;&lt;Image&gt;&lt;filename val=&quot;C:\Users\VbaDenJonesM\AppData\Local\Temp\1\CP105765084025Session\CPTrustFolder105765084041\PPTImport105765235799\data\asimages\{1FDB6CC6-4414-472A-9D8B-4CE722789469}_7.png&quot;/&gt;&lt;left val=&quot;727&quot;/&gt;&lt;top val=&quot;687&quot;/&gt;&lt;width val=&quot;226&quot;/&gt;&lt;height val=&quot;45&quot;/&gt;&lt;hasText val=&quot;1&quot;/&gt;&lt;/Image&gt;&lt;/ThreeDShapeInfo&gt;"/>
</p:tagLst>
</file>

<file path=ppt/tags/tag4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2&quot;/&gt;&lt;lineCharCount val=&quot;53&quot;/&gt;&lt;lineCharCount val=&quot;69&quot;/&gt;&lt;lineCharCount val=&quot;53&quot;/&gt;&lt;lineCharCount val=&quot;58&quot;/&gt;&lt;lineCharCount val=&quot;48&quot;/&gt;&lt;lineCharCount val=&quot;1&quot;/&gt;&lt;lineCharCount val=&quot;34&quot;/&gt;&lt;lineCharCount val=&quot;60&quot;/&gt;&lt;lineCharCount val=&quot;59&quot;/&gt;&lt;lineCharCount val=&quot;1&quot;/&gt;&lt;lineCharCount val=&quot;76&quot;/&gt;&lt;lineCharCount val=&quot;84&quot;/&gt;&lt;/TableIndex&gt;&lt;/ShapeTextInfo&gt;"/>
  <p:tag name="HTML_SHAPEINFO" val="&lt;ThreeDShapeInfo&gt;&lt;uuid val=&quot;{C0BF2408-053B-4896-A60E-32ADC99ACA32}&quot;/&gt;&lt;isInvalidForFieldText val=&quot;0&quot;/&gt;&lt;Image&gt;&lt;filename val=&quot;C:\Users\VbaDenJonesM\AppData\Local\Temp\1\CP105765084025Session\CPTrustFolder105765084041\PPTImport105765235799\data\asimages\{C0BF2408-053B-4896-A60E-32ADC99ACA32}_8.png&quot;/&gt;&lt;left val=&quot;40&quot;/&gt;&lt;top val=&quot;212&quot;/&gt;&lt;width val=&quot;871&quot;/&gt;&lt;height val=&quot;415&quot;/&gt;&lt;hasText val=&quot;1&quot;/&gt;&lt;/Image&gt;&lt;/ThreeDShapeInfo&gt;"/>
</p:tagLst>
</file>

<file path=ppt/tags/tag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2&quot;/&gt;&lt;/TableIndex&gt;&lt;/ShapeTextInfo&gt;"/>
</p:tagLst>
</file>

<file path=ppt/tags/tag5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quot;/&gt;&lt;/TableIndex&gt;&lt;/ShapeTextInfo&gt;"/>
  <p:tag name="HTML_SHAPEINFO" val="&lt;ThreeDShapeInfo&gt;&lt;uuid val=&quot;{9102D3D5-0B10-48D1-9C76-E0726271038D}&quot;/&gt;&lt;isInvalidForFieldText val=&quot;0&quot;/&gt;&lt;Image&gt;&lt;filename val=&quot;C:\Users\VbaDenJonesM\AppData\Local\Temp\1\CP105765084025Session\CPTrustFolder105765084041\PPTImport105765235799\data\asimages\{9102D3D5-0B10-48D1-9C76-E0726271038D}_8.png&quot;/&gt;&lt;left val=&quot;727&quot;/&gt;&lt;top val=&quot;687&quot;/&gt;&lt;width val=&quot;226&quot;/&gt;&lt;height val=&quot;45&quot;/&gt;&lt;hasText val=&quot;1&quot;/&gt;&lt;/Image&gt;&lt;/ThreeDShapeInfo&gt;"/>
</p:tagLst>
</file>

<file path=ppt/tags/tag5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1&quot;/&gt;&lt;/TableIndex&gt;&lt;/ShapeTextInfo&gt;"/>
  <p:tag name="HTML_SHAPEINFO" val="&lt;ThreeDShapeInfo&gt;&lt;uuid val=&quot;{12B56F2E-0071-4DE1-B805-7A612F72CE42}&quot;/&gt;&lt;isInvalidForFieldText val=&quot;0&quot;/&gt;&lt;Image&gt;&lt;filename val=&quot;C:\Users\VbaDenJonesM\AppData\Local\Temp\1\CP105765084025Session\CPTrustFolder105765084041\PPTImport105765235799\data\asimages\{12B56F2E-0071-4DE1-B805-7A612F72CE42}_8.png&quot;/&gt;&lt;left val=&quot;0&quot;/&gt;&lt;top val=&quot;76&quot;/&gt;&lt;width val=&quot;961&quot;/&gt;&lt;height val=&quot;122&quot;/&gt;&lt;hasText val=&quot;1&quot;/&gt;&lt;/Image&gt;&lt;/ThreeDShapeInfo&gt;"/>
</p:tagLst>
</file>

<file path=ppt/tags/tag5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0&quot;/&gt;&lt;lineCharCount val=&quot;67&quot;/&gt;&lt;lineCharCount val=&quot;21&quot;/&gt;&lt;lineCharCount val=&quot;68&quot;/&gt;&lt;lineCharCount val=&quot;51&quot;/&gt;&lt;lineCharCount val=&quot;1&quot;/&gt;&lt;lineCharCount val=&quot;1&quot;/&gt;&lt;lineCharCount val=&quot;1&quot;/&gt;&lt;lineCharCount val=&quot;1&quot;/&gt;&lt;lineCharCount val=&quot;76&quot;/&gt;&lt;lineCharCount val=&quot;15&quot;/&gt;&lt;/TableIndex&gt;&lt;/ShapeTextInfo&gt;"/>
  <p:tag name="HTML_SHAPEINFO" val="&lt;ThreeDShapeInfo&gt;&lt;uuid val=&quot;{BCE8FAEE-F366-4084-BB28-5C83A2DAC0E2}&quot;/&gt;&lt;isInvalidForFieldText val=&quot;0&quot;/&gt;&lt;Image&gt;&lt;filename val=&quot;C:\Users\VbaDenJonesM\AppData\Local\Temp\1\CP105765084025Session\CPTrustFolder105765084041\PPTImport105765235799\data\asimages\{BCE8FAEE-F366-4084-BB28-5C83A2DAC0E2}_9.png&quot;/&gt;&lt;left val=&quot;40&quot;/&gt;&lt;top val=&quot;212&quot;/&gt;&lt;width val=&quot;871&quot;/&gt;&lt;height val=&quot;416&quot;/&gt;&lt;hasText val=&quot;1&quot;/&gt;&lt;/Image&gt;&lt;/ThreeDShapeInfo&gt;"/>
</p:tagLst>
</file>

<file path=ppt/tags/tag5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quot;/&gt;&lt;/TableIndex&gt;&lt;/ShapeTextInfo&gt;"/>
  <p:tag name="HTML_SHAPEINFO" val="&lt;ThreeDShapeInfo&gt;&lt;uuid val=&quot;{CCF1FA38-98C5-449A-AA28-40BCDFC7D5C7}&quot;/&gt;&lt;isInvalidForFieldText val=&quot;0&quot;/&gt;&lt;Image&gt;&lt;filename val=&quot;C:\Users\VbaDenJonesM\AppData\Local\Temp\1\CP105765084025Session\CPTrustFolder105765084041\PPTImport105765235799\data\asimages\{CCF1FA38-98C5-449A-AA28-40BCDFC7D5C7}_9.png&quot;/&gt;&lt;left val=&quot;727&quot;/&gt;&lt;top val=&quot;687&quot;/&gt;&lt;width val=&quot;226&quot;/&gt;&lt;height val=&quot;45&quot;/&gt;&lt;hasText val=&quot;1&quot;/&gt;&lt;/Image&gt;&lt;/ThreeDShapeInfo&gt;"/>
</p:tagLst>
</file>

<file path=ppt/tags/tag5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5&quot;/&gt;&lt;/TableIndex&gt;&lt;/ShapeTextInfo&gt;"/>
  <p:tag name="HTML_SHAPEINFO" val="&lt;ThreeDShapeInfo&gt;&lt;uuid val=&quot;{EB2F92C6-F319-4661-BC19-64D1E7565E03}&quot;/&gt;&lt;isInvalidForFieldText val=&quot;0&quot;/&gt;&lt;Image&gt;&lt;filename val=&quot;C:\Users\VbaDenJonesM\AppData\Local\Temp\1\CP105765084025Session\CPTrustFolder105765084041\PPTImport105765235799\data\asimages\{EB2F92C6-F319-4661-BC19-64D1E7565E03}_9.png&quot;/&gt;&lt;left val=&quot;0&quot;/&gt;&lt;top val=&quot;76&quot;/&gt;&lt;width val=&quot;961&quot;/&gt;&lt;height val=&quot;122&quot;/&gt;&lt;hasText val=&quot;1&quot;/&gt;&lt;/Image&gt;&lt;/ThreeDShapeInfo&gt;"/>
</p:tagLst>
</file>

<file path=ppt/tags/tag5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3&quot;/&gt;&lt;lineCharCount val=&quot;35&quot;/&gt;&lt;lineCharCount val=&quot;21&quot;/&gt;&lt;lineCharCount val=&quot;21&quot;/&gt;&lt;/TableIndex&gt;&lt;/ShapeTextInfo&gt;"/>
  <p:tag name="HTML_SHAPEINFO" val="&lt;ThreeDShapeInfo&gt;&lt;uuid val=&quot;{13A8D12E-BB81-452E-9515-0DA8B09CE29A}&quot;/&gt;&lt;isInvalidForFieldText val=&quot;0&quot;/&gt;&lt;Image&gt;&lt;filename val=&quot;C:\Users\VbaDenJonesM\AppData\Local\Temp\1\CP105765084025Session\CPTrustFolder105765084041\PPTImport105765235799\data\asimages\{13A8D12E-BB81-452E-9515-0DA8B09CE29A}_9.png&quot;/&gt;&lt;left val=&quot;400&quot;/&gt;&lt;top val=&quot;367&quot;/&gt;&lt;width val=&quot;440&quot;/&gt;&lt;height val=&quot;129&quot;/&gt;&lt;hasText val=&quot;1&quot;/&gt;&lt;/Image&gt;&lt;/ThreeDShapeInfo&gt;"/>
</p:tagLst>
</file>

<file path=ppt/tags/tag5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3&quot;/&gt;&lt;lineCharCount val=&quot;9&quot;/&gt;&lt;lineCharCount val=&quot;24&quot;/&gt;&lt;lineCharCount val=&quot;17&quot;/&gt;&lt;/TableIndex&gt;&lt;/ShapeTextInfo&gt;"/>
  <p:tag name="HTML_SHAPEINFO" val="&lt;ThreeDShapeInfo&gt;&lt;uuid val=&quot;{65D8861C-B2DC-46D3-9175-361C442963FE}&quot;/&gt;&lt;isInvalidForFieldText val=&quot;0&quot;/&gt;&lt;Image&gt;&lt;filename val=&quot;C:\Users\VbaDenJonesM\AppData\Local\Temp\1\CP105765084025Session\CPTrustFolder105765084041\PPTImport105765235799\data\asimages\{65D8861C-B2DC-46D3-9175-361C442963FE}_9.png&quot;/&gt;&lt;left val=&quot;74&quot;/&gt;&lt;top val=&quot;367&quot;/&gt;&lt;width val=&quot;299&quot;/&gt;&lt;height val=&quot;129&quot;/&gt;&lt;hasText val=&quot;1&quot;/&gt;&lt;/Image&gt;&lt;/ThreeDShapeInfo&gt;"/>
</p:tagLst>
</file>

<file path=ppt/tags/tag5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40&quot;/&gt;&lt;/TableIndex&gt;&lt;/ShapeTextInfo&gt;"/>
  <p:tag name="HTML_SHAPEINFO" val="&lt;ThreeDShapeInfo&gt;&lt;uuid val=&quot;{0D56CF0C-8B25-47EA-BC7C-C5A2A9D381B3}&quot;/&gt;&lt;isInvalidForFieldText val=&quot;0&quot;/&gt;&lt;Image&gt;&lt;filename val=&quot;C:\Users\VbaDenJonesM\AppData\Local\Temp\1\CP105765084025Session\CPTrustFolder105765084041\PPTImport105765235799\data\asimages\{0D56CF0C-8B25-47EA-BC7C-C5A2A9D381B3}_27.png&quot;/&gt;&lt;left val=&quot;0&quot;/&gt;&lt;top val=&quot;76&quot;/&gt;&lt;width val=&quot;961&quot;/&gt;&lt;height val=&quot;122&quot;/&gt;&lt;hasText val=&quot;1&quot;/&gt;&lt;/Image&gt;&lt;/ThreeDShapeInfo&gt;"/>
</p:tagLst>
</file>

<file path=ppt/tags/tag5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1&quot;/&gt;&lt;lineCharCount val=&quot;73&quot;/&gt;&lt;lineCharCount val=&quot;69&quot;/&gt;&lt;lineCharCount val=&quot;24&quot;/&gt;&lt;lineCharCount val=&quot;1&quot;/&gt;&lt;lineCharCount val=&quot;60&quot;/&gt;&lt;lineCharCount val=&quot;49&quot;/&gt;&lt;lineCharCount val=&quot;1&quot;/&gt;&lt;lineCharCount val=&quot;46&quot;/&gt;&lt;lineCharCount val=&quot;34&quot;/&gt;&lt;lineCharCount val=&quot;77&quot;/&gt;&lt;lineCharCount val=&quot;16&quot;/&gt;&lt;/TableIndex&gt;&lt;/ShapeTextInfo&gt;"/>
  <p:tag name="HTML_SHAPEINFO" val="&lt;ThreeDShapeInfo&gt;&lt;uuid val=&quot;{6B336F88-D76E-4D02-9A6A-02E9E6464F76}&quot;/&gt;&lt;isInvalidForFieldText val=&quot;0&quot;/&gt;&lt;Image&gt;&lt;filename val=&quot;C:\Users\VbaDenJonesM\AppData\Local\Temp\1\CP105765084025Session\CPTrustFolder105765084041\PPTImport105765235799\data\asimages\{6B336F88-D76E-4D02-9A6A-02E9E6464F76}_27.png&quot;/&gt;&lt;left val=&quot;40&quot;/&gt;&lt;top val=&quot;212&quot;/&gt;&lt;width val=&quot;876&quot;/&gt;&lt;height val=&quot;415&quot;/&gt;&lt;hasText val=&quot;1&quot;/&gt;&lt;/Image&gt;&lt;/ThreeDShapeInfo&gt;"/>
</p:tagLst>
</file>

<file path=ppt/tags/tag5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quot;/&gt;&lt;/TableIndex&gt;&lt;/ShapeTextInfo&gt;"/>
  <p:tag name="HTML_SHAPEINFO" val="&lt;ThreeDShapeInfo&gt;&lt;uuid val=&quot;{47E347E2-979C-411A-B5A8-DB162046CAD2}&quot;/&gt;&lt;isInvalidForFieldText val=&quot;0&quot;/&gt;&lt;Image&gt;&lt;filename val=&quot;C:\Users\VbaDenJonesM\AppData\Local\Temp\1\CP105765084025Session\CPTrustFolder105765084041\PPTImport105765235799\data\asimages\{47E347E2-979C-411A-B5A8-DB162046CAD2}_27.png&quot;/&gt;&lt;left val=&quot;727&quot;/&gt;&lt;top val=&quot;687&quot;/&gt;&lt;width val=&quot;226&quot;/&gt;&lt;height val=&quot;45&quot;/&gt;&lt;hasText val=&quot;1&quot;/&gt;&lt;/Image&gt;&lt;/ThreeDShapeInfo&gt;"/>
</p:tagLst>
</file>

<file path=ppt/tags/tag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9&quot;/&gt;&lt;/TableIndex&gt;&lt;/ShapeTextInfo&gt;"/>
</p:tagLst>
</file>

<file path=ppt/tags/tag6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0&quot;/&gt;&lt;lineCharCount val=&quot;64&quot;/&gt;&lt;lineCharCount val=&quot;1&quot;/&gt;&lt;lineCharCount val=&quot;30&quot;/&gt;&lt;lineCharCount val=&quot;75&quot;/&gt;&lt;lineCharCount val=&quot;40&quot;/&gt;&lt;lineCharCount val=&quot;18&quot;/&gt;&lt;lineCharCount val=&quot;36&quot;/&gt;&lt;lineCharCount val=&quot;1&quot;/&gt;&lt;lineCharCount val=&quot;76&quot;/&gt;&lt;lineCharCount val=&quot;52&quot;/&gt;&lt;/TableIndex&gt;&lt;/ShapeTextInfo&gt;"/>
  <p:tag name="HTML_SHAPEINFO" val="&lt;ThreeDShapeInfo&gt;&lt;uuid val=&quot;{EE7B6EB1-C13F-4BC5-9F9E-D10DA80DFE60}&quot;/&gt;&lt;isInvalidForFieldText val=&quot;0&quot;/&gt;&lt;Image&gt;&lt;filename val=&quot;C:\Users\VbaDenJonesM\AppData\Local\Temp\1\CP105765084025Session\CPTrustFolder105765084041\PPTImport105765235799\data\asimages\{EE7B6EB1-C13F-4BC5-9F9E-D10DA80DFE60}_28.png&quot;/&gt;&lt;left val=&quot;40&quot;/&gt;&lt;top val=&quot;212&quot;/&gt;&lt;width val=&quot;871&quot;/&gt;&lt;height val=&quot;415&quot;/&gt;&lt;hasText val=&quot;1&quot;/&gt;&lt;/Image&gt;&lt;/ThreeDShapeInfo&gt;"/>
</p:tagLst>
</file>

<file path=ppt/tags/tag6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quot;/&gt;&lt;/TableIndex&gt;&lt;/ShapeTextInfo&gt;"/>
  <p:tag name="HTML_SHAPEINFO" val="&lt;ThreeDShapeInfo&gt;&lt;uuid val=&quot;{7B5380D7-C274-4ECF-90B6-8D7807219BF0}&quot;/&gt;&lt;isInvalidForFieldText val=&quot;0&quot;/&gt;&lt;Image&gt;&lt;filename val=&quot;C:\Users\VbaDenJonesM\AppData\Local\Temp\1\CP105765084025Session\CPTrustFolder105765084041\PPTImport105765235799\data\asimages\{7B5380D7-C274-4ECF-90B6-8D7807219BF0}_28.png&quot;/&gt;&lt;left val=&quot;727&quot;/&gt;&lt;top val=&quot;687&quot;/&gt;&lt;width val=&quot;226&quot;/&gt;&lt;height val=&quot;45&quot;/&gt;&lt;hasText val=&quot;1&quot;/&gt;&lt;/Image&gt;&lt;/ThreeDShapeInfo&gt;"/>
</p:tagLst>
</file>

<file path=ppt/tags/tag6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8&quot;/&gt;&lt;/TableIndex&gt;&lt;/ShapeTextInfo&gt;"/>
  <p:tag name="HTML_SHAPEINFO" val="&lt;ThreeDShapeInfo&gt;&lt;uuid val=&quot;{2317C412-A946-4629-9D72-6E599951E6FC}&quot;/&gt;&lt;isInvalidForFieldText val=&quot;0&quot;/&gt;&lt;Image&gt;&lt;filename val=&quot;C:\Users\VbaDenJonesM\AppData\Local\Temp\1\CP105765084025Session\CPTrustFolder105765084041\PPTImport105765235799\data\asimages\{2317C412-A946-4629-9D72-6E599951E6FC}_28.png&quot;/&gt;&lt;left val=&quot;0&quot;/&gt;&lt;top val=&quot;76&quot;/&gt;&lt;width val=&quot;961&quot;/&gt;&lt;height val=&quot;122&quot;/&gt;&lt;hasText val=&quot;1&quot;/&gt;&lt;/Image&gt;&lt;/ThreeDShapeInfo&gt;"/>
</p:tagLst>
</file>

<file path=ppt/tags/tag6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47&quot;/&gt;&lt;/TableIndex&gt;&lt;/ShapeTextInfo&gt;"/>
  <p:tag name="HTML_SHAPEINFO" val="&lt;ThreeDShapeInfo&gt;&lt;uuid val=&quot;{497BE4A6-7E62-48F0-8291-13175BB457BC}&quot;/&gt;&lt;isInvalidForFieldText val=&quot;0&quot;/&gt;&lt;Image&gt;&lt;filename val=&quot;C:\Users\VbaDenJonesM\AppData\Local\Temp\1\CP105765084025Session\CPTrustFolder105765084041\PPTImport105765235799\data\asimages\{497BE4A6-7E62-48F0-8291-13175BB457BC}_29.png&quot;/&gt;&lt;left val=&quot;0&quot;/&gt;&lt;top val=&quot;76&quot;/&gt;&lt;width val=&quot;961&quot;/&gt;&lt;height val=&quot;122&quot;/&gt;&lt;hasText val=&quot;1&quot;/&gt;&lt;/Image&gt;&lt;/ThreeDShapeInfo&gt;"/>
</p:tagLst>
</file>

<file path=ppt/tags/tag6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9&quot;/&gt;&lt;lineCharCount val=&quot;44&quot;/&gt;&lt;lineCharCount val=&quot;1&quot;/&gt;&lt;lineCharCount val=&quot;20&quot;/&gt;&lt;lineCharCount val=&quot;36&quot;/&gt;&lt;lineCharCount val=&quot;60&quot;/&gt;&lt;lineCharCount val=&quot;1&quot;/&gt;&lt;lineCharCount val=&quot;22&quot;/&gt;&lt;lineCharCount val=&quot;37&quot;/&gt;&lt;lineCharCount val=&quot;57&quot;/&gt;&lt;/TableIndex&gt;&lt;/ShapeTextInfo&gt;"/>
  <p:tag name="HTML_SHAPEINFO" val="&lt;ThreeDShapeInfo&gt;&lt;uuid val=&quot;{8F9263CC-0ED3-4C1B-9E7A-E96337F2036E}&quot;/&gt;&lt;isInvalidForFieldText val=&quot;0&quot;/&gt;&lt;Image&gt;&lt;filename val=&quot;C:\Users\VbaDenJonesM\AppData\Local\Temp\1\CP105765084025Session\CPTrustFolder105765084041\PPTImport105765235799\data\asimages\{8F9263CC-0ED3-4C1B-9E7A-E96337F2036E}_29.png&quot;/&gt;&lt;left val=&quot;40&quot;/&gt;&lt;top val=&quot;212&quot;/&gt;&lt;width val=&quot;871&quot;/&gt;&lt;height val=&quot;415&quot;/&gt;&lt;hasText val=&quot;1&quot;/&gt;&lt;/Image&gt;&lt;/ThreeDShapeInfo&gt;"/>
</p:tagLst>
</file>

<file path=ppt/tags/tag6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quot;/&gt;&lt;/TableIndex&gt;&lt;/ShapeTextInfo&gt;"/>
  <p:tag name="HTML_SHAPEINFO" val="&lt;ThreeDShapeInfo&gt;&lt;uuid val=&quot;{9363A245-594A-4295-9629-7959D0F4C9EF}&quot;/&gt;&lt;isInvalidForFieldText val=&quot;0&quot;/&gt;&lt;Image&gt;&lt;filename val=&quot;C:\Users\VbaDenJonesM\AppData\Local\Temp\1\CP105765084025Session\CPTrustFolder105765084041\PPTImport105765235799\data\asimages\{9363A245-594A-4295-9629-7959D0F4C9EF}_29.png&quot;/&gt;&lt;left val=&quot;727&quot;/&gt;&lt;top val=&quot;687&quot;/&gt;&lt;width val=&quot;226&quot;/&gt;&lt;height val=&quot;45&quot;/&gt;&lt;hasText val=&quot;1&quot;/&gt;&lt;/Image&gt;&lt;/ThreeDShapeInfo&gt;"/>
</p:tagLst>
</file>

<file path=ppt/tags/tag6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51&quot;/&gt;&lt;/TableIndex&gt;&lt;/ShapeTextInfo&gt;"/>
  <p:tag name="HTML_SHAPEINFO" val="&lt;ThreeDShapeInfo&gt;&lt;uuid val=&quot;{853706F1-349A-4B1B-B349-158AD5C6D1D2}&quot;/&gt;&lt;isInvalidForFieldText val=&quot;0&quot;/&gt;&lt;Image&gt;&lt;filename val=&quot;C:\Users\VbaDenJonesM\AppData\Local\Temp\1\CP105765084025Session\CPTrustFolder105765084041\PPTImport105765235799\data\asimages\{853706F1-349A-4B1B-B349-158AD5C6D1D2}_30.png&quot;/&gt;&lt;left val=&quot;-13&quot;/&gt;&lt;top val=&quot;76&quot;/&gt;&lt;width val=&quot;986&quot;/&gt;&lt;height val=&quot;122&quot;/&gt;&lt;hasText val=&quot;1&quot;/&gt;&lt;/Image&gt;&lt;/ThreeDShapeInfo&gt;"/>
</p:tagLst>
</file>

<file path=ppt/tags/tag6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7&quot;/&gt;&lt;lineCharCount val=&quot;67&quot;/&gt;&lt;lineCharCount val=&quot;8&quot;/&gt;&lt;lineCharCount val=&quot;1&quot;/&gt;&lt;lineCharCount val=&quot;54&quot;/&gt;&lt;lineCharCount val=&quot;24&quot;/&gt;&lt;lineCharCount val=&quot;66&quot;/&gt;&lt;lineCharCount val=&quot;12&quot;/&gt;&lt;/TableIndex&gt;&lt;/ShapeTextInfo&gt;"/>
  <p:tag name="HTML_SHAPEINFO" val="&lt;ThreeDShapeInfo&gt;&lt;uuid val=&quot;{FD3FA939-3F33-4938-872D-09C87306742C}&quot;/&gt;&lt;isInvalidForFieldText val=&quot;0&quot;/&gt;&lt;Image&gt;&lt;filename val=&quot;C:\Users\VbaDenJonesM\AppData\Local\Temp\1\CP105765084025Session\CPTrustFolder105765084041\PPTImport105765235799\data\asimages\{FD3FA939-3F33-4938-872D-09C87306742C}_30.png&quot;/&gt;&lt;left val=&quot;40&quot;/&gt;&lt;top val=&quot;212&quot;/&gt;&lt;width val=&quot;871&quot;/&gt;&lt;height val=&quot;415&quot;/&gt;&lt;hasText val=&quot;1&quot;/&gt;&lt;/Image&gt;&lt;/ThreeDShapeInfo&gt;"/>
</p:tagLst>
</file>

<file path=ppt/tags/tag6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quot;/&gt;&lt;/TableIndex&gt;&lt;/ShapeTextInfo&gt;"/>
  <p:tag name="HTML_SHAPEINFO" val="&lt;ThreeDShapeInfo&gt;&lt;uuid val=&quot;{18CE571B-B65E-43C6-BFAB-DFA5AE3F59EC}&quot;/&gt;&lt;isInvalidForFieldText val=&quot;0&quot;/&gt;&lt;Image&gt;&lt;filename val=&quot;C:\Users\VbaDenJonesM\AppData\Local\Temp\1\CP105765084025Session\CPTrustFolder105765084041\PPTImport105765235799\data\asimages\{18CE571B-B65E-43C6-BFAB-DFA5AE3F59EC}_30.png&quot;/&gt;&lt;left val=&quot;727&quot;/&gt;&lt;top val=&quot;687&quot;/&gt;&lt;width val=&quot;226&quot;/&gt;&lt;height val=&quot;45&quot;/&gt;&lt;hasText val=&quot;1&quot;/&gt;&lt;/Image&gt;&lt;/ThreeDShapeInfo&gt;"/>
</p:tagLst>
</file>

<file path=ppt/tags/tag6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3&quot;/&gt;&lt;/TableIndex&gt;&lt;/ShapeTextInfo&gt;"/>
  <p:tag name="HTML_SHAPEINFO" val="&lt;ThreeDShapeInfo&gt;&lt;uuid val=&quot;{02F2A13B-6E15-475F-8C0C-B9731F8A8C1D}&quot;/&gt;&lt;isInvalidForFieldText val=&quot;0&quot;/&gt;&lt;Image&gt;&lt;filename val=&quot;C:\Users\VbaDenJonesM\AppData\Local\Temp\1\CP105765084025Session\CPTrustFolder105765084041\PPTImport105765235799\data\asimages\{02F2A13B-6E15-475F-8C0C-B9731F8A8C1D}_31.png&quot;/&gt;&lt;left val=&quot;0&quot;/&gt;&lt;top val=&quot;76&quot;/&gt;&lt;width val=&quot;961&quot;/&gt;&lt;height val=&quot;122&quot;/&gt;&lt;hasText val=&quot;1&quot;/&gt;&lt;/Image&gt;&lt;/ThreeDShapeInfo&gt;"/>
</p:tagLst>
</file>

<file path=ppt/tags/tag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4&quot;/&gt;&lt;/TableIndex&gt;&lt;/ShapeTextInfo&gt;"/>
</p:tagLst>
</file>

<file path=ppt/tags/tag7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8&quot;/&gt;&lt;lineCharCount val=&quot;49&quot;/&gt;&lt;lineCharCount val=&quot;39&quot;/&gt;&lt;lineCharCount val=&quot;50&quot;/&gt;&lt;lineCharCount val=&quot;44&quot;/&gt;&lt;lineCharCount val=&quot;1&quot;/&gt;&lt;lineCharCount val=&quot;25&quot;/&gt;&lt;lineCharCount val=&quot;37&quot;/&gt;&lt;lineCharCount val=&quot;18&quot;/&gt;&lt;/TableIndex&gt;&lt;/ShapeTextInfo&gt;"/>
  <p:tag name="HTML_SHAPEINFO" val="&lt;ThreeDShapeInfo&gt;&lt;uuid val=&quot;{9709A088-ACB4-489B-90AB-67EB2F3A5299}&quot;/&gt;&lt;isInvalidForFieldText val=&quot;0&quot;/&gt;&lt;Image&gt;&lt;filename val=&quot;C:\Users\VbaDenJonesM\AppData\Local\Temp\1\CP105765084025Session\CPTrustFolder105765084041\PPTImport105765235799\data\asimages\{9709A088-ACB4-489B-90AB-67EB2F3A5299}_31.png&quot;/&gt;&lt;left val=&quot;42&quot;/&gt;&lt;top val=&quot;212&quot;/&gt;&lt;width val=&quot;870&quot;/&gt;&lt;height val=&quot;415&quot;/&gt;&lt;hasText val=&quot;1&quot;/&gt;&lt;/Image&gt;&lt;/ThreeDShapeInfo&gt;"/>
</p:tagLst>
</file>

<file path=ppt/tags/tag7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quot;/&gt;&lt;/TableIndex&gt;&lt;/ShapeTextInfo&gt;"/>
  <p:tag name="HTML_SHAPEINFO" val="&lt;ThreeDShapeInfo&gt;&lt;uuid val=&quot;{51060B4A-55F0-41CC-A957-6972E281D52E}&quot;/&gt;&lt;isInvalidForFieldText val=&quot;0&quot;/&gt;&lt;Image&gt;&lt;filename val=&quot;C:\Users\VbaDenJonesM\AppData\Local\Temp\1\CP105765084025Session\CPTrustFolder105765084041\PPTImport105765235799\data\asimages\{51060B4A-55F0-41CC-A957-6972E281D52E}_31.png&quot;/&gt;&lt;left val=&quot;727&quot;/&gt;&lt;top val=&quot;687&quot;/&gt;&lt;width val=&quot;226&quot;/&gt;&lt;height val=&quot;45&quot;/&gt;&lt;hasText val=&quot;1&quot;/&gt;&lt;/Image&gt;&lt;/ThreeDShapeInfo&gt;"/>
</p:tagLst>
</file>

<file path=ppt/tags/tag7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3&quot;/&gt;&lt;/TableIndex&gt;&lt;/ShapeTextInfo&gt;"/>
  <p:tag name="HTML_SHAPEINFO" val="&lt;ThreeDShapeInfo&gt;&lt;uuid val=&quot;{577DB970-4282-4A3F-9D3B-870415488761}&quot;/&gt;&lt;isInvalidForFieldText val=&quot;0&quot;/&gt;&lt;Image&gt;&lt;filename val=&quot;C:\Users\VbaDenJonesM\AppData\Local\Temp\1\CP105765084025Session\CPTrustFolder105765084041\PPTImport105765235799\data\asimages\{577DB970-4282-4A3F-9D3B-870415488761}_12.png&quot;/&gt;&lt;left val=&quot;0&quot;/&gt;&lt;top val=&quot;76&quot;/&gt;&lt;width val=&quot;961&quot;/&gt;&lt;height val=&quot;122&quot;/&gt;&lt;hasText val=&quot;1&quot;/&gt;&lt;/Image&gt;&lt;/ThreeDShapeInfo&gt;"/>
</p:tagLst>
</file>

<file path=ppt/tags/tag7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0&quot;/&gt;&lt;lineCharCount val=&quot;58&quot;/&gt;&lt;lineCharCount val=&quot;58&quot;/&gt;&lt;lineCharCount val=&quot;1&quot;/&gt;&lt;lineCharCount val=&quot;65&quot;/&gt;&lt;lineCharCount val=&quot;70&quot;/&gt;&lt;lineCharCount val=&quot;5&quot;/&gt;&lt;lineCharCount val=&quot;12&quot;/&gt;&lt;lineCharCount val=&quot;27&quot;/&gt;&lt;lineCharCount val=&quot;74&quot;/&gt;&lt;lineCharCount val=&quot;64&quot;/&gt;&lt;/TableIndex&gt;&lt;/ShapeTextInfo&gt;"/>
  <p:tag name="HTML_SHAPEINFO" val="&lt;ThreeDShapeInfo&gt;&lt;uuid val=&quot;{6C1B68D8-CF9A-4ECC-BEC1-B35812FA6550}&quot;/&gt;&lt;isInvalidForFieldText val=&quot;0&quot;/&gt;&lt;Image&gt;&lt;filename val=&quot;C:\Users\VbaDenJonesM\AppData\Local\Temp\1\CP105765084025Session\CPTrustFolder105765084041\PPTImport105765235799\data\asimages\{6C1B68D8-CF9A-4ECC-BEC1-B35812FA6550}_12.png&quot;/&gt;&lt;left val=&quot;42&quot;/&gt;&lt;top val=&quot;212&quot;/&gt;&lt;width val=&quot;876&quot;/&gt;&lt;height val=&quot;415&quot;/&gt;&lt;hasText val=&quot;1&quot;/&gt;&lt;/Image&gt;&lt;/ThreeDShapeInfo&gt;"/>
</p:tagLst>
</file>

<file path=ppt/tags/tag7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quot;/&gt;&lt;/TableIndex&gt;&lt;/ShapeTextInfo&gt;"/>
  <p:tag name="HTML_SHAPEINFO" val="&lt;ThreeDShapeInfo&gt;&lt;uuid val=&quot;{2B75D79C-1D60-4A90-9A6F-659E6C4578F8}&quot;/&gt;&lt;isInvalidForFieldText val=&quot;0&quot;/&gt;&lt;Image&gt;&lt;filename val=&quot;C:\Users\VbaDenJonesM\AppData\Local\Temp\1\CP105765084025Session\CPTrustFolder105765084041\PPTImport105765235799\data\asimages\{2B75D79C-1D60-4A90-9A6F-659E6C4578F8}_12.png&quot;/&gt;&lt;left val=&quot;727&quot;/&gt;&lt;top val=&quot;687&quot;/&gt;&lt;width val=&quot;226&quot;/&gt;&lt;height val=&quot;45&quot;/&gt;&lt;hasText val=&quot;1&quot;/&gt;&lt;/Image&gt;&lt;/ThreeDShapeInfo&gt;"/>
</p:tagLst>
</file>

<file path=ppt/tags/tag7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9&quot;/&gt;&lt;/TableIndex&gt;&lt;/ShapeTextInfo&gt;"/>
  <p:tag name="HTML_SHAPEINFO" val="&lt;ThreeDShapeInfo&gt;&lt;uuid val=&quot;{8EE4FF69-FA1B-4B34-860D-921DFFA710B3}&quot;/&gt;&lt;isInvalidForFieldText val=&quot;0&quot;/&gt;&lt;Image&gt;&lt;filename val=&quot;C:\Users\VbaDenJonesM\AppData\Local\Temp\1\CP105765084025Session\CPTrustFolder105765084041\PPTImport105765235799\data\asimages\{8EE4FF69-FA1B-4B34-860D-921DFFA710B3}_14.png&quot;/&gt;&lt;left val=&quot;0&quot;/&gt;&lt;top val=&quot;76&quot;/&gt;&lt;width val=&quot;961&quot;/&gt;&lt;height val=&quot;122&quot;/&gt;&lt;hasText val=&quot;1&quot;/&gt;&lt;/Image&gt;&lt;/ThreeDShapeInfo&gt;"/>
</p:tagLst>
</file>

<file path=ppt/tags/tag7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6&quot;/&gt;&lt;lineCharCount val=&quot;71&quot;/&gt;&lt;lineCharCount val=&quot;56&quot;/&gt;&lt;lineCharCount val=&quot;1&quot;/&gt;&lt;lineCharCount val=&quot;28&quot;/&gt;&lt;lineCharCount val=&quot;75&quot;/&gt;&lt;lineCharCount val=&quot;42&quot;/&gt;&lt;/TableIndex&gt;&lt;/ShapeTextInfo&gt;"/>
  <p:tag name="HTML_SHAPEINFO" val="&lt;ThreeDShapeInfo&gt;&lt;uuid val=&quot;{7536A0E4-0F13-4A85-A23C-A49E8A919317}&quot;/&gt;&lt;isInvalidForFieldText val=&quot;0&quot;/&gt;&lt;Image&gt;&lt;filename val=&quot;C:\Users\VbaDenJonesM\AppData\Local\Temp\1\CP105765084025Session\CPTrustFolder105765084041\PPTImport105765235799\data\asimages\{7536A0E4-0F13-4A85-A23C-A49E8A919317}_14.png&quot;/&gt;&lt;left val=&quot;40&quot;/&gt;&lt;top val=&quot;212&quot;/&gt;&lt;width val=&quot;871&quot;/&gt;&lt;height val=&quot;415&quot;/&gt;&lt;hasText val=&quot;1&quot;/&gt;&lt;/Image&gt;&lt;/ThreeDShapeInfo&gt;"/>
</p:tagLst>
</file>

<file path=ppt/tags/tag7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quot;/&gt;&lt;/TableIndex&gt;&lt;/ShapeTextInfo&gt;"/>
  <p:tag name="HTML_SHAPEINFO" val="&lt;ThreeDShapeInfo&gt;&lt;uuid val=&quot;{E8159E1F-D136-4315-907E-D24677945E97}&quot;/&gt;&lt;isInvalidForFieldText val=&quot;0&quot;/&gt;&lt;Image&gt;&lt;filename val=&quot;C:\Users\VbaDenJonesM\AppData\Local\Temp\1\CP105765084025Session\CPTrustFolder105765084041\PPTImport105765235799\data\asimages\{E8159E1F-D136-4315-907E-D24677945E97}_14.png&quot;/&gt;&lt;left val=&quot;727&quot;/&gt;&lt;top val=&quot;687&quot;/&gt;&lt;width val=&quot;226&quot;/&gt;&lt;height val=&quot;45&quot;/&gt;&lt;hasText val=&quot;1&quot;/&gt;&lt;/Image&gt;&lt;/ThreeDShapeInfo&gt;"/>
</p:tagLst>
</file>

<file path=ppt/tags/tag7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5&quot;/&gt;&lt;/TableIndex&gt;&lt;/ShapeTextInfo&gt;"/>
  <p:tag name="HTML_SHAPEINFO" val="&lt;ThreeDShapeInfo&gt;&lt;uuid val=&quot;{87022E8A-8862-4745-BC69-75537516C0F1}&quot;/&gt;&lt;isInvalidForFieldText val=&quot;0&quot;/&gt;&lt;Image&gt;&lt;filename val=&quot;C:\Users\VbaDenJonesM\AppData\Local\Temp\1\CP105765084025Session\CPTrustFolder105765084041\PPTImport105765235799\data\asimages\{87022E8A-8862-4745-BC69-75537516C0F1}_15.png&quot;/&gt;&lt;left val=&quot;0&quot;/&gt;&lt;top val=&quot;76&quot;/&gt;&lt;width val=&quot;961&quot;/&gt;&lt;height val=&quot;122&quot;/&gt;&lt;hasText val=&quot;1&quot;/&gt;&lt;/Image&gt;&lt;/ThreeDShapeInfo&gt;"/>
</p:tagLst>
</file>

<file path=ppt/tags/tag7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7&quot;/&gt;&lt;lineCharCount val=&quot;22&quot;/&gt;&lt;lineCharCount val=&quot;1&quot;/&gt;&lt;lineCharCount val=&quot;55&quot;/&gt;&lt;lineCharCount val=&quot;1&quot;/&gt;&lt;lineCharCount val=&quot;52&quot;/&gt;&lt;lineCharCount val=&quot;1&quot;/&gt;&lt;lineCharCount val=&quot;50&quot;/&gt;&lt;/TableIndex&gt;&lt;/ShapeTextInfo&gt;"/>
  <p:tag name="PRESENTER_SHAPEINFO" val="&lt;ThreeDShapeInfo&gt;&lt;uuid val=&quot;{D6B452EC-4564-4416-8CA7-98660C524D7E}&quot;/&gt;&lt;isInvalidForFieldText val=&quot;0&quot;/&gt;&lt;Image&gt;&lt;filename val=&quot;C:\Users\VbaDenJonesM\AppData\Local\Temp\1\CP105765084025Session\CPTrustFolder105765084041\PPTImport105765235799\data\asimages\{D6B452EC-4564-4416-8CA7-98660C524D7E}_15.png&quot;/&gt;&lt;left val=&quot;42&quot;/&gt;&lt;top val=&quot;212&quot;/&gt;&lt;width val=&quot;870&quot;/&gt;&lt;height val=&quot;415&quot;/&gt;&lt;hasText val=&quot;1&quot;/&gt;&lt;/Image&gt;&lt;/ThreeDShapeInfo&gt;"/>
</p:tagLst>
</file>

<file path=ppt/tags/tag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2&quot;/&gt;&lt;/TableIndex&gt;&lt;/ShapeTextInfo&gt;"/>
</p:tagLst>
</file>

<file path=ppt/tags/tag8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quot;/&gt;&lt;/TableIndex&gt;&lt;/ShapeTextInfo&gt;"/>
  <p:tag name="HTML_SHAPEINFO" val="&lt;ThreeDShapeInfo&gt;&lt;uuid val=&quot;{77FFE281-A9EA-4F49-8AB9-BDD019549D75}&quot;/&gt;&lt;isInvalidForFieldText val=&quot;0&quot;/&gt;&lt;Image&gt;&lt;filename val=&quot;C:\Users\VbaDenJonesM\AppData\Local\Temp\1\CP105765084025Session\CPTrustFolder105765084041\PPTImport105765235799\data\asimages\{77FFE281-A9EA-4F49-8AB9-BDD019549D75}_15.png&quot;/&gt;&lt;left val=&quot;727&quot;/&gt;&lt;top val=&quot;687&quot;/&gt;&lt;width val=&quot;226&quot;/&gt;&lt;height val=&quot;45&quot;/&gt;&lt;hasText val=&quot;1&quot;/&gt;&lt;/Image&gt;&lt;/ThreeDShapeInfo&gt;"/>
</p:tagLst>
</file>

<file path=ppt/tags/tag8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7&quot;/&gt;&lt;/TableIndex&gt;&lt;/ShapeTextInfo&gt;"/>
  <p:tag name="HTML_SHAPEINFO" val="&lt;ThreeDShapeInfo&gt;&lt;uuid val=&quot;{57AB64D6-4440-4F74-BE53-40EFF8286BB0}&quot;/&gt;&lt;isInvalidForFieldText val=&quot;0&quot;/&gt;&lt;Image&gt;&lt;filename val=&quot;C:\Users\VbaDenJonesM\AppData\Local\Temp\1\CP105765084025Session\CPTrustFolder105765084041\PPTImport105765235799\data\asimages\{57AB64D6-4440-4F74-BE53-40EFF8286BB0}_16.png&quot;/&gt;&lt;left val=&quot;0&quot;/&gt;&lt;top val=&quot;76&quot;/&gt;&lt;width val=&quot;961&quot;/&gt;&lt;height val=&quot;122&quot;/&gt;&lt;hasText val=&quot;1&quot;/&gt;&lt;/Image&gt;&lt;/ThreeDShapeInfo&gt;"/>
</p:tagLst>
</file>

<file path=ppt/tags/tag8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9&quot;/&gt;&lt;lineCharCount val=&quot;65&quot;/&gt;&lt;lineCharCount val=&quot;55&quot;/&gt;&lt;lineCharCount val=&quot;1&quot;/&gt;&lt;lineCharCount val=&quot;64&quot;/&gt;&lt;lineCharCount val=&quot;48&quot;/&gt;&lt;lineCharCount val=&quot;1&quot;/&gt;&lt;lineCharCount val=&quot;28&quot;/&gt;&lt;lineCharCount val=&quot;72&quot;/&gt;&lt;lineCharCount val=&quot;28&quot;/&gt;&lt;/TableIndex&gt;&lt;/ShapeTextInfo&gt;"/>
  <p:tag name="HTML_SHAPEINFO" val="&lt;ThreeDShapeInfo&gt;&lt;uuid val=&quot;{7BCF3FCF-3AFB-4E81-A10D-52641C2D3A1C}&quot;/&gt;&lt;isInvalidForFieldText val=&quot;0&quot;/&gt;&lt;Image&gt;&lt;filename val=&quot;C:\Users\VbaDenJonesM\AppData\Local\Temp\1\CP105765084025Session\CPTrustFolder105765084041\PPTImport105765235799\data\asimages\{7BCF3FCF-3AFB-4E81-A10D-52641C2D3A1C}_16.png&quot;/&gt;&lt;left val=&quot;42&quot;/&gt;&lt;top val=&quot;212&quot;/&gt;&lt;width val=&quot;879&quot;/&gt;&lt;height val=&quot;415&quot;/&gt;&lt;hasText val=&quot;1&quot;/&gt;&lt;/Image&gt;&lt;/ThreeDShapeInfo&gt;"/>
</p:tagLst>
</file>

<file path=ppt/tags/tag8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quot;/&gt;&lt;/TableIndex&gt;&lt;/ShapeTextInfo&gt;"/>
  <p:tag name="HTML_SHAPEINFO" val="&lt;ThreeDShapeInfo&gt;&lt;uuid val=&quot;{F630CABC-038F-4FCF-9326-53DF37A53426}&quot;/&gt;&lt;isInvalidForFieldText val=&quot;0&quot;/&gt;&lt;Image&gt;&lt;filename val=&quot;C:\Users\VbaDenJonesM\AppData\Local\Temp\1\CP105765084025Session\CPTrustFolder105765084041\PPTImport105765235799\data\asimages\{F630CABC-038F-4FCF-9326-53DF37A53426}_16.png&quot;/&gt;&lt;left val=&quot;727&quot;/&gt;&lt;top val=&quot;687&quot;/&gt;&lt;width val=&quot;226&quot;/&gt;&lt;height val=&quot;45&quot;/&gt;&lt;hasText val=&quot;1&quot;/&gt;&lt;/Image&gt;&lt;/ThreeDShapeInfo&gt;"/>
</p:tagLst>
</file>

<file path=ppt/tags/tag8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4&quot;/&gt;&lt;/TableIndex&gt;&lt;/ShapeTextInfo&gt;"/>
  <p:tag name="HTML_SHAPEINFO" val="&lt;ThreeDShapeInfo&gt;&lt;uuid val=&quot;{4FEB35CB-75E3-4DE5-BC0C-D2C8AF110407}&quot;/&gt;&lt;isInvalidForFieldText val=&quot;0&quot;/&gt;&lt;Image&gt;&lt;filename val=&quot;C:\Users\VbaDenJonesM\AppData\Local\Temp\1\CP105765084025Session\CPTrustFolder105765084041\PPTImport105765235799\data\asimages\{4FEB35CB-75E3-4DE5-BC0C-D2C8AF110407}_17.png&quot;/&gt;&lt;left val=&quot;0&quot;/&gt;&lt;top val=&quot;76&quot;/&gt;&lt;width val=&quot;961&quot;/&gt;&lt;height val=&quot;122&quot;/&gt;&lt;hasText val=&quot;1&quot;/&gt;&lt;/Image&gt;&lt;/ThreeDShapeInfo&gt;"/>
</p:tagLst>
</file>

<file path=ppt/tags/tag8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6&quot;/&gt;&lt;lineCharCount val=&quot;23&quot;/&gt;&lt;lineCharCount val=&quot;23&quot;/&gt;&lt;lineCharCount val=&quot;14&quot;/&gt;&lt;lineCharCount val=&quot;17&quot;/&gt;&lt;lineCharCount val=&quot;69&quot;/&gt;&lt;lineCharCount val=&quot;31&quot;/&gt;&lt;/TableIndex&gt;&lt;/ShapeTextInfo&gt;"/>
  <p:tag name="HTML_SHAPEINFO" val="&lt;ThreeDShapeInfo&gt;&lt;uuid val=&quot;{7F1F5183-A083-4223-99EB-F30C5AF1A60F}&quot;/&gt;&lt;isInvalidForFieldText val=&quot;0&quot;/&gt;&lt;Image&gt;&lt;filename val=&quot;C:\Users\VbaDenJonesM\AppData\Local\Temp\1\CP105765084025Session\CPTrustFolder105765084041\PPTImport105765235799\data\asimages\{7F1F5183-A083-4223-99EB-F30C5AF1A60F}_17.png&quot;/&gt;&lt;left val=&quot;42&quot;/&gt;&lt;top val=&quot;212&quot;/&gt;&lt;width val=&quot;870&quot;/&gt;&lt;height val=&quot;415&quot;/&gt;&lt;hasText val=&quot;1&quot;/&gt;&lt;/Image&gt;&lt;/ThreeDShapeInfo&gt;"/>
</p:tagLst>
</file>

<file path=ppt/tags/tag8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quot;/&gt;&lt;/TableIndex&gt;&lt;/ShapeTextInfo&gt;"/>
  <p:tag name="HTML_SHAPEINFO" val="&lt;ThreeDShapeInfo&gt;&lt;uuid val=&quot;{56773573-62FE-41CC-9E1D-863A6425421E}&quot;/&gt;&lt;isInvalidForFieldText val=&quot;0&quot;/&gt;&lt;Image&gt;&lt;filename val=&quot;C:\Users\VbaDenJonesM\AppData\Local\Temp\1\CP105765084025Session\CPTrustFolder105765084041\PPTImport105765235799\data\asimages\{56773573-62FE-41CC-9E1D-863A6425421E}_17.png&quot;/&gt;&lt;left val=&quot;727&quot;/&gt;&lt;top val=&quot;687&quot;/&gt;&lt;width val=&quot;226&quot;/&gt;&lt;height val=&quot;45&quot;/&gt;&lt;hasText val=&quot;1&quot;/&gt;&lt;/Image&gt;&lt;/ThreeDShapeInfo&gt;"/>
</p:tagLst>
</file>

<file path=ppt/tags/tag8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42&quot;/&gt;&lt;/TableIndex&gt;&lt;/ShapeTextInfo&gt;"/>
  <p:tag name="HTML_SHAPEINFO" val="&lt;ThreeDShapeInfo&gt;&lt;uuid val=&quot;{DE64EE45-9398-45BE-BA1A-7FBBD4584132}&quot;/&gt;&lt;isInvalidForFieldText val=&quot;0&quot;/&gt;&lt;Image&gt;&lt;filename val=&quot;C:\Users\VbaDenJonesM\AppData\Local\Temp\1\CP105765084025Session\CPTrustFolder105765084041\PPTImport105765235799\data\asimages\{DE64EE45-9398-45BE-BA1A-7FBBD4584132}_18.png&quot;/&gt;&lt;left val=&quot;0&quot;/&gt;&lt;top val=&quot;76&quot;/&gt;&lt;width val=&quot;961&quot;/&gt;&lt;height val=&quot;122&quot;/&gt;&lt;hasText val=&quot;1&quot;/&gt;&lt;/Image&gt;&lt;/ThreeDShapeInfo&gt;"/>
</p:tagLst>
</file>

<file path=ppt/tags/tag8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9&quot;/&gt;&lt;lineCharCount val=&quot;60&quot;/&gt;&lt;lineCharCount val=&quot;27&quot;/&gt;&lt;lineCharCount val=&quot;60&quot;/&gt;&lt;lineCharCount val=&quot;32&quot;/&gt;&lt;lineCharCount val=&quot;34&quot;/&gt;&lt;lineCharCount val=&quot;27&quot;/&gt;&lt;lineCharCount val=&quot;39&quot;/&gt;&lt;lineCharCount val=&quot;20&quot;/&gt;&lt;lineCharCount val=&quot;69&quot;/&gt;&lt;/TableIndex&gt;&lt;/ShapeTextInfo&gt;"/>
  <p:tag name="HTML_SHAPEINFO" val="&lt;ThreeDShapeInfo&gt;&lt;uuid val=&quot;{B53F39AB-8D11-4346-86C3-1628563B6B9D}&quot;/&gt;&lt;isInvalidForFieldText val=&quot;0&quot;/&gt;&lt;Image&gt;&lt;filename val=&quot;C:\Users\VbaDenJonesM\AppData\Local\Temp\1\CP105765084025Session\CPTrustFolder105765084041\PPTImport105765235799\data\asimages\{B53F39AB-8D11-4346-86C3-1628563B6B9D}_18.png&quot;/&gt;&lt;left val=&quot;42&quot;/&gt;&lt;top val=&quot;212&quot;/&gt;&lt;width val=&quot;870&quot;/&gt;&lt;height val=&quot;415&quot;/&gt;&lt;hasText val=&quot;1&quot;/&gt;&lt;/Image&gt;&lt;/ThreeDShapeInfo&gt;"/>
</p:tagLst>
</file>

<file path=ppt/tags/tag8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quot;/&gt;&lt;/TableIndex&gt;&lt;/ShapeTextInfo&gt;"/>
  <p:tag name="HTML_SHAPEINFO" val="&lt;ThreeDShapeInfo&gt;&lt;uuid val=&quot;{E3CB54DB-38AE-44A5-A11B-8A48E48A3B0B}&quot;/&gt;&lt;isInvalidForFieldText val=&quot;0&quot;/&gt;&lt;Image&gt;&lt;filename val=&quot;C:\Users\VbaDenJonesM\AppData\Local\Temp\1\CP105765084025Session\CPTrustFolder105765084041\PPTImport105765235799\data\asimages\{E3CB54DB-38AE-44A5-A11B-8A48E48A3B0B}_18.png&quot;/&gt;&lt;left val=&quot;727&quot;/&gt;&lt;top val=&quot;687&quot;/&gt;&lt;width val=&quot;226&quot;/&gt;&lt;height val=&quot;45&quot;/&gt;&lt;hasText val=&quot;1&quot;/&gt;&lt;/Image&gt;&lt;/ThreeDShapeInfo&gt;"/>
</p:tagLst>
</file>

<file path=ppt/tags/tag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3&quot;/&gt;&lt;/TableIndex&gt;&lt;/ShapeTextInfo&gt;"/>
</p:tagLst>
</file>

<file path=ppt/tags/tag9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9&quot;/&gt;&lt;/TableIndex&gt;&lt;/ShapeTextInfo&gt;"/>
  <p:tag name="HTML_SHAPEINFO" val="&lt;ThreeDShapeInfo&gt;&lt;uuid val=&quot;{AAFA7D84-EF8F-4A4B-92D4-8EB836D7A965}&quot;/&gt;&lt;isInvalidForFieldText val=&quot;0&quot;/&gt;&lt;Image&gt;&lt;filename val=&quot;C:\Users\VbaDenJonesM\AppData\Local\Temp\1\CP105765084025Session\CPTrustFolder105765084041\PPTImport105765235799\data\asimages\{AAFA7D84-EF8F-4A4B-92D4-8EB836D7A965}_19.png&quot;/&gt;&lt;left val=&quot;0&quot;/&gt;&lt;top val=&quot;76&quot;/&gt;&lt;width val=&quot;961&quot;/&gt;&lt;height val=&quot;122&quot;/&gt;&lt;hasText val=&quot;1&quot;/&gt;&lt;/Image&gt;&lt;/ThreeDShapeInfo&gt;"/>
</p:tagLst>
</file>

<file path=ppt/tags/tag9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4&quot;/&gt;&lt;lineCharCount val=&quot;61&quot;/&gt;&lt;lineCharCount val=&quot;63&quot;/&gt;&lt;lineCharCount val=&quot;74&quot;/&gt;&lt;lineCharCount val=&quot;38&quot;/&gt;&lt;/TableIndex&gt;&lt;/ShapeTextInfo&gt;"/>
  <p:tag name="HTML_SHAPEINFO" val="&lt;ThreeDShapeInfo&gt;&lt;uuid val=&quot;{BC3EECCA-EAD2-4B26-B16C-BF14BC23E89B}&quot;/&gt;&lt;isInvalidForFieldText val=&quot;0&quot;/&gt;&lt;Image&gt;&lt;filename val=&quot;C:\Users\VbaDenJonesM\AppData\Local\Temp\1\CP105765084025Session\CPTrustFolder105765084041\PPTImport105765235799\data\asimages\{BC3EECCA-EAD2-4B26-B16C-BF14BC23E89B}_19.png&quot;/&gt;&lt;left val=&quot;42&quot;/&gt;&lt;top val=&quot;212&quot;/&gt;&lt;width val=&quot;876&quot;/&gt;&lt;height val=&quot;415&quot;/&gt;&lt;hasText val=&quot;1&quot;/&gt;&lt;/Image&gt;&lt;/ThreeDShapeInfo&gt;"/>
</p:tagLst>
</file>

<file path=ppt/tags/tag9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quot;/&gt;&lt;/TableIndex&gt;&lt;/ShapeTextInfo&gt;"/>
  <p:tag name="HTML_SHAPEINFO" val="&lt;ThreeDShapeInfo&gt;&lt;uuid val=&quot;{0BD314B3-1E18-4043-9F1E-E3CCF410FA79}&quot;/&gt;&lt;isInvalidForFieldText val=&quot;0&quot;/&gt;&lt;Image&gt;&lt;filename val=&quot;C:\Users\VbaDenJonesM\AppData\Local\Temp\1\CP105765084025Session\CPTrustFolder105765084041\PPTImport105765235799\data\asimages\{0BD314B3-1E18-4043-9F1E-E3CCF410FA79}_19.png&quot;/&gt;&lt;left val=&quot;727&quot;/&gt;&lt;top val=&quot;687&quot;/&gt;&lt;width val=&quot;226&quot;/&gt;&lt;height val=&quot;45&quot;/&gt;&lt;hasText val=&quot;1&quot;/&gt;&lt;/Image&gt;&lt;/ThreeDShapeInfo&gt;"/>
</p:tagLst>
</file>

<file path=ppt/tags/tag9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7&quot;/&gt;&lt;/TableIndex&gt;&lt;/ShapeTextInfo&gt;"/>
  <p:tag name="HTML_SHAPEINFO" val="&lt;ThreeDShapeInfo&gt;&lt;uuid val=&quot;{9615F2C2-D935-4ACF-9E7C-8A3DFA11E682}&quot;/&gt;&lt;isInvalidForFieldText val=&quot;0&quot;/&gt;&lt;Image&gt;&lt;filename val=&quot;C:\Users\VbaDenJonesM\AppData\Local\Temp\1\CP105765084025Session\CPTrustFolder105765084041\PPTImport105765235799\data\asimages\{9615F2C2-D935-4ACF-9E7C-8A3DFA11E682}_20.png&quot;/&gt;&lt;left val=&quot;0&quot;/&gt;&lt;top val=&quot;76&quot;/&gt;&lt;width val=&quot;961&quot;/&gt;&lt;height val=&quot;122&quot;/&gt;&lt;hasText val=&quot;1&quot;/&gt;&lt;/Image&gt;&lt;/ThreeDShapeInfo&gt;"/>
</p:tagLst>
</file>

<file path=ppt/tags/tag9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5&quot;/&gt;&lt;lineCharCount val=&quot;17&quot;/&gt;&lt;lineCharCount val=&quot;10&quot;/&gt;&lt;lineCharCount val=&quot;14&quot;/&gt;&lt;lineCharCount val=&quot;49&quot;/&gt;&lt;lineCharCount val=&quot;13&quot;/&gt;&lt;/TableIndex&gt;&lt;/ShapeTextInfo&gt;"/>
  <p:tag name="HTML_SHAPEINFO" val="&lt;ThreeDShapeInfo&gt;&lt;uuid val=&quot;{35CD570A-FB05-42A7-B491-F48254F16D2F}&quot;/&gt;&lt;isInvalidForFieldText val=&quot;0&quot;/&gt;&lt;Image&gt;&lt;filename val=&quot;C:\Users\VbaDenJonesM\AppData\Local\Temp\1\CP105765084025Session\CPTrustFolder105765084041\PPTImport105765235799\data\asimages\{35CD570A-FB05-42A7-B491-F48254F16D2F}_20.png&quot;/&gt;&lt;left val=&quot;42&quot;/&gt;&lt;top val=&quot;212&quot;/&gt;&lt;width val=&quot;870&quot;/&gt;&lt;height val=&quot;415&quot;/&gt;&lt;hasText val=&quot;1&quot;/&gt;&lt;/Image&gt;&lt;/ThreeDShapeInfo&gt;"/>
</p:tagLst>
</file>

<file path=ppt/tags/tag9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quot;/&gt;&lt;/TableIndex&gt;&lt;/ShapeTextInfo&gt;"/>
  <p:tag name="HTML_SHAPEINFO" val="&lt;ThreeDShapeInfo&gt;&lt;uuid val=&quot;{AFC57746-297B-4FFC-8147-6CE153B09011}&quot;/&gt;&lt;isInvalidForFieldText val=&quot;0&quot;/&gt;&lt;Image&gt;&lt;filename val=&quot;C:\Users\VbaDenJonesM\AppData\Local\Temp\1\CP105765084025Session\CPTrustFolder105765084041\PPTImport105765235799\data\asimages\{AFC57746-297B-4FFC-8147-6CE153B09011}_20.png&quot;/&gt;&lt;left val=&quot;727&quot;/&gt;&lt;top val=&quot;687&quot;/&gt;&lt;width val=&quot;226&quot;/&gt;&lt;height val=&quot;45&quot;/&gt;&lt;hasText val=&quot;1&quot;/&gt;&lt;/Image&gt;&lt;/ThreeDShapeInfo&gt;"/>
</p:tagLst>
</file>

<file path=ppt/tags/tag9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8&quot;/&gt;&lt;/TableIndex&gt;&lt;/ShapeTextInfo&gt;"/>
  <p:tag name="HTML_SHAPEINFO" val="&lt;ThreeDShapeInfo&gt;&lt;uuid val=&quot;{BDCC7299-7C95-4EDB-BEBD-6A421E096B90}&quot;/&gt;&lt;isInvalidForFieldText val=&quot;0&quot;/&gt;&lt;Image&gt;&lt;filename val=&quot;C:\Users\VbaDenJonesM\AppData\Local\Temp\1\CP105765084025Session\CPTrustFolder105765084041\PPTImport105765235799\data\asimages\{BDCC7299-7C95-4EDB-BEBD-6A421E096B90}_21.png&quot;/&gt;&lt;left val=&quot;0&quot;/&gt;&lt;top val=&quot;76&quot;/&gt;&lt;width val=&quot;961&quot;/&gt;&lt;height val=&quot;122&quot;/&gt;&lt;hasText val=&quot;1&quot;/&gt;&lt;/Image&gt;&lt;/ThreeDShapeInfo&gt;"/>
</p:tagLst>
</file>

<file path=ppt/tags/tag9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6&quot;/&gt;&lt;lineCharCount val=&quot;5&quot;/&gt;&lt;lineCharCount val=&quot;14&quot;/&gt;&lt;lineCharCount val=&quot;32&quot;/&gt;&lt;lineCharCount val=&quot;23&quot;/&gt;&lt;lineCharCount val=&quot;28&quot;/&gt;&lt;lineCharCount val=&quot;1&quot;/&gt;&lt;/TableIndex&gt;&lt;/ShapeTextInfo&gt;"/>
  <p:tag name="HTML_SHAPEINFO" val="&lt;ThreeDShapeInfo&gt;&lt;uuid val=&quot;{DA4DE5CE-B762-4481-97E8-520B53D3F7F3}&quot;/&gt;&lt;isInvalidForFieldText val=&quot;0&quot;/&gt;&lt;Image&gt;&lt;filename val=&quot;C:\Users\VbaDenJonesM\AppData\Local\Temp\1\CP105765084025Session\CPTrustFolder105765084041\PPTImport105765235799\data\asimages\{DA4DE5CE-B762-4481-97E8-520B53D3F7F3}_21.png&quot;/&gt;&lt;left val=&quot;42&quot;/&gt;&lt;top val=&quot;212&quot;/&gt;&lt;width val=&quot;870&quot;/&gt;&lt;height val=&quot;415&quot;/&gt;&lt;hasText val=&quot;1&quot;/&gt;&lt;/Image&gt;&lt;/ThreeDShapeInfo&gt;"/>
</p:tagLst>
</file>

<file path=ppt/tags/tag9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quot;/&gt;&lt;/TableIndex&gt;&lt;/ShapeTextInfo&gt;"/>
  <p:tag name="HTML_SHAPEINFO" val="&lt;ThreeDShapeInfo&gt;&lt;uuid val=&quot;{20E3510E-05F1-4130-93EF-C3491D2C283B}&quot;/&gt;&lt;isInvalidForFieldText val=&quot;0&quot;/&gt;&lt;Image&gt;&lt;filename val=&quot;C:\Users\VbaDenJonesM\AppData\Local\Temp\1\CP105765084025Session\CPTrustFolder105765084041\PPTImport105765235799\data\asimages\{20E3510E-05F1-4130-93EF-C3491D2C283B}_21.png&quot;/&gt;&lt;left val=&quot;727&quot;/&gt;&lt;top val=&quot;687&quot;/&gt;&lt;width val=&quot;226&quot;/&gt;&lt;height val=&quot;45&quot;/&gt;&lt;hasText val=&quot;1&quot;/&gt;&lt;/Image&gt;&lt;/ThreeDShapeInfo&gt;"/>
</p:tagLst>
</file>

<file path=ppt/tags/tag9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7&quot;/&gt;&lt;/TableIndex&gt;&lt;/ShapeTextInfo&gt;"/>
  <p:tag name="HTML_SHAPEINFO" val="&lt;ThreeDShapeInfo&gt;&lt;uuid val=&quot;{CA344339-C516-4783-8AEB-3267C87BE77B}&quot;/&gt;&lt;isInvalidForFieldText val=&quot;0&quot;/&gt;&lt;Image&gt;&lt;filename val=&quot;C:\Users\VbaDenJonesM\AppData\Local\Temp\1\CP105765084025Session\CPTrustFolder105765084041\PPTImport105765235799\data\asimages\{CA344339-C516-4783-8AEB-3267C87BE77B}_22.png&quot;/&gt;&lt;left val=&quot;0&quot;/&gt;&lt;top val=&quot;76&quot;/&gt;&lt;width val=&quot;961&quot;/&gt;&lt;height val=&quot;122&quot;/&gt;&lt;hasText val=&quot;1&quot;/&gt;&lt;/Image&gt;&lt;/ThreeDShapeInfo&gt;"/>
</p:tagLst>
</file>

<file path=ppt/theme/theme1.xml><?xml version="1.0" encoding="utf-8"?>
<a:theme xmlns:a="http://schemas.openxmlformats.org/drawingml/2006/main" name="VA Final Theme">
  <a:themeElements>
    <a:clrScheme name="VA">
      <a:dk1>
        <a:sysClr val="windowText" lastClr="000000"/>
      </a:dk1>
      <a:lt1>
        <a:sysClr val="window" lastClr="FFFFFF"/>
      </a:lt1>
      <a:dk2>
        <a:srgbClr val="1F497D"/>
      </a:dk2>
      <a:lt2>
        <a:srgbClr val="EEECE1"/>
      </a:lt2>
      <a:accent1>
        <a:srgbClr val="BBE2F2"/>
      </a:accent1>
      <a:accent2>
        <a:srgbClr val="A6192E"/>
      </a:accent2>
      <a:accent3>
        <a:srgbClr val="8A8D4A"/>
      </a:accent3>
      <a:accent4>
        <a:srgbClr val="1D1D1D"/>
      </a:accent4>
      <a:accent5>
        <a:srgbClr val="717171"/>
      </a:accent5>
      <a:accent6>
        <a:srgbClr val="F79646"/>
      </a:accent6>
      <a:hlink>
        <a:srgbClr val="0000FF"/>
      </a:hlink>
      <a:folHlink>
        <a:srgbClr val="800080"/>
      </a:folHlink>
    </a:clrScheme>
    <a:fontScheme name="VA">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VA Final Theme" id="{4AF325B3-39A9-457B-AAAD-715D05D2A176}" vid="{1B51375F-91D2-4004-B9C1-89CFABF03056}"/>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_dlc_DocId xmlns="b62c6c12-24c5-4d47-ac4d-c5cc93bcdf7b">RO317-839076992-15489</_dlc_DocId>
    <_dlc_DocIdUrl xmlns="b62c6c12-24c5-4d47-ac4d-c5cc93bcdf7b">
      <Url>https://vaww.vashare.vba.va.gov/sites/SPTNCIO/focusedveterans/training/VSRvirtualtraining/_layouts/15/DocIdRedir.aspx?ID=RO317-839076992-15489</Url>
      <Description>RO317-839076992-15489</Description>
    </_dlc_DocIdUrl>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3DB869E3E810774AA7B17315F3F50FE5" ma:contentTypeVersion="3" ma:contentTypeDescription="Create a new document." ma:contentTypeScope="" ma:versionID="a92e5099b9d4665426d5e2f5210929e0">
  <xsd:schema xmlns:xsd="http://www.w3.org/2001/XMLSchema" xmlns:xs="http://www.w3.org/2001/XMLSchema" xmlns:p="http://schemas.microsoft.com/office/2006/metadata/properties" xmlns:ns2="b62c6c12-24c5-4d47-ac4d-c5cc93bcdf7b" targetNamespace="http://schemas.microsoft.com/office/2006/metadata/properties" ma:root="true" ma:fieldsID="f00e8daebf23d3a43a83cbf8cd51dded" ns2:_="">
    <xsd:import namespace="b62c6c12-24c5-4d47-ac4d-c5cc93bcdf7b"/>
    <xsd:element name="properties">
      <xsd:complexType>
        <xsd:sequence>
          <xsd:element name="documentManagement">
            <xsd:complexType>
              <xsd:all>
                <xsd:element ref="ns2:_dlc_DocId" minOccurs="0"/>
                <xsd:element ref="ns2:_dlc_DocIdUrl" minOccurs="0"/>
                <xsd:element ref="ns2:_dlc_DocIdPersistId"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62c6c12-24c5-4d47-ac4d-c5cc93bcdf7b" elementFormDefault="qualified">
    <xsd:import namespace="http://schemas.microsoft.com/office/2006/documentManagement/types"/>
    <xsd:import namespace="http://schemas.microsoft.com/office/infopath/2007/PartnerControls"/>
    <xsd:element name="_dlc_DocId" ma:index="8" nillable="true" ma:displayName="Document ID Value" ma:description="The value of the document ID assigned to this item." ma:internalName="_dlc_DocId" ma:readOnly="true">
      <xsd:simpleType>
        <xsd:restriction base="dms:Text"/>
      </xsd:simpleType>
    </xsd:element>
    <xsd:element name="_dlc_DocIdUrl" ma:index="9"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0" nillable="true" ma:displayName="Persist ID" ma:description="Keep ID on add." ma:hidden="true" ma:internalName="_dlc_DocIdPersistId" ma:readOnly="true">
      <xsd:simpleType>
        <xsd:restriction base="dms:Boolea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4.xml><?xml version="1.0" encoding="utf-8"?>
<?mso-contentType ?>
<spe:Receivers xmlns:spe="http://schemas.microsoft.com/sharepoint/events">
  <Receiver>
    <Name>Document ID Generator</Name>
    <Synchronization>Synchronous</Synchronization>
    <Type>10001</Type>
    <SequenceNumber>1000</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10002</Type>
    <SequenceNumber>1001</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10004</Type>
    <SequenceNumber>1002</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10006</Type>
    <SequenceNumber>1003</SequenceNumber>
    <Assembly>Microsoft.Office.DocumentManagement, Version=14.0.0.0, Culture=neutral, PublicKeyToken=71e9bce111e9429c</Assembly>
    <Class>Microsoft.Office.DocumentManagement.Internal.DocIdHandler</Class>
    <Data/>
    <Filter/>
  </Receiver>
</spe:Receivers>
</file>

<file path=customXml/itemProps1.xml><?xml version="1.0" encoding="utf-8"?>
<ds:datastoreItem xmlns:ds="http://schemas.openxmlformats.org/officeDocument/2006/customXml" ds:itemID="{94567239-2D12-4DA4-ACBD-83B3EAAAF41E}">
  <ds:schemaRefs>
    <ds:schemaRef ds:uri="http://schemas.microsoft.com/sharepoint/v3/contenttype/forms"/>
  </ds:schemaRefs>
</ds:datastoreItem>
</file>

<file path=customXml/itemProps2.xml><?xml version="1.0" encoding="utf-8"?>
<ds:datastoreItem xmlns:ds="http://schemas.openxmlformats.org/officeDocument/2006/customXml" ds:itemID="{A35E050F-F6DD-446A-BC54-722BE857956D}">
  <ds:schemaRefs>
    <ds:schemaRef ds:uri="http://purl.org/dc/terms/"/>
    <ds:schemaRef ds:uri="http://schemas.openxmlformats.org/package/2006/metadata/core-properties"/>
    <ds:schemaRef ds:uri="http://purl.org/dc/dcmitype/"/>
    <ds:schemaRef ds:uri="http://schemas.microsoft.com/office/infopath/2007/PartnerControls"/>
    <ds:schemaRef ds:uri="b62c6c12-24c5-4d47-ac4d-c5cc93bcdf7b"/>
    <ds:schemaRef ds:uri="http://purl.org/dc/elements/1.1/"/>
    <ds:schemaRef ds:uri="http://schemas.microsoft.com/office/2006/documentManagement/types"/>
    <ds:schemaRef ds:uri="http://schemas.microsoft.com/office/2006/metadata/properties"/>
    <ds:schemaRef ds:uri="http://www.w3.org/XML/1998/namespace"/>
  </ds:schemaRefs>
</ds:datastoreItem>
</file>

<file path=customXml/itemProps3.xml><?xml version="1.0" encoding="utf-8"?>
<ds:datastoreItem xmlns:ds="http://schemas.openxmlformats.org/officeDocument/2006/customXml" ds:itemID="{42FEBCA5-CB18-4BFE-AD01-7878627BF90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b62c6c12-24c5-4d47-ac4d-c5cc93bcdf7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4.xml><?xml version="1.0" encoding="utf-8"?>
<ds:datastoreItem xmlns:ds="http://schemas.openxmlformats.org/officeDocument/2006/customXml" ds:itemID="{FA50BC8A-67D0-4BDD-8BD5-DA27436AB57C}">
  <ds:schemaRefs>
    <ds:schemaRef ds:uri="http://schemas.microsoft.com/sharepoint/events"/>
  </ds:schemaRefs>
</ds:datastoreItem>
</file>

<file path=docProps/app.xml><?xml version="1.0" encoding="utf-8"?>
<Properties xmlns="http://schemas.openxmlformats.org/officeDocument/2006/extended-properties" xmlns:vt="http://schemas.openxmlformats.org/officeDocument/2006/docPropsVTypes">
  <Template>VA Final Theme</Template>
  <TotalTime>14613</TotalTime>
  <Words>2314</Words>
  <Application>Microsoft Office PowerPoint</Application>
  <PresentationFormat>On-screen Show (4:3)</PresentationFormat>
  <Paragraphs>324</Paragraphs>
  <Slides>32</Slides>
  <Notes>18</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32</vt:i4>
      </vt:variant>
    </vt:vector>
  </HeadingPairs>
  <TitlesOfParts>
    <vt:vector size="37" baseType="lpstr">
      <vt:lpstr>Arial</vt:lpstr>
      <vt:lpstr>Calibri</vt:lpstr>
      <vt:lpstr>Tahoma</vt:lpstr>
      <vt:lpstr>Times New Roman</vt:lpstr>
      <vt:lpstr>VA Final Theme</vt:lpstr>
      <vt:lpstr>(VSR Challenge) Introduction to Dependency Development</vt:lpstr>
      <vt:lpstr>Lesson Objectives</vt:lpstr>
      <vt:lpstr>References</vt:lpstr>
      <vt:lpstr>Dependency Eligibility</vt:lpstr>
      <vt:lpstr>Dependents for VA Purposes</vt:lpstr>
      <vt:lpstr>End Product (EP) Control</vt:lpstr>
      <vt:lpstr>Contentions</vt:lpstr>
      <vt:lpstr>Dependency and Fully Developed Claims</vt:lpstr>
      <vt:lpstr>Upfront Dependency Development</vt:lpstr>
      <vt:lpstr>When to Develop or Deny</vt:lpstr>
      <vt:lpstr>Prescribed Forms for Dependency</vt:lpstr>
      <vt:lpstr>VA Form 21-686c</vt:lpstr>
      <vt:lpstr>Claim Not Submitted on a Prescribed Form</vt:lpstr>
      <vt:lpstr>Substantially Complete Claim</vt:lpstr>
      <vt:lpstr>Incomplete Information – Substantially Complete</vt:lpstr>
      <vt:lpstr>Incomplete Information – Not Substantially Complete</vt:lpstr>
      <vt:lpstr>Conflicting Information</vt:lpstr>
      <vt:lpstr>Social Security Number Disclosure</vt:lpstr>
      <vt:lpstr>Establishing a Valid Marriage</vt:lpstr>
      <vt:lpstr>Types of Marriages VA May Recognize</vt:lpstr>
      <vt:lpstr>Same-Sex Marriage</vt:lpstr>
      <vt:lpstr>Requirements to Establish a Spouse</vt:lpstr>
      <vt:lpstr>Requirements to Establish a Spouse (cont.)</vt:lpstr>
      <vt:lpstr>Previous Versions of VA Form 21-686c</vt:lpstr>
      <vt:lpstr>Types of Children</vt:lpstr>
      <vt:lpstr>Requirements to Establish All Children</vt:lpstr>
      <vt:lpstr>Requirements to Establish a Stepchild</vt:lpstr>
      <vt:lpstr>Loss of a Stepchild</vt:lpstr>
      <vt:lpstr>Establishing an Adopted Child</vt:lpstr>
      <vt:lpstr>Establishing a Child Incapable of Self-Support (Helpless Child)</vt:lpstr>
      <vt:lpstr>Establishing a School Child</vt:lpstr>
      <vt:lpstr>Review</vt:lpstr>
    </vt:vector>
  </TitlesOfParts>
  <Company>Veterans Benefits Administration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Introduction to Dependency Development PowerPoint Presentation</dc:title>
  <dc:subject>VSR</dc:subject>
  <dc:creator>Department of Veterans Affairs, Veterans Benefits Administration, Compensation Service, STAFF</dc:creator>
  <cp:keywords>dependency development,dependency claims,rating claims,dependents,spouse,minor child,school child,686c,674</cp:keywords>
  <dc:description>This lesson teaches students the requirements to establish dependents, who can and cannot be considered dependents, acceptable forms and information needed to establish dependents, and the appropriate development action to take when information is missing.</dc:description>
  <cp:lastModifiedBy>Kathy Poole</cp:lastModifiedBy>
  <cp:revision>785</cp:revision>
  <cp:lastPrinted>2020-02-10T13:25:00Z</cp:lastPrinted>
  <dcterms:created xsi:type="dcterms:W3CDTF">2014-04-30T02:32:11Z</dcterms:created>
  <dcterms:modified xsi:type="dcterms:W3CDTF">2020-04-01T02:44:31Z</dcterms:modified>
  <cp:category>NTC Curriculum</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Language">
    <vt:lpwstr>en</vt:lpwstr>
  </property>
  <property fmtid="{D5CDD505-2E9C-101B-9397-08002B2CF9AE}" pid="3" name="Type">
    <vt:lpwstr>Presentation</vt:lpwstr>
  </property>
  <property fmtid="{D5CDD505-2E9C-101B-9397-08002B2CF9AE}" pid="4" name="_dlc_DocIdItemGuid">
    <vt:lpwstr>255d6ebe-6171-4e7f-8d5a-522bd034e2f0</vt:lpwstr>
  </property>
  <property fmtid="{D5CDD505-2E9C-101B-9397-08002B2CF9AE}" pid="5" name="ContentTypeId">
    <vt:lpwstr>0x0101003DB869E3E810774AA7B17315F3F50FE5</vt:lpwstr>
  </property>
</Properties>
</file>