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autoCompressPictures="0">
  <p:sldMasterIdLst>
    <p:sldMasterId id="2147484311" r:id="rId6"/>
  </p:sldMasterIdLst>
  <p:notesMasterIdLst>
    <p:notesMasterId r:id="rId15"/>
  </p:notesMasterIdLst>
  <p:handoutMasterIdLst>
    <p:handoutMasterId r:id="rId16"/>
  </p:handoutMasterIdLst>
  <p:sldIdLst>
    <p:sldId id="634" r:id="rId7"/>
    <p:sldId id="570" r:id="rId8"/>
    <p:sldId id="644" r:id="rId9"/>
    <p:sldId id="645" r:id="rId10"/>
    <p:sldId id="649" r:id="rId11"/>
    <p:sldId id="647" r:id="rId12"/>
    <p:sldId id="652" r:id="rId13"/>
    <p:sldId id="653" r:id="rId14"/>
  </p:sldIdLst>
  <p:sldSz cx="9144000" cy="6858000" type="screen4x3"/>
  <p:notesSz cx="7023100" cy="93091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864" userDrawn="1">
          <p15:clr>
            <a:srgbClr val="A4A3A4"/>
          </p15:clr>
        </p15:guide>
        <p15:guide id="2" pos="151">
          <p15:clr>
            <a:srgbClr val="A4A3A4"/>
          </p15:clr>
        </p15:guide>
        <p15:guide id="3" pos="5618">
          <p15:clr>
            <a:srgbClr val="A4A3A4"/>
          </p15:clr>
        </p15:guide>
      </p15:sldGuideLst>
    </p:ext>
    <p:ext uri="{2D200454-40CA-4A62-9FC3-DE9A4176ACB9}">
      <p15:notesGuideLst xmlns:p15="http://schemas.microsoft.com/office/powerpoint/2012/main">
        <p15:guide id="1" orient="horz" pos="2928">
          <p15:clr>
            <a:srgbClr val="A4A3A4"/>
          </p15:clr>
        </p15:guide>
        <p15:guide id="2" pos="2167">
          <p15:clr>
            <a:srgbClr val="A4A3A4"/>
          </p15:clr>
        </p15:guide>
        <p15:guide id="3" orient="horz" pos="2932">
          <p15:clr>
            <a:srgbClr val="A4A3A4"/>
          </p15:clr>
        </p15:guide>
        <p15:guide id="4" pos="221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6"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16161"/>
    <a:srgbClr val="D52929"/>
    <a:srgbClr val="FF4C00"/>
    <a:srgbClr val="595959"/>
    <a:srgbClr val="D3DFEE"/>
    <a:srgbClr val="4F81BD"/>
    <a:srgbClr val="438FFF"/>
    <a:srgbClr val="FF5800"/>
    <a:srgbClr val="3C8C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24" autoAdjust="0"/>
    <p:restoredTop sz="77457" autoAdjust="0"/>
  </p:normalViewPr>
  <p:slideViewPr>
    <p:cSldViewPr snapToGrid="0" snapToObjects="1" showGuides="1">
      <p:cViewPr varScale="1">
        <p:scale>
          <a:sx n="88" d="100"/>
          <a:sy n="88" d="100"/>
        </p:scale>
        <p:origin x="2376" y="96"/>
      </p:cViewPr>
      <p:guideLst>
        <p:guide orient="horz" pos="864"/>
        <p:guide pos="151"/>
        <p:guide pos="5618"/>
      </p:guideLst>
    </p:cSldViewPr>
  </p:slideViewPr>
  <p:outlineViewPr>
    <p:cViewPr>
      <p:scale>
        <a:sx n="33" d="100"/>
        <a:sy n="33" d="100"/>
      </p:scale>
      <p:origin x="0" y="773"/>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55" d="100"/>
          <a:sy n="55" d="100"/>
        </p:scale>
        <p:origin x="-2832" y="-84"/>
      </p:cViewPr>
      <p:guideLst>
        <p:guide orient="horz" pos="2928"/>
        <p:guide pos="2167"/>
        <p:guide orient="horz" pos="2932"/>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2533" cy="465773"/>
          </a:xfrm>
          <a:prstGeom prst="rect">
            <a:avLst/>
          </a:prstGeom>
        </p:spPr>
        <p:txBody>
          <a:bodyPr vert="horz" lIns="93315" tIns="46658" rIns="93315" bIns="46658"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8947" y="0"/>
            <a:ext cx="3042533" cy="465773"/>
          </a:xfrm>
          <a:prstGeom prst="rect">
            <a:avLst/>
          </a:prstGeom>
        </p:spPr>
        <p:txBody>
          <a:bodyPr vert="horz" lIns="93315" tIns="46658" rIns="93315" bIns="46658" rtlCol="0"/>
          <a:lstStyle>
            <a:lvl1pPr algn="r" fontAlgn="auto">
              <a:spcBef>
                <a:spcPts val="0"/>
              </a:spcBef>
              <a:spcAft>
                <a:spcPts val="0"/>
              </a:spcAft>
              <a:defRPr sz="1200">
                <a:latin typeface="+mn-lt"/>
              </a:defRPr>
            </a:lvl1pPr>
          </a:lstStyle>
          <a:p>
            <a:pPr>
              <a:defRPr/>
            </a:pPr>
            <a:fld id="{8FAD5415-54A2-4D5B-945B-1317741139F9}" type="datetimeFigureOut">
              <a:rPr lang="en-US"/>
              <a:pPr>
                <a:defRPr/>
              </a:pPr>
              <a:t>3/12/2018</a:t>
            </a:fld>
            <a:endParaRPr lang="en-US" dirty="0"/>
          </a:p>
        </p:txBody>
      </p:sp>
      <p:sp>
        <p:nvSpPr>
          <p:cNvPr id="4" name="Footer Placeholder 3"/>
          <p:cNvSpPr>
            <a:spLocks noGrp="1"/>
          </p:cNvSpPr>
          <p:nvPr>
            <p:ph type="ftr" sz="quarter" idx="2"/>
          </p:nvPr>
        </p:nvSpPr>
        <p:spPr>
          <a:xfrm>
            <a:off x="1" y="8841738"/>
            <a:ext cx="3042533" cy="465773"/>
          </a:xfrm>
          <a:prstGeom prst="rect">
            <a:avLst/>
          </a:prstGeom>
        </p:spPr>
        <p:txBody>
          <a:bodyPr vert="horz" lIns="93315" tIns="46658" rIns="93315" bIns="46658"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8947" y="8841738"/>
            <a:ext cx="3042533" cy="465773"/>
          </a:xfrm>
          <a:prstGeom prst="rect">
            <a:avLst/>
          </a:prstGeom>
        </p:spPr>
        <p:txBody>
          <a:bodyPr vert="horz" wrap="square" lIns="93315" tIns="46658" rIns="93315" bIns="46658" numCol="1" anchor="b" anchorCtr="0" compatLnSpc="1">
            <a:prstTxWarp prst="textNoShape">
              <a:avLst/>
            </a:prstTxWarp>
          </a:bodyPr>
          <a:lstStyle>
            <a:lvl1pPr algn="r">
              <a:defRPr sz="1200">
                <a:latin typeface="Calibri" panose="020F0502020204030204" pitchFamily="34" charset="0"/>
              </a:defRPr>
            </a:lvl1pPr>
          </a:lstStyle>
          <a:p>
            <a:fld id="{9D4F3E1D-A798-433E-BE7B-D9E94DE4B249}" type="slidenum">
              <a:rPr lang="en-US" altLang="en-US"/>
              <a:pPr/>
              <a:t>‹#›</a:t>
            </a:fld>
            <a:endParaRPr lang="en-US" altLang="en-US" dirty="0"/>
          </a:p>
        </p:txBody>
      </p:sp>
    </p:spTree>
    <p:extLst>
      <p:ext uri="{BB962C8B-B14F-4D97-AF65-F5344CB8AC3E}">
        <p14:creationId xmlns:p14="http://schemas.microsoft.com/office/powerpoint/2010/main" val="1846073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2533" cy="465773"/>
          </a:xfrm>
          <a:prstGeom prst="rect">
            <a:avLst/>
          </a:prstGeom>
        </p:spPr>
        <p:txBody>
          <a:bodyPr vert="horz" lIns="93315" tIns="46658" rIns="93315" bIns="46658"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8947" y="0"/>
            <a:ext cx="3042533" cy="465773"/>
          </a:xfrm>
          <a:prstGeom prst="rect">
            <a:avLst/>
          </a:prstGeom>
        </p:spPr>
        <p:txBody>
          <a:bodyPr vert="horz" lIns="93315" tIns="46658" rIns="93315" bIns="46658" rtlCol="0"/>
          <a:lstStyle>
            <a:lvl1pPr algn="r" fontAlgn="auto">
              <a:spcBef>
                <a:spcPts val="0"/>
              </a:spcBef>
              <a:spcAft>
                <a:spcPts val="0"/>
              </a:spcAft>
              <a:defRPr sz="1200">
                <a:latin typeface="+mn-lt"/>
              </a:defRPr>
            </a:lvl1pPr>
          </a:lstStyle>
          <a:p>
            <a:pPr>
              <a:defRPr/>
            </a:pPr>
            <a:fld id="{97E742E3-0B57-43E8-8D24-85945F5E9742}" type="datetimeFigureOut">
              <a:rPr lang="en-US"/>
              <a:pPr>
                <a:defRPr/>
              </a:pPr>
              <a:t>3/12/2018</a:t>
            </a:fld>
            <a:endParaRPr lang="en-US" dirty="0"/>
          </a:p>
        </p:txBody>
      </p:sp>
      <p:sp>
        <p:nvSpPr>
          <p:cNvPr id="4" name="Slide Image Placeholder 3"/>
          <p:cNvSpPr>
            <a:spLocks noGrp="1" noRot="1" noChangeAspect="1"/>
          </p:cNvSpPr>
          <p:nvPr>
            <p:ph type="sldImg" idx="2"/>
          </p:nvPr>
        </p:nvSpPr>
        <p:spPr>
          <a:xfrm>
            <a:off x="122238" y="938213"/>
            <a:ext cx="6675437" cy="5005387"/>
          </a:xfrm>
          <a:prstGeom prst="rect">
            <a:avLst/>
          </a:prstGeom>
          <a:noFill/>
          <a:ln w="12700">
            <a:solidFill>
              <a:prstClr val="black"/>
            </a:solidFill>
          </a:ln>
        </p:spPr>
        <p:txBody>
          <a:bodyPr vert="horz" lIns="93315" tIns="46658" rIns="93315" bIns="46658" rtlCol="0" anchor="ctr"/>
          <a:lstStyle/>
          <a:p>
            <a:pPr lvl="0"/>
            <a:endParaRPr lang="en-US" noProof="0" dirty="0"/>
          </a:p>
        </p:txBody>
      </p:sp>
      <p:sp>
        <p:nvSpPr>
          <p:cNvPr id="5" name="Notes Placeholder 4"/>
          <p:cNvSpPr>
            <a:spLocks noGrp="1"/>
          </p:cNvSpPr>
          <p:nvPr>
            <p:ph type="body" sz="quarter" idx="3"/>
          </p:nvPr>
        </p:nvSpPr>
        <p:spPr>
          <a:xfrm>
            <a:off x="212829" y="6248904"/>
            <a:ext cx="6646812" cy="2362332"/>
          </a:xfrm>
          <a:prstGeom prst="rect">
            <a:avLst/>
          </a:prstGeom>
        </p:spPr>
        <p:txBody>
          <a:bodyPr vert="horz" lIns="93315" tIns="46658" rIns="93315" bIns="4665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41738"/>
            <a:ext cx="3042533" cy="465773"/>
          </a:xfrm>
          <a:prstGeom prst="rect">
            <a:avLst/>
          </a:prstGeom>
        </p:spPr>
        <p:txBody>
          <a:bodyPr vert="horz" lIns="93315" tIns="46658" rIns="93315" bIns="46658"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8947" y="8841738"/>
            <a:ext cx="3042533" cy="465773"/>
          </a:xfrm>
          <a:prstGeom prst="rect">
            <a:avLst/>
          </a:prstGeom>
        </p:spPr>
        <p:txBody>
          <a:bodyPr vert="horz" wrap="square" lIns="93315" tIns="46658" rIns="93315" bIns="46658" numCol="1" anchor="b" anchorCtr="0" compatLnSpc="1">
            <a:prstTxWarp prst="textNoShape">
              <a:avLst/>
            </a:prstTxWarp>
          </a:bodyPr>
          <a:lstStyle>
            <a:lvl1pPr algn="r">
              <a:defRPr sz="1200">
                <a:latin typeface="Calibri" panose="020F0502020204030204" pitchFamily="34" charset="0"/>
              </a:defRPr>
            </a:lvl1pPr>
          </a:lstStyle>
          <a:p>
            <a:fld id="{8F6AD4C6-AFCA-46B8-BC57-484BA1FABFCD}" type="slidenum">
              <a:rPr lang="en-US" altLang="en-US"/>
              <a:pPr/>
              <a:t>‹#›</a:t>
            </a:fld>
            <a:endParaRPr lang="en-US" altLang="en-US" dirty="0"/>
          </a:p>
        </p:txBody>
      </p:sp>
    </p:spTree>
    <p:extLst>
      <p:ext uri="{BB962C8B-B14F-4D97-AF65-F5344CB8AC3E}">
        <p14:creationId xmlns:p14="http://schemas.microsoft.com/office/powerpoint/2010/main" val="72186754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D0305816-E626-4ECE-A808-E7FCC2B8A250}" type="slidenum">
              <a:rPr lang="en-US" altLang="en-US">
                <a:solidFill>
                  <a:srgbClr val="000000"/>
                </a:solidFill>
                <a:latin typeface="Calibri" panose="020F0502020204030204" pitchFamily="34" charset="0"/>
              </a:rPr>
              <a:pPr/>
              <a:t>0</a:t>
            </a:fld>
            <a:endParaRPr lang="en-US" alt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961458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3213" indent="-285259" eaLnBrk="0" hangingPunct="0">
              <a:spcBef>
                <a:spcPct val="30000"/>
              </a:spcBef>
              <a:defRPr sz="1200">
                <a:solidFill>
                  <a:schemeClr val="tx1"/>
                </a:solidFill>
                <a:latin typeface="Calibri" pitchFamily="34" charset="0"/>
              </a:defRPr>
            </a:lvl2pPr>
            <a:lvl3pPr marL="1160269" indent="-227567" eaLnBrk="0" hangingPunct="0">
              <a:spcBef>
                <a:spcPct val="30000"/>
              </a:spcBef>
              <a:defRPr sz="1200">
                <a:solidFill>
                  <a:schemeClr val="tx1"/>
                </a:solidFill>
                <a:latin typeface="Calibri" pitchFamily="34" charset="0"/>
              </a:defRPr>
            </a:lvl3pPr>
            <a:lvl4pPr marL="1626620" indent="-227567" eaLnBrk="0" hangingPunct="0">
              <a:spcBef>
                <a:spcPct val="30000"/>
              </a:spcBef>
              <a:defRPr sz="1200">
                <a:solidFill>
                  <a:schemeClr val="tx1"/>
                </a:solidFill>
                <a:latin typeface="Calibri" pitchFamily="34" charset="0"/>
              </a:defRPr>
            </a:lvl4pPr>
            <a:lvl5pPr marL="2094574" indent="-227567" eaLnBrk="0" hangingPunct="0">
              <a:spcBef>
                <a:spcPct val="30000"/>
              </a:spcBef>
              <a:defRPr sz="1200">
                <a:solidFill>
                  <a:schemeClr val="tx1"/>
                </a:solidFill>
                <a:latin typeface="Calibri" pitchFamily="34" charset="0"/>
              </a:defRPr>
            </a:lvl5pPr>
            <a:lvl6pPr marL="2556118" indent="-227567" defTabSz="461543" eaLnBrk="0" fontAlgn="base" hangingPunct="0">
              <a:spcBef>
                <a:spcPct val="30000"/>
              </a:spcBef>
              <a:spcAft>
                <a:spcPct val="0"/>
              </a:spcAft>
              <a:defRPr sz="1200">
                <a:solidFill>
                  <a:schemeClr val="tx1"/>
                </a:solidFill>
                <a:latin typeface="Calibri" pitchFamily="34" charset="0"/>
              </a:defRPr>
            </a:lvl6pPr>
            <a:lvl7pPr marL="3017661" indent="-227567" defTabSz="461543" eaLnBrk="0" fontAlgn="base" hangingPunct="0">
              <a:spcBef>
                <a:spcPct val="30000"/>
              </a:spcBef>
              <a:spcAft>
                <a:spcPct val="0"/>
              </a:spcAft>
              <a:defRPr sz="1200">
                <a:solidFill>
                  <a:schemeClr val="tx1"/>
                </a:solidFill>
                <a:latin typeface="Calibri" pitchFamily="34" charset="0"/>
              </a:defRPr>
            </a:lvl7pPr>
            <a:lvl8pPr marL="3479204" indent="-227567" defTabSz="461543" eaLnBrk="0" fontAlgn="base" hangingPunct="0">
              <a:spcBef>
                <a:spcPct val="30000"/>
              </a:spcBef>
              <a:spcAft>
                <a:spcPct val="0"/>
              </a:spcAft>
              <a:defRPr sz="1200">
                <a:solidFill>
                  <a:schemeClr val="tx1"/>
                </a:solidFill>
                <a:latin typeface="Calibri" pitchFamily="34" charset="0"/>
              </a:defRPr>
            </a:lvl8pPr>
            <a:lvl9pPr marL="3940748" indent="-227567" defTabSz="461543"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E625B89F-7822-4A66-A86F-FD1C9516D0AD}" type="slidenum">
              <a:rPr lang="en-US" altLang="en-US" smtClean="0">
                <a:solidFill>
                  <a:srgbClr val="000000"/>
                </a:solidFill>
              </a:rPr>
              <a:pPr eaLnBrk="1" fontAlgn="base" hangingPunct="1">
                <a:spcBef>
                  <a:spcPct val="0"/>
                </a:spcBef>
                <a:spcAft>
                  <a:spcPct val="0"/>
                </a:spcAft>
              </a:pPr>
              <a:t>1</a:t>
            </a:fld>
            <a:endParaRPr lang="en-US" altLang="en-US" dirty="0">
              <a:solidFill>
                <a:srgbClr val="000000"/>
              </a:solidFill>
            </a:endParaRPr>
          </a:p>
        </p:txBody>
      </p:sp>
    </p:spTree>
    <p:extLst>
      <p:ext uri="{BB962C8B-B14F-4D97-AF65-F5344CB8AC3E}">
        <p14:creationId xmlns:p14="http://schemas.microsoft.com/office/powerpoint/2010/main" val="3537956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VBMS 14.1 includes a new filtering capability in the eFolder. Users can filter by Line of Business to better find relevant eFolder documents.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 available Lines of Business included in this filter are Vocational Rehabilitation &amp; Employment, National Cemetery Administration, Education, Loan Guaranty, Insurance, and Fiduciary Service.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3213" indent="-285259" eaLnBrk="0" hangingPunct="0">
              <a:spcBef>
                <a:spcPct val="30000"/>
              </a:spcBef>
              <a:defRPr sz="1200">
                <a:solidFill>
                  <a:schemeClr val="tx1"/>
                </a:solidFill>
                <a:latin typeface="Calibri" pitchFamily="34" charset="0"/>
              </a:defRPr>
            </a:lvl2pPr>
            <a:lvl3pPr marL="1160269" indent="-227567" eaLnBrk="0" hangingPunct="0">
              <a:spcBef>
                <a:spcPct val="30000"/>
              </a:spcBef>
              <a:defRPr sz="1200">
                <a:solidFill>
                  <a:schemeClr val="tx1"/>
                </a:solidFill>
                <a:latin typeface="Calibri" pitchFamily="34" charset="0"/>
              </a:defRPr>
            </a:lvl3pPr>
            <a:lvl4pPr marL="1626620" indent="-227567" eaLnBrk="0" hangingPunct="0">
              <a:spcBef>
                <a:spcPct val="30000"/>
              </a:spcBef>
              <a:defRPr sz="1200">
                <a:solidFill>
                  <a:schemeClr val="tx1"/>
                </a:solidFill>
                <a:latin typeface="Calibri" pitchFamily="34" charset="0"/>
              </a:defRPr>
            </a:lvl4pPr>
            <a:lvl5pPr marL="2094574" indent="-227567" eaLnBrk="0" hangingPunct="0">
              <a:spcBef>
                <a:spcPct val="30000"/>
              </a:spcBef>
              <a:defRPr sz="1200">
                <a:solidFill>
                  <a:schemeClr val="tx1"/>
                </a:solidFill>
                <a:latin typeface="Calibri" pitchFamily="34" charset="0"/>
              </a:defRPr>
            </a:lvl5pPr>
            <a:lvl6pPr marL="2556118" indent="-227567" defTabSz="461543" eaLnBrk="0" fontAlgn="base" hangingPunct="0">
              <a:spcBef>
                <a:spcPct val="30000"/>
              </a:spcBef>
              <a:spcAft>
                <a:spcPct val="0"/>
              </a:spcAft>
              <a:defRPr sz="1200">
                <a:solidFill>
                  <a:schemeClr val="tx1"/>
                </a:solidFill>
                <a:latin typeface="Calibri" pitchFamily="34" charset="0"/>
              </a:defRPr>
            </a:lvl6pPr>
            <a:lvl7pPr marL="3017661" indent="-227567" defTabSz="461543" eaLnBrk="0" fontAlgn="base" hangingPunct="0">
              <a:spcBef>
                <a:spcPct val="30000"/>
              </a:spcBef>
              <a:spcAft>
                <a:spcPct val="0"/>
              </a:spcAft>
              <a:defRPr sz="1200">
                <a:solidFill>
                  <a:schemeClr val="tx1"/>
                </a:solidFill>
                <a:latin typeface="Calibri" pitchFamily="34" charset="0"/>
              </a:defRPr>
            </a:lvl7pPr>
            <a:lvl8pPr marL="3479204" indent="-227567" defTabSz="461543" eaLnBrk="0" fontAlgn="base" hangingPunct="0">
              <a:spcBef>
                <a:spcPct val="30000"/>
              </a:spcBef>
              <a:spcAft>
                <a:spcPct val="0"/>
              </a:spcAft>
              <a:defRPr sz="1200">
                <a:solidFill>
                  <a:schemeClr val="tx1"/>
                </a:solidFill>
                <a:latin typeface="Calibri" pitchFamily="34" charset="0"/>
              </a:defRPr>
            </a:lvl8pPr>
            <a:lvl9pPr marL="3940748" indent="-227567" defTabSz="461543"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E625B89F-7822-4A66-A86F-FD1C9516D0AD}" type="slidenum">
              <a:rPr lang="en-US" altLang="en-US" smtClean="0">
                <a:solidFill>
                  <a:srgbClr val="000000"/>
                </a:solidFill>
              </a:rPr>
              <a:pPr eaLnBrk="1" fontAlgn="base" hangingPunct="1">
                <a:spcBef>
                  <a:spcPct val="0"/>
                </a:spcBef>
                <a:spcAft>
                  <a:spcPct val="0"/>
                </a:spcAft>
              </a:pPr>
              <a:t>2</a:t>
            </a:fld>
            <a:endParaRPr lang="en-US" altLang="en-US" dirty="0">
              <a:solidFill>
                <a:srgbClr val="000000"/>
              </a:solidFill>
            </a:endParaRPr>
          </a:p>
        </p:txBody>
      </p:sp>
    </p:spTree>
    <p:extLst>
      <p:ext uri="{BB962C8B-B14F-4D97-AF65-F5344CB8AC3E}">
        <p14:creationId xmlns:p14="http://schemas.microsoft.com/office/powerpoint/2010/main" val="3537956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VBMS 14.1 has an improved Annotator tool.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You can view the underlying document in the Annotator by selecting the transparency icon. Clicking this icon once makes all annotations display 50% transparent. Clicking again makes all annotations fully transparent, while a third click resets the cycle and sets all annotations as 0% transparency.</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You can also search,</a:t>
            </a:r>
            <a:r>
              <a:rPr lang="en-US" sz="1200" kern="1200" baseline="0" dirty="0">
                <a:solidFill>
                  <a:schemeClr val="tx1"/>
                </a:solidFill>
                <a:effectLst/>
                <a:latin typeface="+mn-lt"/>
                <a:ea typeface="+mn-ea"/>
                <a:cs typeface="+mn-cs"/>
              </a:rPr>
              <a:t> edit, and delete annotations from within the View Annotation List menu. </a:t>
            </a:r>
            <a:r>
              <a:rPr lang="en-US" sz="1200" kern="1200" dirty="0">
                <a:solidFill>
                  <a:schemeClr val="tx1"/>
                </a:solidFill>
                <a:effectLst/>
                <a:latin typeface="+mn-lt"/>
                <a:ea typeface="+mn-ea"/>
                <a:cs typeface="+mn-cs"/>
              </a:rPr>
              <a:t>Note that this search function only queries annotations, not the document itself.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3213" indent="-285259" eaLnBrk="0" hangingPunct="0">
              <a:spcBef>
                <a:spcPct val="30000"/>
              </a:spcBef>
              <a:defRPr sz="1200">
                <a:solidFill>
                  <a:schemeClr val="tx1"/>
                </a:solidFill>
                <a:latin typeface="Calibri" pitchFamily="34" charset="0"/>
              </a:defRPr>
            </a:lvl2pPr>
            <a:lvl3pPr marL="1160269" indent="-227567" eaLnBrk="0" hangingPunct="0">
              <a:spcBef>
                <a:spcPct val="30000"/>
              </a:spcBef>
              <a:defRPr sz="1200">
                <a:solidFill>
                  <a:schemeClr val="tx1"/>
                </a:solidFill>
                <a:latin typeface="Calibri" pitchFamily="34" charset="0"/>
              </a:defRPr>
            </a:lvl3pPr>
            <a:lvl4pPr marL="1626620" indent="-227567" eaLnBrk="0" hangingPunct="0">
              <a:spcBef>
                <a:spcPct val="30000"/>
              </a:spcBef>
              <a:defRPr sz="1200">
                <a:solidFill>
                  <a:schemeClr val="tx1"/>
                </a:solidFill>
                <a:latin typeface="Calibri" pitchFamily="34" charset="0"/>
              </a:defRPr>
            </a:lvl4pPr>
            <a:lvl5pPr marL="2094574" indent="-227567" eaLnBrk="0" hangingPunct="0">
              <a:spcBef>
                <a:spcPct val="30000"/>
              </a:spcBef>
              <a:defRPr sz="1200">
                <a:solidFill>
                  <a:schemeClr val="tx1"/>
                </a:solidFill>
                <a:latin typeface="Calibri" pitchFamily="34" charset="0"/>
              </a:defRPr>
            </a:lvl5pPr>
            <a:lvl6pPr marL="2556118" indent="-227567" defTabSz="461543" eaLnBrk="0" fontAlgn="base" hangingPunct="0">
              <a:spcBef>
                <a:spcPct val="30000"/>
              </a:spcBef>
              <a:spcAft>
                <a:spcPct val="0"/>
              </a:spcAft>
              <a:defRPr sz="1200">
                <a:solidFill>
                  <a:schemeClr val="tx1"/>
                </a:solidFill>
                <a:latin typeface="Calibri" pitchFamily="34" charset="0"/>
              </a:defRPr>
            </a:lvl6pPr>
            <a:lvl7pPr marL="3017661" indent="-227567" defTabSz="461543" eaLnBrk="0" fontAlgn="base" hangingPunct="0">
              <a:spcBef>
                <a:spcPct val="30000"/>
              </a:spcBef>
              <a:spcAft>
                <a:spcPct val="0"/>
              </a:spcAft>
              <a:defRPr sz="1200">
                <a:solidFill>
                  <a:schemeClr val="tx1"/>
                </a:solidFill>
                <a:latin typeface="Calibri" pitchFamily="34" charset="0"/>
              </a:defRPr>
            </a:lvl7pPr>
            <a:lvl8pPr marL="3479204" indent="-227567" defTabSz="461543" eaLnBrk="0" fontAlgn="base" hangingPunct="0">
              <a:spcBef>
                <a:spcPct val="30000"/>
              </a:spcBef>
              <a:spcAft>
                <a:spcPct val="0"/>
              </a:spcAft>
              <a:defRPr sz="1200">
                <a:solidFill>
                  <a:schemeClr val="tx1"/>
                </a:solidFill>
                <a:latin typeface="Calibri" pitchFamily="34" charset="0"/>
              </a:defRPr>
            </a:lvl8pPr>
            <a:lvl9pPr marL="3940748" indent="-227567" defTabSz="461543"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E625B89F-7822-4A66-A86F-FD1C9516D0AD}" type="slidenum">
              <a:rPr lang="en-US" altLang="en-US" smtClean="0">
                <a:solidFill>
                  <a:srgbClr val="000000"/>
                </a:solidFill>
              </a:rPr>
              <a:pPr eaLnBrk="1" fontAlgn="base" hangingPunct="1">
                <a:spcBef>
                  <a:spcPct val="0"/>
                </a:spcBef>
                <a:spcAft>
                  <a:spcPct val="0"/>
                </a:spcAft>
              </a:pPr>
              <a:t>3</a:t>
            </a:fld>
            <a:endParaRPr lang="en-US" altLang="en-US" dirty="0">
              <a:solidFill>
                <a:srgbClr val="000000"/>
              </a:solidFill>
            </a:endParaRPr>
          </a:p>
        </p:txBody>
      </p:sp>
    </p:spTree>
    <p:extLst>
      <p:ext uri="{BB962C8B-B14F-4D97-AF65-F5344CB8AC3E}">
        <p14:creationId xmlns:p14="http://schemas.microsoft.com/office/powerpoint/2010/main" val="3537956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When you uncheck the Always Show</a:t>
            </a:r>
            <a:r>
              <a:rPr lang="en-US" sz="1200" kern="1200" baseline="0" dirty="0">
                <a:solidFill>
                  <a:schemeClr val="tx1"/>
                </a:solidFill>
                <a:effectLst/>
                <a:latin typeface="+mn-lt"/>
                <a:ea typeface="+mn-ea"/>
                <a:cs typeface="+mn-cs"/>
              </a:rPr>
              <a:t> Search Bar checkbox</a:t>
            </a:r>
            <a:r>
              <a:rPr lang="en-US" sz="1200" kern="1200" dirty="0">
                <a:solidFill>
                  <a:schemeClr val="tx1"/>
                </a:solidFill>
                <a:effectLst/>
                <a:latin typeface="+mn-lt"/>
                <a:ea typeface="+mn-ea"/>
                <a:cs typeface="+mn-cs"/>
              </a:rPr>
              <a:t>, the Search Bar will be minimized by default when you navigate</a:t>
            </a:r>
            <a:r>
              <a:rPr lang="en-US" sz="1200" kern="1200" baseline="0" dirty="0">
                <a:solidFill>
                  <a:schemeClr val="tx1"/>
                </a:solidFill>
                <a:effectLst/>
                <a:latin typeface="+mn-lt"/>
                <a:ea typeface="+mn-ea"/>
                <a:cs typeface="+mn-cs"/>
              </a:rPr>
              <a:t> to a new page</a:t>
            </a:r>
            <a:r>
              <a:rPr lang="en-US" sz="1200" kern="1200" dirty="0">
                <a:solidFill>
                  <a:schemeClr val="tx1"/>
                </a:solidFill>
                <a:effectLst/>
                <a:latin typeface="+mn-lt"/>
                <a:ea typeface="+mn-ea"/>
                <a:cs typeface="+mn-cs"/>
              </a:rPr>
              <a:t>. Select Search</a:t>
            </a:r>
            <a:r>
              <a:rPr lang="en-US" sz="1200" kern="1200" baseline="0" dirty="0">
                <a:solidFill>
                  <a:schemeClr val="tx1"/>
                </a:solidFill>
                <a:effectLst/>
                <a:latin typeface="+mn-lt"/>
                <a:ea typeface="+mn-ea"/>
                <a:cs typeface="+mn-cs"/>
              </a:rPr>
              <a:t> to display the Search Bar. </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3213" indent="-285259" eaLnBrk="0" hangingPunct="0">
              <a:spcBef>
                <a:spcPct val="30000"/>
              </a:spcBef>
              <a:defRPr sz="1200">
                <a:solidFill>
                  <a:schemeClr val="tx1"/>
                </a:solidFill>
                <a:latin typeface="Calibri" pitchFamily="34" charset="0"/>
              </a:defRPr>
            </a:lvl2pPr>
            <a:lvl3pPr marL="1160269" indent="-227567" eaLnBrk="0" hangingPunct="0">
              <a:spcBef>
                <a:spcPct val="30000"/>
              </a:spcBef>
              <a:defRPr sz="1200">
                <a:solidFill>
                  <a:schemeClr val="tx1"/>
                </a:solidFill>
                <a:latin typeface="Calibri" pitchFamily="34" charset="0"/>
              </a:defRPr>
            </a:lvl3pPr>
            <a:lvl4pPr marL="1626620" indent="-227567" eaLnBrk="0" hangingPunct="0">
              <a:spcBef>
                <a:spcPct val="30000"/>
              </a:spcBef>
              <a:defRPr sz="1200">
                <a:solidFill>
                  <a:schemeClr val="tx1"/>
                </a:solidFill>
                <a:latin typeface="Calibri" pitchFamily="34" charset="0"/>
              </a:defRPr>
            </a:lvl4pPr>
            <a:lvl5pPr marL="2094574" indent="-227567" eaLnBrk="0" hangingPunct="0">
              <a:spcBef>
                <a:spcPct val="30000"/>
              </a:spcBef>
              <a:defRPr sz="1200">
                <a:solidFill>
                  <a:schemeClr val="tx1"/>
                </a:solidFill>
                <a:latin typeface="Calibri" pitchFamily="34" charset="0"/>
              </a:defRPr>
            </a:lvl5pPr>
            <a:lvl6pPr marL="2556118" indent="-227567" defTabSz="461543" eaLnBrk="0" fontAlgn="base" hangingPunct="0">
              <a:spcBef>
                <a:spcPct val="30000"/>
              </a:spcBef>
              <a:spcAft>
                <a:spcPct val="0"/>
              </a:spcAft>
              <a:defRPr sz="1200">
                <a:solidFill>
                  <a:schemeClr val="tx1"/>
                </a:solidFill>
                <a:latin typeface="Calibri" pitchFamily="34" charset="0"/>
              </a:defRPr>
            </a:lvl6pPr>
            <a:lvl7pPr marL="3017661" indent="-227567" defTabSz="461543" eaLnBrk="0" fontAlgn="base" hangingPunct="0">
              <a:spcBef>
                <a:spcPct val="30000"/>
              </a:spcBef>
              <a:spcAft>
                <a:spcPct val="0"/>
              </a:spcAft>
              <a:defRPr sz="1200">
                <a:solidFill>
                  <a:schemeClr val="tx1"/>
                </a:solidFill>
                <a:latin typeface="Calibri" pitchFamily="34" charset="0"/>
              </a:defRPr>
            </a:lvl7pPr>
            <a:lvl8pPr marL="3479204" indent="-227567" defTabSz="461543" eaLnBrk="0" fontAlgn="base" hangingPunct="0">
              <a:spcBef>
                <a:spcPct val="30000"/>
              </a:spcBef>
              <a:spcAft>
                <a:spcPct val="0"/>
              </a:spcAft>
              <a:defRPr sz="1200">
                <a:solidFill>
                  <a:schemeClr val="tx1"/>
                </a:solidFill>
                <a:latin typeface="Calibri" pitchFamily="34" charset="0"/>
              </a:defRPr>
            </a:lvl8pPr>
            <a:lvl9pPr marL="3940748" indent="-227567" defTabSz="461543"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E625B89F-7822-4A66-A86F-FD1C9516D0AD}" type="slidenum">
              <a:rPr lang="en-US" altLang="en-US" smtClean="0">
                <a:solidFill>
                  <a:srgbClr val="000000"/>
                </a:solidFill>
              </a:rPr>
              <a:pPr eaLnBrk="1" fontAlgn="base" hangingPunct="1">
                <a:spcBef>
                  <a:spcPct val="0"/>
                </a:spcBef>
                <a:spcAft>
                  <a:spcPct val="0"/>
                </a:spcAft>
              </a:pPr>
              <a:t>4</a:t>
            </a:fld>
            <a:endParaRPr lang="en-US" altLang="en-US" dirty="0">
              <a:solidFill>
                <a:srgbClr val="000000"/>
              </a:solidFill>
            </a:endParaRPr>
          </a:p>
        </p:txBody>
      </p:sp>
    </p:spTree>
    <p:extLst>
      <p:ext uri="{BB962C8B-B14F-4D97-AF65-F5344CB8AC3E}">
        <p14:creationId xmlns:p14="http://schemas.microsoft.com/office/powerpoint/2010/main" val="3537956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Within the user preferences window, you can select a Line of Business filter to run by default in the eFolder. You maintain the ability to adjust the filter within the eFolder, but the default setting will be for the line of business you select.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 original version of the annotator displays by default in VBMS 14.1. To enable the updated version, you must select Enable New Annotator - Beta within the user preferences window.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By unchecking the Always Show</a:t>
            </a:r>
            <a:r>
              <a:rPr lang="en-US" sz="1200" kern="1200" baseline="0" dirty="0">
                <a:solidFill>
                  <a:schemeClr val="tx1"/>
                </a:solidFill>
                <a:effectLst/>
                <a:latin typeface="+mn-lt"/>
                <a:ea typeface="+mn-ea"/>
                <a:cs typeface="+mn-cs"/>
              </a:rPr>
              <a:t> Search Bar checkbox</a:t>
            </a:r>
            <a:r>
              <a:rPr lang="en-US" sz="1200" kern="1200" dirty="0">
                <a:solidFill>
                  <a:schemeClr val="tx1"/>
                </a:solidFill>
                <a:effectLst/>
                <a:latin typeface="+mn-lt"/>
                <a:ea typeface="+mn-ea"/>
                <a:cs typeface="+mn-cs"/>
              </a:rPr>
              <a:t>, the Search Bar can be minimized</a:t>
            </a:r>
            <a:r>
              <a:rPr lang="en-US" sz="1200" kern="1200" baseline="0" dirty="0">
                <a:solidFill>
                  <a:schemeClr val="tx1"/>
                </a:solidFill>
                <a:effectLst/>
                <a:latin typeface="+mn-lt"/>
                <a:ea typeface="+mn-ea"/>
                <a:cs typeface="+mn-cs"/>
              </a:rPr>
              <a:t>. </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3213" indent="-285259" eaLnBrk="0" hangingPunct="0">
              <a:spcBef>
                <a:spcPct val="30000"/>
              </a:spcBef>
              <a:defRPr sz="1200">
                <a:solidFill>
                  <a:schemeClr val="tx1"/>
                </a:solidFill>
                <a:latin typeface="Calibri" pitchFamily="34" charset="0"/>
              </a:defRPr>
            </a:lvl2pPr>
            <a:lvl3pPr marL="1160269" indent="-227567" eaLnBrk="0" hangingPunct="0">
              <a:spcBef>
                <a:spcPct val="30000"/>
              </a:spcBef>
              <a:defRPr sz="1200">
                <a:solidFill>
                  <a:schemeClr val="tx1"/>
                </a:solidFill>
                <a:latin typeface="Calibri" pitchFamily="34" charset="0"/>
              </a:defRPr>
            </a:lvl3pPr>
            <a:lvl4pPr marL="1626620" indent="-227567" eaLnBrk="0" hangingPunct="0">
              <a:spcBef>
                <a:spcPct val="30000"/>
              </a:spcBef>
              <a:defRPr sz="1200">
                <a:solidFill>
                  <a:schemeClr val="tx1"/>
                </a:solidFill>
                <a:latin typeface="Calibri" pitchFamily="34" charset="0"/>
              </a:defRPr>
            </a:lvl4pPr>
            <a:lvl5pPr marL="2094574" indent="-227567" eaLnBrk="0" hangingPunct="0">
              <a:spcBef>
                <a:spcPct val="30000"/>
              </a:spcBef>
              <a:defRPr sz="1200">
                <a:solidFill>
                  <a:schemeClr val="tx1"/>
                </a:solidFill>
                <a:latin typeface="Calibri" pitchFamily="34" charset="0"/>
              </a:defRPr>
            </a:lvl5pPr>
            <a:lvl6pPr marL="2556118" indent="-227567" defTabSz="461543" eaLnBrk="0" fontAlgn="base" hangingPunct="0">
              <a:spcBef>
                <a:spcPct val="30000"/>
              </a:spcBef>
              <a:spcAft>
                <a:spcPct val="0"/>
              </a:spcAft>
              <a:defRPr sz="1200">
                <a:solidFill>
                  <a:schemeClr val="tx1"/>
                </a:solidFill>
                <a:latin typeface="Calibri" pitchFamily="34" charset="0"/>
              </a:defRPr>
            </a:lvl6pPr>
            <a:lvl7pPr marL="3017661" indent="-227567" defTabSz="461543" eaLnBrk="0" fontAlgn="base" hangingPunct="0">
              <a:spcBef>
                <a:spcPct val="30000"/>
              </a:spcBef>
              <a:spcAft>
                <a:spcPct val="0"/>
              </a:spcAft>
              <a:defRPr sz="1200">
                <a:solidFill>
                  <a:schemeClr val="tx1"/>
                </a:solidFill>
                <a:latin typeface="Calibri" pitchFamily="34" charset="0"/>
              </a:defRPr>
            </a:lvl7pPr>
            <a:lvl8pPr marL="3479204" indent="-227567" defTabSz="461543" eaLnBrk="0" fontAlgn="base" hangingPunct="0">
              <a:spcBef>
                <a:spcPct val="30000"/>
              </a:spcBef>
              <a:spcAft>
                <a:spcPct val="0"/>
              </a:spcAft>
              <a:defRPr sz="1200">
                <a:solidFill>
                  <a:schemeClr val="tx1"/>
                </a:solidFill>
                <a:latin typeface="Calibri" pitchFamily="34" charset="0"/>
              </a:defRPr>
            </a:lvl8pPr>
            <a:lvl9pPr marL="3940748" indent="-227567" defTabSz="461543"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E625B89F-7822-4A66-A86F-FD1C9516D0AD}" type="slidenum">
              <a:rPr lang="en-US" altLang="en-US" smtClean="0">
                <a:solidFill>
                  <a:srgbClr val="000000"/>
                </a:solidFill>
              </a:rPr>
              <a:pPr eaLnBrk="1" fontAlgn="base" hangingPunct="1">
                <a:spcBef>
                  <a:spcPct val="0"/>
                </a:spcBef>
                <a:spcAft>
                  <a:spcPct val="0"/>
                </a:spcAft>
              </a:pPr>
              <a:t>5</a:t>
            </a:fld>
            <a:endParaRPr lang="en-US" altLang="en-US" dirty="0">
              <a:solidFill>
                <a:srgbClr val="000000"/>
              </a:solidFill>
            </a:endParaRPr>
          </a:p>
        </p:txBody>
      </p:sp>
    </p:spTree>
    <p:extLst>
      <p:ext uri="{BB962C8B-B14F-4D97-AF65-F5344CB8AC3E}">
        <p14:creationId xmlns:p14="http://schemas.microsoft.com/office/powerpoint/2010/main" val="3537956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50008" indent="-288465" eaLnBrk="0" hangingPunct="0">
              <a:defRPr>
                <a:solidFill>
                  <a:schemeClr val="tx1"/>
                </a:solidFill>
                <a:latin typeface="Arial" panose="020B0604020202020204" pitchFamily="34" charset="0"/>
              </a:defRPr>
            </a:lvl2pPr>
            <a:lvl3pPr marL="1153859" indent="-230772" eaLnBrk="0" hangingPunct="0">
              <a:defRPr>
                <a:solidFill>
                  <a:schemeClr val="tx1"/>
                </a:solidFill>
                <a:latin typeface="Arial" panose="020B0604020202020204" pitchFamily="34" charset="0"/>
              </a:defRPr>
            </a:lvl3pPr>
            <a:lvl4pPr marL="1615402" indent="-230772" eaLnBrk="0" hangingPunct="0">
              <a:defRPr>
                <a:solidFill>
                  <a:schemeClr val="tx1"/>
                </a:solidFill>
                <a:latin typeface="Arial" panose="020B0604020202020204" pitchFamily="34" charset="0"/>
              </a:defRPr>
            </a:lvl4pPr>
            <a:lvl5pPr marL="2076945" indent="-230772" eaLnBrk="0" hangingPunct="0">
              <a:defRPr>
                <a:solidFill>
                  <a:schemeClr val="tx1"/>
                </a:solidFill>
                <a:latin typeface="Arial" panose="020B0604020202020204" pitchFamily="34" charset="0"/>
              </a:defRPr>
            </a:lvl5pPr>
            <a:lvl6pPr marL="2538489" indent="-230772" defTabSz="461543" eaLnBrk="0" fontAlgn="base" hangingPunct="0">
              <a:spcBef>
                <a:spcPct val="0"/>
              </a:spcBef>
              <a:spcAft>
                <a:spcPct val="0"/>
              </a:spcAft>
              <a:defRPr>
                <a:solidFill>
                  <a:schemeClr val="tx1"/>
                </a:solidFill>
                <a:latin typeface="Arial" panose="020B0604020202020204" pitchFamily="34" charset="0"/>
              </a:defRPr>
            </a:lvl6pPr>
            <a:lvl7pPr marL="3000032" indent="-230772" defTabSz="461543" eaLnBrk="0" fontAlgn="base" hangingPunct="0">
              <a:spcBef>
                <a:spcPct val="0"/>
              </a:spcBef>
              <a:spcAft>
                <a:spcPct val="0"/>
              </a:spcAft>
              <a:defRPr>
                <a:solidFill>
                  <a:schemeClr val="tx1"/>
                </a:solidFill>
                <a:latin typeface="Arial" panose="020B0604020202020204" pitchFamily="34" charset="0"/>
              </a:defRPr>
            </a:lvl7pPr>
            <a:lvl8pPr marL="3461576" indent="-230772" defTabSz="461543" eaLnBrk="0" fontAlgn="base" hangingPunct="0">
              <a:spcBef>
                <a:spcPct val="0"/>
              </a:spcBef>
              <a:spcAft>
                <a:spcPct val="0"/>
              </a:spcAft>
              <a:defRPr>
                <a:solidFill>
                  <a:schemeClr val="tx1"/>
                </a:solidFill>
                <a:latin typeface="Arial" panose="020B0604020202020204" pitchFamily="34" charset="0"/>
              </a:defRPr>
            </a:lvl8pPr>
            <a:lvl9pPr marL="3923119" indent="-230772" defTabSz="46154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CE7357F-25BD-4797-9A2E-0094CBEFCB8D}" type="slidenum">
              <a:rPr lang="en-US" altLang="en-US">
                <a:solidFill>
                  <a:srgbClr val="000000"/>
                </a:solidFill>
                <a:latin typeface="Calibri" panose="020F0502020204030204" pitchFamily="34" charset="0"/>
              </a:rPr>
              <a:pPr eaLnBrk="1" hangingPunct="1"/>
              <a:t>6</a:t>
            </a:fld>
            <a:endParaRPr lang="en-US" alt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462499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50008" indent="-288465" eaLnBrk="0" hangingPunct="0">
              <a:defRPr>
                <a:solidFill>
                  <a:schemeClr val="tx1"/>
                </a:solidFill>
                <a:latin typeface="Arial" panose="020B0604020202020204" pitchFamily="34" charset="0"/>
              </a:defRPr>
            </a:lvl2pPr>
            <a:lvl3pPr marL="1153859" indent="-230772" eaLnBrk="0" hangingPunct="0">
              <a:defRPr>
                <a:solidFill>
                  <a:schemeClr val="tx1"/>
                </a:solidFill>
                <a:latin typeface="Arial" panose="020B0604020202020204" pitchFamily="34" charset="0"/>
              </a:defRPr>
            </a:lvl3pPr>
            <a:lvl4pPr marL="1615402" indent="-230772" eaLnBrk="0" hangingPunct="0">
              <a:defRPr>
                <a:solidFill>
                  <a:schemeClr val="tx1"/>
                </a:solidFill>
                <a:latin typeface="Arial" panose="020B0604020202020204" pitchFamily="34" charset="0"/>
              </a:defRPr>
            </a:lvl4pPr>
            <a:lvl5pPr marL="2076945" indent="-230772" eaLnBrk="0" hangingPunct="0">
              <a:defRPr>
                <a:solidFill>
                  <a:schemeClr val="tx1"/>
                </a:solidFill>
                <a:latin typeface="Arial" panose="020B0604020202020204" pitchFamily="34" charset="0"/>
              </a:defRPr>
            </a:lvl5pPr>
            <a:lvl6pPr marL="2538489" indent="-230772" defTabSz="461543" eaLnBrk="0" fontAlgn="base" hangingPunct="0">
              <a:spcBef>
                <a:spcPct val="0"/>
              </a:spcBef>
              <a:spcAft>
                <a:spcPct val="0"/>
              </a:spcAft>
              <a:defRPr>
                <a:solidFill>
                  <a:schemeClr val="tx1"/>
                </a:solidFill>
                <a:latin typeface="Arial" panose="020B0604020202020204" pitchFamily="34" charset="0"/>
              </a:defRPr>
            </a:lvl6pPr>
            <a:lvl7pPr marL="3000032" indent="-230772" defTabSz="461543" eaLnBrk="0" fontAlgn="base" hangingPunct="0">
              <a:spcBef>
                <a:spcPct val="0"/>
              </a:spcBef>
              <a:spcAft>
                <a:spcPct val="0"/>
              </a:spcAft>
              <a:defRPr>
                <a:solidFill>
                  <a:schemeClr val="tx1"/>
                </a:solidFill>
                <a:latin typeface="Arial" panose="020B0604020202020204" pitchFamily="34" charset="0"/>
              </a:defRPr>
            </a:lvl7pPr>
            <a:lvl8pPr marL="3461576" indent="-230772" defTabSz="461543" eaLnBrk="0" fontAlgn="base" hangingPunct="0">
              <a:spcBef>
                <a:spcPct val="0"/>
              </a:spcBef>
              <a:spcAft>
                <a:spcPct val="0"/>
              </a:spcAft>
              <a:defRPr>
                <a:solidFill>
                  <a:schemeClr val="tx1"/>
                </a:solidFill>
                <a:latin typeface="Arial" panose="020B0604020202020204" pitchFamily="34" charset="0"/>
              </a:defRPr>
            </a:lvl8pPr>
            <a:lvl9pPr marL="3923119" indent="-230772" defTabSz="46154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CE7357F-25BD-4797-9A2E-0094CBEFCB8D}" type="slidenum">
              <a:rPr lang="en-US" altLang="en-US">
                <a:solidFill>
                  <a:srgbClr val="000000"/>
                </a:solidFill>
                <a:latin typeface="Calibri" panose="020F0502020204030204" pitchFamily="34" charset="0"/>
              </a:rPr>
              <a:pPr eaLnBrk="1" hangingPunct="1"/>
              <a:t>7</a:t>
            </a:fld>
            <a:endParaRPr lang="en-US" alt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6352445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Hands typing on computer keyboard"/>
          <p:cNvPicPr>
            <a:picLocks noChangeAspect="1"/>
          </p:cNvPicPr>
          <p:nvPr userDrawn="1"/>
        </p:nvPicPr>
        <p:blipFill>
          <a:blip r:embed="rId2">
            <a:extLst>
              <a:ext uri="{28A0092B-C50C-407E-A947-70E740481C1C}">
                <a14:useLocalDpi xmlns:a14="http://schemas.microsoft.com/office/drawing/2010/main" val="0"/>
              </a:ext>
            </a:extLst>
          </a:blip>
          <a:srcRect l="1552" r="1379" b="14896"/>
          <a:stretch>
            <a:fillRect/>
          </a:stretch>
        </p:blipFill>
        <p:spPr bwMode="auto">
          <a:xfrm>
            <a:off x="141288" y="0"/>
            <a:ext cx="887730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VBMS Veterans Benefits Management System"/>
          <p:cNvPicPr>
            <a:picLocks noChangeAspect="1"/>
          </p:cNvPicPr>
          <p:nvPr userDrawn="1"/>
        </p:nvPicPr>
        <p:blipFill>
          <a:blip r:embed="rId3">
            <a:extLst>
              <a:ext uri="{28A0092B-C50C-407E-A947-70E740481C1C}">
                <a14:useLocalDpi xmlns:a14="http://schemas.microsoft.com/office/drawing/2010/main" val="0"/>
              </a:ext>
            </a:extLst>
          </a:blip>
          <a:srcRect b="26436"/>
          <a:stretch>
            <a:fillRect/>
          </a:stretch>
        </p:blipFill>
        <p:spPr bwMode="auto">
          <a:xfrm>
            <a:off x="258763" y="6132513"/>
            <a:ext cx="3538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Official VA Seal"/>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05550" y="6024563"/>
            <a:ext cx="2465388"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16930" y="877841"/>
            <a:ext cx="7772400" cy="730127"/>
          </a:xfrm>
          <a:ln w="0">
            <a:noFill/>
          </a:ln>
        </p:spPr>
        <p:txBody>
          <a:bodyPr>
            <a:normAutofit/>
          </a:bodyPr>
          <a:lstStyle>
            <a:lvl1pPr algn="l">
              <a:defRPr sz="2400" b="1" spc="100">
                <a:solidFill>
                  <a:schemeClr val="bg1"/>
                </a:solidFill>
                <a:latin typeface="Georgia" pitchFamily="18" charset="0"/>
                <a:cs typeface="Calibri"/>
              </a:defRPr>
            </a:lvl1pPr>
          </a:lstStyle>
          <a:p>
            <a:r>
              <a:rPr lang="en-US"/>
              <a:t>Click to edit Master title style</a:t>
            </a:r>
            <a:endParaRPr lang="en-US" dirty="0"/>
          </a:p>
        </p:txBody>
      </p:sp>
      <p:sp>
        <p:nvSpPr>
          <p:cNvPr id="3" name="Subtitle 2"/>
          <p:cNvSpPr>
            <a:spLocks noGrp="1"/>
          </p:cNvSpPr>
          <p:nvPr>
            <p:ph type="subTitle" idx="1"/>
          </p:nvPr>
        </p:nvSpPr>
        <p:spPr>
          <a:xfrm>
            <a:off x="525336" y="1731155"/>
            <a:ext cx="7753584" cy="440546"/>
          </a:xfrm>
        </p:spPr>
        <p:txBody>
          <a:bodyPr>
            <a:noAutofit/>
          </a:bodyPr>
          <a:lstStyle>
            <a:lvl1pPr marL="0" indent="0" algn="l">
              <a:buNone/>
              <a:defRPr sz="1600">
                <a:solidFill>
                  <a:schemeClr val="tx2">
                    <a:lumMod val="20000"/>
                    <a:lumOff val="80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29477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lvl1pPr>
              <a:defRPr lang="en-US" dirty="0">
                <a:latin typeface="Georgia" pitchFamily="18" charset="0"/>
              </a:defRPr>
            </a:lvl1pPr>
          </a:lstStyle>
          <a:p>
            <a:pPr lvl="0"/>
            <a:r>
              <a:rPr lang="en-US" dirty="0"/>
              <a:t>Click to edit Master title style</a:t>
            </a:r>
          </a:p>
        </p:txBody>
      </p:sp>
      <p:sp>
        <p:nvSpPr>
          <p:cNvPr id="3" name="Slide Number Placeholder 2"/>
          <p:cNvSpPr>
            <a:spLocks noGrp="1"/>
          </p:cNvSpPr>
          <p:nvPr>
            <p:ph type="sldNum" sz="quarter" idx="10"/>
          </p:nvPr>
        </p:nvSpPr>
        <p:spPr/>
        <p:txBody>
          <a:bodyPr/>
          <a:lstStyle>
            <a:lvl1pPr>
              <a:defRPr/>
            </a:lvl1pPr>
          </a:lstStyle>
          <a:p>
            <a:fld id="{8F4946D1-6704-4E24-B9C0-592114887304}" type="slidenum">
              <a:rPr lang="en-US" altLang="en-US"/>
              <a:pPr/>
              <a:t>‹#›</a:t>
            </a:fld>
            <a:endParaRPr lang="en-US" altLang="en-US" dirty="0"/>
          </a:p>
        </p:txBody>
      </p:sp>
    </p:spTree>
    <p:extLst>
      <p:ext uri="{BB962C8B-B14F-4D97-AF65-F5344CB8AC3E}">
        <p14:creationId xmlns:p14="http://schemas.microsoft.com/office/powerpoint/2010/main" val="2266999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314" y="223838"/>
            <a:ext cx="8328486" cy="943405"/>
          </a:xfrm>
        </p:spPr>
        <p:txBody>
          <a:bodyPr/>
          <a:lstStyle>
            <a:lvl1pPr>
              <a:defRPr>
                <a:latin typeface="Georgia" pitchFamily="18" charset="0"/>
              </a:defRPr>
            </a:lvl1pPr>
          </a:lstStyle>
          <a:p>
            <a:r>
              <a:rPr lang="en-US" dirty="0"/>
              <a:t>Click to edit Master title style</a:t>
            </a:r>
          </a:p>
        </p:txBody>
      </p:sp>
      <p:sp>
        <p:nvSpPr>
          <p:cNvPr id="3" name="Content Placeholder 2"/>
          <p:cNvSpPr>
            <a:spLocks noGrp="1"/>
          </p:cNvSpPr>
          <p:nvPr>
            <p:ph idx="1"/>
          </p:nvPr>
        </p:nvSpPr>
        <p:spPr>
          <a:xfrm>
            <a:off x="333375" y="1509198"/>
            <a:ext cx="8503920" cy="4617720"/>
          </a:xfrm>
        </p:spPr>
        <p:txBody>
          <a:bodyPr/>
          <a:lstStyle>
            <a:lvl5pPr>
              <a:defRPr>
                <a:solidFill>
                  <a:schemeClr val="tx1">
                    <a:lumMod val="75000"/>
                    <a:lumOff val="25000"/>
                  </a:schemeClr>
                </a:solidFill>
                <a:latin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6"/>
          <p:cNvSpPr>
            <a:spLocks noGrp="1"/>
          </p:cNvSpPr>
          <p:nvPr>
            <p:ph type="sldNum" sz="quarter" idx="10"/>
          </p:nvPr>
        </p:nvSpPr>
        <p:spPr/>
        <p:txBody>
          <a:bodyPr/>
          <a:lstStyle>
            <a:lvl1pPr>
              <a:defRPr/>
            </a:lvl1pPr>
          </a:lstStyle>
          <a:p>
            <a:fld id="{41BD2E00-E3EC-4CA2-A0B0-DAF6D3CE0966}" type="slidenum">
              <a:rPr lang="en-US" altLang="en-US"/>
              <a:pPr/>
              <a:t>‹#›</a:t>
            </a:fld>
            <a:endParaRPr lang="en-US" altLang="en-US" dirty="0"/>
          </a:p>
        </p:txBody>
      </p:sp>
    </p:spTree>
    <p:extLst>
      <p:ext uri="{BB962C8B-B14F-4D97-AF65-F5344CB8AC3E}">
        <p14:creationId xmlns:p14="http://schemas.microsoft.com/office/powerpoint/2010/main" val="2975689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8435" y="4406900"/>
            <a:ext cx="7914408" cy="1362075"/>
          </a:xfrm>
        </p:spPr>
        <p:txBody>
          <a:bodyPr anchor="t">
            <a:normAutofit/>
          </a:bodyPr>
          <a:lstStyle>
            <a:lvl1pPr algn="l">
              <a:defRPr sz="2400" b="1" cap="all" spc="100">
                <a:solidFill>
                  <a:schemeClr val="tx1">
                    <a:lumMod val="65000"/>
                    <a:lumOff val="35000"/>
                  </a:schemeClr>
                </a:solidFill>
                <a:latin typeface="Georgia" pitchFamily="18" charset="0"/>
              </a:defRPr>
            </a:lvl1pPr>
          </a:lstStyle>
          <a:p>
            <a:r>
              <a:rPr lang="en-US" dirty="0"/>
              <a:t>Click to edit Master title style</a:t>
            </a:r>
          </a:p>
        </p:txBody>
      </p:sp>
      <p:sp>
        <p:nvSpPr>
          <p:cNvPr id="3" name="Text Placeholder 2"/>
          <p:cNvSpPr>
            <a:spLocks noGrp="1"/>
          </p:cNvSpPr>
          <p:nvPr>
            <p:ph type="body" idx="1"/>
          </p:nvPr>
        </p:nvSpPr>
        <p:spPr>
          <a:xfrm>
            <a:off x="338435" y="2906713"/>
            <a:ext cx="791440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6"/>
          <p:cNvSpPr>
            <a:spLocks noGrp="1"/>
          </p:cNvSpPr>
          <p:nvPr>
            <p:ph type="sldNum" sz="quarter" idx="10"/>
          </p:nvPr>
        </p:nvSpPr>
        <p:spPr/>
        <p:txBody>
          <a:bodyPr/>
          <a:lstStyle>
            <a:lvl1pPr>
              <a:defRPr/>
            </a:lvl1pPr>
          </a:lstStyle>
          <a:p>
            <a:fld id="{B68B0030-0BBD-4FF1-BF72-4BA01E5BDDAB}" type="slidenum">
              <a:rPr lang="en-US" altLang="en-US"/>
              <a:pPr/>
              <a:t>‹#›</a:t>
            </a:fld>
            <a:endParaRPr lang="en-US" altLang="en-US" dirty="0"/>
          </a:p>
        </p:txBody>
      </p:sp>
    </p:spTree>
    <p:extLst>
      <p:ext uri="{BB962C8B-B14F-4D97-AF65-F5344CB8AC3E}">
        <p14:creationId xmlns:p14="http://schemas.microsoft.com/office/powerpoint/2010/main" val="99476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lvl1pPr>
              <a:defRPr lang="en-US" dirty="0">
                <a:latin typeface="Georgia" pitchFamily="18" charset="0"/>
              </a:defRPr>
            </a:lvl1pPr>
          </a:lstStyle>
          <a:p>
            <a:pPr lvl="0"/>
            <a:r>
              <a:rPr lang="en-US" dirty="0"/>
              <a:t>Click to edit Master title style</a:t>
            </a:r>
          </a:p>
        </p:txBody>
      </p:sp>
      <p:sp>
        <p:nvSpPr>
          <p:cNvPr id="3" name="Content Placeholder 2"/>
          <p:cNvSpPr>
            <a:spLocks noGrp="1"/>
          </p:cNvSpPr>
          <p:nvPr>
            <p:ph sz="half" idx="1"/>
          </p:nvPr>
        </p:nvSpPr>
        <p:spPr>
          <a:xfrm>
            <a:off x="342900" y="1520826"/>
            <a:ext cx="4038600" cy="4605338"/>
          </a:xfrm>
        </p:spPr>
        <p:txBody>
          <a:bodyPr>
            <a:normAutofit/>
          </a:bodyPr>
          <a:lstStyle>
            <a:lvl1pPr>
              <a:defRPr sz="1600"/>
            </a:lvl1pPr>
            <a:lvl2pPr>
              <a:defRPr sz="1600"/>
            </a:lvl2pPr>
            <a:lvl3pPr>
              <a:defRPr sz="1600"/>
            </a:lvl3pPr>
            <a:lvl4pPr>
              <a:defRPr sz="1600"/>
            </a:lvl4pPr>
            <a:lvl5pPr>
              <a:defRPr sz="1600">
                <a:solidFill>
                  <a:schemeClr val="tx1">
                    <a:lumMod val="65000"/>
                    <a:lumOff val="35000"/>
                  </a:schemeClr>
                </a:solidFill>
                <a:latin typeface="Calibri"/>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72025" y="1520826"/>
            <a:ext cx="4038600" cy="4605338"/>
          </a:xfrm>
        </p:spPr>
        <p:txBody>
          <a:bodyPr>
            <a:normAutofit/>
          </a:bodyPr>
          <a:lstStyle>
            <a:lvl1pPr>
              <a:defRPr sz="1600"/>
            </a:lvl1pPr>
            <a:lvl2pPr>
              <a:defRPr sz="1600"/>
            </a:lvl2pPr>
            <a:lvl3pPr>
              <a:defRPr sz="1600"/>
            </a:lvl3pPr>
            <a:lvl4pPr>
              <a:defRPr sz="1600"/>
            </a:lvl4pPr>
            <a:lvl5pPr>
              <a:defRPr sz="1600">
                <a:solidFill>
                  <a:schemeClr val="tx1">
                    <a:lumMod val="65000"/>
                    <a:lumOff val="35000"/>
                  </a:schemeClr>
                </a:solidFill>
                <a:latin typeface="Calibri"/>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p:cNvSpPr>
            <a:spLocks noGrp="1"/>
          </p:cNvSpPr>
          <p:nvPr>
            <p:ph type="sldNum" sz="quarter" idx="10"/>
          </p:nvPr>
        </p:nvSpPr>
        <p:spPr/>
        <p:txBody>
          <a:bodyPr/>
          <a:lstStyle>
            <a:lvl1pPr>
              <a:defRPr/>
            </a:lvl1pPr>
          </a:lstStyle>
          <a:p>
            <a:fld id="{29C9BE8D-3715-42BE-A8D2-3096748C35C5}" type="slidenum">
              <a:rPr lang="en-US" altLang="en-US"/>
              <a:pPr/>
              <a:t>‹#›</a:t>
            </a:fld>
            <a:endParaRPr lang="en-US" altLang="en-US" dirty="0"/>
          </a:p>
        </p:txBody>
      </p:sp>
    </p:spTree>
    <p:extLst>
      <p:ext uri="{BB962C8B-B14F-4D97-AF65-F5344CB8AC3E}">
        <p14:creationId xmlns:p14="http://schemas.microsoft.com/office/powerpoint/2010/main" val="106858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lvl1pPr>
              <a:defRPr lang="en-US" dirty="0">
                <a:latin typeface="Georgia" pitchFamily="18" charset="0"/>
              </a:defRPr>
            </a:lvl1pPr>
          </a:lstStyle>
          <a:p>
            <a:pPr lvl="0"/>
            <a:r>
              <a:rPr lang="en-US" dirty="0"/>
              <a:t>Click to edit Master title style</a:t>
            </a:r>
          </a:p>
        </p:txBody>
      </p:sp>
      <p:sp>
        <p:nvSpPr>
          <p:cNvPr id="3" name="Text Placeholder 2"/>
          <p:cNvSpPr>
            <a:spLocks noGrp="1"/>
          </p:cNvSpPr>
          <p:nvPr>
            <p:ph type="body" idx="1"/>
          </p:nvPr>
        </p:nvSpPr>
        <p:spPr>
          <a:xfrm>
            <a:off x="319215" y="1522827"/>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19215" y="2162589"/>
            <a:ext cx="4040188" cy="391560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759325" y="1522827"/>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9325" y="2162589"/>
            <a:ext cx="4041775" cy="391560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7" name="Slide Number Placeholder 8"/>
          <p:cNvSpPr>
            <a:spLocks noGrp="1"/>
          </p:cNvSpPr>
          <p:nvPr>
            <p:ph type="sldNum" sz="quarter" idx="10"/>
          </p:nvPr>
        </p:nvSpPr>
        <p:spPr/>
        <p:txBody>
          <a:bodyPr/>
          <a:lstStyle>
            <a:lvl1pPr>
              <a:defRPr/>
            </a:lvl1pPr>
          </a:lstStyle>
          <a:p>
            <a:fld id="{12E93A09-1E42-4F8F-9E7F-673457FA8D75}" type="slidenum">
              <a:rPr lang="en-US" altLang="en-US"/>
              <a:pPr/>
              <a:t>‹#›</a:t>
            </a:fld>
            <a:endParaRPr lang="en-US" altLang="en-US" dirty="0"/>
          </a:p>
        </p:txBody>
      </p:sp>
    </p:spTree>
    <p:extLst>
      <p:ext uri="{BB962C8B-B14F-4D97-AF65-F5344CB8AC3E}">
        <p14:creationId xmlns:p14="http://schemas.microsoft.com/office/powerpoint/2010/main" val="4154214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lvl1pPr>
              <a:defRPr lang="en-US" dirty="0">
                <a:latin typeface="Georgia" pitchFamily="18" charset="0"/>
              </a:defRPr>
            </a:lvl1pPr>
          </a:lstStyle>
          <a:p>
            <a:pPr lvl="0"/>
            <a:r>
              <a:rPr lang="en-US" dirty="0"/>
              <a:t>Click to edit Master title style</a:t>
            </a:r>
          </a:p>
        </p:txBody>
      </p:sp>
      <p:sp>
        <p:nvSpPr>
          <p:cNvPr id="3" name="Slide Number Placeholder 4"/>
          <p:cNvSpPr>
            <a:spLocks noGrp="1"/>
          </p:cNvSpPr>
          <p:nvPr>
            <p:ph type="sldNum" sz="quarter" idx="10"/>
          </p:nvPr>
        </p:nvSpPr>
        <p:spPr/>
        <p:txBody>
          <a:bodyPr/>
          <a:lstStyle>
            <a:lvl1pPr>
              <a:defRPr/>
            </a:lvl1pPr>
          </a:lstStyle>
          <a:p>
            <a:fld id="{4D4C1197-98F1-44A1-8339-49A0BB65C5DA}" type="slidenum">
              <a:rPr lang="en-US" altLang="en-US"/>
              <a:pPr/>
              <a:t>‹#›</a:t>
            </a:fld>
            <a:endParaRPr lang="en-US" altLang="en-US" dirty="0"/>
          </a:p>
        </p:txBody>
      </p:sp>
    </p:spTree>
    <p:extLst>
      <p:ext uri="{BB962C8B-B14F-4D97-AF65-F5344CB8AC3E}">
        <p14:creationId xmlns:p14="http://schemas.microsoft.com/office/powerpoint/2010/main" val="4013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fld id="{5E1A62C1-98FD-405A-95CE-B63723C34223}" type="slidenum">
              <a:rPr lang="en-US" altLang="en-US"/>
              <a:pPr/>
              <a:t>‹#›</a:t>
            </a:fld>
            <a:endParaRPr lang="en-US" altLang="en-US" dirty="0"/>
          </a:p>
        </p:txBody>
      </p:sp>
    </p:spTree>
    <p:extLst>
      <p:ext uri="{BB962C8B-B14F-4D97-AF65-F5344CB8AC3E}">
        <p14:creationId xmlns:p14="http://schemas.microsoft.com/office/powerpoint/2010/main" val="3770115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520825"/>
            <a:ext cx="5111750" cy="460533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329739" y="1520826"/>
            <a:ext cx="3107199" cy="460533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itle 5"/>
          <p:cNvSpPr>
            <a:spLocks noGrp="1"/>
          </p:cNvSpPr>
          <p:nvPr>
            <p:ph type="title"/>
          </p:nvPr>
        </p:nvSpPr>
        <p:spPr/>
        <p:txBody>
          <a:bodyPr rtlCol="0">
            <a:normAutofit/>
          </a:bodyPr>
          <a:lstStyle>
            <a:lvl1pPr>
              <a:defRPr lang="en-US" dirty="0">
                <a:latin typeface="Georgia" pitchFamily="18" charset="0"/>
              </a:defRPr>
            </a:lvl1pPr>
          </a:lstStyle>
          <a:p>
            <a:pPr lvl="0"/>
            <a:r>
              <a:rPr lang="en-US" dirty="0"/>
              <a:t>Click to edit Master title style</a:t>
            </a:r>
          </a:p>
        </p:txBody>
      </p:sp>
      <p:sp>
        <p:nvSpPr>
          <p:cNvPr id="5" name="Slide Number Placeholder 6"/>
          <p:cNvSpPr>
            <a:spLocks noGrp="1"/>
          </p:cNvSpPr>
          <p:nvPr>
            <p:ph type="sldNum" sz="quarter" idx="10"/>
          </p:nvPr>
        </p:nvSpPr>
        <p:spPr/>
        <p:txBody>
          <a:bodyPr/>
          <a:lstStyle>
            <a:lvl1pPr>
              <a:defRPr/>
            </a:lvl1pPr>
          </a:lstStyle>
          <a:p>
            <a:fld id="{BC34871E-CBF9-4BC7-BBD0-740B68CDE7BA}" type="slidenum">
              <a:rPr lang="en-US" altLang="en-US"/>
              <a:pPr/>
              <a:t>‹#›</a:t>
            </a:fld>
            <a:endParaRPr lang="en-US" altLang="en-US" dirty="0"/>
          </a:p>
        </p:txBody>
      </p:sp>
    </p:spTree>
    <p:extLst>
      <p:ext uri="{BB962C8B-B14F-4D97-AF65-F5344CB8AC3E}">
        <p14:creationId xmlns:p14="http://schemas.microsoft.com/office/powerpoint/2010/main" val="297979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4"/>
          <p:cNvSpPr>
            <a:spLocks noGrp="1"/>
          </p:cNvSpPr>
          <p:nvPr>
            <p:ph type="title"/>
          </p:nvPr>
        </p:nvSpPr>
        <p:spPr/>
        <p:txBody>
          <a:bodyPr rtlCol="0">
            <a:normAutofit/>
          </a:bodyPr>
          <a:lstStyle>
            <a:lvl1pPr>
              <a:defRPr lang="en-US" dirty="0">
                <a:latin typeface="Georgia" pitchFamily="18" charset="0"/>
              </a:defRPr>
            </a:lvl1pPr>
          </a:lstStyle>
          <a:p>
            <a:pPr lvl="0"/>
            <a:r>
              <a:rPr lang="en-US" dirty="0"/>
              <a:t>Click to edit Master title style</a:t>
            </a:r>
          </a:p>
        </p:txBody>
      </p:sp>
      <p:sp>
        <p:nvSpPr>
          <p:cNvPr id="6" name="Slide Number Placeholder 6"/>
          <p:cNvSpPr>
            <a:spLocks noGrp="1"/>
          </p:cNvSpPr>
          <p:nvPr>
            <p:ph type="sldNum" sz="quarter" idx="10"/>
          </p:nvPr>
        </p:nvSpPr>
        <p:spPr/>
        <p:txBody>
          <a:bodyPr/>
          <a:lstStyle>
            <a:lvl1pPr>
              <a:defRPr/>
            </a:lvl1pPr>
          </a:lstStyle>
          <a:p>
            <a:fld id="{B267AF06-ACC7-47CB-AF4C-606FFE4FA9DA}" type="slidenum">
              <a:rPr lang="en-US" altLang="en-US"/>
              <a:pPr/>
              <a:t>‹#›</a:t>
            </a:fld>
            <a:endParaRPr lang="en-US" altLang="en-US" dirty="0"/>
          </a:p>
        </p:txBody>
      </p:sp>
    </p:spTree>
    <p:extLst>
      <p:ext uri="{BB962C8B-B14F-4D97-AF65-F5344CB8AC3E}">
        <p14:creationId xmlns:p14="http://schemas.microsoft.com/office/powerpoint/2010/main" val="978029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58775" y="274638"/>
            <a:ext cx="83280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33375" y="1504950"/>
            <a:ext cx="8505825" cy="462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6" name="Slide Number Placeholder 5"/>
          <p:cNvSpPr>
            <a:spLocks noGrp="1"/>
          </p:cNvSpPr>
          <p:nvPr>
            <p:ph type="sldNum" sz="quarter" idx="4"/>
          </p:nvPr>
        </p:nvSpPr>
        <p:spPr>
          <a:xfrm>
            <a:off x="8499475" y="6259513"/>
            <a:ext cx="49212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Calibri" panose="020F0502020204030204" pitchFamily="34" charset="0"/>
                <a:cs typeface="Calibri" panose="020F0502020204030204" pitchFamily="34" charset="0"/>
              </a:defRPr>
            </a:lvl1pPr>
          </a:lstStyle>
          <a:p>
            <a:fld id="{F71137C6-F04F-4F04-AAAA-B033BDB44A28}" type="slidenum">
              <a:rPr lang="en-US" altLang="en-US"/>
              <a:pPr/>
              <a:t>‹#›</a:t>
            </a:fld>
            <a:endParaRPr lang="en-US" altLang="en-US" dirty="0"/>
          </a:p>
        </p:txBody>
      </p:sp>
      <p:pic>
        <p:nvPicPr>
          <p:cNvPr id="1029" name="Picture 3" descr="Thin_headerBar.pn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28600" y="223838"/>
            <a:ext cx="86868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6"/>
          <p:cNvSpPr>
            <a:spLocks noChangeArrowheads="1"/>
          </p:cNvSpPr>
          <p:nvPr userDrawn="1"/>
        </p:nvSpPr>
        <p:spPr bwMode="auto">
          <a:xfrm>
            <a:off x="176213" y="6323013"/>
            <a:ext cx="2773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dirty="0">
                <a:solidFill>
                  <a:srgbClr val="7F7F7F"/>
                </a:solidFill>
                <a:latin typeface="Calibri" pitchFamily="34" charset="0"/>
              </a:rPr>
              <a:t>Controlled Unclassified Information</a:t>
            </a:r>
          </a:p>
        </p:txBody>
      </p:sp>
    </p:spTree>
  </p:cSld>
  <p:clrMap bg1="lt1" tx1="dk1" bg2="lt2" tx2="dk2" accent1="accent1" accent2="accent2" accent3="accent3" accent4="accent4" accent5="accent5" accent6="accent6" hlink="hlink" folHlink="folHlink"/>
  <p:sldLayoutIdLst>
    <p:sldLayoutId id="2147485656" r:id="rId1"/>
    <p:sldLayoutId id="2147485657" r:id="rId2"/>
    <p:sldLayoutId id="2147485658" r:id="rId3"/>
    <p:sldLayoutId id="2147485659" r:id="rId4"/>
    <p:sldLayoutId id="2147485660" r:id="rId5"/>
    <p:sldLayoutId id="2147485661" r:id="rId6"/>
    <p:sldLayoutId id="2147485662" r:id="rId7"/>
    <p:sldLayoutId id="2147485663" r:id="rId8"/>
    <p:sldLayoutId id="2147485664" r:id="rId9"/>
    <p:sldLayoutId id="2147485665" r:id="rId10"/>
  </p:sldLayoutIdLst>
  <p:hf hdr="0" ftr="0" dt="0"/>
  <p:txStyles>
    <p:titleStyle>
      <a:lvl1pPr algn="l" defTabSz="457200" rtl="0" eaLnBrk="0" fontAlgn="base" hangingPunct="0">
        <a:spcBef>
          <a:spcPct val="0"/>
        </a:spcBef>
        <a:spcAft>
          <a:spcPct val="0"/>
        </a:spcAft>
        <a:defRPr sz="2400" kern="1200">
          <a:solidFill>
            <a:schemeClr val="bg1"/>
          </a:solidFill>
          <a:latin typeface="Georgia"/>
          <a:ea typeface="Georgia" pitchFamily="18" charset="0"/>
          <a:cs typeface="Georgia"/>
        </a:defRPr>
      </a:lvl1pPr>
      <a:lvl2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2pPr>
      <a:lvl3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3pPr>
      <a:lvl4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4pPr>
      <a:lvl5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5pPr>
      <a:lvl6pPr marL="4572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6pPr>
      <a:lvl7pPr marL="9144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7pPr>
      <a:lvl8pPr marL="13716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8pPr>
      <a:lvl9pPr marL="18288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9pPr>
    </p:titleStyle>
    <p:bodyStyle>
      <a:lvl1pPr marL="171450" indent="-171450" algn="l" defTabSz="457200" rtl="0" eaLnBrk="0" fontAlgn="base" hangingPunct="0">
        <a:spcBef>
          <a:spcPct val="20000"/>
        </a:spcBef>
        <a:spcAft>
          <a:spcPct val="0"/>
        </a:spcAft>
        <a:buFont typeface="Arial" panose="020B0604020202020204" pitchFamily="34" charset="0"/>
        <a:buChar char="•"/>
        <a:defRPr kern="1200">
          <a:solidFill>
            <a:srgbClr val="595959"/>
          </a:solidFill>
          <a:latin typeface="+mn-lt"/>
          <a:ea typeface="Georgia" pitchFamily="18" charset="0"/>
          <a:cs typeface="Georgia"/>
        </a:defRPr>
      </a:lvl1pPr>
      <a:lvl2pPr marL="628650" indent="-285750" algn="l" defTabSz="457200" rtl="0" eaLnBrk="0" fontAlgn="base" hangingPunct="0">
        <a:spcBef>
          <a:spcPct val="20000"/>
        </a:spcBef>
        <a:spcAft>
          <a:spcPct val="0"/>
        </a:spcAft>
        <a:buFont typeface="Arial" panose="020B0604020202020204" pitchFamily="34" charset="0"/>
        <a:buChar char="–"/>
        <a:defRPr sz="1600" kern="1200">
          <a:solidFill>
            <a:srgbClr val="595959"/>
          </a:solidFill>
          <a:latin typeface="+mn-lt"/>
          <a:ea typeface="Georgia" pitchFamily="18" charset="0"/>
          <a:cs typeface="Georgia"/>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595959"/>
          </a:solidFill>
          <a:latin typeface="+mn-lt"/>
          <a:ea typeface="Georgia" pitchFamily="18" charset="0"/>
          <a:cs typeface="Georgia"/>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595959"/>
          </a:solidFill>
          <a:latin typeface="+mn-lt"/>
          <a:ea typeface="Georgia" pitchFamily="18" charset="0"/>
          <a:cs typeface="Georgia"/>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chemeClr val="tx1"/>
          </a:solidFill>
          <a:latin typeface="Georgia"/>
          <a:ea typeface="Georgia" pitchFamily="18"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7525" y="877888"/>
            <a:ext cx="7772400" cy="730250"/>
          </a:xfrm>
        </p:spPr>
        <p:txBody>
          <a:bodyPr/>
          <a:lstStyle/>
          <a:p>
            <a:pPr>
              <a:defRPr/>
            </a:pPr>
            <a:r>
              <a:rPr lang="en-US" dirty="0"/>
              <a:t>Veterans Benefits Management System</a:t>
            </a:r>
          </a:p>
        </p:txBody>
      </p:sp>
      <p:sp>
        <p:nvSpPr>
          <p:cNvPr id="13315" name="Subtitle 2"/>
          <p:cNvSpPr>
            <a:spLocks noGrp="1"/>
          </p:cNvSpPr>
          <p:nvPr>
            <p:ph type="subTitle" idx="1"/>
          </p:nvPr>
        </p:nvSpPr>
        <p:spPr>
          <a:xfrm>
            <a:off x="525463" y="1730375"/>
            <a:ext cx="7753350" cy="441325"/>
          </a:xfrm>
        </p:spPr>
        <p:txBody>
          <a:bodyPr/>
          <a:lstStyle/>
          <a:p>
            <a:pPr>
              <a:defRPr/>
            </a:pPr>
            <a:r>
              <a:rPr lang="en-US" altLang="en-US" dirty="0"/>
              <a:t>VBMS Release 14.1 New Functionality Training</a:t>
            </a:r>
          </a:p>
        </p:txBody>
      </p:sp>
      <p:sp>
        <p:nvSpPr>
          <p:cNvPr id="6" name="TextBox 5"/>
          <p:cNvSpPr txBox="1"/>
          <p:nvPr/>
        </p:nvSpPr>
        <p:spPr>
          <a:xfrm>
            <a:off x="6732588" y="5427663"/>
            <a:ext cx="2425700" cy="339725"/>
          </a:xfrm>
          <a:prstGeom prst="rect">
            <a:avLst/>
          </a:prstGeom>
          <a:noFill/>
        </p:spPr>
        <p:txBody>
          <a:bodyPr>
            <a:spAutoFit/>
          </a:bodyPr>
          <a:lstStyle/>
          <a:p>
            <a:pPr algn="ctr">
              <a:defRPr/>
            </a:pPr>
            <a:r>
              <a:rPr lang="en-US" sz="1600" spc="100" dirty="0">
                <a:solidFill>
                  <a:srgbClr val="003F72"/>
                </a:solidFill>
              </a:rPr>
              <a:t>March 03, 2018</a:t>
            </a:r>
          </a:p>
        </p:txBody>
      </p:sp>
      <p:sp>
        <p:nvSpPr>
          <p:cNvPr id="5125" name="TextBox 2"/>
          <p:cNvSpPr txBox="1">
            <a:spLocks noChangeArrowheads="1"/>
          </p:cNvSpPr>
          <p:nvPr/>
        </p:nvSpPr>
        <p:spPr bwMode="auto">
          <a:xfrm>
            <a:off x="5895975" y="1881188"/>
            <a:ext cx="3005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595959"/>
                </a:solidFill>
                <a:latin typeface="Calibri" panose="020F0502020204030204" pitchFamily="34" charset="0"/>
                <a:ea typeface="Georgia" panose="02040502050405020303" pitchFamily="18" charset="0"/>
                <a:cs typeface="Georgia" panose="02040502050405020303" pitchFamily="18" charset="0"/>
              </a:defRPr>
            </a:lvl1pPr>
            <a:lvl2pPr marL="742950" indent="-285750">
              <a:spcBef>
                <a:spcPct val="20000"/>
              </a:spcBef>
              <a:buFont typeface="Arial" panose="020B0604020202020204" pitchFamily="34" charset="0"/>
              <a:buChar char="–"/>
              <a:defRPr sz="1600">
                <a:solidFill>
                  <a:srgbClr val="595959"/>
                </a:solidFill>
                <a:latin typeface="Calibri" panose="020F0502020204030204" pitchFamily="34" charset="0"/>
                <a:ea typeface="Georgia" panose="02040502050405020303" pitchFamily="18" charset="0"/>
                <a:cs typeface="Georgia" panose="02040502050405020303" pitchFamily="18" charset="0"/>
              </a:defRPr>
            </a:lvl2pPr>
            <a:lvl3pPr marL="1143000" indent="-228600">
              <a:spcBef>
                <a:spcPct val="20000"/>
              </a:spcBef>
              <a:buFont typeface="Arial" panose="020B0604020202020204" pitchFamily="34" charset="0"/>
              <a:buChar char="•"/>
              <a:defRPr sz="1400">
                <a:solidFill>
                  <a:srgbClr val="595959"/>
                </a:solidFill>
                <a:latin typeface="Calibri" panose="020F0502020204030204" pitchFamily="34" charset="0"/>
                <a:ea typeface="Georgia" panose="02040502050405020303" pitchFamily="18" charset="0"/>
                <a:cs typeface="Georgia" panose="02040502050405020303" pitchFamily="18" charset="0"/>
              </a:defRPr>
            </a:lvl3pPr>
            <a:lvl4pPr marL="1600200" indent="-228600">
              <a:spcBef>
                <a:spcPct val="20000"/>
              </a:spcBef>
              <a:buFont typeface="Arial" panose="020B0604020202020204" pitchFamily="34" charset="0"/>
              <a:buChar char="–"/>
              <a:defRPr sz="1200">
                <a:solidFill>
                  <a:srgbClr val="595959"/>
                </a:solidFill>
                <a:latin typeface="Calibri" panose="020F0502020204030204" pitchFamily="34" charset="0"/>
                <a:ea typeface="Georgia" panose="02040502050405020303" pitchFamily="18" charset="0"/>
                <a:cs typeface="Georgia" panose="02040502050405020303" pitchFamily="18" charset="0"/>
              </a:defRPr>
            </a:lvl4pPr>
            <a:lvl5pPr marL="2057400" indent="-228600">
              <a:spcBef>
                <a:spcPct val="20000"/>
              </a:spcBef>
              <a:buFont typeface="Arial" panose="020B0604020202020204" pitchFamily="34" charset="0"/>
              <a:buChar char="»"/>
              <a:defRPr sz="1200">
                <a:solidFill>
                  <a:schemeClr val="tx1"/>
                </a:solidFill>
                <a:latin typeface="Georgia" panose="02040502050405020303" pitchFamily="18" charset="0"/>
                <a:ea typeface="Georgia" panose="02040502050405020303" pitchFamily="18" charset="0"/>
                <a:cs typeface="Georgia" panose="02040502050405020303"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Georgia" panose="02040502050405020303" pitchFamily="18" charset="0"/>
                <a:ea typeface="Georgia" panose="02040502050405020303" pitchFamily="18" charset="0"/>
                <a:cs typeface="Georgia" panose="02040502050405020303"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Georgia" panose="02040502050405020303" pitchFamily="18" charset="0"/>
                <a:ea typeface="Georgia" panose="02040502050405020303" pitchFamily="18" charset="0"/>
                <a:cs typeface="Georgia" panose="02040502050405020303"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Georgia" panose="02040502050405020303" pitchFamily="18" charset="0"/>
                <a:ea typeface="Georgia" panose="02040502050405020303" pitchFamily="18" charset="0"/>
                <a:cs typeface="Georgia" panose="02040502050405020303"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Georgia" panose="02040502050405020303" pitchFamily="18" charset="0"/>
                <a:ea typeface="Georgia" panose="02040502050405020303" pitchFamily="18" charset="0"/>
                <a:cs typeface="Georgia" panose="02040502050405020303" pitchFamily="18" charset="0"/>
              </a:defRPr>
            </a:lvl9pPr>
          </a:lstStyle>
          <a:p>
            <a:pPr>
              <a:spcBef>
                <a:spcPct val="0"/>
              </a:spcBef>
              <a:buFontTx/>
              <a:buNone/>
            </a:pPr>
            <a:r>
              <a:rPr lang="en-US" altLang="en-US" sz="1400" dirty="0">
                <a:solidFill>
                  <a:srgbClr val="FFFFFF"/>
                </a:solidFill>
                <a:latin typeface="Arial" panose="020B0604020202020204" pitchFamily="34" charset="0"/>
              </a:rPr>
              <a:t>Controlled Unclassified Information</a:t>
            </a:r>
          </a:p>
        </p:txBody>
      </p:sp>
      <p:sp>
        <p:nvSpPr>
          <p:cNvPr id="5" name="TextBox 4"/>
          <p:cNvSpPr txBox="1"/>
          <p:nvPr/>
        </p:nvSpPr>
        <p:spPr>
          <a:xfrm>
            <a:off x="188913" y="4545013"/>
            <a:ext cx="4319587" cy="923925"/>
          </a:xfrm>
          <a:prstGeom prst="rect">
            <a:avLst/>
          </a:prstGeom>
          <a:noFill/>
        </p:spPr>
        <p:txBody>
          <a:bodyPr>
            <a:spAutoFit/>
          </a:bodyPr>
          <a:lstStyle/>
          <a:p>
            <a:pPr>
              <a:defRPr/>
            </a:pPr>
            <a:r>
              <a:rPr lang="en-US" b="1" dirty="0">
                <a:solidFill>
                  <a:srgbClr val="FF5800"/>
                </a:solidFill>
                <a:latin typeface="+mj-lt"/>
              </a:rPr>
              <a:t>This training module contains fictitious Veteran information on various screens for training purposes</a:t>
            </a:r>
          </a:p>
        </p:txBody>
      </p:sp>
    </p:spTree>
    <p:extLst>
      <p:ext uri="{BB962C8B-B14F-4D97-AF65-F5344CB8AC3E}">
        <p14:creationId xmlns:p14="http://schemas.microsoft.com/office/powerpoint/2010/main" val="3124336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2" descr="VBMS Learning Ico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76775" y="2705420"/>
            <a:ext cx="4467225" cy="412453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0"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a:solidFill>
                  <a:srgbClr val="595959"/>
                </a:solidFill>
                <a:latin typeface="Calibri" pitchFamily="34" charset="0"/>
                <a:ea typeface="Georgia" pitchFamily="18" charset="0"/>
                <a:cs typeface="Georgia" pitchFamily="18" charset="0"/>
              </a:defRPr>
            </a:lvl1pPr>
            <a:lvl2pPr marL="742950" indent="-285750" eaLnBrk="0" hangingPunct="0">
              <a:spcBef>
                <a:spcPct val="20000"/>
              </a:spcBef>
              <a:buFont typeface="Arial" charset="0"/>
              <a:buChar char="–"/>
              <a:defRPr sz="1600">
                <a:solidFill>
                  <a:srgbClr val="595959"/>
                </a:solidFill>
                <a:latin typeface="Calibri" pitchFamily="34" charset="0"/>
                <a:ea typeface="Georgia" pitchFamily="18" charset="0"/>
                <a:cs typeface="Georgia" pitchFamily="18" charset="0"/>
              </a:defRPr>
            </a:lvl2pPr>
            <a:lvl3pPr marL="1143000" indent="-228600" eaLnBrk="0" hangingPunct="0">
              <a:spcBef>
                <a:spcPct val="20000"/>
              </a:spcBef>
              <a:buFont typeface="Arial" charset="0"/>
              <a:buChar char="•"/>
              <a:defRPr sz="1400">
                <a:solidFill>
                  <a:srgbClr val="595959"/>
                </a:solidFill>
                <a:latin typeface="Calibri" pitchFamily="34" charset="0"/>
                <a:ea typeface="Georgia" pitchFamily="18" charset="0"/>
                <a:cs typeface="Georgia" pitchFamily="18" charset="0"/>
              </a:defRPr>
            </a:lvl3pPr>
            <a:lvl4pPr marL="1600200" indent="-228600" eaLnBrk="0" hangingPunct="0">
              <a:spcBef>
                <a:spcPct val="20000"/>
              </a:spcBef>
              <a:buFont typeface="Arial" charset="0"/>
              <a:buChar char="–"/>
              <a:defRPr sz="1200">
                <a:solidFill>
                  <a:srgbClr val="595959"/>
                </a:solidFill>
                <a:latin typeface="Calibri" pitchFamily="34" charset="0"/>
                <a:ea typeface="Georgia" pitchFamily="18" charset="0"/>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fld id="{09997E0E-5EFB-4E02-AA23-5814F3DA3593}" type="slidenum">
              <a:rPr lang="en-US" altLang="en-US" smtClean="0">
                <a:solidFill>
                  <a:srgbClr val="898989"/>
                </a:solidFill>
                <a:ea typeface="Calibri" pitchFamily="34" charset="0"/>
                <a:cs typeface="Calibri" pitchFamily="34" charset="0"/>
              </a:rPr>
              <a:pPr eaLnBrk="1" hangingPunct="1">
                <a:spcBef>
                  <a:spcPct val="0"/>
                </a:spcBef>
                <a:buFontTx/>
                <a:buNone/>
              </a:pPr>
              <a:t>1</a:t>
            </a:fld>
            <a:endParaRPr lang="en-US" altLang="en-US" dirty="0">
              <a:solidFill>
                <a:srgbClr val="898989"/>
              </a:solidFill>
              <a:ea typeface="Calibri" pitchFamily="34" charset="0"/>
              <a:cs typeface="Calibri" pitchFamily="34" charset="0"/>
            </a:endParaRPr>
          </a:p>
        </p:txBody>
      </p:sp>
      <p:sp>
        <p:nvSpPr>
          <p:cNvPr id="3" name="Content Placeholder 2"/>
          <p:cNvSpPr>
            <a:spLocks noGrp="1"/>
          </p:cNvSpPr>
          <p:nvPr>
            <p:ph sz="half" idx="1"/>
          </p:nvPr>
        </p:nvSpPr>
        <p:spPr>
          <a:xfrm>
            <a:off x="365760" y="1371600"/>
            <a:ext cx="4953001" cy="4691227"/>
          </a:xfrm>
          <a:ln>
            <a:noFill/>
          </a:ln>
        </p:spPr>
        <p:txBody>
          <a:bodyPr rtlCol="0"/>
          <a:lstStyle/>
          <a:p>
            <a:pPr marL="0" indent="0" fontAlgn="auto">
              <a:spcAft>
                <a:spcPts val="0"/>
              </a:spcAft>
              <a:buFont typeface="Arial"/>
              <a:buNone/>
              <a:defRPr/>
            </a:pPr>
            <a:r>
              <a:rPr lang="en-US" sz="2000" b="1" dirty="0">
                <a:solidFill>
                  <a:srgbClr val="616161"/>
                </a:solidFill>
                <a:ea typeface="+mn-ea"/>
              </a:rPr>
              <a:t>Learning Objectives</a:t>
            </a:r>
          </a:p>
          <a:p>
            <a:pPr marL="0" indent="0" fontAlgn="auto">
              <a:spcAft>
                <a:spcPts val="0"/>
              </a:spcAft>
              <a:buFont typeface="Arial"/>
              <a:buNone/>
              <a:defRPr/>
            </a:pPr>
            <a:r>
              <a:rPr lang="en-US" sz="2000" dirty="0">
                <a:solidFill>
                  <a:srgbClr val="616161"/>
                </a:solidFill>
                <a:ea typeface="+mn-ea"/>
              </a:rPr>
              <a:t>After completing this training, users will be able to:</a:t>
            </a:r>
          </a:p>
          <a:p>
            <a:pPr marL="0" indent="0" fontAlgn="auto">
              <a:spcAft>
                <a:spcPts val="0"/>
              </a:spcAft>
              <a:buFont typeface="Arial"/>
              <a:buNone/>
              <a:defRPr/>
            </a:pPr>
            <a:endParaRPr lang="en-US" sz="800" u="sng" dirty="0">
              <a:solidFill>
                <a:srgbClr val="616161"/>
              </a:solidFill>
              <a:ea typeface="+mn-ea"/>
            </a:endParaRPr>
          </a:p>
          <a:p>
            <a:pPr lvl="1">
              <a:buFont typeface="Wingdings" panose="05000000000000000000" pitchFamily="2" charset="2"/>
              <a:buChar char="Ø"/>
              <a:defRPr/>
            </a:pPr>
            <a:r>
              <a:rPr lang="en-US" altLang="en-US" sz="1800" dirty="0"/>
              <a:t>Filter the eFolder by Line of Business</a:t>
            </a:r>
          </a:p>
          <a:p>
            <a:pPr lvl="1">
              <a:buFont typeface="Wingdings" panose="05000000000000000000" pitchFamily="2" charset="2"/>
              <a:buChar char="Ø"/>
              <a:defRPr/>
            </a:pPr>
            <a:r>
              <a:rPr lang="en-US" sz="1800" dirty="0"/>
              <a:t>Use the updated Annotator tool</a:t>
            </a:r>
          </a:p>
          <a:p>
            <a:pPr lvl="1">
              <a:buFont typeface="Wingdings" panose="05000000000000000000" pitchFamily="2" charset="2"/>
              <a:buChar char="Ø"/>
              <a:defRPr/>
            </a:pPr>
            <a:r>
              <a:rPr lang="en-US" sz="1800" dirty="0"/>
              <a:t>Minimize the Search Bar</a:t>
            </a:r>
          </a:p>
          <a:p>
            <a:pPr lvl="1">
              <a:buFont typeface="Wingdings" panose="05000000000000000000" pitchFamily="2" charset="2"/>
              <a:buChar char="Ø"/>
              <a:defRPr/>
            </a:pPr>
            <a:r>
              <a:rPr lang="en-US" sz="1800" dirty="0"/>
              <a:t>Set default user preferences for Annotator and eFolder filtering </a:t>
            </a:r>
          </a:p>
        </p:txBody>
      </p:sp>
      <p:sp>
        <p:nvSpPr>
          <p:cNvPr id="7" name="Title 1">
            <a:extLst>
              <a:ext uri="{FF2B5EF4-FFF2-40B4-BE49-F238E27FC236}">
                <a16:creationId xmlns:a16="http://schemas.microsoft.com/office/drawing/2014/main" id="{D5C35DCA-1749-4318-95BB-D1E7A245C55D}"/>
              </a:ext>
            </a:extLst>
          </p:cNvPr>
          <p:cNvSpPr txBox="1">
            <a:spLocks/>
          </p:cNvSpPr>
          <p:nvPr/>
        </p:nvSpPr>
        <p:spPr bwMode="auto">
          <a:xfrm>
            <a:off x="304799" y="191069"/>
            <a:ext cx="8255637" cy="93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defTabSz="457200" rtl="0" eaLnBrk="0" fontAlgn="base" hangingPunct="0">
              <a:spcBef>
                <a:spcPct val="0"/>
              </a:spcBef>
              <a:spcAft>
                <a:spcPct val="0"/>
              </a:spcAft>
              <a:defRPr lang="en-US" sz="2400" kern="1200" dirty="0">
                <a:solidFill>
                  <a:schemeClr val="bg1"/>
                </a:solidFill>
                <a:latin typeface="Georgia" pitchFamily="18" charset="0"/>
                <a:ea typeface="Georgia" pitchFamily="18" charset="0"/>
                <a:cs typeface="Georgia"/>
              </a:defRPr>
            </a:lvl1pPr>
            <a:lvl2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2pPr>
            <a:lvl3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3pPr>
            <a:lvl4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4pPr>
            <a:lvl5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5pPr>
            <a:lvl6pPr marL="4572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6pPr>
            <a:lvl7pPr marL="9144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7pPr>
            <a:lvl8pPr marL="13716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8pPr>
            <a:lvl9pPr marL="18288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9pPr>
          </a:lstStyle>
          <a:p>
            <a:r>
              <a:rPr lang="en-US" altLang="en-US" dirty="0">
                <a:cs typeface="Georgia" pitchFamily="18" charset="0"/>
              </a:rPr>
              <a:t>Understanding New Functionality within VBMS</a:t>
            </a:r>
          </a:p>
        </p:txBody>
      </p:sp>
    </p:spTree>
    <p:extLst>
      <p:ext uri="{BB962C8B-B14F-4D97-AF65-F5344CB8AC3E}">
        <p14:creationId xmlns:p14="http://schemas.microsoft.com/office/powerpoint/2010/main" val="2634656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a:solidFill>
                  <a:srgbClr val="595959"/>
                </a:solidFill>
                <a:latin typeface="Calibri" pitchFamily="34" charset="0"/>
                <a:ea typeface="Georgia" pitchFamily="18" charset="0"/>
                <a:cs typeface="Georgia" pitchFamily="18" charset="0"/>
              </a:defRPr>
            </a:lvl1pPr>
            <a:lvl2pPr marL="742950" indent="-285750" eaLnBrk="0" hangingPunct="0">
              <a:spcBef>
                <a:spcPct val="20000"/>
              </a:spcBef>
              <a:buFont typeface="Arial" charset="0"/>
              <a:buChar char="–"/>
              <a:defRPr sz="1600">
                <a:solidFill>
                  <a:srgbClr val="595959"/>
                </a:solidFill>
                <a:latin typeface="Calibri" pitchFamily="34" charset="0"/>
                <a:ea typeface="Georgia" pitchFamily="18" charset="0"/>
                <a:cs typeface="Georgia" pitchFamily="18" charset="0"/>
              </a:defRPr>
            </a:lvl2pPr>
            <a:lvl3pPr marL="1143000" indent="-228600" eaLnBrk="0" hangingPunct="0">
              <a:spcBef>
                <a:spcPct val="20000"/>
              </a:spcBef>
              <a:buFont typeface="Arial" charset="0"/>
              <a:buChar char="•"/>
              <a:defRPr sz="1400">
                <a:solidFill>
                  <a:srgbClr val="595959"/>
                </a:solidFill>
                <a:latin typeface="Calibri" pitchFamily="34" charset="0"/>
                <a:ea typeface="Georgia" pitchFamily="18" charset="0"/>
                <a:cs typeface="Georgia" pitchFamily="18" charset="0"/>
              </a:defRPr>
            </a:lvl3pPr>
            <a:lvl4pPr marL="1600200" indent="-228600" eaLnBrk="0" hangingPunct="0">
              <a:spcBef>
                <a:spcPct val="20000"/>
              </a:spcBef>
              <a:buFont typeface="Arial" charset="0"/>
              <a:buChar char="–"/>
              <a:defRPr sz="1200">
                <a:solidFill>
                  <a:srgbClr val="595959"/>
                </a:solidFill>
                <a:latin typeface="Calibri" pitchFamily="34" charset="0"/>
                <a:ea typeface="Georgia" pitchFamily="18" charset="0"/>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fld id="{09997E0E-5EFB-4E02-AA23-5814F3DA3593}" type="slidenum">
              <a:rPr lang="en-US" altLang="en-US" smtClean="0">
                <a:solidFill>
                  <a:srgbClr val="898989"/>
                </a:solidFill>
                <a:ea typeface="Calibri" pitchFamily="34" charset="0"/>
                <a:cs typeface="Calibri" pitchFamily="34" charset="0"/>
              </a:rPr>
              <a:pPr eaLnBrk="1" hangingPunct="1">
                <a:spcBef>
                  <a:spcPct val="0"/>
                </a:spcBef>
                <a:buFontTx/>
                <a:buNone/>
              </a:pPr>
              <a:t>2</a:t>
            </a:fld>
            <a:endParaRPr lang="en-US" altLang="en-US" dirty="0">
              <a:solidFill>
                <a:srgbClr val="898989"/>
              </a:solidFill>
              <a:ea typeface="Calibri" pitchFamily="34" charset="0"/>
              <a:cs typeface="Calibri" pitchFamily="34" charset="0"/>
            </a:endParaRPr>
          </a:p>
        </p:txBody>
      </p:sp>
      <p:sp>
        <p:nvSpPr>
          <p:cNvPr id="12291" name="Title 1"/>
          <p:cNvSpPr>
            <a:spLocks noGrp="1"/>
          </p:cNvSpPr>
          <p:nvPr>
            <p:ph type="title"/>
          </p:nvPr>
        </p:nvSpPr>
        <p:spPr>
          <a:xfrm>
            <a:off x="304799" y="191069"/>
            <a:ext cx="8255637" cy="937087"/>
          </a:xfrm>
        </p:spPr>
        <p:txBody>
          <a:bodyPr>
            <a:normAutofit/>
          </a:bodyPr>
          <a:lstStyle/>
          <a:p>
            <a:r>
              <a:rPr lang="en-US" altLang="en-US" dirty="0">
                <a:cs typeface="Georgia" pitchFamily="18" charset="0"/>
              </a:rPr>
              <a:t>VBMS: Filter eFolder by Line of Business</a:t>
            </a:r>
            <a:endParaRPr altLang="en-US" dirty="0">
              <a:cs typeface="Georgia" pitchFamily="18" charset="0"/>
            </a:endParaRPr>
          </a:p>
        </p:txBody>
      </p:sp>
      <p:sp>
        <p:nvSpPr>
          <p:cNvPr id="3" name="Content Placeholder 2"/>
          <p:cNvSpPr>
            <a:spLocks noGrp="1"/>
          </p:cNvSpPr>
          <p:nvPr>
            <p:ph sz="half" idx="1"/>
          </p:nvPr>
        </p:nvSpPr>
        <p:spPr>
          <a:xfrm>
            <a:off x="365760" y="1371600"/>
            <a:ext cx="8194676" cy="1603612"/>
          </a:xfrm>
        </p:spPr>
        <p:txBody>
          <a:bodyPr rtlCol="0">
            <a:noAutofit/>
          </a:bodyPr>
          <a:lstStyle/>
          <a:p>
            <a:pPr>
              <a:defRPr/>
            </a:pPr>
            <a:r>
              <a:rPr lang="en-US" sz="2000" dirty="0">
                <a:solidFill>
                  <a:schemeClr val="tx1">
                    <a:lumMod val="65000"/>
                    <a:lumOff val="35000"/>
                  </a:schemeClr>
                </a:solidFill>
                <a:ea typeface="+mn-ea"/>
              </a:rPr>
              <a:t>The eFolder now provides users with the ability to filter by Line of Business</a:t>
            </a:r>
          </a:p>
          <a:p>
            <a:pPr>
              <a:defRPr/>
            </a:pPr>
            <a:endParaRPr lang="en-US" sz="2000" dirty="0">
              <a:solidFill>
                <a:schemeClr val="tx1">
                  <a:lumMod val="65000"/>
                  <a:lumOff val="35000"/>
                </a:schemeClr>
              </a:solidFill>
              <a:ea typeface="+mn-ea"/>
            </a:endParaRPr>
          </a:p>
        </p:txBody>
      </p:sp>
      <p:pic>
        <p:nvPicPr>
          <p:cNvPr id="5" name="Picture 4">
            <a:extLst>
              <a:ext uri="{FF2B5EF4-FFF2-40B4-BE49-F238E27FC236}">
                <a16:creationId xmlns:a16="http://schemas.microsoft.com/office/drawing/2014/main" id="{36593A78-6284-4CDD-BAD1-61106BE47465}"/>
              </a:ext>
            </a:extLst>
          </p:cNvPr>
          <p:cNvPicPr>
            <a:picLocks noChangeAspect="1"/>
          </p:cNvPicPr>
          <p:nvPr/>
        </p:nvPicPr>
        <p:blipFill>
          <a:blip r:embed="rId3"/>
          <a:stretch>
            <a:fillRect/>
          </a:stretch>
        </p:blipFill>
        <p:spPr>
          <a:xfrm>
            <a:off x="3110095" y="1900956"/>
            <a:ext cx="2923809" cy="4552381"/>
          </a:xfrm>
          <a:prstGeom prst="rect">
            <a:avLst/>
          </a:prstGeom>
        </p:spPr>
      </p:pic>
    </p:spTree>
    <p:extLst>
      <p:ext uri="{BB962C8B-B14F-4D97-AF65-F5344CB8AC3E}">
        <p14:creationId xmlns:p14="http://schemas.microsoft.com/office/powerpoint/2010/main" val="1492277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a:solidFill>
                  <a:srgbClr val="595959"/>
                </a:solidFill>
                <a:latin typeface="Calibri" pitchFamily="34" charset="0"/>
                <a:ea typeface="Georgia" pitchFamily="18" charset="0"/>
                <a:cs typeface="Georgia" pitchFamily="18" charset="0"/>
              </a:defRPr>
            </a:lvl1pPr>
            <a:lvl2pPr marL="742950" indent="-285750" eaLnBrk="0" hangingPunct="0">
              <a:spcBef>
                <a:spcPct val="20000"/>
              </a:spcBef>
              <a:buFont typeface="Arial" charset="0"/>
              <a:buChar char="–"/>
              <a:defRPr sz="1600">
                <a:solidFill>
                  <a:srgbClr val="595959"/>
                </a:solidFill>
                <a:latin typeface="Calibri" pitchFamily="34" charset="0"/>
                <a:ea typeface="Georgia" pitchFamily="18" charset="0"/>
                <a:cs typeface="Georgia" pitchFamily="18" charset="0"/>
              </a:defRPr>
            </a:lvl2pPr>
            <a:lvl3pPr marL="1143000" indent="-228600" eaLnBrk="0" hangingPunct="0">
              <a:spcBef>
                <a:spcPct val="20000"/>
              </a:spcBef>
              <a:buFont typeface="Arial" charset="0"/>
              <a:buChar char="•"/>
              <a:defRPr sz="1400">
                <a:solidFill>
                  <a:srgbClr val="595959"/>
                </a:solidFill>
                <a:latin typeface="Calibri" pitchFamily="34" charset="0"/>
                <a:ea typeface="Georgia" pitchFamily="18" charset="0"/>
                <a:cs typeface="Georgia" pitchFamily="18" charset="0"/>
              </a:defRPr>
            </a:lvl3pPr>
            <a:lvl4pPr marL="1600200" indent="-228600" eaLnBrk="0" hangingPunct="0">
              <a:spcBef>
                <a:spcPct val="20000"/>
              </a:spcBef>
              <a:buFont typeface="Arial" charset="0"/>
              <a:buChar char="–"/>
              <a:defRPr sz="1200">
                <a:solidFill>
                  <a:srgbClr val="595959"/>
                </a:solidFill>
                <a:latin typeface="Calibri" pitchFamily="34" charset="0"/>
                <a:ea typeface="Georgia" pitchFamily="18" charset="0"/>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fld id="{09997E0E-5EFB-4E02-AA23-5814F3DA3593}" type="slidenum">
              <a:rPr lang="en-US" altLang="en-US" smtClean="0">
                <a:solidFill>
                  <a:srgbClr val="898989"/>
                </a:solidFill>
                <a:ea typeface="Calibri" pitchFamily="34" charset="0"/>
                <a:cs typeface="Calibri" pitchFamily="34" charset="0"/>
              </a:rPr>
              <a:pPr eaLnBrk="1" hangingPunct="1">
                <a:spcBef>
                  <a:spcPct val="0"/>
                </a:spcBef>
                <a:buFontTx/>
                <a:buNone/>
              </a:pPr>
              <a:t>3</a:t>
            </a:fld>
            <a:endParaRPr lang="en-US" altLang="en-US" dirty="0">
              <a:solidFill>
                <a:srgbClr val="898989"/>
              </a:solidFill>
              <a:ea typeface="Calibri" pitchFamily="34" charset="0"/>
              <a:cs typeface="Calibri" pitchFamily="34" charset="0"/>
            </a:endParaRPr>
          </a:p>
        </p:txBody>
      </p:sp>
      <p:sp>
        <p:nvSpPr>
          <p:cNvPr id="12291" name="Title 1"/>
          <p:cNvSpPr>
            <a:spLocks noGrp="1"/>
          </p:cNvSpPr>
          <p:nvPr>
            <p:ph type="title"/>
          </p:nvPr>
        </p:nvSpPr>
        <p:spPr>
          <a:xfrm>
            <a:off x="304799" y="191069"/>
            <a:ext cx="8255637" cy="937087"/>
          </a:xfrm>
        </p:spPr>
        <p:txBody>
          <a:bodyPr>
            <a:normAutofit/>
          </a:bodyPr>
          <a:lstStyle/>
          <a:p>
            <a:r>
              <a:rPr lang="en-US" altLang="en-US" dirty="0">
                <a:cs typeface="Georgia" pitchFamily="18" charset="0"/>
              </a:rPr>
              <a:t>VBMS: Annotator</a:t>
            </a:r>
            <a:endParaRPr altLang="en-US" dirty="0">
              <a:cs typeface="Georgia" pitchFamily="18" charset="0"/>
            </a:endParaRPr>
          </a:p>
        </p:txBody>
      </p:sp>
      <p:sp>
        <p:nvSpPr>
          <p:cNvPr id="6" name="Content Placeholder 2"/>
          <p:cNvSpPr>
            <a:spLocks noGrp="1"/>
          </p:cNvSpPr>
          <p:nvPr>
            <p:ph sz="half" idx="1"/>
          </p:nvPr>
        </p:nvSpPr>
        <p:spPr>
          <a:xfrm>
            <a:off x="365760" y="1371600"/>
            <a:ext cx="8229600" cy="1603612"/>
          </a:xfrm>
        </p:spPr>
        <p:txBody>
          <a:bodyPr rtlCol="0">
            <a:noAutofit/>
          </a:bodyPr>
          <a:lstStyle/>
          <a:p>
            <a:pPr>
              <a:defRPr/>
            </a:pPr>
            <a:r>
              <a:rPr lang="en-US" sz="2000" dirty="0">
                <a:solidFill>
                  <a:schemeClr val="tx1">
                    <a:lumMod val="65000"/>
                    <a:lumOff val="35000"/>
                  </a:schemeClr>
                </a:solidFill>
                <a:ea typeface="+mn-ea"/>
              </a:rPr>
              <a:t>The upgraded Annotator tool provides better performance and a sleeker user interface</a:t>
            </a:r>
          </a:p>
          <a:p>
            <a:pPr>
              <a:defRPr/>
            </a:pPr>
            <a:r>
              <a:rPr lang="en-US" sz="2000" dirty="0">
                <a:solidFill>
                  <a:schemeClr val="tx1">
                    <a:lumMod val="65000"/>
                    <a:lumOff val="35000"/>
                  </a:schemeClr>
                </a:solidFill>
                <a:ea typeface="+mn-ea"/>
              </a:rPr>
              <a:t>New functionality includes</a:t>
            </a:r>
          </a:p>
          <a:p>
            <a:pPr>
              <a:defRPr/>
            </a:pPr>
            <a:endParaRPr lang="en-US" sz="2000" dirty="0">
              <a:solidFill>
                <a:schemeClr val="tx1">
                  <a:lumMod val="65000"/>
                  <a:lumOff val="35000"/>
                </a:schemeClr>
              </a:solidFill>
              <a:ea typeface="+mn-ea"/>
            </a:endParaRPr>
          </a:p>
          <a:p>
            <a:pPr>
              <a:defRPr/>
            </a:pPr>
            <a:endParaRPr lang="en-US" sz="2000" dirty="0">
              <a:solidFill>
                <a:schemeClr val="tx1">
                  <a:lumMod val="65000"/>
                  <a:lumOff val="35000"/>
                </a:schemeClr>
              </a:solidFill>
              <a:ea typeface="+mn-ea"/>
            </a:endParaRPr>
          </a:p>
          <a:p>
            <a:pPr>
              <a:defRPr/>
            </a:pPr>
            <a:endParaRPr lang="en-US" sz="2000" dirty="0">
              <a:solidFill>
                <a:schemeClr val="tx1">
                  <a:lumMod val="65000"/>
                  <a:lumOff val="35000"/>
                </a:schemeClr>
              </a:solidFill>
              <a:ea typeface="+mn-ea"/>
            </a:endParaRPr>
          </a:p>
          <a:p>
            <a:pPr>
              <a:defRPr/>
            </a:pPr>
            <a:endParaRPr lang="en-US" sz="2000" dirty="0">
              <a:solidFill>
                <a:schemeClr val="tx1">
                  <a:lumMod val="65000"/>
                  <a:lumOff val="35000"/>
                </a:schemeClr>
              </a:solidFill>
              <a:ea typeface="+mn-ea"/>
            </a:endParaRPr>
          </a:p>
          <a:p>
            <a:pPr>
              <a:defRPr/>
            </a:pPr>
            <a:endParaRPr lang="en-US" sz="2000" dirty="0">
              <a:solidFill>
                <a:schemeClr val="tx1">
                  <a:lumMod val="65000"/>
                  <a:lumOff val="35000"/>
                </a:schemeClr>
              </a:solidFill>
              <a:ea typeface="+mn-ea"/>
            </a:endParaRPr>
          </a:p>
          <a:p>
            <a:pPr marL="0" indent="0">
              <a:buNone/>
              <a:defRPr/>
            </a:pPr>
            <a:endParaRPr lang="en-US" sz="2000" dirty="0">
              <a:solidFill>
                <a:schemeClr val="tx1">
                  <a:lumMod val="65000"/>
                  <a:lumOff val="35000"/>
                </a:schemeClr>
              </a:solidFill>
              <a:ea typeface="+mn-ea"/>
            </a:endParaRPr>
          </a:p>
          <a:p>
            <a:pPr>
              <a:defRPr/>
            </a:pPr>
            <a:endParaRPr lang="en-US" sz="2000" dirty="0">
              <a:solidFill>
                <a:schemeClr val="tx1">
                  <a:lumMod val="65000"/>
                  <a:lumOff val="35000"/>
                </a:schemeClr>
              </a:solidFill>
              <a:ea typeface="+mn-ea"/>
            </a:endParaRPr>
          </a:p>
        </p:txBody>
      </p:sp>
      <p:pic>
        <p:nvPicPr>
          <p:cNvPr id="4" name="Picture 3">
            <a:extLst>
              <a:ext uri="{FF2B5EF4-FFF2-40B4-BE49-F238E27FC236}">
                <a16:creationId xmlns:a16="http://schemas.microsoft.com/office/drawing/2014/main" id="{E44D1089-555A-4BC1-B9B7-4F3D64E1A302}"/>
              </a:ext>
            </a:extLst>
          </p:cNvPr>
          <p:cNvPicPr>
            <a:picLocks noChangeAspect="1"/>
          </p:cNvPicPr>
          <p:nvPr/>
        </p:nvPicPr>
        <p:blipFill>
          <a:blip r:embed="rId3"/>
          <a:stretch>
            <a:fillRect/>
          </a:stretch>
        </p:blipFill>
        <p:spPr>
          <a:xfrm>
            <a:off x="3844798" y="1799794"/>
            <a:ext cx="4958898" cy="4520911"/>
          </a:xfrm>
          <a:prstGeom prst="rect">
            <a:avLst/>
          </a:prstGeom>
        </p:spPr>
      </p:pic>
      <p:sp>
        <p:nvSpPr>
          <p:cNvPr id="8" name="Content Placeholder 2">
            <a:extLst>
              <a:ext uri="{FF2B5EF4-FFF2-40B4-BE49-F238E27FC236}">
                <a16:creationId xmlns:a16="http://schemas.microsoft.com/office/drawing/2014/main" id="{BF91D115-82DB-4658-BC7B-91AF89A583F5}"/>
              </a:ext>
            </a:extLst>
          </p:cNvPr>
          <p:cNvSpPr txBox="1">
            <a:spLocks/>
          </p:cNvSpPr>
          <p:nvPr/>
        </p:nvSpPr>
        <p:spPr bwMode="auto">
          <a:xfrm>
            <a:off x="182880" y="2456592"/>
            <a:ext cx="3661918" cy="16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171450" indent="-171450" algn="l" defTabSz="457200" rtl="0" eaLnBrk="0" fontAlgn="base" hangingPunct="0">
              <a:spcBef>
                <a:spcPct val="20000"/>
              </a:spcBef>
              <a:spcAft>
                <a:spcPct val="0"/>
              </a:spcAft>
              <a:buFont typeface="Arial" panose="020B0604020202020204" pitchFamily="34" charset="0"/>
              <a:buChar char="•"/>
              <a:defRPr sz="1600" kern="1200">
                <a:solidFill>
                  <a:srgbClr val="595959"/>
                </a:solidFill>
                <a:latin typeface="+mn-lt"/>
                <a:ea typeface="Georgia" pitchFamily="18" charset="0"/>
                <a:cs typeface="Georgia"/>
              </a:defRPr>
            </a:lvl1pPr>
            <a:lvl2pPr marL="628650" indent="-285750" algn="l" defTabSz="457200" rtl="0" eaLnBrk="0" fontAlgn="base" hangingPunct="0">
              <a:spcBef>
                <a:spcPct val="20000"/>
              </a:spcBef>
              <a:spcAft>
                <a:spcPct val="0"/>
              </a:spcAft>
              <a:buFont typeface="Arial" panose="020B0604020202020204" pitchFamily="34" charset="0"/>
              <a:buChar char="–"/>
              <a:defRPr sz="1600" kern="1200">
                <a:solidFill>
                  <a:srgbClr val="595959"/>
                </a:solidFill>
                <a:latin typeface="+mn-lt"/>
                <a:ea typeface="Georgia" pitchFamily="18" charset="0"/>
                <a:cs typeface="Georgia"/>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rgbClr val="595959"/>
                </a:solidFill>
                <a:latin typeface="+mn-lt"/>
                <a:ea typeface="Georgia" pitchFamily="18" charset="0"/>
                <a:cs typeface="Georgia"/>
              </a:defRPr>
            </a:lvl3pPr>
            <a:lvl4pPr marL="1600200" indent="-228600" algn="l" defTabSz="457200" rtl="0" eaLnBrk="0" fontAlgn="base" hangingPunct="0">
              <a:spcBef>
                <a:spcPct val="20000"/>
              </a:spcBef>
              <a:spcAft>
                <a:spcPct val="0"/>
              </a:spcAft>
              <a:buFont typeface="Arial" panose="020B0604020202020204" pitchFamily="34" charset="0"/>
              <a:buChar char="–"/>
              <a:defRPr sz="1600" kern="1200">
                <a:solidFill>
                  <a:srgbClr val="595959"/>
                </a:solidFill>
                <a:latin typeface="+mn-lt"/>
                <a:ea typeface="Georgia" pitchFamily="18" charset="0"/>
                <a:cs typeface="Georgia"/>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chemeClr val="tx1">
                    <a:lumMod val="65000"/>
                    <a:lumOff val="35000"/>
                  </a:schemeClr>
                </a:solidFill>
                <a:latin typeface="Calibri"/>
                <a:ea typeface="Georgia" pitchFamily="18" charset="0"/>
                <a:cs typeface="Georgia"/>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800100" lvl="1" indent="-457200">
              <a:buFont typeface="+mj-lt"/>
              <a:buAutoNum type="arabicPeriod"/>
              <a:defRPr/>
            </a:pPr>
            <a:r>
              <a:rPr lang="en-US" sz="2000" dirty="0">
                <a:solidFill>
                  <a:schemeClr val="tx1">
                    <a:lumMod val="65000"/>
                    <a:lumOff val="35000"/>
                  </a:schemeClr>
                </a:solidFill>
              </a:rPr>
              <a:t>Toggle Annotation Opacity</a:t>
            </a:r>
          </a:p>
          <a:p>
            <a:pPr marL="800100" lvl="1" indent="-457200">
              <a:buFont typeface="+mj-lt"/>
              <a:buAutoNum type="arabicPeriod"/>
              <a:defRPr/>
            </a:pPr>
            <a:r>
              <a:rPr lang="en-US" sz="2000" dirty="0">
                <a:solidFill>
                  <a:schemeClr val="tx1">
                    <a:lumMod val="65000"/>
                    <a:lumOff val="35000"/>
                  </a:schemeClr>
                </a:solidFill>
              </a:rPr>
              <a:t>Search within View Annotation List</a:t>
            </a:r>
            <a:endParaRPr lang="en-US" sz="2000" dirty="0">
              <a:solidFill>
                <a:schemeClr val="tx1">
                  <a:lumMod val="65000"/>
                  <a:lumOff val="35000"/>
                </a:schemeClr>
              </a:solidFill>
              <a:ea typeface="+mn-ea"/>
            </a:endParaRPr>
          </a:p>
          <a:p>
            <a:pPr>
              <a:defRPr/>
            </a:pPr>
            <a:endParaRPr lang="en-US" sz="2000" dirty="0">
              <a:solidFill>
                <a:schemeClr val="tx1">
                  <a:lumMod val="65000"/>
                  <a:lumOff val="35000"/>
                </a:schemeClr>
              </a:solidFill>
              <a:ea typeface="+mn-ea"/>
            </a:endParaRPr>
          </a:p>
          <a:p>
            <a:pPr>
              <a:defRPr/>
            </a:pPr>
            <a:endParaRPr lang="en-US" sz="2000" dirty="0">
              <a:solidFill>
                <a:schemeClr val="tx1">
                  <a:lumMod val="65000"/>
                  <a:lumOff val="35000"/>
                </a:schemeClr>
              </a:solidFill>
              <a:ea typeface="+mn-ea"/>
            </a:endParaRPr>
          </a:p>
          <a:p>
            <a:pPr>
              <a:defRPr/>
            </a:pPr>
            <a:endParaRPr lang="en-US" sz="2000" dirty="0">
              <a:solidFill>
                <a:schemeClr val="tx1">
                  <a:lumMod val="65000"/>
                  <a:lumOff val="35000"/>
                </a:schemeClr>
              </a:solidFill>
              <a:ea typeface="+mn-ea"/>
            </a:endParaRPr>
          </a:p>
          <a:p>
            <a:pPr>
              <a:defRPr/>
            </a:pPr>
            <a:endParaRPr lang="en-US" sz="2000" dirty="0">
              <a:solidFill>
                <a:schemeClr val="tx1">
                  <a:lumMod val="65000"/>
                  <a:lumOff val="35000"/>
                </a:schemeClr>
              </a:solidFill>
              <a:ea typeface="+mn-ea"/>
            </a:endParaRPr>
          </a:p>
          <a:p>
            <a:pPr>
              <a:defRPr/>
            </a:pPr>
            <a:endParaRPr lang="en-US" sz="2000" dirty="0">
              <a:solidFill>
                <a:schemeClr val="tx1">
                  <a:lumMod val="65000"/>
                  <a:lumOff val="35000"/>
                </a:schemeClr>
              </a:solidFill>
              <a:ea typeface="+mn-ea"/>
            </a:endParaRPr>
          </a:p>
          <a:p>
            <a:pPr marL="0" indent="0">
              <a:buFont typeface="Arial" panose="020B0604020202020204" pitchFamily="34" charset="0"/>
              <a:buNone/>
              <a:defRPr/>
            </a:pPr>
            <a:endParaRPr lang="en-US" sz="2000" dirty="0">
              <a:solidFill>
                <a:schemeClr val="tx1">
                  <a:lumMod val="65000"/>
                  <a:lumOff val="35000"/>
                </a:schemeClr>
              </a:solidFill>
              <a:ea typeface="+mn-ea"/>
            </a:endParaRPr>
          </a:p>
          <a:p>
            <a:pPr>
              <a:defRPr/>
            </a:pPr>
            <a:endParaRPr lang="en-US" sz="2000" dirty="0">
              <a:solidFill>
                <a:schemeClr val="tx1">
                  <a:lumMod val="65000"/>
                  <a:lumOff val="35000"/>
                </a:schemeClr>
              </a:solidFill>
              <a:ea typeface="+mn-ea"/>
            </a:endParaRPr>
          </a:p>
        </p:txBody>
      </p:sp>
      <p:sp>
        <p:nvSpPr>
          <p:cNvPr id="2" name="Oval 1"/>
          <p:cNvSpPr/>
          <p:nvPr/>
        </p:nvSpPr>
        <p:spPr>
          <a:xfrm>
            <a:off x="4066857" y="2652311"/>
            <a:ext cx="365760" cy="365760"/>
          </a:xfrm>
          <a:prstGeom prst="ellipse">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11" name="Oval 10"/>
          <p:cNvSpPr/>
          <p:nvPr/>
        </p:nvSpPr>
        <p:spPr>
          <a:xfrm>
            <a:off x="4088638" y="3075518"/>
            <a:ext cx="365760" cy="365760"/>
          </a:xfrm>
          <a:prstGeom prst="ellipse">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9" name="Content Placeholder 2">
            <a:extLst>
              <a:ext uri="{FF2B5EF4-FFF2-40B4-BE49-F238E27FC236}">
                <a16:creationId xmlns:a16="http://schemas.microsoft.com/office/drawing/2014/main" id="{BF91D115-82DB-4658-BC7B-91AF89A583F5}"/>
              </a:ext>
            </a:extLst>
          </p:cNvPr>
          <p:cNvSpPr txBox="1">
            <a:spLocks/>
          </p:cNvSpPr>
          <p:nvPr/>
        </p:nvSpPr>
        <p:spPr bwMode="auto">
          <a:xfrm>
            <a:off x="435033" y="3794750"/>
            <a:ext cx="3130204" cy="16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171450" indent="-171450" algn="l" defTabSz="457200" rtl="0" eaLnBrk="0" fontAlgn="base" hangingPunct="0">
              <a:spcBef>
                <a:spcPct val="20000"/>
              </a:spcBef>
              <a:spcAft>
                <a:spcPct val="0"/>
              </a:spcAft>
              <a:buFont typeface="Arial" panose="020B0604020202020204" pitchFamily="34" charset="0"/>
              <a:buChar char="•"/>
              <a:defRPr sz="1600" kern="1200">
                <a:solidFill>
                  <a:srgbClr val="595959"/>
                </a:solidFill>
                <a:latin typeface="+mn-lt"/>
                <a:ea typeface="Georgia" pitchFamily="18" charset="0"/>
                <a:cs typeface="Georgia"/>
              </a:defRPr>
            </a:lvl1pPr>
            <a:lvl2pPr marL="628650" indent="-285750" algn="l" defTabSz="457200" rtl="0" eaLnBrk="0" fontAlgn="base" hangingPunct="0">
              <a:spcBef>
                <a:spcPct val="20000"/>
              </a:spcBef>
              <a:spcAft>
                <a:spcPct val="0"/>
              </a:spcAft>
              <a:buFont typeface="Arial" panose="020B0604020202020204" pitchFamily="34" charset="0"/>
              <a:buChar char="–"/>
              <a:defRPr sz="1600" kern="1200">
                <a:solidFill>
                  <a:srgbClr val="595959"/>
                </a:solidFill>
                <a:latin typeface="+mn-lt"/>
                <a:ea typeface="Georgia" pitchFamily="18" charset="0"/>
                <a:cs typeface="Georgia"/>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rgbClr val="595959"/>
                </a:solidFill>
                <a:latin typeface="+mn-lt"/>
                <a:ea typeface="Georgia" pitchFamily="18" charset="0"/>
                <a:cs typeface="Georgia"/>
              </a:defRPr>
            </a:lvl3pPr>
            <a:lvl4pPr marL="1600200" indent="-228600" algn="l" defTabSz="457200" rtl="0" eaLnBrk="0" fontAlgn="base" hangingPunct="0">
              <a:spcBef>
                <a:spcPct val="20000"/>
              </a:spcBef>
              <a:spcAft>
                <a:spcPct val="0"/>
              </a:spcAft>
              <a:buFont typeface="Arial" panose="020B0604020202020204" pitchFamily="34" charset="0"/>
              <a:buChar char="–"/>
              <a:defRPr sz="1600" kern="1200">
                <a:solidFill>
                  <a:srgbClr val="595959"/>
                </a:solidFill>
                <a:latin typeface="+mn-lt"/>
                <a:ea typeface="Georgia" pitchFamily="18" charset="0"/>
                <a:cs typeface="Georgia"/>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chemeClr val="tx1">
                    <a:lumMod val="65000"/>
                    <a:lumOff val="35000"/>
                  </a:schemeClr>
                </a:solidFill>
                <a:latin typeface="Calibri"/>
                <a:ea typeface="Georgia" pitchFamily="18" charset="0"/>
                <a:cs typeface="Georgia"/>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defRPr/>
            </a:pPr>
            <a:r>
              <a:rPr lang="en-US" sz="2000" dirty="0">
                <a:solidFill>
                  <a:schemeClr val="tx1">
                    <a:lumMod val="65000"/>
                    <a:lumOff val="35000"/>
                  </a:schemeClr>
                </a:solidFill>
                <a:ea typeface="+mn-ea"/>
              </a:rPr>
              <a:t>NOTE: Enable the new Annotator for display within user preferences</a:t>
            </a:r>
          </a:p>
          <a:p>
            <a:pPr>
              <a:defRPr/>
            </a:pPr>
            <a:endParaRPr lang="en-US" sz="2000" dirty="0">
              <a:solidFill>
                <a:schemeClr val="tx1">
                  <a:lumMod val="65000"/>
                  <a:lumOff val="35000"/>
                </a:schemeClr>
              </a:solidFill>
              <a:ea typeface="+mn-ea"/>
            </a:endParaRPr>
          </a:p>
          <a:p>
            <a:pPr>
              <a:defRPr/>
            </a:pPr>
            <a:endParaRPr lang="en-US" sz="2000" dirty="0">
              <a:solidFill>
                <a:schemeClr val="tx1">
                  <a:lumMod val="65000"/>
                  <a:lumOff val="35000"/>
                </a:schemeClr>
              </a:solidFill>
              <a:ea typeface="+mn-ea"/>
            </a:endParaRPr>
          </a:p>
          <a:p>
            <a:pPr>
              <a:defRPr/>
            </a:pPr>
            <a:endParaRPr lang="en-US" sz="2000" dirty="0">
              <a:solidFill>
                <a:schemeClr val="tx1">
                  <a:lumMod val="65000"/>
                  <a:lumOff val="35000"/>
                </a:schemeClr>
              </a:solidFill>
              <a:ea typeface="+mn-ea"/>
            </a:endParaRPr>
          </a:p>
          <a:p>
            <a:pPr>
              <a:defRPr/>
            </a:pPr>
            <a:endParaRPr lang="en-US" sz="2000" dirty="0">
              <a:solidFill>
                <a:schemeClr val="tx1">
                  <a:lumMod val="65000"/>
                  <a:lumOff val="35000"/>
                </a:schemeClr>
              </a:solidFill>
              <a:ea typeface="+mn-ea"/>
            </a:endParaRPr>
          </a:p>
          <a:p>
            <a:pPr>
              <a:defRPr/>
            </a:pPr>
            <a:endParaRPr lang="en-US" sz="2000" dirty="0">
              <a:solidFill>
                <a:schemeClr val="tx1">
                  <a:lumMod val="65000"/>
                  <a:lumOff val="35000"/>
                </a:schemeClr>
              </a:solidFill>
              <a:ea typeface="+mn-ea"/>
            </a:endParaRPr>
          </a:p>
          <a:p>
            <a:pPr>
              <a:defRPr/>
            </a:pPr>
            <a:endParaRPr lang="en-US" sz="2000" dirty="0">
              <a:solidFill>
                <a:schemeClr val="tx1">
                  <a:lumMod val="65000"/>
                  <a:lumOff val="35000"/>
                </a:schemeClr>
              </a:solidFill>
              <a:ea typeface="+mn-ea"/>
            </a:endParaRPr>
          </a:p>
          <a:p>
            <a:pPr>
              <a:defRPr/>
            </a:pPr>
            <a:endParaRPr lang="en-US" sz="2000" dirty="0">
              <a:solidFill>
                <a:schemeClr val="tx1">
                  <a:lumMod val="65000"/>
                  <a:lumOff val="35000"/>
                </a:schemeClr>
              </a:solidFill>
              <a:ea typeface="+mn-ea"/>
            </a:endParaRPr>
          </a:p>
          <a:p>
            <a:pPr marL="0" indent="0">
              <a:buFont typeface="Arial" panose="020B0604020202020204" pitchFamily="34" charset="0"/>
              <a:buNone/>
              <a:defRPr/>
            </a:pPr>
            <a:endParaRPr lang="en-US" sz="2000" dirty="0">
              <a:solidFill>
                <a:schemeClr val="tx1">
                  <a:lumMod val="65000"/>
                  <a:lumOff val="35000"/>
                </a:schemeClr>
              </a:solidFill>
              <a:ea typeface="+mn-ea"/>
            </a:endParaRPr>
          </a:p>
          <a:p>
            <a:pPr>
              <a:defRPr/>
            </a:pPr>
            <a:endParaRPr lang="en-US" sz="2000" dirty="0">
              <a:solidFill>
                <a:schemeClr val="tx1">
                  <a:lumMod val="65000"/>
                  <a:lumOff val="35000"/>
                </a:schemeClr>
              </a:solidFill>
              <a:ea typeface="+mn-ea"/>
            </a:endParaRPr>
          </a:p>
        </p:txBody>
      </p:sp>
    </p:spTree>
    <p:extLst>
      <p:ext uri="{BB962C8B-B14F-4D97-AF65-F5344CB8AC3E}">
        <p14:creationId xmlns:p14="http://schemas.microsoft.com/office/powerpoint/2010/main" val="3788420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a:solidFill>
                  <a:srgbClr val="595959"/>
                </a:solidFill>
                <a:latin typeface="Calibri" pitchFamily="34" charset="0"/>
                <a:ea typeface="Georgia" pitchFamily="18" charset="0"/>
                <a:cs typeface="Georgia" pitchFamily="18" charset="0"/>
              </a:defRPr>
            </a:lvl1pPr>
            <a:lvl2pPr marL="742950" indent="-285750" eaLnBrk="0" hangingPunct="0">
              <a:spcBef>
                <a:spcPct val="20000"/>
              </a:spcBef>
              <a:buFont typeface="Arial" charset="0"/>
              <a:buChar char="–"/>
              <a:defRPr sz="1600">
                <a:solidFill>
                  <a:srgbClr val="595959"/>
                </a:solidFill>
                <a:latin typeface="Calibri" pitchFamily="34" charset="0"/>
                <a:ea typeface="Georgia" pitchFamily="18" charset="0"/>
                <a:cs typeface="Georgia" pitchFamily="18" charset="0"/>
              </a:defRPr>
            </a:lvl2pPr>
            <a:lvl3pPr marL="1143000" indent="-228600" eaLnBrk="0" hangingPunct="0">
              <a:spcBef>
                <a:spcPct val="20000"/>
              </a:spcBef>
              <a:buFont typeface="Arial" charset="0"/>
              <a:buChar char="•"/>
              <a:defRPr sz="1400">
                <a:solidFill>
                  <a:srgbClr val="595959"/>
                </a:solidFill>
                <a:latin typeface="Calibri" pitchFamily="34" charset="0"/>
                <a:ea typeface="Georgia" pitchFamily="18" charset="0"/>
                <a:cs typeface="Georgia" pitchFamily="18" charset="0"/>
              </a:defRPr>
            </a:lvl3pPr>
            <a:lvl4pPr marL="1600200" indent="-228600" eaLnBrk="0" hangingPunct="0">
              <a:spcBef>
                <a:spcPct val="20000"/>
              </a:spcBef>
              <a:buFont typeface="Arial" charset="0"/>
              <a:buChar char="–"/>
              <a:defRPr sz="1200">
                <a:solidFill>
                  <a:srgbClr val="595959"/>
                </a:solidFill>
                <a:latin typeface="Calibri" pitchFamily="34" charset="0"/>
                <a:ea typeface="Georgia" pitchFamily="18" charset="0"/>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fld id="{09997E0E-5EFB-4E02-AA23-5814F3DA3593}" type="slidenum">
              <a:rPr lang="en-US" altLang="en-US" smtClean="0">
                <a:solidFill>
                  <a:srgbClr val="898989"/>
                </a:solidFill>
                <a:ea typeface="Calibri" pitchFamily="34" charset="0"/>
                <a:cs typeface="Calibri" pitchFamily="34" charset="0"/>
              </a:rPr>
              <a:pPr eaLnBrk="1" hangingPunct="1">
                <a:spcBef>
                  <a:spcPct val="0"/>
                </a:spcBef>
                <a:buFontTx/>
                <a:buNone/>
              </a:pPr>
              <a:t>4</a:t>
            </a:fld>
            <a:endParaRPr lang="en-US" altLang="en-US" dirty="0">
              <a:solidFill>
                <a:srgbClr val="898989"/>
              </a:solidFill>
              <a:ea typeface="Calibri" pitchFamily="34" charset="0"/>
              <a:cs typeface="Calibri" pitchFamily="34" charset="0"/>
            </a:endParaRPr>
          </a:p>
        </p:txBody>
      </p:sp>
      <p:sp>
        <p:nvSpPr>
          <p:cNvPr id="12291" name="Title 1"/>
          <p:cNvSpPr>
            <a:spLocks noGrp="1"/>
          </p:cNvSpPr>
          <p:nvPr>
            <p:ph type="title"/>
          </p:nvPr>
        </p:nvSpPr>
        <p:spPr>
          <a:xfrm>
            <a:off x="304799" y="191069"/>
            <a:ext cx="8255637" cy="937087"/>
          </a:xfrm>
        </p:spPr>
        <p:txBody>
          <a:bodyPr>
            <a:normAutofit/>
          </a:bodyPr>
          <a:lstStyle/>
          <a:p>
            <a:r>
              <a:rPr lang="en-US" altLang="en-US" dirty="0">
                <a:cs typeface="Georgia" pitchFamily="18" charset="0"/>
              </a:rPr>
              <a:t>VBMS: Search Bar</a:t>
            </a:r>
            <a:endParaRPr altLang="en-US" dirty="0">
              <a:cs typeface="Georgia" pitchFamily="18" charset="0"/>
            </a:endParaRPr>
          </a:p>
        </p:txBody>
      </p:sp>
      <p:sp>
        <p:nvSpPr>
          <p:cNvPr id="7" name="Content Placeholder 2"/>
          <p:cNvSpPr>
            <a:spLocks noGrp="1"/>
          </p:cNvSpPr>
          <p:nvPr>
            <p:ph sz="half" idx="1"/>
          </p:nvPr>
        </p:nvSpPr>
        <p:spPr>
          <a:xfrm>
            <a:off x="365760" y="1371600"/>
            <a:ext cx="8194676" cy="1603612"/>
          </a:xfrm>
        </p:spPr>
        <p:txBody>
          <a:bodyPr rtlCol="0">
            <a:noAutofit/>
          </a:bodyPr>
          <a:lstStyle/>
          <a:p>
            <a:pPr>
              <a:defRPr/>
            </a:pPr>
            <a:r>
              <a:rPr lang="en-US" sz="2000" dirty="0">
                <a:solidFill>
                  <a:schemeClr val="tx1">
                    <a:lumMod val="65000"/>
                    <a:lumOff val="35000"/>
                  </a:schemeClr>
                </a:solidFill>
                <a:ea typeface="+mn-ea"/>
              </a:rPr>
              <a:t>VBMS now includes the ability to minimize the search bar to increase the amount of critical information displayed on screen</a:t>
            </a:r>
          </a:p>
          <a:p>
            <a:pPr>
              <a:defRPr/>
            </a:pPr>
            <a:r>
              <a:rPr lang="en-US" sz="2000" dirty="0">
                <a:solidFill>
                  <a:schemeClr val="tx1">
                    <a:lumMod val="65000"/>
                    <a:lumOff val="35000"/>
                  </a:schemeClr>
                </a:solidFill>
                <a:ea typeface="+mn-ea"/>
              </a:rPr>
              <a:t>Uncheck the Always Show Search Bar option under User Preferences to enable this feature </a:t>
            </a:r>
          </a:p>
          <a:p>
            <a:pPr>
              <a:defRPr/>
            </a:pPr>
            <a:endParaRPr lang="en-US" sz="2000" dirty="0">
              <a:solidFill>
                <a:schemeClr val="tx1">
                  <a:lumMod val="65000"/>
                  <a:lumOff val="35000"/>
                </a:schemeClr>
              </a:solidFill>
              <a:ea typeface="+mn-ea"/>
            </a:endParaRPr>
          </a:p>
        </p:txBody>
      </p:sp>
      <p:pic>
        <p:nvPicPr>
          <p:cNvPr id="3" name="Picture 2">
            <a:extLst>
              <a:ext uri="{FF2B5EF4-FFF2-40B4-BE49-F238E27FC236}">
                <a16:creationId xmlns:a16="http://schemas.microsoft.com/office/drawing/2014/main" id="{E5A710C8-B8E7-4FA1-AA09-D2B411C6042D}"/>
              </a:ext>
            </a:extLst>
          </p:cNvPr>
          <p:cNvPicPr>
            <a:picLocks noChangeAspect="1"/>
          </p:cNvPicPr>
          <p:nvPr/>
        </p:nvPicPr>
        <p:blipFill>
          <a:blip r:embed="rId3"/>
          <a:stretch>
            <a:fillRect/>
          </a:stretch>
        </p:blipFill>
        <p:spPr>
          <a:xfrm>
            <a:off x="392545" y="2902773"/>
            <a:ext cx="8599055" cy="3223660"/>
          </a:xfrm>
          <a:prstGeom prst="rect">
            <a:avLst/>
          </a:prstGeom>
        </p:spPr>
      </p:pic>
      <p:pic>
        <p:nvPicPr>
          <p:cNvPr id="4" name="Picture 3">
            <a:extLst>
              <a:ext uri="{FF2B5EF4-FFF2-40B4-BE49-F238E27FC236}">
                <a16:creationId xmlns:a16="http://schemas.microsoft.com/office/drawing/2014/main" id="{358130E6-FD76-408B-834F-4963B8F33CF2}"/>
              </a:ext>
            </a:extLst>
          </p:cNvPr>
          <p:cNvPicPr>
            <a:picLocks noChangeAspect="1"/>
          </p:cNvPicPr>
          <p:nvPr/>
        </p:nvPicPr>
        <p:blipFill>
          <a:blip r:embed="rId4"/>
          <a:stretch>
            <a:fillRect/>
          </a:stretch>
        </p:blipFill>
        <p:spPr>
          <a:xfrm>
            <a:off x="406395" y="4614905"/>
            <a:ext cx="621846" cy="1005927"/>
          </a:xfrm>
          <a:prstGeom prst="rect">
            <a:avLst/>
          </a:prstGeom>
        </p:spPr>
      </p:pic>
    </p:spTree>
    <p:extLst>
      <p:ext uri="{BB962C8B-B14F-4D97-AF65-F5344CB8AC3E}">
        <p14:creationId xmlns:p14="http://schemas.microsoft.com/office/powerpoint/2010/main" val="1693264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a:solidFill>
                  <a:srgbClr val="595959"/>
                </a:solidFill>
                <a:latin typeface="Calibri" pitchFamily="34" charset="0"/>
                <a:ea typeface="Georgia" pitchFamily="18" charset="0"/>
                <a:cs typeface="Georgia" pitchFamily="18" charset="0"/>
              </a:defRPr>
            </a:lvl1pPr>
            <a:lvl2pPr marL="742950" indent="-285750" eaLnBrk="0" hangingPunct="0">
              <a:spcBef>
                <a:spcPct val="20000"/>
              </a:spcBef>
              <a:buFont typeface="Arial" charset="0"/>
              <a:buChar char="–"/>
              <a:defRPr sz="1600">
                <a:solidFill>
                  <a:srgbClr val="595959"/>
                </a:solidFill>
                <a:latin typeface="Calibri" pitchFamily="34" charset="0"/>
                <a:ea typeface="Georgia" pitchFamily="18" charset="0"/>
                <a:cs typeface="Georgia" pitchFamily="18" charset="0"/>
              </a:defRPr>
            </a:lvl2pPr>
            <a:lvl3pPr marL="1143000" indent="-228600" eaLnBrk="0" hangingPunct="0">
              <a:spcBef>
                <a:spcPct val="20000"/>
              </a:spcBef>
              <a:buFont typeface="Arial" charset="0"/>
              <a:buChar char="•"/>
              <a:defRPr sz="1400">
                <a:solidFill>
                  <a:srgbClr val="595959"/>
                </a:solidFill>
                <a:latin typeface="Calibri" pitchFamily="34" charset="0"/>
                <a:ea typeface="Georgia" pitchFamily="18" charset="0"/>
                <a:cs typeface="Georgia" pitchFamily="18" charset="0"/>
              </a:defRPr>
            </a:lvl3pPr>
            <a:lvl4pPr marL="1600200" indent="-228600" eaLnBrk="0" hangingPunct="0">
              <a:spcBef>
                <a:spcPct val="20000"/>
              </a:spcBef>
              <a:buFont typeface="Arial" charset="0"/>
              <a:buChar char="–"/>
              <a:defRPr sz="1200">
                <a:solidFill>
                  <a:srgbClr val="595959"/>
                </a:solidFill>
                <a:latin typeface="Calibri" pitchFamily="34" charset="0"/>
                <a:ea typeface="Georgia" pitchFamily="18" charset="0"/>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fld id="{09997E0E-5EFB-4E02-AA23-5814F3DA3593}" type="slidenum">
              <a:rPr lang="en-US" altLang="en-US" smtClean="0">
                <a:solidFill>
                  <a:srgbClr val="898989"/>
                </a:solidFill>
                <a:ea typeface="Calibri" pitchFamily="34" charset="0"/>
                <a:cs typeface="Calibri" pitchFamily="34" charset="0"/>
              </a:rPr>
              <a:pPr eaLnBrk="1" hangingPunct="1">
                <a:spcBef>
                  <a:spcPct val="0"/>
                </a:spcBef>
                <a:buFontTx/>
                <a:buNone/>
              </a:pPr>
              <a:t>5</a:t>
            </a:fld>
            <a:endParaRPr lang="en-US" altLang="en-US" dirty="0">
              <a:solidFill>
                <a:srgbClr val="898989"/>
              </a:solidFill>
              <a:ea typeface="Calibri" pitchFamily="34" charset="0"/>
              <a:cs typeface="Calibri" pitchFamily="34" charset="0"/>
            </a:endParaRPr>
          </a:p>
        </p:txBody>
      </p:sp>
      <p:sp>
        <p:nvSpPr>
          <p:cNvPr id="12291" name="Title 1"/>
          <p:cNvSpPr>
            <a:spLocks noGrp="1"/>
          </p:cNvSpPr>
          <p:nvPr>
            <p:ph type="title"/>
          </p:nvPr>
        </p:nvSpPr>
        <p:spPr>
          <a:xfrm>
            <a:off x="304799" y="191069"/>
            <a:ext cx="8255637" cy="937087"/>
          </a:xfrm>
        </p:spPr>
        <p:txBody>
          <a:bodyPr>
            <a:normAutofit/>
          </a:bodyPr>
          <a:lstStyle/>
          <a:p>
            <a:r>
              <a:rPr lang="en-US" altLang="en-US" dirty="0">
                <a:cs typeface="Georgia" pitchFamily="18" charset="0"/>
              </a:rPr>
              <a:t>VBMS: Establish Default User Settings</a:t>
            </a:r>
            <a:endParaRPr altLang="en-US" dirty="0">
              <a:cs typeface="Georgia" pitchFamily="18" charset="0"/>
            </a:endParaRPr>
          </a:p>
        </p:txBody>
      </p:sp>
      <p:sp>
        <p:nvSpPr>
          <p:cNvPr id="6" name="Content Placeholder 2"/>
          <p:cNvSpPr>
            <a:spLocks noGrp="1"/>
          </p:cNvSpPr>
          <p:nvPr>
            <p:ph sz="half" idx="1"/>
          </p:nvPr>
        </p:nvSpPr>
        <p:spPr>
          <a:xfrm>
            <a:off x="365760" y="1371600"/>
            <a:ext cx="8194676" cy="1603612"/>
          </a:xfrm>
        </p:spPr>
        <p:txBody>
          <a:bodyPr rtlCol="0">
            <a:noAutofit/>
          </a:bodyPr>
          <a:lstStyle/>
          <a:p>
            <a:pPr>
              <a:defRPr/>
            </a:pPr>
            <a:r>
              <a:rPr lang="en-US" sz="2000" dirty="0">
                <a:ea typeface="+mn-ea"/>
              </a:rPr>
              <a:t>Users can set the following preferences to run automatically upon VBMS login: </a:t>
            </a:r>
          </a:p>
          <a:p>
            <a:pPr marL="0" indent="0">
              <a:buNone/>
              <a:defRPr/>
            </a:pPr>
            <a:r>
              <a:rPr lang="en-US" sz="2000" dirty="0">
                <a:ea typeface="+mn-ea"/>
              </a:rPr>
              <a:t> </a:t>
            </a:r>
          </a:p>
          <a:p>
            <a:pPr>
              <a:defRPr/>
            </a:pPr>
            <a:endParaRPr lang="en-US" sz="2000" dirty="0">
              <a:ea typeface="+mn-ea"/>
            </a:endParaRPr>
          </a:p>
          <a:p>
            <a:pPr>
              <a:defRPr/>
            </a:pPr>
            <a:endParaRPr lang="en-US" sz="2000" dirty="0">
              <a:ea typeface="+mn-ea"/>
            </a:endParaRPr>
          </a:p>
          <a:p>
            <a:pPr>
              <a:defRPr/>
            </a:pPr>
            <a:endParaRPr lang="en-US" sz="2000" dirty="0">
              <a:ea typeface="+mn-ea"/>
            </a:endParaRPr>
          </a:p>
          <a:p>
            <a:pPr>
              <a:defRPr/>
            </a:pPr>
            <a:endParaRPr lang="en-US" sz="2000" dirty="0">
              <a:ea typeface="+mn-ea"/>
            </a:endParaRPr>
          </a:p>
          <a:p>
            <a:pPr marL="0" indent="0">
              <a:buNone/>
              <a:defRPr/>
            </a:pPr>
            <a:endParaRPr lang="en-US" sz="2000" dirty="0">
              <a:ea typeface="+mn-ea"/>
            </a:endParaRPr>
          </a:p>
          <a:p>
            <a:pPr>
              <a:defRPr/>
            </a:pPr>
            <a:endParaRPr lang="en-US" sz="2000" dirty="0">
              <a:ea typeface="+mn-ea"/>
            </a:endParaRPr>
          </a:p>
          <a:p>
            <a:pPr>
              <a:defRPr/>
            </a:pPr>
            <a:endParaRPr lang="en-US" sz="2000" dirty="0">
              <a:ea typeface="+mn-ea"/>
            </a:endParaRPr>
          </a:p>
          <a:p>
            <a:pPr>
              <a:defRPr/>
            </a:pPr>
            <a:endParaRPr lang="en-US" sz="2000" dirty="0">
              <a:ea typeface="+mn-ea"/>
            </a:endParaRPr>
          </a:p>
          <a:p>
            <a:pPr>
              <a:defRPr/>
            </a:pPr>
            <a:endParaRPr lang="en-US" sz="2000" dirty="0">
              <a:ea typeface="+mn-ea"/>
            </a:endParaRPr>
          </a:p>
          <a:p>
            <a:pPr marL="0" indent="0">
              <a:buNone/>
              <a:defRPr/>
            </a:pPr>
            <a:endParaRPr lang="en-US" sz="2000" dirty="0">
              <a:ea typeface="+mn-ea"/>
            </a:endParaRPr>
          </a:p>
          <a:p>
            <a:pPr>
              <a:defRPr/>
            </a:pPr>
            <a:endParaRPr lang="en-US" sz="2000" dirty="0">
              <a:ea typeface="+mn-ea"/>
            </a:endParaRPr>
          </a:p>
          <a:p>
            <a:pPr>
              <a:defRPr/>
            </a:pPr>
            <a:endParaRPr lang="en-US" sz="2000" dirty="0">
              <a:ea typeface="+mn-ea"/>
            </a:endParaRPr>
          </a:p>
        </p:txBody>
      </p:sp>
      <p:sp>
        <p:nvSpPr>
          <p:cNvPr id="9" name="Content Placeholder 2">
            <a:extLst>
              <a:ext uri="{FF2B5EF4-FFF2-40B4-BE49-F238E27FC236}">
                <a16:creationId xmlns:a16="http://schemas.microsoft.com/office/drawing/2014/main" id="{B9908A54-0585-43D5-8413-B26D86C1F8DA}"/>
              </a:ext>
            </a:extLst>
          </p:cNvPr>
          <p:cNvSpPr txBox="1">
            <a:spLocks/>
          </p:cNvSpPr>
          <p:nvPr/>
        </p:nvSpPr>
        <p:spPr bwMode="auto">
          <a:xfrm>
            <a:off x="365760" y="2023550"/>
            <a:ext cx="3168073" cy="16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171450" indent="-171450" algn="l" defTabSz="457200" rtl="0" eaLnBrk="0" fontAlgn="base" hangingPunct="0">
              <a:spcBef>
                <a:spcPct val="20000"/>
              </a:spcBef>
              <a:spcAft>
                <a:spcPct val="0"/>
              </a:spcAft>
              <a:buFont typeface="Arial" panose="020B0604020202020204" pitchFamily="34" charset="0"/>
              <a:buChar char="•"/>
              <a:defRPr sz="1600" kern="1200">
                <a:solidFill>
                  <a:srgbClr val="595959"/>
                </a:solidFill>
                <a:latin typeface="+mn-lt"/>
                <a:ea typeface="Georgia" pitchFamily="18" charset="0"/>
                <a:cs typeface="Georgia"/>
              </a:defRPr>
            </a:lvl1pPr>
            <a:lvl2pPr marL="628650" indent="-285750" algn="l" defTabSz="457200" rtl="0" eaLnBrk="0" fontAlgn="base" hangingPunct="0">
              <a:spcBef>
                <a:spcPct val="20000"/>
              </a:spcBef>
              <a:spcAft>
                <a:spcPct val="0"/>
              </a:spcAft>
              <a:buFont typeface="Arial" panose="020B0604020202020204" pitchFamily="34" charset="0"/>
              <a:buChar char="–"/>
              <a:defRPr sz="1600" kern="1200">
                <a:solidFill>
                  <a:srgbClr val="595959"/>
                </a:solidFill>
                <a:latin typeface="+mn-lt"/>
                <a:ea typeface="Georgia" pitchFamily="18" charset="0"/>
                <a:cs typeface="Georgia"/>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rgbClr val="595959"/>
                </a:solidFill>
                <a:latin typeface="+mn-lt"/>
                <a:ea typeface="Georgia" pitchFamily="18" charset="0"/>
                <a:cs typeface="Georgia"/>
              </a:defRPr>
            </a:lvl3pPr>
            <a:lvl4pPr marL="1600200" indent="-228600" algn="l" defTabSz="457200" rtl="0" eaLnBrk="0" fontAlgn="base" hangingPunct="0">
              <a:spcBef>
                <a:spcPct val="20000"/>
              </a:spcBef>
              <a:spcAft>
                <a:spcPct val="0"/>
              </a:spcAft>
              <a:buFont typeface="Arial" panose="020B0604020202020204" pitchFamily="34" charset="0"/>
              <a:buChar char="–"/>
              <a:defRPr sz="1600" kern="1200">
                <a:solidFill>
                  <a:srgbClr val="595959"/>
                </a:solidFill>
                <a:latin typeface="+mn-lt"/>
                <a:ea typeface="Georgia" pitchFamily="18" charset="0"/>
                <a:cs typeface="Georgia"/>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chemeClr val="tx1">
                    <a:lumMod val="65000"/>
                    <a:lumOff val="35000"/>
                  </a:schemeClr>
                </a:solidFill>
                <a:latin typeface="Calibri"/>
                <a:ea typeface="Georgia" pitchFamily="18" charset="0"/>
                <a:cs typeface="Georgia"/>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lvl="1">
              <a:defRPr/>
            </a:pPr>
            <a:r>
              <a:rPr lang="en-US" sz="2000" dirty="0">
                <a:ea typeface="+mn-ea"/>
              </a:rPr>
              <a:t>Line of Business filter to run by default in eFolder</a:t>
            </a:r>
          </a:p>
          <a:p>
            <a:pPr lvl="1">
              <a:defRPr/>
            </a:pPr>
            <a:r>
              <a:rPr lang="en-US" sz="2000" dirty="0">
                <a:ea typeface="+mn-ea"/>
              </a:rPr>
              <a:t>Preferred Annotator view – original or updated version </a:t>
            </a:r>
          </a:p>
          <a:p>
            <a:pPr lvl="1">
              <a:defRPr/>
            </a:pPr>
            <a:r>
              <a:rPr lang="en-US" sz="2000" dirty="0">
                <a:ea typeface="+mn-ea"/>
              </a:rPr>
              <a:t>Enable Search Bar minimizing </a:t>
            </a:r>
          </a:p>
          <a:p>
            <a:pPr>
              <a:defRPr/>
            </a:pPr>
            <a:r>
              <a:rPr lang="en-US" sz="2000" dirty="0">
                <a:ea typeface="+mn-ea"/>
              </a:rPr>
              <a:t>Users can access user preferences via the gear icon </a:t>
            </a:r>
          </a:p>
          <a:p>
            <a:pPr>
              <a:defRPr/>
            </a:pPr>
            <a:endParaRPr lang="en-US" sz="2000" dirty="0">
              <a:ea typeface="+mn-ea"/>
            </a:endParaRPr>
          </a:p>
          <a:p>
            <a:pPr>
              <a:defRPr/>
            </a:pPr>
            <a:endParaRPr lang="en-US" sz="2000" dirty="0">
              <a:ea typeface="+mn-ea"/>
            </a:endParaRPr>
          </a:p>
          <a:p>
            <a:pPr>
              <a:defRPr/>
            </a:pPr>
            <a:endParaRPr lang="en-US" sz="2000" dirty="0">
              <a:ea typeface="+mn-ea"/>
            </a:endParaRPr>
          </a:p>
          <a:p>
            <a:pPr>
              <a:defRPr/>
            </a:pPr>
            <a:endParaRPr lang="en-US" sz="2000" dirty="0">
              <a:ea typeface="+mn-ea"/>
            </a:endParaRPr>
          </a:p>
          <a:p>
            <a:pPr marL="0" indent="0">
              <a:buFont typeface="Arial" panose="020B0604020202020204" pitchFamily="34" charset="0"/>
              <a:buNone/>
              <a:defRPr/>
            </a:pPr>
            <a:endParaRPr lang="en-US" sz="2000" dirty="0">
              <a:ea typeface="+mn-ea"/>
            </a:endParaRPr>
          </a:p>
          <a:p>
            <a:pPr marL="0" indent="0">
              <a:buNone/>
              <a:defRPr/>
            </a:pPr>
            <a:endParaRPr lang="en-US" sz="2000" dirty="0">
              <a:ea typeface="+mn-ea"/>
            </a:endParaRPr>
          </a:p>
          <a:p>
            <a:pPr>
              <a:defRPr/>
            </a:pPr>
            <a:endParaRPr lang="en-US" sz="2000" dirty="0">
              <a:ea typeface="+mn-ea"/>
            </a:endParaRPr>
          </a:p>
          <a:p>
            <a:pPr>
              <a:defRPr/>
            </a:pPr>
            <a:endParaRPr lang="en-US" sz="2000" dirty="0">
              <a:ea typeface="+mn-ea"/>
            </a:endParaRPr>
          </a:p>
          <a:p>
            <a:pPr marL="0" indent="0">
              <a:buFont typeface="Arial" panose="020B0604020202020204" pitchFamily="34" charset="0"/>
              <a:buNone/>
              <a:defRPr/>
            </a:pPr>
            <a:endParaRPr lang="en-US" sz="2000" dirty="0">
              <a:ea typeface="+mn-ea"/>
            </a:endParaRPr>
          </a:p>
          <a:p>
            <a:pPr>
              <a:defRPr/>
            </a:pPr>
            <a:endParaRPr lang="en-US" sz="2000" dirty="0">
              <a:ea typeface="+mn-ea"/>
            </a:endParaRPr>
          </a:p>
          <a:p>
            <a:pPr>
              <a:defRPr/>
            </a:pPr>
            <a:endParaRPr lang="en-US" sz="2000" dirty="0">
              <a:ea typeface="+mn-ea"/>
            </a:endParaRPr>
          </a:p>
        </p:txBody>
      </p:sp>
      <p:pic>
        <p:nvPicPr>
          <p:cNvPr id="8" name="Picture 7">
            <a:extLst>
              <a:ext uri="{FF2B5EF4-FFF2-40B4-BE49-F238E27FC236}">
                <a16:creationId xmlns:a16="http://schemas.microsoft.com/office/drawing/2014/main" id="{358130E6-FD76-408B-834F-4963B8F33CF2}"/>
              </a:ext>
            </a:extLst>
          </p:cNvPr>
          <p:cNvPicPr>
            <a:picLocks noChangeAspect="1"/>
          </p:cNvPicPr>
          <p:nvPr/>
        </p:nvPicPr>
        <p:blipFill>
          <a:blip r:embed="rId3"/>
          <a:stretch>
            <a:fillRect/>
          </a:stretch>
        </p:blipFill>
        <p:spPr>
          <a:xfrm rot="16200000" flipH="1">
            <a:off x="7501871" y="2458051"/>
            <a:ext cx="1359977" cy="133215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7210" y="2023550"/>
            <a:ext cx="4228572" cy="3028572"/>
          </a:xfrm>
          <a:prstGeom prst="rect">
            <a:avLst/>
          </a:prstGeom>
        </p:spPr>
      </p:pic>
      <p:pic>
        <p:nvPicPr>
          <p:cNvPr id="4" name="Picture 3">
            <a:extLst>
              <a:ext uri="{FF2B5EF4-FFF2-40B4-BE49-F238E27FC236}">
                <a16:creationId xmlns:a16="http://schemas.microsoft.com/office/drawing/2014/main" id="{292F59E9-6FB7-485B-BBC9-747A16AE2A52}"/>
              </a:ext>
            </a:extLst>
          </p:cNvPr>
          <p:cNvPicPr>
            <a:picLocks noChangeAspect="1"/>
          </p:cNvPicPr>
          <p:nvPr/>
        </p:nvPicPr>
        <p:blipFill>
          <a:blip r:embed="rId5"/>
          <a:stretch>
            <a:fillRect/>
          </a:stretch>
        </p:blipFill>
        <p:spPr>
          <a:xfrm>
            <a:off x="4999505" y="4019039"/>
            <a:ext cx="3848433" cy="22404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99428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a:solidFill>
                  <a:srgbClr val="595959"/>
                </a:solidFill>
                <a:latin typeface="Calibri" panose="020F0502020204030204" pitchFamily="34" charset="0"/>
                <a:ea typeface="Georgia" panose="02040502050405020303" pitchFamily="18" charset="0"/>
                <a:cs typeface="Georgia" panose="02040502050405020303" pitchFamily="18" charset="0"/>
              </a:defRPr>
            </a:lvl1pPr>
            <a:lvl2pPr marL="742950" indent="-285750" eaLnBrk="0" hangingPunct="0">
              <a:spcBef>
                <a:spcPct val="20000"/>
              </a:spcBef>
              <a:buFont typeface="Arial" panose="020B0604020202020204" pitchFamily="34" charset="0"/>
              <a:buChar char="–"/>
              <a:defRPr sz="1600">
                <a:solidFill>
                  <a:srgbClr val="595959"/>
                </a:solidFill>
                <a:latin typeface="Calibri" panose="020F0502020204030204" pitchFamily="34" charset="0"/>
                <a:ea typeface="Georgia" panose="02040502050405020303" pitchFamily="18" charset="0"/>
                <a:cs typeface="Georgia" panose="02040502050405020303" pitchFamily="18" charset="0"/>
              </a:defRPr>
            </a:lvl2pPr>
            <a:lvl3pPr marL="1143000" indent="-228600" eaLnBrk="0" hangingPunct="0">
              <a:spcBef>
                <a:spcPct val="20000"/>
              </a:spcBef>
              <a:buFont typeface="Arial" panose="020B0604020202020204" pitchFamily="34" charset="0"/>
              <a:buChar char="•"/>
              <a:defRPr sz="1400">
                <a:solidFill>
                  <a:srgbClr val="595959"/>
                </a:solidFill>
                <a:latin typeface="Calibri" panose="020F0502020204030204" pitchFamily="34" charset="0"/>
                <a:ea typeface="Georgia" panose="02040502050405020303" pitchFamily="18" charset="0"/>
                <a:cs typeface="Georgia" panose="02040502050405020303" pitchFamily="18" charset="0"/>
              </a:defRPr>
            </a:lvl3pPr>
            <a:lvl4pPr marL="1600200" indent="-228600" eaLnBrk="0" hangingPunct="0">
              <a:spcBef>
                <a:spcPct val="20000"/>
              </a:spcBef>
              <a:buFont typeface="Arial" panose="020B0604020202020204" pitchFamily="34" charset="0"/>
              <a:buChar char="–"/>
              <a:defRPr sz="1200">
                <a:solidFill>
                  <a:srgbClr val="595959"/>
                </a:solidFill>
                <a:latin typeface="Calibri" panose="020F0502020204030204" pitchFamily="34" charset="0"/>
                <a:ea typeface="Georgia" panose="02040502050405020303" pitchFamily="18" charset="0"/>
                <a:cs typeface="Georgia" panose="02040502050405020303" pitchFamily="18" charset="0"/>
              </a:defRPr>
            </a:lvl4pPr>
            <a:lvl5pPr marL="2057400" indent="-228600" eaLnBrk="0" hangingPunct="0">
              <a:spcBef>
                <a:spcPct val="20000"/>
              </a:spcBef>
              <a:buFont typeface="Arial" panose="020B0604020202020204" pitchFamily="34" charset="0"/>
              <a:buChar char="»"/>
              <a:defRPr sz="1200">
                <a:solidFill>
                  <a:schemeClr val="tx1"/>
                </a:solidFill>
                <a:latin typeface="Georgia" panose="02040502050405020303" pitchFamily="18" charset="0"/>
                <a:ea typeface="Georgia" panose="02040502050405020303" pitchFamily="18" charset="0"/>
                <a:cs typeface="Georgia" panose="02040502050405020303"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Georgia" panose="02040502050405020303" pitchFamily="18" charset="0"/>
                <a:ea typeface="Georgia" panose="02040502050405020303" pitchFamily="18" charset="0"/>
                <a:cs typeface="Georgia" panose="02040502050405020303"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Georgia" panose="02040502050405020303" pitchFamily="18" charset="0"/>
                <a:ea typeface="Georgia" panose="02040502050405020303" pitchFamily="18" charset="0"/>
                <a:cs typeface="Georgia" panose="02040502050405020303"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Georgia" panose="02040502050405020303" pitchFamily="18" charset="0"/>
                <a:ea typeface="Georgia" panose="02040502050405020303" pitchFamily="18" charset="0"/>
                <a:cs typeface="Georgia" panose="02040502050405020303"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buFontTx/>
              <a:buNone/>
            </a:pPr>
            <a:fld id="{EA903E52-F94B-41A9-A360-AFF407ECB6A9}" type="slidenum">
              <a:rPr lang="en-US" altLang="en-US">
                <a:solidFill>
                  <a:srgbClr val="898989"/>
                </a:solidFill>
                <a:cs typeface="Calibri" panose="020F0502020204030204" pitchFamily="34" charset="0"/>
              </a:rPr>
              <a:pPr eaLnBrk="1" hangingPunct="1">
                <a:spcBef>
                  <a:spcPct val="0"/>
                </a:spcBef>
                <a:buFontTx/>
                <a:buNone/>
              </a:pPr>
              <a:t>6</a:t>
            </a:fld>
            <a:endParaRPr lang="en-US" altLang="en-US" dirty="0">
              <a:solidFill>
                <a:srgbClr val="898989"/>
              </a:solidFill>
              <a:cs typeface="Calibri" panose="020F0502020204030204" pitchFamily="34" charset="0"/>
            </a:endParaRPr>
          </a:p>
        </p:txBody>
      </p:sp>
      <p:sp>
        <p:nvSpPr>
          <p:cNvPr id="44035" name="Title 1"/>
          <p:cNvSpPr>
            <a:spLocks noGrp="1"/>
          </p:cNvSpPr>
          <p:nvPr>
            <p:ph type="title"/>
          </p:nvPr>
        </p:nvSpPr>
        <p:spPr>
          <a:xfrm>
            <a:off x="358775" y="223838"/>
            <a:ext cx="8328025" cy="942975"/>
          </a:xfrm>
        </p:spPr>
        <p:txBody>
          <a:bodyPr/>
          <a:lstStyle/>
          <a:p>
            <a:r>
              <a:rPr lang="en-US" altLang="en-US" dirty="0">
                <a:cs typeface="Georgia" panose="02040502050405020303" pitchFamily="18" charset="0"/>
              </a:rPr>
              <a:t>Understanding New Functionality within VBMS: Knowledge Check</a:t>
            </a:r>
          </a:p>
        </p:txBody>
      </p:sp>
      <p:sp>
        <p:nvSpPr>
          <p:cNvPr id="7" name="Content Placeholder 2"/>
          <p:cNvSpPr txBox="1">
            <a:spLocks/>
          </p:cNvSpPr>
          <p:nvPr/>
        </p:nvSpPr>
        <p:spPr bwMode="auto">
          <a:xfrm>
            <a:off x="365760" y="1371600"/>
            <a:ext cx="4038600"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algn="l" defTabSz="457200" rtl="0" eaLnBrk="0" fontAlgn="base" hangingPunct="0">
              <a:spcBef>
                <a:spcPct val="20000"/>
              </a:spcBef>
              <a:spcAft>
                <a:spcPct val="0"/>
              </a:spcAft>
              <a:buFont typeface="Arial" charset="0"/>
              <a:buChar char="•"/>
              <a:defRPr kern="1200">
                <a:solidFill>
                  <a:srgbClr val="595959"/>
                </a:solidFill>
                <a:latin typeface="+mn-lt"/>
                <a:ea typeface="Georgia" pitchFamily="18" charset="0"/>
                <a:cs typeface="Georgia"/>
              </a:defRPr>
            </a:lvl1pPr>
            <a:lvl2pPr marL="628650" indent="-285750" algn="l" defTabSz="457200" rtl="0" eaLnBrk="0" fontAlgn="base" hangingPunct="0">
              <a:spcBef>
                <a:spcPct val="20000"/>
              </a:spcBef>
              <a:spcAft>
                <a:spcPct val="0"/>
              </a:spcAft>
              <a:buFont typeface="Arial" charset="0"/>
              <a:buChar char="–"/>
              <a:defRPr sz="1600" kern="1200">
                <a:solidFill>
                  <a:srgbClr val="595959"/>
                </a:solidFill>
                <a:latin typeface="+mn-lt"/>
                <a:ea typeface="Georgia" pitchFamily="18" charset="0"/>
                <a:cs typeface="Georgia"/>
              </a:defRPr>
            </a:lvl2pPr>
            <a:lvl3pPr marL="11430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Georgia" pitchFamily="18" charset="0"/>
                <a:cs typeface="Georgia"/>
              </a:defRPr>
            </a:lvl3pPr>
            <a:lvl4pPr marL="1600200" indent="-228600" algn="l" defTabSz="457200" rtl="0" eaLnBrk="0" fontAlgn="base" hangingPunct="0">
              <a:spcBef>
                <a:spcPct val="20000"/>
              </a:spcBef>
              <a:spcAft>
                <a:spcPct val="0"/>
              </a:spcAft>
              <a:buFont typeface="Arial" charset="0"/>
              <a:buChar char="–"/>
              <a:defRPr sz="1200" kern="1200">
                <a:solidFill>
                  <a:srgbClr val="595959"/>
                </a:solidFill>
                <a:latin typeface="+mn-lt"/>
                <a:ea typeface="Georgia" pitchFamily="18" charset="0"/>
                <a:cs typeface="Georgia"/>
              </a:defRPr>
            </a:lvl4pPr>
            <a:lvl5pPr marL="2057400" indent="-228600" algn="l" defTabSz="457200" rtl="0" eaLnBrk="0" fontAlgn="base" hangingPunct="0">
              <a:spcBef>
                <a:spcPct val="20000"/>
              </a:spcBef>
              <a:spcAft>
                <a:spcPct val="0"/>
              </a:spcAft>
              <a:buFont typeface="Arial" charset="0"/>
              <a:buChar char="»"/>
              <a:defRPr sz="1200" kern="1200">
                <a:solidFill>
                  <a:schemeClr val="tx1">
                    <a:lumMod val="75000"/>
                    <a:lumOff val="25000"/>
                  </a:schemeClr>
                </a:solidFill>
                <a:latin typeface="Calibri"/>
                <a:ea typeface="Georgia" pitchFamily="18"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The new annotator will display by default in VBMS 14.1 </a:t>
            </a:r>
          </a:p>
          <a:p>
            <a:pPr marL="0" indent="0">
              <a:buNone/>
            </a:pPr>
            <a:endParaRPr lang="en-US" sz="2000" dirty="0"/>
          </a:p>
          <a:p>
            <a:pPr marL="342900" indent="-342900">
              <a:buFont typeface="+mj-lt"/>
              <a:buAutoNum type="alphaUcPeriod"/>
            </a:pPr>
            <a:r>
              <a:rPr lang="en-US" sz="2000" dirty="0"/>
              <a:t>True</a:t>
            </a:r>
          </a:p>
          <a:p>
            <a:pPr marL="342900" indent="-342900">
              <a:buFont typeface="+mj-lt"/>
              <a:buAutoNum type="alphaUcPeriod"/>
            </a:pPr>
            <a:r>
              <a:rPr lang="en-US" sz="2000" dirty="0"/>
              <a:t>False</a:t>
            </a:r>
          </a:p>
          <a:p>
            <a:pPr marL="0" indent="0">
              <a:buFont typeface="Arial" charset="0"/>
              <a:buNone/>
              <a:defRPr/>
            </a:pPr>
            <a:endParaRPr lang="en-US" altLang="en-US" sz="2000" dirty="0">
              <a:cs typeface="Georgia" pitchFamily="18" charset="0"/>
            </a:endParaRPr>
          </a:p>
          <a:p>
            <a:pPr marL="0" indent="0">
              <a:buFont typeface="Arial" charset="0"/>
              <a:buNone/>
              <a:defRPr/>
            </a:pPr>
            <a:endParaRPr lang="en-US" altLang="en-US" sz="2000" dirty="0">
              <a:cs typeface="Georgia" pitchFamily="18" charset="0"/>
            </a:endParaRPr>
          </a:p>
          <a:p>
            <a:pPr marL="0" indent="0">
              <a:buFont typeface="Arial" charset="0"/>
              <a:buNone/>
              <a:defRPr/>
            </a:pPr>
            <a:endParaRPr lang="en-US" altLang="en-US" sz="2000" dirty="0">
              <a:cs typeface="Georgia" pitchFamily="18" charset="0"/>
            </a:endParaRPr>
          </a:p>
          <a:p>
            <a:pPr marL="0" indent="0">
              <a:buFont typeface="Arial" charset="0"/>
              <a:buNone/>
              <a:defRPr/>
            </a:pPr>
            <a:endParaRPr lang="en-US" altLang="en-US" sz="2000" dirty="0">
              <a:cs typeface="Georgia" pitchFamily="18" charset="0"/>
            </a:endParaRPr>
          </a:p>
          <a:p>
            <a:pPr marL="0" indent="0">
              <a:buFont typeface="Arial" charset="0"/>
              <a:buNone/>
              <a:defRPr/>
            </a:pPr>
            <a:endParaRPr lang="en-US" altLang="en-US" sz="2000" dirty="0">
              <a:cs typeface="Georgia" pitchFamily="18" charset="0"/>
            </a:endParaRPr>
          </a:p>
          <a:p>
            <a:pPr>
              <a:defRPr/>
            </a:pPr>
            <a:endParaRPr lang="en-US" altLang="en-US" sz="2000" dirty="0">
              <a:cs typeface="Georgia" pitchFamily="18" charset="0"/>
            </a:endParaRPr>
          </a:p>
          <a:p>
            <a:pPr marL="342900" indent="-342900">
              <a:buFont typeface="+mj-lt"/>
              <a:buAutoNum type="alphaUcPeriod"/>
              <a:defRPr/>
            </a:pPr>
            <a:endParaRPr lang="en-US" sz="2000" dirty="0"/>
          </a:p>
          <a:p>
            <a:pPr marL="342900" indent="-342900">
              <a:buFont typeface="+mj-lt"/>
              <a:buAutoNum type="alphaUcPeriod"/>
              <a:defRPr/>
            </a:pPr>
            <a:endParaRPr lang="en-US" sz="2000" dirty="0"/>
          </a:p>
          <a:p>
            <a:pPr marL="0" indent="0">
              <a:buFont typeface="Arial" charset="0"/>
              <a:buNone/>
              <a:defRPr/>
            </a:pPr>
            <a:endParaRPr lang="en-US" sz="2000" dirty="0"/>
          </a:p>
          <a:p>
            <a:pPr marL="342900" indent="-342900">
              <a:buFont typeface="+mj-lt"/>
              <a:buAutoNum type="alphaUcPeriod"/>
              <a:defRPr/>
            </a:pPr>
            <a:endParaRPr lang="en-US" sz="2000" dirty="0"/>
          </a:p>
        </p:txBody>
      </p:sp>
      <p:pic>
        <p:nvPicPr>
          <p:cNvPr id="44037" name="Picture 2" descr="VBMS learning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76" y="1972736"/>
            <a:ext cx="3476625"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5227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a:solidFill>
                  <a:srgbClr val="595959"/>
                </a:solidFill>
                <a:latin typeface="Calibri" panose="020F0502020204030204" pitchFamily="34" charset="0"/>
                <a:ea typeface="Georgia" panose="02040502050405020303" pitchFamily="18" charset="0"/>
                <a:cs typeface="Georgia" panose="02040502050405020303" pitchFamily="18" charset="0"/>
              </a:defRPr>
            </a:lvl1pPr>
            <a:lvl2pPr marL="742950" indent="-285750" eaLnBrk="0" hangingPunct="0">
              <a:spcBef>
                <a:spcPct val="20000"/>
              </a:spcBef>
              <a:buFont typeface="Arial" panose="020B0604020202020204" pitchFamily="34" charset="0"/>
              <a:buChar char="–"/>
              <a:defRPr sz="1600">
                <a:solidFill>
                  <a:srgbClr val="595959"/>
                </a:solidFill>
                <a:latin typeface="Calibri" panose="020F0502020204030204" pitchFamily="34" charset="0"/>
                <a:ea typeface="Georgia" panose="02040502050405020303" pitchFamily="18" charset="0"/>
                <a:cs typeface="Georgia" panose="02040502050405020303" pitchFamily="18" charset="0"/>
              </a:defRPr>
            </a:lvl2pPr>
            <a:lvl3pPr marL="1143000" indent="-228600" eaLnBrk="0" hangingPunct="0">
              <a:spcBef>
                <a:spcPct val="20000"/>
              </a:spcBef>
              <a:buFont typeface="Arial" panose="020B0604020202020204" pitchFamily="34" charset="0"/>
              <a:buChar char="•"/>
              <a:defRPr sz="1400">
                <a:solidFill>
                  <a:srgbClr val="595959"/>
                </a:solidFill>
                <a:latin typeface="Calibri" panose="020F0502020204030204" pitchFamily="34" charset="0"/>
                <a:ea typeface="Georgia" panose="02040502050405020303" pitchFamily="18" charset="0"/>
                <a:cs typeface="Georgia" panose="02040502050405020303" pitchFamily="18" charset="0"/>
              </a:defRPr>
            </a:lvl3pPr>
            <a:lvl4pPr marL="1600200" indent="-228600" eaLnBrk="0" hangingPunct="0">
              <a:spcBef>
                <a:spcPct val="20000"/>
              </a:spcBef>
              <a:buFont typeface="Arial" panose="020B0604020202020204" pitchFamily="34" charset="0"/>
              <a:buChar char="–"/>
              <a:defRPr sz="1200">
                <a:solidFill>
                  <a:srgbClr val="595959"/>
                </a:solidFill>
                <a:latin typeface="Calibri" panose="020F0502020204030204" pitchFamily="34" charset="0"/>
                <a:ea typeface="Georgia" panose="02040502050405020303" pitchFamily="18" charset="0"/>
                <a:cs typeface="Georgia" panose="02040502050405020303" pitchFamily="18" charset="0"/>
              </a:defRPr>
            </a:lvl4pPr>
            <a:lvl5pPr marL="2057400" indent="-228600" eaLnBrk="0" hangingPunct="0">
              <a:spcBef>
                <a:spcPct val="20000"/>
              </a:spcBef>
              <a:buFont typeface="Arial" panose="020B0604020202020204" pitchFamily="34" charset="0"/>
              <a:buChar char="»"/>
              <a:defRPr sz="1200">
                <a:solidFill>
                  <a:schemeClr val="tx1"/>
                </a:solidFill>
                <a:latin typeface="Georgia" panose="02040502050405020303" pitchFamily="18" charset="0"/>
                <a:ea typeface="Georgia" panose="02040502050405020303" pitchFamily="18" charset="0"/>
                <a:cs typeface="Georgia" panose="02040502050405020303"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Georgia" panose="02040502050405020303" pitchFamily="18" charset="0"/>
                <a:ea typeface="Georgia" panose="02040502050405020303" pitchFamily="18" charset="0"/>
                <a:cs typeface="Georgia" panose="02040502050405020303"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Georgia" panose="02040502050405020303" pitchFamily="18" charset="0"/>
                <a:ea typeface="Georgia" panose="02040502050405020303" pitchFamily="18" charset="0"/>
                <a:cs typeface="Georgia" panose="02040502050405020303"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Georgia" panose="02040502050405020303" pitchFamily="18" charset="0"/>
                <a:ea typeface="Georgia" panose="02040502050405020303" pitchFamily="18" charset="0"/>
                <a:cs typeface="Georgia" panose="02040502050405020303"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buFontTx/>
              <a:buNone/>
            </a:pPr>
            <a:fld id="{EA903E52-F94B-41A9-A360-AFF407ECB6A9}" type="slidenum">
              <a:rPr lang="en-US" altLang="en-US">
                <a:solidFill>
                  <a:srgbClr val="898989"/>
                </a:solidFill>
                <a:cs typeface="Calibri" panose="020F0502020204030204" pitchFamily="34" charset="0"/>
              </a:rPr>
              <a:pPr eaLnBrk="1" hangingPunct="1">
                <a:spcBef>
                  <a:spcPct val="0"/>
                </a:spcBef>
                <a:buFontTx/>
                <a:buNone/>
              </a:pPr>
              <a:t>7</a:t>
            </a:fld>
            <a:endParaRPr lang="en-US" altLang="en-US" dirty="0">
              <a:solidFill>
                <a:srgbClr val="898989"/>
              </a:solidFill>
              <a:cs typeface="Calibri" panose="020F0502020204030204" pitchFamily="34" charset="0"/>
            </a:endParaRPr>
          </a:p>
        </p:txBody>
      </p:sp>
      <p:sp>
        <p:nvSpPr>
          <p:cNvPr id="44035" name="Title 1"/>
          <p:cNvSpPr>
            <a:spLocks noGrp="1"/>
          </p:cNvSpPr>
          <p:nvPr>
            <p:ph type="title"/>
          </p:nvPr>
        </p:nvSpPr>
        <p:spPr>
          <a:xfrm>
            <a:off x="358775" y="223838"/>
            <a:ext cx="8328025" cy="942975"/>
          </a:xfrm>
        </p:spPr>
        <p:txBody>
          <a:bodyPr/>
          <a:lstStyle/>
          <a:p>
            <a:r>
              <a:rPr lang="en-US" altLang="en-US" dirty="0">
                <a:cs typeface="Georgia" panose="02040502050405020303" pitchFamily="18" charset="0"/>
              </a:rPr>
              <a:t>Understanding New Functionality within VBMS: Knowledge Check</a:t>
            </a:r>
          </a:p>
        </p:txBody>
      </p:sp>
      <p:sp>
        <p:nvSpPr>
          <p:cNvPr id="7" name="Content Placeholder 2"/>
          <p:cNvSpPr txBox="1">
            <a:spLocks/>
          </p:cNvSpPr>
          <p:nvPr/>
        </p:nvSpPr>
        <p:spPr bwMode="auto">
          <a:xfrm>
            <a:off x="365760" y="1371600"/>
            <a:ext cx="4038600"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algn="l" defTabSz="457200" rtl="0" eaLnBrk="0" fontAlgn="base" hangingPunct="0">
              <a:spcBef>
                <a:spcPct val="20000"/>
              </a:spcBef>
              <a:spcAft>
                <a:spcPct val="0"/>
              </a:spcAft>
              <a:buFont typeface="Arial" charset="0"/>
              <a:buChar char="•"/>
              <a:defRPr kern="1200">
                <a:solidFill>
                  <a:srgbClr val="595959"/>
                </a:solidFill>
                <a:latin typeface="+mn-lt"/>
                <a:ea typeface="Georgia" pitchFamily="18" charset="0"/>
                <a:cs typeface="Georgia"/>
              </a:defRPr>
            </a:lvl1pPr>
            <a:lvl2pPr marL="628650" indent="-285750" algn="l" defTabSz="457200" rtl="0" eaLnBrk="0" fontAlgn="base" hangingPunct="0">
              <a:spcBef>
                <a:spcPct val="20000"/>
              </a:spcBef>
              <a:spcAft>
                <a:spcPct val="0"/>
              </a:spcAft>
              <a:buFont typeface="Arial" charset="0"/>
              <a:buChar char="–"/>
              <a:defRPr sz="1600" kern="1200">
                <a:solidFill>
                  <a:srgbClr val="595959"/>
                </a:solidFill>
                <a:latin typeface="+mn-lt"/>
                <a:ea typeface="Georgia" pitchFamily="18" charset="0"/>
                <a:cs typeface="Georgia"/>
              </a:defRPr>
            </a:lvl2pPr>
            <a:lvl3pPr marL="11430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Georgia" pitchFamily="18" charset="0"/>
                <a:cs typeface="Georgia"/>
              </a:defRPr>
            </a:lvl3pPr>
            <a:lvl4pPr marL="1600200" indent="-228600" algn="l" defTabSz="457200" rtl="0" eaLnBrk="0" fontAlgn="base" hangingPunct="0">
              <a:spcBef>
                <a:spcPct val="20000"/>
              </a:spcBef>
              <a:spcAft>
                <a:spcPct val="0"/>
              </a:spcAft>
              <a:buFont typeface="Arial" charset="0"/>
              <a:buChar char="–"/>
              <a:defRPr sz="1200" kern="1200">
                <a:solidFill>
                  <a:srgbClr val="595959"/>
                </a:solidFill>
                <a:latin typeface="+mn-lt"/>
                <a:ea typeface="Georgia" pitchFamily="18" charset="0"/>
                <a:cs typeface="Georgia"/>
              </a:defRPr>
            </a:lvl4pPr>
            <a:lvl5pPr marL="2057400" indent="-228600" algn="l" defTabSz="457200" rtl="0" eaLnBrk="0" fontAlgn="base" hangingPunct="0">
              <a:spcBef>
                <a:spcPct val="20000"/>
              </a:spcBef>
              <a:spcAft>
                <a:spcPct val="0"/>
              </a:spcAft>
              <a:buFont typeface="Arial" charset="0"/>
              <a:buChar char="»"/>
              <a:defRPr sz="1200" kern="1200">
                <a:solidFill>
                  <a:schemeClr val="tx1">
                    <a:lumMod val="75000"/>
                    <a:lumOff val="25000"/>
                  </a:schemeClr>
                </a:solidFill>
                <a:latin typeface="Calibri"/>
                <a:ea typeface="Georgia" pitchFamily="18"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The new annotator will display by default in VBMS 14.1 </a:t>
            </a:r>
          </a:p>
          <a:p>
            <a:pPr marL="0" indent="0">
              <a:buNone/>
            </a:pPr>
            <a:endParaRPr lang="en-US" sz="2000" dirty="0"/>
          </a:p>
          <a:p>
            <a:pPr marL="342900" indent="-342900">
              <a:buFont typeface="+mj-lt"/>
              <a:buAutoNum type="alphaUcPeriod"/>
            </a:pPr>
            <a:r>
              <a:rPr lang="en-US" sz="2000" dirty="0"/>
              <a:t>True</a:t>
            </a:r>
          </a:p>
          <a:p>
            <a:pPr marL="342900" indent="-342900">
              <a:buFont typeface="+mj-lt"/>
              <a:buAutoNum type="alphaUcPeriod"/>
            </a:pPr>
            <a:r>
              <a:rPr lang="en-US" sz="2000" dirty="0"/>
              <a:t>False</a:t>
            </a:r>
          </a:p>
          <a:p>
            <a:pPr marL="0" indent="0">
              <a:buFont typeface="Arial" charset="0"/>
              <a:buNone/>
              <a:defRPr/>
            </a:pPr>
            <a:endParaRPr lang="en-US" altLang="en-US" sz="2000" dirty="0">
              <a:cs typeface="Georgia" pitchFamily="18" charset="0"/>
            </a:endParaRPr>
          </a:p>
          <a:p>
            <a:pPr marL="0" indent="0">
              <a:buFont typeface="Arial" charset="0"/>
              <a:buNone/>
              <a:defRPr/>
            </a:pPr>
            <a:endParaRPr lang="en-US" altLang="en-US" sz="2000" dirty="0">
              <a:cs typeface="Georgia" pitchFamily="18" charset="0"/>
            </a:endParaRPr>
          </a:p>
          <a:p>
            <a:pPr marL="0" indent="0">
              <a:buFont typeface="Arial" charset="0"/>
              <a:buNone/>
              <a:defRPr/>
            </a:pPr>
            <a:endParaRPr lang="en-US" altLang="en-US" sz="2000" dirty="0">
              <a:cs typeface="Georgia" pitchFamily="18" charset="0"/>
            </a:endParaRPr>
          </a:p>
          <a:p>
            <a:pPr marL="0" indent="0">
              <a:buFont typeface="Arial" charset="0"/>
              <a:buNone/>
              <a:defRPr/>
            </a:pPr>
            <a:endParaRPr lang="en-US" altLang="en-US" sz="2000" dirty="0">
              <a:cs typeface="Georgia" pitchFamily="18" charset="0"/>
            </a:endParaRPr>
          </a:p>
          <a:p>
            <a:pPr marL="0" indent="0">
              <a:buFont typeface="Arial" charset="0"/>
              <a:buNone/>
              <a:defRPr/>
            </a:pPr>
            <a:endParaRPr lang="en-US" altLang="en-US" sz="2000" dirty="0">
              <a:cs typeface="Georgia" pitchFamily="18" charset="0"/>
            </a:endParaRPr>
          </a:p>
          <a:p>
            <a:pPr>
              <a:defRPr/>
            </a:pPr>
            <a:endParaRPr lang="en-US" altLang="en-US" sz="2000" dirty="0">
              <a:cs typeface="Georgia" pitchFamily="18" charset="0"/>
            </a:endParaRPr>
          </a:p>
          <a:p>
            <a:pPr marL="342900" indent="-342900">
              <a:buFont typeface="+mj-lt"/>
              <a:buAutoNum type="alphaUcPeriod"/>
              <a:defRPr/>
            </a:pPr>
            <a:endParaRPr lang="en-US" sz="2000" dirty="0"/>
          </a:p>
          <a:p>
            <a:pPr marL="342900" indent="-342900">
              <a:buFont typeface="+mj-lt"/>
              <a:buAutoNum type="alphaUcPeriod"/>
              <a:defRPr/>
            </a:pPr>
            <a:endParaRPr lang="en-US" sz="2000" dirty="0"/>
          </a:p>
          <a:p>
            <a:pPr marL="0" indent="0">
              <a:buFont typeface="Arial" charset="0"/>
              <a:buNone/>
              <a:defRPr/>
            </a:pPr>
            <a:endParaRPr lang="en-US" sz="2000" dirty="0"/>
          </a:p>
          <a:p>
            <a:pPr marL="342900" indent="-342900">
              <a:buFont typeface="+mj-lt"/>
              <a:buAutoNum type="alphaUcPeriod"/>
              <a:defRPr/>
            </a:pPr>
            <a:endParaRPr lang="en-US" sz="2000" dirty="0"/>
          </a:p>
        </p:txBody>
      </p:sp>
      <p:pic>
        <p:nvPicPr>
          <p:cNvPr id="44037" name="Picture 2" descr="VBMS learning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76" y="1972736"/>
            <a:ext cx="3476625"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65760" y="2830829"/>
            <a:ext cx="4038600" cy="281828"/>
          </a:xfrm>
          <a:prstGeom prst="rect">
            <a:avLst/>
          </a:prstGeom>
          <a:noFill/>
          <a:ln w="28575">
            <a:solidFill>
              <a:srgbClr val="FF58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8" name="TextBox 7"/>
          <p:cNvSpPr txBox="1"/>
          <p:nvPr/>
        </p:nvSpPr>
        <p:spPr>
          <a:xfrm>
            <a:off x="5537518" y="2372693"/>
            <a:ext cx="2720340" cy="1980943"/>
          </a:xfrm>
          <a:prstGeom prst="rect">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ctr" eaLnBrk="1" hangingPunct="1">
              <a:defRPr>
                <a:solidFill>
                  <a:prstClr val="white"/>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l"/>
            <a:r>
              <a:rPr lang="en-US" dirty="0"/>
              <a:t>The original annotator version displays by default. Adjusting the settings in the user preferences enables you to view the updated annotator.</a:t>
            </a:r>
          </a:p>
        </p:txBody>
      </p:sp>
    </p:spTree>
    <p:extLst>
      <p:ext uri="{BB962C8B-B14F-4D97-AF65-F5344CB8AC3E}">
        <p14:creationId xmlns:p14="http://schemas.microsoft.com/office/powerpoint/2010/main" val="154169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4_Office Theme">
  <a:themeElements>
    <a:clrScheme name="VBA Color Theme">
      <a:dk1>
        <a:sysClr val="windowText" lastClr="000000"/>
      </a:dk1>
      <a:lt1>
        <a:sysClr val="window" lastClr="FFFFFF"/>
      </a:lt1>
      <a:dk2>
        <a:srgbClr val="0083BE"/>
      </a:dk2>
      <a:lt2>
        <a:srgbClr val="003F72"/>
      </a:lt2>
      <a:accent1>
        <a:srgbClr val="FF5800"/>
      </a:accent1>
      <a:accent2>
        <a:srgbClr val="003F72"/>
      </a:accent2>
      <a:accent3>
        <a:srgbClr val="156570"/>
      </a:accent3>
      <a:accent4>
        <a:srgbClr val="AE9A00"/>
      </a:accent4>
      <a:accent5>
        <a:srgbClr val="4F324C"/>
      </a:accent5>
      <a:accent6>
        <a:srgbClr val="DADF71"/>
      </a:accent6>
      <a:hlink>
        <a:srgbClr val="4D4F53"/>
      </a:hlink>
      <a:folHlink>
        <a:srgbClr val="4D4F5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Nintex conditional workflow start</Name>
    <Synchronization>Synchronous</Synchronization>
    <Type>10001</Type>
    <SequenceNumber>50000</SequenceNumber>
    <Assembly>Nintex.Workflow, Version=1.0.0.0, Culture=neutral, PublicKeyToken=913f6bae0ca5ae12</Assembly>
    <Class>Nintex.Workflow.ConditionalWorkflowStartReceiver</Class>
    <Data>635986823435522598</Data>
    <Filter/>
  </Receiver>
  <Receiver>
    <Name>Nintex conditional workflow start</Name>
    <Synchronization>Synchronous</Synchronization>
    <Type>10002</Type>
    <SequenceNumber>50000</SequenceNumber>
    <Assembly>Nintex.Workflow, Version=1.0.0.0, Culture=neutral, PublicKeyToken=913f6bae0ca5ae12</Assembly>
    <Class>Nintex.Workflow.ConditionalWorkflowStartReceiver</Class>
    <Data>635986823435522598</Data>
    <Filter/>
  </Receiver>
  <Receiver>
    <Name>Nintex conditional workflow start</Name>
    <Synchronization>Synchronous</Synchronization>
    <Type>2</Type>
    <SequenceNumber>50000</SequenceNumber>
    <Assembly>Nintex.Workflow, Version=1.0.0.0, Culture=neutral, PublicKeyToken=913f6bae0ca5ae12</Assembly>
    <Class>Nintex.Workflow.ConditionalWorkflowStartReceiver</Class>
    <Data>635986823435522598</Data>
    <Filter/>
  </Receiver>
</spe:Receiver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F05639AA641464B80FBCEEDE210E2E8" ma:contentTypeVersion="6" ma:contentTypeDescription="Create a new document." ma:contentTypeScope="" ma:versionID="ba98b8f447dafed380d59bb8b7c4003b">
  <xsd:schema xmlns:xsd="http://www.w3.org/2001/XMLSchema" xmlns:xs="http://www.w3.org/2001/XMLSchema" xmlns:p="http://schemas.microsoft.com/office/2006/metadata/properties" xmlns:ns2="9b4d856a-4164-4a92-a2aa-63c10d0dcb30" xmlns:ns3="cdd665a5-4d39-4c80-990a-8a3abca4f55f" targetNamespace="http://schemas.microsoft.com/office/2006/metadata/properties" ma:root="true" ma:fieldsID="3f38e8625d17fbd90dcafff6d6357213" ns2:_="" ns3:_="">
    <xsd:import namespace="9b4d856a-4164-4a92-a2aa-63c10d0dcb30"/>
    <xsd:import namespace="cdd665a5-4d39-4c80-990a-8a3abca4f55f"/>
    <xsd:element name="properties">
      <xsd:complexType>
        <xsd:sequence>
          <xsd:element name="documentManagement">
            <xsd:complexType>
              <xsd:all>
                <xsd:element ref="ns2:Release" minOccurs="0"/>
                <xsd:element ref="ns2:Session"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4d856a-4164-4a92-a2aa-63c10d0dcb30" elementFormDefault="qualified">
    <xsd:import namespace="http://schemas.microsoft.com/office/2006/documentManagement/types"/>
    <xsd:import namespace="http://schemas.microsoft.com/office/infopath/2007/PartnerControls"/>
    <xsd:element name="Release" ma:index="8" nillable="true" ma:displayName="Release" ma:default="Release 3" ma:format="Dropdown" ma:internalName="Release">
      <xsd:simpleType>
        <xsd:union memberTypes="dms:Text">
          <xsd:simpleType>
            <xsd:restriction base="dms:Choice">
              <xsd:enumeration value="Release 3"/>
              <xsd:enumeration value="Release 4"/>
            </xsd:restriction>
          </xsd:simpleType>
        </xsd:union>
      </xsd:simpleType>
    </xsd:element>
    <xsd:element name="Session" ma:index="9" nillable="true" ma:displayName="Session" ma:default="June 28" ma:format="Dropdown" ma:internalName="Session">
      <xsd:simpleType>
        <xsd:union memberTypes="dms:Text">
          <xsd:simpleType>
            <xsd:restriction base="dms:Choice">
              <xsd:enumeration value="June 28"/>
              <xsd:enumeration value="July 9"/>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dd665a5-4d39-4c80-990a-8a3abca4f55f"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Release xmlns="9b4d856a-4164-4a92-a2aa-63c10d0dcb30">Release 12.1</Release>
    <Session xmlns="9b4d856a-4164-4a92-a2aa-63c10d0dcb30">March 7, 2017</Session>
    <_dlc_DocId xmlns="cdd665a5-4d39-4c80-990a-8a3abca4f55f">657KNE7CTRDA-3402-298</_dlc_DocId>
    <_dlc_DocIdUrl xmlns="cdd665a5-4d39-4c80-990a-8a3abca4f55f">
      <Url>http://vaww.oed.portal.va.gov/products/VBMS/SOCM/usercollaboration/_layouts/DocIdRedir.aspx?ID=657KNE7CTRDA-3402-298</Url>
      <Description>657KNE7CTRDA-3402-298</Description>
    </_dlc_DocIdUrl>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A2D237-CF29-46CC-80F0-86996D8168F5}">
  <ds:schemaRefs>
    <ds:schemaRef ds:uri="http://schemas.microsoft.com/sharepoint/events"/>
  </ds:schemaRefs>
</ds:datastoreItem>
</file>

<file path=customXml/itemProps2.xml><?xml version="1.0" encoding="utf-8"?>
<ds:datastoreItem xmlns:ds="http://schemas.openxmlformats.org/officeDocument/2006/customXml" ds:itemID="{57DEF735-6360-410E-9CFF-70E837A5C69E}">
  <ds:schemaRefs>
    <ds:schemaRef ds:uri="http://schemas.microsoft.com/office/2006/metadata/longProperties"/>
  </ds:schemaRefs>
</ds:datastoreItem>
</file>

<file path=customXml/itemProps3.xml><?xml version="1.0" encoding="utf-8"?>
<ds:datastoreItem xmlns:ds="http://schemas.openxmlformats.org/officeDocument/2006/customXml" ds:itemID="{6321B9C7-AB9F-4629-90C8-0452AF1F91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4d856a-4164-4a92-a2aa-63c10d0dcb30"/>
    <ds:schemaRef ds:uri="cdd665a5-4d39-4c80-990a-8a3abca4f5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DD0F0FA-E11A-4CCA-ADDF-1578B1AE2F0A}">
  <ds:schemaRefs>
    <ds:schemaRef ds:uri="http://purl.org/dc/terms/"/>
    <ds:schemaRef ds:uri="http://schemas.microsoft.com/office/2006/documentManagement/types"/>
    <ds:schemaRef ds:uri="9b4d856a-4164-4a92-a2aa-63c10d0dcb30"/>
    <ds:schemaRef ds:uri="http://schemas.openxmlformats.org/package/2006/metadata/core-properties"/>
    <ds:schemaRef ds:uri="http://purl.org/dc/elements/1.1/"/>
    <ds:schemaRef ds:uri="http://www.w3.org/XML/1998/namespace"/>
    <ds:schemaRef ds:uri="http://schemas.microsoft.com/office/infopath/2007/PartnerControls"/>
    <ds:schemaRef ds:uri="cdd665a5-4d39-4c80-990a-8a3abca4f55f"/>
    <ds:schemaRef ds:uri="http://schemas.microsoft.com/office/2006/metadata/properties"/>
    <ds:schemaRef ds:uri="http://purl.org/dc/dcmitype/"/>
  </ds:schemaRefs>
</ds:datastoreItem>
</file>

<file path=customXml/itemProps5.xml><?xml version="1.0" encoding="utf-8"?>
<ds:datastoreItem xmlns:ds="http://schemas.openxmlformats.org/officeDocument/2006/customXml" ds:itemID="{A2EB9B0D-2FFF-487D-ACFC-F5F837311C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578</Words>
  <Application>Microsoft Office PowerPoint</Application>
  <PresentationFormat>On-screen Show (4:3)</PresentationFormat>
  <Paragraphs>125</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Georgia</vt:lpstr>
      <vt:lpstr>Wingdings</vt:lpstr>
      <vt:lpstr>4_Office Theme</vt:lpstr>
      <vt:lpstr>Veterans Benefits Management System</vt:lpstr>
      <vt:lpstr>PowerPoint Presentation</vt:lpstr>
      <vt:lpstr>VBMS: Filter eFolder by Line of Business</vt:lpstr>
      <vt:lpstr>VBMS: Annotator</vt:lpstr>
      <vt:lpstr>VBMS: Search Bar</vt:lpstr>
      <vt:lpstr>VBMS: Establish Default User Settings</vt:lpstr>
      <vt:lpstr>Understanding New Functionality within VBMS: Knowledge Check</vt:lpstr>
      <vt:lpstr>Understanding New Functionality within VBMS: Knowledge Check</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VBMS 14.1 PowerPoint Presentation</dc:title>
  <dc:subject>PMC VSR, PMC RVSR, PMC DRO</dc:subject>
  <dc:creator/>
  <dc:description>VBMS Release 14.1 offers a variety of system improvements for VBMS-Core, VBMS Awards, and VBMS Rating</dc:description>
  <cp:lastModifiedBy/>
  <cp:revision>2</cp:revision>
  <dcterms:created xsi:type="dcterms:W3CDTF">2012-01-25T21:39:47Z</dcterms:created>
  <dcterms:modified xsi:type="dcterms:W3CDTF">2018-03-12T14:28:48Z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Approver">
    <vt:lpwstr>Powell, Eric, VBAVACO</vt:lpwstr>
  </property>
  <property fmtid="{D5CDD505-2E9C-101B-9397-08002B2CF9AE}" pid="3" name="ContentType">
    <vt:lpwstr>Document</vt:lpwstr>
  </property>
  <property fmtid="{D5CDD505-2E9C-101B-9397-08002B2CF9AE}" pid="4" name="Driver">
    <vt:lpwstr>Recurring Communication Channel</vt:lpwstr>
  </property>
  <property fmtid="{D5CDD505-2E9C-101B-9397-08002B2CF9AE}" pid="5" name="Approval Status">
    <vt:lpwstr>In Progress</vt:lpwstr>
  </property>
  <property fmtid="{D5CDD505-2E9C-101B-9397-08002B2CF9AE}" pid="6" name="Audience">
    <vt:lpwstr>;#Internal VBA;#</vt:lpwstr>
  </property>
  <property fmtid="{D5CDD505-2E9C-101B-9397-08002B2CF9AE}" pid="7" name="Approver">
    <vt:lpwstr>644;#Powell, Eric, VBAVACO</vt:lpwstr>
  </property>
  <property fmtid="{D5CDD505-2E9C-101B-9397-08002B2CF9AE}" pid="8" name="Description0">
    <vt:lpwstr/>
  </property>
  <property fmtid="{D5CDD505-2E9C-101B-9397-08002B2CF9AE}" pid="9" name="Document Type">
    <vt:lpwstr>Presentation</vt:lpwstr>
  </property>
  <property fmtid="{D5CDD505-2E9C-101B-9397-08002B2CF9AE}" pid="10" name="ContentTypeId">
    <vt:lpwstr>0x0101006F05639AA641464B80FBCEEDE210E2E8</vt:lpwstr>
  </property>
  <property fmtid="{D5CDD505-2E9C-101B-9397-08002B2CF9AE}" pid="11" name="_dlc_DocIdItemGuid">
    <vt:lpwstr>e0d8e6bc-665b-467b-a1be-2b82f9c1f9b7</vt:lpwstr>
  </property>
  <property fmtid="{D5CDD505-2E9C-101B-9397-08002B2CF9AE}" pid="12" name="Date Approved/Distributed">
    <vt:lpwstr>2013-07-10T00:00:00Z</vt:lpwstr>
  </property>
  <property fmtid="{D5CDD505-2E9C-101B-9397-08002B2CF9AE}" pid="13" name="Workstream">
    <vt:lpwstr>Communications</vt:lpwstr>
  </property>
  <property fmtid="{D5CDD505-2E9C-101B-9397-08002B2CF9AE}" pid="14" name="_dlc_DocId">
    <vt:lpwstr>657KNE7CTRDA-6016-1</vt:lpwstr>
  </property>
  <property fmtid="{D5CDD505-2E9C-101B-9397-08002B2CF9AE}" pid="15" name="_dlc_DocIdUrl">
    <vt:lpwstr>http://vaww.oed.portal.va.gov/products/VBMS/SOCM/DeploymentSite/_layouts/DocIdRedir.aspx?ID=657KNE7CTRDA-6016-1, 657KNE7CTRDA-6016-1</vt:lpwstr>
  </property>
  <property fmtid="{D5CDD505-2E9C-101B-9397-08002B2CF9AE}" pid="16" name="Type">
    <vt:lpwstr>Presentation</vt:lpwstr>
  </property>
  <property fmtid="{D5CDD505-2E9C-101B-9397-08002B2CF9AE}" pid="17" name="Language">
    <vt:lpwstr>en</vt:lpwstr>
  </property>
</Properties>
</file>