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5"/>
  </p:sldMasterIdLst>
  <p:notesMasterIdLst>
    <p:notesMasterId r:id="rId30"/>
  </p:notesMasterIdLst>
  <p:sldIdLst>
    <p:sldId id="257" r:id="rId6"/>
    <p:sldId id="258" r:id="rId7"/>
    <p:sldId id="265" r:id="rId8"/>
    <p:sldId id="295" r:id="rId9"/>
    <p:sldId id="260" r:id="rId10"/>
    <p:sldId id="266" r:id="rId11"/>
    <p:sldId id="284" r:id="rId12"/>
    <p:sldId id="267" r:id="rId13"/>
    <p:sldId id="285" r:id="rId14"/>
    <p:sldId id="269" r:id="rId15"/>
    <p:sldId id="286" r:id="rId16"/>
    <p:sldId id="271" r:id="rId17"/>
    <p:sldId id="287" r:id="rId18"/>
    <p:sldId id="289" r:id="rId19"/>
    <p:sldId id="291" r:id="rId20"/>
    <p:sldId id="292" r:id="rId21"/>
    <p:sldId id="288" r:id="rId22"/>
    <p:sldId id="274" r:id="rId23"/>
    <p:sldId id="294" r:id="rId24"/>
    <p:sldId id="296" r:id="rId25"/>
    <p:sldId id="297" r:id="rId26"/>
    <p:sldId id="293" r:id="rId27"/>
    <p:sldId id="275" r:id="rId28"/>
    <p:sldId id="290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7C5F1E"/>
    <a:srgbClr val="E7D0A4"/>
    <a:srgbClr val="6A5B3F"/>
    <a:srgbClr val="987734"/>
    <a:srgbClr val="AB8C4E"/>
    <a:srgbClr val="C6A156"/>
    <a:srgbClr val="E8D2A8"/>
    <a:srgbClr val="F5F0E9"/>
    <a:srgbClr val="BEA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7" autoAdjust="0"/>
    <p:restoredTop sz="93907" autoAdjust="0"/>
  </p:normalViewPr>
  <p:slideViewPr>
    <p:cSldViewPr snapToGrid="0">
      <p:cViewPr varScale="1">
        <p:scale>
          <a:sx n="106" d="100"/>
          <a:sy n="106" d="100"/>
        </p:scale>
        <p:origin x="840" y="78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433983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433983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236910264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992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25487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33983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2479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6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8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0" y="2885568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600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Questions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74918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160735" indent="-16073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18791" indent="-15627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82204" indent="-163414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11684" indent="-12948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2479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6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41030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2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075141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8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59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41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hf hdr="0" ftr="0" dt="0"/>
  <p:txStyles>
    <p:titleStyle>
      <a:lvl1pPr algn="ctr" defTabSz="216992" rtl="0" eaLnBrk="1" latinLnBrk="0" hangingPunct="1">
        <a:spcBef>
          <a:spcPct val="0"/>
        </a:spcBef>
        <a:buNone/>
        <a:defRPr sz="21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8496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6992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25487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33983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96726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6pPr>
      <a:lvl7pPr marL="705223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7pPr>
      <a:lvl8pPr marL="813719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8pPr>
      <a:lvl9pPr marL="922214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1pPr>
      <a:lvl2pPr marL="10849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2pPr>
      <a:lvl3pPr marL="216992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3pPr>
      <a:lvl4pPr marL="325487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4pPr>
      <a:lvl5pPr marL="433983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5pPr>
      <a:lvl6pPr marL="542479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6pPr>
      <a:lvl7pPr marL="650975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7pPr>
      <a:lvl8pPr marL="75947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8pPr>
      <a:lvl9pPr marL="86796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image" Target="../media/image19.png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../media/image18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17.png"/><Relationship Id="rId5" Type="http://schemas.openxmlformats.org/officeDocument/2006/relationships/tags" Target="../tags/tag7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tags" Target="../tags/tag7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24.png"/><Relationship Id="rId5" Type="http://schemas.openxmlformats.org/officeDocument/2006/relationships/tags" Target="../tags/tag87.xml"/><Relationship Id="rId10" Type="http://schemas.openxmlformats.org/officeDocument/2006/relationships/image" Target="../media/image23.png"/><Relationship Id="rId4" Type="http://schemas.openxmlformats.org/officeDocument/2006/relationships/tags" Target="../tags/tag86.xml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tags" Target="../tags/tag9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image" Target="../media/image27.png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1.png"/><Relationship Id="rId2" Type="http://schemas.openxmlformats.org/officeDocument/2006/relationships/tags" Target="../tags/tag104.xml"/><Relationship Id="rId16" Type="http://schemas.openxmlformats.org/officeDocument/2006/relationships/image" Target="../media/image30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5" Type="http://schemas.openxmlformats.org/officeDocument/2006/relationships/tags" Target="../tags/tag107.xml"/><Relationship Id="rId15" Type="http://schemas.openxmlformats.org/officeDocument/2006/relationships/image" Target="../media/image29.png"/><Relationship Id="rId10" Type="http://schemas.openxmlformats.org/officeDocument/2006/relationships/tags" Target="../tags/tag112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tags" Target="../tags/tag11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image" Target="../media/image34.PNG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image" Target="../media/image33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27.xml"/><Relationship Id="rId15" Type="http://schemas.openxmlformats.org/officeDocument/2006/relationships/image" Target="../media/image36.PNG"/><Relationship Id="rId10" Type="http://schemas.openxmlformats.org/officeDocument/2006/relationships/tags" Target="../tags/tag132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4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4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7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6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5.png"/><Relationship Id="rId5" Type="http://schemas.openxmlformats.org/officeDocument/2006/relationships/tags" Target="../tags/tag38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image" Target="../media/image7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../media/image11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10.png"/><Relationship Id="rId5" Type="http://schemas.openxmlformats.org/officeDocument/2006/relationships/tags" Target="../tags/tag47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image" Target="../media/image13.png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image" Target="../media/image12.png"/><Relationship Id="rId2" Type="http://schemas.openxmlformats.org/officeDocument/2006/relationships/tags" Target="../tags/tag56.xml"/><Relationship Id="rId16" Type="http://schemas.openxmlformats.org/officeDocument/2006/relationships/image" Target="../media/image16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9.xml"/><Relationship Id="rId15" Type="http://schemas.openxmlformats.org/officeDocument/2006/relationships/image" Target="../media/image15.png"/><Relationship Id="rId10" Type="http://schemas.openxmlformats.org/officeDocument/2006/relationships/tags" Target="../tags/tag64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6B0094-8A95-4AEC-AF43-491C2C2C0089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en-US" kern="0" dirty="0">
                <a:latin typeface="+mj-lt"/>
                <a:cs typeface="Times New Roman" panose="02020603050405020304" pitchFamily="18" charset="0"/>
              </a:rPr>
              <a:t>Musculoskeletal System – Lower Extremities</a:t>
            </a:r>
            <a:endParaRPr lang="en-US" i="1" kern="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3E027C-F78D-492C-BEF7-466024CF59EA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</p:spPr>
        <p:txBody>
          <a:bodyPr/>
          <a:lstStyle/>
          <a:p>
            <a:r>
              <a:rPr lang="en-US" dirty="0"/>
              <a:t>Compensation Service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E91728-E645-4FDF-A62C-2088DDDCBB5C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r>
              <a:rPr lang="en-US" dirty="0"/>
              <a:t>January 2018</a:t>
            </a:r>
          </a:p>
        </p:txBody>
      </p:sp>
    </p:spTree>
    <p:extLst>
      <p:ext uri="{BB962C8B-B14F-4D97-AF65-F5344CB8AC3E}">
        <p14:creationId xmlns:p14="http://schemas.microsoft.com/office/powerpoint/2010/main" val="30331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Multiple Compensable Evaluations for Limited Motion and Instability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Per VAOPGCPREC 9-98, knee instability is separate and distinct from limitation of motion and may be awarded a compensable evaluation under DC 5257, even where compensation is otherwise payable under DCs 5260 and/or DC 5261.</a:t>
            </a:r>
            <a:br>
              <a:rPr lang="en-US" dirty="0"/>
            </a:br>
            <a:endParaRPr lang="en-US" dirty="0"/>
          </a:p>
          <a:p>
            <a:pPr>
              <a:buClr>
                <a:schemeClr val="tx1"/>
              </a:buClr>
            </a:pPr>
            <a:r>
              <a:rPr lang="en-US" dirty="0"/>
              <a:t>Therefore, separate compensable disability ratings for flexion, extension, and instability may be authorized in any combination.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21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Knee Replacements (DC 5055)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505983" y="1935034"/>
            <a:ext cx="25759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cs typeface="Times New Roman" panose="02020603050405020304" pitchFamily="18" charset="0"/>
              </a:rPr>
              <a:t>Rating Schedule Criteria </a:t>
            </a: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4572000" y="4188931"/>
            <a:ext cx="25759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cs typeface="Times New Roman" panose="02020603050405020304" pitchFamily="18" charset="0"/>
              </a:rPr>
              <a:t>Evaluation Builder</a:t>
            </a: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600025" y="4188932"/>
            <a:ext cx="25759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cs typeface="Times New Roman" panose="02020603050405020304" pitchFamily="18" charset="0"/>
              </a:rPr>
              <a:t>DBQ Excerpt 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DA88E291-61E6-4D90-8967-3E94098242C2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3" y="4669079"/>
            <a:ext cx="2764018" cy="1617375"/>
          </a:xfrm>
          <a:prstGeom prst="rect">
            <a:avLst/>
          </a:prstGeom>
          <a:ln w="63500" cap="sq">
            <a:solidFill>
              <a:srgbClr val="2D2DB9">
                <a:lumMod val="50000"/>
              </a:srgb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CC57B825-AFAA-4440-98EE-5935556D1556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516" y="4681292"/>
            <a:ext cx="5182523" cy="1155827"/>
          </a:xfrm>
          <a:prstGeom prst="rect">
            <a:avLst/>
          </a:prstGeom>
          <a:ln w="63500" cap="sq">
            <a:solidFill>
              <a:srgbClr val="2D2DB9">
                <a:lumMod val="50000"/>
              </a:srgb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91BB10-7E91-4595-BE36-E71C331BAB26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4" y="2265408"/>
            <a:ext cx="7635126" cy="1129357"/>
          </a:xfrm>
          <a:prstGeom prst="rect">
            <a:avLst/>
          </a:prstGeom>
          <a:ln w="63500" cap="sq">
            <a:solidFill>
              <a:srgbClr val="2D2DB9">
                <a:lumMod val="50000"/>
              </a:srgb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9229F542-85B8-4B0F-BBEB-99D2C03C5AEC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3" y="3474913"/>
            <a:ext cx="7635127" cy="525338"/>
          </a:xfrm>
          <a:prstGeom prst="rect">
            <a:avLst/>
          </a:prstGeom>
          <a:ln w="63500" cap="sq">
            <a:solidFill>
              <a:srgbClr val="2D2DB9">
                <a:lumMod val="50000"/>
              </a:srgb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716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Hip Overview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09" y="2026093"/>
            <a:ext cx="3763895" cy="2805813"/>
          </a:xfrm>
          <a:ln w="57150">
            <a:solidFill>
              <a:srgbClr val="1F497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12</a:t>
            </a:fld>
            <a:endParaRPr lang="en-US"/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454229" y="1880498"/>
            <a:ext cx="46093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The hip is a ball-and-socket joint; the head of the femur fits into the acetabulum of the hip bone.</a:t>
            </a:r>
          </a:p>
          <a:p>
            <a:pPr>
              <a:spcAft>
                <a:spcPts val="600"/>
              </a:spcAft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Common hip diagnoses include: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701E34-960C-4110-8F8C-9D4443F670D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4229" y="3521363"/>
            <a:ext cx="4609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00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trochanteric bursitis,</a:t>
            </a:r>
          </a:p>
          <a:p>
            <a:pPr marL="6000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degenerative joint disease, and</a:t>
            </a:r>
          </a:p>
          <a:p>
            <a:pPr marL="600075" lvl="1" indent="-2571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traumatic arthritis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D8CDA9-3243-4048-93F4-11A71BD5C22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4231" y="4772815"/>
            <a:ext cx="48994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Functional impairments in the hip routinely involve limitation of extension, limitation of flexion, and/or limitation of abduction/adduction/rotation, evaluated under DC 5251, 5252, and/or 5253, respectively. </a:t>
            </a:r>
          </a:p>
        </p:txBody>
      </p:sp>
    </p:spTree>
    <p:extLst>
      <p:ext uri="{BB962C8B-B14F-4D97-AF65-F5344CB8AC3E}">
        <p14:creationId xmlns:p14="http://schemas.microsoft.com/office/powerpoint/2010/main" val="3158121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Limitation of Hip Motion (DCs 5251-5253)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533026" y="1971072"/>
            <a:ext cx="25759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cs typeface="Times New Roman" panose="02020603050405020304" pitchFamily="18" charset="0"/>
              </a:rPr>
              <a:t>Rating Schedule Criteria </a:t>
            </a: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4816367" y="1876517"/>
            <a:ext cx="25759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cs typeface="Times New Roman" panose="02020603050405020304" pitchFamily="18" charset="0"/>
              </a:rPr>
              <a:t>Evaluation Builder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759397-9D19-4AFD-A32C-EB6740838FA5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26" y="2518979"/>
            <a:ext cx="3837135" cy="2613460"/>
          </a:xfrm>
          <a:prstGeom prst="rect">
            <a:avLst/>
          </a:prstGeom>
          <a:ln w="63500" cap="sq">
            <a:solidFill>
              <a:srgbClr val="2D2DB9">
                <a:lumMod val="50000"/>
              </a:srgb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B7A8D35-7846-4253-9D2C-05DC58F28D1A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367" y="2518979"/>
            <a:ext cx="3187091" cy="2638815"/>
          </a:xfrm>
          <a:prstGeom prst="rect">
            <a:avLst/>
          </a:prstGeom>
          <a:ln w="63500" cap="sq">
            <a:solidFill>
              <a:srgbClr val="2D2DB9">
                <a:lumMod val="50000"/>
              </a:srgb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37377C53-59F0-4665-9CD0-08E93E71D376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907" y="4564443"/>
            <a:ext cx="2798787" cy="912648"/>
          </a:xfrm>
          <a:prstGeom prst="rect">
            <a:avLst/>
          </a:prstGeom>
          <a:ln w="63500" cap="sq">
            <a:solidFill>
              <a:srgbClr val="2D2DB9">
                <a:lumMod val="50000"/>
              </a:srgb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829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Limitation of Hip Motion (DCs 5251-5253)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75029" y="3632338"/>
            <a:ext cx="2095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  <a:cs typeface="Times New Roman" panose="02020603050405020304" pitchFamily="18" charset="0"/>
              </a:rPr>
              <a:t>DBQ Excerpt 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091B0F43-698C-4D72-BD0F-0C9131E7807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0772" y="2055476"/>
            <a:ext cx="6410946" cy="3523056"/>
          </a:xfrm>
          <a:prstGeom prst="rect">
            <a:avLst/>
          </a:prstGeom>
          <a:noFill/>
          <a:ln w="88900" cap="sq" cmpd="thickThin">
            <a:solidFill>
              <a:srgbClr val="2D2DB9">
                <a:lumMod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128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Multiple Evaluations for Limited Motion of the 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Separate evaluations may be authorized under diagnostic codes 5251, 5252, &amp; 5253 for hip disabilities productive of limited flexion, extension, and abduction/adduction/rotation (VAOPGCPREC 09-04).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/>
              <a:t>There are no schedular criteria for a noncompensable evaluation under these diagnostic codes. Any limitation in these planes results in a 0 percent evaluation under the appropriate code (38 CFR 4.31).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/>
              <a:t>Painful motion is not to be rated separately from or in addition to limited motion of the same joint.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41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Ankle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218039" y="2057401"/>
            <a:ext cx="4468761" cy="1610032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The ankle is a major, hinged joint between the lower leg and foot where the tibia, fibula, and talus meet.</a:t>
            </a:r>
          </a:p>
          <a:p>
            <a:endParaRPr lang="en-US" sz="1800" dirty="0"/>
          </a:p>
          <a:p>
            <a:r>
              <a:rPr lang="en-US" sz="1800" dirty="0"/>
              <a:t>Common ankle diagnoses include: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C3F6F4-A3DC-40B4-9FE6-88BA4BD4E1D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" y="2539571"/>
            <a:ext cx="3696525" cy="2755591"/>
          </a:xfrm>
          <a:prstGeom prst="rect">
            <a:avLst/>
          </a:prstGeom>
          <a:ln w="57150">
            <a:solidFill>
              <a:srgbClr val="2D2DB9">
                <a:lumMod val="75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E26F7A-3EFF-48AD-850D-4BF24E797F9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237703" y="3844336"/>
            <a:ext cx="447367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tendonitis,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lateral collateral ligament sprain,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degenerative arthritis, and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traumatic arthritis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A67BD9-EDD0-4606-A97B-07E5733E922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242620" y="5455446"/>
            <a:ext cx="4468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Ankle impairment frequently involves limitation of motion, evaluated under DC 5271. </a:t>
            </a:r>
          </a:p>
        </p:txBody>
      </p:sp>
    </p:spTree>
    <p:extLst>
      <p:ext uri="{BB962C8B-B14F-4D97-AF65-F5344CB8AC3E}">
        <p14:creationId xmlns:p14="http://schemas.microsoft.com/office/powerpoint/2010/main" val="1097575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Limitation of Ankle Motion (DC 5271)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523582" y="1956459"/>
            <a:ext cx="25759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cs typeface="Times New Roman" panose="02020603050405020304" pitchFamily="18" charset="0"/>
              </a:rPr>
              <a:t>Rating Schedule Criteria </a:t>
            </a: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3437362" y="1956459"/>
            <a:ext cx="25759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cs typeface="Times New Roman" panose="02020603050405020304" pitchFamily="18" charset="0"/>
              </a:rPr>
              <a:t>Evaluation Builder </a:t>
            </a: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523582" y="4331496"/>
            <a:ext cx="14315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cs typeface="Times New Roman" panose="02020603050405020304" pitchFamily="18" charset="0"/>
              </a:rPr>
              <a:t>DBQ Excerpt </a:t>
            </a:r>
          </a:p>
        </p:txBody>
      </p:sp>
      <p:sp>
        <p:nvSpPr>
          <p:cNvPr id="12" name="TextBox 11"/>
          <p:cNvSpPr txBox="1"/>
          <p:nvPr>
            <p:custDataLst>
              <p:tags r:id="rId6"/>
            </p:custDataLst>
          </p:nvPr>
        </p:nvSpPr>
        <p:spPr>
          <a:xfrm>
            <a:off x="5638922" y="3913833"/>
            <a:ext cx="30610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cs typeface="Times New Roman" panose="02020603050405020304" pitchFamily="18" charset="0"/>
              </a:rPr>
              <a:t>Planes of Motion MEPSS 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260AF91-ECFE-4541-B504-FA1B044E1CFF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82" y="2422610"/>
            <a:ext cx="2575934" cy="982726"/>
          </a:xfrm>
          <a:prstGeom prst="rect">
            <a:avLst/>
          </a:prstGeom>
          <a:ln w="63500" cap="sq">
            <a:solidFill>
              <a:srgbClr val="2D2DB9">
                <a:lumMod val="50000"/>
              </a:srgb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A41EF5B5-DF7D-474F-A238-3918322CD67D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175" y="2420197"/>
            <a:ext cx="4939231" cy="1134369"/>
          </a:xfrm>
          <a:prstGeom prst="rect">
            <a:avLst/>
          </a:prstGeom>
          <a:ln w="63500" cap="sq">
            <a:solidFill>
              <a:srgbClr val="2D2DB9">
                <a:lumMod val="50000"/>
              </a:srgb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90585076-F7B4-4FBB-9796-6956CF2863BB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075" y="3024337"/>
            <a:ext cx="2440707" cy="780747"/>
          </a:xfrm>
          <a:prstGeom prst="rect">
            <a:avLst/>
          </a:prstGeom>
          <a:ln w="63500" cap="sq">
            <a:solidFill>
              <a:srgbClr val="2D2DB9">
                <a:lumMod val="50000"/>
              </a:srgb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DA798B-20BF-4F0C-B0BF-E1F31969EC42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22" y="3805085"/>
            <a:ext cx="3482118" cy="1937072"/>
          </a:xfrm>
          <a:prstGeom prst="rect">
            <a:avLst/>
          </a:prstGeom>
          <a:ln w="88900" cap="sq" cmpd="thickThin">
            <a:solidFill>
              <a:srgbClr val="2D2DB9">
                <a:lumMod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0E1A9A3B-6A3D-4AFD-8459-4EC9846B0621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346" y="4294712"/>
            <a:ext cx="3061012" cy="1277225"/>
          </a:xfrm>
          <a:prstGeom prst="rect">
            <a:avLst/>
          </a:prstGeom>
          <a:ln w="63500" cap="sq">
            <a:solidFill>
              <a:srgbClr val="2D2DB9">
                <a:lumMod val="50000"/>
              </a:srgb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829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Ankle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Moderate</a:t>
            </a:r>
            <a:r>
              <a:rPr lang="en-US" dirty="0"/>
              <a:t> limitation of ankle motion is </a:t>
            </a:r>
          </a:p>
          <a:p>
            <a:pPr marL="511175" lvl="1" indent="-285750"/>
            <a:r>
              <a:rPr lang="en-US" dirty="0"/>
              <a:t>less than 15 degrees dorsiflexion </a:t>
            </a:r>
            <a:r>
              <a:rPr lang="en-US" b="1" i="1" dirty="0"/>
              <a:t>or</a:t>
            </a:r>
            <a:r>
              <a:rPr lang="en-US" i="1" dirty="0"/>
              <a:t> </a:t>
            </a:r>
          </a:p>
          <a:p>
            <a:pPr marL="511175" lvl="1" indent="-285750"/>
            <a:r>
              <a:rPr lang="en-US" dirty="0"/>
              <a:t>less than 30 degrees plantar flexion.  </a:t>
            </a:r>
          </a:p>
          <a:p>
            <a:pPr marL="34290"/>
            <a:endParaRPr lang="en-US" dirty="0"/>
          </a:p>
          <a:p>
            <a:r>
              <a:rPr lang="en-US" b="1" dirty="0"/>
              <a:t>Marked</a:t>
            </a:r>
            <a:r>
              <a:rPr lang="en-US" dirty="0"/>
              <a:t> limitation of motion is </a:t>
            </a:r>
          </a:p>
          <a:p>
            <a:pPr marL="511175" lvl="1" indent="-285750"/>
            <a:r>
              <a:rPr lang="en-US" dirty="0"/>
              <a:t>less than five degrees dorsiflexion </a:t>
            </a:r>
            <a:r>
              <a:rPr lang="en-US" b="1" i="1" dirty="0"/>
              <a:t>or</a:t>
            </a:r>
            <a:r>
              <a:rPr lang="en-US" dirty="0"/>
              <a:t> </a:t>
            </a:r>
          </a:p>
          <a:p>
            <a:pPr marL="511175" lvl="1" indent="-285750"/>
            <a:r>
              <a:rPr lang="en-US" dirty="0"/>
              <a:t>less than 10 degrees plantar flexion. </a:t>
            </a:r>
          </a:p>
          <a:p>
            <a:pPr lvl="1"/>
            <a:endParaRPr lang="en-US" sz="1500" dirty="0"/>
          </a:p>
          <a:p>
            <a:r>
              <a:rPr lang="en-US" dirty="0"/>
              <a:t>Separate evaluations are </a:t>
            </a:r>
            <a:r>
              <a:rPr lang="en-US" b="1" i="1" dirty="0"/>
              <a:t>not</a:t>
            </a:r>
            <a:r>
              <a:rPr lang="en-US" b="1" dirty="0"/>
              <a:t> </a:t>
            </a:r>
            <a:r>
              <a:rPr lang="en-US" dirty="0"/>
              <a:t>warranted for limited dorsiflexion with limited plantar flexion. A separate evaluation for ankle instability should not be established.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21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Foot &amp; Toes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4832555" cy="1010265"/>
          </a:xfrm>
        </p:spPr>
        <p:txBody>
          <a:bodyPr/>
          <a:lstStyle/>
          <a:p>
            <a:r>
              <a:rPr lang="en-US" sz="1800" dirty="0"/>
              <a:t>The foot is a complex structure comprising numerous bones and joints.</a:t>
            </a:r>
          </a:p>
          <a:p>
            <a:r>
              <a:rPr lang="en-US" sz="1800" dirty="0"/>
              <a:t>Common foot diagnoses include: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01D5B1-FCAD-457D-A6D4-C7819D41E6D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336" y="1965940"/>
            <a:ext cx="3278743" cy="4098429"/>
          </a:xfrm>
          <a:prstGeom prst="rect">
            <a:avLst/>
          </a:prstGeom>
          <a:ln w="76200">
            <a:solidFill>
              <a:srgbClr val="2D2DB9">
                <a:lumMod val="75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0C1CF1-D08A-4CF3-BC08-01B8A40E7B7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81781" y="3244567"/>
            <a:ext cx="47981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7713" lvl="1" indent="-2905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pes planus,</a:t>
            </a:r>
          </a:p>
          <a:p>
            <a:pPr marL="747713" lvl="1" indent="-2905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plantar fasciitis, and</a:t>
            </a:r>
          </a:p>
          <a:p>
            <a:pPr marL="747713" lvl="1" indent="-2905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traumatic/degenerative arthritis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756827-C956-42BA-B2FB-065C7E95C38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81781" y="4498687"/>
            <a:ext cx="4832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Pes planus and plantar fasciitis are evaluated under DC 5276; traumatic injuries to the foot are evaluated under DC 5284. </a:t>
            </a:r>
          </a:p>
        </p:txBody>
      </p:sp>
    </p:spTree>
    <p:extLst>
      <p:ext uri="{BB962C8B-B14F-4D97-AF65-F5344CB8AC3E}">
        <p14:creationId xmlns:p14="http://schemas.microsoft.com/office/powerpoint/2010/main" val="3455829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>
                <a:effectLst/>
              </a:rPr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1086867"/>
          </a:xfrm>
        </p:spPr>
        <p:txBody>
          <a:bodyPr/>
          <a:lstStyle/>
          <a:p>
            <a:r>
              <a:rPr lang="en-US" dirty="0"/>
              <a:t>Upon conclusion of the lesson and given available references, the RVSR will accurately identify, adjudicate, and evaluate musculoskeletal contentions for the lower extremities.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3" descr="Y:\MedicalTPSS\runtime\02\images\020403000130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780" y="3321169"/>
            <a:ext cx="2766439" cy="276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37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Common Foot Evaluations (DCs 5276 &amp; 5284)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20</a:t>
            </a:fld>
            <a:endParaRPr lang="en-US"/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4969412" y="1886272"/>
            <a:ext cx="24834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cs typeface="Times New Roman" panose="02020603050405020304" pitchFamily="18" charset="0"/>
              </a:rPr>
              <a:t>Rating Schedule Criteria </a:t>
            </a:r>
          </a:p>
        </p:txBody>
      </p:sp>
      <p:sp>
        <p:nvSpPr>
          <p:cNvPr id="12" name="TextBox 11"/>
          <p:cNvSpPr txBox="1"/>
          <p:nvPr>
            <p:custDataLst>
              <p:tags r:id="rId4"/>
            </p:custDataLst>
          </p:nvPr>
        </p:nvSpPr>
        <p:spPr>
          <a:xfrm>
            <a:off x="2195995" y="5645911"/>
            <a:ext cx="24099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cs typeface="Times New Roman" panose="02020603050405020304" pitchFamily="18" charset="0"/>
              </a:rPr>
              <a:t>Rating Schedule Criteria </a:t>
            </a:r>
          </a:p>
        </p:txBody>
      </p:sp>
      <p:sp>
        <p:nvSpPr>
          <p:cNvPr id="13" name="Rectangle 12"/>
          <p:cNvSpPr/>
          <p:nvPr>
            <p:custDataLst>
              <p:tags r:id="rId5"/>
            </p:custDataLst>
          </p:nvPr>
        </p:nvSpPr>
        <p:spPr>
          <a:xfrm>
            <a:off x="1477061" y="1886272"/>
            <a:ext cx="192392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latin typeface="+mj-lt"/>
                <a:cs typeface="Times New Roman" panose="02020603050405020304" pitchFamily="18" charset="0"/>
              </a:rPr>
              <a:t>Evaluation Builder </a:t>
            </a:r>
          </a:p>
        </p:txBody>
      </p:sp>
      <p:sp>
        <p:nvSpPr>
          <p:cNvPr id="14" name="Rectangle 13"/>
          <p:cNvSpPr/>
          <p:nvPr>
            <p:custDataLst>
              <p:tags r:id="rId6"/>
            </p:custDataLst>
          </p:nvPr>
        </p:nvSpPr>
        <p:spPr>
          <a:xfrm>
            <a:off x="5722455" y="3801866"/>
            <a:ext cx="192392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latin typeface="+mj-lt"/>
                <a:cs typeface="Times New Roman" panose="02020603050405020304" pitchFamily="18" charset="0"/>
              </a:rPr>
              <a:t>Evaluation Builder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60FDC1-DF4E-4F89-944E-7FF46392538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0" y="2209438"/>
            <a:ext cx="3535983" cy="2377384"/>
          </a:xfrm>
          <a:prstGeom prst="rect">
            <a:avLst/>
          </a:prstGeom>
          <a:ln w="38100">
            <a:solidFill>
              <a:srgbClr val="2D2DB9">
                <a:lumMod val="75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F6A25551-94B4-46F3-BD19-3D3793FA638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2730" y="2209437"/>
            <a:ext cx="4852840" cy="1518670"/>
          </a:xfrm>
          <a:prstGeom prst="rect">
            <a:avLst/>
          </a:prstGeom>
          <a:noFill/>
          <a:ln w="38100">
            <a:solidFill>
              <a:srgbClr val="2D2DB9">
                <a:lumMod val="75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41B504-3902-456C-B1CF-538F7CB2B4D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77" y="4163635"/>
            <a:ext cx="3752293" cy="1423284"/>
          </a:xfrm>
          <a:prstGeom prst="rect">
            <a:avLst/>
          </a:prstGeom>
          <a:ln w="38100">
            <a:solidFill>
              <a:srgbClr val="2D2DB9">
                <a:lumMod val="75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74F0EA3-32E9-4F81-911C-7357C1F8563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76" y="4959665"/>
            <a:ext cx="4691057" cy="627254"/>
          </a:xfrm>
          <a:prstGeom prst="rect">
            <a:avLst/>
          </a:prstGeom>
          <a:ln w="38100">
            <a:solidFill>
              <a:srgbClr val="2D2DB9">
                <a:lumMod val="75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0576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Foot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Be cautious when using DC 5284 – it cannot be used to evaluate the other eight foot conditions listed in 38 CFR 4.71a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/>
              <a:t>Metatarsalgia (under DC 5279) cannot be evaluated separately from either pes planus or plantar fasciitis (under DC 5276/5299-5276, respectively)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/>
              <a:t>Only one evaluation can be assigned for painful motion of multiple toes on either foot under 38 CFR 4.59 (coded under DC 5284)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43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Impact of Court Holdings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880498"/>
            <a:ext cx="8229600" cy="4530134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From the </a:t>
            </a:r>
            <a:r>
              <a:rPr lang="en-US" i="1" dirty="0"/>
              <a:t>DeLuca</a:t>
            </a:r>
            <a:r>
              <a:rPr lang="en-US" dirty="0"/>
              <a:t> holding, results of three repetitions of ROM on examination</a:t>
            </a:r>
          </a:p>
          <a:p>
            <a:pPr>
              <a:buClr>
                <a:schemeClr val="tx1"/>
              </a:buClr>
            </a:pPr>
            <a:r>
              <a:rPr lang="en-US" dirty="0"/>
              <a:t>From the </a:t>
            </a:r>
            <a:r>
              <a:rPr lang="en-US" i="1" dirty="0"/>
              <a:t>Mitchell </a:t>
            </a:r>
            <a:r>
              <a:rPr lang="en-US" dirty="0"/>
              <a:t>holding, an opinion regarding functional impairment during flare-ups or repeated use over time if pain is associated with movement</a:t>
            </a:r>
          </a:p>
          <a:p>
            <a:pPr>
              <a:buClr>
                <a:schemeClr val="tx1"/>
              </a:buClr>
            </a:pPr>
            <a:r>
              <a:rPr lang="en-US" dirty="0"/>
              <a:t>From the </a:t>
            </a:r>
            <a:r>
              <a:rPr lang="en-US" i="1" dirty="0" err="1"/>
              <a:t>Petitti</a:t>
            </a:r>
            <a:r>
              <a:rPr lang="en-US" dirty="0"/>
              <a:t> holding, that a minimum compensable evaluation under 38 CFR 4.59 does not require objective evidence</a:t>
            </a:r>
          </a:p>
          <a:p>
            <a:pPr>
              <a:buClr>
                <a:schemeClr val="tx1"/>
              </a:buClr>
            </a:pPr>
            <a:r>
              <a:rPr lang="en-US" dirty="0"/>
              <a:t>From the </a:t>
            </a:r>
            <a:r>
              <a:rPr lang="en-US" i="1" dirty="0"/>
              <a:t>Sowers</a:t>
            </a:r>
            <a:r>
              <a:rPr lang="en-US" dirty="0"/>
              <a:t> holding, that an evaluation under 38 CFR 4.59 is limited to the appropriate diagnostic code for the disability</a:t>
            </a:r>
          </a:p>
          <a:p>
            <a:pPr>
              <a:buClr>
                <a:schemeClr val="tx1"/>
              </a:buClr>
            </a:pPr>
            <a:r>
              <a:rPr lang="en-US" dirty="0"/>
              <a:t>From the </a:t>
            </a:r>
            <a:r>
              <a:rPr lang="en-US" i="1" dirty="0" err="1"/>
              <a:t>Correia</a:t>
            </a:r>
            <a:r>
              <a:rPr lang="en-US" dirty="0"/>
              <a:t> holding, that examination should follow all requirements of 38 CFR 4.59 in range of motion testing</a:t>
            </a:r>
          </a:p>
          <a:p>
            <a:pPr>
              <a:buClr>
                <a:schemeClr val="tx1"/>
              </a:buClr>
            </a:pPr>
            <a:r>
              <a:rPr lang="en-US" dirty="0"/>
              <a:t>From the </a:t>
            </a:r>
            <a:r>
              <a:rPr lang="en-US" i="1" dirty="0" err="1"/>
              <a:t>Southall</a:t>
            </a:r>
            <a:r>
              <a:rPr lang="en-US" i="1" dirty="0"/>
              <a:t>-Norman</a:t>
            </a:r>
            <a:r>
              <a:rPr lang="en-US" dirty="0"/>
              <a:t> holding, that an evaluation under 38 CFR 4.59 is not limited to diagnostic codes with range of motion criteria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93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Final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Presumption of service connection under 38 CFR 3.309(a) for arthritis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/>
              <a:t>The term "prosthetic replacement" means a total replacement of the named joint, except that for DC 5054, the term means a total replacement of the head of the femur or of the acetabulum.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/>
              <a:t>Special monthly compensation for loss of use of a foot/lower extremity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/>
              <a:t>Ancillary decisions, to include automobile allowance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21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1CED8DB-AF2E-4D0B-8FAF-B5C224B5862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8"/>
            <a:ext cx="9144000" cy="1086867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60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>
                <a:effectLst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Autofit/>
          </a:bodyPr>
          <a:lstStyle/>
          <a:p>
            <a:pPr hangingPunct="0">
              <a:buClr>
                <a:schemeClr val="tx1"/>
              </a:buClr>
            </a:pPr>
            <a:r>
              <a:rPr lang="en-US" dirty="0">
                <a:ea typeface="Times New Roman" panose="02020603050405020304" pitchFamily="18" charset="0"/>
              </a:rPr>
              <a:t>38 CFR 3.808 – Automobiles or other conveyances and adaptive equipment; certification</a:t>
            </a:r>
            <a:endParaRPr lang="en-US" dirty="0"/>
          </a:p>
          <a:p>
            <a:pPr>
              <a:buClr>
                <a:schemeClr val="tx1"/>
              </a:buClr>
              <a:defRPr/>
            </a:pPr>
            <a:r>
              <a:rPr lang="en-US" dirty="0"/>
              <a:t>38 CFR §4.40 – Functional Loss</a:t>
            </a:r>
          </a:p>
          <a:p>
            <a:pPr>
              <a:buClr>
                <a:schemeClr val="tx1"/>
              </a:buClr>
              <a:defRPr/>
            </a:pPr>
            <a:r>
              <a:rPr lang="en-US" dirty="0"/>
              <a:t>38 CFR §4.45 – The Joints</a:t>
            </a:r>
          </a:p>
          <a:p>
            <a:pPr>
              <a:buClr>
                <a:schemeClr val="tx1"/>
              </a:buClr>
              <a:defRPr/>
            </a:pPr>
            <a:r>
              <a:rPr lang="en-US" dirty="0"/>
              <a:t>38 CFR §4.46 – Accurate Measurement</a:t>
            </a:r>
          </a:p>
          <a:p>
            <a:pPr>
              <a:buClr>
                <a:schemeClr val="tx1"/>
              </a:buClr>
              <a:defRPr/>
            </a:pPr>
            <a:r>
              <a:rPr lang="en-US" dirty="0"/>
              <a:t>38 CFR §4.59 – Painful Motion</a:t>
            </a:r>
          </a:p>
          <a:p>
            <a:pPr>
              <a:buClr>
                <a:schemeClr val="tx1"/>
              </a:buClr>
              <a:defRPr/>
            </a:pPr>
            <a:r>
              <a:rPr lang="en-US" dirty="0"/>
              <a:t>38 CFR §4.71 – Measurement of Ankylosis and Joint Motion</a:t>
            </a:r>
          </a:p>
          <a:p>
            <a:pPr>
              <a:buClr>
                <a:schemeClr val="tx1"/>
              </a:buClr>
              <a:defRPr/>
            </a:pPr>
            <a:r>
              <a:rPr lang="en-US" dirty="0"/>
              <a:t>38 CFR §4.71a – Rating Schedule of Musculoskeletal Disabilities</a:t>
            </a:r>
          </a:p>
          <a:p>
            <a:pPr>
              <a:buClr>
                <a:schemeClr val="tx1"/>
              </a:buClr>
              <a:defRPr/>
            </a:pPr>
            <a:r>
              <a:rPr lang="en-US" dirty="0"/>
              <a:t>M21-1 Part III, Subpart iv, Chapter 4, Section A – Musculoskeletal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12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>
                <a:effectLst/>
              </a:rPr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i="1" dirty="0"/>
              <a:t>DeLuca v. Brown</a:t>
            </a:r>
            <a:r>
              <a:rPr lang="en-US" dirty="0"/>
              <a:t>, 8 </a:t>
            </a:r>
            <a:r>
              <a:rPr lang="en-US" dirty="0" err="1"/>
              <a:t>Vet.App</a:t>
            </a:r>
            <a:r>
              <a:rPr lang="en-US" dirty="0"/>
              <a:t>. 202 (1995)</a:t>
            </a:r>
          </a:p>
          <a:p>
            <a:pPr>
              <a:buClr>
                <a:schemeClr val="tx1"/>
              </a:buClr>
              <a:defRPr/>
            </a:pPr>
            <a:r>
              <a:rPr lang="en-US" i="1" dirty="0"/>
              <a:t>Burton v. Shinseki</a:t>
            </a:r>
            <a:r>
              <a:rPr lang="en-US" dirty="0"/>
              <a:t>, 25 </a:t>
            </a:r>
            <a:r>
              <a:rPr lang="en-US" dirty="0" err="1"/>
              <a:t>Vet.App</a:t>
            </a:r>
            <a:r>
              <a:rPr lang="en-US" dirty="0"/>
              <a:t>. 1 (2011)</a:t>
            </a:r>
            <a:endParaRPr lang="en-US" i="1" dirty="0"/>
          </a:p>
          <a:p>
            <a:pPr>
              <a:buClr>
                <a:schemeClr val="tx1"/>
              </a:buClr>
              <a:defRPr/>
            </a:pPr>
            <a:r>
              <a:rPr lang="en-US" i="1" dirty="0"/>
              <a:t>Mitchell v. Shinseki</a:t>
            </a:r>
            <a:r>
              <a:rPr lang="en-US" dirty="0"/>
              <a:t>, 25 </a:t>
            </a:r>
            <a:r>
              <a:rPr lang="en-US" dirty="0" err="1"/>
              <a:t>Vet.App</a:t>
            </a:r>
            <a:r>
              <a:rPr lang="en-US" dirty="0"/>
              <a:t>. 32 (2011)</a:t>
            </a:r>
          </a:p>
          <a:p>
            <a:pPr>
              <a:buClr>
                <a:schemeClr val="tx1"/>
              </a:buClr>
              <a:defRPr/>
            </a:pPr>
            <a:r>
              <a:rPr lang="sv-SE" i="1" dirty="0"/>
              <a:t>Petitti v. McDonald</a:t>
            </a:r>
            <a:r>
              <a:rPr lang="sv-SE" dirty="0"/>
              <a:t>, 27 Vet.App. 415 (2015)</a:t>
            </a:r>
          </a:p>
          <a:p>
            <a:pPr>
              <a:buClr>
                <a:schemeClr val="tx1"/>
              </a:buClr>
              <a:defRPr/>
            </a:pPr>
            <a:r>
              <a:rPr lang="en-US" i="1" dirty="0"/>
              <a:t>Sowers v. McDonald</a:t>
            </a:r>
            <a:r>
              <a:rPr lang="en-US" dirty="0"/>
              <a:t>, 27 </a:t>
            </a:r>
            <a:r>
              <a:rPr lang="en-US" dirty="0" err="1"/>
              <a:t>Vet.App</a:t>
            </a:r>
            <a:r>
              <a:rPr lang="en-US" dirty="0"/>
              <a:t>. 472 (2016)</a:t>
            </a:r>
          </a:p>
          <a:p>
            <a:pPr>
              <a:buClr>
                <a:schemeClr val="tx1"/>
              </a:buClr>
              <a:defRPr/>
            </a:pPr>
            <a:r>
              <a:rPr lang="en-US" i="1" dirty="0" err="1"/>
              <a:t>Correia</a:t>
            </a:r>
            <a:r>
              <a:rPr lang="en-US" i="1" dirty="0"/>
              <a:t> v. McDonald, </a:t>
            </a:r>
            <a:r>
              <a:rPr lang="en-US" dirty="0"/>
              <a:t>28 </a:t>
            </a:r>
            <a:r>
              <a:rPr lang="en-US" dirty="0" err="1"/>
              <a:t>Vet.App</a:t>
            </a:r>
            <a:r>
              <a:rPr lang="en-US" dirty="0"/>
              <a:t>. 158 (2016)</a:t>
            </a:r>
            <a:endParaRPr lang="en-US" i="1" dirty="0"/>
          </a:p>
          <a:p>
            <a:pPr>
              <a:buClr>
                <a:schemeClr val="tx1"/>
              </a:buClr>
              <a:defRPr/>
            </a:pPr>
            <a:r>
              <a:rPr lang="en-US" i="1" dirty="0" err="1"/>
              <a:t>Southall</a:t>
            </a:r>
            <a:r>
              <a:rPr lang="en-US" i="1" dirty="0"/>
              <a:t>-Norman v. McDonald</a:t>
            </a:r>
            <a:r>
              <a:rPr lang="en-US" dirty="0"/>
              <a:t>, 28 </a:t>
            </a:r>
            <a:r>
              <a:rPr lang="en-US" dirty="0" err="1"/>
              <a:t>Vet.App</a:t>
            </a:r>
            <a:r>
              <a:rPr lang="en-US" dirty="0"/>
              <a:t>. 346 (2016)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53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Knee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3500874" y="1780952"/>
            <a:ext cx="56632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The knee is a major, hinged joint that connects the thigh and lower leg. It is formed by the femur, the tibia, and the patella.  </a:t>
            </a:r>
          </a:p>
          <a:p>
            <a:pPr>
              <a:spcAft>
                <a:spcPts val="600"/>
              </a:spcAft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Common knee-related diagnoses include: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517181-1D9C-4B4B-89ED-90E66A44FD6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500874" y="3420284"/>
            <a:ext cx="564312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patellofemoral pain syndrome,</a:t>
            </a: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chondromalacia patella,</a:t>
            </a: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degenerative joint disease, and</a:t>
            </a: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traumatic arthritis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1E06FF-4A26-45C4-9626-C35B3F9303F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500875" y="4943839"/>
            <a:ext cx="5643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Regardless of diagnosis, functional impairments native to knee conditions routinely involve instability, limitation of flexion, and/or limitation of extension, evaluated under DC 5257, 5260, and/or 5261, respectively.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059A93A-8054-4AC2-AE95-BAADAEE1E907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948" y="1880498"/>
            <a:ext cx="2839176" cy="2839176"/>
          </a:xfrm>
          <a:prstGeom prst="rect">
            <a:avLst/>
          </a:prstGeom>
          <a:ln w="63500" cap="sq">
            <a:solidFill>
              <a:srgbClr val="2D2DB9">
                <a:lumMod val="50000"/>
              </a:srgb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12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Limitation of Knee (Leg) Flexion (DC 5260)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464446" y="2090552"/>
            <a:ext cx="25759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cs typeface="Times New Roman" panose="02020603050405020304" pitchFamily="18" charset="0"/>
              </a:rPr>
              <a:t>Rating Schedule Criteria </a:t>
            </a: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3841194" y="2216005"/>
            <a:ext cx="25759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cs typeface="Times New Roman" panose="02020603050405020304" pitchFamily="18" charset="0"/>
              </a:rPr>
              <a:t>Evaluation Builder</a:t>
            </a: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2414639" y="4431356"/>
            <a:ext cx="21573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cs typeface="Times New Roman" panose="02020603050405020304" pitchFamily="18" charset="0"/>
              </a:rPr>
              <a:t>DBQ Excerpt 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37" y="4194207"/>
            <a:ext cx="1732751" cy="18474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52DD8B7-BA73-4067-9611-B3EA9218D5C4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6" y="2413717"/>
            <a:ext cx="2895600" cy="1457325"/>
          </a:xfrm>
          <a:prstGeom prst="rect">
            <a:avLst/>
          </a:prstGeom>
          <a:noFill/>
          <a:ln w="63500" cap="sq">
            <a:solidFill>
              <a:srgbClr val="2D2DB9">
                <a:lumMod val="50000"/>
              </a:srgb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67B73A-E0D2-46C3-A31B-19BC8D02DE1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194" y="3710161"/>
            <a:ext cx="4914883" cy="2626920"/>
          </a:xfrm>
          <a:prstGeom prst="rect">
            <a:avLst/>
          </a:prstGeom>
          <a:ln w="88900" cap="sq" cmpd="thickThin">
            <a:solidFill>
              <a:srgbClr val="2D2DB9">
                <a:lumMod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019F495-AFD5-4DD2-A440-533316F2A728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875" y="2558734"/>
            <a:ext cx="5136202" cy="919684"/>
          </a:xfrm>
          <a:prstGeom prst="rect">
            <a:avLst/>
          </a:prstGeom>
          <a:ln w="63500" cap="sq">
            <a:solidFill>
              <a:srgbClr val="2D2DB9">
                <a:lumMod val="50000"/>
              </a:srgb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CC124663-8F7D-4331-A495-73E10D763DA0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180" y="1661099"/>
            <a:ext cx="2440897" cy="732269"/>
          </a:xfrm>
          <a:prstGeom prst="rect">
            <a:avLst/>
          </a:prstGeom>
          <a:ln w="63500" cap="sq">
            <a:solidFill>
              <a:srgbClr val="2D2DB9">
                <a:lumMod val="50000"/>
              </a:srgb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12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Limitation of Knee (Leg) Extension (DC 5261)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569408" y="1976252"/>
            <a:ext cx="25759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cs typeface="Times New Roman" panose="02020603050405020304" pitchFamily="18" charset="0"/>
              </a:rPr>
              <a:t>Rating Schedule Criteria </a:t>
            </a: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3640585" y="2359593"/>
            <a:ext cx="25759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cs typeface="Times New Roman" panose="02020603050405020304" pitchFamily="18" charset="0"/>
              </a:rPr>
              <a:t>Evaluation Builder </a:t>
            </a: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2912558" y="4537365"/>
            <a:ext cx="18004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cs typeface="Times New Roman" panose="02020603050405020304" pitchFamily="18" charset="0"/>
              </a:rPr>
              <a:t>DBQ Excerpt 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02" y="4334552"/>
            <a:ext cx="1476563" cy="154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BF04E265-CFCA-4FB0-B43E-EC247FDEC162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45" y="2359593"/>
            <a:ext cx="2413460" cy="1711970"/>
          </a:xfrm>
          <a:prstGeom prst="rect">
            <a:avLst/>
          </a:prstGeom>
          <a:ln w="63500" cap="sq">
            <a:solidFill>
              <a:srgbClr val="2D2DB9">
                <a:lumMod val="50000"/>
              </a:srgb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434C9C-3775-489F-9380-63E31C70985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75" y="4069661"/>
            <a:ext cx="4327650" cy="2313055"/>
          </a:xfrm>
          <a:prstGeom prst="rect">
            <a:avLst/>
          </a:prstGeom>
          <a:ln w="88900" cap="sq" cmpd="thickThin">
            <a:solidFill>
              <a:srgbClr val="2D2DB9">
                <a:lumMod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EF43D6C7-0EF7-46CB-9C63-3E1EDF017209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09" y="2803284"/>
            <a:ext cx="5520665" cy="988526"/>
          </a:xfrm>
          <a:prstGeom prst="rect">
            <a:avLst/>
          </a:prstGeom>
          <a:ln w="63500" cap="sq">
            <a:solidFill>
              <a:srgbClr val="2D2DB9">
                <a:lumMod val="50000"/>
              </a:srgb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36876C6D-ABBF-4705-B68F-6E06DF46A8B2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041" y="1848940"/>
            <a:ext cx="2476500" cy="742950"/>
          </a:xfrm>
          <a:prstGeom prst="rect">
            <a:avLst/>
          </a:prstGeom>
          <a:ln w="63500" cap="sq">
            <a:solidFill>
              <a:srgbClr val="2D2DB9">
                <a:lumMod val="50000"/>
              </a:srgb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720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Multiple Evaluations for Limited Motion of the Knee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/>
              <a:t>Separate evaluations may be authorized under diagnostic codes 5260 &amp; 5261 for knee disabilities productive of schedular limited flexion and extension (VAOPGCPREC 09-04).</a:t>
            </a:r>
            <a:br>
              <a:rPr lang="en-US" dirty="0"/>
            </a:br>
            <a:endParaRPr lang="en-US" dirty="0"/>
          </a:p>
          <a:p>
            <a:r>
              <a:rPr lang="en-US" dirty="0"/>
              <a:t>Extension and flexion must meet schedular criteria to warrant separate ratings (38 CFR 4.31).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Painful motion is not to be rated separately from or in addition to limited motion of the same joint.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21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Knee Subluxation/Instability (DC 5257)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567316" y="1971072"/>
            <a:ext cx="25759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cs typeface="Times New Roman" panose="02020603050405020304" pitchFamily="18" charset="0"/>
              </a:rPr>
              <a:t>Rating Schedule Criteria </a:t>
            </a: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3841193" y="1963470"/>
            <a:ext cx="25759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cs typeface="Times New Roman" panose="02020603050405020304" pitchFamily="18" charset="0"/>
              </a:rPr>
              <a:t>Evaluation Builder </a:t>
            </a: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624466" y="4057432"/>
            <a:ext cx="25759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cs typeface="Times New Roman" panose="02020603050405020304" pitchFamily="18" charset="0"/>
              </a:rPr>
              <a:t>DBQ Excerpt 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7E1FCB4-7C37-4DE4-B6BC-64C9E774014E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9" y="2384811"/>
            <a:ext cx="3166649" cy="1550822"/>
          </a:xfrm>
          <a:prstGeom prst="rect">
            <a:avLst/>
          </a:prstGeom>
          <a:ln w="63500" cap="sq">
            <a:solidFill>
              <a:srgbClr val="2D2DB9">
                <a:lumMod val="50000"/>
              </a:srgb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36BDE599-873B-4E3F-A6EC-FFED950C5CD8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9" y="4439946"/>
            <a:ext cx="3973398" cy="1410247"/>
          </a:xfrm>
          <a:prstGeom prst="rect">
            <a:avLst/>
          </a:prstGeom>
          <a:ln w="63500" cap="sq">
            <a:solidFill>
              <a:srgbClr val="2D2DB9">
                <a:lumMod val="50000"/>
              </a:srgb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4544B55-9531-4D93-B3A2-8CD2E79F661A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822" y="2286635"/>
            <a:ext cx="3741333" cy="1577181"/>
          </a:xfrm>
          <a:prstGeom prst="rect">
            <a:avLst/>
          </a:prstGeom>
          <a:ln w="63500" cap="sq">
            <a:solidFill>
              <a:srgbClr val="2D2DB9">
                <a:lumMod val="50000"/>
              </a:srgb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E0B0627B-54F4-4E82-B108-48BB340BE4F3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298" y="2877162"/>
            <a:ext cx="3143583" cy="1392791"/>
          </a:xfrm>
          <a:prstGeom prst="rect">
            <a:avLst/>
          </a:prstGeom>
          <a:ln w="63500" cap="sq">
            <a:solidFill>
              <a:srgbClr val="2D2DB9">
                <a:lumMod val="50000"/>
              </a:srgb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859C04C7-47B0-48E7-A4EF-5C49495C0C82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85" y="4597381"/>
            <a:ext cx="4010025" cy="1095375"/>
          </a:xfrm>
          <a:prstGeom prst="rect">
            <a:avLst/>
          </a:prstGeom>
          <a:ln w="63500" cap="sq">
            <a:solidFill>
              <a:srgbClr val="2D2DB9">
                <a:lumMod val="50000"/>
              </a:srgb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5934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3BCBE18-A343-41C2-A183-958C6F238053}&quot;/&gt;&lt;isInvalidForFieldText val=&quot;0&quot;/&gt;&lt;Image&gt;&lt;filename val=&quot;C:\Users\User\AppData\Local\Temp\CP1221249925093Session\CPTrustFolder1221249925093\PPTImport1221253172718\data\asimages\{23BCBE18-A343-41C2-A183-958C6F238053}_16.png&quot;/&gt;&lt;left val=&quot;36&quot;/&gt;&lt;top val=&quot;257&quot;/&gt;&lt;width val=&quot;412&quot;/&gt;&lt;height val=&quot;313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2&quot;/&gt;&lt;lineCharCount val=&quot;36&quot;/&gt;&lt;lineCharCount val=&quot;28&quot;/&gt;&lt;lineCharCount val=&quot;20&quot;/&gt;&lt;/TableIndex&gt;&lt;/ShapeTextInfo&gt;"/>
  <p:tag name="HTML_SHAPEINFO" val="&lt;ThreeDShapeInfo&gt;&lt;uuid val=&quot;{3B4D7F84-45E8-433E-917C-4D32C17D9CE4}&quot;/&gt;&lt;isInvalidForFieldText val=&quot;0&quot;/&gt;&lt;Image&gt;&lt;filename val=&quot;C:\Users\User\AppData\Local\Temp\CP1221249925093Session\CPTrustFolder1221249925093\PPTImport1221253172718\data\asimages\{3B4D7F84-45E8-433E-917C-4D32C17D9CE4}_16.png&quot;/&gt;&lt;left val=&quot;444&quot;/&gt;&lt;top val=&quot;400&quot;/&gt;&lt;width val=&quot;471&quot;/&gt;&lt;height val=&quot;162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7&quot;/&gt;&lt;lineCharCount val=&quot;41&quot;/&gt;&lt;lineCharCount val=&quot;6&quot;/&gt;&lt;/TableIndex&gt;&lt;/ShapeTextInfo&gt;"/>
  <p:tag name="HTML_SHAPEINFO" val="&lt;ThreeDShapeInfo&gt;&lt;uuid val=&quot;{8C6A4BCB-36E5-4955-8E75-65EAFD429669}&quot;/&gt;&lt;isInvalidForFieldText val=&quot;0&quot;/&gt;&lt;Image&gt;&lt;filename val=&quot;C:\Users\User\AppData\Local\Temp\CP1221249925093Session\CPTrustFolder1221249925093\PPTImport1221253172718\data\asimages\{8C6A4BCB-36E5-4955-8E75-65EAFD429669}_16.png&quot;/&gt;&lt;left val=&quot;439&quot;/&gt;&lt;top val=&quot;569&quot;/&gt;&lt;width val=&quot;475&quot;/&gt;&lt;height val=&quot;109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HTML_SHAPEINFO" val="&lt;ThreeDShapeInfo&gt;&lt;uuid val=&quot;{C4111C07-12F1-4DB9-B4F4-1C758F0A2DE5}&quot;/&gt;&lt;isInvalidForFieldText val=&quot;0&quot;/&gt;&lt;Image&gt;&lt;filename val=&quot;C:\Users\User\AppData\Local\Temp\CP1221249925093Session\CPTrustFolder1221249925093\PPTImport1221253172718\data\asimages\{C4111C07-12F1-4DB9-B4F4-1C758F0A2DE5}_17.png&quot;/&gt;&lt;left val=&quot;0&quot;/&gt;&lt;top val=&quot;76&quot;/&gt;&lt;width val=&quot;961&quot;/&gt;&lt;height val=&quot;122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AD138E13-3B3D-4E59-BF46-8C6B3D4E05DB}&quot;/&gt;&lt;isInvalidForFieldText val=&quot;0&quot;/&gt;&lt;Image&gt;&lt;filename val=&quot;C:\Users\User\AppData\Local\Temp\CP1221249925093Session\CPTrustFolder1221249925093\PPTImport1221253172718\data\asimages\{AD138E13-3B3D-4E59-BF46-8C6B3D4E05DB}_17.png&quot;/&gt;&lt;left val=&quot;727&quot;/&gt;&lt;top val=&quot;687&quot;/&gt;&lt;width val=&quot;226&quot;/&gt;&lt;height val=&quot;45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{94123838-B96F-4B43-A87A-8A1C34E85FF2}&quot;/&gt;&lt;isInvalidForFieldText val=&quot;0&quot;/&gt;&lt;Image&gt;&lt;filename val=&quot;C:\Users\User\AppData\Local\Temp\CP1221249925093Session\CPTrustFolder1221249925093\PPTImport1221253172718\data\asimages\{94123838-B96F-4B43-A87A-8A1C34E85FF2}_17.png&quot;/&gt;&lt;left val=&quot;51&quot;/&gt;&lt;top val=&quot;203&quot;/&gt;&lt;width val=&quot;274&quot;/&gt;&lt;height val=&quot;43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{B4341E21-DB5A-47E6-AA22-120C48D3D33E}&quot;/&gt;&lt;isInvalidForFieldText val=&quot;0&quot;/&gt;&lt;Image&gt;&lt;filename val=&quot;C:\Users\User\AppData\Local\Temp\CP1221249925093Session\CPTrustFolder1221249925093\PPTImport1221253172718\data\asimages\{B4341E21-DB5A-47E6-AA22-120C48D3D33E}_17.png&quot;/&gt;&lt;left val=&quot;357&quot;/&gt;&lt;top val=&quot;203&quot;/&gt;&lt;width val=&quot;274&quot;/&gt;&lt;height val=&quot;43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323A871B-3368-4D90-9399-DF02FFB49075}&quot;/&gt;&lt;isInvalidForFieldText val=&quot;0&quot;/&gt;&lt;Image&gt;&lt;filename val=&quot;C:\Users\User\AppData\Local\Temp\CP1221249925093Session\CPTrustFolder1221249925093\PPTImport1221253172718\data\asimages\{323A871B-3368-4D90-9399-DF02FFB49075}_17.png&quot;/&gt;&lt;left val=&quot;51&quot;/&gt;&lt;top val=&quot;452&quot;/&gt;&lt;width val=&quot;154&quot;/&gt;&lt;height val=&quot;43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{10D8EF4B-6566-40B8-BF67-A13BA67C704C}&quot;/&gt;&lt;isInvalidForFieldText val=&quot;0&quot;/&gt;&lt;Image&gt;&lt;filename val=&quot;C:\Users\User\AppData\Local\Temp\CP1221249925093Session\CPTrustFolder1221249925093\PPTImport1221253172718\data\asimages\{10D8EF4B-6566-40B8-BF67-A13BA67C704C}_17.png&quot;/&gt;&lt;left val=&quot;588&quot;/&gt;&lt;top val=&quot;408&quot;/&gt;&lt;width val=&quot;325&quot;/&gt;&lt;height val=&quot;43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7CD4003-5321-4868-9477-7E7AE2F4C61F}&quot;/&gt;&lt;isInvalidForFieldText val=&quot;0&quot;/&gt;&lt;Image&gt;&lt;filename val=&quot;C:\Users\User\AppData\Local\Temp\CP1221249925093Session\CPTrustFolder1221249925093\PPTImport1221253172718\data\asimages\{67CD4003-5321-4868-9477-7E7AE2F4C61F}_17.png&quot;/&gt;&lt;left val=&quot;45&quot;/&gt;&lt;top val=&quot;244&quot;/&gt;&lt;width val=&quot;297&quot;/&gt;&lt;height val=&quot;130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B2262C5-2D07-49A3-B7C6-521D0069A56A}&quot;/&gt;&lt;isInvalidForFieldText val=&quot;0&quot;/&gt;&lt;Image&gt;&lt;filename val=&quot;C:\Users\User\AppData\Local\Temp\CP1221249925093Session\CPTrustFolder1221249925093\PPTImport1221253172718\data\asimages\{8B2262C5-2D07-49A3-B7C6-521D0069A56A}_17.png&quot;/&gt;&lt;left val=&quot;361&quot;/&gt;&lt;top val=&quot;244&quot;/&gt;&lt;width val=&quot;545&quot;/&gt;&lt;height val=&quot;145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690BFC5-2DD3-4325-86D9-1B492DA0040B}&quot;/&gt;&lt;isInvalidForFieldText val=&quot;0&quot;/&gt;&lt;Image&gt;&lt;filename val=&quot;C:\Users\User\AppData\Local\Temp\CP1221249925093Session\CPTrustFolder1221249925093\PPTImport1221253172718\data\asimages\{C690BFC5-2DD3-4325-86D9-1B492DA0040B}_17.png&quot;/&gt;&lt;left val=&quot;657&quot;/&gt;&lt;top val=&quot;307&quot;/&gt;&lt;width val=&quot;283&quot;/&gt;&lt;height val=&quot;108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88F09B0-2BA6-4D2B-9A7A-CE7487B17A0E}&quot;/&gt;&lt;isInvalidForFieldText val=&quot;0&quot;/&gt;&lt;Image&gt;&lt;filename val=&quot;C:\Users\User\AppData\Local\Temp\CP1221249925093Session\CPTrustFolder1221249925093\PPTImport1221253172718\data\asimages\{D88F09B0-2BA6-4D2B-9A7A-CE7487B17A0E}_17.png&quot;/&gt;&lt;left val=&quot;192&quot;/&gt;&lt;top val=&quot;386&quot;/&gt;&lt;width val=&quot;396&quot;/&gt;&lt;height val=&quot;234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EDB8E62-DF98-41BA-9BB7-854A2F9AE2D9}&quot;/&gt;&lt;isInvalidForFieldText val=&quot;0&quot;/&gt;&lt;Image&gt;&lt;filename val=&quot;C:\Users\User\AppData\Local\Temp\CP1221249925093Session\CPTrustFolder1221249925093\PPTImport1221253172718\data\asimages\{EEDB8E62-DF98-41BA-9BB7-854A2F9AE2D9}_17.png&quot;/&gt;&lt;left val=&quot;594&quot;/&gt;&lt;top val=&quot;441&quot;/&gt;&lt;width val=&quot;348&quot;/&gt;&lt;height val=&quot;161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{0CAF8682-086A-4FD8-8A9D-9431D2F97783}&quot;/&gt;&lt;isInvalidForFieldText val=&quot;0&quot;/&gt;&lt;Image&gt;&lt;filename val=&quot;C:\Users\User\AppData\Local\Temp\CP1221249925093Session\CPTrustFolder1221249925093\PPTImport1221253172718\data\asimages\{0CAF8682-086A-4FD8-8A9D-9431D2F97783}_18.png&quot;/&gt;&lt;left val=&quot;0&quot;/&gt;&lt;top val=&quot;76&quot;/&gt;&lt;width val=&quot;961&quot;/&gt;&lt;height val=&quot;122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40&quot;/&gt;&lt;lineCharCount val=&quot;38&quot;/&gt;&lt;lineCharCount val=&quot;40&quot;/&gt;&lt;lineCharCount val=&quot;1&quot;/&gt;&lt;lineCharCount val=&quot;32&quot;/&gt;&lt;lineCharCount val=&quot;40&quot;/&gt;&lt;lineCharCount val=&quot;39&quot;/&gt;&lt;lineCharCount val=&quot;1&quot;/&gt;&lt;lineCharCount val=&quot;69&quot;/&gt;&lt;lineCharCount val=&quot;69&quot;/&gt;&lt;lineCharCount val=&quot;27&quot;/&gt;&lt;/TableIndex&gt;&lt;/ShapeTextInfo&gt;"/>
  <p:tag name="HTML_SHAPEINFO" val="&lt;ThreeDShapeInfo&gt;&lt;uuid val=&quot;{D019F2DB-F6FE-46A5-8BB8-10E2C0DB8749}&quot;/&gt;&lt;isInvalidForFieldText val=&quot;0&quot;/&gt;&lt;Image&gt;&lt;filename val=&quot;C:\Users\User\AppData\Local\Temp\CP1221249925093Session\CPTrustFolder1221249925093\PPTImport1221253172718\data\asimages\{D019F2DB-F6FE-46A5-8BB8-10E2C0DB8749}_18.png&quot;/&gt;&lt;left val=&quot;42&quot;/&gt;&lt;top val=&quot;212&quot;/&gt;&lt;width val=&quot;870&quot;/&gt;&lt;height val=&quot;420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D3F6BD7-C1C4-4C6D-BA8B-2733CBEECCD4}&quot;/&gt;&lt;isInvalidForFieldText val=&quot;0&quot;/&gt;&lt;Image&gt;&lt;filename val=&quot;C:\Users\User\AppData\Local\Temp\CP1221249925093Session\CPTrustFolder1221249925093\PPTImport1221253172718\data\asimages\{DD3F6BD7-C1C4-4C6D-BA8B-2733CBEECCD4}_18.png&quot;/&gt;&lt;left val=&quot;727&quot;/&gt;&lt;top val=&quot;687&quot;/&gt;&lt;width val=&quot;226&quot;/&gt;&lt;height val=&quot;45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{F86EB842-6346-4FD6-8E49-69DA67B94B52}&quot;/&gt;&lt;isInvalidForFieldText val=&quot;0&quot;/&gt;&lt;Image&gt;&lt;filename val=&quot;C:\Users\User\AppData\Local\Temp\CP1221249925093Session\CPTrustFolder1221249925093\PPTImport1221253172718\data\asimages\{F86EB842-6346-4FD6-8E49-69DA67B94B52}_19.png&quot;/&gt;&lt;left val=&quot;0&quot;/&gt;&lt;top val=&quot;76&quot;/&gt;&lt;width val=&quot;961&quot;/&gt;&lt;height val=&quot;122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3&quot;/&gt;&lt;lineCharCount val=&quot;27&quot;/&gt;&lt;lineCharCount val=&quot;31&quot;/&gt;&lt;/TableIndex&gt;&lt;/ShapeTextInfo&gt;"/>
  <p:tag name="HTML_SHAPEINFO" val="&lt;ThreeDShapeInfo&gt;&lt;uuid val=&quot;{260F2551-DFB8-4F4E-8A1D-90018A3AA7E7}&quot;/&gt;&lt;isInvalidForFieldText val=&quot;0&quot;/&gt;&lt;Image&gt;&lt;filename val=&quot;C:\Users\User\AppData\Local\Temp\CP1221249925093Session\CPTrustFolder1221249925093\PPTImport1221253172718\data\asimages\{260F2551-DFB8-4F4E-8A1D-90018A3AA7E7}_19.png&quot;/&gt;&lt;left val=&quot;42&quot;/&gt;&lt;top val=&quot;212&quot;/&gt;&lt;width val=&quot;513&quot;/&gt;&lt;height val=&quot;117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5DC0487-BDF1-46D4-BB1B-F424EEFB79AF}&quot;/&gt;&lt;isInvalidForFieldText val=&quot;0&quot;/&gt;&lt;Image&gt;&lt;filename val=&quot;C:\Users\User\AppData\Local\Temp\CP1221249925093Session\CPTrustFolder1221249925093\PPTImport1221253172718\data\asimages\{25DC0487-BDF1-46D4-BB1B-F424EEFB79AF}_19.png&quot;/&gt;&lt;left val=&quot;727&quot;/&gt;&lt;top val=&quot;687&quot;/&gt;&lt;width val=&quot;226&quot;/&gt;&lt;height val=&quot;45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6DE9FED-0E10-4C8D-B250-C3671322BF22}&quot;/&gt;&lt;isInvalidForFieldText val=&quot;0&quot;/&gt;&lt;Image&gt;&lt;filename val=&quot;C:\Users\User\AppData\Local\Temp\CP1221249925093Session\CPTrustFolder1221249925093\PPTImport1221253172718\data\asimages\{86DE9FED-0E10-4C8D-B250-C3671322BF22}_19.png&quot;/&gt;&lt;left val=&quot;546&quot;/&gt;&lt;top val=&quot;195&quot;/&gt;&lt;width val=&quot;372&quot;/&gt;&lt;height val=&quot;458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23&quot;/&gt;&lt;lineCharCount val=&quot;33&quot;/&gt;&lt;/TableIndex&gt;&lt;/ShapeTextInfo&gt;"/>
  <p:tag name="HTML_SHAPEINFO" val="&lt;ThreeDShapeInfo&gt;&lt;uuid val=&quot;{6F07C3C2-DA60-469A-9229-D30EAF9B8CDE}&quot;/&gt;&lt;isInvalidForFieldText val=&quot;0&quot;/&gt;&lt;Image&gt;&lt;filename val=&quot;C:\Users\User\AppData\Local\Temp\CP1221249925093Session\CPTrustFolder1221249925093\PPTImport1221253172718\data\asimages\{6F07C3C2-DA60-469A-9229-D30EAF9B8CDE}_19.png&quot;/&gt;&lt;left val=&quot;49&quot;/&gt;&lt;top val=&quot;337&quot;/&gt;&lt;width val=&quot;505&quot;/&gt;&lt;height val=&quot;125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7&quot;/&gt;&lt;lineCharCount val=&quot;46&quot;/&gt;&lt;lineCharCount val=&quot;29&quot;/&gt;&lt;/TableIndex&gt;&lt;/ShapeTextInfo&gt;"/>
  <p:tag name="HTML_SHAPEINFO" val="&lt;ThreeDShapeInfo&gt;&lt;uuid val=&quot;{BF190BEF-1E37-4414-9249-33173B78111B}&quot;/&gt;&lt;isInvalidForFieldText val=&quot;0&quot;/&gt;&lt;Image&gt;&lt;filename val=&quot;C:\Users\User\AppData\Local\Temp\CP1221249925093Session\CPTrustFolder1221249925093\PPTImport1221253172718\data\asimages\{BF190BEF-1E37-4414-9249-33173B78111B}_19.png&quot;/&gt;&lt;left val=&quot;44&quot;/&gt;&lt;top val=&quot;469&quot;/&gt;&lt;width val=&quot;519&quot;/&gt;&lt;height val=&quot;109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1&quot;/&gt;&lt;/TableIndex&gt;&lt;/ShapeTextInfo&gt;"/>
  <p:tag name="HTML_SHAPEINFO" val="&lt;ThreeDShapeInfo&gt;&lt;uuid val=&quot;{79F4ED81-B082-4365-9925-A672B0EFA1F2}&quot;/&gt;&lt;isInvalidForFieldText val=&quot;0&quot;/&gt;&lt;Image&gt;&lt;filename val=&quot;C:\Users\User\AppData\Local\Temp\CP1221249925093Session\CPTrustFolder1221249925093\PPTImport1221253172718\data\asimages\{79F4ED81-B082-4365-9925-A672B0EFA1F2}_20.png&quot;/&gt;&lt;left val=&quot;0&quot;/&gt;&lt;top val=&quot;76&quot;/&gt;&lt;width val=&quot;961&quot;/&gt;&lt;height val=&quot;122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AF29344-CDC5-4BE6-BD3E-BE818A3C3317}&quot;/&gt;&lt;isInvalidForFieldText val=&quot;0&quot;/&gt;&lt;Image&gt;&lt;filename val=&quot;C:\Users\User\AppData\Local\Temp\CP1221249925093Session\CPTrustFolder1221249925093\PPTImport1221253172718\data\asimages\{CAF29344-CDC5-4BE6-BD3E-BE818A3C3317}_20.png&quot;/&gt;&lt;left val=&quot;727&quot;/&gt;&lt;top val=&quot;687&quot;/&gt;&lt;width val=&quot;226&quot;/&gt;&lt;height val=&quot;45&quot;/&gt;&lt;hasText val=&quot;1&quot;/&gt;&lt;/Image&gt;&lt;/ThreeDShape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{391F0E6D-F99C-453F-8198-945E6714AF5B}&quot;/&gt;&lt;isInvalidForFieldText val=&quot;0&quot;/&gt;&lt;Image&gt;&lt;filename val=&quot;C:\Users\User\AppData\Local\Temp\CP1221249925093Session\CPTrustFolder1221249925093\PPTImport1221253172718\data\asimages\{391F0E6D-F99C-453F-8198-945E6714AF5B}_20.png&quot;/&gt;&lt;left val=&quot;518&quot;/&gt;&lt;top val=&quot;196&quot;/&gt;&lt;width val=&quot;264&quot;/&gt;&lt;height val=&quot;43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{382EE4A3-E379-4518-9194-730FABAC666C}&quot;/&gt;&lt;isInvalidForFieldText val=&quot;0&quot;/&gt;&lt;Image&gt;&lt;filename val=&quot;C:\Users\User\AppData\Local\Temp\CP1221249925093Session\CPTrustFolder1221249925093\PPTImport1221253172718\data\asimages\{382EE4A3-E379-4518-9194-730FABAC666C}_20.png&quot;/&gt;&lt;left val=&quot;227&quot;/&gt;&lt;top val=&quot;590&quot;/&gt;&lt;width val=&quot;263&quot;/&gt;&lt;height val=&quot;43&quot;/&gt;&lt;hasText val=&quot;1&quot;/&gt;&lt;/Image&gt;&lt;/ThreeDShape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{BF940B29-499A-4E40-8318-9272FC83E150}&quot;/&gt;&lt;isInvalidForFieldText val=&quot;0&quot;/&gt;&lt;Image&gt;&lt;filename val=&quot;C:\Users\User\AppData\Local\Temp\CP1221249925093Session\CPTrustFolder1221249925093\PPTImport1221253172718\data\asimages\{BF940B29-499A-4E40-8318-9272FC83E150}_20.png&quot;/&gt;&lt;left val=&quot;152&quot;/&gt;&lt;top val=&quot;196&quot;/&gt;&lt;width val=&quot;206&quot;/&gt;&lt;height val=&quot;43&quot;/&gt;&lt;hasText val=&quot;1&quot;/&gt;&lt;/Image&gt;&lt;/ThreeDShape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{65DE8EA7-B629-426E-B200-4EE5F5F5AE66}&quot;/&gt;&lt;isInvalidForFieldText val=&quot;0&quot;/&gt;&lt;Image&gt;&lt;filename val=&quot;C:\Users\User\AppData\Local\Temp\CP1221249925093Session\CPTrustFolder1221249925093\PPTImport1221253172718\data\asimages\{65DE8EA7-B629-426E-B200-4EE5F5F5AE66}_20.png&quot;/&gt;&lt;left val=&quot;597&quot;/&gt;&lt;top val=&quot;397&quot;/&gt;&lt;width val=&quot;206&quot;/&gt;&lt;height val=&quot;43&quot;/&gt;&lt;hasText val=&quot;1&quot;/&gt;&lt;/Image&gt;&lt;/ThreeDShape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93045C-CC4C-45E7-9A8D-76418CB95962}&quot;/&gt;&lt;isInvalidForFieldText val=&quot;0&quot;/&gt;&lt;Image&gt;&lt;filename val=&quot;C:\Users\User\AppData\Local\Temp\CP1221249925093Session\CPTrustFolder1221249925093\PPTImport1221253172718\data\asimages\{0793045C-CC4C-45E7-9A8D-76418CB95962}_20.png&quot;/&gt;&lt;left val=&quot;24&quot;/&gt;&lt;top val=&quot;224&quot;/&gt;&lt;width val=&quot;391&quot;/&gt;&lt;height val=&quot;269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0E392F9-867F-4CF2-959A-21CEA5021027}&quot;/&gt;&lt;isInvalidForFieldText val=&quot;0&quot;/&gt;&lt;Image&gt;&lt;filename val=&quot;C:\Users\User\AppData\Local\Temp\CP1221249925093Session\CPTrustFolder1221249925093\PPTImport1221253172718\data\asimages\{00E392F9-867F-4CF2-959A-21CEA5021027}_20.png&quot;/&gt;&lt;left val=&quot;410&quot;/&gt;&lt;top val=&quot;224&quot;/&gt;&lt;width val=&quot;529&quot;/&gt;&lt;height val=&quot;179&quot;/&gt;&lt;hasText val=&quot;1&quot;/&gt;&lt;/Image&gt;&lt;/ThreeDShape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E2EF0A4-C577-493E-B728-6AF082165179}&quot;/&gt;&lt;isInvalidForFieldText val=&quot;0&quot;/&gt;&lt;Image&gt;&lt;filename val=&quot;C:\Users\User\AppData\Local\Temp\CP1221249925093Session\CPTrustFolder1221249925093\PPTImport1221253172718\data\asimages\{AE2EF0A4-C577-493E-B728-6AF082165179}_20.png&quot;/&gt;&lt;left val=&quot;526&quot;/&gt;&lt;top val=&quot;429&quot;/&gt;&lt;width val=&quot;414&quot;/&gt;&lt;height val=&quot;169&quot;/&gt;&lt;hasText val=&quot;1&quot;/&gt;&lt;/Image&gt;&lt;/ThreeDShape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E037063-1528-448B-9533-C59730EAE0F2}&quot;/&gt;&lt;isInvalidForFieldText val=&quot;0&quot;/&gt;&lt;Image&gt;&lt;filename val=&quot;C:\Users\User\AppData\Local\Temp\CP1221249925093Session\CPTrustFolder1221249925093\PPTImport1221253172718\data\asimages\{AE037063-1528-448B-9533-C59730EAE0F2}_20.png&quot;/&gt;&lt;left val=&quot;18&quot;/&gt;&lt;top val=&quot;513&quot;/&gt;&lt;width val=&quot;512&quot;/&gt;&lt;height val=&quot;86&quot;/&gt;&lt;hasText val=&quot;1&quot;/&gt;&lt;/Image&gt;&lt;/ThreeDShape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{4E8DBD3E-6455-4FDB-B155-64302AAA699D}&quot;/&gt;&lt;isInvalidForFieldText val=&quot;0&quot;/&gt;&lt;Image&gt;&lt;filename val=&quot;C:\Users\User\AppData\Local\Temp\CP1221249925093Session\CPTrustFolder1221249925093\PPTImport1221253172718\data\asimages\{4E8DBD3E-6455-4FDB-B155-64302AAA699D}_21.png&quot;/&gt;&lt;left val=&quot;0&quot;/&gt;&lt;top val=&quot;76&quot;/&gt;&lt;width val=&quot;961&quot;/&gt;&lt;height val=&quot;122&quot;/&gt;&lt;hasText val=&quot;1&quot;/&gt;&lt;/Image&gt;&lt;/ThreeDShape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7&quot;/&gt;&lt;lineCharCount val=&quot;51&quot;/&gt;&lt;lineCharCount val=&quot;1&quot;/&gt;&lt;lineCharCount val=&quot;66&quot;/&gt;&lt;lineCharCount val=&quot;65&quot;/&gt;&lt;lineCharCount val=&quot;14&quot;/&gt;&lt;lineCharCount val=&quot;1&quot;/&gt;&lt;lineCharCount val=&quot;67&quot;/&gt;&lt;lineCharCount val=&quot;59&quot;/&gt;&lt;/TableIndex&gt;&lt;/ShapeTextInfo&gt;"/>
  <p:tag name="HTML_SHAPEINFO" val="&lt;ThreeDShapeInfo&gt;&lt;uuid val=&quot;{E6C4CAE0-B211-4F8C-9333-3490527DAA80}&quot;/&gt;&lt;isInvalidForFieldText val=&quot;0&quot;/&gt;&lt;Image&gt;&lt;filename val=&quot;C:\Users\User\AppData\Local\Temp\CP1221249925093Session\CPTrustFolder1221249925093\PPTImport1221253172718\data\asimages\{E6C4CAE0-B211-4F8C-9333-3490527DAA80}_21.png&quot;/&gt;&lt;left val=&quot;42&quot;/&gt;&lt;top val=&quot;212&quot;/&gt;&lt;width val=&quot;870&quot;/&gt;&lt;height val=&quot;415&quot;/&gt;&lt;hasText val=&quot;1&quot;/&gt;&lt;/Image&gt;&lt;/ThreeDShape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49670A3-0C10-4241-88D3-5F97C4D1D9DD}&quot;/&gt;&lt;isInvalidForFieldText val=&quot;0&quot;/&gt;&lt;Image&gt;&lt;filename val=&quot;C:\Users\User\AppData\Local\Temp\CP1221249925093Session\CPTrustFolder1221249925093\PPTImport1221253172718\data\asimages\{049670A3-0C10-4241-88D3-5F97C4D1D9DD}_21.png&quot;/&gt;&lt;left val=&quot;727&quot;/&gt;&lt;top val=&quot;687&quot;/&gt;&lt;width val=&quot;226&quot;/&gt;&lt;height val=&quot;45&quot;/&gt;&lt;hasText val=&quot;1&quot;/&gt;&lt;/Image&gt;&lt;/ThreeDShape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{15812D91-30F7-4134-A025-9DC08BFCAABF}&quot;/&gt;&lt;isInvalidForFieldText val=&quot;0&quot;/&gt;&lt;Image&gt;&lt;filename val=&quot;C:\Users\User\AppData\Local\Temp\CP1221249925093Session\CPTrustFolder1221249925093\PPTImport1221253172718\data\asimages\{15812D91-30F7-4134-A025-9DC08BFCAABF}_22.png&quot;/&gt;&lt;left val=&quot;0&quot;/&gt;&lt;top val=&quot;76&quot;/&gt;&lt;width val=&quot;961&quot;/&gt;&lt;height val=&quot;122&quot;/&gt;&lt;hasText val=&quot;1&quot;/&gt;&lt;/Image&gt;&lt;/ThreeDShape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4&quot;/&gt;&lt;lineCharCount val=&quot;64&quot;/&gt;&lt;lineCharCount val=&quot;12&quot;/&gt;&lt;lineCharCount val=&quot;70&quot;/&gt;&lt;lineCharCount val=&quot;70&quot;/&gt;&lt;lineCharCount val=&quot;9&quot;/&gt;&lt;lineCharCount val=&quot;64&quot;/&gt;&lt;lineCharCount val=&quot;54&quot;/&gt;&lt;lineCharCount val=&quot;65&quot;/&gt;&lt;lineCharCount val=&quot;62&quot;/&gt;&lt;lineCharCount val=&quot;61&quot;/&gt;&lt;lineCharCount val=&quot;55&quot;/&gt;&lt;lineCharCount val=&quot;66&quot;/&gt;&lt;lineCharCount val=&quot;70&quot;/&gt;&lt;lineCharCount val=&quot;1&quot;/&gt;&lt;/TableIndex&gt;&lt;/ShapeTextInfo&gt;"/>
  <p:tag name="HTML_SHAPEINFO" val="&lt;ThreeDShapeInfo&gt;&lt;uuid val=&quot;{F0406527-5794-455F-9D47-7F2428717733}&quot;/&gt;&lt;isInvalidForFieldText val=&quot;0&quot;/&gt;&lt;Image&gt;&lt;filename val=&quot;C:\Users\User\AppData\Local\Temp\CP1221249925093Session\CPTrustFolder1221249925093\PPTImport1221253172718\data\asimages\{F0406527-5794-455F-9D47-7F2428717733}_22.png&quot;/&gt;&lt;left val=&quot;42&quot;/&gt;&lt;top val=&quot;193&quot;/&gt;&lt;width val=&quot;872&quot;/&gt;&lt;height val=&quot;481&quot;/&gt;&lt;hasText val=&quot;1&quot;/&gt;&lt;/Image&gt;&lt;/ThreeDShape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755D37F-6736-482B-8034-5AB7E2940690}&quot;/&gt;&lt;isInvalidForFieldText val=&quot;0&quot;/&gt;&lt;Image&gt;&lt;filename val=&quot;C:\Users\User\AppData\Local\Temp\CP1221249925093Session\CPTrustFolder1221249925093\PPTImport1221253172718\data\asimages\{6755D37F-6736-482B-8034-5AB7E2940690}_22.png&quot;/&gt;&lt;left val=&quot;727&quot;/&gt;&lt;top val=&quot;687&quot;/&gt;&lt;width val=&quot;226&quot;/&gt;&lt;height val=&quot;45&quot;/&gt;&lt;hasText val=&quot;1&quot;/&gt;&lt;/Image&gt;&lt;/ThreeDShape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{1A55A2F5-F8F4-46D8-AEC4-E5BAE369A2DD}&quot;/&gt;&lt;isInvalidForFieldText val=&quot;0&quot;/&gt;&lt;Image&gt;&lt;filename val=&quot;C:\Users\User\AppData\Local\Temp\CP1221249925093Session\CPTrustFolder1221249925093\PPTImport1221253172718\data\asimages\{1A55A2F5-F8F4-46D8-AEC4-E5BAE369A2DD}_23.png&quot;/&gt;&lt;left val=&quot;0&quot;/&gt;&lt;top val=&quot;76&quot;/&gt;&lt;width val=&quot;961&quot;/&gt;&lt;height val=&quot;122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1&quot;/&gt;&lt;lineCharCount val=&quot;67&quot;/&gt;&lt;lineCharCount val=&quot;61&quot;/&gt;&lt;lineCharCount val=&quot;59&quot;/&gt;&lt;lineCharCount val=&quot;1&quot;/&gt;&lt;lineCharCount val=&quot;71&quot;/&gt;&lt;lineCharCount val=&quot;1&quot;/&gt;&lt;lineCharCount val=&quot;52&quot;/&gt;&lt;/TableIndex&gt;&lt;/ShapeTextInfo&gt;"/>
  <p:tag name="HTML_SHAPEINFO" val="&lt;ThreeDShapeInfo&gt;&lt;uuid val=&quot;{EDA2FD63-68F1-43E2-B56A-2C88088F869B}&quot;/&gt;&lt;isInvalidForFieldText val=&quot;0&quot;/&gt;&lt;Image&gt;&lt;filename val=&quot;C:\Users\User\AppData\Local\Temp\CP1221249925093Session\CPTrustFolder1221249925093\PPTImport1221253172718\data\asimages\{EDA2FD63-68F1-43E2-B56A-2C88088F869B}_23.png&quot;/&gt;&lt;left val=&quot;42&quot;/&gt;&lt;top val=&quot;212&quot;/&gt;&lt;width val=&quot;873&quot;/&gt;&lt;height val=&quot;415&quot;/&gt;&lt;hasText val=&quot;1&quot;/&gt;&lt;/Image&gt;&lt;/ThreeDShape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0D512C0-BC08-40DF-86D0-91C90DDAD78D}&quot;/&gt;&lt;isInvalidForFieldText val=&quot;0&quot;/&gt;&lt;Image&gt;&lt;filename val=&quot;C:\Users\User\AppData\Local\Temp\CP1221249925093Session\CPTrustFolder1221249925093\PPTImport1221253172718\data\asimages\{00D512C0-BC08-40DF-86D0-91C90DDAD78D}_23.png&quot;/&gt;&lt;left val=&quot;727&quot;/&gt;&lt;top val=&quot;687&quot;/&gt;&lt;width val=&quot;226&quot;/&gt;&lt;height val=&quot;45&quot;/&gt;&lt;hasText val=&quot;1&quot;/&gt;&lt;/Image&gt;&lt;/ThreeDShape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75EA09CF-8303-4DC6-B878-868A313A6FE9}&quot;/&gt;&lt;isInvalidForFieldText val=&quot;0&quot;/&gt;&lt;Image&gt;&lt;filename val=&quot;C:\Users\User\AppData\Local\Temp\CP1221249925093Session\CPTrustFolder1221249925093\PPTImport1221253172718\data\asimages\{75EA09CF-8303-4DC6-B878-868A313A6FE9}_24.png&quot;/&gt;&lt;left val=&quot;0&quot;/&gt;&lt;top val=&quot;278&quot;/&gt;&lt;width val=&quot;961&quot;/&gt;&lt;height val=&quot;202&quot;/&gt;&lt;hasText val=&quot;1&quot;/&gt;&lt;/Image&gt;&lt;/ThreeDShape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B84F397F-E940-4315-BB78-2C064EC8B4F5}&quot;/&gt;&lt;isInvalidForFieldText val=&quot;0&quot;/&gt;&lt;Image&gt;&lt;filename val=&quot;C:\Users\User\AppData\Local\Temp\CP1221249925093Session\CPTrustFolder1221249925093\PPTImport1221253172718\data\asimages\{B84F397F-E940-4315-BB78-2C064EC8B4F5}_24.png&quot;/&gt;&lt;left val=&quot;727&quot;/&gt;&lt;top val=&quot;687&quot;/&gt;&lt;width val=&quot;226&quot;/&gt;&lt;height val=&quot;4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PRESENTER_DUMMYTAG" val="&lt;DummyForForceWrite&gt;&lt;/DummyForForceWrite&gt;"/>
  <p:tag name="HTML_SHAPEINFO" val="&lt;ThreeDShapeInfo&gt;&lt;uuid val=&quot;{43A39FA8-9C36-4F78-A4F2-5ADB2EDB4F90}&quot;/&gt;&lt;isInvalidForFieldText val=&quot;0&quot;/&gt;&lt;Image&gt;&lt;filename val=&quot;C:\Users\User\AppData\Local\Temp\CP1221249925093Session\CPTrustFolder1221249925093\PPTImport1221253172718\data\asimages\{43A39FA8-9C36-4F78-A4F2-5ADB2EDB4F90}_1.png&quot;/&gt;&lt;left val=&quot;59&quot;/&gt;&lt;top val=&quot;288&quot;/&gt;&lt;width val=&quot;841&quot;/&gt;&lt;height val=&quot;135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5CA6CC2B-D8DF-441E-80AE-EA1DFA31DCF7}&quot;/&gt;&lt;isInvalidForFieldText val=&quot;0&quot;/&gt;&lt;Image&gt;&lt;filename val=&quot;C:\Users\User\AppData\Local\Temp\CP1221249925093Session\CPTrustFolder1221249925093\PPTImport1221253172718\data\asimages\{5CA6CC2B-D8DF-441E-80AE-EA1DFA31DCF7}_1.png&quot;/&gt;&lt;left val=&quot;71&quot;/&gt;&lt;top val=&quot;491&quot;/&gt;&lt;width val=&quot;249&quot;/&gt;&lt;height val=&quot;93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PRESENTER_DUMMYTAG" val="&lt;DummyForForceWrite&gt;&lt;/DummyForForceWrite&gt;"/>
  <p:tag name="HTML_SHAPEINFO" val="&lt;ThreeDShapeInfo&gt;&lt;uuid val=&quot;{572545AE-010C-4EE2-8497-BE8823F362DB}&quot;/&gt;&lt;isInvalidForFieldText val=&quot;0&quot;/&gt;&lt;Image&gt;&lt;filename val=&quot;C:\Users\User\AppData\Local\Temp\CP1221249925093Session\CPTrustFolder1221249925093\PPTImport1221253172718\data\asimages\{572545AE-010C-4EE2-8497-BE8823F362DB}_1.png&quot;/&gt;&lt;left val=&quot;639&quot;/&gt;&lt;top val=&quot;491&quot;/&gt;&lt;width val=&quot;249&quot;/&gt;&lt;height val=&quot;9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C8770703-90AA-454C-A95E-EBB53814B5A9}&quot;/&gt;&lt;isInvalidForFieldText val=&quot;0&quot;/&gt;&lt;Image&gt;&lt;filename val=&quot;C:\Users\User\AppData\Local\Temp\CP1221249925093Session\CPTrustFolder1221249925093\PPTImport1221253172718\data\asimages\{C8770703-90AA-454C-A95E-EBB53814B5A9}_2.png&quot;/&gt;&lt;left val=&quot;0&quot;/&gt;&lt;top val=&quot;76&quot;/&gt;&lt;width val=&quot;961&quot;/&gt;&lt;height val=&quot;12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6&quot;/&gt;&lt;lineCharCount val=&quot;72&quot;/&gt;&lt;lineCharCount val=&quot;38&quot;/&gt;&lt;/TableIndex&gt;&lt;/ShapeTextInfo&gt;"/>
  <p:tag name="HTML_SHAPEINFO" val="&lt;ThreeDShapeInfo&gt;&lt;uuid val=&quot;{FB7381D4-466C-44F3-ADC2-D5CA1B346D45}&quot;/&gt;&lt;isInvalidForFieldText val=&quot;0&quot;/&gt;&lt;Image&gt;&lt;filename val=&quot;C:\Users\User\AppData\Local\Temp\CP1221249925093Session\CPTrustFolder1221249925093\PPTImport1221253172718\data\asimages\{FB7381D4-466C-44F3-ADC2-D5CA1B346D45}_2.png&quot;/&gt;&lt;left val=&quot;40&quot;/&gt;&lt;top val=&quot;212&quot;/&gt;&lt;width val=&quot;878&quot;/&gt;&lt;height val=&quot;121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59686D8-6AFF-454E-908E-66DEF7D3011A}&quot;/&gt;&lt;isInvalidForFieldText val=&quot;0&quot;/&gt;&lt;Image&gt;&lt;filename val=&quot;C:\Users\User\AppData\Local\Temp\CP1221249925093Session\CPTrustFolder1221249925093\PPTImport1221253172718\data\asimages\{359686D8-6AFF-454E-908E-66DEF7D3011A}_2.png&quot;/&gt;&lt;left val=&quot;727&quot;/&gt;&lt;top val=&quot;687&quot;/&gt;&lt;width val=&quot;226&quot;/&gt;&lt;height val=&quot;4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FBB76DE8-53C5-4C0A-86F2-8EE76D3B3EC7}&quot;/&gt;&lt;isInvalidForFieldText val=&quot;0&quot;/&gt;&lt;Image&gt;&lt;filename val=&quot;C:\Users\User\AppData\Local\Temp\CP1221249925093Session\CPTrustFolder1221249925093\PPTImport1221253172718\data\asimages\{FBB76DE8-53C5-4C0A-86F2-8EE76D3B3EC7}_3.png&quot;/&gt;&lt;left val=&quot;0&quot;/&gt;&lt;top val=&quot;76&quot;/&gt;&lt;width val=&quot;961&quot;/&gt;&lt;height val=&quot;122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61&quot;/&gt;&lt;lineCharCount val=&quot;25&quot;/&gt;&lt;lineCharCount val=&quot;31&quot;/&gt;&lt;lineCharCount val=&quot;26&quot;/&gt;&lt;lineCharCount val=&quot;36&quot;/&gt;&lt;lineCharCount val=&quot;30&quot;/&gt;&lt;lineCharCount val=&quot;57&quot;/&gt;&lt;lineCharCount val=&quot;64&quot;/&gt;&lt;lineCharCount val=&quot;67&quot;/&gt;&lt;lineCharCount val=&quot;10&quot;/&gt;&lt;/TableIndex&gt;&lt;/ShapeTextInfo&gt;"/>
  <p:tag name="HTML_SHAPEINFO" val="&lt;ThreeDShapeInfo&gt;&lt;uuid val=&quot;{94C21B61-4A3C-45CC-9B86-AF0F578F4784}&quot;/&gt;&lt;isInvalidForFieldText val=&quot;0&quot;/&gt;&lt;Image&gt;&lt;filename val=&quot;C:\Users\User\AppData\Local\Temp\CP1221249925093Session\CPTrustFolder1221249925093\PPTImport1221253172718\data\asimages\{94C21B61-4A3C-45CC-9B86-AF0F578F4784}_3.png&quot;/&gt;&lt;left val=&quot;42&quot;/&gt;&lt;top val=&quot;212&quot;/&gt;&lt;width val=&quot;870&quot;/&gt;&lt;height val=&quot;415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0D166AFC-0022-4548-820E-60BA45D3B285}&quot;/&gt;&lt;isInvalidForFieldText val=&quot;0&quot;/&gt;&lt;Image&gt;&lt;filename val=&quot;C:\Users\User\AppData\Local\Temp\CP1221249925093Session\CPTrustFolder1221249925093\PPTImport1221253172718\data\asimages\{0D166AFC-0022-4548-820E-60BA45D3B285}_3.png&quot;/&gt;&lt;left val=&quot;727&quot;/&gt;&lt;top val=&quot;687&quot;/&gt;&lt;width val=&quot;226&quot;/&gt;&lt;height val=&quot;4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A7971A34-6DE2-4B93-99FE-85A145670F90}&quot;/&gt;&lt;isInvalidForFieldText val=&quot;0&quot;/&gt;&lt;Image&gt;&lt;filename val=&quot;C:\Users\User\AppData\Local\Temp\CP1221249925093Session\CPTrustFolder1221249925093\PPTImport1221253172718\data\asimages\{A7971A34-6DE2-4B93-99FE-85A145670F90}_4.png&quot;/&gt;&lt;left val=&quot;0&quot;/&gt;&lt;top val=&quot;76&quot;/&gt;&lt;width val=&quot;961&quot;/&gt;&lt;height val=&quot;122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39&quot;/&gt;&lt;lineCharCount val=&quot;41&quot;/&gt;&lt;lineCharCount val=&quot;44&quot;/&gt;&lt;lineCharCount val=&quot;44&quot;/&gt;&lt;lineCharCount val=&quot;43&quot;/&gt;&lt;lineCharCount val=&quot;44&quot;/&gt;&lt;lineCharCount val=&quot;52&quot;/&gt;&lt;/TableIndex&gt;&lt;/ShapeTextInfo&gt;"/>
  <p:tag name="HTML_SHAPEINFO" val="&lt;ThreeDShapeInfo&gt;&lt;uuid val=&quot;{A4A2175B-1E27-4D55-BC8A-A31DCE912063}&quot;/&gt;&lt;isInvalidForFieldText val=&quot;0&quot;/&gt;&lt;Image&gt;&lt;filename val=&quot;C:\Users\User\AppData\Local\Temp\CP1221249925093Session\CPTrustFolder1221249925093\PPTImport1221253172718\data\asimages\{A4A2175B-1E27-4D55-BC8A-A31DCE912063}_4.png&quot;/&gt;&lt;left val=&quot;42&quot;/&gt;&lt;top val=&quot;212&quot;/&gt;&lt;width val=&quot;870&quot;/&gt;&lt;height val=&quot;415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1208DC2C-BB1E-44CD-80F9-AF1B7E3D4F0D}&quot;/&gt;&lt;isInvalidForFieldText val=&quot;0&quot;/&gt;&lt;Image&gt;&lt;filename val=&quot;C:\Users\User\AppData\Local\Temp\CP1221249925093Session\CPTrustFolder1221249925093\PPTImport1221253172718\data\asimages\{1208DC2C-BB1E-44CD-80F9-AF1B7E3D4F0D}_4.png&quot;/&gt;&lt;left val=&quot;727&quot;/&gt;&lt;top val=&quot;687&quot;/&gt;&lt;width val=&quot;226&quot;/&gt;&lt;height val=&quot;4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{B593AEEB-86ED-470F-B890-0842E1986E43}&quot;/&gt;&lt;isInvalidForFieldText val=&quot;0&quot;/&gt;&lt;Image&gt;&lt;filename val=&quot;C:\Users\User\AppData\Local\Temp\CP1221249925093Session\CPTrustFolder1221249925093\PPTImport1221253172718\data\asimages\{B593AEEB-86ED-470F-B890-0842E1986E43}_5.png&quot;/&gt;&lt;left val=&quot;0&quot;/&gt;&lt;top val=&quot;76&quot;/&gt;&lt;width val=&quot;961&quot;/&gt;&lt;height val=&quot;122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81A76BE-8B1B-48FD-8B7B-FDD807961321}&quot;/&gt;&lt;isInvalidForFieldText val=&quot;0&quot;/&gt;&lt;Image&gt;&lt;filename val=&quot;C:\Users\User\AppData\Local\Temp\CP1221249925093Session\CPTrustFolder1221249925093\PPTImport1221253172718\data\asimages\{381A76BE-8B1B-48FD-8B7B-FDD807961321}_5.png&quot;/&gt;&lt;left val=&quot;727&quot;/&gt;&lt;top val=&quot;687&quot;/&gt;&lt;width val=&quot;226&quot;/&gt;&lt;height val=&quot;4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52&quot;/&gt;&lt;lineCharCount val=&quot;52&quot;/&gt;&lt;lineCharCount val=&quot;26&quot;/&gt;&lt;lineCharCount val=&quot;1&quot;/&gt;&lt;lineCharCount val=&quot;39&quot;/&gt;&lt;/TableIndex&gt;&lt;/ShapeTextInfo&gt;"/>
  <p:tag name="HTML_SHAPEINFO" val="&lt;ThreeDShapeInfo&gt;&lt;uuid val=&quot;{5A82BE2C-A38D-4A71-B5F1-E4A592483E66}&quot;/&gt;&lt;isInvalidForFieldText val=&quot;0&quot;/&gt;&lt;Image&gt;&lt;filename val=&quot;C:\Users\User\AppData\Local\Temp\CP1221249925093Session\CPTrustFolder1221249925093\PPTImport1221253172718\data\asimages\{5A82BE2C-A38D-4A71-B5F1-E4A592483E66}_5.png&quot;/&gt;&lt;left val=&quot;362&quot;/&gt;&lt;top val=&quot;183&quot;/&gt;&lt;width val=&quot;600&quot;/&gt;&lt;height val=&quot;183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0&quot;/&gt;&lt;lineCharCount val=&quot;24&quot;/&gt;&lt;lineCharCount val=&quot;32&quot;/&gt;&lt;lineCharCount val=&quot;20&quot;/&gt;&lt;/TableIndex&gt;&lt;/ShapeTextInfo&gt;"/>
  <p:tag name="HTML_SHAPEINFO" val="&lt;ThreeDShapeInfo&gt;&lt;uuid val=&quot;{D4A45F47-A2E3-4076-BE98-0361B0B5F05E}&quot;/&gt;&lt;isInvalidForFieldText val=&quot;0&quot;/&gt;&lt;Image&gt;&lt;filename val=&quot;C:\Users\User\AppData\Local\Temp\CP1221249925093Session\CPTrustFolder1221249925093\PPTImport1221253172718\data\asimages\{D4A45F47-A2E3-4076-BE98-0361B0B5F05E}_5.png&quot;/&gt;&lt;left val=&quot;363&quot;/&gt;&lt;top val=&quot;356&quot;/&gt;&lt;width val=&quot;597&quot;/&gt;&lt;height val=&quot;162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8&quot;/&gt;&lt;lineCharCount val=&quot;57&quot;/&gt;&lt;lineCharCount val=&quot;55&quot;/&gt;&lt;lineCharCount val=&quot;44&quot;/&gt;&lt;lineCharCount val=&quot;14&quot;/&gt;&lt;/TableIndex&gt;&lt;/ShapeTextInfo&gt;"/>
  <p:tag name="HTML_SHAPEINFO" val="&lt;ThreeDShapeInfo&gt;&lt;uuid val=&quot;{9FC30C20-6635-40B2-B752-9F0EDFB27A8C}&quot;/&gt;&lt;isInvalidForFieldText val=&quot;0&quot;/&gt;&lt;Image&gt;&lt;filename val=&quot;C:\Users\User\AppData\Local\Temp\CP1221249925093Session\CPTrustFolder1221249925093\PPTImport1221253172718\data\asimages\{9FC30C20-6635-40B2-B752-9F0EDFB27A8C}_5.png&quot;/&gt;&lt;left val=&quot;362&quot;/&gt;&lt;top val=&quot;515&quot;/&gt;&lt;width val=&quot;598&quot;/&gt;&lt;height val=&quot;167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D9128CC-787D-4A41-926C-976CE0376ABC}&quot;/&gt;&lt;isInvalidForFieldText val=&quot;0&quot;/&gt;&lt;Image&gt;&lt;filename val=&quot;C:\Users\User\AppData\Local\Temp\CP1221249925093Session\CPTrustFolder1221249925093\PPTImport1221253172718\data\asimages\{AD9128CC-787D-4A41-926C-976CE0376ABC}_5.png&quot;/&gt;&lt;left val=&quot;39&quot;/&gt;&lt;top val=&quot;187&quot;/&gt;&lt;width val=&quot;324&quot;/&gt;&lt;height val=&quot;324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{24D1D3B8-3E32-4326-AE98-C34CE1FDDA32}&quot;/&gt;&lt;isInvalidForFieldText val=&quot;0&quot;/&gt;&lt;Image&gt;&lt;filename val=&quot;C:\Users\User\AppData\Local\Temp\CP1221249925093Session\CPTrustFolder1221249925093\PPTImport1221253172718\data\asimages\{24D1D3B8-3E32-4326-AE98-C34CE1FDDA32}_6.png&quot;/&gt;&lt;left val=&quot;0&quot;/&gt;&lt;top val=&quot;76&quot;/&gt;&lt;width val=&quot;961&quot;/&gt;&lt;height val=&quot;122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B2DA8B3-F33D-450A-902F-3CCCF5D95D7C}&quot;/&gt;&lt;isInvalidForFieldText val=&quot;0&quot;/&gt;&lt;Image&gt;&lt;filename val=&quot;C:\Users\User\AppData\Local\Temp\CP1221249925093Session\CPTrustFolder1221249925093\PPTImport1221253172718\data\asimages\{6B2DA8B3-F33D-450A-902F-3CCCF5D95D7C}_6.png&quot;/&gt;&lt;left val=&quot;727&quot;/&gt;&lt;top val=&quot;687&quot;/&gt;&lt;width val=&quot;226&quot;/&gt;&lt;height val=&quot;45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{B2E36197-0170-4448-B3E2-03750A7A3795}&quot;/&gt;&lt;isInvalidForFieldText val=&quot;0&quot;/&gt;&lt;Image&gt;&lt;filename val=&quot;C:\Users\User\AppData\Local\Temp\CP1221249925093Session\CPTrustFolder1221249925093\PPTImport1221253172718\data\asimages\{B2E36197-0170-4448-B3E2-03750A7A3795}_6.png&quot;/&gt;&lt;left val=&quot;45&quot;/&gt;&lt;top val=&quot;217&quot;/&gt;&lt;width val=&quot;274&quot;/&gt;&lt;height val=&quot;43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206AF765-7FF8-49B4-9F73-984A984D4F07}&quot;/&gt;&lt;isInvalidForFieldText val=&quot;0&quot;/&gt;&lt;Image&gt;&lt;filename val=&quot;C:\Users\User\AppData\Local\Temp\CP1221249925093Session\CPTrustFolder1221249925093\PPTImport1221253172718\data\asimages\{206AF765-7FF8-49B4-9F73-984A984D4F07}_6.png&quot;/&gt;&lt;left val=&quot;400&quot;/&gt;&lt;top val=&quot;230&quot;/&gt;&lt;width val=&quot;274&quot;/&gt;&lt;height val=&quot;43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ED4142E7-208B-49D8-99EE-7ED571E6C39A}&quot;/&gt;&lt;isInvalidForFieldText val=&quot;0&quot;/&gt;&lt;Image&gt;&lt;filename val=&quot;C:\Users\User\AppData\Local\Temp\CP1221249925093Session\CPTrustFolder1221249925093\PPTImport1221253172718\data\asimages\{ED4142E7-208B-49D8-99EE-7ED571E6C39A}_6.png&quot;/&gt;&lt;left val=&quot;250&quot;/&gt;&lt;top val=&quot;463&quot;/&gt;&lt;width val=&quot;230&quot;/&gt;&lt;height val=&quot;43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FC5BE24-0090-4C4D-B856-7CD25F58BAF5}&quot;/&gt;&lt;isInvalidForFieldText val=&quot;0&quot;/&gt;&lt;Image&gt;&lt;filename val=&quot;C:\Users\User\AppData\Local\Temp\CP1221249925093Session\CPTrustFolder1221249925093\PPTImport1221253172718\data\asimages\{DFC5BE24-0090-4C4D-B856-7CD25F58BAF5}_6.png&quot;/&gt;&lt;left val=&quot;39&quot;/&gt;&lt;top val=&quot;243&quot;/&gt;&lt;width val=&quot;330&quot;/&gt;&lt;height val=&quot;17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AC63309-FD2C-4478-9EBC-7BE4157581D6}&quot;/&gt;&lt;isInvalidForFieldText val=&quot;0&quot;/&gt;&lt;Image&gt;&lt;filename val=&quot;C:\Users\User\AppData\Local\Temp\CP1221249925093Session\CPTrustFolder1221249925093\PPTImport1221253172718\data\asimages\{5AC63309-FD2C-4478-9EBC-7BE4157581D6}_6.png&quot;/&gt;&lt;left val=&quot;390&quot;/&gt;&lt;top val=&quot;376&quot;/&gt;&lt;width val=&quot;546&quot;/&gt;&lt;height val=&quot;306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F54F016-C942-49D7-8B69-7B89009B6AA5}&quot;/&gt;&lt;isInvalidForFieldText val=&quot;0&quot;/&gt;&lt;Image&gt;&lt;filename val=&quot;C:\Users\User\AppData\Local\Temp\CP1221249925093Session\CPTrustFolder1221249925093\PPTImport1221253172718\data\asimages\{7F54F016-C942-49D7-8B69-7B89009B6AA5}_6.png&quot;/&gt;&lt;left val=&quot;370&quot;/&gt;&lt;top val=&quot;259&quot;/&gt;&lt;width val=&quot;566&quot;/&gt;&lt;height val=&quot;123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895F10-8A5C-4F60-B7C9-8A5DF22C650A}&quot;/&gt;&lt;isInvalidForFieldText val=&quot;0&quot;/&gt;&lt;Image&gt;&lt;filename val=&quot;C:\Users\User\AppData\Local\Temp\CP1221249925093Session\CPTrustFolder1221249925093\PPTImport1221253172718\data\asimages\{BB895F10-8A5C-4F60-B7C9-8A5DF22C650A}_6.png&quot;/&gt;&lt;left val=&quot;653&quot;/&gt;&lt;top val=&quot;164&quot;/&gt;&lt;width val=&quot;283&quot;/&gt;&lt;height val=&quot;103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4&quot;/&gt;&lt;/TableIndex&gt;&lt;/ShapeTextInfo&gt;"/>
  <p:tag name="HTML_SHAPEINFO" val="&lt;ThreeDShapeInfo&gt;&lt;uuid val=&quot;{080048A8-09AA-4369-98BD-CF3D992AAD99}&quot;/&gt;&lt;isInvalidForFieldText val=&quot;0&quot;/&gt;&lt;Image&gt;&lt;filename val=&quot;C:\Users\User\AppData\Local\Temp\CP1221249925093Session\CPTrustFolder1221249925093\PPTImport1221253172718\data\asimages\{080048A8-09AA-4369-98BD-CF3D992AAD99}_7.png&quot;/&gt;&lt;left val=&quot;0&quot;/&gt;&lt;top val=&quot;76&quot;/&gt;&lt;width val=&quot;961&quot;/&gt;&lt;height val=&quot;122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4A198F74-41D2-4861-8051-0130BBDB81D6}&quot;/&gt;&lt;isInvalidForFieldText val=&quot;0&quot;/&gt;&lt;Image&gt;&lt;filename val=&quot;C:\Users\User\AppData\Local\Temp\CP1221249925093Session\CPTrustFolder1221249925093\PPTImport1221253172718\data\asimages\{4A198F74-41D2-4861-8051-0130BBDB81D6}_7.png&quot;/&gt;&lt;left val=&quot;727&quot;/&gt;&lt;top val=&quot;687&quot;/&gt;&lt;width val=&quot;226&quot;/&gt;&lt;height val=&quot;45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{116ED835-EAC4-45C2-B7DF-BD834C8DC2F6}&quot;/&gt;&lt;isInvalidForFieldText val=&quot;0&quot;/&gt;&lt;Image&gt;&lt;filename val=&quot;C:\Users\User\AppData\Local\Temp\CP1221249925093Session\CPTrustFolder1221249925093\PPTImport1221253172718\data\asimages\{116ED835-EAC4-45C2-B7DF-BD834C8DC2F6}_7.png&quot;/&gt;&lt;left val=&quot;56&quot;/&gt;&lt;top val=&quot;205&quot;/&gt;&lt;width val=&quot;274&quot;/&gt;&lt;height val=&quot;43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{2D263041-8A06-4654-A0F7-BDDDCF625EBD}&quot;/&gt;&lt;isInvalidForFieldText val=&quot;0&quot;/&gt;&lt;Image&gt;&lt;filename val=&quot;C:\Users\User\AppData\Local\Temp\CP1221249925093Session\CPTrustFolder1221249925093\PPTImport1221253172718\data\asimages\{2D263041-8A06-4654-A0F7-BDDDCF625EBD}_7.png&quot;/&gt;&lt;left val=&quot;379&quot;/&gt;&lt;top val=&quot;245&quot;/&gt;&lt;width val=&quot;274&quot;/&gt;&lt;height val=&quot;43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1FADF4B5-EFBB-42C4-9621-60ABB7A2FC30}&quot;/&gt;&lt;isInvalidForFieldText val=&quot;0&quot;/&gt;&lt;Image&gt;&lt;filename val=&quot;C:\Users\User\AppData\Local\Temp\CP1221249925093Session\CPTrustFolder1221249925093\PPTImport1221253172718\data\asimages\{1FADF4B5-EFBB-42C4-9621-60ABB7A2FC30}_7.png&quot;/&gt;&lt;left val=&quot;302&quot;/&gt;&lt;top val=&quot;474&quot;/&gt;&lt;width val=&quot;192&quot;/&gt;&lt;height val=&quot;43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27E3B0D-C04E-4618-A06B-72CC29F2EBC3}&quot;/&gt;&lt;isInvalidForFieldText val=&quot;0&quot;/&gt;&lt;Image&gt;&lt;filename val=&quot;C:\Users\User\AppData\Local\Temp\CP1221249925093Session\CPTrustFolder1221249925093\PPTImport1221253172718\data\asimages\{927E3B0D-C04E-4618-A06B-72CC29F2EBC3}_7.png&quot;/&gt;&lt;left val=&quot;58&quot;/&gt;&lt;top val=&quot;238&quot;/&gt;&lt;width val=&quot;280&quot;/&gt;&lt;height val=&quot;206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AC2252-279E-4D53-9546-34F09F011C6B}&quot;/&gt;&lt;isInvalidForFieldText val=&quot;0&quot;/&gt;&lt;Image&gt;&lt;filename val=&quot;C:\Users\User\AppData\Local\Temp\CP1221249925093Session\CPTrustFolder1221249925093\PPTImport1221253172718\data\asimages\{CDAC2252-279E-4D53-9546-34F09F011C6B}_7.png&quot;/&gt;&lt;left val=&quot;439&quot;/&gt;&lt;top val=&quot;414&quot;/&gt;&lt;width val=&quot;485&quot;/&gt;&lt;height val=&quot;273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904416B-73C6-4DCF-9A59-7062982D2B8C}&quot;/&gt;&lt;isInvalidForFieldText val=&quot;0&quot;/&gt;&lt;Image&gt;&lt;filename val=&quot;C:\Users\User\AppData\Local\Temp\CP1221249925093Session\CPTrustFolder1221249925093\PPTImport1221253172718\data\asimages\{B904416B-73C6-4DCF-9A59-7062982D2B8C}_7.png&quot;/&gt;&lt;left val=&quot;331&quot;/&gt;&lt;top val=&quot;284&quot;/&gt;&lt;width val=&quot;606&quot;/&gt;&lt;height val=&quot;130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6A227F3-C4F7-40DA-BBA6-D52FBB6E79E6}&quot;/&gt;&lt;isInvalidForFieldText val=&quot;0&quot;/&gt;&lt;Image&gt;&lt;filename val=&quot;C:\Users\User\AppData\Local\Temp\CP1221249925093Session\CPTrustFolder1221249925093\PPTImport1221253172718\data\asimages\{36A227F3-C4F7-40DA-BBA6-D52FBB6E79E6}_7.png&quot;/&gt;&lt;left val=&quot;621&quot;/&gt;&lt;top val=&quot;184&quot;/&gt;&lt;width val=&quot;286&quot;/&gt;&lt;height val=&quot;104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1&quot;/&gt;&lt;/TableIndex&gt;&lt;/ShapeTextInfo&gt;"/>
  <p:tag name="HTML_SHAPEINFO" val="&lt;ThreeDShapeInfo&gt;&lt;uuid val=&quot;{EC039D15-2E6A-4198-B2D9-74A9BDBB68A9}&quot;/&gt;&lt;isInvalidForFieldText val=&quot;0&quot;/&gt;&lt;Image&gt;&lt;filename val=&quot;C:\Users\User\AppData\Local\Temp\CP1221249925093Session\CPTrustFolder1221249925093\PPTImport1221253172718\data\asimages\{EC039D15-2E6A-4198-B2D9-74A9BDBB68A9}_8.png&quot;/&gt;&lt;left val=&quot;0&quot;/&gt;&lt;top val=&quot;76&quot;/&gt;&lt;width val=&quot;961&quot;/&gt;&lt;height val=&quot;122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7&quot;/&gt;&lt;lineCharCount val=&quot;73&quot;/&gt;&lt;lineCharCount val=&quot;30&quot;/&gt;&lt;lineCharCount val=&quot;1&quot;/&gt;&lt;lineCharCount val=&quot;62&quot;/&gt;&lt;lineCharCount val=&quot;33&quot;/&gt;&lt;lineCharCount val=&quot;1&quot;/&gt;&lt;lineCharCount val=&quot;68&quot;/&gt;&lt;lineCharCount val=&quot;34&quot;/&gt;&lt;/TableIndex&gt;&lt;/ShapeTextInfo&gt;"/>
  <p:tag name="HTML_SHAPEINFO" val="&lt;ThreeDShapeInfo&gt;&lt;uuid val=&quot;{BEC5536F-9745-4ECF-BCD6-2B7ABEBDFF6A}&quot;/&gt;&lt;isInvalidForFieldText val=&quot;0&quot;/&gt;&lt;Image&gt;&lt;filename val=&quot;C:\Users\User\AppData\Local\Temp\CP1221249925093Session\CPTrustFolder1221249925093\PPTImport1221253172718\data\asimages\{BEC5536F-9745-4ECF-BCD6-2B7ABEBDFF6A}_8.png&quot;/&gt;&lt;left val=&quot;42&quot;/&gt;&lt;top val=&quot;212&quot;/&gt;&lt;width val=&quot;881&quot;/&gt;&lt;height val=&quot;415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CEC62DF-4CEB-4CAE-A5DA-81AAC3FF309C}&quot;/&gt;&lt;isInvalidForFieldText val=&quot;0&quot;/&gt;&lt;Image&gt;&lt;filename val=&quot;C:\Users\User\AppData\Local\Temp\CP1221249925093Session\CPTrustFolder1221249925093\PPTImport1221253172718\data\asimages\{8CEC62DF-4CEB-4CAE-A5DA-81AAC3FF309C}_8.png&quot;/&gt;&lt;left val=&quot;727&quot;/&gt;&lt;top val=&quot;687&quot;/&gt;&lt;width val=&quot;226&quot;/&gt;&lt;height val=&quot;45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  <p:tag name="HTML_SHAPEINFO" val="&lt;ThreeDShapeInfo&gt;&lt;uuid val=&quot;{4D586776-C413-4ED6-812E-53AE7642FE82}&quot;/&gt;&lt;isInvalidForFieldText val=&quot;0&quot;/&gt;&lt;Image&gt;&lt;filename val=&quot;C:\Users\User\AppData\Local\Temp\CP1221249925093Session\CPTrustFolder1221249925093\PPTImport1221253172718\data\asimages\{4D586776-C413-4ED6-812E-53AE7642FE82}_9.png&quot;/&gt;&lt;left val=&quot;0&quot;/&gt;&lt;top val=&quot;76&quot;/&gt;&lt;width val=&quot;961&quot;/&gt;&lt;height val=&quot;122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E64F9BD1-8768-43A7-A945-292FBBB80782}&quot;/&gt;&lt;isInvalidForFieldText val=&quot;0&quot;/&gt;&lt;Image&gt;&lt;filename val=&quot;C:\Users\User\AppData\Local\Temp\CP1221249925093Session\CPTrustFolder1221249925093\PPTImport1221253172718\data\asimages\{E64F9BD1-8768-43A7-A945-292FBBB80782}_9.png&quot;/&gt;&lt;left val=&quot;727&quot;/&gt;&lt;top val=&quot;687&quot;/&gt;&lt;width val=&quot;226&quot;/&gt;&lt;height val=&quot;45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{D152E152-B830-42A8-911C-40B8844D5718}&quot;/&gt;&lt;isInvalidForFieldText val=&quot;0&quot;/&gt;&lt;Image&gt;&lt;filename val=&quot;C:\Users\User\AppData\Local\Temp\CP1221249925093Session\CPTrustFolder1221249925093\PPTImport1221253172718\data\asimages\{D152E152-B830-42A8-911C-40B8844D5718}_9.png&quot;/&gt;&lt;left val=&quot;56&quot;/&gt;&lt;top val=&quot;204&quot;/&gt;&lt;width val=&quot;274&quot;/&gt;&lt;height val=&quot;43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{D8951903-CD44-4118-A57E-99F3A260B9F3}&quot;/&gt;&lt;isInvalidForFieldText val=&quot;0&quot;/&gt;&lt;Image&gt;&lt;filename val=&quot;C:\Users\User\AppData\Local\Temp\CP1221249925093Session\CPTrustFolder1221249925093\PPTImport1221253172718\data\asimages\{D8951903-CD44-4118-A57E-99F3A260B9F3}_9.png&quot;/&gt;&lt;left val=&quot;400&quot;/&gt;&lt;top val=&quot;204&quot;/&gt;&lt;width val=&quot;274&quot;/&gt;&lt;height val=&quot;43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ED98DC8B-7CAA-4D15-A175-A87D2B07EE4A}&quot;/&gt;&lt;isInvalidForFieldText val=&quot;0&quot;/&gt;&lt;Image&gt;&lt;filename val=&quot;C:\Users\User\AppData\Local\Temp\CP1221249925093Session\CPTrustFolder1221249925093\PPTImport1221253172718\data\asimages\{ED98DC8B-7CAA-4D15-A175-A87D2B07EE4A}_9.png&quot;/&gt;&lt;left val=&quot;62&quot;/&gt;&lt;top val=&quot;424&quot;/&gt;&lt;width val=&quot;274&quot;/&gt;&lt;height val=&quot;43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7B66672-ACBB-40DF-BB54-EB57172D0284}&quot;/&gt;&lt;isInvalidForFieldText val=&quot;0&quot;/&gt;&lt;Image&gt;&lt;filename val=&quot;C:\Users\User\AppData\Local\Temp\CP1221249925093Session\CPTrustFolder1221249925093\PPTImport1221253172718\data\asimages\{47B66672-ACBB-40DF-BB54-EB57172D0284}_9.png&quot;/&gt;&lt;left val=&quot;40&quot;/&gt;&lt;top val=&quot;240&quot;/&gt;&lt;width val=&quot;359&quot;/&gt;&lt;height val=&quot;189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58D875B-7C48-4B2B-9CD2-0B377D762E00}&quot;/&gt;&lt;isInvalidForFieldText val=&quot;0&quot;/&gt;&lt;Image&gt;&lt;filename val=&quot;C:\Users\User\AppData\Local\Temp\CP1221249925093Session\CPTrustFolder1221249925093\PPTImport1221253172718\data\asimages\{258D875B-7C48-4B2B-9CD2-0B377D762E00}_9.png&quot;/&gt;&lt;left val=&quot;40&quot;/&gt;&lt;top val=&quot;456&quot;/&gt;&lt;width val=&quot;444&quot;/&gt;&lt;height val=&quot;174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842D529-0874-4635-903C-FCBA49038A99}&quot;/&gt;&lt;isInvalidForFieldText val=&quot;0&quot;/&gt;&lt;Image&gt;&lt;filename val=&quot;C:\Users\User\AppData\Local\Temp\CP1221249925093Session\CPTrustFolder1221249925093\PPTImport1221253172718\data\asimages\{9842D529-0874-4635-903C-FCBA49038A99}_9.png&quot;/&gt;&lt;left val=&quot;408&quot;/&gt;&lt;top val=&quot;230&quot;/&gt;&lt;width val=&quot;419&quot;/&gt;&lt;height val=&quot;192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1A9BBDB-22BD-46A1-8238-A1849E9A3D2E}&quot;/&gt;&lt;isInvalidForFieldText val=&quot;0&quot;/&gt;&lt;Image&gt;&lt;filename val=&quot;C:\Users\User\AppData\Local\Temp\CP1221249925093Session\CPTrustFolder1221249925093\PPTImport1221253172718\data\asimages\{31A9BBDB-22BD-46A1-8238-A1849E9A3D2E}_9.png&quot;/&gt;&lt;left val=&quot;569&quot;/&gt;&lt;top val=&quot;292&quot;/&gt;&lt;width val=&quot;356&quot;/&gt;&lt;height val=&quot;173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6211BFE-60AA-4259-8F96-05898184B2BB}&quot;/&gt;&lt;isInvalidForFieldText val=&quot;0&quot;/&gt;&lt;Image&gt;&lt;filename val=&quot;C:\Users\User\AppData\Local\Temp\CP1221249925093Session\CPTrustFolder1221249925093\PPTImport1221253172718\data\asimages\{F6211BFE-60AA-4259-8F96-05898184B2BB}_9.png&quot;/&gt;&lt;left val=&quot;482&quot;/&gt;&lt;top val=&quot;472&quot;/&gt;&lt;width val=&quot;447&quot;/&gt;&lt;height val=&quot;141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5&quot;/&gt;&lt;lineCharCount val=&quot;22&quot;/&gt;&lt;/TableIndex&gt;&lt;/ShapeTextInfo&gt;"/>
  <p:tag name="HTML_SHAPEINFO" val="&lt;ThreeDShapeInfo&gt;&lt;uuid val=&quot;{453CB9CE-3993-4DE0-B09C-309E7288A48B}&quot;/&gt;&lt;isInvalidForFieldText val=&quot;0&quot;/&gt;&lt;Image&gt;&lt;filename val=&quot;C:\Users\User\AppData\Local\Temp\CP1221249925093Session\CPTrustFolder1221249925093\PPTImport1221253172718\data\asimages\{453CB9CE-3993-4DE0-B09C-309E7288A48B}_10.png&quot;/&gt;&lt;left val=&quot;0&quot;/&gt;&lt;top val=&quot;76&quot;/&gt;&lt;width val=&quot;961&quot;/&gt;&lt;height val=&quot;124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8&quot;/&gt;&lt;lineCharCount val=&quot;65&quot;/&gt;&lt;lineCharCount val=&quot;60&quot;/&gt;&lt;lineCharCount val=&quot;31&quot;/&gt;&lt;lineCharCount val=&quot;1&quot;/&gt;&lt;lineCharCount val=&quot;64&quot;/&gt;&lt;lineCharCount val=&quot;65&quot;/&gt;&lt;lineCharCount val=&quot;1&quot;/&gt;&lt;lineCharCount val=&quot;1&quot;/&gt;&lt;/TableIndex&gt;&lt;/ShapeTextInfo&gt;"/>
  <p:tag name="HTML_SHAPEINFO" val="&lt;ThreeDShapeInfo&gt;&lt;uuid val=&quot;{05C4E8FC-3E36-4949-A192-6CCF56978D33}&quot;/&gt;&lt;isInvalidForFieldText val=&quot;0&quot;/&gt;&lt;Image&gt;&lt;filename val=&quot;C:\Users\User\AppData\Local\Temp\CP1221249925093Session\CPTrustFolder1221249925093\PPTImport1221253172718\data\asimages\{05C4E8FC-3E36-4949-A192-6CCF56978D33}_10.png&quot;/&gt;&lt;left val=&quot;42&quot;/&gt;&lt;top val=&quot;212&quot;/&gt;&lt;width val=&quot;882&quot;/&gt;&lt;height val=&quot;415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B74F4FA-E8FA-4A36-AB4B-6410F4A18C34}&quot;/&gt;&lt;isInvalidForFieldText val=&quot;0&quot;/&gt;&lt;Image&gt;&lt;filename val=&quot;C:\Users\User\AppData\Local\Temp\CP1221249925093Session\CPTrustFolder1221249925093\PPTImport1221253172718\data\asimages\{2B74F4FA-E8FA-4A36-AB4B-6410F4A18C34}_10.png&quot;/&gt;&lt;left val=&quot;727&quot;/&gt;&lt;top val=&quot;687&quot;/&gt;&lt;width val=&quot;226&quot;/&gt;&lt;height val=&quot;45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{901EE36C-3734-4522-B1F6-03B26FDBCDD2}&quot;/&gt;&lt;isInvalidForFieldText val=&quot;0&quot;/&gt;&lt;Image&gt;&lt;filename val=&quot;C:\Users\User\AppData\Local\Temp\CP1221249925093Session\CPTrustFolder1221249925093\PPTImport1221253172718\data\asimages\{901EE36C-3734-4522-B1F6-03B26FDBCDD2}_11.png&quot;/&gt;&lt;left val=&quot;0&quot;/&gt;&lt;top val=&quot;76&quot;/&gt;&lt;width val=&quot;961&quot;/&gt;&lt;height val=&quot;122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F242AC6-99F2-4717-B26D-6D914DAD25CD}&quot;/&gt;&lt;isInvalidForFieldText val=&quot;0&quot;/&gt;&lt;Image&gt;&lt;filename val=&quot;C:\Users\User\AppData\Local\Temp\CP1221249925093Session\CPTrustFolder1221249925093\PPTImport1221253172718\data\asimages\{5F242AC6-99F2-4717-B26D-6D914DAD25CD}_11.png&quot;/&gt;&lt;left val=&quot;727&quot;/&gt;&lt;top val=&quot;687&quot;/&gt;&lt;width val=&quot;226&quot;/&gt;&lt;height val=&quot;4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{783CA728-20A3-4738-88A9-16224E602C14}&quot;/&gt;&lt;isInvalidForFieldText val=&quot;0&quot;/&gt;&lt;Image&gt;&lt;filename val=&quot;C:\Users\User\AppData\Local\Temp\CP1221249925093Session\CPTrustFolder1221249925093\PPTImport1221253172718\data\asimages\{783CA728-20A3-4738-88A9-16224E602C14}_11.png&quot;/&gt;&lt;left val=&quot;50&quot;/&gt;&lt;top val=&quot;201&quot;/&gt;&lt;width val=&quot;274&quot;/&gt;&lt;height val=&quot;43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3A7FF597-006B-4771-86FA-E080D63DD329}&quot;/&gt;&lt;isInvalidForFieldText val=&quot;0&quot;/&gt;&lt;Image&gt;&lt;filename val=&quot;C:\Users\User\AppData\Local\Temp\CP1221249925093Session\CPTrustFolder1221249925093\PPTImport1221253172718\data\asimages\{3A7FF597-006B-4771-86FA-E080D63DD329}_11.png&quot;/&gt;&lt;left val=&quot;476&quot;/&gt;&lt;top val=&quot;437&quot;/&gt;&lt;width val=&quot;274&quot;/&gt;&lt;height val=&quot;43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D5257200-86B0-41CB-AC32-5C81EE041411}&quot;/&gt;&lt;isInvalidForFieldText val=&quot;0&quot;/&gt;&lt;Image&gt;&lt;filename val=&quot;C:\Users\User\AppData\Local\Temp\CP1221249925093Session\CPTrustFolder1221249925093\PPTImport1221253172718\data\asimages\{D5257200-86B0-41CB-AC32-5C81EE041411}_11.png&quot;/&gt;&lt;left val=&quot;59&quot;/&gt;&lt;top val=&quot;437&quot;/&gt;&lt;width val=&quot;274&quot;/&gt;&lt;height val=&quot;43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A2DFA25-5E99-4434-BF0E-1A8FBCD69CA9}&quot;/&gt;&lt;isInvalidForFieldText val=&quot;0&quot;/&gt;&lt;Image&gt;&lt;filename val=&quot;C:\Users\User\AppData\Local\Temp\CP1221249925093Session\CPTrustFolder1221249925093\PPTImport1221253172718\data\asimages\{AA2DFA25-5E99-4434-BF0E-1A8FBCD69CA9}_11.png&quot;/&gt;&lt;left val=&quot;43&quot;/&gt;&lt;top val=&quot;480&quot;/&gt;&lt;width val=&quot;316&quot;/&gt;&lt;height val=&quot;196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3010968-8989-4982-9178-D5D154F58526}&quot;/&gt;&lt;isInvalidForFieldText val=&quot;0&quot;/&gt;&lt;Image&gt;&lt;filename val=&quot;C:\Users\User\AppData\Local\Temp\CP1221249925093Session\CPTrustFolder1221249925093\PPTImport1221253172718\data\asimages\{33010968-8989-4982-9178-D5D154F58526}_11.png&quot;/&gt;&lt;left val=&quot;368&quot;/&gt;&lt;top val=&quot;481&quot;/&gt;&lt;width val=&quot;571&quot;/&gt;&lt;height val=&quot;148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F6B0F6B-34E6-4890-9349-B22EE1FA350A}&quot;/&gt;&lt;isInvalidForFieldText val=&quot;0&quot;/&gt;&lt;Image&gt;&lt;filename val=&quot;C:\Users\User\AppData\Local\Temp\CP1221249925093Session\CPTrustFolder1221249925093\PPTImport1221253172718\data\asimages\{FF6B0F6B-34E6-4890-9349-B22EE1FA350A}_11.png&quot;/&gt;&lt;left val=&quot;43&quot;/&gt;&lt;top val=&quot;228&quot;/&gt;&lt;width val=&quot;828&quot;/&gt;&lt;height val=&quot;145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465BE42-BBAD-43A3-A5B6-77639CD61E91}&quot;/&gt;&lt;isInvalidForFieldText val=&quot;0&quot;/&gt;&lt;Image&gt;&lt;filename val=&quot;C:\Users\User\AppData\Local\Temp\CP1221249925093Session\CPTrustFolder1221249925093\PPTImport1221253172718\data\asimages\{C465BE42-BBAD-43A3-A5B6-77639CD61E91}_11.png&quot;/&gt;&lt;left val=&quot;43&quot;/&gt;&lt;top val=&quot;355&quot;/&gt;&lt;width val=&quot;828&quot;/&gt;&lt;height val=&quot;81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C09C1689-7A1D-4905-B774-0039526008EF}&quot;/&gt;&lt;isInvalidForFieldText val=&quot;0&quot;/&gt;&lt;Image&gt;&lt;filename val=&quot;C:\Users\User\AppData\Local\Temp\CP1221249925093Session\CPTrustFolder1221249925093\PPTImport1221253172718\data\asimages\{C09C1689-7A1D-4905-B774-0039526008EF}_12.png&quot;/&gt;&lt;left val=&quot;0&quot;/&gt;&lt;top val=&quot;76&quot;/&gt;&lt;width val=&quot;961&quot;/&gt;&lt;height val=&quot;122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18A70C4-AB21-4A0F-A6C9-1B2ABBFC801D}&quot;/&gt;&lt;isInvalidForFieldText val=&quot;0&quot;/&gt;&lt;Image&gt;&lt;filename val=&quot;C:\Users\User\AppData\Local\Temp\CP1221249925093Session\CPTrustFolder1221249925093\PPTImport1221253172718\data\asimages\{A18A70C4-AB21-4A0F-A6C9-1B2ABBFC801D}_12.png&quot;/&gt;&lt;left val=&quot;522&quot;/&gt;&lt;top val=&quot;203&quot;/&gt;&lt;width val=&quot;419&quot;/&gt;&lt;height val=&quot;318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EA53534-24A7-4A1C-88EF-877858160718}&quot;/&gt;&lt;isInvalidForFieldText val=&quot;0&quot;/&gt;&lt;Image&gt;&lt;filename val=&quot;C:\Users\User\AppData\Local\Temp\CP1221249925093Session\CPTrustFolder1221249925093\PPTImport1221253172718\data\asimages\{6EA53534-24A7-4A1C-88EF-877858160718}_12.png&quot;/&gt;&lt;left val=&quot;727&quot;/&gt;&lt;top val=&quot;687&quot;/&gt;&lt;width val=&quot;226&quot;/&gt;&lt;height val=&quot;4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5&quot;/&gt;&lt;lineCharCount val=&quot;45&quot;/&gt;&lt;lineCharCount val=&quot;10&quot;/&gt;&lt;lineCharCount val=&quot;1&quot;/&gt;&lt;lineCharCount val=&quot;30&quot;/&gt;&lt;/TableIndex&gt;&lt;/ShapeTextInfo&gt;"/>
  <p:tag name="HTML_SHAPEINFO" val="&lt;ThreeDShapeInfo&gt;&lt;uuid val=&quot;{F9D86D82-2314-4144-925A-2C393E455B37}&quot;/&gt;&lt;isInvalidForFieldText val=&quot;0&quot;/&gt;&lt;Image&gt;&lt;filename val=&quot;C:\Users\User\AppData\Local\Temp\CP1221249925093Session\CPTrustFolder1221249925093\PPTImport1221253172718\data\asimages\{F9D86D82-2314-4144-925A-2C393E455B37}_12.png&quot;/&gt;&lt;left val=&quot;42&quot;/&gt;&lt;top val=&quot;194&quot;/&gt;&lt;width val=&quot;490&quot;/&gt;&lt;height val=&quot;182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3&quot;/&gt;&lt;lineCharCount val=&quot;32&quot;/&gt;&lt;lineCharCount val=&quot;20&quot;/&gt;&lt;/TableIndex&gt;&lt;/ShapeTextInfo&gt;"/>
  <p:tag name="HTML_SHAPEINFO" val="&lt;ThreeDShapeInfo&gt;&lt;uuid val=&quot;{45D06A53-1E88-4AFA-8CB2-600AA0444752}&quot;/&gt;&lt;isInvalidForFieldText val=&quot;0&quot;/&gt;&lt;Image&gt;&lt;filename val=&quot;C:\Users\User\AppData\Local\Temp\CP1221249925093Session\CPTrustFolder1221249925093\PPTImport1221253172718\data\asimages\{45D06A53-1E88-4AFA-8CB2-600AA0444752}_12.png&quot;/&gt;&lt;left val=&quot;47&quot;/&gt;&lt;top val=&quot;366&quot;/&gt;&lt;width val=&quot;485&quot;/&gt;&lt;height val=&quot;125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4&quot;/&gt;&lt;lineCharCount val=&quot;47&quot;/&gt;&lt;lineCharCount val=&quot;30&quot;/&gt;&lt;lineCharCount val=&quot;46&quot;/&gt;&lt;lineCharCount val=&quot;42&quot;/&gt;&lt;/TableIndex&gt;&lt;/ShapeTextInfo&gt;"/>
  <p:tag name="HTML_SHAPEINFO" val="&lt;ThreeDShapeInfo&gt;&lt;uuid val=&quot;{635DF6D5-53AA-4CFE-BB12-4B4564368434}&quot;/&gt;&lt;isInvalidForFieldText val=&quot;0&quot;/&gt;&lt;Image&gt;&lt;filename val=&quot;C:\Users\User\AppData\Local\Temp\CP1221249925093Session\CPTrustFolder1221249925093\PPTImport1221253172718\data\asimages\{635DF6D5-53AA-4CFE-BB12-4B4564368434}_12.png&quot;/&gt;&lt;left val=&quot;42&quot;/&gt;&lt;top val=&quot;498&quot;/&gt;&lt;width val=&quot;523&quot;/&gt;&lt;height val=&quot;166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HTML_SHAPEINFO" val="&lt;ThreeDShapeInfo&gt;&lt;uuid val=&quot;{6A2CB6B1-F6D4-494E-9023-82F560682D7F}&quot;/&gt;&lt;isInvalidForFieldText val=&quot;0&quot;/&gt;&lt;Image&gt;&lt;filename val=&quot;C:\Users\User\AppData\Local\Temp\CP1221249925093Session\CPTrustFolder1221249925093\PPTImport1221253172718\data\asimages\{6A2CB6B1-F6D4-494E-9023-82F560682D7F}_13.png&quot;/&gt;&lt;left val=&quot;0&quot;/&gt;&lt;top val=&quot;76&quot;/&gt;&lt;width val=&quot;961&quot;/&gt;&lt;height val=&quot;122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6A5A3EC-3628-4DA4-A105-568847F436F4}&quot;/&gt;&lt;isInvalidForFieldText val=&quot;0&quot;/&gt;&lt;Image&gt;&lt;filename val=&quot;C:\Users\User\AppData\Local\Temp\CP1221249925093Session\CPTrustFolder1221249925093\PPTImport1221253172718\data\asimages\{06A5A3EC-3628-4DA4-A105-568847F436F4}_13.png&quot;/&gt;&lt;left val=&quot;727&quot;/&gt;&lt;top val=&quot;687&quot;/&gt;&lt;width val=&quot;226&quot;/&gt;&lt;height val=&quot;45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{1572D947-D87F-4DD9-8D8A-3770DC0D00FA}&quot;/&gt;&lt;isInvalidForFieldText val=&quot;0&quot;/&gt;&lt;Image&gt;&lt;filename val=&quot;C:\Users\User\AppData\Local\Temp\CP1221249925093Session\CPTrustFolder1221249925093\PPTImport1221253172718\data\asimages\{1572D947-D87F-4DD9-8D8A-3770DC0D00FA}_13.png&quot;/&gt;&lt;left val=&quot;52&quot;/&gt;&lt;top val=&quot;204&quot;/&gt;&lt;width val=&quot;274&quot;/&gt;&lt;height val=&quot;43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{575EC9CA-0C29-4454-B8BA-DFE20183D215}&quot;/&gt;&lt;isInvalidForFieldText val=&quot;0&quot;/&gt;&lt;Image&gt;&lt;filename val=&quot;C:\Users\User\AppData\Local\Temp\CP1221249925093Session\CPTrustFolder1221249925093\PPTImport1221253172718\data\asimages\{575EC9CA-0C29-4454-B8BA-DFE20183D215}_13.png&quot;/&gt;&lt;left val=&quot;502&quot;/&gt;&lt;top val=&quot;195&quot;/&gt;&lt;width val=&quot;274&quot;/&gt;&lt;height val=&quot;43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79C0CCB-2010-48DC-B0FB-0E23F9B76C8B}&quot;/&gt;&lt;isInvalidForFieldText val=&quot;0&quot;/&gt;&lt;Image&gt;&lt;filename val=&quot;C:\Users\User\AppData\Local\Temp\CP1221249925093Session\CPTrustFolder1221249925093\PPTImport1221253172718\data\asimages\{479C0CCB-2010-48DC-B0FB-0E23F9B76C8B}_13.png&quot;/&gt;&lt;left val=&quot;46&quot;/&gt;&lt;top val=&quot;254&quot;/&gt;&lt;width val=&quot;429&quot;/&gt;&lt;height val=&quot;301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E06A9C9-62C9-4FF3-AB90-CF44842245DD}&quot;/&gt;&lt;isInvalidForFieldText val=&quot;0&quot;/&gt;&lt;Image&gt;&lt;filename val=&quot;C:\Users\User\AppData\Local\Temp\CP1221249925093Session\CPTrustFolder1221249925093\PPTImport1221253172718\data\asimages\{9E06A9C9-62C9-4FF3-AB90-CF44842245DD}_13.png&quot;/&gt;&lt;left val=&quot;496&quot;/&gt;&lt;top val=&quot;254&quot;/&gt;&lt;width val=&quot;361&quot;/&gt;&lt;height val=&quot;303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DE4986F-37B3-4562-8977-428A069C9432}&quot;/&gt;&lt;isInvalidForFieldText val=&quot;0&quot;/&gt;&lt;Image&gt;&lt;filename val=&quot;C:\Users\User\AppData\Local\Temp\CP1221249925093Session\CPTrustFolder1221249925093\PPTImport1221253172718\data\asimages\{BDE4986F-37B3-4562-8977-428A069C9432}_13.png&quot;/&gt;&lt;left val=&quot;619&quot;/&gt;&lt;top val=&quot;469&quot;/&gt;&lt;width val=&quot;320&quot;/&gt;&lt;height val=&quot;122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HTML_SHAPEINFO" val="&lt;ThreeDShapeInfo&gt;&lt;uuid val=&quot;{49B1005B-5863-4615-8988-0D9B6D327112}&quot;/&gt;&lt;isInvalidForFieldText val=&quot;0&quot;/&gt;&lt;Image&gt;&lt;filename val=&quot;C:\Users\User\AppData\Local\Temp\CP1221249925093Session\CPTrustFolder1221249925093\PPTImport1221253172718\data\asimages\{49B1005B-5863-4615-8988-0D9B6D327112}_14.png&quot;/&gt;&lt;left val=&quot;0&quot;/&gt;&lt;top val=&quot;76&quot;/&gt;&lt;width val=&quot;961&quot;/&gt;&lt;height val=&quot;122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371444E-2226-4BC4-826E-F9F09F214B86}&quot;/&gt;&lt;isInvalidForFieldText val=&quot;0&quot;/&gt;&lt;Image&gt;&lt;filename val=&quot;C:\Users\User\AppData\Local\Temp\CP1221249925093Session\CPTrustFolder1221249925093\PPTImport1221253172718\data\asimages\{E371444E-2226-4BC4-826E-F9F09F214B86}_14.png&quot;/&gt;&lt;left val=&quot;727&quot;/&gt;&lt;top val=&quot;687&quot;/&gt;&lt;width val=&quot;226&quot;/&gt;&lt;height val=&quot;45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EFB21BD8-F300-4202-9C90-965662ACB62D}&quot;/&gt;&lt;isInvalidForFieldText val=&quot;0&quot;/&gt;&lt;Image&gt;&lt;filename val=&quot;C:\Users\User\AppData\Local\Temp\CP1221249925093Session\CPTrustFolder1221249925093\PPTImport1221253172718\data\asimages\{EFB21BD8-F300-4202-9C90-965662ACB62D}_14.png&quot;/&gt;&lt;left val=&quot;7&quot;/&gt;&lt;top val=&quot;378&quot;/&gt;&lt;width val=&quot;221&quot;/&gt;&lt;height val=&quot;52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EC55234-9CD6-4803-8242-0AD1726FE39C}&quot;/&gt;&lt;isInvalidForFieldText val=&quot;0&quot;/&gt;&lt;Image&gt;&lt;filename val=&quot;C:\Users\User\AppData\Local\Temp\CP1221249925093Session\CPTrustFolder1221249925093\PPTImport1221253172718\data\asimages\{EEC55234-9CD6-4803-8242-0AD1726FE39C}_14.png&quot;/&gt;&lt;left val=&quot;215&quot;/&gt;&lt;top val=&quot;203&quot;/&gt;&lt;width val=&quot;704&quot;/&gt;&lt;height val=&quot;400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0&quot;/&gt;&lt;/TableIndex&gt;&lt;/ShapeTextInfo&gt;"/>
  <p:tag name="HTML_SHAPEINFO" val="&lt;ThreeDShapeInfo&gt;&lt;uuid val=&quot;{7086A343-7D7A-45D0-9C4B-C7BA5213DAF2}&quot;/&gt;&lt;isInvalidForFieldText val=&quot;0&quot;/&gt;&lt;Image&gt;&lt;filename val=&quot;C:\Users\User\AppData\Local\Temp\CP1221249925093Session\CPTrustFolder1221249925093\PPTImport1221253172718\data\asimages\{7086A343-7D7A-45D0-9C4B-C7BA5213DAF2}_15.png&quot;/&gt;&lt;left val=&quot;0&quot;/&gt;&lt;top val=&quot;76&quot;/&gt;&lt;width val=&quot;961&quot;/&gt;&lt;height val=&quot;122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2&quot;/&gt;&lt;lineCharCount val=&quot;71&quot;/&gt;&lt;lineCharCount val=&quot;64&quot;/&gt;&lt;lineCharCount val=&quot;1&quot;/&gt;&lt;lineCharCount val=&quot;64&quot;/&gt;&lt;lineCharCount val=&quot;72&quot;/&gt;&lt;lineCharCount val=&quot;65&quot;/&gt;&lt;lineCharCount val=&quot;1&quot;/&gt;&lt;lineCharCount val=&quot;68&quot;/&gt;&lt;lineCharCount val=&quot;34&quot;/&gt;&lt;lineCharCount val=&quot;1&quot;/&gt;&lt;/TableIndex&gt;&lt;/ShapeTextInfo&gt;"/>
  <p:tag name="HTML_SHAPEINFO" val="&lt;ThreeDShapeInfo&gt;&lt;uuid val=&quot;{0C9A5B82-223C-41B7-B341-369D51E021FD}&quot;/&gt;&lt;isInvalidForFieldText val=&quot;0&quot;/&gt;&lt;Image&gt;&lt;filename val=&quot;C:\Users\User\AppData\Local\Temp\CP1221249925093Session\CPTrustFolder1221249925093\PPTImport1221253172718\data\asimages\{0C9A5B82-223C-41B7-B341-369D51E021FD}_15.png&quot;/&gt;&lt;left val=&quot;42&quot;/&gt;&lt;top val=&quot;212&quot;/&gt;&lt;width val=&quot;875&quot;/&gt;&lt;height val=&quot;415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96F8EB6-E242-4F9E-B2CE-DDA7526F1A6D}&quot;/&gt;&lt;isInvalidForFieldText val=&quot;0&quot;/&gt;&lt;Image&gt;&lt;filename val=&quot;C:\Users\User\AppData\Local\Temp\CP1221249925093Session\CPTrustFolder1221249925093\PPTImport1221253172718\data\asimages\{996F8EB6-E242-4F9E-B2CE-DDA7526F1A6D}_15.png&quot;/&gt;&lt;left val=&quot;727&quot;/&gt;&lt;top val=&quot;687&quot;/&gt;&lt;width val=&quot;226&quot;/&gt;&lt;height val=&quot;45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HTML_SHAPEINFO" val="&lt;ThreeDShapeInfo&gt;&lt;uuid val=&quot;{46104454-FDDF-4D5D-8E6B-4796305CD282}&quot;/&gt;&lt;isInvalidForFieldText val=&quot;0&quot;/&gt;&lt;Image&gt;&lt;filename val=&quot;C:\Users\User\AppData\Local\Temp\CP1221249925093Session\CPTrustFolder1221249925093\PPTImport1221253172718\data\asimages\{46104454-FDDF-4D5D-8E6B-4796305CD282}_16.png&quot;/&gt;&lt;left val=&quot;0&quot;/&gt;&lt;top val=&quot;76&quot;/&gt;&lt;width val=&quot;961&quot;/&gt;&lt;height val=&quot;122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3&quot;/&gt;&lt;lineCharCount val=&quot;40&quot;/&gt;&lt;lineCharCount val=&quot;24&quot;/&gt;&lt;lineCharCount val=&quot;1&quot;/&gt;&lt;lineCharCount val=&quot;32&quot;/&gt;&lt;/TableIndex&gt;&lt;/ShapeTextInfo&gt;"/>
  <p:tag name="HTML_SHAPEINFO" val="&lt;ThreeDShapeInfo&gt;&lt;uuid val=&quot;{E79F2501-AA4A-4948-B968-A6C91AF88097}&quot;/&gt;&lt;isInvalidForFieldText val=&quot;0&quot;/&gt;&lt;Image&gt;&lt;filename val=&quot;C:\Users\User\AppData\Local\Temp\CP1221249925093Session\CPTrustFolder1221249925093\PPTImport1221253172718\data\asimages\{E79F2501-AA4A-4948-B968-A6C91AF88097}_16.png&quot;/&gt;&lt;left val=&quot;437&quot;/&gt;&lt;top val=&quot;212&quot;/&gt;&lt;width val=&quot;485&quot;/&gt;&lt;height val=&quot;183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68D0E56-72D7-4DCE-AC7E-A6D788FB75C7}&quot;/&gt;&lt;isInvalidForFieldText val=&quot;0&quot;/&gt;&lt;Image&gt;&lt;filename val=&quot;C:\Users\User\AppData\Local\Temp\CP1221249925093Session\CPTrustFolder1221249925093\PPTImport1221253172718\data\asimages\{268D0E56-72D7-4DCE-AC7E-A6D788FB75C7}_16.png&quot;/&gt;&lt;left val=&quot;727&quot;/&gt;&lt;top val=&quot;687&quot;/&gt;&lt;width val=&quot;226&quot;/&gt;&lt;height val=&quot;45&quot;/&gt;&lt;hasText val=&quot;1&quot;/&gt;&lt;/Image&gt;&lt;/ThreeDShapeInfo&gt;"/>
</p:tagLst>
</file>

<file path=ppt/theme/theme1.xml><?xml version="1.0" encoding="utf-8"?>
<a:theme xmlns:a="http://schemas.openxmlformats.org/drawingml/2006/main" name="Current April 2018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t April 2018" id="{2B1AE890-B640-4A9D-812E-EF1BE5CFEF74}" vid="{BE701214-5B6B-4DDA-BE94-462E77395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62c6c12-24c5-4d47-ac4d-c5cc93bcdf7b">RO317-839076992-10146</_dlc_DocId>
    <_dlc_DocIdUrl xmlns="b62c6c12-24c5-4d47-ac4d-c5cc93bcdf7b">
      <Url>https://vaww.vashare.vba.va.gov/sites/SPTNCIO/focusedveterans/training/VSRvirtualtraining/_layouts/15/DocIdRedir.aspx?ID=RO317-839076992-10146</Url>
      <Description>RO317-839076992-10146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a92e5099b9d4665426d5e2f5210929e0">
  <xsd:schema xmlns:xsd="http://www.w3.org/2001/XMLSchema" xmlns:xs="http://www.w3.org/2001/XMLSchema" xmlns:p="http://schemas.microsoft.com/office/2006/metadata/properties" xmlns:ns2="b62c6c12-24c5-4d47-ac4d-c5cc93bcdf7b" targetNamespace="http://schemas.microsoft.com/office/2006/metadata/properties" ma:root="true" ma:fieldsID="f00e8daebf23d3a43a83cbf8cd51dded" ns2:_="">
    <xsd:import namespace="b62c6c12-24c5-4d47-ac4d-c5cc93bcdf7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c6c12-24c5-4d47-ac4d-c5cc93bcdf7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9F8F18-F8EE-45FF-B3AB-2CA5BC5DA4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5E050F-F6DD-446A-BC54-722BE857956D}">
  <ds:schemaRefs>
    <ds:schemaRef ds:uri="b62c6c12-24c5-4d47-ac4d-c5cc93bcdf7b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B2CCF2A6-12A4-47B2-9D52-9DA827BE37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2c6c12-24c5-4d47-ac4d-c5cc93bcd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Current April 2018</Template>
  <TotalTime>7461</TotalTime>
  <Words>1158</Words>
  <Application>Microsoft Office PowerPoint</Application>
  <PresentationFormat>On-screen Show (4:3)</PresentationFormat>
  <Paragraphs>155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Current April 2018</vt:lpstr>
      <vt:lpstr>Musculoskeletal System – Lower Extremities</vt:lpstr>
      <vt:lpstr>Lesson Objectives</vt:lpstr>
      <vt:lpstr>References</vt:lpstr>
      <vt:lpstr>References</vt:lpstr>
      <vt:lpstr>Knee Overview</vt:lpstr>
      <vt:lpstr>Limitation of Knee (Leg) Flexion (DC 5260)</vt:lpstr>
      <vt:lpstr>Limitation of Knee (Leg) Extension (DC 5261)</vt:lpstr>
      <vt:lpstr>Multiple Evaluations for Limited Motion of the Knee</vt:lpstr>
      <vt:lpstr>Knee Subluxation/Instability (DC 5257)</vt:lpstr>
      <vt:lpstr>Multiple Compensable Evaluations for Limited Motion and Instability</vt:lpstr>
      <vt:lpstr>Knee Replacements (DC 5055)</vt:lpstr>
      <vt:lpstr>Hip Overview</vt:lpstr>
      <vt:lpstr>Limitation of Hip Motion (DCs 5251-5253)</vt:lpstr>
      <vt:lpstr>Limitation of Hip Motion (DCs 5251-5253)</vt:lpstr>
      <vt:lpstr>Multiple Evaluations for Limited Motion of the Hip</vt:lpstr>
      <vt:lpstr>Ankle Overview</vt:lpstr>
      <vt:lpstr>Limitation of Ankle Motion (DC 5271)</vt:lpstr>
      <vt:lpstr>Ankle Considerations</vt:lpstr>
      <vt:lpstr>Foot &amp; Toes Overview</vt:lpstr>
      <vt:lpstr>Common Foot Evaluations (DCs 5276 &amp; 5284)</vt:lpstr>
      <vt:lpstr>Foot Considerations</vt:lpstr>
      <vt:lpstr>Impact of Court Holdings</vt:lpstr>
      <vt:lpstr>Final Considerations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Musculoskeletal System - Lower Extremities PowerPoint Presentation</dc:title>
  <dc:subject>RVSR</dc:subject>
  <dc:creator>Department of Veterans Affairs, Veterans Benefits Administration, Compensation Service, STAFF</dc:creator>
  <cp:keywords>knee,leg,hip,ankle,flexion,extension,instability</cp:keywords>
  <dc:description>This lesson provides an overview of evaluating disabilities of the knee and leg.</dc:description>
  <cp:lastModifiedBy>Kathy Poole</cp:lastModifiedBy>
  <cp:revision>481</cp:revision>
  <dcterms:created xsi:type="dcterms:W3CDTF">2014-04-30T02:32:11Z</dcterms:created>
  <dcterms:modified xsi:type="dcterms:W3CDTF">2018-08-14T13:22:00Z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0x0101003DB869E3E810774AA7B17315F3F50FE5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  <property fmtid="{D5CDD505-2E9C-101B-9397-08002B2CF9AE}" pid="10" name="_dlc_DocIdItemGuid">
    <vt:lpwstr>eb79bdc2-04a1-44ee-a25e-87fb00d854f1</vt:lpwstr>
  </property>
</Properties>
</file>