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0" r:id="rId6"/>
    <p:sldId id="295" r:id="rId7"/>
    <p:sldId id="316" r:id="rId8"/>
    <p:sldId id="299" r:id="rId9"/>
    <p:sldId id="317" r:id="rId10"/>
    <p:sldId id="318" r:id="rId11"/>
    <p:sldId id="310" r:id="rId12"/>
    <p:sldId id="300" r:id="rId13"/>
    <p:sldId id="336" r:id="rId14"/>
    <p:sldId id="337" r:id="rId15"/>
    <p:sldId id="348" r:id="rId16"/>
    <p:sldId id="349" r:id="rId17"/>
    <p:sldId id="333" r:id="rId18"/>
    <p:sldId id="264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y, Lindsay" initials="LF" lastIdx="3" clrIdx="0"/>
  <p:cmAuthor id="1" name="Stevens, Denise R" initials="SDR" lastIdx="2" clrIdx="1"/>
  <p:cmAuthor id="2" name="Marchand, Christy" initials="CM" lastIdx="3" clrIdx="2"/>
  <p:cmAuthor id="3" name="Virnig, Lori B" initials="VLB" lastIdx="6" clrIdx="3">
    <p:extLst>
      <p:ext uri="{19B8F6BF-5375-455C-9EA6-DF929625EA0E}">
        <p15:presenceInfo xmlns:p15="http://schemas.microsoft.com/office/powerpoint/2012/main" userId="S-1-5-21-560238246-503670158-341402209-14463" providerId="AD"/>
      </p:ext>
    </p:extLst>
  </p:cmAuthor>
  <p:cmAuthor id="4" name="Morais, Robert" initials="MR" lastIdx="1" clrIdx="4">
    <p:extLst>
      <p:ext uri="{19B8F6BF-5375-455C-9EA6-DF929625EA0E}">
        <p15:presenceInfo xmlns:p15="http://schemas.microsoft.com/office/powerpoint/2012/main" userId="S-1-5-21-560238246-503670158-341402209-65074" providerId="AD"/>
      </p:ext>
    </p:extLst>
  </p:cmAuthor>
  <p:cmAuthor id="5" name="Meyer, Julia" initials="MJ" lastIdx="1" clrIdx="5">
    <p:extLst>
      <p:ext uri="{19B8F6BF-5375-455C-9EA6-DF929625EA0E}">
        <p15:presenceInfo xmlns:p15="http://schemas.microsoft.com/office/powerpoint/2012/main" userId="S::Julia.Meyer@va.gov::8de65c2c-9627-4869-8784-470925b81e7e" providerId="AD"/>
      </p:ext>
    </p:extLst>
  </p:cmAuthor>
  <p:cmAuthor id="6" name="Mason, Megan, VBAVACO" initials="MMV" lastIdx="7" clrIdx="6">
    <p:extLst>
      <p:ext uri="{19B8F6BF-5375-455C-9EA6-DF929625EA0E}">
        <p15:presenceInfo xmlns:p15="http://schemas.microsoft.com/office/powerpoint/2012/main" userId="S::Megan.Mason@va.gov::87a007ff-c645-423a-bef3-051f6b5453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CB0F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03" autoAdjust="0"/>
    <p:restoredTop sz="86313" autoAdjust="0"/>
  </p:normalViewPr>
  <p:slideViewPr>
    <p:cSldViewPr>
      <p:cViewPr varScale="1">
        <p:scale>
          <a:sx n="91" d="100"/>
          <a:sy n="91" d="100"/>
        </p:scale>
        <p:origin x="93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96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3504" y="4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098C9F-3E23-4747-9975-420DB81C9EB9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87257F0-379E-48F6-94D8-5E2B79B5A2EF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58B48544-4179-43B4-8D8E-75952423CDB4}" type="parTrans" cxnId="{B56DCADF-5BB1-4328-BB3A-C0D763B53C8E}">
      <dgm:prSet/>
      <dgm:spPr/>
      <dgm:t>
        <a:bodyPr/>
        <a:lstStyle/>
        <a:p>
          <a:endParaRPr lang="en-US"/>
        </a:p>
      </dgm:t>
    </dgm:pt>
    <dgm:pt modelId="{8F611BFC-DF21-4E74-958C-9D0A383D63A6}" type="sibTrans" cxnId="{B56DCADF-5BB1-4328-BB3A-C0D763B53C8E}">
      <dgm:prSet/>
      <dgm:spPr/>
      <dgm:t>
        <a:bodyPr/>
        <a:lstStyle/>
        <a:p>
          <a:endParaRPr lang="en-US"/>
        </a:p>
      </dgm:t>
    </dgm:pt>
    <dgm:pt modelId="{6026760A-7210-44AB-B787-3A1AD14EFB47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0F16124A-628C-424B-9CF7-3393A975F88A}" type="parTrans" cxnId="{959D18CD-2740-4342-80DB-66DB8F2F7EBC}">
      <dgm:prSet/>
      <dgm:spPr/>
      <dgm:t>
        <a:bodyPr/>
        <a:lstStyle/>
        <a:p>
          <a:endParaRPr lang="en-US"/>
        </a:p>
      </dgm:t>
    </dgm:pt>
    <dgm:pt modelId="{4E88EC81-7615-4E65-80A5-6077C4EAA278}" type="sibTrans" cxnId="{959D18CD-2740-4342-80DB-66DB8F2F7EBC}">
      <dgm:prSet/>
      <dgm:spPr/>
      <dgm:t>
        <a:bodyPr/>
        <a:lstStyle/>
        <a:p>
          <a:endParaRPr lang="en-US"/>
        </a:p>
      </dgm:t>
    </dgm:pt>
    <dgm:pt modelId="{AB4F82E6-766E-4A5D-9377-915760BD55AD}">
      <dgm:prSet phldrT="[Text]"/>
      <dgm:spPr/>
      <dgm:t>
        <a:bodyPr/>
        <a:lstStyle/>
        <a:p>
          <a:r>
            <a:rPr lang="en-US" dirty="0"/>
            <a:t>Determine if Veteran Meets Presumptive Criteria</a:t>
          </a:r>
        </a:p>
      </dgm:t>
    </dgm:pt>
    <dgm:pt modelId="{4B7D057B-481A-423A-BB17-F7C5AC5C16B4}" type="parTrans" cxnId="{42EEF874-DDFE-41F5-B2A5-922A9985B3F4}">
      <dgm:prSet/>
      <dgm:spPr/>
      <dgm:t>
        <a:bodyPr/>
        <a:lstStyle/>
        <a:p>
          <a:endParaRPr lang="en-US"/>
        </a:p>
      </dgm:t>
    </dgm:pt>
    <dgm:pt modelId="{C1043F4A-E36B-437D-AE04-1F0AFB80F7B8}" type="sibTrans" cxnId="{42EEF874-DDFE-41F5-B2A5-922A9985B3F4}">
      <dgm:prSet/>
      <dgm:spPr/>
      <dgm:t>
        <a:bodyPr/>
        <a:lstStyle/>
        <a:p>
          <a:endParaRPr lang="en-US"/>
        </a:p>
      </dgm:t>
    </dgm:pt>
    <dgm:pt modelId="{EBD3C815-312A-4956-8F2C-C73BD9D8737F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7C9AC549-660D-4C5C-8C79-DE430C0AB936}" type="parTrans" cxnId="{637D74AB-C674-4451-A9F7-C2E08030A74D}">
      <dgm:prSet/>
      <dgm:spPr/>
      <dgm:t>
        <a:bodyPr/>
        <a:lstStyle/>
        <a:p>
          <a:endParaRPr lang="en-US"/>
        </a:p>
      </dgm:t>
    </dgm:pt>
    <dgm:pt modelId="{6A3221DA-D20B-4F7A-B27B-403BDD8A1170}" type="sibTrans" cxnId="{637D74AB-C674-4451-A9F7-C2E08030A74D}">
      <dgm:prSet/>
      <dgm:spPr/>
      <dgm:t>
        <a:bodyPr/>
        <a:lstStyle/>
        <a:p>
          <a:endParaRPr lang="en-US"/>
        </a:p>
      </dgm:t>
    </dgm:pt>
    <dgm:pt modelId="{BF33B752-3F35-4446-9C90-603CCF99E654}">
      <dgm:prSet phldrT="[Text]"/>
      <dgm:spPr/>
      <dgm:t>
        <a:bodyPr/>
        <a:lstStyle/>
        <a:p>
          <a:r>
            <a:rPr lang="en-US" dirty="0"/>
            <a:t>Basic Eligibility Knowledge Check Prep</a:t>
          </a:r>
        </a:p>
      </dgm:t>
    </dgm:pt>
    <dgm:pt modelId="{33EFD5DD-7B4F-4329-AEB5-65FEEB5CA68C}" type="parTrans" cxnId="{30482BEF-F9EB-4189-9762-54AE62AC8DD7}">
      <dgm:prSet/>
      <dgm:spPr/>
      <dgm:t>
        <a:bodyPr/>
        <a:lstStyle/>
        <a:p>
          <a:endParaRPr lang="en-US"/>
        </a:p>
      </dgm:t>
    </dgm:pt>
    <dgm:pt modelId="{B3426339-F6D4-4121-BDB3-2E7A7B11BC0A}" type="sibTrans" cxnId="{30482BEF-F9EB-4189-9762-54AE62AC8DD7}">
      <dgm:prSet/>
      <dgm:spPr/>
      <dgm:t>
        <a:bodyPr/>
        <a:lstStyle/>
        <a:p>
          <a:endParaRPr lang="en-US"/>
        </a:p>
      </dgm:t>
    </dgm:pt>
    <dgm:pt modelId="{C2A71D3D-6344-4734-8D2A-6FB83C62BD9A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E3D230C9-1B25-4FC1-AE47-93C63CACB829}" type="parTrans" cxnId="{F0873038-C5C3-46DC-B1BA-E466991A4EA0}">
      <dgm:prSet/>
      <dgm:spPr/>
      <dgm:t>
        <a:bodyPr/>
        <a:lstStyle/>
        <a:p>
          <a:endParaRPr lang="en-US"/>
        </a:p>
      </dgm:t>
    </dgm:pt>
    <dgm:pt modelId="{37465F08-01BD-4C4F-BD1E-29AE055AE650}" type="sibTrans" cxnId="{F0873038-C5C3-46DC-B1BA-E466991A4EA0}">
      <dgm:prSet/>
      <dgm:spPr/>
      <dgm:t>
        <a:bodyPr/>
        <a:lstStyle/>
        <a:p>
          <a:endParaRPr lang="en-US"/>
        </a:p>
      </dgm:t>
    </dgm:pt>
    <dgm:pt modelId="{7B7D6DF9-BB88-462E-AB1A-CCDCDFB2747D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65A70CB3-D7EC-43A9-A9F2-3A42E4C6D1EF}" type="parTrans" cxnId="{F130F032-3F18-4AD6-87BA-489BF9A78835}">
      <dgm:prSet/>
      <dgm:spPr/>
      <dgm:t>
        <a:bodyPr/>
        <a:lstStyle/>
        <a:p>
          <a:endParaRPr lang="en-US"/>
        </a:p>
      </dgm:t>
    </dgm:pt>
    <dgm:pt modelId="{5448AE25-3A68-48F5-9D0E-54395CF7EBAB}" type="sibTrans" cxnId="{F130F032-3F18-4AD6-87BA-489BF9A78835}">
      <dgm:prSet/>
      <dgm:spPr/>
      <dgm:t>
        <a:bodyPr/>
        <a:lstStyle/>
        <a:p>
          <a:endParaRPr lang="en-US"/>
        </a:p>
      </dgm:t>
    </dgm:pt>
    <dgm:pt modelId="{63EEF0E5-B654-4551-8D79-35A30F016407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8C9793F4-96B0-4750-8953-CD7C0B34B981}" type="parTrans" cxnId="{A8903606-1D07-45D8-8697-64B290E12808}">
      <dgm:prSet/>
      <dgm:spPr/>
      <dgm:t>
        <a:bodyPr/>
        <a:lstStyle/>
        <a:p>
          <a:endParaRPr lang="en-US"/>
        </a:p>
      </dgm:t>
    </dgm:pt>
    <dgm:pt modelId="{6FFFBE1A-B597-4652-9B3F-50DAB2082592}" type="sibTrans" cxnId="{A8903606-1D07-45D8-8697-64B290E12808}">
      <dgm:prSet/>
      <dgm:spPr/>
      <dgm:t>
        <a:bodyPr/>
        <a:lstStyle/>
        <a:p>
          <a:endParaRPr lang="en-US"/>
        </a:p>
      </dgm:t>
    </dgm:pt>
    <dgm:pt modelId="{AB70F30A-FE34-4F2F-B615-FAEB48CE4FA9}">
      <dgm:prSet phldrT="[Text]"/>
      <dgm:spPr/>
      <dgm:t>
        <a:bodyPr/>
        <a:lstStyle/>
        <a:p>
          <a:r>
            <a:rPr lang="en-US" dirty="0"/>
            <a:t>Establish Veteran Status</a:t>
          </a:r>
        </a:p>
      </dgm:t>
    </dgm:pt>
    <dgm:pt modelId="{2479D626-2C5E-4074-B8B9-7E370F3A0E0B}" type="parTrans" cxnId="{3EB0CB90-6086-42AB-90BD-F9C452FBE886}">
      <dgm:prSet/>
      <dgm:spPr/>
      <dgm:t>
        <a:bodyPr/>
        <a:lstStyle/>
        <a:p>
          <a:endParaRPr lang="en-US"/>
        </a:p>
      </dgm:t>
    </dgm:pt>
    <dgm:pt modelId="{67015FDD-4A9A-4F87-B869-60A7A74E37AA}" type="sibTrans" cxnId="{3EB0CB90-6086-42AB-90BD-F9C452FBE886}">
      <dgm:prSet/>
      <dgm:spPr/>
      <dgm:t>
        <a:bodyPr/>
        <a:lstStyle/>
        <a:p>
          <a:endParaRPr lang="en-US"/>
        </a:p>
      </dgm:t>
    </dgm:pt>
    <dgm:pt modelId="{5845B069-B895-44AF-BDCA-8F576D452BB9}">
      <dgm:prSet phldrT="[Text]"/>
      <dgm:spPr/>
      <dgm:t>
        <a:bodyPr/>
        <a:lstStyle/>
        <a:p>
          <a:r>
            <a:rPr lang="en-US"/>
            <a:t>Determine </a:t>
          </a:r>
          <a:r>
            <a:rPr lang="en-US" dirty="0"/>
            <a:t>Dependency Eligibility: Spouse</a:t>
          </a:r>
        </a:p>
      </dgm:t>
    </dgm:pt>
    <dgm:pt modelId="{0B8EAECE-B767-42E6-938B-D0B3849B638A}" type="parTrans" cxnId="{81EFCC17-93BB-4B9E-A483-E592A44D3DD8}">
      <dgm:prSet/>
      <dgm:spPr/>
      <dgm:t>
        <a:bodyPr/>
        <a:lstStyle/>
        <a:p>
          <a:endParaRPr lang="en-US"/>
        </a:p>
      </dgm:t>
    </dgm:pt>
    <dgm:pt modelId="{F23F05A4-0618-4829-A235-881C60FC5BAD}" type="sibTrans" cxnId="{81EFCC17-93BB-4B9E-A483-E592A44D3DD8}">
      <dgm:prSet/>
      <dgm:spPr/>
      <dgm:t>
        <a:bodyPr/>
        <a:lstStyle/>
        <a:p>
          <a:endParaRPr lang="en-US"/>
        </a:p>
      </dgm:t>
    </dgm:pt>
    <dgm:pt modelId="{DA4802CE-010E-445B-9B86-514276F4F7D6}">
      <dgm:prSet phldrT="[Text]"/>
      <dgm:spPr/>
      <dgm:t>
        <a:bodyPr/>
        <a:lstStyle/>
        <a:p>
          <a:r>
            <a:rPr lang="en-US" dirty="0"/>
            <a:t>Determine Dependency Eligibility: Child</a:t>
          </a:r>
        </a:p>
      </dgm:t>
    </dgm:pt>
    <dgm:pt modelId="{E8C05091-D394-4E7A-A253-7D6D3724C2CE}" type="parTrans" cxnId="{890DABA3-D1E5-48DF-A57A-84C7A059E77C}">
      <dgm:prSet/>
      <dgm:spPr/>
      <dgm:t>
        <a:bodyPr/>
        <a:lstStyle/>
        <a:p>
          <a:endParaRPr lang="en-US"/>
        </a:p>
      </dgm:t>
    </dgm:pt>
    <dgm:pt modelId="{57D8DD1C-1973-4526-A239-97496263D910}" type="sibTrans" cxnId="{890DABA3-D1E5-48DF-A57A-84C7A059E77C}">
      <dgm:prSet/>
      <dgm:spPr/>
      <dgm:t>
        <a:bodyPr/>
        <a:lstStyle/>
        <a:p>
          <a:endParaRPr lang="en-US"/>
        </a:p>
      </dgm:t>
    </dgm:pt>
    <dgm:pt modelId="{33D200E9-E193-423A-BC81-E88606395587}">
      <dgm:prSet phldrT="[Text]"/>
      <dgm:spPr/>
      <dgm:t>
        <a:bodyPr/>
        <a:lstStyle/>
        <a:p>
          <a:r>
            <a:rPr lang="en-US" dirty="0"/>
            <a:t>Establish Parental Relationship DIC</a:t>
          </a:r>
        </a:p>
      </dgm:t>
    </dgm:pt>
    <dgm:pt modelId="{5C805C9A-917A-4BDD-B380-0924FDC46D37}" type="parTrans" cxnId="{EC9C865A-5A47-479B-B356-19667CE067D7}">
      <dgm:prSet/>
      <dgm:spPr/>
      <dgm:t>
        <a:bodyPr/>
        <a:lstStyle/>
        <a:p>
          <a:endParaRPr lang="en-US"/>
        </a:p>
      </dgm:t>
    </dgm:pt>
    <dgm:pt modelId="{59FA78B0-27FD-481E-A40F-4D5A00E6A787}" type="sibTrans" cxnId="{EC9C865A-5A47-479B-B356-19667CE067D7}">
      <dgm:prSet/>
      <dgm:spPr/>
      <dgm:t>
        <a:bodyPr/>
        <a:lstStyle/>
        <a:p>
          <a:endParaRPr lang="en-US"/>
        </a:p>
      </dgm:t>
    </dgm:pt>
    <dgm:pt modelId="{1471A841-D9A9-475E-88DC-33069917474E}" type="pres">
      <dgm:prSet presAssocID="{AB098C9F-3E23-4747-9975-420DB81C9EB9}" presName="linearFlow" presStyleCnt="0">
        <dgm:presLayoutVars>
          <dgm:dir/>
          <dgm:animLvl val="lvl"/>
          <dgm:resizeHandles val="exact"/>
        </dgm:presLayoutVars>
      </dgm:prSet>
      <dgm:spPr/>
    </dgm:pt>
    <dgm:pt modelId="{16C7B902-0EBA-444B-9D82-FF22C4CC1EDA}" type="pres">
      <dgm:prSet presAssocID="{687257F0-379E-48F6-94D8-5E2B79B5A2EF}" presName="composite" presStyleCnt="0"/>
      <dgm:spPr/>
    </dgm:pt>
    <dgm:pt modelId="{58A4EAA7-A8FD-4258-8026-6FAF52335251}" type="pres">
      <dgm:prSet presAssocID="{687257F0-379E-48F6-94D8-5E2B79B5A2EF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82F775B5-ACEA-4809-8576-9AF7C7FD0C4B}" type="pres">
      <dgm:prSet presAssocID="{687257F0-379E-48F6-94D8-5E2B79B5A2EF}" presName="descendantText" presStyleLbl="alignAcc1" presStyleIdx="0" presStyleCnt="6">
        <dgm:presLayoutVars>
          <dgm:bulletEnabled val="1"/>
        </dgm:presLayoutVars>
      </dgm:prSet>
      <dgm:spPr/>
    </dgm:pt>
    <dgm:pt modelId="{3AB3F5A5-1BF3-4D11-BE3F-D8A50E468567}" type="pres">
      <dgm:prSet presAssocID="{8F611BFC-DF21-4E74-958C-9D0A383D63A6}" presName="sp" presStyleCnt="0"/>
      <dgm:spPr/>
    </dgm:pt>
    <dgm:pt modelId="{E0E382F2-03E7-466E-B8B4-D66BCE9A1558}" type="pres">
      <dgm:prSet presAssocID="{6026760A-7210-44AB-B787-3A1AD14EFB47}" presName="composite" presStyleCnt="0"/>
      <dgm:spPr/>
    </dgm:pt>
    <dgm:pt modelId="{6B3F8004-B01C-49EF-9107-78986868EEA7}" type="pres">
      <dgm:prSet presAssocID="{6026760A-7210-44AB-B787-3A1AD14EFB47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A97DD744-3DB6-4843-94A1-2A2A0152A8EB}" type="pres">
      <dgm:prSet presAssocID="{6026760A-7210-44AB-B787-3A1AD14EFB47}" presName="descendantText" presStyleLbl="alignAcc1" presStyleIdx="1" presStyleCnt="6">
        <dgm:presLayoutVars>
          <dgm:bulletEnabled val="1"/>
        </dgm:presLayoutVars>
      </dgm:prSet>
      <dgm:spPr/>
    </dgm:pt>
    <dgm:pt modelId="{1E4D63CF-06FB-4F50-A703-8814EC59B7A5}" type="pres">
      <dgm:prSet presAssocID="{4E88EC81-7615-4E65-80A5-6077C4EAA278}" presName="sp" presStyleCnt="0"/>
      <dgm:spPr/>
    </dgm:pt>
    <dgm:pt modelId="{274DD993-B60B-440B-A979-9424113908DE}" type="pres">
      <dgm:prSet presAssocID="{EBD3C815-312A-4956-8F2C-C73BD9D8737F}" presName="composite" presStyleCnt="0"/>
      <dgm:spPr/>
    </dgm:pt>
    <dgm:pt modelId="{632DE77A-5668-40D5-A58F-B9FF1F041297}" type="pres">
      <dgm:prSet presAssocID="{EBD3C815-312A-4956-8F2C-C73BD9D8737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B77EBA70-BF6A-4EF7-BAAA-4A5F3F038846}" type="pres">
      <dgm:prSet presAssocID="{EBD3C815-312A-4956-8F2C-C73BD9D8737F}" presName="descendantText" presStyleLbl="alignAcc1" presStyleIdx="2" presStyleCnt="6">
        <dgm:presLayoutVars>
          <dgm:bulletEnabled val="1"/>
        </dgm:presLayoutVars>
      </dgm:prSet>
      <dgm:spPr/>
    </dgm:pt>
    <dgm:pt modelId="{C66A7135-DFB7-41BC-8161-C550B4286358}" type="pres">
      <dgm:prSet presAssocID="{6A3221DA-D20B-4F7A-B27B-403BDD8A1170}" presName="sp" presStyleCnt="0"/>
      <dgm:spPr/>
    </dgm:pt>
    <dgm:pt modelId="{D58EDD38-7809-478F-9529-D4EB5FB352ED}" type="pres">
      <dgm:prSet presAssocID="{C2A71D3D-6344-4734-8D2A-6FB83C62BD9A}" presName="composite" presStyleCnt="0"/>
      <dgm:spPr/>
    </dgm:pt>
    <dgm:pt modelId="{2EFB6627-345A-47A8-93CB-26157A588EED}" type="pres">
      <dgm:prSet presAssocID="{C2A71D3D-6344-4734-8D2A-6FB83C62BD9A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8F081679-D114-43F2-A3A2-98518605D19B}" type="pres">
      <dgm:prSet presAssocID="{C2A71D3D-6344-4734-8D2A-6FB83C62BD9A}" presName="descendantText" presStyleLbl="alignAcc1" presStyleIdx="3" presStyleCnt="6">
        <dgm:presLayoutVars>
          <dgm:bulletEnabled val="1"/>
        </dgm:presLayoutVars>
      </dgm:prSet>
      <dgm:spPr/>
    </dgm:pt>
    <dgm:pt modelId="{927EE5A6-8A83-4E1C-8F9B-65E148C892E9}" type="pres">
      <dgm:prSet presAssocID="{37465F08-01BD-4C4F-BD1E-29AE055AE650}" presName="sp" presStyleCnt="0"/>
      <dgm:spPr/>
    </dgm:pt>
    <dgm:pt modelId="{98B5AB37-E01C-4A47-B41D-08DD188D9BF9}" type="pres">
      <dgm:prSet presAssocID="{7B7D6DF9-BB88-462E-AB1A-CCDCDFB2747D}" presName="composite" presStyleCnt="0"/>
      <dgm:spPr/>
    </dgm:pt>
    <dgm:pt modelId="{3E927E95-C73F-4856-B17B-EFDD77797F56}" type="pres">
      <dgm:prSet presAssocID="{7B7D6DF9-BB88-462E-AB1A-CCDCDFB2747D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7B39B281-13B0-472D-9BAF-24AAA50602B1}" type="pres">
      <dgm:prSet presAssocID="{7B7D6DF9-BB88-462E-AB1A-CCDCDFB2747D}" presName="descendantText" presStyleLbl="alignAcc1" presStyleIdx="4" presStyleCnt="6">
        <dgm:presLayoutVars>
          <dgm:bulletEnabled val="1"/>
        </dgm:presLayoutVars>
      </dgm:prSet>
      <dgm:spPr/>
    </dgm:pt>
    <dgm:pt modelId="{C361486C-C563-4231-B7E2-DB54A6D9CA6C}" type="pres">
      <dgm:prSet presAssocID="{5448AE25-3A68-48F5-9D0E-54395CF7EBAB}" presName="sp" presStyleCnt="0"/>
      <dgm:spPr/>
    </dgm:pt>
    <dgm:pt modelId="{0482A352-2FED-484A-8EA6-F62054837909}" type="pres">
      <dgm:prSet presAssocID="{63EEF0E5-B654-4551-8D79-35A30F016407}" presName="composite" presStyleCnt="0"/>
      <dgm:spPr/>
    </dgm:pt>
    <dgm:pt modelId="{D9FFC816-95AA-4559-A7CB-0828BD8CF215}" type="pres">
      <dgm:prSet presAssocID="{63EEF0E5-B654-4551-8D79-35A30F016407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00AB9E75-C7FF-451F-93B4-C4856207433E}" type="pres">
      <dgm:prSet presAssocID="{63EEF0E5-B654-4551-8D79-35A30F016407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A8903606-1D07-45D8-8697-64B290E12808}" srcId="{AB098C9F-3E23-4747-9975-420DB81C9EB9}" destId="{63EEF0E5-B654-4551-8D79-35A30F016407}" srcOrd="5" destOrd="0" parTransId="{8C9793F4-96B0-4750-8953-CD7C0B34B981}" sibTransId="{6FFFBE1A-B597-4652-9B3F-50DAB2082592}"/>
    <dgm:cxn modelId="{3E8C830A-BB04-49E1-8CE5-98D2924F517D}" type="presOf" srcId="{687257F0-379E-48F6-94D8-5E2B79B5A2EF}" destId="{58A4EAA7-A8FD-4258-8026-6FAF52335251}" srcOrd="0" destOrd="0" presId="urn:microsoft.com/office/officeart/2005/8/layout/chevron2"/>
    <dgm:cxn modelId="{81EFCC17-93BB-4B9E-A483-E592A44D3DD8}" srcId="{EBD3C815-312A-4956-8F2C-C73BD9D8737F}" destId="{5845B069-B895-44AF-BDCA-8F576D452BB9}" srcOrd="0" destOrd="0" parTransId="{0B8EAECE-B767-42E6-938B-D0B3849B638A}" sibTransId="{F23F05A4-0618-4829-A235-881C60FC5BAD}"/>
    <dgm:cxn modelId="{F459C62B-8AD1-4F8F-BCDD-4A30F96445D5}" type="presOf" srcId="{C2A71D3D-6344-4734-8D2A-6FB83C62BD9A}" destId="{2EFB6627-345A-47A8-93CB-26157A588EED}" srcOrd="0" destOrd="0" presId="urn:microsoft.com/office/officeart/2005/8/layout/chevron2"/>
    <dgm:cxn modelId="{F130F032-3F18-4AD6-87BA-489BF9A78835}" srcId="{AB098C9F-3E23-4747-9975-420DB81C9EB9}" destId="{7B7D6DF9-BB88-462E-AB1A-CCDCDFB2747D}" srcOrd="4" destOrd="0" parTransId="{65A70CB3-D7EC-43A9-A9F2-3A42E4C6D1EF}" sibTransId="{5448AE25-3A68-48F5-9D0E-54395CF7EBAB}"/>
    <dgm:cxn modelId="{F0873038-C5C3-46DC-B1BA-E466991A4EA0}" srcId="{AB098C9F-3E23-4747-9975-420DB81C9EB9}" destId="{C2A71D3D-6344-4734-8D2A-6FB83C62BD9A}" srcOrd="3" destOrd="0" parTransId="{E3D230C9-1B25-4FC1-AE47-93C63CACB829}" sibTransId="{37465F08-01BD-4C4F-BD1E-29AE055AE650}"/>
    <dgm:cxn modelId="{3787D539-E081-479A-B570-CF9929556E64}" type="presOf" srcId="{AB70F30A-FE34-4F2F-B615-FAEB48CE4FA9}" destId="{82F775B5-ACEA-4809-8576-9AF7C7FD0C4B}" srcOrd="0" destOrd="0" presId="urn:microsoft.com/office/officeart/2005/8/layout/chevron2"/>
    <dgm:cxn modelId="{A3171649-1057-45E9-AA68-152FAFED87EC}" type="presOf" srcId="{DA4802CE-010E-445B-9B86-514276F4F7D6}" destId="{8F081679-D114-43F2-A3A2-98518605D19B}" srcOrd="0" destOrd="0" presId="urn:microsoft.com/office/officeart/2005/8/layout/chevron2"/>
    <dgm:cxn modelId="{7605576A-C618-4082-A7D1-CA1C46E471F6}" type="presOf" srcId="{EBD3C815-312A-4956-8F2C-C73BD9D8737F}" destId="{632DE77A-5668-40D5-A58F-B9FF1F041297}" srcOrd="0" destOrd="0" presId="urn:microsoft.com/office/officeart/2005/8/layout/chevron2"/>
    <dgm:cxn modelId="{190F5453-8A3C-4BAE-A164-39EE9DDC7F72}" type="presOf" srcId="{5845B069-B895-44AF-BDCA-8F576D452BB9}" destId="{B77EBA70-BF6A-4EF7-BAAA-4A5F3F038846}" srcOrd="0" destOrd="0" presId="urn:microsoft.com/office/officeart/2005/8/layout/chevron2"/>
    <dgm:cxn modelId="{42EEF874-DDFE-41F5-B2A5-922A9985B3F4}" srcId="{6026760A-7210-44AB-B787-3A1AD14EFB47}" destId="{AB4F82E6-766E-4A5D-9377-915760BD55AD}" srcOrd="0" destOrd="0" parTransId="{4B7D057B-481A-423A-BB17-F7C5AC5C16B4}" sibTransId="{C1043F4A-E36B-437D-AE04-1F0AFB80F7B8}"/>
    <dgm:cxn modelId="{B0DA8076-50B6-4D9D-9960-B9F12F3CAB88}" type="presOf" srcId="{6026760A-7210-44AB-B787-3A1AD14EFB47}" destId="{6B3F8004-B01C-49EF-9107-78986868EEA7}" srcOrd="0" destOrd="0" presId="urn:microsoft.com/office/officeart/2005/8/layout/chevron2"/>
    <dgm:cxn modelId="{EC9C865A-5A47-479B-B356-19667CE067D7}" srcId="{7B7D6DF9-BB88-462E-AB1A-CCDCDFB2747D}" destId="{33D200E9-E193-423A-BC81-E88606395587}" srcOrd="0" destOrd="0" parTransId="{5C805C9A-917A-4BDD-B380-0924FDC46D37}" sibTransId="{59FA78B0-27FD-481E-A40F-4D5A00E6A787}"/>
    <dgm:cxn modelId="{86DDBE7C-0189-434C-8009-B3632E61C1FC}" type="presOf" srcId="{7B7D6DF9-BB88-462E-AB1A-CCDCDFB2747D}" destId="{3E927E95-C73F-4856-B17B-EFDD77797F56}" srcOrd="0" destOrd="0" presId="urn:microsoft.com/office/officeart/2005/8/layout/chevron2"/>
    <dgm:cxn modelId="{3EB0CB90-6086-42AB-90BD-F9C452FBE886}" srcId="{687257F0-379E-48F6-94D8-5E2B79B5A2EF}" destId="{AB70F30A-FE34-4F2F-B615-FAEB48CE4FA9}" srcOrd="0" destOrd="0" parTransId="{2479D626-2C5E-4074-B8B9-7E370F3A0E0B}" sibTransId="{67015FDD-4A9A-4F87-B869-60A7A74E37AA}"/>
    <dgm:cxn modelId="{8D584DA2-D040-4061-81D9-3352B8C9BF73}" type="presOf" srcId="{63EEF0E5-B654-4551-8D79-35A30F016407}" destId="{D9FFC816-95AA-4559-A7CB-0828BD8CF215}" srcOrd="0" destOrd="0" presId="urn:microsoft.com/office/officeart/2005/8/layout/chevron2"/>
    <dgm:cxn modelId="{890DABA3-D1E5-48DF-A57A-84C7A059E77C}" srcId="{C2A71D3D-6344-4734-8D2A-6FB83C62BD9A}" destId="{DA4802CE-010E-445B-9B86-514276F4F7D6}" srcOrd="0" destOrd="0" parTransId="{E8C05091-D394-4E7A-A253-7D6D3724C2CE}" sibTransId="{57D8DD1C-1973-4526-A239-97496263D910}"/>
    <dgm:cxn modelId="{637D74AB-C674-4451-A9F7-C2E08030A74D}" srcId="{AB098C9F-3E23-4747-9975-420DB81C9EB9}" destId="{EBD3C815-312A-4956-8F2C-C73BD9D8737F}" srcOrd="2" destOrd="0" parTransId="{7C9AC549-660D-4C5C-8C79-DE430C0AB936}" sibTransId="{6A3221DA-D20B-4F7A-B27B-403BDD8A1170}"/>
    <dgm:cxn modelId="{C9871CAC-7EA9-438A-BF4F-910A3B66619A}" type="presOf" srcId="{AB4F82E6-766E-4A5D-9377-915760BD55AD}" destId="{A97DD744-3DB6-4843-94A1-2A2A0152A8EB}" srcOrd="0" destOrd="0" presId="urn:microsoft.com/office/officeart/2005/8/layout/chevron2"/>
    <dgm:cxn modelId="{4752F9B8-3EA8-4839-8724-FE15279C9D26}" type="presOf" srcId="{AB098C9F-3E23-4747-9975-420DB81C9EB9}" destId="{1471A841-D9A9-475E-88DC-33069917474E}" srcOrd="0" destOrd="0" presId="urn:microsoft.com/office/officeart/2005/8/layout/chevron2"/>
    <dgm:cxn modelId="{1620EFC8-B3DF-4CE4-BCEA-70DEADB23B4C}" type="presOf" srcId="{33D200E9-E193-423A-BC81-E88606395587}" destId="{7B39B281-13B0-472D-9BAF-24AAA50602B1}" srcOrd="0" destOrd="0" presId="urn:microsoft.com/office/officeart/2005/8/layout/chevron2"/>
    <dgm:cxn modelId="{959D18CD-2740-4342-80DB-66DB8F2F7EBC}" srcId="{AB098C9F-3E23-4747-9975-420DB81C9EB9}" destId="{6026760A-7210-44AB-B787-3A1AD14EFB47}" srcOrd="1" destOrd="0" parTransId="{0F16124A-628C-424B-9CF7-3393A975F88A}" sibTransId="{4E88EC81-7615-4E65-80A5-6077C4EAA278}"/>
    <dgm:cxn modelId="{B56DCADF-5BB1-4328-BB3A-C0D763B53C8E}" srcId="{AB098C9F-3E23-4747-9975-420DB81C9EB9}" destId="{687257F0-379E-48F6-94D8-5E2B79B5A2EF}" srcOrd="0" destOrd="0" parTransId="{58B48544-4179-43B4-8D8E-75952423CDB4}" sibTransId="{8F611BFC-DF21-4E74-958C-9D0A383D63A6}"/>
    <dgm:cxn modelId="{96F967E5-42BF-4E16-B5D2-41ADAB95C50B}" type="presOf" srcId="{BF33B752-3F35-4446-9C90-603CCF99E654}" destId="{00AB9E75-C7FF-451F-93B4-C4856207433E}" srcOrd="0" destOrd="0" presId="urn:microsoft.com/office/officeart/2005/8/layout/chevron2"/>
    <dgm:cxn modelId="{30482BEF-F9EB-4189-9762-54AE62AC8DD7}" srcId="{63EEF0E5-B654-4551-8D79-35A30F016407}" destId="{BF33B752-3F35-4446-9C90-603CCF99E654}" srcOrd="0" destOrd="0" parTransId="{33EFD5DD-7B4F-4329-AEB5-65FEEB5CA68C}" sibTransId="{B3426339-F6D4-4121-BDB3-2E7A7B11BC0A}"/>
    <dgm:cxn modelId="{22EA76B7-3A5E-4690-BC29-E18FDBF270FB}" type="presParOf" srcId="{1471A841-D9A9-475E-88DC-33069917474E}" destId="{16C7B902-0EBA-444B-9D82-FF22C4CC1EDA}" srcOrd="0" destOrd="0" presId="urn:microsoft.com/office/officeart/2005/8/layout/chevron2"/>
    <dgm:cxn modelId="{686EAA22-45CE-443C-89E6-D4014E84AFA3}" type="presParOf" srcId="{16C7B902-0EBA-444B-9D82-FF22C4CC1EDA}" destId="{58A4EAA7-A8FD-4258-8026-6FAF52335251}" srcOrd="0" destOrd="0" presId="urn:microsoft.com/office/officeart/2005/8/layout/chevron2"/>
    <dgm:cxn modelId="{755500A9-BA63-4FBE-AFBD-D67F07E5062B}" type="presParOf" srcId="{16C7B902-0EBA-444B-9D82-FF22C4CC1EDA}" destId="{82F775B5-ACEA-4809-8576-9AF7C7FD0C4B}" srcOrd="1" destOrd="0" presId="urn:microsoft.com/office/officeart/2005/8/layout/chevron2"/>
    <dgm:cxn modelId="{EE9ECA67-86F0-4724-88A9-831E2C6D3FEE}" type="presParOf" srcId="{1471A841-D9A9-475E-88DC-33069917474E}" destId="{3AB3F5A5-1BF3-4D11-BE3F-D8A50E468567}" srcOrd="1" destOrd="0" presId="urn:microsoft.com/office/officeart/2005/8/layout/chevron2"/>
    <dgm:cxn modelId="{920C4566-ABA6-4BAB-84F0-AC0D3471372B}" type="presParOf" srcId="{1471A841-D9A9-475E-88DC-33069917474E}" destId="{E0E382F2-03E7-466E-B8B4-D66BCE9A1558}" srcOrd="2" destOrd="0" presId="urn:microsoft.com/office/officeart/2005/8/layout/chevron2"/>
    <dgm:cxn modelId="{A98501B2-4413-46BD-9630-F8072D176F29}" type="presParOf" srcId="{E0E382F2-03E7-466E-B8B4-D66BCE9A1558}" destId="{6B3F8004-B01C-49EF-9107-78986868EEA7}" srcOrd="0" destOrd="0" presId="urn:microsoft.com/office/officeart/2005/8/layout/chevron2"/>
    <dgm:cxn modelId="{CC21DFF0-BE9F-4883-902E-683087F59F3E}" type="presParOf" srcId="{E0E382F2-03E7-466E-B8B4-D66BCE9A1558}" destId="{A97DD744-3DB6-4843-94A1-2A2A0152A8EB}" srcOrd="1" destOrd="0" presId="urn:microsoft.com/office/officeart/2005/8/layout/chevron2"/>
    <dgm:cxn modelId="{5AE1313A-8FD7-4D2F-9F6E-3D8A80C0C31F}" type="presParOf" srcId="{1471A841-D9A9-475E-88DC-33069917474E}" destId="{1E4D63CF-06FB-4F50-A703-8814EC59B7A5}" srcOrd="3" destOrd="0" presId="urn:microsoft.com/office/officeart/2005/8/layout/chevron2"/>
    <dgm:cxn modelId="{79D7D56D-6271-4EF1-9AF0-4A36558A3841}" type="presParOf" srcId="{1471A841-D9A9-475E-88DC-33069917474E}" destId="{274DD993-B60B-440B-A979-9424113908DE}" srcOrd="4" destOrd="0" presId="urn:microsoft.com/office/officeart/2005/8/layout/chevron2"/>
    <dgm:cxn modelId="{9E9F8736-B770-4806-AFF4-8E83EE6997BB}" type="presParOf" srcId="{274DD993-B60B-440B-A979-9424113908DE}" destId="{632DE77A-5668-40D5-A58F-B9FF1F041297}" srcOrd="0" destOrd="0" presId="urn:microsoft.com/office/officeart/2005/8/layout/chevron2"/>
    <dgm:cxn modelId="{C0CDD131-8377-44EF-AF9C-4DC1332203B9}" type="presParOf" srcId="{274DD993-B60B-440B-A979-9424113908DE}" destId="{B77EBA70-BF6A-4EF7-BAAA-4A5F3F038846}" srcOrd="1" destOrd="0" presId="urn:microsoft.com/office/officeart/2005/8/layout/chevron2"/>
    <dgm:cxn modelId="{348D7765-7DBA-4992-A88F-D80BD7842F76}" type="presParOf" srcId="{1471A841-D9A9-475E-88DC-33069917474E}" destId="{C66A7135-DFB7-41BC-8161-C550B4286358}" srcOrd="5" destOrd="0" presId="urn:microsoft.com/office/officeart/2005/8/layout/chevron2"/>
    <dgm:cxn modelId="{76727050-D0EA-411C-90C2-F2CB4C06F62D}" type="presParOf" srcId="{1471A841-D9A9-475E-88DC-33069917474E}" destId="{D58EDD38-7809-478F-9529-D4EB5FB352ED}" srcOrd="6" destOrd="0" presId="urn:microsoft.com/office/officeart/2005/8/layout/chevron2"/>
    <dgm:cxn modelId="{2950214D-5758-428F-B131-8D61929526B5}" type="presParOf" srcId="{D58EDD38-7809-478F-9529-D4EB5FB352ED}" destId="{2EFB6627-345A-47A8-93CB-26157A588EED}" srcOrd="0" destOrd="0" presId="urn:microsoft.com/office/officeart/2005/8/layout/chevron2"/>
    <dgm:cxn modelId="{0798AF50-01CB-46BA-B912-DC3443E55A91}" type="presParOf" srcId="{D58EDD38-7809-478F-9529-D4EB5FB352ED}" destId="{8F081679-D114-43F2-A3A2-98518605D19B}" srcOrd="1" destOrd="0" presId="urn:microsoft.com/office/officeart/2005/8/layout/chevron2"/>
    <dgm:cxn modelId="{817DCC78-4C45-4950-B141-23616DE9B7EE}" type="presParOf" srcId="{1471A841-D9A9-475E-88DC-33069917474E}" destId="{927EE5A6-8A83-4E1C-8F9B-65E148C892E9}" srcOrd="7" destOrd="0" presId="urn:microsoft.com/office/officeart/2005/8/layout/chevron2"/>
    <dgm:cxn modelId="{19F8DFDA-B4FC-41DA-8F3B-64A2197F4162}" type="presParOf" srcId="{1471A841-D9A9-475E-88DC-33069917474E}" destId="{98B5AB37-E01C-4A47-B41D-08DD188D9BF9}" srcOrd="8" destOrd="0" presId="urn:microsoft.com/office/officeart/2005/8/layout/chevron2"/>
    <dgm:cxn modelId="{9DD04553-4DCD-406B-B9BD-668B57130199}" type="presParOf" srcId="{98B5AB37-E01C-4A47-B41D-08DD188D9BF9}" destId="{3E927E95-C73F-4856-B17B-EFDD77797F56}" srcOrd="0" destOrd="0" presId="urn:microsoft.com/office/officeart/2005/8/layout/chevron2"/>
    <dgm:cxn modelId="{9AFC6C36-0390-466F-B8BE-E2BC8963E2FD}" type="presParOf" srcId="{98B5AB37-E01C-4A47-B41D-08DD188D9BF9}" destId="{7B39B281-13B0-472D-9BAF-24AAA50602B1}" srcOrd="1" destOrd="0" presId="urn:microsoft.com/office/officeart/2005/8/layout/chevron2"/>
    <dgm:cxn modelId="{8BBB18A8-4394-47CD-92AE-40366BAE6682}" type="presParOf" srcId="{1471A841-D9A9-475E-88DC-33069917474E}" destId="{C361486C-C563-4231-B7E2-DB54A6D9CA6C}" srcOrd="9" destOrd="0" presId="urn:microsoft.com/office/officeart/2005/8/layout/chevron2"/>
    <dgm:cxn modelId="{337CC15E-6C5E-4B89-9F08-79DB73181787}" type="presParOf" srcId="{1471A841-D9A9-475E-88DC-33069917474E}" destId="{0482A352-2FED-484A-8EA6-F62054837909}" srcOrd="10" destOrd="0" presId="urn:microsoft.com/office/officeart/2005/8/layout/chevron2"/>
    <dgm:cxn modelId="{3FAF4BA9-73C9-436F-A7BB-3F8D6104630D}" type="presParOf" srcId="{0482A352-2FED-484A-8EA6-F62054837909}" destId="{D9FFC816-95AA-4559-A7CB-0828BD8CF215}" srcOrd="0" destOrd="0" presId="urn:microsoft.com/office/officeart/2005/8/layout/chevron2"/>
    <dgm:cxn modelId="{E3AA6F5E-72C9-42C6-B0F7-BE4D42B6CF70}" type="presParOf" srcId="{0482A352-2FED-484A-8EA6-F62054837909}" destId="{00AB9E75-C7FF-451F-93B4-C485620743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098C9F-3E23-4747-9975-420DB81C9EB9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87257F0-379E-48F6-94D8-5E2B79B5A2EF}">
      <dgm:prSet phldrT="[Text]"/>
      <dgm:spPr>
        <a:ln w="28575"/>
      </dgm:spPr>
      <dgm:t>
        <a:bodyPr/>
        <a:lstStyle/>
        <a:p>
          <a:r>
            <a:rPr lang="en-US" dirty="0"/>
            <a:t>1</a:t>
          </a:r>
        </a:p>
      </dgm:t>
    </dgm:pt>
    <dgm:pt modelId="{58B48544-4179-43B4-8D8E-75952423CDB4}" type="parTrans" cxnId="{B56DCADF-5BB1-4328-BB3A-C0D763B53C8E}">
      <dgm:prSet/>
      <dgm:spPr/>
      <dgm:t>
        <a:bodyPr/>
        <a:lstStyle/>
        <a:p>
          <a:endParaRPr lang="en-US"/>
        </a:p>
      </dgm:t>
    </dgm:pt>
    <dgm:pt modelId="{8F611BFC-DF21-4E74-958C-9D0A383D63A6}" type="sibTrans" cxnId="{B56DCADF-5BB1-4328-BB3A-C0D763B53C8E}">
      <dgm:prSet/>
      <dgm:spPr/>
      <dgm:t>
        <a:bodyPr/>
        <a:lstStyle/>
        <a:p>
          <a:endParaRPr lang="en-US"/>
        </a:p>
      </dgm:t>
    </dgm:pt>
    <dgm:pt modelId="{6026760A-7210-44AB-B787-3A1AD14EFB47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0F16124A-628C-424B-9CF7-3393A975F88A}" type="parTrans" cxnId="{959D18CD-2740-4342-80DB-66DB8F2F7EBC}">
      <dgm:prSet/>
      <dgm:spPr/>
      <dgm:t>
        <a:bodyPr/>
        <a:lstStyle/>
        <a:p>
          <a:endParaRPr lang="en-US"/>
        </a:p>
      </dgm:t>
    </dgm:pt>
    <dgm:pt modelId="{4E88EC81-7615-4E65-80A5-6077C4EAA278}" type="sibTrans" cxnId="{959D18CD-2740-4342-80DB-66DB8F2F7EBC}">
      <dgm:prSet/>
      <dgm:spPr/>
      <dgm:t>
        <a:bodyPr/>
        <a:lstStyle/>
        <a:p>
          <a:endParaRPr lang="en-US"/>
        </a:p>
      </dgm:t>
    </dgm:pt>
    <dgm:pt modelId="{AB4F82E6-766E-4A5D-9377-915760BD55AD}">
      <dgm:prSet phldrT="[Text]"/>
      <dgm:spPr/>
      <dgm:t>
        <a:bodyPr/>
        <a:lstStyle/>
        <a:p>
          <a:r>
            <a:rPr lang="en-US" dirty="0"/>
            <a:t>Determine if Veteran Meets Presumptive Criteria</a:t>
          </a:r>
        </a:p>
      </dgm:t>
    </dgm:pt>
    <dgm:pt modelId="{4B7D057B-481A-423A-BB17-F7C5AC5C16B4}" type="parTrans" cxnId="{42EEF874-DDFE-41F5-B2A5-922A9985B3F4}">
      <dgm:prSet/>
      <dgm:spPr/>
      <dgm:t>
        <a:bodyPr/>
        <a:lstStyle/>
        <a:p>
          <a:endParaRPr lang="en-US"/>
        </a:p>
      </dgm:t>
    </dgm:pt>
    <dgm:pt modelId="{C1043F4A-E36B-437D-AE04-1F0AFB80F7B8}" type="sibTrans" cxnId="{42EEF874-DDFE-41F5-B2A5-922A9985B3F4}">
      <dgm:prSet/>
      <dgm:spPr/>
      <dgm:t>
        <a:bodyPr/>
        <a:lstStyle/>
        <a:p>
          <a:endParaRPr lang="en-US"/>
        </a:p>
      </dgm:t>
    </dgm:pt>
    <dgm:pt modelId="{EBD3C815-312A-4956-8F2C-C73BD9D8737F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7C9AC549-660D-4C5C-8C79-DE430C0AB936}" type="parTrans" cxnId="{637D74AB-C674-4451-A9F7-C2E08030A74D}">
      <dgm:prSet/>
      <dgm:spPr/>
      <dgm:t>
        <a:bodyPr/>
        <a:lstStyle/>
        <a:p>
          <a:endParaRPr lang="en-US"/>
        </a:p>
      </dgm:t>
    </dgm:pt>
    <dgm:pt modelId="{6A3221DA-D20B-4F7A-B27B-403BDD8A1170}" type="sibTrans" cxnId="{637D74AB-C674-4451-A9F7-C2E08030A74D}">
      <dgm:prSet/>
      <dgm:spPr/>
      <dgm:t>
        <a:bodyPr/>
        <a:lstStyle/>
        <a:p>
          <a:endParaRPr lang="en-US"/>
        </a:p>
      </dgm:t>
    </dgm:pt>
    <dgm:pt modelId="{BF33B752-3F35-4446-9C90-603CCF99E654}">
      <dgm:prSet phldrT="[Text]"/>
      <dgm:spPr/>
      <dgm:t>
        <a:bodyPr/>
        <a:lstStyle/>
        <a:p>
          <a:r>
            <a:rPr lang="en-US" dirty="0"/>
            <a:t>Basic Eligibility Knowledge Check Prep</a:t>
          </a:r>
        </a:p>
      </dgm:t>
    </dgm:pt>
    <dgm:pt modelId="{33EFD5DD-7B4F-4329-AEB5-65FEEB5CA68C}" type="parTrans" cxnId="{30482BEF-F9EB-4189-9762-54AE62AC8DD7}">
      <dgm:prSet/>
      <dgm:spPr/>
      <dgm:t>
        <a:bodyPr/>
        <a:lstStyle/>
        <a:p>
          <a:endParaRPr lang="en-US"/>
        </a:p>
      </dgm:t>
    </dgm:pt>
    <dgm:pt modelId="{B3426339-F6D4-4121-BDB3-2E7A7B11BC0A}" type="sibTrans" cxnId="{30482BEF-F9EB-4189-9762-54AE62AC8DD7}">
      <dgm:prSet/>
      <dgm:spPr/>
      <dgm:t>
        <a:bodyPr/>
        <a:lstStyle/>
        <a:p>
          <a:endParaRPr lang="en-US"/>
        </a:p>
      </dgm:t>
    </dgm:pt>
    <dgm:pt modelId="{C2A71D3D-6344-4734-8D2A-6FB83C62BD9A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E3D230C9-1B25-4FC1-AE47-93C63CACB829}" type="parTrans" cxnId="{F0873038-C5C3-46DC-B1BA-E466991A4EA0}">
      <dgm:prSet/>
      <dgm:spPr/>
      <dgm:t>
        <a:bodyPr/>
        <a:lstStyle/>
        <a:p>
          <a:endParaRPr lang="en-US"/>
        </a:p>
      </dgm:t>
    </dgm:pt>
    <dgm:pt modelId="{37465F08-01BD-4C4F-BD1E-29AE055AE650}" type="sibTrans" cxnId="{F0873038-C5C3-46DC-B1BA-E466991A4EA0}">
      <dgm:prSet/>
      <dgm:spPr/>
      <dgm:t>
        <a:bodyPr/>
        <a:lstStyle/>
        <a:p>
          <a:endParaRPr lang="en-US"/>
        </a:p>
      </dgm:t>
    </dgm:pt>
    <dgm:pt modelId="{7B7D6DF9-BB88-462E-AB1A-CCDCDFB2747D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65A70CB3-D7EC-43A9-A9F2-3A42E4C6D1EF}" type="parTrans" cxnId="{F130F032-3F18-4AD6-87BA-489BF9A78835}">
      <dgm:prSet/>
      <dgm:spPr/>
      <dgm:t>
        <a:bodyPr/>
        <a:lstStyle/>
        <a:p>
          <a:endParaRPr lang="en-US"/>
        </a:p>
      </dgm:t>
    </dgm:pt>
    <dgm:pt modelId="{5448AE25-3A68-48F5-9D0E-54395CF7EBAB}" type="sibTrans" cxnId="{F130F032-3F18-4AD6-87BA-489BF9A78835}">
      <dgm:prSet/>
      <dgm:spPr/>
      <dgm:t>
        <a:bodyPr/>
        <a:lstStyle/>
        <a:p>
          <a:endParaRPr lang="en-US"/>
        </a:p>
      </dgm:t>
    </dgm:pt>
    <dgm:pt modelId="{63EEF0E5-B654-4551-8D79-35A30F016407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8C9793F4-96B0-4750-8953-CD7C0B34B981}" type="parTrans" cxnId="{A8903606-1D07-45D8-8697-64B290E12808}">
      <dgm:prSet/>
      <dgm:spPr/>
      <dgm:t>
        <a:bodyPr/>
        <a:lstStyle/>
        <a:p>
          <a:endParaRPr lang="en-US"/>
        </a:p>
      </dgm:t>
    </dgm:pt>
    <dgm:pt modelId="{6FFFBE1A-B597-4652-9B3F-50DAB2082592}" type="sibTrans" cxnId="{A8903606-1D07-45D8-8697-64B290E12808}">
      <dgm:prSet/>
      <dgm:spPr/>
      <dgm:t>
        <a:bodyPr/>
        <a:lstStyle/>
        <a:p>
          <a:endParaRPr lang="en-US"/>
        </a:p>
      </dgm:t>
    </dgm:pt>
    <dgm:pt modelId="{AB70F30A-FE34-4F2F-B615-FAEB48CE4FA9}">
      <dgm:prSet phldrT="[Text]"/>
      <dgm:spPr>
        <a:ln w="28575"/>
      </dgm:spPr>
      <dgm:t>
        <a:bodyPr/>
        <a:lstStyle/>
        <a:p>
          <a:r>
            <a:rPr lang="en-US" dirty="0"/>
            <a:t>Establish Veteran Status</a:t>
          </a:r>
        </a:p>
      </dgm:t>
    </dgm:pt>
    <dgm:pt modelId="{2479D626-2C5E-4074-B8B9-7E370F3A0E0B}" type="parTrans" cxnId="{3EB0CB90-6086-42AB-90BD-F9C452FBE886}">
      <dgm:prSet/>
      <dgm:spPr/>
      <dgm:t>
        <a:bodyPr/>
        <a:lstStyle/>
        <a:p>
          <a:endParaRPr lang="en-US"/>
        </a:p>
      </dgm:t>
    </dgm:pt>
    <dgm:pt modelId="{67015FDD-4A9A-4F87-B869-60A7A74E37AA}" type="sibTrans" cxnId="{3EB0CB90-6086-42AB-90BD-F9C452FBE886}">
      <dgm:prSet/>
      <dgm:spPr/>
      <dgm:t>
        <a:bodyPr/>
        <a:lstStyle/>
        <a:p>
          <a:endParaRPr lang="en-US"/>
        </a:p>
      </dgm:t>
    </dgm:pt>
    <dgm:pt modelId="{5845B069-B895-44AF-BDCA-8F576D452BB9}">
      <dgm:prSet phldrT="[Text]"/>
      <dgm:spPr/>
      <dgm:t>
        <a:bodyPr/>
        <a:lstStyle/>
        <a:p>
          <a:r>
            <a:rPr lang="en-US"/>
            <a:t>Determine </a:t>
          </a:r>
          <a:r>
            <a:rPr lang="en-US" dirty="0"/>
            <a:t>Dependency Eligibility: Spouse</a:t>
          </a:r>
        </a:p>
      </dgm:t>
    </dgm:pt>
    <dgm:pt modelId="{0B8EAECE-B767-42E6-938B-D0B3849B638A}" type="parTrans" cxnId="{81EFCC17-93BB-4B9E-A483-E592A44D3DD8}">
      <dgm:prSet/>
      <dgm:spPr/>
      <dgm:t>
        <a:bodyPr/>
        <a:lstStyle/>
        <a:p>
          <a:endParaRPr lang="en-US"/>
        </a:p>
      </dgm:t>
    </dgm:pt>
    <dgm:pt modelId="{F23F05A4-0618-4829-A235-881C60FC5BAD}" type="sibTrans" cxnId="{81EFCC17-93BB-4B9E-A483-E592A44D3DD8}">
      <dgm:prSet/>
      <dgm:spPr/>
      <dgm:t>
        <a:bodyPr/>
        <a:lstStyle/>
        <a:p>
          <a:endParaRPr lang="en-US"/>
        </a:p>
      </dgm:t>
    </dgm:pt>
    <dgm:pt modelId="{DA4802CE-010E-445B-9B86-514276F4F7D6}">
      <dgm:prSet phldrT="[Text]"/>
      <dgm:spPr/>
      <dgm:t>
        <a:bodyPr/>
        <a:lstStyle/>
        <a:p>
          <a:r>
            <a:rPr lang="en-US" dirty="0"/>
            <a:t>Determine Dependency Eligibility: Child</a:t>
          </a:r>
        </a:p>
      </dgm:t>
    </dgm:pt>
    <dgm:pt modelId="{E8C05091-D394-4E7A-A253-7D6D3724C2CE}" type="parTrans" cxnId="{890DABA3-D1E5-48DF-A57A-84C7A059E77C}">
      <dgm:prSet/>
      <dgm:spPr/>
      <dgm:t>
        <a:bodyPr/>
        <a:lstStyle/>
        <a:p>
          <a:endParaRPr lang="en-US"/>
        </a:p>
      </dgm:t>
    </dgm:pt>
    <dgm:pt modelId="{57D8DD1C-1973-4526-A239-97496263D910}" type="sibTrans" cxnId="{890DABA3-D1E5-48DF-A57A-84C7A059E77C}">
      <dgm:prSet/>
      <dgm:spPr/>
      <dgm:t>
        <a:bodyPr/>
        <a:lstStyle/>
        <a:p>
          <a:endParaRPr lang="en-US"/>
        </a:p>
      </dgm:t>
    </dgm:pt>
    <dgm:pt modelId="{33D200E9-E193-423A-BC81-E88606395587}">
      <dgm:prSet phldrT="[Text]"/>
      <dgm:spPr/>
      <dgm:t>
        <a:bodyPr/>
        <a:lstStyle/>
        <a:p>
          <a:r>
            <a:rPr lang="en-US" dirty="0"/>
            <a:t>Establish Parental Relationship DIC</a:t>
          </a:r>
        </a:p>
      </dgm:t>
    </dgm:pt>
    <dgm:pt modelId="{5C805C9A-917A-4BDD-B380-0924FDC46D37}" type="parTrans" cxnId="{EC9C865A-5A47-479B-B356-19667CE067D7}">
      <dgm:prSet/>
      <dgm:spPr/>
      <dgm:t>
        <a:bodyPr/>
        <a:lstStyle/>
        <a:p>
          <a:endParaRPr lang="en-US"/>
        </a:p>
      </dgm:t>
    </dgm:pt>
    <dgm:pt modelId="{59FA78B0-27FD-481E-A40F-4D5A00E6A787}" type="sibTrans" cxnId="{EC9C865A-5A47-479B-B356-19667CE067D7}">
      <dgm:prSet/>
      <dgm:spPr/>
      <dgm:t>
        <a:bodyPr/>
        <a:lstStyle/>
        <a:p>
          <a:endParaRPr lang="en-US"/>
        </a:p>
      </dgm:t>
    </dgm:pt>
    <dgm:pt modelId="{1471A841-D9A9-475E-88DC-33069917474E}" type="pres">
      <dgm:prSet presAssocID="{AB098C9F-3E23-4747-9975-420DB81C9EB9}" presName="linearFlow" presStyleCnt="0">
        <dgm:presLayoutVars>
          <dgm:dir/>
          <dgm:animLvl val="lvl"/>
          <dgm:resizeHandles val="exact"/>
        </dgm:presLayoutVars>
      </dgm:prSet>
      <dgm:spPr/>
    </dgm:pt>
    <dgm:pt modelId="{16C7B902-0EBA-444B-9D82-FF22C4CC1EDA}" type="pres">
      <dgm:prSet presAssocID="{687257F0-379E-48F6-94D8-5E2B79B5A2EF}" presName="composite" presStyleCnt="0"/>
      <dgm:spPr/>
    </dgm:pt>
    <dgm:pt modelId="{58A4EAA7-A8FD-4258-8026-6FAF52335251}" type="pres">
      <dgm:prSet presAssocID="{687257F0-379E-48F6-94D8-5E2B79B5A2EF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82F775B5-ACEA-4809-8576-9AF7C7FD0C4B}" type="pres">
      <dgm:prSet presAssocID="{687257F0-379E-48F6-94D8-5E2B79B5A2EF}" presName="descendantText" presStyleLbl="alignAcc1" presStyleIdx="0" presStyleCnt="6">
        <dgm:presLayoutVars>
          <dgm:bulletEnabled val="1"/>
        </dgm:presLayoutVars>
      </dgm:prSet>
      <dgm:spPr/>
    </dgm:pt>
    <dgm:pt modelId="{3AB3F5A5-1BF3-4D11-BE3F-D8A50E468567}" type="pres">
      <dgm:prSet presAssocID="{8F611BFC-DF21-4E74-958C-9D0A383D63A6}" presName="sp" presStyleCnt="0"/>
      <dgm:spPr/>
    </dgm:pt>
    <dgm:pt modelId="{E0E382F2-03E7-466E-B8B4-D66BCE9A1558}" type="pres">
      <dgm:prSet presAssocID="{6026760A-7210-44AB-B787-3A1AD14EFB47}" presName="composite" presStyleCnt="0"/>
      <dgm:spPr/>
    </dgm:pt>
    <dgm:pt modelId="{6B3F8004-B01C-49EF-9107-78986868EEA7}" type="pres">
      <dgm:prSet presAssocID="{6026760A-7210-44AB-B787-3A1AD14EFB47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A97DD744-3DB6-4843-94A1-2A2A0152A8EB}" type="pres">
      <dgm:prSet presAssocID="{6026760A-7210-44AB-B787-3A1AD14EFB47}" presName="descendantText" presStyleLbl="alignAcc1" presStyleIdx="1" presStyleCnt="6">
        <dgm:presLayoutVars>
          <dgm:bulletEnabled val="1"/>
        </dgm:presLayoutVars>
      </dgm:prSet>
      <dgm:spPr/>
    </dgm:pt>
    <dgm:pt modelId="{1E4D63CF-06FB-4F50-A703-8814EC59B7A5}" type="pres">
      <dgm:prSet presAssocID="{4E88EC81-7615-4E65-80A5-6077C4EAA278}" presName="sp" presStyleCnt="0"/>
      <dgm:spPr/>
    </dgm:pt>
    <dgm:pt modelId="{274DD993-B60B-440B-A979-9424113908DE}" type="pres">
      <dgm:prSet presAssocID="{EBD3C815-312A-4956-8F2C-C73BD9D8737F}" presName="composite" presStyleCnt="0"/>
      <dgm:spPr/>
    </dgm:pt>
    <dgm:pt modelId="{632DE77A-5668-40D5-A58F-B9FF1F041297}" type="pres">
      <dgm:prSet presAssocID="{EBD3C815-312A-4956-8F2C-C73BD9D8737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B77EBA70-BF6A-4EF7-BAAA-4A5F3F038846}" type="pres">
      <dgm:prSet presAssocID="{EBD3C815-312A-4956-8F2C-C73BD9D8737F}" presName="descendantText" presStyleLbl="alignAcc1" presStyleIdx="2" presStyleCnt="6">
        <dgm:presLayoutVars>
          <dgm:bulletEnabled val="1"/>
        </dgm:presLayoutVars>
      </dgm:prSet>
      <dgm:spPr/>
    </dgm:pt>
    <dgm:pt modelId="{C66A7135-DFB7-41BC-8161-C550B4286358}" type="pres">
      <dgm:prSet presAssocID="{6A3221DA-D20B-4F7A-B27B-403BDD8A1170}" presName="sp" presStyleCnt="0"/>
      <dgm:spPr/>
    </dgm:pt>
    <dgm:pt modelId="{D58EDD38-7809-478F-9529-D4EB5FB352ED}" type="pres">
      <dgm:prSet presAssocID="{C2A71D3D-6344-4734-8D2A-6FB83C62BD9A}" presName="composite" presStyleCnt="0"/>
      <dgm:spPr/>
    </dgm:pt>
    <dgm:pt modelId="{2EFB6627-345A-47A8-93CB-26157A588EED}" type="pres">
      <dgm:prSet presAssocID="{C2A71D3D-6344-4734-8D2A-6FB83C62BD9A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8F081679-D114-43F2-A3A2-98518605D19B}" type="pres">
      <dgm:prSet presAssocID="{C2A71D3D-6344-4734-8D2A-6FB83C62BD9A}" presName="descendantText" presStyleLbl="alignAcc1" presStyleIdx="3" presStyleCnt="6">
        <dgm:presLayoutVars>
          <dgm:bulletEnabled val="1"/>
        </dgm:presLayoutVars>
      </dgm:prSet>
      <dgm:spPr/>
    </dgm:pt>
    <dgm:pt modelId="{927EE5A6-8A83-4E1C-8F9B-65E148C892E9}" type="pres">
      <dgm:prSet presAssocID="{37465F08-01BD-4C4F-BD1E-29AE055AE650}" presName="sp" presStyleCnt="0"/>
      <dgm:spPr/>
    </dgm:pt>
    <dgm:pt modelId="{98B5AB37-E01C-4A47-B41D-08DD188D9BF9}" type="pres">
      <dgm:prSet presAssocID="{7B7D6DF9-BB88-462E-AB1A-CCDCDFB2747D}" presName="composite" presStyleCnt="0"/>
      <dgm:spPr/>
    </dgm:pt>
    <dgm:pt modelId="{3E927E95-C73F-4856-B17B-EFDD77797F56}" type="pres">
      <dgm:prSet presAssocID="{7B7D6DF9-BB88-462E-AB1A-CCDCDFB2747D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7B39B281-13B0-472D-9BAF-24AAA50602B1}" type="pres">
      <dgm:prSet presAssocID="{7B7D6DF9-BB88-462E-AB1A-CCDCDFB2747D}" presName="descendantText" presStyleLbl="alignAcc1" presStyleIdx="4" presStyleCnt="6">
        <dgm:presLayoutVars>
          <dgm:bulletEnabled val="1"/>
        </dgm:presLayoutVars>
      </dgm:prSet>
      <dgm:spPr/>
    </dgm:pt>
    <dgm:pt modelId="{C361486C-C563-4231-B7E2-DB54A6D9CA6C}" type="pres">
      <dgm:prSet presAssocID="{5448AE25-3A68-48F5-9D0E-54395CF7EBAB}" presName="sp" presStyleCnt="0"/>
      <dgm:spPr/>
    </dgm:pt>
    <dgm:pt modelId="{0482A352-2FED-484A-8EA6-F62054837909}" type="pres">
      <dgm:prSet presAssocID="{63EEF0E5-B654-4551-8D79-35A30F016407}" presName="composite" presStyleCnt="0"/>
      <dgm:spPr/>
    </dgm:pt>
    <dgm:pt modelId="{D9FFC816-95AA-4559-A7CB-0828BD8CF215}" type="pres">
      <dgm:prSet presAssocID="{63EEF0E5-B654-4551-8D79-35A30F016407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00AB9E75-C7FF-451F-93B4-C4856207433E}" type="pres">
      <dgm:prSet presAssocID="{63EEF0E5-B654-4551-8D79-35A30F016407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A8903606-1D07-45D8-8697-64B290E12808}" srcId="{AB098C9F-3E23-4747-9975-420DB81C9EB9}" destId="{63EEF0E5-B654-4551-8D79-35A30F016407}" srcOrd="5" destOrd="0" parTransId="{8C9793F4-96B0-4750-8953-CD7C0B34B981}" sibTransId="{6FFFBE1A-B597-4652-9B3F-50DAB2082592}"/>
    <dgm:cxn modelId="{3E8C830A-BB04-49E1-8CE5-98D2924F517D}" type="presOf" srcId="{687257F0-379E-48F6-94D8-5E2B79B5A2EF}" destId="{58A4EAA7-A8FD-4258-8026-6FAF52335251}" srcOrd="0" destOrd="0" presId="urn:microsoft.com/office/officeart/2005/8/layout/chevron2"/>
    <dgm:cxn modelId="{81EFCC17-93BB-4B9E-A483-E592A44D3DD8}" srcId="{EBD3C815-312A-4956-8F2C-C73BD9D8737F}" destId="{5845B069-B895-44AF-BDCA-8F576D452BB9}" srcOrd="0" destOrd="0" parTransId="{0B8EAECE-B767-42E6-938B-D0B3849B638A}" sibTransId="{F23F05A4-0618-4829-A235-881C60FC5BAD}"/>
    <dgm:cxn modelId="{F459C62B-8AD1-4F8F-BCDD-4A30F96445D5}" type="presOf" srcId="{C2A71D3D-6344-4734-8D2A-6FB83C62BD9A}" destId="{2EFB6627-345A-47A8-93CB-26157A588EED}" srcOrd="0" destOrd="0" presId="urn:microsoft.com/office/officeart/2005/8/layout/chevron2"/>
    <dgm:cxn modelId="{F130F032-3F18-4AD6-87BA-489BF9A78835}" srcId="{AB098C9F-3E23-4747-9975-420DB81C9EB9}" destId="{7B7D6DF9-BB88-462E-AB1A-CCDCDFB2747D}" srcOrd="4" destOrd="0" parTransId="{65A70CB3-D7EC-43A9-A9F2-3A42E4C6D1EF}" sibTransId="{5448AE25-3A68-48F5-9D0E-54395CF7EBAB}"/>
    <dgm:cxn modelId="{F0873038-C5C3-46DC-B1BA-E466991A4EA0}" srcId="{AB098C9F-3E23-4747-9975-420DB81C9EB9}" destId="{C2A71D3D-6344-4734-8D2A-6FB83C62BD9A}" srcOrd="3" destOrd="0" parTransId="{E3D230C9-1B25-4FC1-AE47-93C63CACB829}" sibTransId="{37465F08-01BD-4C4F-BD1E-29AE055AE650}"/>
    <dgm:cxn modelId="{3787D539-E081-479A-B570-CF9929556E64}" type="presOf" srcId="{AB70F30A-FE34-4F2F-B615-FAEB48CE4FA9}" destId="{82F775B5-ACEA-4809-8576-9AF7C7FD0C4B}" srcOrd="0" destOrd="0" presId="urn:microsoft.com/office/officeart/2005/8/layout/chevron2"/>
    <dgm:cxn modelId="{A3171649-1057-45E9-AA68-152FAFED87EC}" type="presOf" srcId="{DA4802CE-010E-445B-9B86-514276F4F7D6}" destId="{8F081679-D114-43F2-A3A2-98518605D19B}" srcOrd="0" destOrd="0" presId="urn:microsoft.com/office/officeart/2005/8/layout/chevron2"/>
    <dgm:cxn modelId="{7605576A-C618-4082-A7D1-CA1C46E471F6}" type="presOf" srcId="{EBD3C815-312A-4956-8F2C-C73BD9D8737F}" destId="{632DE77A-5668-40D5-A58F-B9FF1F041297}" srcOrd="0" destOrd="0" presId="urn:microsoft.com/office/officeart/2005/8/layout/chevron2"/>
    <dgm:cxn modelId="{190F5453-8A3C-4BAE-A164-39EE9DDC7F72}" type="presOf" srcId="{5845B069-B895-44AF-BDCA-8F576D452BB9}" destId="{B77EBA70-BF6A-4EF7-BAAA-4A5F3F038846}" srcOrd="0" destOrd="0" presId="urn:microsoft.com/office/officeart/2005/8/layout/chevron2"/>
    <dgm:cxn modelId="{42EEF874-DDFE-41F5-B2A5-922A9985B3F4}" srcId="{6026760A-7210-44AB-B787-3A1AD14EFB47}" destId="{AB4F82E6-766E-4A5D-9377-915760BD55AD}" srcOrd="0" destOrd="0" parTransId="{4B7D057B-481A-423A-BB17-F7C5AC5C16B4}" sibTransId="{C1043F4A-E36B-437D-AE04-1F0AFB80F7B8}"/>
    <dgm:cxn modelId="{B0DA8076-50B6-4D9D-9960-B9F12F3CAB88}" type="presOf" srcId="{6026760A-7210-44AB-B787-3A1AD14EFB47}" destId="{6B3F8004-B01C-49EF-9107-78986868EEA7}" srcOrd="0" destOrd="0" presId="urn:microsoft.com/office/officeart/2005/8/layout/chevron2"/>
    <dgm:cxn modelId="{EC9C865A-5A47-479B-B356-19667CE067D7}" srcId="{7B7D6DF9-BB88-462E-AB1A-CCDCDFB2747D}" destId="{33D200E9-E193-423A-BC81-E88606395587}" srcOrd="0" destOrd="0" parTransId="{5C805C9A-917A-4BDD-B380-0924FDC46D37}" sibTransId="{59FA78B0-27FD-481E-A40F-4D5A00E6A787}"/>
    <dgm:cxn modelId="{86DDBE7C-0189-434C-8009-B3632E61C1FC}" type="presOf" srcId="{7B7D6DF9-BB88-462E-AB1A-CCDCDFB2747D}" destId="{3E927E95-C73F-4856-B17B-EFDD77797F56}" srcOrd="0" destOrd="0" presId="urn:microsoft.com/office/officeart/2005/8/layout/chevron2"/>
    <dgm:cxn modelId="{3EB0CB90-6086-42AB-90BD-F9C452FBE886}" srcId="{687257F0-379E-48F6-94D8-5E2B79B5A2EF}" destId="{AB70F30A-FE34-4F2F-B615-FAEB48CE4FA9}" srcOrd="0" destOrd="0" parTransId="{2479D626-2C5E-4074-B8B9-7E370F3A0E0B}" sibTransId="{67015FDD-4A9A-4F87-B869-60A7A74E37AA}"/>
    <dgm:cxn modelId="{8D584DA2-D040-4061-81D9-3352B8C9BF73}" type="presOf" srcId="{63EEF0E5-B654-4551-8D79-35A30F016407}" destId="{D9FFC816-95AA-4559-A7CB-0828BD8CF215}" srcOrd="0" destOrd="0" presId="urn:microsoft.com/office/officeart/2005/8/layout/chevron2"/>
    <dgm:cxn modelId="{890DABA3-D1E5-48DF-A57A-84C7A059E77C}" srcId="{C2A71D3D-6344-4734-8D2A-6FB83C62BD9A}" destId="{DA4802CE-010E-445B-9B86-514276F4F7D6}" srcOrd="0" destOrd="0" parTransId="{E8C05091-D394-4E7A-A253-7D6D3724C2CE}" sibTransId="{57D8DD1C-1973-4526-A239-97496263D910}"/>
    <dgm:cxn modelId="{637D74AB-C674-4451-A9F7-C2E08030A74D}" srcId="{AB098C9F-3E23-4747-9975-420DB81C9EB9}" destId="{EBD3C815-312A-4956-8F2C-C73BD9D8737F}" srcOrd="2" destOrd="0" parTransId="{7C9AC549-660D-4C5C-8C79-DE430C0AB936}" sibTransId="{6A3221DA-D20B-4F7A-B27B-403BDD8A1170}"/>
    <dgm:cxn modelId="{C9871CAC-7EA9-438A-BF4F-910A3B66619A}" type="presOf" srcId="{AB4F82E6-766E-4A5D-9377-915760BD55AD}" destId="{A97DD744-3DB6-4843-94A1-2A2A0152A8EB}" srcOrd="0" destOrd="0" presId="urn:microsoft.com/office/officeart/2005/8/layout/chevron2"/>
    <dgm:cxn modelId="{4752F9B8-3EA8-4839-8724-FE15279C9D26}" type="presOf" srcId="{AB098C9F-3E23-4747-9975-420DB81C9EB9}" destId="{1471A841-D9A9-475E-88DC-33069917474E}" srcOrd="0" destOrd="0" presId="urn:microsoft.com/office/officeart/2005/8/layout/chevron2"/>
    <dgm:cxn modelId="{1620EFC8-B3DF-4CE4-BCEA-70DEADB23B4C}" type="presOf" srcId="{33D200E9-E193-423A-BC81-E88606395587}" destId="{7B39B281-13B0-472D-9BAF-24AAA50602B1}" srcOrd="0" destOrd="0" presId="urn:microsoft.com/office/officeart/2005/8/layout/chevron2"/>
    <dgm:cxn modelId="{959D18CD-2740-4342-80DB-66DB8F2F7EBC}" srcId="{AB098C9F-3E23-4747-9975-420DB81C9EB9}" destId="{6026760A-7210-44AB-B787-3A1AD14EFB47}" srcOrd="1" destOrd="0" parTransId="{0F16124A-628C-424B-9CF7-3393A975F88A}" sibTransId="{4E88EC81-7615-4E65-80A5-6077C4EAA278}"/>
    <dgm:cxn modelId="{B56DCADF-5BB1-4328-BB3A-C0D763B53C8E}" srcId="{AB098C9F-3E23-4747-9975-420DB81C9EB9}" destId="{687257F0-379E-48F6-94D8-5E2B79B5A2EF}" srcOrd="0" destOrd="0" parTransId="{58B48544-4179-43B4-8D8E-75952423CDB4}" sibTransId="{8F611BFC-DF21-4E74-958C-9D0A383D63A6}"/>
    <dgm:cxn modelId="{96F967E5-42BF-4E16-B5D2-41ADAB95C50B}" type="presOf" srcId="{BF33B752-3F35-4446-9C90-603CCF99E654}" destId="{00AB9E75-C7FF-451F-93B4-C4856207433E}" srcOrd="0" destOrd="0" presId="urn:microsoft.com/office/officeart/2005/8/layout/chevron2"/>
    <dgm:cxn modelId="{30482BEF-F9EB-4189-9762-54AE62AC8DD7}" srcId="{63EEF0E5-B654-4551-8D79-35A30F016407}" destId="{BF33B752-3F35-4446-9C90-603CCF99E654}" srcOrd="0" destOrd="0" parTransId="{33EFD5DD-7B4F-4329-AEB5-65FEEB5CA68C}" sibTransId="{B3426339-F6D4-4121-BDB3-2E7A7B11BC0A}"/>
    <dgm:cxn modelId="{22EA76B7-3A5E-4690-BC29-E18FDBF270FB}" type="presParOf" srcId="{1471A841-D9A9-475E-88DC-33069917474E}" destId="{16C7B902-0EBA-444B-9D82-FF22C4CC1EDA}" srcOrd="0" destOrd="0" presId="urn:microsoft.com/office/officeart/2005/8/layout/chevron2"/>
    <dgm:cxn modelId="{686EAA22-45CE-443C-89E6-D4014E84AFA3}" type="presParOf" srcId="{16C7B902-0EBA-444B-9D82-FF22C4CC1EDA}" destId="{58A4EAA7-A8FD-4258-8026-6FAF52335251}" srcOrd="0" destOrd="0" presId="urn:microsoft.com/office/officeart/2005/8/layout/chevron2"/>
    <dgm:cxn modelId="{755500A9-BA63-4FBE-AFBD-D67F07E5062B}" type="presParOf" srcId="{16C7B902-0EBA-444B-9D82-FF22C4CC1EDA}" destId="{82F775B5-ACEA-4809-8576-9AF7C7FD0C4B}" srcOrd="1" destOrd="0" presId="urn:microsoft.com/office/officeart/2005/8/layout/chevron2"/>
    <dgm:cxn modelId="{EE9ECA67-86F0-4724-88A9-831E2C6D3FEE}" type="presParOf" srcId="{1471A841-D9A9-475E-88DC-33069917474E}" destId="{3AB3F5A5-1BF3-4D11-BE3F-D8A50E468567}" srcOrd="1" destOrd="0" presId="urn:microsoft.com/office/officeart/2005/8/layout/chevron2"/>
    <dgm:cxn modelId="{920C4566-ABA6-4BAB-84F0-AC0D3471372B}" type="presParOf" srcId="{1471A841-D9A9-475E-88DC-33069917474E}" destId="{E0E382F2-03E7-466E-B8B4-D66BCE9A1558}" srcOrd="2" destOrd="0" presId="urn:microsoft.com/office/officeart/2005/8/layout/chevron2"/>
    <dgm:cxn modelId="{A98501B2-4413-46BD-9630-F8072D176F29}" type="presParOf" srcId="{E0E382F2-03E7-466E-B8B4-D66BCE9A1558}" destId="{6B3F8004-B01C-49EF-9107-78986868EEA7}" srcOrd="0" destOrd="0" presId="urn:microsoft.com/office/officeart/2005/8/layout/chevron2"/>
    <dgm:cxn modelId="{CC21DFF0-BE9F-4883-902E-683087F59F3E}" type="presParOf" srcId="{E0E382F2-03E7-466E-B8B4-D66BCE9A1558}" destId="{A97DD744-3DB6-4843-94A1-2A2A0152A8EB}" srcOrd="1" destOrd="0" presId="urn:microsoft.com/office/officeart/2005/8/layout/chevron2"/>
    <dgm:cxn modelId="{5AE1313A-8FD7-4D2F-9F6E-3D8A80C0C31F}" type="presParOf" srcId="{1471A841-D9A9-475E-88DC-33069917474E}" destId="{1E4D63CF-06FB-4F50-A703-8814EC59B7A5}" srcOrd="3" destOrd="0" presId="urn:microsoft.com/office/officeart/2005/8/layout/chevron2"/>
    <dgm:cxn modelId="{79D7D56D-6271-4EF1-9AF0-4A36558A3841}" type="presParOf" srcId="{1471A841-D9A9-475E-88DC-33069917474E}" destId="{274DD993-B60B-440B-A979-9424113908DE}" srcOrd="4" destOrd="0" presId="urn:microsoft.com/office/officeart/2005/8/layout/chevron2"/>
    <dgm:cxn modelId="{9E9F8736-B770-4806-AFF4-8E83EE6997BB}" type="presParOf" srcId="{274DD993-B60B-440B-A979-9424113908DE}" destId="{632DE77A-5668-40D5-A58F-B9FF1F041297}" srcOrd="0" destOrd="0" presId="urn:microsoft.com/office/officeart/2005/8/layout/chevron2"/>
    <dgm:cxn modelId="{C0CDD131-8377-44EF-AF9C-4DC1332203B9}" type="presParOf" srcId="{274DD993-B60B-440B-A979-9424113908DE}" destId="{B77EBA70-BF6A-4EF7-BAAA-4A5F3F038846}" srcOrd="1" destOrd="0" presId="urn:microsoft.com/office/officeart/2005/8/layout/chevron2"/>
    <dgm:cxn modelId="{348D7765-7DBA-4992-A88F-D80BD7842F76}" type="presParOf" srcId="{1471A841-D9A9-475E-88DC-33069917474E}" destId="{C66A7135-DFB7-41BC-8161-C550B4286358}" srcOrd="5" destOrd="0" presId="urn:microsoft.com/office/officeart/2005/8/layout/chevron2"/>
    <dgm:cxn modelId="{76727050-D0EA-411C-90C2-F2CB4C06F62D}" type="presParOf" srcId="{1471A841-D9A9-475E-88DC-33069917474E}" destId="{D58EDD38-7809-478F-9529-D4EB5FB352ED}" srcOrd="6" destOrd="0" presId="urn:microsoft.com/office/officeart/2005/8/layout/chevron2"/>
    <dgm:cxn modelId="{2950214D-5758-428F-B131-8D61929526B5}" type="presParOf" srcId="{D58EDD38-7809-478F-9529-D4EB5FB352ED}" destId="{2EFB6627-345A-47A8-93CB-26157A588EED}" srcOrd="0" destOrd="0" presId="urn:microsoft.com/office/officeart/2005/8/layout/chevron2"/>
    <dgm:cxn modelId="{0798AF50-01CB-46BA-B912-DC3443E55A91}" type="presParOf" srcId="{D58EDD38-7809-478F-9529-D4EB5FB352ED}" destId="{8F081679-D114-43F2-A3A2-98518605D19B}" srcOrd="1" destOrd="0" presId="urn:microsoft.com/office/officeart/2005/8/layout/chevron2"/>
    <dgm:cxn modelId="{817DCC78-4C45-4950-B141-23616DE9B7EE}" type="presParOf" srcId="{1471A841-D9A9-475E-88DC-33069917474E}" destId="{927EE5A6-8A83-4E1C-8F9B-65E148C892E9}" srcOrd="7" destOrd="0" presId="urn:microsoft.com/office/officeart/2005/8/layout/chevron2"/>
    <dgm:cxn modelId="{19F8DFDA-B4FC-41DA-8F3B-64A2197F4162}" type="presParOf" srcId="{1471A841-D9A9-475E-88DC-33069917474E}" destId="{98B5AB37-E01C-4A47-B41D-08DD188D9BF9}" srcOrd="8" destOrd="0" presId="urn:microsoft.com/office/officeart/2005/8/layout/chevron2"/>
    <dgm:cxn modelId="{9DD04553-4DCD-406B-B9BD-668B57130199}" type="presParOf" srcId="{98B5AB37-E01C-4A47-B41D-08DD188D9BF9}" destId="{3E927E95-C73F-4856-B17B-EFDD77797F56}" srcOrd="0" destOrd="0" presId="urn:microsoft.com/office/officeart/2005/8/layout/chevron2"/>
    <dgm:cxn modelId="{9AFC6C36-0390-466F-B8BE-E2BC8963E2FD}" type="presParOf" srcId="{98B5AB37-E01C-4A47-B41D-08DD188D9BF9}" destId="{7B39B281-13B0-472D-9BAF-24AAA50602B1}" srcOrd="1" destOrd="0" presId="urn:microsoft.com/office/officeart/2005/8/layout/chevron2"/>
    <dgm:cxn modelId="{8BBB18A8-4394-47CD-92AE-40366BAE6682}" type="presParOf" srcId="{1471A841-D9A9-475E-88DC-33069917474E}" destId="{C361486C-C563-4231-B7E2-DB54A6D9CA6C}" srcOrd="9" destOrd="0" presId="urn:microsoft.com/office/officeart/2005/8/layout/chevron2"/>
    <dgm:cxn modelId="{337CC15E-6C5E-4B89-9F08-79DB73181787}" type="presParOf" srcId="{1471A841-D9A9-475E-88DC-33069917474E}" destId="{0482A352-2FED-484A-8EA6-F62054837909}" srcOrd="10" destOrd="0" presId="urn:microsoft.com/office/officeart/2005/8/layout/chevron2"/>
    <dgm:cxn modelId="{3FAF4BA9-73C9-436F-A7BB-3F8D6104630D}" type="presParOf" srcId="{0482A352-2FED-484A-8EA6-F62054837909}" destId="{D9FFC816-95AA-4559-A7CB-0828BD8CF215}" srcOrd="0" destOrd="0" presId="urn:microsoft.com/office/officeart/2005/8/layout/chevron2"/>
    <dgm:cxn modelId="{E3AA6F5E-72C9-42C6-B0F7-BE4D42B6CF70}" type="presParOf" srcId="{0482A352-2FED-484A-8EA6-F62054837909}" destId="{00AB9E75-C7FF-451F-93B4-C485620743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098C9F-3E23-4747-9975-420DB81C9EB9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87257F0-379E-48F6-94D8-5E2B79B5A2EF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58B48544-4179-43B4-8D8E-75952423CDB4}" type="parTrans" cxnId="{B56DCADF-5BB1-4328-BB3A-C0D763B53C8E}">
      <dgm:prSet/>
      <dgm:spPr/>
      <dgm:t>
        <a:bodyPr/>
        <a:lstStyle/>
        <a:p>
          <a:endParaRPr lang="en-US"/>
        </a:p>
      </dgm:t>
    </dgm:pt>
    <dgm:pt modelId="{8F611BFC-DF21-4E74-958C-9D0A383D63A6}" type="sibTrans" cxnId="{B56DCADF-5BB1-4328-BB3A-C0D763B53C8E}">
      <dgm:prSet/>
      <dgm:spPr/>
      <dgm:t>
        <a:bodyPr/>
        <a:lstStyle/>
        <a:p>
          <a:endParaRPr lang="en-US"/>
        </a:p>
      </dgm:t>
    </dgm:pt>
    <dgm:pt modelId="{6026760A-7210-44AB-B787-3A1AD14EFB47}">
      <dgm:prSet phldrT="[Text]"/>
      <dgm:spPr>
        <a:ln w="28575"/>
      </dgm:spPr>
      <dgm:t>
        <a:bodyPr/>
        <a:lstStyle/>
        <a:p>
          <a:r>
            <a:rPr lang="en-US" dirty="0"/>
            <a:t>2</a:t>
          </a:r>
        </a:p>
      </dgm:t>
    </dgm:pt>
    <dgm:pt modelId="{0F16124A-628C-424B-9CF7-3393A975F88A}" type="parTrans" cxnId="{959D18CD-2740-4342-80DB-66DB8F2F7EBC}">
      <dgm:prSet/>
      <dgm:spPr/>
      <dgm:t>
        <a:bodyPr/>
        <a:lstStyle/>
        <a:p>
          <a:endParaRPr lang="en-US"/>
        </a:p>
      </dgm:t>
    </dgm:pt>
    <dgm:pt modelId="{4E88EC81-7615-4E65-80A5-6077C4EAA278}" type="sibTrans" cxnId="{959D18CD-2740-4342-80DB-66DB8F2F7EBC}">
      <dgm:prSet/>
      <dgm:spPr/>
      <dgm:t>
        <a:bodyPr/>
        <a:lstStyle/>
        <a:p>
          <a:endParaRPr lang="en-US"/>
        </a:p>
      </dgm:t>
    </dgm:pt>
    <dgm:pt modelId="{AB4F82E6-766E-4A5D-9377-915760BD55AD}">
      <dgm:prSet phldrT="[Text]"/>
      <dgm:spPr>
        <a:ln w="28575"/>
      </dgm:spPr>
      <dgm:t>
        <a:bodyPr/>
        <a:lstStyle/>
        <a:p>
          <a:r>
            <a:rPr lang="en-US" dirty="0"/>
            <a:t>Determine if Veteran Meets Presumptive Criteria</a:t>
          </a:r>
        </a:p>
      </dgm:t>
    </dgm:pt>
    <dgm:pt modelId="{4B7D057B-481A-423A-BB17-F7C5AC5C16B4}" type="parTrans" cxnId="{42EEF874-DDFE-41F5-B2A5-922A9985B3F4}">
      <dgm:prSet/>
      <dgm:spPr/>
      <dgm:t>
        <a:bodyPr/>
        <a:lstStyle/>
        <a:p>
          <a:endParaRPr lang="en-US"/>
        </a:p>
      </dgm:t>
    </dgm:pt>
    <dgm:pt modelId="{C1043F4A-E36B-437D-AE04-1F0AFB80F7B8}" type="sibTrans" cxnId="{42EEF874-DDFE-41F5-B2A5-922A9985B3F4}">
      <dgm:prSet/>
      <dgm:spPr/>
      <dgm:t>
        <a:bodyPr/>
        <a:lstStyle/>
        <a:p>
          <a:endParaRPr lang="en-US"/>
        </a:p>
      </dgm:t>
    </dgm:pt>
    <dgm:pt modelId="{EBD3C815-312A-4956-8F2C-C73BD9D8737F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7C9AC549-660D-4C5C-8C79-DE430C0AB936}" type="parTrans" cxnId="{637D74AB-C674-4451-A9F7-C2E08030A74D}">
      <dgm:prSet/>
      <dgm:spPr/>
      <dgm:t>
        <a:bodyPr/>
        <a:lstStyle/>
        <a:p>
          <a:endParaRPr lang="en-US"/>
        </a:p>
      </dgm:t>
    </dgm:pt>
    <dgm:pt modelId="{6A3221DA-D20B-4F7A-B27B-403BDD8A1170}" type="sibTrans" cxnId="{637D74AB-C674-4451-A9F7-C2E08030A74D}">
      <dgm:prSet/>
      <dgm:spPr/>
      <dgm:t>
        <a:bodyPr/>
        <a:lstStyle/>
        <a:p>
          <a:endParaRPr lang="en-US"/>
        </a:p>
      </dgm:t>
    </dgm:pt>
    <dgm:pt modelId="{BF33B752-3F35-4446-9C90-603CCF99E654}">
      <dgm:prSet phldrT="[Text]"/>
      <dgm:spPr/>
      <dgm:t>
        <a:bodyPr/>
        <a:lstStyle/>
        <a:p>
          <a:r>
            <a:rPr lang="en-US" dirty="0"/>
            <a:t>Basic Eligibility Knowledge Check Prep</a:t>
          </a:r>
        </a:p>
      </dgm:t>
    </dgm:pt>
    <dgm:pt modelId="{33EFD5DD-7B4F-4329-AEB5-65FEEB5CA68C}" type="parTrans" cxnId="{30482BEF-F9EB-4189-9762-54AE62AC8DD7}">
      <dgm:prSet/>
      <dgm:spPr/>
      <dgm:t>
        <a:bodyPr/>
        <a:lstStyle/>
        <a:p>
          <a:endParaRPr lang="en-US"/>
        </a:p>
      </dgm:t>
    </dgm:pt>
    <dgm:pt modelId="{B3426339-F6D4-4121-BDB3-2E7A7B11BC0A}" type="sibTrans" cxnId="{30482BEF-F9EB-4189-9762-54AE62AC8DD7}">
      <dgm:prSet/>
      <dgm:spPr/>
      <dgm:t>
        <a:bodyPr/>
        <a:lstStyle/>
        <a:p>
          <a:endParaRPr lang="en-US"/>
        </a:p>
      </dgm:t>
    </dgm:pt>
    <dgm:pt modelId="{C2A71D3D-6344-4734-8D2A-6FB83C62BD9A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E3D230C9-1B25-4FC1-AE47-93C63CACB829}" type="parTrans" cxnId="{F0873038-C5C3-46DC-B1BA-E466991A4EA0}">
      <dgm:prSet/>
      <dgm:spPr/>
      <dgm:t>
        <a:bodyPr/>
        <a:lstStyle/>
        <a:p>
          <a:endParaRPr lang="en-US"/>
        </a:p>
      </dgm:t>
    </dgm:pt>
    <dgm:pt modelId="{37465F08-01BD-4C4F-BD1E-29AE055AE650}" type="sibTrans" cxnId="{F0873038-C5C3-46DC-B1BA-E466991A4EA0}">
      <dgm:prSet/>
      <dgm:spPr/>
      <dgm:t>
        <a:bodyPr/>
        <a:lstStyle/>
        <a:p>
          <a:endParaRPr lang="en-US"/>
        </a:p>
      </dgm:t>
    </dgm:pt>
    <dgm:pt modelId="{7B7D6DF9-BB88-462E-AB1A-CCDCDFB2747D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65A70CB3-D7EC-43A9-A9F2-3A42E4C6D1EF}" type="parTrans" cxnId="{F130F032-3F18-4AD6-87BA-489BF9A78835}">
      <dgm:prSet/>
      <dgm:spPr/>
      <dgm:t>
        <a:bodyPr/>
        <a:lstStyle/>
        <a:p>
          <a:endParaRPr lang="en-US"/>
        </a:p>
      </dgm:t>
    </dgm:pt>
    <dgm:pt modelId="{5448AE25-3A68-48F5-9D0E-54395CF7EBAB}" type="sibTrans" cxnId="{F130F032-3F18-4AD6-87BA-489BF9A78835}">
      <dgm:prSet/>
      <dgm:spPr/>
      <dgm:t>
        <a:bodyPr/>
        <a:lstStyle/>
        <a:p>
          <a:endParaRPr lang="en-US"/>
        </a:p>
      </dgm:t>
    </dgm:pt>
    <dgm:pt modelId="{63EEF0E5-B654-4551-8D79-35A30F016407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8C9793F4-96B0-4750-8953-CD7C0B34B981}" type="parTrans" cxnId="{A8903606-1D07-45D8-8697-64B290E12808}">
      <dgm:prSet/>
      <dgm:spPr/>
      <dgm:t>
        <a:bodyPr/>
        <a:lstStyle/>
        <a:p>
          <a:endParaRPr lang="en-US"/>
        </a:p>
      </dgm:t>
    </dgm:pt>
    <dgm:pt modelId="{6FFFBE1A-B597-4652-9B3F-50DAB2082592}" type="sibTrans" cxnId="{A8903606-1D07-45D8-8697-64B290E12808}">
      <dgm:prSet/>
      <dgm:spPr/>
      <dgm:t>
        <a:bodyPr/>
        <a:lstStyle/>
        <a:p>
          <a:endParaRPr lang="en-US"/>
        </a:p>
      </dgm:t>
    </dgm:pt>
    <dgm:pt modelId="{AB70F30A-FE34-4F2F-B615-FAEB48CE4FA9}">
      <dgm:prSet phldrT="[Text]"/>
      <dgm:spPr/>
      <dgm:t>
        <a:bodyPr/>
        <a:lstStyle/>
        <a:p>
          <a:r>
            <a:rPr lang="en-US" dirty="0"/>
            <a:t>Establish Veteran Status</a:t>
          </a:r>
        </a:p>
      </dgm:t>
    </dgm:pt>
    <dgm:pt modelId="{2479D626-2C5E-4074-B8B9-7E370F3A0E0B}" type="parTrans" cxnId="{3EB0CB90-6086-42AB-90BD-F9C452FBE886}">
      <dgm:prSet/>
      <dgm:spPr/>
      <dgm:t>
        <a:bodyPr/>
        <a:lstStyle/>
        <a:p>
          <a:endParaRPr lang="en-US"/>
        </a:p>
      </dgm:t>
    </dgm:pt>
    <dgm:pt modelId="{67015FDD-4A9A-4F87-B869-60A7A74E37AA}" type="sibTrans" cxnId="{3EB0CB90-6086-42AB-90BD-F9C452FBE886}">
      <dgm:prSet/>
      <dgm:spPr/>
      <dgm:t>
        <a:bodyPr/>
        <a:lstStyle/>
        <a:p>
          <a:endParaRPr lang="en-US"/>
        </a:p>
      </dgm:t>
    </dgm:pt>
    <dgm:pt modelId="{5845B069-B895-44AF-BDCA-8F576D452BB9}">
      <dgm:prSet phldrT="[Text]"/>
      <dgm:spPr/>
      <dgm:t>
        <a:bodyPr/>
        <a:lstStyle/>
        <a:p>
          <a:r>
            <a:rPr lang="en-US"/>
            <a:t>Determine </a:t>
          </a:r>
          <a:r>
            <a:rPr lang="en-US" dirty="0"/>
            <a:t>Dependency Eligibility: Spouse</a:t>
          </a:r>
        </a:p>
      </dgm:t>
    </dgm:pt>
    <dgm:pt modelId="{0B8EAECE-B767-42E6-938B-D0B3849B638A}" type="parTrans" cxnId="{81EFCC17-93BB-4B9E-A483-E592A44D3DD8}">
      <dgm:prSet/>
      <dgm:spPr/>
      <dgm:t>
        <a:bodyPr/>
        <a:lstStyle/>
        <a:p>
          <a:endParaRPr lang="en-US"/>
        </a:p>
      </dgm:t>
    </dgm:pt>
    <dgm:pt modelId="{F23F05A4-0618-4829-A235-881C60FC5BAD}" type="sibTrans" cxnId="{81EFCC17-93BB-4B9E-A483-E592A44D3DD8}">
      <dgm:prSet/>
      <dgm:spPr/>
      <dgm:t>
        <a:bodyPr/>
        <a:lstStyle/>
        <a:p>
          <a:endParaRPr lang="en-US"/>
        </a:p>
      </dgm:t>
    </dgm:pt>
    <dgm:pt modelId="{DA4802CE-010E-445B-9B86-514276F4F7D6}">
      <dgm:prSet phldrT="[Text]"/>
      <dgm:spPr/>
      <dgm:t>
        <a:bodyPr/>
        <a:lstStyle/>
        <a:p>
          <a:r>
            <a:rPr lang="en-US" dirty="0"/>
            <a:t>Determine Dependency Eligibility: Child</a:t>
          </a:r>
        </a:p>
      </dgm:t>
    </dgm:pt>
    <dgm:pt modelId="{E8C05091-D394-4E7A-A253-7D6D3724C2CE}" type="parTrans" cxnId="{890DABA3-D1E5-48DF-A57A-84C7A059E77C}">
      <dgm:prSet/>
      <dgm:spPr/>
      <dgm:t>
        <a:bodyPr/>
        <a:lstStyle/>
        <a:p>
          <a:endParaRPr lang="en-US"/>
        </a:p>
      </dgm:t>
    </dgm:pt>
    <dgm:pt modelId="{57D8DD1C-1973-4526-A239-97496263D910}" type="sibTrans" cxnId="{890DABA3-D1E5-48DF-A57A-84C7A059E77C}">
      <dgm:prSet/>
      <dgm:spPr/>
      <dgm:t>
        <a:bodyPr/>
        <a:lstStyle/>
        <a:p>
          <a:endParaRPr lang="en-US"/>
        </a:p>
      </dgm:t>
    </dgm:pt>
    <dgm:pt modelId="{33D200E9-E193-423A-BC81-E88606395587}">
      <dgm:prSet phldrT="[Text]"/>
      <dgm:spPr/>
      <dgm:t>
        <a:bodyPr/>
        <a:lstStyle/>
        <a:p>
          <a:r>
            <a:rPr lang="en-US" dirty="0"/>
            <a:t>Establish Parental Relationship DIC</a:t>
          </a:r>
        </a:p>
      </dgm:t>
    </dgm:pt>
    <dgm:pt modelId="{5C805C9A-917A-4BDD-B380-0924FDC46D37}" type="parTrans" cxnId="{EC9C865A-5A47-479B-B356-19667CE067D7}">
      <dgm:prSet/>
      <dgm:spPr/>
      <dgm:t>
        <a:bodyPr/>
        <a:lstStyle/>
        <a:p>
          <a:endParaRPr lang="en-US"/>
        </a:p>
      </dgm:t>
    </dgm:pt>
    <dgm:pt modelId="{59FA78B0-27FD-481E-A40F-4D5A00E6A787}" type="sibTrans" cxnId="{EC9C865A-5A47-479B-B356-19667CE067D7}">
      <dgm:prSet/>
      <dgm:spPr/>
      <dgm:t>
        <a:bodyPr/>
        <a:lstStyle/>
        <a:p>
          <a:endParaRPr lang="en-US"/>
        </a:p>
      </dgm:t>
    </dgm:pt>
    <dgm:pt modelId="{1471A841-D9A9-475E-88DC-33069917474E}" type="pres">
      <dgm:prSet presAssocID="{AB098C9F-3E23-4747-9975-420DB81C9EB9}" presName="linearFlow" presStyleCnt="0">
        <dgm:presLayoutVars>
          <dgm:dir/>
          <dgm:animLvl val="lvl"/>
          <dgm:resizeHandles val="exact"/>
        </dgm:presLayoutVars>
      </dgm:prSet>
      <dgm:spPr/>
    </dgm:pt>
    <dgm:pt modelId="{16C7B902-0EBA-444B-9D82-FF22C4CC1EDA}" type="pres">
      <dgm:prSet presAssocID="{687257F0-379E-48F6-94D8-5E2B79B5A2EF}" presName="composite" presStyleCnt="0"/>
      <dgm:spPr/>
    </dgm:pt>
    <dgm:pt modelId="{58A4EAA7-A8FD-4258-8026-6FAF52335251}" type="pres">
      <dgm:prSet presAssocID="{687257F0-379E-48F6-94D8-5E2B79B5A2EF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82F775B5-ACEA-4809-8576-9AF7C7FD0C4B}" type="pres">
      <dgm:prSet presAssocID="{687257F0-379E-48F6-94D8-5E2B79B5A2EF}" presName="descendantText" presStyleLbl="alignAcc1" presStyleIdx="0" presStyleCnt="6">
        <dgm:presLayoutVars>
          <dgm:bulletEnabled val="1"/>
        </dgm:presLayoutVars>
      </dgm:prSet>
      <dgm:spPr/>
    </dgm:pt>
    <dgm:pt modelId="{3AB3F5A5-1BF3-4D11-BE3F-D8A50E468567}" type="pres">
      <dgm:prSet presAssocID="{8F611BFC-DF21-4E74-958C-9D0A383D63A6}" presName="sp" presStyleCnt="0"/>
      <dgm:spPr/>
    </dgm:pt>
    <dgm:pt modelId="{E0E382F2-03E7-466E-B8B4-D66BCE9A1558}" type="pres">
      <dgm:prSet presAssocID="{6026760A-7210-44AB-B787-3A1AD14EFB47}" presName="composite" presStyleCnt="0"/>
      <dgm:spPr/>
    </dgm:pt>
    <dgm:pt modelId="{6B3F8004-B01C-49EF-9107-78986868EEA7}" type="pres">
      <dgm:prSet presAssocID="{6026760A-7210-44AB-B787-3A1AD14EFB47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A97DD744-3DB6-4843-94A1-2A2A0152A8EB}" type="pres">
      <dgm:prSet presAssocID="{6026760A-7210-44AB-B787-3A1AD14EFB47}" presName="descendantText" presStyleLbl="alignAcc1" presStyleIdx="1" presStyleCnt="6">
        <dgm:presLayoutVars>
          <dgm:bulletEnabled val="1"/>
        </dgm:presLayoutVars>
      </dgm:prSet>
      <dgm:spPr/>
    </dgm:pt>
    <dgm:pt modelId="{1E4D63CF-06FB-4F50-A703-8814EC59B7A5}" type="pres">
      <dgm:prSet presAssocID="{4E88EC81-7615-4E65-80A5-6077C4EAA278}" presName="sp" presStyleCnt="0"/>
      <dgm:spPr/>
    </dgm:pt>
    <dgm:pt modelId="{274DD993-B60B-440B-A979-9424113908DE}" type="pres">
      <dgm:prSet presAssocID="{EBD3C815-312A-4956-8F2C-C73BD9D8737F}" presName="composite" presStyleCnt="0"/>
      <dgm:spPr/>
    </dgm:pt>
    <dgm:pt modelId="{632DE77A-5668-40D5-A58F-B9FF1F041297}" type="pres">
      <dgm:prSet presAssocID="{EBD3C815-312A-4956-8F2C-C73BD9D8737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B77EBA70-BF6A-4EF7-BAAA-4A5F3F038846}" type="pres">
      <dgm:prSet presAssocID="{EBD3C815-312A-4956-8F2C-C73BD9D8737F}" presName="descendantText" presStyleLbl="alignAcc1" presStyleIdx="2" presStyleCnt="6">
        <dgm:presLayoutVars>
          <dgm:bulletEnabled val="1"/>
        </dgm:presLayoutVars>
      </dgm:prSet>
      <dgm:spPr/>
    </dgm:pt>
    <dgm:pt modelId="{C66A7135-DFB7-41BC-8161-C550B4286358}" type="pres">
      <dgm:prSet presAssocID="{6A3221DA-D20B-4F7A-B27B-403BDD8A1170}" presName="sp" presStyleCnt="0"/>
      <dgm:spPr/>
    </dgm:pt>
    <dgm:pt modelId="{D58EDD38-7809-478F-9529-D4EB5FB352ED}" type="pres">
      <dgm:prSet presAssocID="{C2A71D3D-6344-4734-8D2A-6FB83C62BD9A}" presName="composite" presStyleCnt="0"/>
      <dgm:spPr/>
    </dgm:pt>
    <dgm:pt modelId="{2EFB6627-345A-47A8-93CB-26157A588EED}" type="pres">
      <dgm:prSet presAssocID="{C2A71D3D-6344-4734-8D2A-6FB83C62BD9A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8F081679-D114-43F2-A3A2-98518605D19B}" type="pres">
      <dgm:prSet presAssocID="{C2A71D3D-6344-4734-8D2A-6FB83C62BD9A}" presName="descendantText" presStyleLbl="alignAcc1" presStyleIdx="3" presStyleCnt="6">
        <dgm:presLayoutVars>
          <dgm:bulletEnabled val="1"/>
        </dgm:presLayoutVars>
      </dgm:prSet>
      <dgm:spPr/>
    </dgm:pt>
    <dgm:pt modelId="{927EE5A6-8A83-4E1C-8F9B-65E148C892E9}" type="pres">
      <dgm:prSet presAssocID="{37465F08-01BD-4C4F-BD1E-29AE055AE650}" presName="sp" presStyleCnt="0"/>
      <dgm:spPr/>
    </dgm:pt>
    <dgm:pt modelId="{98B5AB37-E01C-4A47-B41D-08DD188D9BF9}" type="pres">
      <dgm:prSet presAssocID="{7B7D6DF9-BB88-462E-AB1A-CCDCDFB2747D}" presName="composite" presStyleCnt="0"/>
      <dgm:spPr/>
    </dgm:pt>
    <dgm:pt modelId="{3E927E95-C73F-4856-B17B-EFDD77797F56}" type="pres">
      <dgm:prSet presAssocID="{7B7D6DF9-BB88-462E-AB1A-CCDCDFB2747D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7B39B281-13B0-472D-9BAF-24AAA50602B1}" type="pres">
      <dgm:prSet presAssocID="{7B7D6DF9-BB88-462E-AB1A-CCDCDFB2747D}" presName="descendantText" presStyleLbl="alignAcc1" presStyleIdx="4" presStyleCnt="6">
        <dgm:presLayoutVars>
          <dgm:bulletEnabled val="1"/>
        </dgm:presLayoutVars>
      </dgm:prSet>
      <dgm:spPr/>
    </dgm:pt>
    <dgm:pt modelId="{C361486C-C563-4231-B7E2-DB54A6D9CA6C}" type="pres">
      <dgm:prSet presAssocID="{5448AE25-3A68-48F5-9D0E-54395CF7EBAB}" presName="sp" presStyleCnt="0"/>
      <dgm:spPr/>
    </dgm:pt>
    <dgm:pt modelId="{0482A352-2FED-484A-8EA6-F62054837909}" type="pres">
      <dgm:prSet presAssocID="{63EEF0E5-B654-4551-8D79-35A30F016407}" presName="composite" presStyleCnt="0"/>
      <dgm:spPr/>
    </dgm:pt>
    <dgm:pt modelId="{D9FFC816-95AA-4559-A7CB-0828BD8CF215}" type="pres">
      <dgm:prSet presAssocID="{63EEF0E5-B654-4551-8D79-35A30F016407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00AB9E75-C7FF-451F-93B4-C4856207433E}" type="pres">
      <dgm:prSet presAssocID="{63EEF0E5-B654-4551-8D79-35A30F016407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A8903606-1D07-45D8-8697-64B290E12808}" srcId="{AB098C9F-3E23-4747-9975-420DB81C9EB9}" destId="{63EEF0E5-B654-4551-8D79-35A30F016407}" srcOrd="5" destOrd="0" parTransId="{8C9793F4-96B0-4750-8953-CD7C0B34B981}" sibTransId="{6FFFBE1A-B597-4652-9B3F-50DAB2082592}"/>
    <dgm:cxn modelId="{3E8C830A-BB04-49E1-8CE5-98D2924F517D}" type="presOf" srcId="{687257F0-379E-48F6-94D8-5E2B79B5A2EF}" destId="{58A4EAA7-A8FD-4258-8026-6FAF52335251}" srcOrd="0" destOrd="0" presId="urn:microsoft.com/office/officeart/2005/8/layout/chevron2"/>
    <dgm:cxn modelId="{81EFCC17-93BB-4B9E-A483-E592A44D3DD8}" srcId="{EBD3C815-312A-4956-8F2C-C73BD9D8737F}" destId="{5845B069-B895-44AF-BDCA-8F576D452BB9}" srcOrd="0" destOrd="0" parTransId="{0B8EAECE-B767-42E6-938B-D0B3849B638A}" sibTransId="{F23F05A4-0618-4829-A235-881C60FC5BAD}"/>
    <dgm:cxn modelId="{F459C62B-8AD1-4F8F-BCDD-4A30F96445D5}" type="presOf" srcId="{C2A71D3D-6344-4734-8D2A-6FB83C62BD9A}" destId="{2EFB6627-345A-47A8-93CB-26157A588EED}" srcOrd="0" destOrd="0" presId="urn:microsoft.com/office/officeart/2005/8/layout/chevron2"/>
    <dgm:cxn modelId="{F130F032-3F18-4AD6-87BA-489BF9A78835}" srcId="{AB098C9F-3E23-4747-9975-420DB81C9EB9}" destId="{7B7D6DF9-BB88-462E-AB1A-CCDCDFB2747D}" srcOrd="4" destOrd="0" parTransId="{65A70CB3-D7EC-43A9-A9F2-3A42E4C6D1EF}" sibTransId="{5448AE25-3A68-48F5-9D0E-54395CF7EBAB}"/>
    <dgm:cxn modelId="{F0873038-C5C3-46DC-B1BA-E466991A4EA0}" srcId="{AB098C9F-3E23-4747-9975-420DB81C9EB9}" destId="{C2A71D3D-6344-4734-8D2A-6FB83C62BD9A}" srcOrd="3" destOrd="0" parTransId="{E3D230C9-1B25-4FC1-AE47-93C63CACB829}" sibTransId="{37465F08-01BD-4C4F-BD1E-29AE055AE650}"/>
    <dgm:cxn modelId="{3787D539-E081-479A-B570-CF9929556E64}" type="presOf" srcId="{AB70F30A-FE34-4F2F-B615-FAEB48CE4FA9}" destId="{82F775B5-ACEA-4809-8576-9AF7C7FD0C4B}" srcOrd="0" destOrd="0" presId="urn:microsoft.com/office/officeart/2005/8/layout/chevron2"/>
    <dgm:cxn modelId="{A3171649-1057-45E9-AA68-152FAFED87EC}" type="presOf" srcId="{DA4802CE-010E-445B-9B86-514276F4F7D6}" destId="{8F081679-D114-43F2-A3A2-98518605D19B}" srcOrd="0" destOrd="0" presId="urn:microsoft.com/office/officeart/2005/8/layout/chevron2"/>
    <dgm:cxn modelId="{7605576A-C618-4082-A7D1-CA1C46E471F6}" type="presOf" srcId="{EBD3C815-312A-4956-8F2C-C73BD9D8737F}" destId="{632DE77A-5668-40D5-A58F-B9FF1F041297}" srcOrd="0" destOrd="0" presId="urn:microsoft.com/office/officeart/2005/8/layout/chevron2"/>
    <dgm:cxn modelId="{190F5453-8A3C-4BAE-A164-39EE9DDC7F72}" type="presOf" srcId="{5845B069-B895-44AF-BDCA-8F576D452BB9}" destId="{B77EBA70-BF6A-4EF7-BAAA-4A5F3F038846}" srcOrd="0" destOrd="0" presId="urn:microsoft.com/office/officeart/2005/8/layout/chevron2"/>
    <dgm:cxn modelId="{42EEF874-DDFE-41F5-B2A5-922A9985B3F4}" srcId="{6026760A-7210-44AB-B787-3A1AD14EFB47}" destId="{AB4F82E6-766E-4A5D-9377-915760BD55AD}" srcOrd="0" destOrd="0" parTransId="{4B7D057B-481A-423A-BB17-F7C5AC5C16B4}" sibTransId="{C1043F4A-E36B-437D-AE04-1F0AFB80F7B8}"/>
    <dgm:cxn modelId="{B0DA8076-50B6-4D9D-9960-B9F12F3CAB88}" type="presOf" srcId="{6026760A-7210-44AB-B787-3A1AD14EFB47}" destId="{6B3F8004-B01C-49EF-9107-78986868EEA7}" srcOrd="0" destOrd="0" presId="urn:microsoft.com/office/officeart/2005/8/layout/chevron2"/>
    <dgm:cxn modelId="{EC9C865A-5A47-479B-B356-19667CE067D7}" srcId="{7B7D6DF9-BB88-462E-AB1A-CCDCDFB2747D}" destId="{33D200E9-E193-423A-BC81-E88606395587}" srcOrd="0" destOrd="0" parTransId="{5C805C9A-917A-4BDD-B380-0924FDC46D37}" sibTransId="{59FA78B0-27FD-481E-A40F-4D5A00E6A787}"/>
    <dgm:cxn modelId="{86DDBE7C-0189-434C-8009-B3632E61C1FC}" type="presOf" srcId="{7B7D6DF9-BB88-462E-AB1A-CCDCDFB2747D}" destId="{3E927E95-C73F-4856-B17B-EFDD77797F56}" srcOrd="0" destOrd="0" presId="urn:microsoft.com/office/officeart/2005/8/layout/chevron2"/>
    <dgm:cxn modelId="{3EB0CB90-6086-42AB-90BD-F9C452FBE886}" srcId="{687257F0-379E-48F6-94D8-5E2B79B5A2EF}" destId="{AB70F30A-FE34-4F2F-B615-FAEB48CE4FA9}" srcOrd="0" destOrd="0" parTransId="{2479D626-2C5E-4074-B8B9-7E370F3A0E0B}" sibTransId="{67015FDD-4A9A-4F87-B869-60A7A74E37AA}"/>
    <dgm:cxn modelId="{8D584DA2-D040-4061-81D9-3352B8C9BF73}" type="presOf" srcId="{63EEF0E5-B654-4551-8D79-35A30F016407}" destId="{D9FFC816-95AA-4559-A7CB-0828BD8CF215}" srcOrd="0" destOrd="0" presId="urn:microsoft.com/office/officeart/2005/8/layout/chevron2"/>
    <dgm:cxn modelId="{890DABA3-D1E5-48DF-A57A-84C7A059E77C}" srcId="{C2A71D3D-6344-4734-8D2A-6FB83C62BD9A}" destId="{DA4802CE-010E-445B-9B86-514276F4F7D6}" srcOrd="0" destOrd="0" parTransId="{E8C05091-D394-4E7A-A253-7D6D3724C2CE}" sibTransId="{57D8DD1C-1973-4526-A239-97496263D910}"/>
    <dgm:cxn modelId="{637D74AB-C674-4451-A9F7-C2E08030A74D}" srcId="{AB098C9F-3E23-4747-9975-420DB81C9EB9}" destId="{EBD3C815-312A-4956-8F2C-C73BD9D8737F}" srcOrd="2" destOrd="0" parTransId="{7C9AC549-660D-4C5C-8C79-DE430C0AB936}" sibTransId="{6A3221DA-D20B-4F7A-B27B-403BDD8A1170}"/>
    <dgm:cxn modelId="{C9871CAC-7EA9-438A-BF4F-910A3B66619A}" type="presOf" srcId="{AB4F82E6-766E-4A5D-9377-915760BD55AD}" destId="{A97DD744-3DB6-4843-94A1-2A2A0152A8EB}" srcOrd="0" destOrd="0" presId="urn:microsoft.com/office/officeart/2005/8/layout/chevron2"/>
    <dgm:cxn modelId="{4752F9B8-3EA8-4839-8724-FE15279C9D26}" type="presOf" srcId="{AB098C9F-3E23-4747-9975-420DB81C9EB9}" destId="{1471A841-D9A9-475E-88DC-33069917474E}" srcOrd="0" destOrd="0" presId="urn:microsoft.com/office/officeart/2005/8/layout/chevron2"/>
    <dgm:cxn modelId="{1620EFC8-B3DF-4CE4-BCEA-70DEADB23B4C}" type="presOf" srcId="{33D200E9-E193-423A-BC81-E88606395587}" destId="{7B39B281-13B0-472D-9BAF-24AAA50602B1}" srcOrd="0" destOrd="0" presId="urn:microsoft.com/office/officeart/2005/8/layout/chevron2"/>
    <dgm:cxn modelId="{959D18CD-2740-4342-80DB-66DB8F2F7EBC}" srcId="{AB098C9F-3E23-4747-9975-420DB81C9EB9}" destId="{6026760A-7210-44AB-B787-3A1AD14EFB47}" srcOrd="1" destOrd="0" parTransId="{0F16124A-628C-424B-9CF7-3393A975F88A}" sibTransId="{4E88EC81-7615-4E65-80A5-6077C4EAA278}"/>
    <dgm:cxn modelId="{B56DCADF-5BB1-4328-BB3A-C0D763B53C8E}" srcId="{AB098C9F-3E23-4747-9975-420DB81C9EB9}" destId="{687257F0-379E-48F6-94D8-5E2B79B5A2EF}" srcOrd="0" destOrd="0" parTransId="{58B48544-4179-43B4-8D8E-75952423CDB4}" sibTransId="{8F611BFC-DF21-4E74-958C-9D0A383D63A6}"/>
    <dgm:cxn modelId="{96F967E5-42BF-4E16-B5D2-41ADAB95C50B}" type="presOf" srcId="{BF33B752-3F35-4446-9C90-603CCF99E654}" destId="{00AB9E75-C7FF-451F-93B4-C4856207433E}" srcOrd="0" destOrd="0" presId="urn:microsoft.com/office/officeart/2005/8/layout/chevron2"/>
    <dgm:cxn modelId="{30482BEF-F9EB-4189-9762-54AE62AC8DD7}" srcId="{63EEF0E5-B654-4551-8D79-35A30F016407}" destId="{BF33B752-3F35-4446-9C90-603CCF99E654}" srcOrd="0" destOrd="0" parTransId="{33EFD5DD-7B4F-4329-AEB5-65FEEB5CA68C}" sibTransId="{B3426339-F6D4-4121-BDB3-2E7A7B11BC0A}"/>
    <dgm:cxn modelId="{22EA76B7-3A5E-4690-BC29-E18FDBF270FB}" type="presParOf" srcId="{1471A841-D9A9-475E-88DC-33069917474E}" destId="{16C7B902-0EBA-444B-9D82-FF22C4CC1EDA}" srcOrd="0" destOrd="0" presId="urn:microsoft.com/office/officeart/2005/8/layout/chevron2"/>
    <dgm:cxn modelId="{686EAA22-45CE-443C-89E6-D4014E84AFA3}" type="presParOf" srcId="{16C7B902-0EBA-444B-9D82-FF22C4CC1EDA}" destId="{58A4EAA7-A8FD-4258-8026-6FAF52335251}" srcOrd="0" destOrd="0" presId="urn:microsoft.com/office/officeart/2005/8/layout/chevron2"/>
    <dgm:cxn modelId="{755500A9-BA63-4FBE-AFBD-D67F07E5062B}" type="presParOf" srcId="{16C7B902-0EBA-444B-9D82-FF22C4CC1EDA}" destId="{82F775B5-ACEA-4809-8576-9AF7C7FD0C4B}" srcOrd="1" destOrd="0" presId="urn:microsoft.com/office/officeart/2005/8/layout/chevron2"/>
    <dgm:cxn modelId="{EE9ECA67-86F0-4724-88A9-831E2C6D3FEE}" type="presParOf" srcId="{1471A841-D9A9-475E-88DC-33069917474E}" destId="{3AB3F5A5-1BF3-4D11-BE3F-D8A50E468567}" srcOrd="1" destOrd="0" presId="urn:microsoft.com/office/officeart/2005/8/layout/chevron2"/>
    <dgm:cxn modelId="{920C4566-ABA6-4BAB-84F0-AC0D3471372B}" type="presParOf" srcId="{1471A841-D9A9-475E-88DC-33069917474E}" destId="{E0E382F2-03E7-466E-B8B4-D66BCE9A1558}" srcOrd="2" destOrd="0" presId="urn:microsoft.com/office/officeart/2005/8/layout/chevron2"/>
    <dgm:cxn modelId="{A98501B2-4413-46BD-9630-F8072D176F29}" type="presParOf" srcId="{E0E382F2-03E7-466E-B8B4-D66BCE9A1558}" destId="{6B3F8004-B01C-49EF-9107-78986868EEA7}" srcOrd="0" destOrd="0" presId="urn:microsoft.com/office/officeart/2005/8/layout/chevron2"/>
    <dgm:cxn modelId="{CC21DFF0-BE9F-4883-902E-683087F59F3E}" type="presParOf" srcId="{E0E382F2-03E7-466E-B8B4-D66BCE9A1558}" destId="{A97DD744-3DB6-4843-94A1-2A2A0152A8EB}" srcOrd="1" destOrd="0" presId="urn:microsoft.com/office/officeart/2005/8/layout/chevron2"/>
    <dgm:cxn modelId="{5AE1313A-8FD7-4D2F-9F6E-3D8A80C0C31F}" type="presParOf" srcId="{1471A841-D9A9-475E-88DC-33069917474E}" destId="{1E4D63CF-06FB-4F50-A703-8814EC59B7A5}" srcOrd="3" destOrd="0" presId="urn:microsoft.com/office/officeart/2005/8/layout/chevron2"/>
    <dgm:cxn modelId="{79D7D56D-6271-4EF1-9AF0-4A36558A3841}" type="presParOf" srcId="{1471A841-D9A9-475E-88DC-33069917474E}" destId="{274DD993-B60B-440B-A979-9424113908DE}" srcOrd="4" destOrd="0" presId="urn:microsoft.com/office/officeart/2005/8/layout/chevron2"/>
    <dgm:cxn modelId="{9E9F8736-B770-4806-AFF4-8E83EE6997BB}" type="presParOf" srcId="{274DD993-B60B-440B-A979-9424113908DE}" destId="{632DE77A-5668-40D5-A58F-B9FF1F041297}" srcOrd="0" destOrd="0" presId="urn:microsoft.com/office/officeart/2005/8/layout/chevron2"/>
    <dgm:cxn modelId="{C0CDD131-8377-44EF-AF9C-4DC1332203B9}" type="presParOf" srcId="{274DD993-B60B-440B-A979-9424113908DE}" destId="{B77EBA70-BF6A-4EF7-BAAA-4A5F3F038846}" srcOrd="1" destOrd="0" presId="urn:microsoft.com/office/officeart/2005/8/layout/chevron2"/>
    <dgm:cxn modelId="{348D7765-7DBA-4992-A88F-D80BD7842F76}" type="presParOf" srcId="{1471A841-D9A9-475E-88DC-33069917474E}" destId="{C66A7135-DFB7-41BC-8161-C550B4286358}" srcOrd="5" destOrd="0" presId="urn:microsoft.com/office/officeart/2005/8/layout/chevron2"/>
    <dgm:cxn modelId="{76727050-D0EA-411C-90C2-F2CB4C06F62D}" type="presParOf" srcId="{1471A841-D9A9-475E-88DC-33069917474E}" destId="{D58EDD38-7809-478F-9529-D4EB5FB352ED}" srcOrd="6" destOrd="0" presId="urn:microsoft.com/office/officeart/2005/8/layout/chevron2"/>
    <dgm:cxn modelId="{2950214D-5758-428F-B131-8D61929526B5}" type="presParOf" srcId="{D58EDD38-7809-478F-9529-D4EB5FB352ED}" destId="{2EFB6627-345A-47A8-93CB-26157A588EED}" srcOrd="0" destOrd="0" presId="urn:microsoft.com/office/officeart/2005/8/layout/chevron2"/>
    <dgm:cxn modelId="{0798AF50-01CB-46BA-B912-DC3443E55A91}" type="presParOf" srcId="{D58EDD38-7809-478F-9529-D4EB5FB352ED}" destId="{8F081679-D114-43F2-A3A2-98518605D19B}" srcOrd="1" destOrd="0" presId="urn:microsoft.com/office/officeart/2005/8/layout/chevron2"/>
    <dgm:cxn modelId="{817DCC78-4C45-4950-B141-23616DE9B7EE}" type="presParOf" srcId="{1471A841-D9A9-475E-88DC-33069917474E}" destId="{927EE5A6-8A83-4E1C-8F9B-65E148C892E9}" srcOrd="7" destOrd="0" presId="urn:microsoft.com/office/officeart/2005/8/layout/chevron2"/>
    <dgm:cxn modelId="{19F8DFDA-B4FC-41DA-8F3B-64A2197F4162}" type="presParOf" srcId="{1471A841-D9A9-475E-88DC-33069917474E}" destId="{98B5AB37-E01C-4A47-B41D-08DD188D9BF9}" srcOrd="8" destOrd="0" presId="urn:microsoft.com/office/officeart/2005/8/layout/chevron2"/>
    <dgm:cxn modelId="{9DD04553-4DCD-406B-B9BD-668B57130199}" type="presParOf" srcId="{98B5AB37-E01C-4A47-B41D-08DD188D9BF9}" destId="{3E927E95-C73F-4856-B17B-EFDD77797F56}" srcOrd="0" destOrd="0" presId="urn:microsoft.com/office/officeart/2005/8/layout/chevron2"/>
    <dgm:cxn modelId="{9AFC6C36-0390-466F-B8BE-E2BC8963E2FD}" type="presParOf" srcId="{98B5AB37-E01C-4A47-B41D-08DD188D9BF9}" destId="{7B39B281-13B0-472D-9BAF-24AAA50602B1}" srcOrd="1" destOrd="0" presId="urn:microsoft.com/office/officeart/2005/8/layout/chevron2"/>
    <dgm:cxn modelId="{8BBB18A8-4394-47CD-92AE-40366BAE6682}" type="presParOf" srcId="{1471A841-D9A9-475E-88DC-33069917474E}" destId="{C361486C-C563-4231-B7E2-DB54A6D9CA6C}" srcOrd="9" destOrd="0" presId="urn:microsoft.com/office/officeart/2005/8/layout/chevron2"/>
    <dgm:cxn modelId="{337CC15E-6C5E-4B89-9F08-79DB73181787}" type="presParOf" srcId="{1471A841-D9A9-475E-88DC-33069917474E}" destId="{0482A352-2FED-484A-8EA6-F62054837909}" srcOrd="10" destOrd="0" presId="urn:microsoft.com/office/officeart/2005/8/layout/chevron2"/>
    <dgm:cxn modelId="{3FAF4BA9-73C9-436F-A7BB-3F8D6104630D}" type="presParOf" srcId="{0482A352-2FED-484A-8EA6-F62054837909}" destId="{D9FFC816-95AA-4559-A7CB-0828BD8CF215}" srcOrd="0" destOrd="0" presId="urn:microsoft.com/office/officeart/2005/8/layout/chevron2"/>
    <dgm:cxn modelId="{E3AA6F5E-72C9-42C6-B0F7-BE4D42B6CF70}" type="presParOf" srcId="{0482A352-2FED-484A-8EA6-F62054837909}" destId="{00AB9E75-C7FF-451F-93B4-C485620743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098C9F-3E23-4747-9975-420DB81C9EB9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87257F0-379E-48F6-94D8-5E2B79B5A2EF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58B48544-4179-43B4-8D8E-75952423CDB4}" type="parTrans" cxnId="{B56DCADF-5BB1-4328-BB3A-C0D763B53C8E}">
      <dgm:prSet/>
      <dgm:spPr/>
      <dgm:t>
        <a:bodyPr/>
        <a:lstStyle/>
        <a:p>
          <a:endParaRPr lang="en-US"/>
        </a:p>
      </dgm:t>
    </dgm:pt>
    <dgm:pt modelId="{8F611BFC-DF21-4E74-958C-9D0A383D63A6}" type="sibTrans" cxnId="{B56DCADF-5BB1-4328-BB3A-C0D763B53C8E}">
      <dgm:prSet/>
      <dgm:spPr/>
      <dgm:t>
        <a:bodyPr/>
        <a:lstStyle/>
        <a:p>
          <a:endParaRPr lang="en-US"/>
        </a:p>
      </dgm:t>
    </dgm:pt>
    <dgm:pt modelId="{6026760A-7210-44AB-B787-3A1AD14EFB47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0F16124A-628C-424B-9CF7-3393A975F88A}" type="parTrans" cxnId="{959D18CD-2740-4342-80DB-66DB8F2F7EBC}">
      <dgm:prSet/>
      <dgm:spPr/>
      <dgm:t>
        <a:bodyPr/>
        <a:lstStyle/>
        <a:p>
          <a:endParaRPr lang="en-US"/>
        </a:p>
      </dgm:t>
    </dgm:pt>
    <dgm:pt modelId="{4E88EC81-7615-4E65-80A5-6077C4EAA278}" type="sibTrans" cxnId="{959D18CD-2740-4342-80DB-66DB8F2F7EBC}">
      <dgm:prSet/>
      <dgm:spPr/>
      <dgm:t>
        <a:bodyPr/>
        <a:lstStyle/>
        <a:p>
          <a:endParaRPr lang="en-US"/>
        </a:p>
      </dgm:t>
    </dgm:pt>
    <dgm:pt modelId="{AB4F82E6-766E-4A5D-9377-915760BD55AD}">
      <dgm:prSet phldrT="[Text]"/>
      <dgm:spPr/>
      <dgm:t>
        <a:bodyPr/>
        <a:lstStyle/>
        <a:p>
          <a:r>
            <a:rPr lang="en-US" dirty="0"/>
            <a:t>Determine if Veteran Meets Presumptive Criteria</a:t>
          </a:r>
        </a:p>
      </dgm:t>
    </dgm:pt>
    <dgm:pt modelId="{4B7D057B-481A-423A-BB17-F7C5AC5C16B4}" type="parTrans" cxnId="{42EEF874-DDFE-41F5-B2A5-922A9985B3F4}">
      <dgm:prSet/>
      <dgm:spPr/>
      <dgm:t>
        <a:bodyPr/>
        <a:lstStyle/>
        <a:p>
          <a:endParaRPr lang="en-US"/>
        </a:p>
      </dgm:t>
    </dgm:pt>
    <dgm:pt modelId="{C1043F4A-E36B-437D-AE04-1F0AFB80F7B8}" type="sibTrans" cxnId="{42EEF874-DDFE-41F5-B2A5-922A9985B3F4}">
      <dgm:prSet/>
      <dgm:spPr/>
      <dgm:t>
        <a:bodyPr/>
        <a:lstStyle/>
        <a:p>
          <a:endParaRPr lang="en-US"/>
        </a:p>
      </dgm:t>
    </dgm:pt>
    <dgm:pt modelId="{EBD3C815-312A-4956-8F2C-C73BD9D8737F}">
      <dgm:prSet phldrT="[Text]"/>
      <dgm:spPr>
        <a:ln w="38100"/>
      </dgm:spPr>
      <dgm:t>
        <a:bodyPr/>
        <a:lstStyle/>
        <a:p>
          <a:r>
            <a:rPr lang="en-US" dirty="0"/>
            <a:t>3</a:t>
          </a:r>
        </a:p>
      </dgm:t>
    </dgm:pt>
    <dgm:pt modelId="{7C9AC549-660D-4C5C-8C79-DE430C0AB936}" type="parTrans" cxnId="{637D74AB-C674-4451-A9F7-C2E08030A74D}">
      <dgm:prSet/>
      <dgm:spPr/>
      <dgm:t>
        <a:bodyPr/>
        <a:lstStyle/>
        <a:p>
          <a:endParaRPr lang="en-US"/>
        </a:p>
      </dgm:t>
    </dgm:pt>
    <dgm:pt modelId="{6A3221DA-D20B-4F7A-B27B-403BDD8A1170}" type="sibTrans" cxnId="{637D74AB-C674-4451-A9F7-C2E08030A74D}">
      <dgm:prSet/>
      <dgm:spPr/>
      <dgm:t>
        <a:bodyPr/>
        <a:lstStyle/>
        <a:p>
          <a:endParaRPr lang="en-US"/>
        </a:p>
      </dgm:t>
    </dgm:pt>
    <dgm:pt modelId="{BF33B752-3F35-4446-9C90-603CCF99E654}">
      <dgm:prSet phldrT="[Text]"/>
      <dgm:spPr/>
      <dgm:t>
        <a:bodyPr/>
        <a:lstStyle/>
        <a:p>
          <a:r>
            <a:rPr lang="en-US" dirty="0"/>
            <a:t>Basic Eligibility Knowledge Check Prep</a:t>
          </a:r>
        </a:p>
      </dgm:t>
    </dgm:pt>
    <dgm:pt modelId="{33EFD5DD-7B4F-4329-AEB5-65FEEB5CA68C}" type="parTrans" cxnId="{30482BEF-F9EB-4189-9762-54AE62AC8DD7}">
      <dgm:prSet/>
      <dgm:spPr/>
      <dgm:t>
        <a:bodyPr/>
        <a:lstStyle/>
        <a:p>
          <a:endParaRPr lang="en-US"/>
        </a:p>
      </dgm:t>
    </dgm:pt>
    <dgm:pt modelId="{B3426339-F6D4-4121-BDB3-2E7A7B11BC0A}" type="sibTrans" cxnId="{30482BEF-F9EB-4189-9762-54AE62AC8DD7}">
      <dgm:prSet/>
      <dgm:spPr/>
      <dgm:t>
        <a:bodyPr/>
        <a:lstStyle/>
        <a:p>
          <a:endParaRPr lang="en-US"/>
        </a:p>
      </dgm:t>
    </dgm:pt>
    <dgm:pt modelId="{C2A71D3D-6344-4734-8D2A-6FB83C62BD9A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E3D230C9-1B25-4FC1-AE47-93C63CACB829}" type="parTrans" cxnId="{F0873038-C5C3-46DC-B1BA-E466991A4EA0}">
      <dgm:prSet/>
      <dgm:spPr/>
      <dgm:t>
        <a:bodyPr/>
        <a:lstStyle/>
        <a:p>
          <a:endParaRPr lang="en-US"/>
        </a:p>
      </dgm:t>
    </dgm:pt>
    <dgm:pt modelId="{37465F08-01BD-4C4F-BD1E-29AE055AE650}" type="sibTrans" cxnId="{F0873038-C5C3-46DC-B1BA-E466991A4EA0}">
      <dgm:prSet/>
      <dgm:spPr/>
      <dgm:t>
        <a:bodyPr/>
        <a:lstStyle/>
        <a:p>
          <a:endParaRPr lang="en-US"/>
        </a:p>
      </dgm:t>
    </dgm:pt>
    <dgm:pt modelId="{7B7D6DF9-BB88-462E-AB1A-CCDCDFB2747D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65A70CB3-D7EC-43A9-A9F2-3A42E4C6D1EF}" type="parTrans" cxnId="{F130F032-3F18-4AD6-87BA-489BF9A78835}">
      <dgm:prSet/>
      <dgm:spPr/>
      <dgm:t>
        <a:bodyPr/>
        <a:lstStyle/>
        <a:p>
          <a:endParaRPr lang="en-US"/>
        </a:p>
      </dgm:t>
    </dgm:pt>
    <dgm:pt modelId="{5448AE25-3A68-48F5-9D0E-54395CF7EBAB}" type="sibTrans" cxnId="{F130F032-3F18-4AD6-87BA-489BF9A78835}">
      <dgm:prSet/>
      <dgm:spPr/>
      <dgm:t>
        <a:bodyPr/>
        <a:lstStyle/>
        <a:p>
          <a:endParaRPr lang="en-US"/>
        </a:p>
      </dgm:t>
    </dgm:pt>
    <dgm:pt modelId="{63EEF0E5-B654-4551-8D79-35A30F016407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8C9793F4-96B0-4750-8953-CD7C0B34B981}" type="parTrans" cxnId="{A8903606-1D07-45D8-8697-64B290E12808}">
      <dgm:prSet/>
      <dgm:spPr/>
      <dgm:t>
        <a:bodyPr/>
        <a:lstStyle/>
        <a:p>
          <a:endParaRPr lang="en-US"/>
        </a:p>
      </dgm:t>
    </dgm:pt>
    <dgm:pt modelId="{6FFFBE1A-B597-4652-9B3F-50DAB2082592}" type="sibTrans" cxnId="{A8903606-1D07-45D8-8697-64B290E12808}">
      <dgm:prSet/>
      <dgm:spPr/>
      <dgm:t>
        <a:bodyPr/>
        <a:lstStyle/>
        <a:p>
          <a:endParaRPr lang="en-US"/>
        </a:p>
      </dgm:t>
    </dgm:pt>
    <dgm:pt modelId="{AB70F30A-FE34-4F2F-B615-FAEB48CE4FA9}">
      <dgm:prSet phldrT="[Text]"/>
      <dgm:spPr/>
      <dgm:t>
        <a:bodyPr/>
        <a:lstStyle/>
        <a:p>
          <a:r>
            <a:rPr lang="en-US" dirty="0"/>
            <a:t>Establish Veteran Status</a:t>
          </a:r>
        </a:p>
      </dgm:t>
    </dgm:pt>
    <dgm:pt modelId="{2479D626-2C5E-4074-B8B9-7E370F3A0E0B}" type="parTrans" cxnId="{3EB0CB90-6086-42AB-90BD-F9C452FBE886}">
      <dgm:prSet/>
      <dgm:spPr/>
      <dgm:t>
        <a:bodyPr/>
        <a:lstStyle/>
        <a:p>
          <a:endParaRPr lang="en-US"/>
        </a:p>
      </dgm:t>
    </dgm:pt>
    <dgm:pt modelId="{67015FDD-4A9A-4F87-B869-60A7A74E37AA}" type="sibTrans" cxnId="{3EB0CB90-6086-42AB-90BD-F9C452FBE886}">
      <dgm:prSet/>
      <dgm:spPr/>
      <dgm:t>
        <a:bodyPr/>
        <a:lstStyle/>
        <a:p>
          <a:endParaRPr lang="en-US"/>
        </a:p>
      </dgm:t>
    </dgm:pt>
    <dgm:pt modelId="{5845B069-B895-44AF-BDCA-8F576D452BB9}">
      <dgm:prSet phldrT="[Text]"/>
      <dgm:spPr>
        <a:ln w="38100"/>
      </dgm:spPr>
      <dgm:t>
        <a:bodyPr/>
        <a:lstStyle/>
        <a:p>
          <a:r>
            <a:rPr lang="en-US"/>
            <a:t>Determine </a:t>
          </a:r>
          <a:r>
            <a:rPr lang="en-US" dirty="0"/>
            <a:t>Dependency Eligibility: Spouse</a:t>
          </a:r>
        </a:p>
      </dgm:t>
    </dgm:pt>
    <dgm:pt modelId="{0B8EAECE-B767-42E6-938B-D0B3849B638A}" type="parTrans" cxnId="{81EFCC17-93BB-4B9E-A483-E592A44D3DD8}">
      <dgm:prSet/>
      <dgm:spPr/>
      <dgm:t>
        <a:bodyPr/>
        <a:lstStyle/>
        <a:p>
          <a:endParaRPr lang="en-US"/>
        </a:p>
      </dgm:t>
    </dgm:pt>
    <dgm:pt modelId="{F23F05A4-0618-4829-A235-881C60FC5BAD}" type="sibTrans" cxnId="{81EFCC17-93BB-4B9E-A483-E592A44D3DD8}">
      <dgm:prSet/>
      <dgm:spPr/>
      <dgm:t>
        <a:bodyPr/>
        <a:lstStyle/>
        <a:p>
          <a:endParaRPr lang="en-US"/>
        </a:p>
      </dgm:t>
    </dgm:pt>
    <dgm:pt modelId="{DA4802CE-010E-445B-9B86-514276F4F7D6}">
      <dgm:prSet phldrT="[Text]"/>
      <dgm:spPr/>
      <dgm:t>
        <a:bodyPr/>
        <a:lstStyle/>
        <a:p>
          <a:r>
            <a:rPr lang="en-US" dirty="0"/>
            <a:t>Determine Dependency Eligibility: Child</a:t>
          </a:r>
        </a:p>
      </dgm:t>
    </dgm:pt>
    <dgm:pt modelId="{E8C05091-D394-4E7A-A253-7D6D3724C2CE}" type="parTrans" cxnId="{890DABA3-D1E5-48DF-A57A-84C7A059E77C}">
      <dgm:prSet/>
      <dgm:spPr/>
      <dgm:t>
        <a:bodyPr/>
        <a:lstStyle/>
        <a:p>
          <a:endParaRPr lang="en-US"/>
        </a:p>
      </dgm:t>
    </dgm:pt>
    <dgm:pt modelId="{57D8DD1C-1973-4526-A239-97496263D910}" type="sibTrans" cxnId="{890DABA3-D1E5-48DF-A57A-84C7A059E77C}">
      <dgm:prSet/>
      <dgm:spPr/>
      <dgm:t>
        <a:bodyPr/>
        <a:lstStyle/>
        <a:p>
          <a:endParaRPr lang="en-US"/>
        </a:p>
      </dgm:t>
    </dgm:pt>
    <dgm:pt modelId="{33D200E9-E193-423A-BC81-E88606395587}">
      <dgm:prSet phldrT="[Text]"/>
      <dgm:spPr/>
      <dgm:t>
        <a:bodyPr/>
        <a:lstStyle/>
        <a:p>
          <a:r>
            <a:rPr lang="en-US" dirty="0"/>
            <a:t>Establish Parental Relationship DIC</a:t>
          </a:r>
        </a:p>
      </dgm:t>
    </dgm:pt>
    <dgm:pt modelId="{5C805C9A-917A-4BDD-B380-0924FDC46D37}" type="parTrans" cxnId="{EC9C865A-5A47-479B-B356-19667CE067D7}">
      <dgm:prSet/>
      <dgm:spPr/>
      <dgm:t>
        <a:bodyPr/>
        <a:lstStyle/>
        <a:p>
          <a:endParaRPr lang="en-US"/>
        </a:p>
      </dgm:t>
    </dgm:pt>
    <dgm:pt modelId="{59FA78B0-27FD-481E-A40F-4D5A00E6A787}" type="sibTrans" cxnId="{EC9C865A-5A47-479B-B356-19667CE067D7}">
      <dgm:prSet/>
      <dgm:spPr/>
      <dgm:t>
        <a:bodyPr/>
        <a:lstStyle/>
        <a:p>
          <a:endParaRPr lang="en-US"/>
        </a:p>
      </dgm:t>
    </dgm:pt>
    <dgm:pt modelId="{1471A841-D9A9-475E-88DC-33069917474E}" type="pres">
      <dgm:prSet presAssocID="{AB098C9F-3E23-4747-9975-420DB81C9EB9}" presName="linearFlow" presStyleCnt="0">
        <dgm:presLayoutVars>
          <dgm:dir/>
          <dgm:animLvl val="lvl"/>
          <dgm:resizeHandles val="exact"/>
        </dgm:presLayoutVars>
      </dgm:prSet>
      <dgm:spPr/>
    </dgm:pt>
    <dgm:pt modelId="{16C7B902-0EBA-444B-9D82-FF22C4CC1EDA}" type="pres">
      <dgm:prSet presAssocID="{687257F0-379E-48F6-94D8-5E2B79B5A2EF}" presName="composite" presStyleCnt="0"/>
      <dgm:spPr/>
    </dgm:pt>
    <dgm:pt modelId="{58A4EAA7-A8FD-4258-8026-6FAF52335251}" type="pres">
      <dgm:prSet presAssocID="{687257F0-379E-48F6-94D8-5E2B79B5A2EF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82F775B5-ACEA-4809-8576-9AF7C7FD0C4B}" type="pres">
      <dgm:prSet presAssocID="{687257F0-379E-48F6-94D8-5E2B79B5A2EF}" presName="descendantText" presStyleLbl="alignAcc1" presStyleIdx="0" presStyleCnt="6">
        <dgm:presLayoutVars>
          <dgm:bulletEnabled val="1"/>
        </dgm:presLayoutVars>
      </dgm:prSet>
      <dgm:spPr/>
    </dgm:pt>
    <dgm:pt modelId="{3AB3F5A5-1BF3-4D11-BE3F-D8A50E468567}" type="pres">
      <dgm:prSet presAssocID="{8F611BFC-DF21-4E74-958C-9D0A383D63A6}" presName="sp" presStyleCnt="0"/>
      <dgm:spPr/>
    </dgm:pt>
    <dgm:pt modelId="{E0E382F2-03E7-466E-B8B4-D66BCE9A1558}" type="pres">
      <dgm:prSet presAssocID="{6026760A-7210-44AB-B787-3A1AD14EFB47}" presName="composite" presStyleCnt="0"/>
      <dgm:spPr/>
    </dgm:pt>
    <dgm:pt modelId="{6B3F8004-B01C-49EF-9107-78986868EEA7}" type="pres">
      <dgm:prSet presAssocID="{6026760A-7210-44AB-B787-3A1AD14EFB47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A97DD744-3DB6-4843-94A1-2A2A0152A8EB}" type="pres">
      <dgm:prSet presAssocID="{6026760A-7210-44AB-B787-3A1AD14EFB47}" presName="descendantText" presStyleLbl="alignAcc1" presStyleIdx="1" presStyleCnt="6">
        <dgm:presLayoutVars>
          <dgm:bulletEnabled val="1"/>
        </dgm:presLayoutVars>
      </dgm:prSet>
      <dgm:spPr/>
    </dgm:pt>
    <dgm:pt modelId="{1E4D63CF-06FB-4F50-A703-8814EC59B7A5}" type="pres">
      <dgm:prSet presAssocID="{4E88EC81-7615-4E65-80A5-6077C4EAA278}" presName="sp" presStyleCnt="0"/>
      <dgm:spPr/>
    </dgm:pt>
    <dgm:pt modelId="{274DD993-B60B-440B-A979-9424113908DE}" type="pres">
      <dgm:prSet presAssocID="{EBD3C815-312A-4956-8F2C-C73BD9D8737F}" presName="composite" presStyleCnt="0"/>
      <dgm:spPr/>
    </dgm:pt>
    <dgm:pt modelId="{632DE77A-5668-40D5-A58F-B9FF1F041297}" type="pres">
      <dgm:prSet presAssocID="{EBD3C815-312A-4956-8F2C-C73BD9D8737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B77EBA70-BF6A-4EF7-BAAA-4A5F3F038846}" type="pres">
      <dgm:prSet presAssocID="{EBD3C815-312A-4956-8F2C-C73BD9D8737F}" presName="descendantText" presStyleLbl="alignAcc1" presStyleIdx="2" presStyleCnt="6">
        <dgm:presLayoutVars>
          <dgm:bulletEnabled val="1"/>
        </dgm:presLayoutVars>
      </dgm:prSet>
      <dgm:spPr/>
    </dgm:pt>
    <dgm:pt modelId="{C66A7135-DFB7-41BC-8161-C550B4286358}" type="pres">
      <dgm:prSet presAssocID="{6A3221DA-D20B-4F7A-B27B-403BDD8A1170}" presName="sp" presStyleCnt="0"/>
      <dgm:spPr/>
    </dgm:pt>
    <dgm:pt modelId="{D58EDD38-7809-478F-9529-D4EB5FB352ED}" type="pres">
      <dgm:prSet presAssocID="{C2A71D3D-6344-4734-8D2A-6FB83C62BD9A}" presName="composite" presStyleCnt="0"/>
      <dgm:spPr/>
    </dgm:pt>
    <dgm:pt modelId="{2EFB6627-345A-47A8-93CB-26157A588EED}" type="pres">
      <dgm:prSet presAssocID="{C2A71D3D-6344-4734-8D2A-6FB83C62BD9A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8F081679-D114-43F2-A3A2-98518605D19B}" type="pres">
      <dgm:prSet presAssocID="{C2A71D3D-6344-4734-8D2A-6FB83C62BD9A}" presName="descendantText" presStyleLbl="alignAcc1" presStyleIdx="3" presStyleCnt="6">
        <dgm:presLayoutVars>
          <dgm:bulletEnabled val="1"/>
        </dgm:presLayoutVars>
      </dgm:prSet>
      <dgm:spPr/>
    </dgm:pt>
    <dgm:pt modelId="{927EE5A6-8A83-4E1C-8F9B-65E148C892E9}" type="pres">
      <dgm:prSet presAssocID="{37465F08-01BD-4C4F-BD1E-29AE055AE650}" presName="sp" presStyleCnt="0"/>
      <dgm:spPr/>
    </dgm:pt>
    <dgm:pt modelId="{98B5AB37-E01C-4A47-B41D-08DD188D9BF9}" type="pres">
      <dgm:prSet presAssocID="{7B7D6DF9-BB88-462E-AB1A-CCDCDFB2747D}" presName="composite" presStyleCnt="0"/>
      <dgm:spPr/>
    </dgm:pt>
    <dgm:pt modelId="{3E927E95-C73F-4856-B17B-EFDD77797F56}" type="pres">
      <dgm:prSet presAssocID="{7B7D6DF9-BB88-462E-AB1A-CCDCDFB2747D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7B39B281-13B0-472D-9BAF-24AAA50602B1}" type="pres">
      <dgm:prSet presAssocID="{7B7D6DF9-BB88-462E-AB1A-CCDCDFB2747D}" presName="descendantText" presStyleLbl="alignAcc1" presStyleIdx="4" presStyleCnt="6">
        <dgm:presLayoutVars>
          <dgm:bulletEnabled val="1"/>
        </dgm:presLayoutVars>
      </dgm:prSet>
      <dgm:spPr/>
    </dgm:pt>
    <dgm:pt modelId="{C361486C-C563-4231-B7E2-DB54A6D9CA6C}" type="pres">
      <dgm:prSet presAssocID="{5448AE25-3A68-48F5-9D0E-54395CF7EBAB}" presName="sp" presStyleCnt="0"/>
      <dgm:spPr/>
    </dgm:pt>
    <dgm:pt modelId="{0482A352-2FED-484A-8EA6-F62054837909}" type="pres">
      <dgm:prSet presAssocID="{63EEF0E5-B654-4551-8D79-35A30F016407}" presName="composite" presStyleCnt="0"/>
      <dgm:spPr/>
    </dgm:pt>
    <dgm:pt modelId="{D9FFC816-95AA-4559-A7CB-0828BD8CF215}" type="pres">
      <dgm:prSet presAssocID="{63EEF0E5-B654-4551-8D79-35A30F016407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00AB9E75-C7FF-451F-93B4-C4856207433E}" type="pres">
      <dgm:prSet presAssocID="{63EEF0E5-B654-4551-8D79-35A30F016407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A8903606-1D07-45D8-8697-64B290E12808}" srcId="{AB098C9F-3E23-4747-9975-420DB81C9EB9}" destId="{63EEF0E5-B654-4551-8D79-35A30F016407}" srcOrd="5" destOrd="0" parTransId="{8C9793F4-96B0-4750-8953-CD7C0B34B981}" sibTransId="{6FFFBE1A-B597-4652-9B3F-50DAB2082592}"/>
    <dgm:cxn modelId="{3E8C830A-BB04-49E1-8CE5-98D2924F517D}" type="presOf" srcId="{687257F0-379E-48F6-94D8-5E2B79B5A2EF}" destId="{58A4EAA7-A8FD-4258-8026-6FAF52335251}" srcOrd="0" destOrd="0" presId="urn:microsoft.com/office/officeart/2005/8/layout/chevron2"/>
    <dgm:cxn modelId="{81EFCC17-93BB-4B9E-A483-E592A44D3DD8}" srcId="{EBD3C815-312A-4956-8F2C-C73BD9D8737F}" destId="{5845B069-B895-44AF-BDCA-8F576D452BB9}" srcOrd="0" destOrd="0" parTransId="{0B8EAECE-B767-42E6-938B-D0B3849B638A}" sibTransId="{F23F05A4-0618-4829-A235-881C60FC5BAD}"/>
    <dgm:cxn modelId="{F459C62B-8AD1-4F8F-BCDD-4A30F96445D5}" type="presOf" srcId="{C2A71D3D-6344-4734-8D2A-6FB83C62BD9A}" destId="{2EFB6627-345A-47A8-93CB-26157A588EED}" srcOrd="0" destOrd="0" presId="urn:microsoft.com/office/officeart/2005/8/layout/chevron2"/>
    <dgm:cxn modelId="{F130F032-3F18-4AD6-87BA-489BF9A78835}" srcId="{AB098C9F-3E23-4747-9975-420DB81C9EB9}" destId="{7B7D6DF9-BB88-462E-AB1A-CCDCDFB2747D}" srcOrd="4" destOrd="0" parTransId="{65A70CB3-D7EC-43A9-A9F2-3A42E4C6D1EF}" sibTransId="{5448AE25-3A68-48F5-9D0E-54395CF7EBAB}"/>
    <dgm:cxn modelId="{F0873038-C5C3-46DC-B1BA-E466991A4EA0}" srcId="{AB098C9F-3E23-4747-9975-420DB81C9EB9}" destId="{C2A71D3D-6344-4734-8D2A-6FB83C62BD9A}" srcOrd="3" destOrd="0" parTransId="{E3D230C9-1B25-4FC1-AE47-93C63CACB829}" sibTransId="{37465F08-01BD-4C4F-BD1E-29AE055AE650}"/>
    <dgm:cxn modelId="{3787D539-E081-479A-B570-CF9929556E64}" type="presOf" srcId="{AB70F30A-FE34-4F2F-B615-FAEB48CE4FA9}" destId="{82F775B5-ACEA-4809-8576-9AF7C7FD0C4B}" srcOrd="0" destOrd="0" presId="urn:microsoft.com/office/officeart/2005/8/layout/chevron2"/>
    <dgm:cxn modelId="{A3171649-1057-45E9-AA68-152FAFED87EC}" type="presOf" srcId="{DA4802CE-010E-445B-9B86-514276F4F7D6}" destId="{8F081679-D114-43F2-A3A2-98518605D19B}" srcOrd="0" destOrd="0" presId="urn:microsoft.com/office/officeart/2005/8/layout/chevron2"/>
    <dgm:cxn modelId="{7605576A-C618-4082-A7D1-CA1C46E471F6}" type="presOf" srcId="{EBD3C815-312A-4956-8F2C-C73BD9D8737F}" destId="{632DE77A-5668-40D5-A58F-B9FF1F041297}" srcOrd="0" destOrd="0" presId="urn:microsoft.com/office/officeart/2005/8/layout/chevron2"/>
    <dgm:cxn modelId="{190F5453-8A3C-4BAE-A164-39EE9DDC7F72}" type="presOf" srcId="{5845B069-B895-44AF-BDCA-8F576D452BB9}" destId="{B77EBA70-BF6A-4EF7-BAAA-4A5F3F038846}" srcOrd="0" destOrd="0" presId="urn:microsoft.com/office/officeart/2005/8/layout/chevron2"/>
    <dgm:cxn modelId="{42EEF874-DDFE-41F5-B2A5-922A9985B3F4}" srcId="{6026760A-7210-44AB-B787-3A1AD14EFB47}" destId="{AB4F82E6-766E-4A5D-9377-915760BD55AD}" srcOrd="0" destOrd="0" parTransId="{4B7D057B-481A-423A-BB17-F7C5AC5C16B4}" sibTransId="{C1043F4A-E36B-437D-AE04-1F0AFB80F7B8}"/>
    <dgm:cxn modelId="{B0DA8076-50B6-4D9D-9960-B9F12F3CAB88}" type="presOf" srcId="{6026760A-7210-44AB-B787-3A1AD14EFB47}" destId="{6B3F8004-B01C-49EF-9107-78986868EEA7}" srcOrd="0" destOrd="0" presId="urn:microsoft.com/office/officeart/2005/8/layout/chevron2"/>
    <dgm:cxn modelId="{EC9C865A-5A47-479B-B356-19667CE067D7}" srcId="{7B7D6DF9-BB88-462E-AB1A-CCDCDFB2747D}" destId="{33D200E9-E193-423A-BC81-E88606395587}" srcOrd="0" destOrd="0" parTransId="{5C805C9A-917A-4BDD-B380-0924FDC46D37}" sibTransId="{59FA78B0-27FD-481E-A40F-4D5A00E6A787}"/>
    <dgm:cxn modelId="{86DDBE7C-0189-434C-8009-B3632E61C1FC}" type="presOf" srcId="{7B7D6DF9-BB88-462E-AB1A-CCDCDFB2747D}" destId="{3E927E95-C73F-4856-B17B-EFDD77797F56}" srcOrd="0" destOrd="0" presId="urn:microsoft.com/office/officeart/2005/8/layout/chevron2"/>
    <dgm:cxn modelId="{3EB0CB90-6086-42AB-90BD-F9C452FBE886}" srcId="{687257F0-379E-48F6-94D8-5E2B79B5A2EF}" destId="{AB70F30A-FE34-4F2F-B615-FAEB48CE4FA9}" srcOrd="0" destOrd="0" parTransId="{2479D626-2C5E-4074-B8B9-7E370F3A0E0B}" sibTransId="{67015FDD-4A9A-4F87-B869-60A7A74E37AA}"/>
    <dgm:cxn modelId="{8D584DA2-D040-4061-81D9-3352B8C9BF73}" type="presOf" srcId="{63EEF0E5-B654-4551-8D79-35A30F016407}" destId="{D9FFC816-95AA-4559-A7CB-0828BD8CF215}" srcOrd="0" destOrd="0" presId="urn:microsoft.com/office/officeart/2005/8/layout/chevron2"/>
    <dgm:cxn modelId="{890DABA3-D1E5-48DF-A57A-84C7A059E77C}" srcId="{C2A71D3D-6344-4734-8D2A-6FB83C62BD9A}" destId="{DA4802CE-010E-445B-9B86-514276F4F7D6}" srcOrd="0" destOrd="0" parTransId="{E8C05091-D394-4E7A-A253-7D6D3724C2CE}" sibTransId="{57D8DD1C-1973-4526-A239-97496263D910}"/>
    <dgm:cxn modelId="{637D74AB-C674-4451-A9F7-C2E08030A74D}" srcId="{AB098C9F-3E23-4747-9975-420DB81C9EB9}" destId="{EBD3C815-312A-4956-8F2C-C73BD9D8737F}" srcOrd="2" destOrd="0" parTransId="{7C9AC549-660D-4C5C-8C79-DE430C0AB936}" sibTransId="{6A3221DA-D20B-4F7A-B27B-403BDD8A1170}"/>
    <dgm:cxn modelId="{C9871CAC-7EA9-438A-BF4F-910A3B66619A}" type="presOf" srcId="{AB4F82E6-766E-4A5D-9377-915760BD55AD}" destId="{A97DD744-3DB6-4843-94A1-2A2A0152A8EB}" srcOrd="0" destOrd="0" presId="urn:microsoft.com/office/officeart/2005/8/layout/chevron2"/>
    <dgm:cxn modelId="{4752F9B8-3EA8-4839-8724-FE15279C9D26}" type="presOf" srcId="{AB098C9F-3E23-4747-9975-420DB81C9EB9}" destId="{1471A841-D9A9-475E-88DC-33069917474E}" srcOrd="0" destOrd="0" presId="urn:microsoft.com/office/officeart/2005/8/layout/chevron2"/>
    <dgm:cxn modelId="{1620EFC8-B3DF-4CE4-BCEA-70DEADB23B4C}" type="presOf" srcId="{33D200E9-E193-423A-BC81-E88606395587}" destId="{7B39B281-13B0-472D-9BAF-24AAA50602B1}" srcOrd="0" destOrd="0" presId="urn:microsoft.com/office/officeart/2005/8/layout/chevron2"/>
    <dgm:cxn modelId="{959D18CD-2740-4342-80DB-66DB8F2F7EBC}" srcId="{AB098C9F-3E23-4747-9975-420DB81C9EB9}" destId="{6026760A-7210-44AB-B787-3A1AD14EFB47}" srcOrd="1" destOrd="0" parTransId="{0F16124A-628C-424B-9CF7-3393A975F88A}" sibTransId="{4E88EC81-7615-4E65-80A5-6077C4EAA278}"/>
    <dgm:cxn modelId="{B56DCADF-5BB1-4328-BB3A-C0D763B53C8E}" srcId="{AB098C9F-3E23-4747-9975-420DB81C9EB9}" destId="{687257F0-379E-48F6-94D8-5E2B79B5A2EF}" srcOrd="0" destOrd="0" parTransId="{58B48544-4179-43B4-8D8E-75952423CDB4}" sibTransId="{8F611BFC-DF21-4E74-958C-9D0A383D63A6}"/>
    <dgm:cxn modelId="{96F967E5-42BF-4E16-B5D2-41ADAB95C50B}" type="presOf" srcId="{BF33B752-3F35-4446-9C90-603CCF99E654}" destId="{00AB9E75-C7FF-451F-93B4-C4856207433E}" srcOrd="0" destOrd="0" presId="urn:microsoft.com/office/officeart/2005/8/layout/chevron2"/>
    <dgm:cxn modelId="{30482BEF-F9EB-4189-9762-54AE62AC8DD7}" srcId="{63EEF0E5-B654-4551-8D79-35A30F016407}" destId="{BF33B752-3F35-4446-9C90-603CCF99E654}" srcOrd="0" destOrd="0" parTransId="{33EFD5DD-7B4F-4329-AEB5-65FEEB5CA68C}" sibTransId="{B3426339-F6D4-4121-BDB3-2E7A7B11BC0A}"/>
    <dgm:cxn modelId="{22EA76B7-3A5E-4690-BC29-E18FDBF270FB}" type="presParOf" srcId="{1471A841-D9A9-475E-88DC-33069917474E}" destId="{16C7B902-0EBA-444B-9D82-FF22C4CC1EDA}" srcOrd="0" destOrd="0" presId="urn:microsoft.com/office/officeart/2005/8/layout/chevron2"/>
    <dgm:cxn modelId="{686EAA22-45CE-443C-89E6-D4014E84AFA3}" type="presParOf" srcId="{16C7B902-0EBA-444B-9D82-FF22C4CC1EDA}" destId="{58A4EAA7-A8FD-4258-8026-6FAF52335251}" srcOrd="0" destOrd="0" presId="urn:microsoft.com/office/officeart/2005/8/layout/chevron2"/>
    <dgm:cxn modelId="{755500A9-BA63-4FBE-AFBD-D67F07E5062B}" type="presParOf" srcId="{16C7B902-0EBA-444B-9D82-FF22C4CC1EDA}" destId="{82F775B5-ACEA-4809-8576-9AF7C7FD0C4B}" srcOrd="1" destOrd="0" presId="urn:microsoft.com/office/officeart/2005/8/layout/chevron2"/>
    <dgm:cxn modelId="{EE9ECA67-86F0-4724-88A9-831E2C6D3FEE}" type="presParOf" srcId="{1471A841-D9A9-475E-88DC-33069917474E}" destId="{3AB3F5A5-1BF3-4D11-BE3F-D8A50E468567}" srcOrd="1" destOrd="0" presId="urn:microsoft.com/office/officeart/2005/8/layout/chevron2"/>
    <dgm:cxn modelId="{920C4566-ABA6-4BAB-84F0-AC0D3471372B}" type="presParOf" srcId="{1471A841-D9A9-475E-88DC-33069917474E}" destId="{E0E382F2-03E7-466E-B8B4-D66BCE9A1558}" srcOrd="2" destOrd="0" presId="urn:microsoft.com/office/officeart/2005/8/layout/chevron2"/>
    <dgm:cxn modelId="{A98501B2-4413-46BD-9630-F8072D176F29}" type="presParOf" srcId="{E0E382F2-03E7-466E-B8B4-D66BCE9A1558}" destId="{6B3F8004-B01C-49EF-9107-78986868EEA7}" srcOrd="0" destOrd="0" presId="urn:microsoft.com/office/officeart/2005/8/layout/chevron2"/>
    <dgm:cxn modelId="{CC21DFF0-BE9F-4883-902E-683087F59F3E}" type="presParOf" srcId="{E0E382F2-03E7-466E-B8B4-D66BCE9A1558}" destId="{A97DD744-3DB6-4843-94A1-2A2A0152A8EB}" srcOrd="1" destOrd="0" presId="urn:microsoft.com/office/officeart/2005/8/layout/chevron2"/>
    <dgm:cxn modelId="{5AE1313A-8FD7-4D2F-9F6E-3D8A80C0C31F}" type="presParOf" srcId="{1471A841-D9A9-475E-88DC-33069917474E}" destId="{1E4D63CF-06FB-4F50-A703-8814EC59B7A5}" srcOrd="3" destOrd="0" presId="urn:microsoft.com/office/officeart/2005/8/layout/chevron2"/>
    <dgm:cxn modelId="{79D7D56D-6271-4EF1-9AF0-4A36558A3841}" type="presParOf" srcId="{1471A841-D9A9-475E-88DC-33069917474E}" destId="{274DD993-B60B-440B-A979-9424113908DE}" srcOrd="4" destOrd="0" presId="urn:microsoft.com/office/officeart/2005/8/layout/chevron2"/>
    <dgm:cxn modelId="{9E9F8736-B770-4806-AFF4-8E83EE6997BB}" type="presParOf" srcId="{274DD993-B60B-440B-A979-9424113908DE}" destId="{632DE77A-5668-40D5-A58F-B9FF1F041297}" srcOrd="0" destOrd="0" presId="urn:microsoft.com/office/officeart/2005/8/layout/chevron2"/>
    <dgm:cxn modelId="{C0CDD131-8377-44EF-AF9C-4DC1332203B9}" type="presParOf" srcId="{274DD993-B60B-440B-A979-9424113908DE}" destId="{B77EBA70-BF6A-4EF7-BAAA-4A5F3F038846}" srcOrd="1" destOrd="0" presId="urn:microsoft.com/office/officeart/2005/8/layout/chevron2"/>
    <dgm:cxn modelId="{348D7765-7DBA-4992-A88F-D80BD7842F76}" type="presParOf" srcId="{1471A841-D9A9-475E-88DC-33069917474E}" destId="{C66A7135-DFB7-41BC-8161-C550B4286358}" srcOrd="5" destOrd="0" presId="urn:microsoft.com/office/officeart/2005/8/layout/chevron2"/>
    <dgm:cxn modelId="{76727050-D0EA-411C-90C2-F2CB4C06F62D}" type="presParOf" srcId="{1471A841-D9A9-475E-88DC-33069917474E}" destId="{D58EDD38-7809-478F-9529-D4EB5FB352ED}" srcOrd="6" destOrd="0" presId="urn:microsoft.com/office/officeart/2005/8/layout/chevron2"/>
    <dgm:cxn modelId="{2950214D-5758-428F-B131-8D61929526B5}" type="presParOf" srcId="{D58EDD38-7809-478F-9529-D4EB5FB352ED}" destId="{2EFB6627-345A-47A8-93CB-26157A588EED}" srcOrd="0" destOrd="0" presId="urn:microsoft.com/office/officeart/2005/8/layout/chevron2"/>
    <dgm:cxn modelId="{0798AF50-01CB-46BA-B912-DC3443E55A91}" type="presParOf" srcId="{D58EDD38-7809-478F-9529-D4EB5FB352ED}" destId="{8F081679-D114-43F2-A3A2-98518605D19B}" srcOrd="1" destOrd="0" presId="urn:microsoft.com/office/officeart/2005/8/layout/chevron2"/>
    <dgm:cxn modelId="{817DCC78-4C45-4950-B141-23616DE9B7EE}" type="presParOf" srcId="{1471A841-D9A9-475E-88DC-33069917474E}" destId="{927EE5A6-8A83-4E1C-8F9B-65E148C892E9}" srcOrd="7" destOrd="0" presId="urn:microsoft.com/office/officeart/2005/8/layout/chevron2"/>
    <dgm:cxn modelId="{19F8DFDA-B4FC-41DA-8F3B-64A2197F4162}" type="presParOf" srcId="{1471A841-D9A9-475E-88DC-33069917474E}" destId="{98B5AB37-E01C-4A47-B41D-08DD188D9BF9}" srcOrd="8" destOrd="0" presId="urn:microsoft.com/office/officeart/2005/8/layout/chevron2"/>
    <dgm:cxn modelId="{9DD04553-4DCD-406B-B9BD-668B57130199}" type="presParOf" srcId="{98B5AB37-E01C-4A47-B41D-08DD188D9BF9}" destId="{3E927E95-C73F-4856-B17B-EFDD77797F56}" srcOrd="0" destOrd="0" presId="urn:microsoft.com/office/officeart/2005/8/layout/chevron2"/>
    <dgm:cxn modelId="{9AFC6C36-0390-466F-B8BE-E2BC8963E2FD}" type="presParOf" srcId="{98B5AB37-E01C-4A47-B41D-08DD188D9BF9}" destId="{7B39B281-13B0-472D-9BAF-24AAA50602B1}" srcOrd="1" destOrd="0" presId="urn:microsoft.com/office/officeart/2005/8/layout/chevron2"/>
    <dgm:cxn modelId="{8BBB18A8-4394-47CD-92AE-40366BAE6682}" type="presParOf" srcId="{1471A841-D9A9-475E-88DC-33069917474E}" destId="{C361486C-C563-4231-B7E2-DB54A6D9CA6C}" srcOrd="9" destOrd="0" presId="urn:microsoft.com/office/officeart/2005/8/layout/chevron2"/>
    <dgm:cxn modelId="{337CC15E-6C5E-4B89-9F08-79DB73181787}" type="presParOf" srcId="{1471A841-D9A9-475E-88DC-33069917474E}" destId="{0482A352-2FED-484A-8EA6-F62054837909}" srcOrd="10" destOrd="0" presId="urn:microsoft.com/office/officeart/2005/8/layout/chevron2"/>
    <dgm:cxn modelId="{3FAF4BA9-73C9-436F-A7BB-3F8D6104630D}" type="presParOf" srcId="{0482A352-2FED-484A-8EA6-F62054837909}" destId="{D9FFC816-95AA-4559-A7CB-0828BD8CF215}" srcOrd="0" destOrd="0" presId="urn:microsoft.com/office/officeart/2005/8/layout/chevron2"/>
    <dgm:cxn modelId="{E3AA6F5E-72C9-42C6-B0F7-BE4D42B6CF70}" type="presParOf" srcId="{0482A352-2FED-484A-8EA6-F62054837909}" destId="{00AB9E75-C7FF-451F-93B4-C485620743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098C9F-3E23-4747-9975-420DB81C9EB9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87257F0-379E-48F6-94D8-5E2B79B5A2EF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58B48544-4179-43B4-8D8E-75952423CDB4}" type="parTrans" cxnId="{B56DCADF-5BB1-4328-BB3A-C0D763B53C8E}">
      <dgm:prSet/>
      <dgm:spPr/>
      <dgm:t>
        <a:bodyPr/>
        <a:lstStyle/>
        <a:p>
          <a:endParaRPr lang="en-US"/>
        </a:p>
      </dgm:t>
    </dgm:pt>
    <dgm:pt modelId="{8F611BFC-DF21-4E74-958C-9D0A383D63A6}" type="sibTrans" cxnId="{B56DCADF-5BB1-4328-BB3A-C0D763B53C8E}">
      <dgm:prSet/>
      <dgm:spPr/>
      <dgm:t>
        <a:bodyPr/>
        <a:lstStyle/>
        <a:p>
          <a:endParaRPr lang="en-US"/>
        </a:p>
      </dgm:t>
    </dgm:pt>
    <dgm:pt modelId="{6026760A-7210-44AB-B787-3A1AD14EFB47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0F16124A-628C-424B-9CF7-3393A975F88A}" type="parTrans" cxnId="{959D18CD-2740-4342-80DB-66DB8F2F7EBC}">
      <dgm:prSet/>
      <dgm:spPr/>
      <dgm:t>
        <a:bodyPr/>
        <a:lstStyle/>
        <a:p>
          <a:endParaRPr lang="en-US"/>
        </a:p>
      </dgm:t>
    </dgm:pt>
    <dgm:pt modelId="{4E88EC81-7615-4E65-80A5-6077C4EAA278}" type="sibTrans" cxnId="{959D18CD-2740-4342-80DB-66DB8F2F7EBC}">
      <dgm:prSet/>
      <dgm:spPr/>
      <dgm:t>
        <a:bodyPr/>
        <a:lstStyle/>
        <a:p>
          <a:endParaRPr lang="en-US"/>
        </a:p>
      </dgm:t>
    </dgm:pt>
    <dgm:pt modelId="{AB4F82E6-766E-4A5D-9377-915760BD55AD}">
      <dgm:prSet phldrT="[Text]"/>
      <dgm:spPr/>
      <dgm:t>
        <a:bodyPr/>
        <a:lstStyle/>
        <a:p>
          <a:r>
            <a:rPr lang="en-US" dirty="0"/>
            <a:t>Determine if Veteran Meets Presumptive Criteria</a:t>
          </a:r>
        </a:p>
      </dgm:t>
    </dgm:pt>
    <dgm:pt modelId="{4B7D057B-481A-423A-BB17-F7C5AC5C16B4}" type="parTrans" cxnId="{42EEF874-DDFE-41F5-B2A5-922A9985B3F4}">
      <dgm:prSet/>
      <dgm:spPr/>
      <dgm:t>
        <a:bodyPr/>
        <a:lstStyle/>
        <a:p>
          <a:endParaRPr lang="en-US"/>
        </a:p>
      </dgm:t>
    </dgm:pt>
    <dgm:pt modelId="{C1043F4A-E36B-437D-AE04-1F0AFB80F7B8}" type="sibTrans" cxnId="{42EEF874-DDFE-41F5-B2A5-922A9985B3F4}">
      <dgm:prSet/>
      <dgm:spPr/>
      <dgm:t>
        <a:bodyPr/>
        <a:lstStyle/>
        <a:p>
          <a:endParaRPr lang="en-US"/>
        </a:p>
      </dgm:t>
    </dgm:pt>
    <dgm:pt modelId="{EBD3C815-312A-4956-8F2C-C73BD9D8737F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7C9AC549-660D-4C5C-8C79-DE430C0AB936}" type="parTrans" cxnId="{637D74AB-C674-4451-A9F7-C2E08030A74D}">
      <dgm:prSet/>
      <dgm:spPr/>
      <dgm:t>
        <a:bodyPr/>
        <a:lstStyle/>
        <a:p>
          <a:endParaRPr lang="en-US"/>
        </a:p>
      </dgm:t>
    </dgm:pt>
    <dgm:pt modelId="{6A3221DA-D20B-4F7A-B27B-403BDD8A1170}" type="sibTrans" cxnId="{637D74AB-C674-4451-A9F7-C2E08030A74D}">
      <dgm:prSet/>
      <dgm:spPr/>
      <dgm:t>
        <a:bodyPr/>
        <a:lstStyle/>
        <a:p>
          <a:endParaRPr lang="en-US"/>
        </a:p>
      </dgm:t>
    </dgm:pt>
    <dgm:pt modelId="{BF33B752-3F35-4446-9C90-603CCF99E654}">
      <dgm:prSet phldrT="[Text]"/>
      <dgm:spPr/>
      <dgm:t>
        <a:bodyPr/>
        <a:lstStyle/>
        <a:p>
          <a:r>
            <a:rPr lang="en-US" dirty="0"/>
            <a:t>Basic Eligibility Knowledge Check Prep</a:t>
          </a:r>
        </a:p>
      </dgm:t>
    </dgm:pt>
    <dgm:pt modelId="{33EFD5DD-7B4F-4329-AEB5-65FEEB5CA68C}" type="parTrans" cxnId="{30482BEF-F9EB-4189-9762-54AE62AC8DD7}">
      <dgm:prSet/>
      <dgm:spPr/>
      <dgm:t>
        <a:bodyPr/>
        <a:lstStyle/>
        <a:p>
          <a:endParaRPr lang="en-US"/>
        </a:p>
      </dgm:t>
    </dgm:pt>
    <dgm:pt modelId="{B3426339-F6D4-4121-BDB3-2E7A7B11BC0A}" type="sibTrans" cxnId="{30482BEF-F9EB-4189-9762-54AE62AC8DD7}">
      <dgm:prSet/>
      <dgm:spPr/>
      <dgm:t>
        <a:bodyPr/>
        <a:lstStyle/>
        <a:p>
          <a:endParaRPr lang="en-US"/>
        </a:p>
      </dgm:t>
    </dgm:pt>
    <dgm:pt modelId="{C2A71D3D-6344-4734-8D2A-6FB83C62BD9A}">
      <dgm:prSet phldrT="[Text]"/>
      <dgm:spPr>
        <a:ln w="28575"/>
      </dgm:spPr>
      <dgm:t>
        <a:bodyPr/>
        <a:lstStyle/>
        <a:p>
          <a:r>
            <a:rPr lang="en-US" dirty="0"/>
            <a:t>4</a:t>
          </a:r>
        </a:p>
      </dgm:t>
    </dgm:pt>
    <dgm:pt modelId="{E3D230C9-1B25-4FC1-AE47-93C63CACB829}" type="parTrans" cxnId="{F0873038-C5C3-46DC-B1BA-E466991A4EA0}">
      <dgm:prSet/>
      <dgm:spPr/>
      <dgm:t>
        <a:bodyPr/>
        <a:lstStyle/>
        <a:p>
          <a:endParaRPr lang="en-US"/>
        </a:p>
      </dgm:t>
    </dgm:pt>
    <dgm:pt modelId="{37465F08-01BD-4C4F-BD1E-29AE055AE650}" type="sibTrans" cxnId="{F0873038-C5C3-46DC-B1BA-E466991A4EA0}">
      <dgm:prSet/>
      <dgm:spPr/>
      <dgm:t>
        <a:bodyPr/>
        <a:lstStyle/>
        <a:p>
          <a:endParaRPr lang="en-US"/>
        </a:p>
      </dgm:t>
    </dgm:pt>
    <dgm:pt modelId="{7B7D6DF9-BB88-462E-AB1A-CCDCDFB2747D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65A70CB3-D7EC-43A9-A9F2-3A42E4C6D1EF}" type="parTrans" cxnId="{F130F032-3F18-4AD6-87BA-489BF9A78835}">
      <dgm:prSet/>
      <dgm:spPr/>
      <dgm:t>
        <a:bodyPr/>
        <a:lstStyle/>
        <a:p>
          <a:endParaRPr lang="en-US"/>
        </a:p>
      </dgm:t>
    </dgm:pt>
    <dgm:pt modelId="{5448AE25-3A68-48F5-9D0E-54395CF7EBAB}" type="sibTrans" cxnId="{F130F032-3F18-4AD6-87BA-489BF9A78835}">
      <dgm:prSet/>
      <dgm:spPr/>
      <dgm:t>
        <a:bodyPr/>
        <a:lstStyle/>
        <a:p>
          <a:endParaRPr lang="en-US"/>
        </a:p>
      </dgm:t>
    </dgm:pt>
    <dgm:pt modelId="{63EEF0E5-B654-4551-8D79-35A30F016407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8C9793F4-96B0-4750-8953-CD7C0B34B981}" type="parTrans" cxnId="{A8903606-1D07-45D8-8697-64B290E12808}">
      <dgm:prSet/>
      <dgm:spPr/>
      <dgm:t>
        <a:bodyPr/>
        <a:lstStyle/>
        <a:p>
          <a:endParaRPr lang="en-US"/>
        </a:p>
      </dgm:t>
    </dgm:pt>
    <dgm:pt modelId="{6FFFBE1A-B597-4652-9B3F-50DAB2082592}" type="sibTrans" cxnId="{A8903606-1D07-45D8-8697-64B290E12808}">
      <dgm:prSet/>
      <dgm:spPr/>
      <dgm:t>
        <a:bodyPr/>
        <a:lstStyle/>
        <a:p>
          <a:endParaRPr lang="en-US"/>
        </a:p>
      </dgm:t>
    </dgm:pt>
    <dgm:pt modelId="{AB70F30A-FE34-4F2F-B615-FAEB48CE4FA9}">
      <dgm:prSet phldrT="[Text]"/>
      <dgm:spPr/>
      <dgm:t>
        <a:bodyPr/>
        <a:lstStyle/>
        <a:p>
          <a:r>
            <a:rPr lang="en-US" dirty="0"/>
            <a:t>Establish Veteran Status</a:t>
          </a:r>
        </a:p>
      </dgm:t>
    </dgm:pt>
    <dgm:pt modelId="{2479D626-2C5E-4074-B8B9-7E370F3A0E0B}" type="parTrans" cxnId="{3EB0CB90-6086-42AB-90BD-F9C452FBE886}">
      <dgm:prSet/>
      <dgm:spPr/>
      <dgm:t>
        <a:bodyPr/>
        <a:lstStyle/>
        <a:p>
          <a:endParaRPr lang="en-US"/>
        </a:p>
      </dgm:t>
    </dgm:pt>
    <dgm:pt modelId="{67015FDD-4A9A-4F87-B869-60A7A74E37AA}" type="sibTrans" cxnId="{3EB0CB90-6086-42AB-90BD-F9C452FBE886}">
      <dgm:prSet/>
      <dgm:spPr/>
      <dgm:t>
        <a:bodyPr/>
        <a:lstStyle/>
        <a:p>
          <a:endParaRPr lang="en-US"/>
        </a:p>
      </dgm:t>
    </dgm:pt>
    <dgm:pt modelId="{5845B069-B895-44AF-BDCA-8F576D452BB9}">
      <dgm:prSet phldrT="[Text]"/>
      <dgm:spPr/>
      <dgm:t>
        <a:bodyPr/>
        <a:lstStyle/>
        <a:p>
          <a:r>
            <a:rPr lang="en-US"/>
            <a:t>Determine </a:t>
          </a:r>
          <a:r>
            <a:rPr lang="en-US" dirty="0"/>
            <a:t>Dependency Eligibility: Spouse</a:t>
          </a:r>
        </a:p>
      </dgm:t>
    </dgm:pt>
    <dgm:pt modelId="{0B8EAECE-B767-42E6-938B-D0B3849B638A}" type="parTrans" cxnId="{81EFCC17-93BB-4B9E-A483-E592A44D3DD8}">
      <dgm:prSet/>
      <dgm:spPr/>
      <dgm:t>
        <a:bodyPr/>
        <a:lstStyle/>
        <a:p>
          <a:endParaRPr lang="en-US"/>
        </a:p>
      </dgm:t>
    </dgm:pt>
    <dgm:pt modelId="{F23F05A4-0618-4829-A235-881C60FC5BAD}" type="sibTrans" cxnId="{81EFCC17-93BB-4B9E-A483-E592A44D3DD8}">
      <dgm:prSet/>
      <dgm:spPr/>
      <dgm:t>
        <a:bodyPr/>
        <a:lstStyle/>
        <a:p>
          <a:endParaRPr lang="en-US"/>
        </a:p>
      </dgm:t>
    </dgm:pt>
    <dgm:pt modelId="{DA4802CE-010E-445B-9B86-514276F4F7D6}">
      <dgm:prSet phldrT="[Text]"/>
      <dgm:spPr>
        <a:ln w="28575"/>
      </dgm:spPr>
      <dgm:t>
        <a:bodyPr/>
        <a:lstStyle/>
        <a:p>
          <a:r>
            <a:rPr lang="en-US" dirty="0"/>
            <a:t>Determine Dependency Eligibility: Child</a:t>
          </a:r>
        </a:p>
      </dgm:t>
    </dgm:pt>
    <dgm:pt modelId="{E8C05091-D394-4E7A-A253-7D6D3724C2CE}" type="parTrans" cxnId="{890DABA3-D1E5-48DF-A57A-84C7A059E77C}">
      <dgm:prSet/>
      <dgm:spPr/>
      <dgm:t>
        <a:bodyPr/>
        <a:lstStyle/>
        <a:p>
          <a:endParaRPr lang="en-US"/>
        </a:p>
      </dgm:t>
    </dgm:pt>
    <dgm:pt modelId="{57D8DD1C-1973-4526-A239-97496263D910}" type="sibTrans" cxnId="{890DABA3-D1E5-48DF-A57A-84C7A059E77C}">
      <dgm:prSet/>
      <dgm:spPr/>
      <dgm:t>
        <a:bodyPr/>
        <a:lstStyle/>
        <a:p>
          <a:endParaRPr lang="en-US"/>
        </a:p>
      </dgm:t>
    </dgm:pt>
    <dgm:pt modelId="{33D200E9-E193-423A-BC81-E88606395587}">
      <dgm:prSet phldrT="[Text]"/>
      <dgm:spPr/>
      <dgm:t>
        <a:bodyPr/>
        <a:lstStyle/>
        <a:p>
          <a:r>
            <a:rPr lang="en-US" dirty="0"/>
            <a:t>Establish Parental Relationship DIC</a:t>
          </a:r>
        </a:p>
      </dgm:t>
    </dgm:pt>
    <dgm:pt modelId="{5C805C9A-917A-4BDD-B380-0924FDC46D37}" type="parTrans" cxnId="{EC9C865A-5A47-479B-B356-19667CE067D7}">
      <dgm:prSet/>
      <dgm:spPr/>
      <dgm:t>
        <a:bodyPr/>
        <a:lstStyle/>
        <a:p>
          <a:endParaRPr lang="en-US"/>
        </a:p>
      </dgm:t>
    </dgm:pt>
    <dgm:pt modelId="{59FA78B0-27FD-481E-A40F-4D5A00E6A787}" type="sibTrans" cxnId="{EC9C865A-5A47-479B-B356-19667CE067D7}">
      <dgm:prSet/>
      <dgm:spPr/>
      <dgm:t>
        <a:bodyPr/>
        <a:lstStyle/>
        <a:p>
          <a:endParaRPr lang="en-US"/>
        </a:p>
      </dgm:t>
    </dgm:pt>
    <dgm:pt modelId="{1471A841-D9A9-475E-88DC-33069917474E}" type="pres">
      <dgm:prSet presAssocID="{AB098C9F-3E23-4747-9975-420DB81C9EB9}" presName="linearFlow" presStyleCnt="0">
        <dgm:presLayoutVars>
          <dgm:dir/>
          <dgm:animLvl val="lvl"/>
          <dgm:resizeHandles val="exact"/>
        </dgm:presLayoutVars>
      </dgm:prSet>
      <dgm:spPr/>
    </dgm:pt>
    <dgm:pt modelId="{16C7B902-0EBA-444B-9D82-FF22C4CC1EDA}" type="pres">
      <dgm:prSet presAssocID="{687257F0-379E-48F6-94D8-5E2B79B5A2EF}" presName="composite" presStyleCnt="0"/>
      <dgm:spPr/>
    </dgm:pt>
    <dgm:pt modelId="{58A4EAA7-A8FD-4258-8026-6FAF52335251}" type="pres">
      <dgm:prSet presAssocID="{687257F0-379E-48F6-94D8-5E2B79B5A2EF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82F775B5-ACEA-4809-8576-9AF7C7FD0C4B}" type="pres">
      <dgm:prSet presAssocID="{687257F0-379E-48F6-94D8-5E2B79B5A2EF}" presName="descendantText" presStyleLbl="alignAcc1" presStyleIdx="0" presStyleCnt="6">
        <dgm:presLayoutVars>
          <dgm:bulletEnabled val="1"/>
        </dgm:presLayoutVars>
      </dgm:prSet>
      <dgm:spPr/>
    </dgm:pt>
    <dgm:pt modelId="{3AB3F5A5-1BF3-4D11-BE3F-D8A50E468567}" type="pres">
      <dgm:prSet presAssocID="{8F611BFC-DF21-4E74-958C-9D0A383D63A6}" presName="sp" presStyleCnt="0"/>
      <dgm:spPr/>
    </dgm:pt>
    <dgm:pt modelId="{E0E382F2-03E7-466E-B8B4-D66BCE9A1558}" type="pres">
      <dgm:prSet presAssocID="{6026760A-7210-44AB-B787-3A1AD14EFB47}" presName="composite" presStyleCnt="0"/>
      <dgm:spPr/>
    </dgm:pt>
    <dgm:pt modelId="{6B3F8004-B01C-49EF-9107-78986868EEA7}" type="pres">
      <dgm:prSet presAssocID="{6026760A-7210-44AB-B787-3A1AD14EFB47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A97DD744-3DB6-4843-94A1-2A2A0152A8EB}" type="pres">
      <dgm:prSet presAssocID="{6026760A-7210-44AB-B787-3A1AD14EFB47}" presName="descendantText" presStyleLbl="alignAcc1" presStyleIdx="1" presStyleCnt="6">
        <dgm:presLayoutVars>
          <dgm:bulletEnabled val="1"/>
        </dgm:presLayoutVars>
      </dgm:prSet>
      <dgm:spPr/>
    </dgm:pt>
    <dgm:pt modelId="{1E4D63CF-06FB-4F50-A703-8814EC59B7A5}" type="pres">
      <dgm:prSet presAssocID="{4E88EC81-7615-4E65-80A5-6077C4EAA278}" presName="sp" presStyleCnt="0"/>
      <dgm:spPr/>
    </dgm:pt>
    <dgm:pt modelId="{274DD993-B60B-440B-A979-9424113908DE}" type="pres">
      <dgm:prSet presAssocID="{EBD3C815-312A-4956-8F2C-C73BD9D8737F}" presName="composite" presStyleCnt="0"/>
      <dgm:spPr/>
    </dgm:pt>
    <dgm:pt modelId="{632DE77A-5668-40D5-A58F-B9FF1F041297}" type="pres">
      <dgm:prSet presAssocID="{EBD3C815-312A-4956-8F2C-C73BD9D8737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B77EBA70-BF6A-4EF7-BAAA-4A5F3F038846}" type="pres">
      <dgm:prSet presAssocID="{EBD3C815-312A-4956-8F2C-C73BD9D8737F}" presName="descendantText" presStyleLbl="alignAcc1" presStyleIdx="2" presStyleCnt="6">
        <dgm:presLayoutVars>
          <dgm:bulletEnabled val="1"/>
        </dgm:presLayoutVars>
      </dgm:prSet>
      <dgm:spPr/>
    </dgm:pt>
    <dgm:pt modelId="{C66A7135-DFB7-41BC-8161-C550B4286358}" type="pres">
      <dgm:prSet presAssocID="{6A3221DA-D20B-4F7A-B27B-403BDD8A1170}" presName="sp" presStyleCnt="0"/>
      <dgm:spPr/>
    </dgm:pt>
    <dgm:pt modelId="{D58EDD38-7809-478F-9529-D4EB5FB352ED}" type="pres">
      <dgm:prSet presAssocID="{C2A71D3D-6344-4734-8D2A-6FB83C62BD9A}" presName="composite" presStyleCnt="0"/>
      <dgm:spPr/>
    </dgm:pt>
    <dgm:pt modelId="{2EFB6627-345A-47A8-93CB-26157A588EED}" type="pres">
      <dgm:prSet presAssocID="{C2A71D3D-6344-4734-8D2A-6FB83C62BD9A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8F081679-D114-43F2-A3A2-98518605D19B}" type="pres">
      <dgm:prSet presAssocID="{C2A71D3D-6344-4734-8D2A-6FB83C62BD9A}" presName="descendantText" presStyleLbl="alignAcc1" presStyleIdx="3" presStyleCnt="6">
        <dgm:presLayoutVars>
          <dgm:bulletEnabled val="1"/>
        </dgm:presLayoutVars>
      </dgm:prSet>
      <dgm:spPr/>
    </dgm:pt>
    <dgm:pt modelId="{927EE5A6-8A83-4E1C-8F9B-65E148C892E9}" type="pres">
      <dgm:prSet presAssocID="{37465F08-01BD-4C4F-BD1E-29AE055AE650}" presName="sp" presStyleCnt="0"/>
      <dgm:spPr/>
    </dgm:pt>
    <dgm:pt modelId="{98B5AB37-E01C-4A47-B41D-08DD188D9BF9}" type="pres">
      <dgm:prSet presAssocID="{7B7D6DF9-BB88-462E-AB1A-CCDCDFB2747D}" presName="composite" presStyleCnt="0"/>
      <dgm:spPr/>
    </dgm:pt>
    <dgm:pt modelId="{3E927E95-C73F-4856-B17B-EFDD77797F56}" type="pres">
      <dgm:prSet presAssocID="{7B7D6DF9-BB88-462E-AB1A-CCDCDFB2747D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7B39B281-13B0-472D-9BAF-24AAA50602B1}" type="pres">
      <dgm:prSet presAssocID="{7B7D6DF9-BB88-462E-AB1A-CCDCDFB2747D}" presName="descendantText" presStyleLbl="alignAcc1" presStyleIdx="4" presStyleCnt="6">
        <dgm:presLayoutVars>
          <dgm:bulletEnabled val="1"/>
        </dgm:presLayoutVars>
      </dgm:prSet>
      <dgm:spPr/>
    </dgm:pt>
    <dgm:pt modelId="{C361486C-C563-4231-B7E2-DB54A6D9CA6C}" type="pres">
      <dgm:prSet presAssocID="{5448AE25-3A68-48F5-9D0E-54395CF7EBAB}" presName="sp" presStyleCnt="0"/>
      <dgm:spPr/>
    </dgm:pt>
    <dgm:pt modelId="{0482A352-2FED-484A-8EA6-F62054837909}" type="pres">
      <dgm:prSet presAssocID="{63EEF0E5-B654-4551-8D79-35A30F016407}" presName="composite" presStyleCnt="0"/>
      <dgm:spPr/>
    </dgm:pt>
    <dgm:pt modelId="{D9FFC816-95AA-4559-A7CB-0828BD8CF215}" type="pres">
      <dgm:prSet presAssocID="{63EEF0E5-B654-4551-8D79-35A30F016407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00AB9E75-C7FF-451F-93B4-C4856207433E}" type="pres">
      <dgm:prSet presAssocID="{63EEF0E5-B654-4551-8D79-35A30F016407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A8903606-1D07-45D8-8697-64B290E12808}" srcId="{AB098C9F-3E23-4747-9975-420DB81C9EB9}" destId="{63EEF0E5-B654-4551-8D79-35A30F016407}" srcOrd="5" destOrd="0" parTransId="{8C9793F4-96B0-4750-8953-CD7C0B34B981}" sibTransId="{6FFFBE1A-B597-4652-9B3F-50DAB2082592}"/>
    <dgm:cxn modelId="{3E8C830A-BB04-49E1-8CE5-98D2924F517D}" type="presOf" srcId="{687257F0-379E-48F6-94D8-5E2B79B5A2EF}" destId="{58A4EAA7-A8FD-4258-8026-6FAF52335251}" srcOrd="0" destOrd="0" presId="urn:microsoft.com/office/officeart/2005/8/layout/chevron2"/>
    <dgm:cxn modelId="{81EFCC17-93BB-4B9E-A483-E592A44D3DD8}" srcId="{EBD3C815-312A-4956-8F2C-C73BD9D8737F}" destId="{5845B069-B895-44AF-BDCA-8F576D452BB9}" srcOrd="0" destOrd="0" parTransId="{0B8EAECE-B767-42E6-938B-D0B3849B638A}" sibTransId="{F23F05A4-0618-4829-A235-881C60FC5BAD}"/>
    <dgm:cxn modelId="{F459C62B-8AD1-4F8F-BCDD-4A30F96445D5}" type="presOf" srcId="{C2A71D3D-6344-4734-8D2A-6FB83C62BD9A}" destId="{2EFB6627-345A-47A8-93CB-26157A588EED}" srcOrd="0" destOrd="0" presId="urn:microsoft.com/office/officeart/2005/8/layout/chevron2"/>
    <dgm:cxn modelId="{F130F032-3F18-4AD6-87BA-489BF9A78835}" srcId="{AB098C9F-3E23-4747-9975-420DB81C9EB9}" destId="{7B7D6DF9-BB88-462E-AB1A-CCDCDFB2747D}" srcOrd="4" destOrd="0" parTransId="{65A70CB3-D7EC-43A9-A9F2-3A42E4C6D1EF}" sibTransId="{5448AE25-3A68-48F5-9D0E-54395CF7EBAB}"/>
    <dgm:cxn modelId="{F0873038-C5C3-46DC-B1BA-E466991A4EA0}" srcId="{AB098C9F-3E23-4747-9975-420DB81C9EB9}" destId="{C2A71D3D-6344-4734-8D2A-6FB83C62BD9A}" srcOrd="3" destOrd="0" parTransId="{E3D230C9-1B25-4FC1-AE47-93C63CACB829}" sibTransId="{37465F08-01BD-4C4F-BD1E-29AE055AE650}"/>
    <dgm:cxn modelId="{3787D539-E081-479A-B570-CF9929556E64}" type="presOf" srcId="{AB70F30A-FE34-4F2F-B615-FAEB48CE4FA9}" destId="{82F775B5-ACEA-4809-8576-9AF7C7FD0C4B}" srcOrd="0" destOrd="0" presId="urn:microsoft.com/office/officeart/2005/8/layout/chevron2"/>
    <dgm:cxn modelId="{A3171649-1057-45E9-AA68-152FAFED87EC}" type="presOf" srcId="{DA4802CE-010E-445B-9B86-514276F4F7D6}" destId="{8F081679-D114-43F2-A3A2-98518605D19B}" srcOrd="0" destOrd="0" presId="urn:microsoft.com/office/officeart/2005/8/layout/chevron2"/>
    <dgm:cxn modelId="{7605576A-C618-4082-A7D1-CA1C46E471F6}" type="presOf" srcId="{EBD3C815-312A-4956-8F2C-C73BD9D8737F}" destId="{632DE77A-5668-40D5-A58F-B9FF1F041297}" srcOrd="0" destOrd="0" presId="urn:microsoft.com/office/officeart/2005/8/layout/chevron2"/>
    <dgm:cxn modelId="{190F5453-8A3C-4BAE-A164-39EE9DDC7F72}" type="presOf" srcId="{5845B069-B895-44AF-BDCA-8F576D452BB9}" destId="{B77EBA70-BF6A-4EF7-BAAA-4A5F3F038846}" srcOrd="0" destOrd="0" presId="urn:microsoft.com/office/officeart/2005/8/layout/chevron2"/>
    <dgm:cxn modelId="{42EEF874-DDFE-41F5-B2A5-922A9985B3F4}" srcId="{6026760A-7210-44AB-B787-3A1AD14EFB47}" destId="{AB4F82E6-766E-4A5D-9377-915760BD55AD}" srcOrd="0" destOrd="0" parTransId="{4B7D057B-481A-423A-BB17-F7C5AC5C16B4}" sibTransId="{C1043F4A-E36B-437D-AE04-1F0AFB80F7B8}"/>
    <dgm:cxn modelId="{B0DA8076-50B6-4D9D-9960-B9F12F3CAB88}" type="presOf" srcId="{6026760A-7210-44AB-B787-3A1AD14EFB47}" destId="{6B3F8004-B01C-49EF-9107-78986868EEA7}" srcOrd="0" destOrd="0" presId="urn:microsoft.com/office/officeart/2005/8/layout/chevron2"/>
    <dgm:cxn modelId="{EC9C865A-5A47-479B-B356-19667CE067D7}" srcId="{7B7D6DF9-BB88-462E-AB1A-CCDCDFB2747D}" destId="{33D200E9-E193-423A-BC81-E88606395587}" srcOrd="0" destOrd="0" parTransId="{5C805C9A-917A-4BDD-B380-0924FDC46D37}" sibTransId="{59FA78B0-27FD-481E-A40F-4D5A00E6A787}"/>
    <dgm:cxn modelId="{86DDBE7C-0189-434C-8009-B3632E61C1FC}" type="presOf" srcId="{7B7D6DF9-BB88-462E-AB1A-CCDCDFB2747D}" destId="{3E927E95-C73F-4856-B17B-EFDD77797F56}" srcOrd="0" destOrd="0" presId="urn:microsoft.com/office/officeart/2005/8/layout/chevron2"/>
    <dgm:cxn modelId="{3EB0CB90-6086-42AB-90BD-F9C452FBE886}" srcId="{687257F0-379E-48F6-94D8-5E2B79B5A2EF}" destId="{AB70F30A-FE34-4F2F-B615-FAEB48CE4FA9}" srcOrd="0" destOrd="0" parTransId="{2479D626-2C5E-4074-B8B9-7E370F3A0E0B}" sibTransId="{67015FDD-4A9A-4F87-B869-60A7A74E37AA}"/>
    <dgm:cxn modelId="{8D584DA2-D040-4061-81D9-3352B8C9BF73}" type="presOf" srcId="{63EEF0E5-B654-4551-8D79-35A30F016407}" destId="{D9FFC816-95AA-4559-A7CB-0828BD8CF215}" srcOrd="0" destOrd="0" presId="urn:microsoft.com/office/officeart/2005/8/layout/chevron2"/>
    <dgm:cxn modelId="{890DABA3-D1E5-48DF-A57A-84C7A059E77C}" srcId="{C2A71D3D-6344-4734-8D2A-6FB83C62BD9A}" destId="{DA4802CE-010E-445B-9B86-514276F4F7D6}" srcOrd="0" destOrd="0" parTransId="{E8C05091-D394-4E7A-A253-7D6D3724C2CE}" sibTransId="{57D8DD1C-1973-4526-A239-97496263D910}"/>
    <dgm:cxn modelId="{637D74AB-C674-4451-A9F7-C2E08030A74D}" srcId="{AB098C9F-3E23-4747-9975-420DB81C9EB9}" destId="{EBD3C815-312A-4956-8F2C-C73BD9D8737F}" srcOrd="2" destOrd="0" parTransId="{7C9AC549-660D-4C5C-8C79-DE430C0AB936}" sibTransId="{6A3221DA-D20B-4F7A-B27B-403BDD8A1170}"/>
    <dgm:cxn modelId="{C9871CAC-7EA9-438A-BF4F-910A3B66619A}" type="presOf" srcId="{AB4F82E6-766E-4A5D-9377-915760BD55AD}" destId="{A97DD744-3DB6-4843-94A1-2A2A0152A8EB}" srcOrd="0" destOrd="0" presId="urn:microsoft.com/office/officeart/2005/8/layout/chevron2"/>
    <dgm:cxn modelId="{4752F9B8-3EA8-4839-8724-FE15279C9D26}" type="presOf" srcId="{AB098C9F-3E23-4747-9975-420DB81C9EB9}" destId="{1471A841-D9A9-475E-88DC-33069917474E}" srcOrd="0" destOrd="0" presId="urn:microsoft.com/office/officeart/2005/8/layout/chevron2"/>
    <dgm:cxn modelId="{1620EFC8-B3DF-4CE4-BCEA-70DEADB23B4C}" type="presOf" srcId="{33D200E9-E193-423A-BC81-E88606395587}" destId="{7B39B281-13B0-472D-9BAF-24AAA50602B1}" srcOrd="0" destOrd="0" presId="urn:microsoft.com/office/officeart/2005/8/layout/chevron2"/>
    <dgm:cxn modelId="{959D18CD-2740-4342-80DB-66DB8F2F7EBC}" srcId="{AB098C9F-3E23-4747-9975-420DB81C9EB9}" destId="{6026760A-7210-44AB-B787-3A1AD14EFB47}" srcOrd="1" destOrd="0" parTransId="{0F16124A-628C-424B-9CF7-3393A975F88A}" sibTransId="{4E88EC81-7615-4E65-80A5-6077C4EAA278}"/>
    <dgm:cxn modelId="{B56DCADF-5BB1-4328-BB3A-C0D763B53C8E}" srcId="{AB098C9F-3E23-4747-9975-420DB81C9EB9}" destId="{687257F0-379E-48F6-94D8-5E2B79B5A2EF}" srcOrd="0" destOrd="0" parTransId="{58B48544-4179-43B4-8D8E-75952423CDB4}" sibTransId="{8F611BFC-DF21-4E74-958C-9D0A383D63A6}"/>
    <dgm:cxn modelId="{96F967E5-42BF-4E16-B5D2-41ADAB95C50B}" type="presOf" srcId="{BF33B752-3F35-4446-9C90-603CCF99E654}" destId="{00AB9E75-C7FF-451F-93B4-C4856207433E}" srcOrd="0" destOrd="0" presId="urn:microsoft.com/office/officeart/2005/8/layout/chevron2"/>
    <dgm:cxn modelId="{30482BEF-F9EB-4189-9762-54AE62AC8DD7}" srcId="{63EEF0E5-B654-4551-8D79-35A30F016407}" destId="{BF33B752-3F35-4446-9C90-603CCF99E654}" srcOrd="0" destOrd="0" parTransId="{33EFD5DD-7B4F-4329-AEB5-65FEEB5CA68C}" sibTransId="{B3426339-F6D4-4121-BDB3-2E7A7B11BC0A}"/>
    <dgm:cxn modelId="{22EA76B7-3A5E-4690-BC29-E18FDBF270FB}" type="presParOf" srcId="{1471A841-D9A9-475E-88DC-33069917474E}" destId="{16C7B902-0EBA-444B-9D82-FF22C4CC1EDA}" srcOrd="0" destOrd="0" presId="urn:microsoft.com/office/officeart/2005/8/layout/chevron2"/>
    <dgm:cxn modelId="{686EAA22-45CE-443C-89E6-D4014E84AFA3}" type="presParOf" srcId="{16C7B902-0EBA-444B-9D82-FF22C4CC1EDA}" destId="{58A4EAA7-A8FD-4258-8026-6FAF52335251}" srcOrd="0" destOrd="0" presId="urn:microsoft.com/office/officeart/2005/8/layout/chevron2"/>
    <dgm:cxn modelId="{755500A9-BA63-4FBE-AFBD-D67F07E5062B}" type="presParOf" srcId="{16C7B902-0EBA-444B-9D82-FF22C4CC1EDA}" destId="{82F775B5-ACEA-4809-8576-9AF7C7FD0C4B}" srcOrd="1" destOrd="0" presId="urn:microsoft.com/office/officeart/2005/8/layout/chevron2"/>
    <dgm:cxn modelId="{EE9ECA67-86F0-4724-88A9-831E2C6D3FEE}" type="presParOf" srcId="{1471A841-D9A9-475E-88DC-33069917474E}" destId="{3AB3F5A5-1BF3-4D11-BE3F-D8A50E468567}" srcOrd="1" destOrd="0" presId="urn:microsoft.com/office/officeart/2005/8/layout/chevron2"/>
    <dgm:cxn modelId="{920C4566-ABA6-4BAB-84F0-AC0D3471372B}" type="presParOf" srcId="{1471A841-D9A9-475E-88DC-33069917474E}" destId="{E0E382F2-03E7-466E-B8B4-D66BCE9A1558}" srcOrd="2" destOrd="0" presId="urn:microsoft.com/office/officeart/2005/8/layout/chevron2"/>
    <dgm:cxn modelId="{A98501B2-4413-46BD-9630-F8072D176F29}" type="presParOf" srcId="{E0E382F2-03E7-466E-B8B4-D66BCE9A1558}" destId="{6B3F8004-B01C-49EF-9107-78986868EEA7}" srcOrd="0" destOrd="0" presId="urn:microsoft.com/office/officeart/2005/8/layout/chevron2"/>
    <dgm:cxn modelId="{CC21DFF0-BE9F-4883-902E-683087F59F3E}" type="presParOf" srcId="{E0E382F2-03E7-466E-B8B4-D66BCE9A1558}" destId="{A97DD744-3DB6-4843-94A1-2A2A0152A8EB}" srcOrd="1" destOrd="0" presId="urn:microsoft.com/office/officeart/2005/8/layout/chevron2"/>
    <dgm:cxn modelId="{5AE1313A-8FD7-4D2F-9F6E-3D8A80C0C31F}" type="presParOf" srcId="{1471A841-D9A9-475E-88DC-33069917474E}" destId="{1E4D63CF-06FB-4F50-A703-8814EC59B7A5}" srcOrd="3" destOrd="0" presId="urn:microsoft.com/office/officeart/2005/8/layout/chevron2"/>
    <dgm:cxn modelId="{79D7D56D-6271-4EF1-9AF0-4A36558A3841}" type="presParOf" srcId="{1471A841-D9A9-475E-88DC-33069917474E}" destId="{274DD993-B60B-440B-A979-9424113908DE}" srcOrd="4" destOrd="0" presId="urn:microsoft.com/office/officeart/2005/8/layout/chevron2"/>
    <dgm:cxn modelId="{9E9F8736-B770-4806-AFF4-8E83EE6997BB}" type="presParOf" srcId="{274DD993-B60B-440B-A979-9424113908DE}" destId="{632DE77A-5668-40D5-A58F-B9FF1F041297}" srcOrd="0" destOrd="0" presId="urn:microsoft.com/office/officeart/2005/8/layout/chevron2"/>
    <dgm:cxn modelId="{C0CDD131-8377-44EF-AF9C-4DC1332203B9}" type="presParOf" srcId="{274DD993-B60B-440B-A979-9424113908DE}" destId="{B77EBA70-BF6A-4EF7-BAAA-4A5F3F038846}" srcOrd="1" destOrd="0" presId="urn:microsoft.com/office/officeart/2005/8/layout/chevron2"/>
    <dgm:cxn modelId="{348D7765-7DBA-4992-A88F-D80BD7842F76}" type="presParOf" srcId="{1471A841-D9A9-475E-88DC-33069917474E}" destId="{C66A7135-DFB7-41BC-8161-C550B4286358}" srcOrd="5" destOrd="0" presId="urn:microsoft.com/office/officeart/2005/8/layout/chevron2"/>
    <dgm:cxn modelId="{76727050-D0EA-411C-90C2-F2CB4C06F62D}" type="presParOf" srcId="{1471A841-D9A9-475E-88DC-33069917474E}" destId="{D58EDD38-7809-478F-9529-D4EB5FB352ED}" srcOrd="6" destOrd="0" presId="urn:microsoft.com/office/officeart/2005/8/layout/chevron2"/>
    <dgm:cxn modelId="{2950214D-5758-428F-B131-8D61929526B5}" type="presParOf" srcId="{D58EDD38-7809-478F-9529-D4EB5FB352ED}" destId="{2EFB6627-345A-47A8-93CB-26157A588EED}" srcOrd="0" destOrd="0" presId="urn:microsoft.com/office/officeart/2005/8/layout/chevron2"/>
    <dgm:cxn modelId="{0798AF50-01CB-46BA-B912-DC3443E55A91}" type="presParOf" srcId="{D58EDD38-7809-478F-9529-D4EB5FB352ED}" destId="{8F081679-D114-43F2-A3A2-98518605D19B}" srcOrd="1" destOrd="0" presId="urn:microsoft.com/office/officeart/2005/8/layout/chevron2"/>
    <dgm:cxn modelId="{817DCC78-4C45-4950-B141-23616DE9B7EE}" type="presParOf" srcId="{1471A841-D9A9-475E-88DC-33069917474E}" destId="{927EE5A6-8A83-4E1C-8F9B-65E148C892E9}" srcOrd="7" destOrd="0" presId="urn:microsoft.com/office/officeart/2005/8/layout/chevron2"/>
    <dgm:cxn modelId="{19F8DFDA-B4FC-41DA-8F3B-64A2197F4162}" type="presParOf" srcId="{1471A841-D9A9-475E-88DC-33069917474E}" destId="{98B5AB37-E01C-4A47-B41D-08DD188D9BF9}" srcOrd="8" destOrd="0" presId="urn:microsoft.com/office/officeart/2005/8/layout/chevron2"/>
    <dgm:cxn modelId="{9DD04553-4DCD-406B-B9BD-668B57130199}" type="presParOf" srcId="{98B5AB37-E01C-4A47-B41D-08DD188D9BF9}" destId="{3E927E95-C73F-4856-B17B-EFDD77797F56}" srcOrd="0" destOrd="0" presId="urn:microsoft.com/office/officeart/2005/8/layout/chevron2"/>
    <dgm:cxn modelId="{9AFC6C36-0390-466F-B8BE-E2BC8963E2FD}" type="presParOf" srcId="{98B5AB37-E01C-4A47-B41D-08DD188D9BF9}" destId="{7B39B281-13B0-472D-9BAF-24AAA50602B1}" srcOrd="1" destOrd="0" presId="urn:microsoft.com/office/officeart/2005/8/layout/chevron2"/>
    <dgm:cxn modelId="{8BBB18A8-4394-47CD-92AE-40366BAE6682}" type="presParOf" srcId="{1471A841-D9A9-475E-88DC-33069917474E}" destId="{C361486C-C563-4231-B7E2-DB54A6D9CA6C}" srcOrd="9" destOrd="0" presId="urn:microsoft.com/office/officeart/2005/8/layout/chevron2"/>
    <dgm:cxn modelId="{337CC15E-6C5E-4B89-9F08-79DB73181787}" type="presParOf" srcId="{1471A841-D9A9-475E-88DC-33069917474E}" destId="{0482A352-2FED-484A-8EA6-F62054837909}" srcOrd="10" destOrd="0" presId="urn:microsoft.com/office/officeart/2005/8/layout/chevron2"/>
    <dgm:cxn modelId="{3FAF4BA9-73C9-436F-A7BB-3F8D6104630D}" type="presParOf" srcId="{0482A352-2FED-484A-8EA6-F62054837909}" destId="{D9FFC816-95AA-4559-A7CB-0828BD8CF215}" srcOrd="0" destOrd="0" presId="urn:microsoft.com/office/officeart/2005/8/layout/chevron2"/>
    <dgm:cxn modelId="{E3AA6F5E-72C9-42C6-B0F7-BE4D42B6CF70}" type="presParOf" srcId="{0482A352-2FED-484A-8EA6-F62054837909}" destId="{00AB9E75-C7FF-451F-93B4-C485620743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098C9F-3E23-4747-9975-420DB81C9EB9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87257F0-379E-48F6-94D8-5E2B79B5A2EF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58B48544-4179-43B4-8D8E-75952423CDB4}" type="parTrans" cxnId="{B56DCADF-5BB1-4328-BB3A-C0D763B53C8E}">
      <dgm:prSet/>
      <dgm:spPr/>
      <dgm:t>
        <a:bodyPr/>
        <a:lstStyle/>
        <a:p>
          <a:endParaRPr lang="en-US"/>
        </a:p>
      </dgm:t>
    </dgm:pt>
    <dgm:pt modelId="{8F611BFC-DF21-4E74-958C-9D0A383D63A6}" type="sibTrans" cxnId="{B56DCADF-5BB1-4328-BB3A-C0D763B53C8E}">
      <dgm:prSet/>
      <dgm:spPr/>
      <dgm:t>
        <a:bodyPr/>
        <a:lstStyle/>
        <a:p>
          <a:endParaRPr lang="en-US"/>
        </a:p>
      </dgm:t>
    </dgm:pt>
    <dgm:pt modelId="{6026760A-7210-44AB-B787-3A1AD14EFB47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0F16124A-628C-424B-9CF7-3393A975F88A}" type="parTrans" cxnId="{959D18CD-2740-4342-80DB-66DB8F2F7EBC}">
      <dgm:prSet/>
      <dgm:spPr/>
      <dgm:t>
        <a:bodyPr/>
        <a:lstStyle/>
        <a:p>
          <a:endParaRPr lang="en-US"/>
        </a:p>
      </dgm:t>
    </dgm:pt>
    <dgm:pt modelId="{4E88EC81-7615-4E65-80A5-6077C4EAA278}" type="sibTrans" cxnId="{959D18CD-2740-4342-80DB-66DB8F2F7EBC}">
      <dgm:prSet/>
      <dgm:spPr/>
      <dgm:t>
        <a:bodyPr/>
        <a:lstStyle/>
        <a:p>
          <a:endParaRPr lang="en-US"/>
        </a:p>
      </dgm:t>
    </dgm:pt>
    <dgm:pt modelId="{AB4F82E6-766E-4A5D-9377-915760BD55AD}">
      <dgm:prSet phldrT="[Text]"/>
      <dgm:spPr/>
      <dgm:t>
        <a:bodyPr/>
        <a:lstStyle/>
        <a:p>
          <a:r>
            <a:rPr lang="en-US" dirty="0"/>
            <a:t>Determine if Veteran Meets Presumptive Criteria</a:t>
          </a:r>
        </a:p>
      </dgm:t>
    </dgm:pt>
    <dgm:pt modelId="{4B7D057B-481A-423A-BB17-F7C5AC5C16B4}" type="parTrans" cxnId="{42EEF874-DDFE-41F5-B2A5-922A9985B3F4}">
      <dgm:prSet/>
      <dgm:spPr/>
      <dgm:t>
        <a:bodyPr/>
        <a:lstStyle/>
        <a:p>
          <a:endParaRPr lang="en-US"/>
        </a:p>
      </dgm:t>
    </dgm:pt>
    <dgm:pt modelId="{C1043F4A-E36B-437D-AE04-1F0AFB80F7B8}" type="sibTrans" cxnId="{42EEF874-DDFE-41F5-B2A5-922A9985B3F4}">
      <dgm:prSet/>
      <dgm:spPr/>
      <dgm:t>
        <a:bodyPr/>
        <a:lstStyle/>
        <a:p>
          <a:endParaRPr lang="en-US"/>
        </a:p>
      </dgm:t>
    </dgm:pt>
    <dgm:pt modelId="{EBD3C815-312A-4956-8F2C-C73BD9D8737F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7C9AC549-660D-4C5C-8C79-DE430C0AB936}" type="parTrans" cxnId="{637D74AB-C674-4451-A9F7-C2E08030A74D}">
      <dgm:prSet/>
      <dgm:spPr/>
      <dgm:t>
        <a:bodyPr/>
        <a:lstStyle/>
        <a:p>
          <a:endParaRPr lang="en-US"/>
        </a:p>
      </dgm:t>
    </dgm:pt>
    <dgm:pt modelId="{6A3221DA-D20B-4F7A-B27B-403BDD8A1170}" type="sibTrans" cxnId="{637D74AB-C674-4451-A9F7-C2E08030A74D}">
      <dgm:prSet/>
      <dgm:spPr/>
      <dgm:t>
        <a:bodyPr/>
        <a:lstStyle/>
        <a:p>
          <a:endParaRPr lang="en-US"/>
        </a:p>
      </dgm:t>
    </dgm:pt>
    <dgm:pt modelId="{BF33B752-3F35-4446-9C90-603CCF99E654}">
      <dgm:prSet phldrT="[Text]"/>
      <dgm:spPr/>
      <dgm:t>
        <a:bodyPr/>
        <a:lstStyle/>
        <a:p>
          <a:r>
            <a:rPr lang="en-US" dirty="0"/>
            <a:t>Basic Eligibility Knowledge Check Prep</a:t>
          </a:r>
        </a:p>
      </dgm:t>
    </dgm:pt>
    <dgm:pt modelId="{33EFD5DD-7B4F-4329-AEB5-65FEEB5CA68C}" type="parTrans" cxnId="{30482BEF-F9EB-4189-9762-54AE62AC8DD7}">
      <dgm:prSet/>
      <dgm:spPr/>
      <dgm:t>
        <a:bodyPr/>
        <a:lstStyle/>
        <a:p>
          <a:endParaRPr lang="en-US"/>
        </a:p>
      </dgm:t>
    </dgm:pt>
    <dgm:pt modelId="{B3426339-F6D4-4121-BDB3-2E7A7B11BC0A}" type="sibTrans" cxnId="{30482BEF-F9EB-4189-9762-54AE62AC8DD7}">
      <dgm:prSet/>
      <dgm:spPr/>
      <dgm:t>
        <a:bodyPr/>
        <a:lstStyle/>
        <a:p>
          <a:endParaRPr lang="en-US"/>
        </a:p>
      </dgm:t>
    </dgm:pt>
    <dgm:pt modelId="{C2A71D3D-6344-4734-8D2A-6FB83C62BD9A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E3D230C9-1B25-4FC1-AE47-93C63CACB829}" type="parTrans" cxnId="{F0873038-C5C3-46DC-B1BA-E466991A4EA0}">
      <dgm:prSet/>
      <dgm:spPr/>
      <dgm:t>
        <a:bodyPr/>
        <a:lstStyle/>
        <a:p>
          <a:endParaRPr lang="en-US"/>
        </a:p>
      </dgm:t>
    </dgm:pt>
    <dgm:pt modelId="{37465F08-01BD-4C4F-BD1E-29AE055AE650}" type="sibTrans" cxnId="{F0873038-C5C3-46DC-B1BA-E466991A4EA0}">
      <dgm:prSet/>
      <dgm:spPr/>
      <dgm:t>
        <a:bodyPr/>
        <a:lstStyle/>
        <a:p>
          <a:endParaRPr lang="en-US"/>
        </a:p>
      </dgm:t>
    </dgm:pt>
    <dgm:pt modelId="{7B7D6DF9-BB88-462E-AB1A-CCDCDFB2747D}">
      <dgm:prSet phldrT="[Text]"/>
      <dgm:spPr>
        <a:ln w="28575"/>
      </dgm:spPr>
      <dgm:t>
        <a:bodyPr/>
        <a:lstStyle/>
        <a:p>
          <a:r>
            <a:rPr lang="en-US" dirty="0"/>
            <a:t>5</a:t>
          </a:r>
        </a:p>
      </dgm:t>
    </dgm:pt>
    <dgm:pt modelId="{65A70CB3-D7EC-43A9-A9F2-3A42E4C6D1EF}" type="parTrans" cxnId="{F130F032-3F18-4AD6-87BA-489BF9A78835}">
      <dgm:prSet/>
      <dgm:spPr/>
      <dgm:t>
        <a:bodyPr/>
        <a:lstStyle/>
        <a:p>
          <a:endParaRPr lang="en-US"/>
        </a:p>
      </dgm:t>
    </dgm:pt>
    <dgm:pt modelId="{5448AE25-3A68-48F5-9D0E-54395CF7EBAB}" type="sibTrans" cxnId="{F130F032-3F18-4AD6-87BA-489BF9A78835}">
      <dgm:prSet/>
      <dgm:spPr/>
      <dgm:t>
        <a:bodyPr/>
        <a:lstStyle/>
        <a:p>
          <a:endParaRPr lang="en-US"/>
        </a:p>
      </dgm:t>
    </dgm:pt>
    <dgm:pt modelId="{63EEF0E5-B654-4551-8D79-35A30F016407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8C9793F4-96B0-4750-8953-CD7C0B34B981}" type="parTrans" cxnId="{A8903606-1D07-45D8-8697-64B290E12808}">
      <dgm:prSet/>
      <dgm:spPr/>
      <dgm:t>
        <a:bodyPr/>
        <a:lstStyle/>
        <a:p>
          <a:endParaRPr lang="en-US"/>
        </a:p>
      </dgm:t>
    </dgm:pt>
    <dgm:pt modelId="{6FFFBE1A-B597-4652-9B3F-50DAB2082592}" type="sibTrans" cxnId="{A8903606-1D07-45D8-8697-64B290E12808}">
      <dgm:prSet/>
      <dgm:spPr/>
      <dgm:t>
        <a:bodyPr/>
        <a:lstStyle/>
        <a:p>
          <a:endParaRPr lang="en-US"/>
        </a:p>
      </dgm:t>
    </dgm:pt>
    <dgm:pt modelId="{AB70F30A-FE34-4F2F-B615-FAEB48CE4FA9}">
      <dgm:prSet phldrT="[Text]"/>
      <dgm:spPr/>
      <dgm:t>
        <a:bodyPr/>
        <a:lstStyle/>
        <a:p>
          <a:r>
            <a:rPr lang="en-US" dirty="0"/>
            <a:t>Establish Veteran Status</a:t>
          </a:r>
        </a:p>
      </dgm:t>
    </dgm:pt>
    <dgm:pt modelId="{2479D626-2C5E-4074-B8B9-7E370F3A0E0B}" type="parTrans" cxnId="{3EB0CB90-6086-42AB-90BD-F9C452FBE886}">
      <dgm:prSet/>
      <dgm:spPr/>
      <dgm:t>
        <a:bodyPr/>
        <a:lstStyle/>
        <a:p>
          <a:endParaRPr lang="en-US"/>
        </a:p>
      </dgm:t>
    </dgm:pt>
    <dgm:pt modelId="{67015FDD-4A9A-4F87-B869-60A7A74E37AA}" type="sibTrans" cxnId="{3EB0CB90-6086-42AB-90BD-F9C452FBE886}">
      <dgm:prSet/>
      <dgm:spPr/>
      <dgm:t>
        <a:bodyPr/>
        <a:lstStyle/>
        <a:p>
          <a:endParaRPr lang="en-US"/>
        </a:p>
      </dgm:t>
    </dgm:pt>
    <dgm:pt modelId="{5845B069-B895-44AF-BDCA-8F576D452BB9}">
      <dgm:prSet phldrT="[Text]"/>
      <dgm:spPr/>
      <dgm:t>
        <a:bodyPr/>
        <a:lstStyle/>
        <a:p>
          <a:r>
            <a:rPr lang="en-US" dirty="0"/>
            <a:t>Determine Dependency Eligibility: Spouse</a:t>
          </a:r>
        </a:p>
      </dgm:t>
    </dgm:pt>
    <dgm:pt modelId="{0B8EAECE-B767-42E6-938B-D0B3849B638A}" type="parTrans" cxnId="{81EFCC17-93BB-4B9E-A483-E592A44D3DD8}">
      <dgm:prSet/>
      <dgm:spPr/>
      <dgm:t>
        <a:bodyPr/>
        <a:lstStyle/>
        <a:p>
          <a:endParaRPr lang="en-US"/>
        </a:p>
      </dgm:t>
    </dgm:pt>
    <dgm:pt modelId="{F23F05A4-0618-4829-A235-881C60FC5BAD}" type="sibTrans" cxnId="{81EFCC17-93BB-4B9E-A483-E592A44D3DD8}">
      <dgm:prSet/>
      <dgm:spPr/>
      <dgm:t>
        <a:bodyPr/>
        <a:lstStyle/>
        <a:p>
          <a:endParaRPr lang="en-US"/>
        </a:p>
      </dgm:t>
    </dgm:pt>
    <dgm:pt modelId="{DA4802CE-010E-445B-9B86-514276F4F7D6}">
      <dgm:prSet phldrT="[Text]"/>
      <dgm:spPr/>
      <dgm:t>
        <a:bodyPr/>
        <a:lstStyle/>
        <a:p>
          <a:r>
            <a:rPr lang="en-US" dirty="0"/>
            <a:t>Determine Dependency Eligibility: Child</a:t>
          </a:r>
        </a:p>
      </dgm:t>
    </dgm:pt>
    <dgm:pt modelId="{E8C05091-D394-4E7A-A253-7D6D3724C2CE}" type="parTrans" cxnId="{890DABA3-D1E5-48DF-A57A-84C7A059E77C}">
      <dgm:prSet/>
      <dgm:spPr/>
      <dgm:t>
        <a:bodyPr/>
        <a:lstStyle/>
        <a:p>
          <a:endParaRPr lang="en-US"/>
        </a:p>
      </dgm:t>
    </dgm:pt>
    <dgm:pt modelId="{57D8DD1C-1973-4526-A239-97496263D910}" type="sibTrans" cxnId="{890DABA3-D1E5-48DF-A57A-84C7A059E77C}">
      <dgm:prSet/>
      <dgm:spPr/>
      <dgm:t>
        <a:bodyPr/>
        <a:lstStyle/>
        <a:p>
          <a:endParaRPr lang="en-US"/>
        </a:p>
      </dgm:t>
    </dgm:pt>
    <dgm:pt modelId="{33D200E9-E193-423A-BC81-E88606395587}">
      <dgm:prSet phldrT="[Text]"/>
      <dgm:spPr>
        <a:ln w="28575"/>
      </dgm:spPr>
      <dgm:t>
        <a:bodyPr/>
        <a:lstStyle/>
        <a:p>
          <a:r>
            <a:rPr lang="en-US" dirty="0"/>
            <a:t>Establish Parental Relationship DIC</a:t>
          </a:r>
        </a:p>
      </dgm:t>
    </dgm:pt>
    <dgm:pt modelId="{5C805C9A-917A-4BDD-B380-0924FDC46D37}" type="parTrans" cxnId="{EC9C865A-5A47-479B-B356-19667CE067D7}">
      <dgm:prSet/>
      <dgm:spPr/>
      <dgm:t>
        <a:bodyPr/>
        <a:lstStyle/>
        <a:p>
          <a:endParaRPr lang="en-US"/>
        </a:p>
      </dgm:t>
    </dgm:pt>
    <dgm:pt modelId="{59FA78B0-27FD-481E-A40F-4D5A00E6A787}" type="sibTrans" cxnId="{EC9C865A-5A47-479B-B356-19667CE067D7}">
      <dgm:prSet/>
      <dgm:spPr/>
      <dgm:t>
        <a:bodyPr/>
        <a:lstStyle/>
        <a:p>
          <a:endParaRPr lang="en-US"/>
        </a:p>
      </dgm:t>
    </dgm:pt>
    <dgm:pt modelId="{1471A841-D9A9-475E-88DC-33069917474E}" type="pres">
      <dgm:prSet presAssocID="{AB098C9F-3E23-4747-9975-420DB81C9EB9}" presName="linearFlow" presStyleCnt="0">
        <dgm:presLayoutVars>
          <dgm:dir/>
          <dgm:animLvl val="lvl"/>
          <dgm:resizeHandles val="exact"/>
        </dgm:presLayoutVars>
      </dgm:prSet>
      <dgm:spPr/>
    </dgm:pt>
    <dgm:pt modelId="{16C7B902-0EBA-444B-9D82-FF22C4CC1EDA}" type="pres">
      <dgm:prSet presAssocID="{687257F0-379E-48F6-94D8-5E2B79B5A2EF}" presName="composite" presStyleCnt="0"/>
      <dgm:spPr/>
    </dgm:pt>
    <dgm:pt modelId="{58A4EAA7-A8FD-4258-8026-6FAF52335251}" type="pres">
      <dgm:prSet presAssocID="{687257F0-379E-48F6-94D8-5E2B79B5A2EF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82F775B5-ACEA-4809-8576-9AF7C7FD0C4B}" type="pres">
      <dgm:prSet presAssocID="{687257F0-379E-48F6-94D8-5E2B79B5A2EF}" presName="descendantText" presStyleLbl="alignAcc1" presStyleIdx="0" presStyleCnt="6">
        <dgm:presLayoutVars>
          <dgm:bulletEnabled val="1"/>
        </dgm:presLayoutVars>
      </dgm:prSet>
      <dgm:spPr/>
    </dgm:pt>
    <dgm:pt modelId="{3AB3F5A5-1BF3-4D11-BE3F-D8A50E468567}" type="pres">
      <dgm:prSet presAssocID="{8F611BFC-DF21-4E74-958C-9D0A383D63A6}" presName="sp" presStyleCnt="0"/>
      <dgm:spPr/>
    </dgm:pt>
    <dgm:pt modelId="{E0E382F2-03E7-466E-B8B4-D66BCE9A1558}" type="pres">
      <dgm:prSet presAssocID="{6026760A-7210-44AB-B787-3A1AD14EFB47}" presName="composite" presStyleCnt="0"/>
      <dgm:spPr/>
    </dgm:pt>
    <dgm:pt modelId="{6B3F8004-B01C-49EF-9107-78986868EEA7}" type="pres">
      <dgm:prSet presAssocID="{6026760A-7210-44AB-B787-3A1AD14EFB47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A97DD744-3DB6-4843-94A1-2A2A0152A8EB}" type="pres">
      <dgm:prSet presAssocID="{6026760A-7210-44AB-B787-3A1AD14EFB47}" presName="descendantText" presStyleLbl="alignAcc1" presStyleIdx="1" presStyleCnt="6">
        <dgm:presLayoutVars>
          <dgm:bulletEnabled val="1"/>
        </dgm:presLayoutVars>
      </dgm:prSet>
      <dgm:spPr/>
    </dgm:pt>
    <dgm:pt modelId="{1E4D63CF-06FB-4F50-A703-8814EC59B7A5}" type="pres">
      <dgm:prSet presAssocID="{4E88EC81-7615-4E65-80A5-6077C4EAA278}" presName="sp" presStyleCnt="0"/>
      <dgm:spPr/>
    </dgm:pt>
    <dgm:pt modelId="{274DD993-B60B-440B-A979-9424113908DE}" type="pres">
      <dgm:prSet presAssocID="{EBD3C815-312A-4956-8F2C-C73BD9D8737F}" presName="composite" presStyleCnt="0"/>
      <dgm:spPr/>
    </dgm:pt>
    <dgm:pt modelId="{632DE77A-5668-40D5-A58F-B9FF1F041297}" type="pres">
      <dgm:prSet presAssocID="{EBD3C815-312A-4956-8F2C-C73BD9D8737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B77EBA70-BF6A-4EF7-BAAA-4A5F3F038846}" type="pres">
      <dgm:prSet presAssocID="{EBD3C815-312A-4956-8F2C-C73BD9D8737F}" presName="descendantText" presStyleLbl="alignAcc1" presStyleIdx="2" presStyleCnt="6">
        <dgm:presLayoutVars>
          <dgm:bulletEnabled val="1"/>
        </dgm:presLayoutVars>
      </dgm:prSet>
      <dgm:spPr/>
    </dgm:pt>
    <dgm:pt modelId="{C66A7135-DFB7-41BC-8161-C550B4286358}" type="pres">
      <dgm:prSet presAssocID="{6A3221DA-D20B-4F7A-B27B-403BDD8A1170}" presName="sp" presStyleCnt="0"/>
      <dgm:spPr/>
    </dgm:pt>
    <dgm:pt modelId="{D58EDD38-7809-478F-9529-D4EB5FB352ED}" type="pres">
      <dgm:prSet presAssocID="{C2A71D3D-6344-4734-8D2A-6FB83C62BD9A}" presName="composite" presStyleCnt="0"/>
      <dgm:spPr/>
    </dgm:pt>
    <dgm:pt modelId="{2EFB6627-345A-47A8-93CB-26157A588EED}" type="pres">
      <dgm:prSet presAssocID="{C2A71D3D-6344-4734-8D2A-6FB83C62BD9A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8F081679-D114-43F2-A3A2-98518605D19B}" type="pres">
      <dgm:prSet presAssocID="{C2A71D3D-6344-4734-8D2A-6FB83C62BD9A}" presName="descendantText" presStyleLbl="alignAcc1" presStyleIdx="3" presStyleCnt="6">
        <dgm:presLayoutVars>
          <dgm:bulletEnabled val="1"/>
        </dgm:presLayoutVars>
      </dgm:prSet>
      <dgm:spPr/>
    </dgm:pt>
    <dgm:pt modelId="{927EE5A6-8A83-4E1C-8F9B-65E148C892E9}" type="pres">
      <dgm:prSet presAssocID="{37465F08-01BD-4C4F-BD1E-29AE055AE650}" presName="sp" presStyleCnt="0"/>
      <dgm:spPr/>
    </dgm:pt>
    <dgm:pt modelId="{98B5AB37-E01C-4A47-B41D-08DD188D9BF9}" type="pres">
      <dgm:prSet presAssocID="{7B7D6DF9-BB88-462E-AB1A-CCDCDFB2747D}" presName="composite" presStyleCnt="0"/>
      <dgm:spPr/>
    </dgm:pt>
    <dgm:pt modelId="{3E927E95-C73F-4856-B17B-EFDD77797F56}" type="pres">
      <dgm:prSet presAssocID="{7B7D6DF9-BB88-462E-AB1A-CCDCDFB2747D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7B39B281-13B0-472D-9BAF-24AAA50602B1}" type="pres">
      <dgm:prSet presAssocID="{7B7D6DF9-BB88-462E-AB1A-CCDCDFB2747D}" presName="descendantText" presStyleLbl="alignAcc1" presStyleIdx="4" presStyleCnt="6">
        <dgm:presLayoutVars>
          <dgm:bulletEnabled val="1"/>
        </dgm:presLayoutVars>
      </dgm:prSet>
      <dgm:spPr/>
    </dgm:pt>
    <dgm:pt modelId="{C361486C-C563-4231-B7E2-DB54A6D9CA6C}" type="pres">
      <dgm:prSet presAssocID="{5448AE25-3A68-48F5-9D0E-54395CF7EBAB}" presName="sp" presStyleCnt="0"/>
      <dgm:spPr/>
    </dgm:pt>
    <dgm:pt modelId="{0482A352-2FED-484A-8EA6-F62054837909}" type="pres">
      <dgm:prSet presAssocID="{63EEF0E5-B654-4551-8D79-35A30F016407}" presName="composite" presStyleCnt="0"/>
      <dgm:spPr/>
    </dgm:pt>
    <dgm:pt modelId="{D9FFC816-95AA-4559-A7CB-0828BD8CF215}" type="pres">
      <dgm:prSet presAssocID="{63EEF0E5-B654-4551-8D79-35A30F016407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00AB9E75-C7FF-451F-93B4-C4856207433E}" type="pres">
      <dgm:prSet presAssocID="{63EEF0E5-B654-4551-8D79-35A30F016407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A8903606-1D07-45D8-8697-64B290E12808}" srcId="{AB098C9F-3E23-4747-9975-420DB81C9EB9}" destId="{63EEF0E5-B654-4551-8D79-35A30F016407}" srcOrd="5" destOrd="0" parTransId="{8C9793F4-96B0-4750-8953-CD7C0B34B981}" sibTransId="{6FFFBE1A-B597-4652-9B3F-50DAB2082592}"/>
    <dgm:cxn modelId="{3E8C830A-BB04-49E1-8CE5-98D2924F517D}" type="presOf" srcId="{687257F0-379E-48F6-94D8-5E2B79B5A2EF}" destId="{58A4EAA7-A8FD-4258-8026-6FAF52335251}" srcOrd="0" destOrd="0" presId="urn:microsoft.com/office/officeart/2005/8/layout/chevron2"/>
    <dgm:cxn modelId="{81EFCC17-93BB-4B9E-A483-E592A44D3DD8}" srcId="{EBD3C815-312A-4956-8F2C-C73BD9D8737F}" destId="{5845B069-B895-44AF-BDCA-8F576D452BB9}" srcOrd="0" destOrd="0" parTransId="{0B8EAECE-B767-42E6-938B-D0B3849B638A}" sibTransId="{F23F05A4-0618-4829-A235-881C60FC5BAD}"/>
    <dgm:cxn modelId="{F459C62B-8AD1-4F8F-BCDD-4A30F96445D5}" type="presOf" srcId="{C2A71D3D-6344-4734-8D2A-6FB83C62BD9A}" destId="{2EFB6627-345A-47A8-93CB-26157A588EED}" srcOrd="0" destOrd="0" presId="urn:microsoft.com/office/officeart/2005/8/layout/chevron2"/>
    <dgm:cxn modelId="{F130F032-3F18-4AD6-87BA-489BF9A78835}" srcId="{AB098C9F-3E23-4747-9975-420DB81C9EB9}" destId="{7B7D6DF9-BB88-462E-AB1A-CCDCDFB2747D}" srcOrd="4" destOrd="0" parTransId="{65A70CB3-D7EC-43A9-A9F2-3A42E4C6D1EF}" sibTransId="{5448AE25-3A68-48F5-9D0E-54395CF7EBAB}"/>
    <dgm:cxn modelId="{F0873038-C5C3-46DC-B1BA-E466991A4EA0}" srcId="{AB098C9F-3E23-4747-9975-420DB81C9EB9}" destId="{C2A71D3D-6344-4734-8D2A-6FB83C62BD9A}" srcOrd="3" destOrd="0" parTransId="{E3D230C9-1B25-4FC1-AE47-93C63CACB829}" sibTransId="{37465F08-01BD-4C4F-BD1E-29AE055AE650}"/>
    <dgm:cxn modelId="{3787D539-E081-479A-B570-CF9929556E64}" type="presOf" srcId="{AB70F30A-FE34-4F2F-B615-FAEB48CE4FA9}" destId="{82F775B5-ACEA-4809-8576-9AF7C7FD0C4B}" srcOrd="0" destOrd="0" presId="urn:microsoft.com/office/officeart/2005/8/layout/chevron2"/>
    <dgm:cxn modelId="{A3171649-1057-45E9-AA68-152FAFED87EC}" type="presOf" srcId="{DA4802CE-010E-445B-9B86-514276F4F7D6}" destId="{8F081679-D114-43F2-A3A2-98518605D19B}" srcOrd="0" destOrd="0" presId="urn:microsoft.com/office/officeart/2005/8/layout/chevron2"/>
    <dgm:cxn modelId="{7605576A-C618-4082-A7D1-CA1C46E471F6}" type="presOf" srcId="{EBD3C815-312A-4956-8F2C-C73BD9D8737F}" destId="{632DE77A-5668-40D5-A58F-B9FF1F041297}" srcOrd="0" destOrd="0" presId="urn:microsoft.com/office/officeart/2005/8/layout/chevron2"/>
    <dgm:cxn modelId="{190F5453-8A3C-4BAE-A164-39EE9DDC7F72}" type="presOf" srcId="{5845B069-B895-44AF-BDCA-8F576D452BB9}" destId="{B77EBA70-BF6A-4EF7-BAAA-4A5F3F038846}" srcOrd="0" destOrd="0" presId="urn:microsoft.com/office/officeart/2005/8/layout/chevron2"/>
    <dgm:cxn modelId="{42EEF874-DDFE-41F5-B2A5-922A9985B3F4}" srcId="{6026760A-7210-44AB-B787-3A1AD14EFB47}" destId="{AB4F82E6-766E-4A5D-9377-915760BD55AD}" srcOrd="0" destOrd="0" parTransId="{4B7D057B-481A-423A-BB17-F7C5AC5C16B4}" sibTransId="{C1043F4A-E36B-437D-AE04-1F0AFB80F7B8}"/>
    <dgm:cxn modelId="{B0DA8076-50B6-4D9D-9960-B9F12F3CAB88}" type="presOf" srcId="{6026760A-7210-44AB-B787-3A1AD14EFB47}" destId="{6B3F8004-B01C-49EF-9107-78986868EEA7}" srcOrd="0" destOrd="0" presId="urn:microsoft.com/office/officeart/2005/8/layout/chevron2"/>
    <dgm:cxn modelId="{EC9C865A-5A47-479B-B356-19667CE067D7}" srcId="{7B7D6DF9-BB88-462E-AB1A-CCDCDFB2747D}" destId="{33D200E9-E193-423A-BC81-E88606395587}" srcOrd="0" destOrd="0" parTransId="{5C805C9A-917A-4BDD-B380-0924FDC46D37}" sibTransId="{59FA78B0-27FD-481E-A40F-4D5A00E6A787}"/>
    <dgm:cxn modelId="{86DDBE7C-0189-434C-8009-B3632E61C1FC}" type="presOf" srcId="{7B7D6DF9-BB88-462E-AB1A-CCDCDFB2747D}" destId="{3E927E95-C73F-4856-B17B-EFDD77797F56}" srcOrd="0" destOrd="0" presId="urn:microsoft.com/office/officeart/2005/8/layout/chevron2"/>
    <dgm:cxn modelId="{3EB0CB90-6086-42AB-90BD-F9C452FBE886}" srcId="{687257F0-379E-48F6-94D8-5E2B79B5A2EF}" destId="{AB70F30A-FE34-4F2F-B615-FAEB48CE4FA9}" srcOrd="0" destOrd="0" parTransId="{2479D626-2C5E-4074-B8B9-7E370F3A0E0B}" sibTransId="{67015FDD-4A9A-4F87-B869-60A7A74E37AA}"/>
    <dgm:cxn modelId="{8D584DA2-D040-4061-81D9-3352B8C9BF73}" type="presOf" srcId="{63EEF0E5-B654-4551-8D79-35A30F016407}" destId="{D9FFC816-95AA-4559-A7CB-0828BD8CF215}" srcOrd="0" destOrd="0" presId="urn:microsoft.com/office/officeart/2005/8/layout/chevron2"/>
    <dgm:cxn modelId="{890DABA3-D1E5-48DF-A57A-84C7A059E77C}" srcId="{C2A71D3D-6344-4734-8D2A-6FB83C62BD9A}" destId="{DA4802CE-010E-445B-9B86-514276F4F7D6}" srcOrd="0" destOrd="0" parTransId="{E8C05091-D394-4E7A-A253-7D6D3724C2CE}" sibTransId="{57D8DD1C-1973-4526-A239-97496263D910}"/>
    <dgm:cxn modelId="{637D74AB-C674-4451-A9F7-C2E08030A74D}" srcId="{AB098C9F-3E23-4747-9975-420DB81C9EB9}" destId="{EBD3C815-312A-4956-8F2C-C73BD9D8737F}" srcOrd="2" destOrd="0" parTransId="{7C9AC549-660D-4C5C-8C79-DE430C0AB936}" sibTransId="{6A3221DA-D20B-4F7A-B27B-403BDD8A1170}"/>
    <dgm:cxn modelId="{C9871CAC-7EA9-438A-BF4F-910A3B66619A}" type="presOf" srcId="{AB4F82E6-766E-4A5D-9377-915760BD55AD}" destId="{A97DD744-3DB6-4843-94A1-2A2A0152A8EB}" srcOrd="0" destOrd="0" presId="urn:microsoft.com/office/officeart/2005/8/layout/chevron2"/>
    <dgm:cxn modelId="{4752F9B8-3EA8-4839-8724-FE15279C9D26}" type="presOf" srcId="{AB098C9F-3E23-4747-9975-420DB81C9EB9}" destId="{1471A841-D9A9-475E-88DC-33069917474E}" srcOrd="0" destOrd="0" presId="urn:microsoft.com/office/officeart/2005/8/layout/chevron2"/>
    <dgm:cxn modelId="{1620EFC8-B3DF-4CE4-BCEA-70DEADB23B4C}" type="presOf" srcId="{33D200E9-E193-423A-BC81-E88606395587}" destId="{7B39B281-13B0-472D-9BAF-24AAA50602B1}" srcOrd="0" destOrd="0" presId="urn:microsoft.com/office/officeart/2005/8/layout/chevron2"/>
    <dgm:cxn modelId="{959D18CD-2740-4342-80DB-66DB8F2F7EBC}" srcId="{AB098C9F-3E23-4747-9975-420DB81C9EB9}" destId="{6026760A-7210-44AB-B787-3A1AD14EFB47}" srcOrd="1" destOrd="0" parTransId="{0F16124A-628C-424B-9CF7-3393A975F88A}" sibTransId="{4E88EC81-7615-4E65-80A5-6077C4EAA278}"/>
    <dgm:cxn modelId="{B56DCADF-5BB1-4328-BB3A-C0D763B53C8E}" srcId="{AB098C9F-3E23-4747-9975-420DB81C9EB9}" destId="{687257F0-379E-48F6-94D8-5E2B79B5A2EF}" srcOrd="0" destOrd="0" parTransId="{58B48544-4179-43B4-8D8E-75952423CDB4}" sibTransId="{8F611BFC-DF21-4E74-958C-9D0A383D63A6}"/>
    <dgm:cxn modelId="{96F967E5-42BF-4E16-B5D2-41ADAB95C50B}" type="presOf" srcId="{BF33B752-3F35-4446-9C90-603CCF99E654}" destId="{00AB9E75-C7FF-451F-93B4-C4856207433E}" srcOrd="0" destOrd="0" presId="urn:microsoft.com/office/officeart/2005/8/layout/chevron2"/>
    <dgm:cxn modelId="{30482BEF-F9EB-4189-9762-54AE62AC8DD7}" srcId="{63EEF0E5-B654-4551-8D79-35A30F016407}" destId="{BF33B752-3F35-4446-9C90-603CCF99E654}" srcOrd="0" destOrd="0" parTransId="{33EFD5DD-7B4F-4329-AEB5-65FEEB5CA68C}" sibTransId="{B3426339-F6D4-4121-BDB3-2E7A7B11BC0A}"/>
    <dgm:cxn modelId="{22EA76B7-3A5E-4690-BC29-E18FDBF270FB}" type="presParOf" srcId="{1471A841-D9A9-475E-88DC-33069917474E}" destId="{16C7B902-0EBA-444B-9D82-FF22C4CC1EDA}" srcOrd="0" destOrd="0" presId="urn:microsoft.com/office/officeart/2005/8/layout/chevron2"/>
    <dgm:cxn modelId="{686EAA22-45CE-443C-89E6-D4014E84AFA3}" type="presParOf" srcId="{16C7B902-0EBA-444B-9D82-FF22C4CC1EDA}" destId="{58A4EAA7-A8FD-4258-8026-6FAF52335251}" srcOrd="0" destOrd="0" presId="urn:microsoft.com/office/officeart/2005/8/layout/chevron2"/>
    <dgm:cxn modelId="{755500A9-BA63-4FBE-AFBD-D67F07E5062B}" type="presParOf" srcId="{16C7B902-0EBA-444B-9D82-FF22C4CC1EDA}" destId="{82F775B5-ACEA-4809-8576-9AF7C7FD0C4B}" srcOrd="1" destOrd="0" presId="urn:microsoft.com/office/officeart/2005/8/layout/chevron2"/>
    <dgm:cxn modelId="{EE9ECA67-86F0-4724-88A9-831E2C6D3FEE}" type="presParOf" srcId="{1471A841-D9A9-475E-88DC-33069917474E}" destId="{3AB3F5A5-1BF3-4D11-BE3F-D8A50E468567}" srcOrd="1" destOrd="0" presId="urn:microsoft.com/office/officeart/2005/8/layout/chevron2"/>
    <dgm:cxn modelId="{920C4566-ABA6-4BAB-84F0-AC0D3471372B}" type="presParOf" srcId="{1471A841-D9A9-475E-88DC-33069917474E}" destId="{E0E382F2-03E7-466E-B8B4-D66BCE9A1558}" srcOrd="2" destOrd="0" presId="urn:microsoft.com/office/officeart/2005/8/layout/chevron2"/>
    <dgm:cxn modelId="{A98501B2-4413-46BD-9630-F8072D176F29}" type="presParOf" srcId="{E0E382F2-03E7-466E-B8B4-D66BCE9A1558}" destId="{6B3F8004-B01C-49EF-9107-78986868EEA7}" srcOrd="0" destOrd="0" presId="urn:microsoft.com/office/officeart/2005/8/layout/chevron2"/>
    <dgm:cxn modelId="{CC21DFF0-BE9F-4883-902E-683087F59F3E}" type="presParOf" srcId="{E0E382F2-03E7-466E-B8B4-D66BCE9A1558}" destId="{A97DD744-3DB6-4843-94A1-2A2A0152A8EB}" srcOrd="1" destOrd="0" presId="urn:microsoft.com/office/officeart/2005/8/layout/chevron2"/>
    <dgm:cxn modelId="{5AE1313A-8FD7-4D2F-9F6E-3D8A80C0C31F}" type="presParOf" srcId="{1471A841-D9A9-475E-88DC-33069917474E}" destId="{1E4D63CF-06FB-4F50-A703-8814EC59B7A5}" srcOrd="3" destOrd="0" presId="urn:microsoft.com/office/officeart/2005/8/layout/chevron2"/>
    <dgm:cxn modelId="{79D7D56D-6271-4EF1-9AF0-4A36558A3841}" type="presParOf" srcId="{1471A841-D9A9-475E-88DC-33069917474E}" destId="{274DD993-B60B-440B-A979-9424113908DE}" srcOrd="4" destOrd="0" presId="urn:microsoft.com/office/officeart/2005/8/layout/chevron2"/>
    <dgm:cxn modelId="{9E9F8736-B770-4806-AFF4-8E83EE6997BB}" type="presParOf" srcId="{274DD993-B60B-440B-A979-9424113908DE}" destId="{632DE77A-5668-40D5-A58F-B9FF1F041297}" srcOrd="0" destOrd="0" presId="urn:microsoft.com/office/officeart/2005/8/layout/chevron2"/>
    <dgm:cxn modelId="{C0CDD131-8377-44EF-AF9C-4DC1332203B9}" type="presParOf" srcId="{274DD993-B60B-440B-A979-9424113908DE}" destId="{B77EBA70-BF6A-4EF7-BAAA-4A5F3F038846}" srcOrd="1" destOrd="0" presId="urn:microsoft.com/office/officeart/2005/8/layout/chevron2"/>
    <dgm:cxn modelId="{348D7765-7DBA-4992-A88F-D80BD7842F76}" type="presParOf" srcId="{1471A841-D9A9-475E-88DC-33069917474E}" destId="{C66A7135-DFB7-41BC-8161-C550B4286358}" srcOrd="5" destOrd="0" presId="urn:microsoft.com/office/officeart/2005/8/layout/chevron2"/>
    <dgm:cxn modelId="{76727050-D0EA-411C-90C2-F2CB4C06F62D}" type="presParOf" srcId="{1471A841-D9A9-475E-88DC-33069917474E}" destId="{D58EDD38-7809-478F-9529-D4EB5FB352ED}" srcOrd="6" destOrd="0" presId="urn:microsoft.com/office/officeart/2005/8/layout/chevron2"/>
    <dgm:cxn modelId="{2950214D-5758-428F-B131-8D61929526B5}" type="presParOf" srcId="{D58EDD38-7809-478F-9529-D4EB5FB352ED}" destId="{2EFB6627-345A-47A8-93CB-26157A588EED}" srcOrd="0" destOrd="0" presId="urn:microsoft.com/office/officeart/2005/8/layout/chevron2"/>
    <dgm:cxn modelId="{0798AF50-01CB-46BA-B912-DC3443E55A91}" type="presParOf" srcId="{D58EDD38-7809-478F-9529-D4EB5FB352ED}" destId="{8F081679-D114-43F2-A3A2-98518605D19B}" srcOrd="1" destOrd="0" presId="urn:microsoft.com/office/officeart/2005/8/layout/chevron2"/>
    <dgm:cxn modelId="{817DCC78-4C45-4950-B141-23616DE9B7EE}" type="presParOf" srcId="{1471A841-D9A9-475E-88DC-33069917474E}" destId="{927EE5A6-8A83-4E1C-8F9B-65E148C892E9}" srcOrd="7" destOrd="0" presId="urn:microsoft.com/office/officeart/2005/8/layout/chevron2"/>
    <dgm:cxn modelId="{19F8DFDA-B4FC-41DA-8F3B-64A2197F4162}" type="presParOf" srcId="{1471A841-D9A9-475E-88DC-33069917474E}" destId="{98B5AB37-E01C-4A47-B41D-08DD188D9BF9}" srcOrd="8" destOrd="0" presId="urn:microsoft.com/office/officeart/2005/8/layout/chevron2"/>
    <dgm:cxn modelId="{9DD04553-4DCD-406B-B9BD-668B57130199}" type="presParOf" srcId="{98B5AB37-E01C-4A47-B41D-08DD188D9BF9}" destId="{3E927E95-C73F-4856-B17B-EFDD77797F56}" srcOrd="0" destOrd="0" presId="urn:microsoft.com/office/officeart/2005/8/layout/chevron2"/>
    <dgm:cxn modelId="{9AFC6C36-0390-466F-B8BE-E2BC8963E2FD}" type="presParOf" srcId="{98B5AB37-E01C-4A47-B41D-08DD188D9BF9}" destId="{7B39B281-13B0-472D-9BAF-24AAA50602B1}" srcOrd="1" destOrd="0" presId="urn:microsoft.com/office/officeart/2005/8/layout/chevron2"/>
    <dgm:cxn modelId="{8BBB18A8-4394-47CD-92AE-40366BAE6682}" type="presParOf" srcId="{1471A841-D9A9-475E-88DC-33069917474E}" destId="{C361486C-C563-4231-B7E2-DB54A6D9CA6C}" srcOrd="9" destOrd="0" presId="urn:microsoft.com/office/officeart/2005/8/layout/chevron2"/>
    <dgm:cxn modelId="{337CC15E-6C5E-4B89-9F08-79DB73181787}" type="presParOf" srcId="{1471A841-D9A9-475E-88DC-33069917474E}" destId="{0482A352-2FED-484A-8EA6-F62054837909}" srcOrd="10" destOrd="0" presId="urn:microsoft.com/office/officeart/2005/8/layout/chevron2"/>
    <dgm:cxn modelId="{3FAF4BA9-73C9-436F-A7BB-3F8D6104630D}" type="presParOf" srcId="{0482A352-2FED-484A-8EA6-F62054837909}" destId="{D9FFC816-95AA-4559-A7CB-0828BD8CF215}" srcOrd="0" destOrd="0" presId="urn:microsoft.com/office/officeart/2005/8/layout/chevron2"/>
    <dgm:cxn modelId="{E3AA6F5E-72C9-42C6-B0F7-BE4D42B6CF70}" type="presParOf" srcId="{0482A352-2FED-484A-8EA6-F62054837909}" destId="{00AB9E75-C7FF-451F-93B4-C485620743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4EAA7-A8FD-4258-8026-6FAF52335251}">
      <dsp:nvSpPr>
        <dsp:cNvPr id="0" name=""/>
        <dsp:cNvSpPr/>
      </dsp:nvSpPr>
      <dsp:spPr>
        <a:xfrm rot="5400000">
          <a:off x="-114002" y="116401"/>
          <a:ext cx="760015" cy="53201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</a:t>
          </a:r>
        </a:p>
      </dsp:txBody>
      <dsp:txXfrm rot="-5400000">
        <a:off x="1" y="268403"/>
        <a:ext cx="532010" cy="228005"/>
      </dsp:txXfrm>
    </dsp:sp>
    <dsp:sp modelId="{82F775B5-ACEA-4809-8576-9AF7C7FD0C4B}">
      <dsp:nvSpPr>
        <dsp:cNvPr id="0" name=""/>
        <dsp:cNvSpPr/>
      </dsp:nvSpPr>
      <dsp:spPr>
        <a:xfrm rot="5400000">
          <a:off x="3067000" y="-2532590"/>
          <a:ext cx="494010" cy="5563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Establish Veteran Status</a:t>
          </a:r>
        </a:p>
      </dsp:txBody>
      <dsp:txXfrm rot="-5400000">
        <a:off x="532011" y="26515"/>
        <a:ext cx="5539873" cy="445778"/>
      </dsp:txXfrm>
    </dsp:sp>
    <dsp:sp modelId="{6B3F8004-B01C-49EF-9107-78986868EEA7}">
      <dsp:nvSpPr>
        <dsp:cNvPr id="0" name=""/>
        <dsp:cNvSpPr/>
      </dsp:nvSpPr>
      <dsp:spPr>
        <a:xfrm rot="5400000">
          <a:off x="-114002" y="776238"/>
          <a:ext cx="760015" cy="532010"/>
        </a:xfrm>
        <a:prstGeom prst="chevron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</a:t>
          </a:r>
        </a:p>
      </dsp:txBody>
      <dsp:txXfrm rot="-5400000">
        <a:off x="1" y="928240"/>
        <a:ext cx="532010" cy="228005"/>
      </dsp:txXfrm>
    </dsp:sp>
    <dsp:sp modelId="{A97DD744-3DB6-4843-94A1-2A2A0152A8EB}">
      <dsp:nvSpPr>
        <dsp:cNvPr id="0" name=""/>
        <dsp:cNvSpPr/>
      </dsp:nvSpPr>
      <dsp:spPr>
        <a:xfrm rot="5400000">
          <a:off x="3067000" y="-1872753"/>
          <a:ext cx="494010" cy="5563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Determine if Veteran Meets Presumptive Criteria</a:t>
          </a:r>
        </a:p>
      </dsp:txBody>
      <dsp:txXfrm rot="-5400000">
        <a:off x="532011" y="686352"/>
        <a:ext cx="5539873" cy="445778"/>
      </dsp:txXfrm>
    </dsp:sp>
    <dsp:sp modelId="{632DE77A-5668-40D5-A58F-B9FF1F041297}">
      <dsp:nvSpPr>
        <dsp:cNvPr id="0" name=""/>
        <dsp:cNvSpPr/>
      </dsp:nvSpPr>
      <dsp:spPr>
        <a:xfrm rot="5400000">
          <a:off x="-114002" y="1436075"/>
          <a:ext cx="760015" cy="532010"/>
        </a:xfrm>
        <a:prstGeom prst="chevron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</a:t>
          </a:r>
        </a:p>
      </dsp:txBody>
      <dsp:txXfrm rot="-5400000">
        <a:off x="1" y="1588077"/>
        <a:ext cx="532010" cy="228005"/>
      </dsp:txXfrm>
    </dsp:sp>
    <dsp:sp modelId="{B77EBA70-BF6A-4EF7-BAAA-4A5F3F038846}">
      <dsp:nvSpPr>
        <dsp:cNvPr id="0" name=""/>
        <dsp:cNvSpPr/>
      </dsp:nvSpPr>
      <dsp:spPr>
        <a:xfrm rot="5400000">
          <a:off x="3067000" y="-1212915"/>
          <a:ext cx="494010" cy="5563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Determine </a:t>
          </a:r>
          <a:r>
            <a:rPr lang="en-US" sz="2000" kern="1200" dirty="0"/>
            <a:t>Dependency Eligibility: Spouse</a:t>
          </a:r>
        </a:p>
      </dsp:txBody>
      <dsp:txXfrm rot="-5400000">
        <a:off x="532011" y="1346190"/>
        <a:ext cx="5539873" cy="445778"/>
      </dsp:txXfrm>
    </dsp:sp>
    <dsp:sp modelId="{2EFB6627-345A-47A8-93CB-26157A588EED}">
      <dsp:nvSpPr>
        <dsp:cNvPr id="0" name=""/>
        <dsp:cNvSpPr/>
      </dsp:nvSpPr>
      <dsp:spPr>
        <a:xfrm rot="5400000">
          <a:off x="-114002" y="2095913"/>
          <a:ext cx="760015" cy="532010"/>
        </a:xfrm>
        <a:prstGeom prst="chevron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</a:t>
          </a:r>
        </a:p>
      </dsp:txBody>
      <dsp:txXfrm rot="-5400000">
        <a:off x="1" y="2247915"/>
        <a:ext cx="532010" cy="228005"/>
      </dsp:txXfrm>
    </dsp:sp>
    <dsp:sp modelId="{8F081679-D114-43F2-A3A2-98518605D19B}">
      <dsp:nvSpPr>
        <dsp:cNvPr id="0" name=""/>
        <dsp:cNvSpPr/>
      </dsp:nvSpPr>
      <dsp:spPr>
        <a:xfrm rot="5400000">
          <a:off x="3067000" y="-553078"/>
          <a:ext cx="494010" cy="5563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Determine Dependency Eligibility: Child</a:t>
          </a:r>
        </a:p>
      </dsp:txBody>
      <dsp:txXfrm rot="-5400000">
        <a:off x="532011" y="2006027"/>
        <a:ext cx="5539873" cy="445778"/>
      </dsp:txXfrm>
    </dsp:sp>
    <dsp:sp modelId="{3E927E95-C73F-4856-B17B-EFDD77797F56}">
      <dsp:nvSpPr>
        <dsp:cNvPr id="0" name=""/>
        <dsp:cNvSpPr/>
      </dsp:nvSpPr>
      <dsp:spPr>
        <a:xfrm rot="5400000">
          <a:off x="-114002" y="2755750"/>
          <a:ext cx="760015" cy="532010"/>
        </a:xfrm>
        <a:prstGeom prst="chevron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</a:t>
          </a:r>
        </a:p>
      </dsp:txBody>
      <dsp:txXfrm rot="-5400000">
        <a:off x="1" y="2907752"/>
        <a:ext cx="532010" cy="228005"/>
      </dsp:txXfrm>
    </dsp:sp>
    <dsp:sp modelId="{7B39B281-13B0-472D-9BAF-24AAA50602B1}">
      <dsp:nvSpPr>
        <dsp:cNvPr id="0" name=""/>
        <dsp:cNvSpPr/>
      </dsp:nvSpPr>
      <dsp:spPr>
        <a:xfrm rot="5400000">
          <a:off x="3067000" y="106758"/>
          <a:ext cx="494010" cy="5563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Establish Parental Relationship DIC</a:t>
          </a:r>
        </a:p>
      </dsp:txBody>
      <dsp:txXfrm rot="-5400000">
        <a:off x="532011" y="2665863"/>
        <a:ext cx="5539873" cy="445778"/>
      </dsp:txXfrm>
    </dsp:sp>
    <dsp:sp modelId="{D9FFC816-95AA-4559-A7CB-0828BD8CF215}">
      <dsp:nvSpPr>
        <dsp:cNvPr id="0" name=""/>
        <dsp:cNvSpPr/>
      </dsp:nvSpPr>
      <dsp:spPr>
        <a:xfrm rot="5400000">
          <a:off x="-114002" y="3415587"/>
          <a:ext cx="760015" cy="532010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6</a:t>
          </a:r>
        </a:p>
      </dsp:txBody>
      <dsp:txXfrm rot="-5400000">
        <a:off x="1" y="3567589"/>
        <a:ext cx="532010" cy="228005"/>
      </dsp:txXfrm>
    </dsp:sp>
    <dsp:sp modelId="{00AB9E75-C7FF-451F-93B4-C4856207433E}">
      <dsp:nvSpPr>
        <dsp:cNvPr id="0" name=""/>
        <dsp:cNvSpPr/>
      </dsp:nvSpPr>
      <dsp:spPr>
        <a:xfrm rot="5400000">
          <a:off x="3067000" y="766595"/>
          <a:ext cx="494010" cy="5563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Basic Eligibility Knowledge Check Prep</a:t>
          </a:r>
        </a:p>
      </dsp:txBody>
      <dsp:txXfrm rot="-5400000">
        <a:off x="532011" y="3325700"/>
        <a:ext cx="5539873" cy="445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4EAA7-A8FD-4258-8026-6FAF52335251}">
      <dsp:nvSpPr>
        <dsp:cNvPr id="0" name=""/>
        <dsp:cNvSpPr/>
      </dsp:nvSpPr>
      <dsp:spPr>
        <a:xfrm rot="5400000">
          <a:off x="-126578" y="128188"/>
          <a:ext cx="843855" cy="59069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</a:t>
          </a:r>
        </a:p>
      </dsp:txBody>
      <dsp:txXfrm rot="-5400000">
        <a:off x="1" y="296958"/>
        <a:ext cx="590698" cy="253157"/>
      </dsp:txXfrm>
    </dsp:sp>
    <dsp:sp modelId="{82F775B5-ACEA-4809-8576-9AF7C7FD0C4B}">
      <dsp:nvSpPr>
        <dsp:cNvPr id="0" name=""/>
        <dsp:cNvSpPr/>
      </dsp:nvSpPr>
      <dsp:spPr>
        <a:xfrm rot="5400000">
          <a:off x="2040396" y="-1448087"/>
          <a:ext cx="548506" cy="3447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Establish Veteran Status</a:t>
          </a:r>
        </a:p>
      </dsp:txBody>
      <dsp:txXfrm rot="-5400000">
        <a:off x="590699" y="28386"/>
        <a:ext cx="3421125" cy="494954"/>
      </dsp:txXfrm>
    </dsp:sp>
    <dsp:sp modelId="{6B3F8004-B01C-49EF-9107-78986868EEA7}">
      <dsp:nvSpPr>
        <dsp:cNvPr id="0" name=""/>
        <dsp:cNvSpPr/>
      </dsp:nvSpPr>
      <dsp:spPr>
        <a:xfrm rot="5400000">
          <a:off x="-126578" y="873173"/>
          <a:ext cx="843855" cy="590698"/>
        </a:xfrm>
        <a:prstGeom prst="chevron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</a:t>
          </a:r>
        </a:p>
      </dsp:txBody>
      <dsp:txXfrm rot="-5400000">
        <a:off x="1" y="1041943"/>
        <a:ext cx="590698" cy="253157"/>
      </dsp:txXfrm>
    </dsp:sp>
    <dsp:sp modelId="{A97DD744-3DB6-4843-94A1-2A2A0152A8EB}">
      <dsp:nvSpPr>
        <dsp:cNvPr id="0" name=""/>
        <dsp:cNvSpPr/>
      </dsp:nvSpPr>
      <dsp:spPr>
        <a:xfrm rot="5400000">
          <a:off x="2040396" y="-703102"/>
          <a:ext cx="548506" cy="3447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Determine if Veteran Meets Presumptive Criteria</a:t>
          </a:r>
        </a:p>
      </dsp:txBody>
      <dsp:txXfrm rot="-5400000">
        <a:off x="590699" y="773371"/>
        <a:ext cx="3421125" cy="494954"/>
      </dsp:txXfrm>
    </dsp:sp>
    <dsp:sp modelId="{632DE77A-5668-40D5-A58F-B9FF1F041297}">
      <dsp:nvSpPr>
        <dsp:cNvPr id="0" name=""/>
        <dsp:cNvSpPr/>
      </dsp:nvSpPr>
      <dsp:spPr>
        <a:xfrm rot="5400000">
          <a:off x="-126578" y="1618158"/>
          <a:ext cx="843855" cy="590698"/>
        </a:xfrm>
        <a:prstGeom prst="chevron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</a:t>
          </a:r>
        </a:p>
      </dsp:txBody>
      <dsp:txXfrm rot="-5400000">
        <a:off x="1" y="1786928"/>
        <a:ext cx="590698" cy="253157"/>
      </dsp:txXfrm>
    </dsp:sp>
    <dsp:sp modelId="{B77EBA70-BF6A-4EF7-BAAA-4A5F3F038846}">
      <dsp:nvSpPr>
        <dsp:cNvPr id="0" name=""/>
        <dsp:cNvSpPr/>
      </dsp:nvSpPr>
      <dsp:spPr>
        <a:xfrm rot="5400000">
          <a:off x="2040396" y="41882"/>
          <a:ext cx="548506" cy="3447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Determine </a:t>
          </a:r>
          <a:r>
            <a:rPr lang="en-US" sz="1600" kern="1200" dirty="0"/>
            <a:t>Dependency Eligibility: Spouse</a:t>
          </a:r>
        </a:p>
      </dsp:txBody>
      <dsp:txXfrm rot="-5400000">
        <a:off x="590699" y="1518355"/>
        <a:ext cx="3421125" cy="494954"/>
      </dsp:txXfrm>
    </dsp:sp>
    <dsp:sp modelId="{2EFB6627-345A-47A8-93CB-26157A588EED}">
      <dsp:nvSpPr>
        <dsp:cNvPr id="0" name=""/>
        <dsp:cNvSpPr/>
      </dsp:nvSpPr>
      <dsp:spPr>
        <a:xfrm rot="5400000">
          <a:off x="-126578" y="2363143"/>
          <a:ext cx="843855" cy="590698"/>
        </a:xfrm>
        <a:prstGeom prst="chevron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</a:t>
          </a:r>
        </a:p>
      </dsp:txBody>
      <dsp:txXfrm rot="-5400000">
        <a:off x="1" y="2531913"/>
        <a:ext cx="590698" cy="253157"/>
      </dsp:txXfrm>
    </dsp:sp>
    <dsp:sp modelId="{8F081679-D114-43F2-A3A2-98518605D19B}">
      <dsp:nvSpPr>
        <dsp:cNvPr id="0" name=""/>
        <dsp:cNvSpPr/>
      </dsp:nvSpPr>
      <dsp:spPr>
        <a:xfrm rot="5400000">
          <a:off x="2040396" y="786867"/>
          <a:ext cx="548506" cy="3447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Determine Dependency Eligibility: Child</a:t>
          </a:r>
        </a:p>
      </dsp:txBody>
      <dsp:txXfrm rot="-5400000">
        <a:off x="590699" y="2263340"/>
        <a:ext cx="3421125" cy="494954"/>
      </dsp:txXfrm>
    </dsp:sp>
    <dsp:sp modelId="{3E927E95-C73F-4856-B17B-EFDD77797F56}">
      <dsp:nvSpPr>
        <dsp:cNvPr id="0" name=""/>
        <dsp:cNvSpPr/>
      </dsp:nvSpPr>
      <dsp:spPr>
        <a:xfrm rot="5400000">
          <a:off x="-126578" y="3108127"/>
          <a:ext cx="843855" cy="590698"/>
        </a:xfrm>
        <a:prstGeom prst="chevron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</a:t>
          </a:r>
        </a:p>
      </dsp:txBody>
      <dsp:txXfrm rot="-5400000">
        <a:off x="1" y="3276897"/>
        <a:ext cx="590698" cy="253157"/>
      </dsp:txXfrm>
    </dsp:sp>
    <dsp:sp modelId="{7B39B281-13B0-472D-9BAF-24AAA50602B1}">
      <dsp:nvSpPr>
        <dsp:cNvPr id="0" name=""/>
        <dsp:cNvSpPr/>
      </dsp:nvSpPr>
      <dsp:spPr>
        <a:xfrm rot="5400000">
          <a:off x="2040396" y="1531851"/>
          <a:ext cx="548506" cy="3447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Establish Parental Relationship DIC</a:t>
          </a:r>
        </a:p>
      </dsp:txBody>
      <dsp:txXfrm rot="-5400000">
        <a:off x="590699" y="3008324"/>
        <a:ext cx="3421125" cy="494954"/>
      </dsp:txXfrm>
    </dsp:sp>
    <dsp:sp modelId="{D9FFC816-95AA-4559-A7CB-0828BD8CF215}">
      <dsp:nvSpPr>
        <dsp:cNvPr id="0" name=""/>
        <dsp:cNvSpPr/>
      </dsp:nvSpPr>
      <dsp:spPr>
        <a:xfrm rot="5400000">
          <a:off x="-126578" y="3853112"/>
          <a:ext cx="843855" cy="590698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</a:t>
          </a:r>
        </a:p>
      </dsp:txBody>
      <dsp:txXfrm rot="-5400000">
        <a:off x="1" y="4021882"/>
        <a:ext cx="590698" cy="253157"/>
      </dsp:txXfrm>
    </dsp:sp>
    <dsp:sp modelId="{00AB9E75-C7FF-451F-93B4-C4856207433E}">
      <dsp:nvSpPr>
        <dsp:cNvPr id="0" name=""/>
        <dsp:cNvSpPr/>
      </dsp:nvSpPr>
      <dsp:spPr>
        <a:xfrm rot="5400000">
          <a:off x="2040396" y="2276836"/>
          <a:ext cx="548506" cy="3447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Basic Eligibility Knowledge Check Prep</a:t>
          </a:r>
        </a:p>
      </dsp:txBody>
      <dsp:txXfrm rot="-5400000">
        <a:off x="590699" y="3753309"/>
        <a:ext cx="3421125" cy="494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4EAA7-A8FD-4258-8026-6FAF52335251}">
      <dsp:nvSpPr>
        <dsp:cNvPr id="0" name=""/>
        <dsp:cNvSpPr/>
      </dsp:nvSpPr>
      <dsp:spPr>
        <a:xfrm rot="5400000">
          <a:off x="-126578" y="128188"/>
          <a:ext cx="843855" cy="59069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</a:t>
          </a:r>
        </a:p>
      </dsp:txBody>
      <dsp:txXfrm rot="-5400000">
        <a:off x="1" y="296958"/>
        <a:ext cx="590698" cy="253157"/>
      </dsp:txXfrm>
    </dsp:sp>
    <dsp:sp modelId="{82F775B5-ACEA-4809-8576-9AF7C7FD0C4B}">
      <dsp:nvSpPr>
        <dsp:cNvPr id="0" name=""/>
        <dsp:cNvSpPr/>
      </dsp:nvSpPr>
      <dsp:spPr>
        <a:xfrm rot="5400000">
          <a:off x="2040396" y="-1448087"/>
          <a:ext cx="548506" cy="3447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Establish Veteran Status</a:t>
          </a:r>
        </a:p>
      </dsp:txBody>
      <dsp:txXfrm rot="-5400000">
        <a:off x="590699" y="28386"/>
        <a:ext cx="3421125" cy="494954"/>
      </dsp:txXfrm>
    </dsp:sp>
    <dsp:sp modelId="{6B3F8004-B01C-49EF-9107-78986868EEA7}">
      <dsp:nvSpPr>
        <dsp:cNvPr id="0" name=""/>
        <dsp:cNvSpPr/>
      </dsp:nvSpPr>
      <dsp:spPr>
        <a:xfrm rot="5400000">
          <a:off x="-126578" y="873173"/>
          <a:ext cx="843855" cy="590698"/>
        </a:xfrm>
        <a:prstGeom prst="chevron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</a:t>
          </a:r>
        </a:p>
      </dsp:txBody>
      <dsp:txXfrm rot="-5400000">
        <a:off x="1" y="1041943"/>
        <a:ext cx="590698" cy="253157"/>
      </dsp:txXfrm>
    </dsp:sp>
    <dsp:sp modelId="{A97DD744-3DB6-4843-94A1-2A2A0152A8EB}">
      <dsp:nvSpPr>
        <dsp:cNvPr id="0" name=""/>
        <dsp:cNvSpPr/>
      </dsp:nvSpPr>
      <dsp:spPr>
        <a:xfrm rot="5400000">
          <a:off x="2040396" y="-703102"/>
          <a:ext cx="548506" cy="3447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Determine if Veteran Meets Presumptive Criteria</a:t>
          </a:r>
        </a:p>
      </dsp:txBody>
      <dsp:txXfrm rot="-5400000">
        <a:off x="590699" y="773371"/>
        <a:ext cx="3421125" cy="494954"/>
      </dsp:txXfrm>
    </dsp:sp>
    <dsp:sp modelId="{632DE77A-5668-40D5-A58F-B9FF1F041297}">
      <dsp:nvSpPr>
        <dsp:cNvPr id="0" name=""/>
        <dsp:cNvSpPr/>
      </dsp:nvSpPr>
      <dsp:spPr>
        <a:xfrm rot="5400000">
          <a:off x="-126578" y="1618158"/>
          <a:ext cx="843855" cy="590698"/>
        </a:xfrm>
        <a:prstGeom prst="chevron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</a:t>
          </a:r>
        </a:p>
      </dsp:txBody>
      <dsp:txXfrm rot="-5400000">
        <a:off x="1" y="1786928"/>
        <a:ext cx="590698" cy="253157"/>
      </dsp:txXfrm>
    </dsp:sp>
    <dsp:sp modelId="{B77EBA70-BF6A-4EF7-BAAA-4A5F3F038846}">
      <dsp:nvSpPr>
        <dsp:cNvPr id="0" name=""/>
        <dsp:cNvSpPr/>
      </dsp:nvSpPr>
      <dsp:spPr>
        <a:xfrm rot="5400000">
          <a:off x="2040396" y="41882"/>
          <a:ext cx="548506" cy="3447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Determine </a:t>
          </a:r>
          <a:r>
            <a:rPr lang="en-US" sz="1600" kern="1200" dirty="0"/>
            <a:t>Dependency Eligibility: Spouse</a:t>
          </a:r>
        </a:p>
      </dsp:txBody>
      <dsp:txXfrm rot="-5400000">
        <a:off x="590699" y="1518355"/>
        <a:ext cx="3421125" cy="494954"/>
      </dsp:txXfrm>
    </dsp:sp>
    <dsp:sp modelId="{2EFB6627-345A-47A8-93CB-26157A588EED}">
      <dsp:nvSpPr>
        <dsp:cNvPr id="0" name=""/>
        <dsp:cNvSpPr/>
      </dsp:nvSpPr>
      <dsp:spPr>
        <a:xfrm rot="5400000">
          <a:off x="-126578" y="2363143"/>
          <a:ext cx="843855" cy="590698"/>
        </a:xfrm>
        <a:prstGeom prst="chevron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</a:t>
          </a:r>
        </a:p>
      </dsp:txBody>
      <dsp:txXfrm rot="-5400000">
        <a:off x="1" y="2531913"/>
        <a:ext cx="590698" cy="253157"/>
      </dsp:txXfrm>
    </dsp:sp>
    <dsp:sp modelId="{8F081679-D114-43F2-A3A2-98518605D19B}">
      <dsp:nvSpPr>
        <dsp:cNvPr id="0" name=""/>
        <dsp:cNvSpPr/>
      </dsp:nvSpPr>
      <dsp:spPr>
        <a:xfrm rot="5400000">
          <a:off x="2040396" y="786867"/>
          <a:ext cx="548506" cy="3447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Determine Dependency Eligibility: Child</a:t>
          </a:r>
        </a:p>
      </dsp:txBody>
      <dsp:txXfrm rot="-5400000">
        <a:off x="590699" y="2263340"/>
        <a:ext cx="3421125" cy="494954"/>
      </dsp:txXfrm>
    </dsp:sp>
    <dsp:sp modelId="{3E927E95-C73F-4856-B17B-EFDD77797F56}">
      <dsp:nvSpPr>
        <dsp:cNvPr id="0" name=""/>
        <dsp:cNvSpPr/>
      </dsp:nvSpPr>
      <dsp:spPr>
        <a:xfrm rot="5400000">
          <a:off x="-126578" y="3108127"/>
          <a:ext cx="843855" cy="590698"/>
        </a:xfrm>
        <a:prstGeom prst="chevron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</a:t>
          </a:r>
        </a:p>
      </dsp:txBody>
      <dsp:txXfrm rot="-5400000">
        <a:off x="1" y="3276897"/>
        <a:ext cx="590698" cy="253157"/>
      </dsp:txXfrm>
    </dsp:sp>
    <dsp:sp modelId="{7B39B281-13B0-472D-9BAF-24AAA50602B1}">
      <dsp:nvSpPr>
        <dsp:cNvPr id="0" name=""/>
        <dsp:cNvSpPr/>
      </dsp:nvSpPr>
      <dsp:spPr>
        <a:xfrm rot="5400000">
          <a:off x="2040396" y="1531851"/>
          <a:ext cx="548506" cy="3447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Establish Parental Relationship DIC</a:t>
          </a:r>
        </a:p>
      </dsp:txBody>
      <dsp:txXfrm rot="-5400000">
        <a:off x="590699" y="3008324"/>
        <a:ext cx="3421125" cy="494954"/>
      </dsp:txXfrm>
    </dsp:sp>
    <dsp:sp modelId="{D9FFC816-95AA-4559-A7CB-0828BD8CF215}">
      <dsp:nvSpPr>
        <dsp:cNvPr id="0" name=""/>
        <dsp:cNvSpPr/>
      </dsp:nvSpPr>
      <dsp:spPr>
        <a:xfrm rot="5400000">
          <a:off x="-126578" y="3853112"/>
          <a:ext cx="843855" cy="590698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</a:t>
          </a:r>
        </a:p>
      </dsp:txBody>
      <dsp:txXfrm rot="-5400000">
        <a:off x="1" y="4021882"/>
        <a:ext cx="590698" cy="253157"/>
      </dsp:txXfrm>
    </dsp:sp>
    <dsp:sp modelId="{00AB9E75-C7FF-451F-93B4-C4856207433E}">
      <dsp:nvSpPr>
        <dsp:cNvPr id="0" name=""/>
        <dsp:cNvSpPr/>
      </dsp:nvSpPr>
      <dsp:spPr>
        <a:xfrm rot="5400000">
          <a:off x="2040396" y="2276836"/>
          <a:ext cx="548506" cy="3447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Basic Eligibility Knowledge Check Prep</a:t>
          </a:r>
        </a:p>
      </dsp:txBody>
      <dsp:txXfrm rot="-5400000">
        <a:off x="590699" y="3753309"/>
        <a:ext cx="3421125" cy="4949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4EAA7-A8FD-4258-8026-6FAF52335251}">
      <dsp:nvSpPr>
        <dsp:cNvPr id="0" name=""/>
        <dsp:cNvSpPr/>
      </dsp:nvSpPr>
      <dsp:spPr>
        <a:xfrm rot="5400000">
          <a:off x="-140679" y="141974"/>
          <a:ext cx="937862" cy="65650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</a:t>
          </a:r>
        </a:p>
      </dsp:txBody>
      <dsp:txXfrm rot="-5400000">
        <a:off x="1" y="329547"/>
        <a:ext cx="656503" cy="281359"/>
      </dsp:txXfrm>
    </dsp:sp>
    <dsp:sp modelId="{82F775B5-ACEA-4809-8576-9AF7C7FD0C4B}">
      <dsp:nvSpPr>
        <dsp:cNvPr id="0" name=""/>
        <dsp:cNvSpPr/>
      </dsp:nvSpPr>
      <dsp:spPr>
        <a:xfrm rot="5400000">
          <a:off x="1661746" y="-1003947"/>
          <a:ext cx="609610" cy="2620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Establish Veteran Status</a:t>
          </a:r>
        </a:p>
      </dsp:txBody>
      <dsp:txXfrm rot="-5400000">
        <a:off x="656504" y="31054"/>
        <a:ext cx="2590337" cy="550092"/>
      </dsp:txXfrm>
    </dsp:sp>
    <dsp:sp modelId="{6B3F8004-B01C-49EF-9107-78986868EEA7}">
      <dsp:nvSpPr>
        <dsp:cNvPr id="0" name=""/>
        <dsp:cNvSpPr/>
      </dsp:nvSpPr>
      <dsp:spPr>
        <a:xfrm rot="5400000">
          <a:off x="-140679" y="952063"/>
          <a:ext cx="937862" cy="656503"/>
        </a:xfrm>
        <a:prstGeom prst="chevron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</a:t>
          </a:r>
        </a:p>
      </dsp:txBody>
      <dsp:txXfrm rot="-5400000">
        <a:off x="1" y="1139636"/>
        <a:ext cx="656503" cy="281359"/>
      </dsp:txXfrm>
    </dsp:sp>
    <dsp:sp modelId="{A97DD744-3DB6-4843-94A1-2A2A0152A8EB}">
      <dsp:nvSpPr>
        <dsp:cNvPr id="0" name=""/>
        <dsp:cNvSpPr/>
      </dsp:nvSpPr>
      <dsp:spPr>
        <a:xfrm rot="5400000">
          <a:off x="1661746" y="-193858"/>
          <a:ext cx="609610" cy="2620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Determine if Veteran Meets Presumptive Criteria</a:t>
          </a:r>
        </a:p>
      </dsp:txBody>
      <dsp:txXfrm rot="-5400000">
        <a:off x="656504" y="841143"/>
        <a:ext cx="2590337" cy="550092"/>
      </dsp:txXfrm>
    </dsp:sp>
    <dsp:sp modelId="{632DE77A-5668-40D5-A58F-B9FF1F041297}">
      <dsp:nvSpPr>
        <dsp:cNvPr id="0" name=""/>
        <dsp:cNvSpPr/>
      </dsp:nvSpPr>
      <dsp:spPr>
        <a:xfrm rot="5400000">
          <a:off x="-140679" y="1762153"/>
          <a:ext cx="937862" cy="656503"/>
        </a:xfrm>
        <a:prstGeom prst="chevron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</a:t>
          </a:r>
        </a:p>
      </dsp:txBody>
      <dsp:txXfrm rot="-5400000">
        <a:off x="1" y="1949726"/>
        <a:ext cx="656503" cy="281359"/>
      </dsp:txXfrm>
    </dsp:sp>
    <dsp:sp modelId="{B77EBA70-BF6A-4EF7-BAAA-4A5F3F038846}">
      <dsp:nvSpPr>
        <dsp:cNvPr id="0" name=""/>
        <dsp:cNvSpPr/>
      </dsp:nvSpPr>
      <dsp:spPr>
        <a:xfrm rot="5400000">
          <a:off x="1661746" y="616231"/>
          <a:ext cx="609610" cy="2620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Determine </a:t>
          </a:r>
          <a:r>
            <a:rPr lang="en-US" sz="1600" kern="1200" dirty="0"/>
            <a:t>Dependency Eligibility: Spouse</a:t>
          </a:r>
        </a:p>
      </dsp:txBody>
      <dsp:txXfrm rot="-5400000">
        <a:off x="656504" y="1651233"/>
        <a:ext cx="2590337" cy="550092"/>
      </dsp:txXfrm>
    </dsp:sp>
    <dsp:sp modelId="{2EFB6627-345A-47A8-93CB-26157A588EED}">
      <dsp:nvSpPr>
        <dsp:cNvPr id="0" name=""/>
        <dsp:cNvSpPr/>
      </dsp:nvSpPr>
      <dsp:spPr>
        <a:xfrm rot="5400000">
          <a:off x="-140679" y="2572242"/>
          <a:ext cx="937862" cy="656503"/>
        </a:xfrm>
        <a:prstGeom prst="chevron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</a:t>
          </a:r>
        </a:p>
      </dsp:txBody>
      <dsp:txXfrm rot="-5400000">
        <a:off x="1" y="2759815"/>
        <a:ext cx="656503" cy="281359"/>
      </dsp:txXfrm>
    </dsp:sp>
    <dsp:sp modelId="{8F081679-D114-43F2-A3A2-98518605D19B}">
      <dsp:nvSpPr>
        <dsp:cNvPr id="0" name=""/>
        <dsp:cNvSpPr/>
      </dsp:nvSpPr>
      <dsp:spPr>
        <a:xfrm rot="5400000">
          <a:off x="1661746" y="1426320"/>
          <a:ext cx="609610" cy="2620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Determine Dependency Eligibility: Child</a:t>
          </a:r>
        </a:p>
      </dsp:txBody>
      <dsp:txXfrm rot="-5400000">
        <a:off x="656504" y="2461322"/>
        <a:ext cx="2590337" cy="550092"/>
      </dsp:txXfrm>
    </dsp:sp>
    <dsp:sp modelId="{3E927E95-C73F-4856-B17B-EFDD77797F56}">
      <dsp:nvSpPr>
        <dsp:cNvPr id="0" name=""/>
        <dsp:cNvSpPr/>
      </dsp:nvSpPr>
      <dsp:spPr>
        <a:xfrm rot="5400000">
          <a:off x="-140679" y="3382332"/>
          <a:ext cx="937862" cy="656503"/>
        </a:xfrm>
        <a:prstGeom prst="chevron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5</a:t>
          </a:r>
        </a:p>
      </dsp:txBody>
      <dsp:txXfrm rot="-5400000">
        <a:off x="1" y="3569905"/>
        <a:ext cx="656503" cy="281359"/>
      </dsp:txXfrm>
    </dsp:sp>
    <dsp:sp modelId="{7B39B281-13B0-472D-9BAF-24AAA50602B1}">
      <dsp:nvSpPr>
        <dsp:cNvPr id="0" name=""/>
        <dsp:cNvSpPr/>
      </dsp:nvSpPr>
      <dsp:spPr>
        <a:xfrm rot="5400000">
          <a:off x="1661746" y="2236410"/>
          <a:ext cx="609610" cy="2620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Establish Parental Relationship DIC</a:t>
          </a:r>
        </a:p>
      </dsp:txBody>
      <dsp:txXfrm rot="-5400000">
        <a:off x="656504" y="3271412"/>
        <a:ext cx="2590337" cy="550092"/>
      </dsp:txXfrm>
    </dsp:sp>
    <dsp:sp modelId="{D9FFC816-95AA-4559-A7CB-0828BD8CF215}">
      <dsp:nvSpPr>
        <dsp:cNvPr id="0" name=""/>
        <dsp:cNvSpPr/>
      </dsp:nvSpPr>
      <dsp:spPr>
        <a:xfrm rot="5400000">
          <a:off x="-140679" y="4192421"/>
          <a:ext cx="937862" cy="656503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6</a:t>
          </a:r>
        </a:p>
      </dsp:txBody>
      <dsp:txXfrm rot="-5400000">
        <a:off x="1" y="4379994"/>
        <a:ext cx="656503" cy="281359"/>
      </dsp:txXfrm>
    </dsp:sp>
    <dsp:sp modelId="{00AB9E75-C7FF-451F-93B4-C4856207433E}">
      <dsp:nvSpPr>
        <dsp:cNvPr id="0" name=""/>
        <dsp:cNvSpPr/>
      </dsp:nvSpPr>
      <dsp:spPr>
        <a:xfrm rot="5400000">
          <a:off x="1661746" y="3046499"/>
          <a:ext cx="609610" cy="2620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Basic Eligibility Knowledge Check Prep</a:t>
          </a:r>
        </a:p>
      </dsp:txBody>
      <dsp:txXfrm rot="-5400000">
        <a:off x="656504" y="4081501"/>
        <a:ext cx="2590337" cy="5500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4EAA7-A8FD-4258-8026-6FAF52335251}">
      <dsp:nvSpPr>
        <dsp:cNvPr id="0" name=""/>
        <dsp:cNvSpPr/>
      </dsp:nvSpPr>
      <dsp:spPr>
        <a:xfrm rot="5400000">
          <a:off x="-141831" y="141853"/>
          <a:ext cx="945542" cy="66187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</a:t>
          </a:r>
        </a:p>
      </dsp:txBody>
      <dsp:txXfrm rot="-5400000">
        <a:off x="1" y="330962"/>
        <a:ext cx="661879" cy="283663"/>
      </dsp:txXfrm>
    </dsp:sp>
    <dsp:sp modelId="{82F775B5-ACEA-4809-8576-9AF7C7FD0C4B}">
      <dsp:nvSpPr>
        <dsp:cNvPr id="0" name=""/>
        <dsp:cNvSpPr/>
      </dsp:nvSpPr>
      <dsp:spPr>
        <a:xfrm rot="5400000">
          <a:off x="1661938" y="-1000036"/>
          <a:ext cx="614602" cy="26147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Establish Veteran Status</a:t>
          </a:r>
        </a:p>
      </dsp:txBody>
      <dsp:txXfrm rot="-5400000">
        <a:off x="661879" y="30025"/>
        <a:ext cx="2584718" cy="554598"/>
      </dsp:txXfrm>
    </dsp:sp>
    <dsp:sp modelId="{6B3F8004-B01C-49EF-9107-78986868EEA7}">
      <dsp:nvSpPr>
        <dsp:cNvPr id="0" name=""/>
        <dsp:cNvSpPr/>
      </dsp:nvSpPr>
      <dsp:spPr>
        <a:xfrm rot="5400000">
          <a:off x="-141831" y="958576"/>
          <a:ext cx="945542" cy="661879"/>
        </a:xfrm>
        <a:prstGeom prst="chevron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</a:t>
          </a:r>
        </a:p>
      </dsp:txBody>
      <dsp:txXfrm rot="-5400000">
        <a:off x="1" y="1147685"/>
        <a:ext cx="661879" cy="283663"/>
      </dsp:txXfrm>
    </dsp:sp>
    <dsp:sp modelId="{A97DD744-3DB6-4843-94A1-2A2A0152A8EB}">
      <dsp:nvSpPr>
        <dsp:cNvPr id="0" name=""/>
        <dsp:cNvSpPr/>
      </dsp:nvSpPr>
      <dsp:spPr>
        <a:xfrm rot="5400000">
          <a:off x="1661938" y="-183314"/>
          <a:ext cx="614602" cy="26147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Determine if Veteran Meets Presumptive Criteria</a:t>
          </a:r>
        </a:p>
      </dsp:txBody>
      <dsp:txXfrm rot="-5400000">
        <a:off x="661879" y="846747"/>
        <a:ext cx="2584718" cy="554598"/>
      </dsp:txXfrm>
    </dsp:sp>
    <dsp:sp modelId="{632DE77A-5668-40D5-A58F-B9FF1F041297}">
      <dsp:nvSpPr>
        <dsp:cNvPr id="0" name=""/>
        <dsp:cNvSpPr/>
      </dsp:nvSpPr>
      <dsp:spPr>
        <a:xfrm rot="5400000">
          <a:off x="-141831" y="1775298"/>
          <a:ext cx="945542" cy="661879"/>
        </a:xfrm>
        <a:prstGeom prst="chevron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</a:t>
          </a:r>
        </a:p>
      </dsp:txBody>
      <dsp:txXfrm rot="-5400000">
        <a:off x="1" y="1964407"/>
        <a:ext cx="661879" cy="283663"/>
      </dsp:txXfrm>
    </dsp:sp>
    <dsp:sp modelId="{B77EBA70-BF6A-4EF7-BAAA-4A5F3F038846}">
      <dsp:nvSpPr>
        <dsp:cNvPr id="0" name=""/>
        <dsp:cNvSpPr/>
      </dsp:nvSpPr>
      <dsp:spPr>
        <a:xfrm rot="5400000">
          <a:off x="1661938" y="633408"/>
          <a:ext cx="614602" cy="26147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Determine </a:t>
          </a:r>
          <a:r>
            <a:rPr lang="en-US" sz="1600" kern="1200" dirty="0"/>
            <a:t>Dependency Eligibility: Spouse</a:t>
          </a:r>
        </a:p>
      </dsp:txBody>
      <dsp:txXfrm rot="-5400000">
        <a:off x="661879" y="1663469"/>
        <a:ext cx="2584718" cy="554598"/>
      </dsp:txXfrm>
    </dsp:sp>
    <dsp:sp modelId="{2EFB6627-345A-47A8-93CB-26157A588EED}">
      <dsp:nvSpPr>
        <dsp:cNvPr id="0" name=""/>
        <dsp:cNvSpPr/>
      </dsp:nvSpPr>
      <dsp:spPr>
        <a:xfrm rot="5400000">
          <a:off x="-141831" y="2592021"/>
          <a:ext cx="945542" cy="661879"/>
        </a:xfrm>
        <a:prstGeom prst="chevron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</a:t>
          </a:r>
        </a:p>
      </dsp:txBody>
      <dsp:txXfrm rot="-5400000">
        <a:off x="1" y="2781130"/>
        <a:ext cx="661879" cy="283663"/>
      </dsp:txXfrm>
    </dsp:sp>
    <dsp:sp modelId="{8F081679-D114-43F2-A3A2-98518605D19B}">
      <dsp:nvSpPr>
        <dsp:cNvPr id="0" name=""/>
        <dsp:cNvSpPr/>
      </dsp:nvSpPr>
      <dsp:spPr>
        <a:xfrm rot="5400000">
          <a:off x="1661938" y="1450131"/>
          <a:ext cx="614602" cy="26147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Determine Dependency Eligibility: Child</a:t>
          </a:r>
        </a:p>
      </dsp:txBody>
      <dsp:txXfrm rot="-5400000">
        <a:off x="661879" y="2480192"/>
        <a:ext cx="2584718" cy="554598"/>
      </dsp:txXfrm>
    </dsp:sp>
    <dsp:sp modelId="{3E927E95-C73F-4856-B17B-EFDD77797F56}">
      <dsp:nvSpPr>
        <dsp:cNvPr id="0" name=""/>
        <dsp:cNvSpPr/>
      </dsp:nvSpPr>
      <dsp:spPr>
        <a:xfrm rot="5400000">
          <a:off x="-141831" y="3408744"/>
          <a:ext cx="945542" cy="661879"/>
        </a:xfrm>
        <a:prstGeom prst="chevron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5</a:t>
          </a:r>
        </a:p>
      </dsp:txBody>
      <dsp:txXfrm rot="-5400000">
        <a:off x="1" y="3597853"/>
        <a:ext cx="661879" cy="283663"/>
      </dsp:txXfrm>
    </dsp:sp>
    <dsp:sp modelId="{7B39B281-13B0-472D-9BAF-24AAA50602B1}">
      <dsp:nvSpPr>
        <dsp:cNvPr id="0" name=""/>
        <dsp:cNvSpPr/>
      </dsp:nvSpPr>
      <dsp:spPr>
        <a:xfrm rot="5400000">
          <a:off x="1661938" y="2266854"/>
          <a:ext cx="614602" cy="26147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Establish Parental Relationship DIC</a:t>
          </a:r>
        </a:p>
      </dsp:txBody>
      <dsp:txXfrm rot="-5400000">
        <a:off x="661879" y="3296915"/>
        <a:ext cx="2584718" cy="554598"/>
      </dsp:txXfrm>
    </dsp:sp>
    <dsp:sp modelId="{D9FFC816-95AA-4559-A7CB-0828BD8CF215}">
      <dsp:nvSpPr>
        <dsp:cNvPr id="0" name=""/>
        <dsp:cNvSpPr/>
      </dsp:nvSpPr>
      <dsp:spPr>
        <a:xfrm rot="5400000">
          <a:off x="-141831" y="4225467"/>
          <a:ext cx="945542" cy="661879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6</a:t>
          </a:r>
        </a:p>
      </dsp:txBody>
      <dsp:txXfrm rot="-5400000">
        <a:off x="1" y="4414576"/>
        <a:ext cx="661879" cy="283663"/>
      </dsp:txXfrm>
    </dsp:sp>
    <dsp:sp modelId="{00AB9E75-C7FF-451F-93B4-C4856207433E}">
      <dsp:nvSpPr>
        <dsp:cNvPr id="0" name=""/>
        <dsp:cNvSpPr/>
      </dsp:nvSpPr>
      <dsp:spPr>
        <a:xfrm rot="5400000">
          <a:off x="1661938" y="3083576"/>
          <a:ext cx="614602" cy="26147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Basic Eligibility Knowledge Check Prep</a:t>
          </a:r>
        </a:p>
      </dsp:txBody>
      <dsp:txXfrm rot="-5400000">
        <a:off x="661879" y="4113637"/>
        <a:ext cx="2584718" cy="5545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4EAA7-A8FD-4258-8026-6FAF52335251}">
      <dsp:nvSpPr>
        <dsp:cNvPr id="0" name=""/>
        <dsp:cNvSpPr/>
      </dsp:nvSpPr>
      <dsp:spPr>
        <a:xfrm rot="5400000">
          <a:off x="-136945" y="139329"/>
          <a:ext cx="912971" cy="63907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</a:t>
          </a:r>
        </a:p>
      </dsp:txBody>
      <dsp:txXfrm rot="-5400000">
        <a:off x="2" y="321923"/>
        <a:ext cx="639079" cy="273892"/>
      </dsp:txXfrm>
    </dsp:sp>
    <dsp:sp modelId="{82F775B5-ACEA-4809-8576-9AF7C7FD0C4B}">
      <dsp:nvSpPr>
        <dsp:cNvPr id="0" name=""/>
        <dsp:cNvSpPr/>
      </dsp:nvSpPr>
      <dsp:spPr>
        <a:xfrm rot="5400000">
          <a:off x="1851624" y="-1210161"/>
          <a:ext cx="593431" cy="3018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Establish Veteran Status</a:t>
          </a:r>
        </a:p>
      </dsp:txBody>
      <dsp:txXfrm rot="-5400000">
        <a:off x="639080" y="31352"/>
        <a:ext cx="2989551" cy="535493"/>
      </dsp:txXfrm>
    </dsp:sp>
    <dsp:sp modelId="{6B3F8004-B01C-49EF-9107-78986868EEA7}">
      <dsp:nvSpPr>
        <dsp:cNvPr id="0" name=""/>
        <dsp:cNvSpPr/>
      </dsp:nvSpPr>
      <dsp:spPr>
        <a:xfrm rot="5400000">
          <a:off x="-136945" y="940874"/>
          <a:ext cx="912971" cy="639079"/>
        </a:xfrm>
        <a:prstGeom prst="chevron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</a:t>
          </a:r>
        </a:p>
      </dsp:txBody>
      <dsp:txXfrm rot="-5400000">
        <a:off x="2" y="1123468"/>
        <a:ext cx="639079" cy="273892"/>
      </dsp:txXfrm>
    </dsp:sp>
    <dsp:sp modelId="{A97DD744-3DB6-4843-94A1-2A2A0152A8EB}">
      <dsp:nvSpPr>
        <dsp:cNvPr id="0" name=""/>
        <dsp:cNvSpPr/>
      </dsp:nvSpPr>
      <dsp:spPr>
        <a:xfrm rot="5400000">
          <a:off x="1851624" y="-408615"/>
          <a:ext cx="593431" cy="3018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Determine if Veteran Meets Presumptive Criteria</a:t>
          </a:r>
        </a:p>
      </dsp:txBody>
      <dsp:txXfrm rot="-5400000">
        <a:off x="639080" y="832898"/>
        <a:ext cx="2989551" cy="535493"/>
      </dsp:txXfrm>
    </dsp:sp>
    <dsp:sp modelId="{632DE77A-5668-40D5-A58F-B9FF1F041297}">
      <dsp:nvSpPr>
        <dsp:cNvPr id="0" name=""/>
        <dsp:cNvSpPr/>
      </dsp:nvSpPr>
      <dsp:spPr>
        <a:xfrm rot="5400000">
          <a:off x="-136945" y="1742420"/>
          <a:ext cx="912971" cy="639079"/>
        </a:xfrm>
        <a:prstGeom prst="chevron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</a:t>
          </a:r>
        </a:p>
      </dsp:txBody>
      <dsp:txXfrm rot="-5400000">
        <a:off x="2" y="1925014"/>
        <a:ext cx="639079" cy="273892"/>
      </dsp:txXfrm>
    </dsp:sp>
    <dsp:sp modelId="{B77EBA70-BF6A-4EF7-BAAA-4A5F3F038846}">
      <dsp:nvSpPr>
        <dsp:cNvPr id="0" name=""/>
        <dsp:cNvSpPr/>
      </dsp:nvSpPr>
      <dsp:spPr>
        <a:xfrm rot="5400000">
          <a:off x="1851624" y="392930"/>
          <a:ext cx="593431" cy="3018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Determine Dependency Eligibility: Spouse</a:t>
          </a:r>
        </a:p>
      </dsp:txBody>
      <dsp:txXfrm rot="-5400000">
        <a:off x="639080" y="1634444"/>
        <a:ext cx="2989551" cy="535493"/>
      </dsp:txXfrm>
    </dsp:sp>
    <dsp:sp modelId="{2EFB6627-345A-47A8-93CB-26157A588EED}">
      <dsp:nvSpPr>
        <dsp:cNvPr id="0" name=""/>
        <dsp:cNvSpPr/>
      </dsp:nvSpPr>
      <dsp:spPr>
        <a:xfrm rot="5400000">
          <a:off x="-136945" y="2543965"/>
          <a:ext cx="912971" cy="639079"/>
        </a:xfrm>
        <a:prstGeom prst="chevron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4</a:t>
          </a:r>
        </a:p>
      </dsp:txBody>
      <dsp:txXfrm rot="-5400000">
        <a:off x="2" y="2726559"/>
        <a:ext cx="639079" cy="273892"/>
      </dsp:txXfrm>
    </dsp:sp>
    <dsp:sp modelId="{8F081679-D114-43F2-A3A2-98518605D19B}">
      <dsp:nvSpPr>
        <dsp:cNvPr id="0" name=""/>
        <dsp:cNvSpPr/>
      </dsp:nvSpPr>
      <dsp:spPr>
        <a:xfrm rot="5400000">
          <a:off x="1851624" y="1194475"/>
          <a:ext cx="593431" cy="3018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Determine Dependency Eligibility: Child</a:t>
          </a:r>
        </a:p>
      </dsp:txBody>
      <dsp:txXfrm rot="-5400000">
        <a:off x="639080" y="2435989"/>
        <a:ext cx="2989551" cy="535493"/>
      </dsp:txXfrm>
    </dsp:sp>
    <dsp:sp modelId="{3E927E95-C73F-4856-B17B-EFDD77797F56}">
      <dsp:nvSpPr>
        <dsp:cNvPr id="0" name=""/>
        <dsp:cNvSpPr/>
      </dsp:nvSpPr>
      <dsp:spPr>
        <a:xfrm rot="5400000">
          <a:off x="-136945" y="3345511"/>
          <a:ext cx="912971" cy="639079"/>
        </a:xfrm>
        <a:prstGeom prst="chevron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5</a:t>
          </a:r>
        </a:p>
      </dsp:txBody>
      <dsp:txXfrm rot="-5400000">
        <a:off x="2" y="3528105"/>
        <a:ext cx="639079" cy="273892"/>
      </dsp:txXfrm>
    </dsp:sp>
    <dsp:sp modelId="{7B39B281-13B0-472D-9BAF-24AAA50602B1}">
      <dsp:nvSpPr>
        <dsp:cNvPr id="0" name=""/>
        <dsp:cNvSpPr/>
      </dsp:nvSpPr>
      <dsp:spPr>
        <a:xfrm rot="5400000">
          <a:off x="1851624" y="1996021"/>
          <a:ext cx="593431" cy="3018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Establish Parental Relationship DIC</a:t>
          </a:r>
        </a:p>
      </dsp:txBody>
      <dsp:txXfrm rot="-5400000">
        <a:off x="639080" y="3237535"/>
        <a:ext cx="2989551" cy="535493"/>
      </dsp:txXfrm>
    </dsp:sp>
    <dsp:sp modelId="{D9FFC816-95AA-4559-A7CB-0828BD8CF215}">
      <dsp:nvSpPr>
        <dsp:cNvPr id="0" name=""/>
        <dsp:cNvSpPr/>
      </dsp:nvSpPr>
      <dsp:spPr>
        <a:xfrm rot="5400000">
          <a:off x="-136945" y="4147057"/>
          <a:ext cx="912971" cy="639079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6</a:t>
          </a:r>
        </a:p>
      </dsp:txBody>
      <dsp:txXfrm rot="-5400000">
        <a:off x="2" y="4329651"/>
        <a:ext cx="639079" cy="273892"/>
      </dsp:txXfrm>
    </dsp:sp>
    <dsp:sp modelId="{00AB9E75-C7FF-451F-93B4-C4856207433E}">
      <dsp:nvSpPr>
        <dsp:cNvPr id="0" name=""/>
        <dsp:cNvSpPr/>
      </dsp:nvSpPr>
      <dsp:spPr>
        <a:xfrm rot="5400000">
          <a:off x="1851624" y="2797567"/>
          <a:ext cx="593431" cy="3018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Basic Eligibility Knowledge Check Prep</a:t>
          </a:r>
        </a:p>
      </dsp:txBody>
      <dsp:txXfrm rot="-5400000">
        <a:off x="639080" y="4039081"/>
        <a:ext cx="2989551" cy="535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50AC-D815-41F0-8A3F-D6DE23E37E99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C2F3-B147-4374-861B-9393BDA236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77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DCD669-B84C-461C-BB53-FF0867AC6EF9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CECF49-2165-4CE7-B39E-10D80CF3C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0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93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52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97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48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51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7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32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03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80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12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91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99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34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953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 cap="none" spc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7C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10/28/16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09522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99182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z="1400" dirty="0"/>
              <a:t>Phase 5, Part 1(b):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264730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dirty="0">
                <a:solidFill>
                  <a:schemeClr val="bg1"/>
                </a:solidFill>
              </a:rPr>
              <a:t>Phase 5, Part 1(b): Knowledge Check Preparation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10/28/16</a:t>
            </a:r>
          </a:p>
        </p:txBody>
      </p:sp>
    </p:spTree>
    <p:extLst>
      <p:ext uri="{BB962C8B-B14F-4D97-AF65-F5344CB8AC3E}">
        <p14:creationId xmlns:p14="http://schemas.microsoft.com/office/powerpoint/2010/main" val="75992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dirty="0">
                <a:solidFill>
                  <a:schemeClr val="bg1"/>
                </a:solidFill>
              </a:rPr>
              <a:t>Lesson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mm/dd/yy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724400" y="1447800"/>
            <a:ext cx="4038600" cy="4572000"/>
          </a:xfrm>
        </p:spPr>
        <p:txBody>
          <a:bodyPr/>
          <a:lstStyle>
            <a:lvl2pPr marL="742950" indent="-285750"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7338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455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/>
          </p:cNvSpPr>
          <p:nvPr userDrawn="1"/>
        </p:nvSpPr>
        <p:spPr>
          <a:xfrm>
            <a:off x="460744" y="1117600"/>
            <a:ext cx="8261498" cy="5206999"/>
          </a:xfrm>
          <a:prstGeom prst="rect">
            <a:avLst/>
          </a:prstGeom>
          <a:solidFill>
            <a:srgbClr val="7CB0F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Arial" panose="020B0604020202020204" pitchFamily="34" charset="0"/>
              </a:rPr>
              <a:t>SCENARIO: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3319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it-IT" sz="1400" dirty="0">
                <a:solidFill>
                  <a:schemeClr val="bg1"/>
                </a:solidFill>
              </a:rPr>
              <a:t>Lesson Title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mm/dd/yy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0374" y="1600200"/>
            <a:ext cx="8074025" cy="4495800"/>
          </a:xfrm>
        </p:spPr>
        <p:txBody>
          <a:bodyPr/>
          <a:lstStyle>
            <a:lvl2pPr marL="742950" indent="-285750"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26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593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3175" cmpd="sng">
            <a:noFill/>
            <a:prstDash val="solid"/>
          </a:ln>
          <a:solidFill>
            <a:srgbClr val="000066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Phase 5, Part 1(b): Knowledge Check Preparation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PMC VSR Advanced Core Course</a:t>
            </a:r>
            <a:br>
              <a:rPr lang="en-US" b="1" dirty="0"/>
            </a:br>
            <a:r>
              <a:rPr lang="en-US" b="1" dirty="0"/>
              <a:t>Phase 5: Stages of a Claim</a:t>
            </a:r>
            <a:br>
              <a:rPr lang="en-US" b="1" dirty="0"/>
            </a:br>
            <a:r>
              <a:rPr lang="en-US" b="1" dirty="0"/>
              <a:t>Part 1: Determine Eligibility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Phase 5, Part 1(b):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559551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Determine Dependency Eligibility: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81600" cy="4800600"/>
          </a:xfrm>
        </p:spPr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Determining dependency eligibility for a child is important because:</a:t>
            </a:r>
          </a:p>
          <a:p>
            <a:pPr marL="400050"/>
            <a:r>
              <a:rPr lang="en-US" dirty="0"/>
              <a:t>Veteran or Surviving Spouse is eligible to receive additional benefits based on having child dependents.</a:t>
            </a:r>
          </a:p>
          <a:p>
            <a:pPr marL="400050"/>
            <a:r>
              <a:rPr lang="en-US" dirty="0"/>
              <a:t>Survivor’s benefits (Pension or DIC), the minor children may be eligible to receive benefits based on an established relationship to the deceased Veteran in their own 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1(b): Knowledge Check Preparation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8BC38EA-2215-4B93-9163-B9AF0316B7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527854"/>
              </p:ext>
            </p:extLst>
          </p:nvPr>
        </p:nvGraphicFramePr>
        <p:xfrm>
          <a:off x="5638800" y="1295400"/>
          <a:ext cx="3276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1302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Determine Dependency Eligibility: Child</a:t>
            </a:r>
            <a:br>
              <a:rPr lang="en-US" dirty="0"/>
            </a:br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Determine dependency eligibility for a child of a Veteran.</a:t>
            </a:r>
          </a:p>
          <a:p>
            <a:pPr fontAlgn="base"/>
            <a:r>
              <a:rPr lang="en-US" dirty="0"/>
              <a:t>Define child for VA purposes.</a:t>
            </a:r>
          </a:p>
          <a:p>
            <a:pPr fontAlgn="base"/>
            <a:r>
              <a:rPr lang="en-US" dirty="0"/>
              <a:t>Determine DIC dependency eligibility requirements for a child of a Veteran.</a:t>
            </a:r>
          </a:p>
          <a:p>
            <a:pPr fontAlgn="base"/>
            <a:r>
              <a:rPr lang="en-US" dirty="0"/>
              <a:t>Determine dependency eligibility requirements for a helpless child of a Veteran.</a:t>
            </a:r>
          </a:p>
          <a:p>
            <a:pPr fontAlgn="base"/>
            <a:r>
              <a:rPr lang="en-US" dirty="0"/>
              <a:t>Determine pension (Veteran and Survivors) dependency eligibility requirements for a child of a Veteran.</a:t>
            </a:r>
          </a:p>
          <a:p>
            <a:pPr fontAlgn="base"/>
            <a:r>
              <a:rPr lang="en-US" dirty="0"/>
              <a:t>Determine what to develop for a child of a Veteran.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1(b):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2494996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Establish Parental Relationship</a:t>
            </a:r>
            <a:br>
              <a:rPr lang="en-US" sz="3100" dirty="0"/>
            </a:br>
            <a:r>
              <a:rPr lang="en-US" sz="3100" dirty="0"/>
              <a:t> for DIC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953000" cy="5154468"/>
          </a:xfrm>
        </p:spPr>
        <p:txBody>
          <a:bodyPr>
            <a:no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Establishing the parental relationship to a Veteran is critical when determining eligibility for benefits.</a:t>
            </a:r>
          </a:p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 parent of a Veteran is, for pension purposes, eligible for DIC benefits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dirty="0"/>
              <a:t>Completed VA Form 21P-535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dirty="0"/>
              <a:t>Proof of parental relationship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dirty="0"/>
              <a:t>No evidence of abandonment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dirty="0"/>
              <a:t>Contested parent claim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1(b): Knowledge Check Preparation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E5AAB25-EB3C-4E12-AD8E-21EAE08898D8}"/>
              </a:ext>
            </a:extLst>
          </p:cNvPr>
          <p:cNvGraphicFramePr/>
          <p:nvPr/>
        </p:nvGraphicFramePr>
        <p:xfrm>
          <a:off x="5334000" y="1447800"/>
          <a:ext cx="3657600" cy="4925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9633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 Parental Relationship </a:t>
            </a:r>
            <a:br>
              <a:rPr lang="en-US" dirty="0"/>
            </a:br>
            <a:r>
              <a:rPr lang="en-US" dirty="0"/>
              <a:t>for DIC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Establish parental relationship to a Veteran for the purpose of receiving DIC benefits.</a:t>
            </a:r>
          </a:p>
          <a:p>
            <a:pPr fontAlgn="base"/>
            <a:r>
              <a:rPr lang="en-US" dirty="0"/>
              <a:t>Identify parental relationship requirements. </a:t>
            </a:r>
          </a:p>
          <a:p>
            <a:pPr fontAlgn="base"/>
            <a:r>
              <a:rPr lang="en-US" dirty="0"/>
              <a:t>Determine whether evidence shows abandonment, foster parent, or contested claim.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1(b):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3901301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and Answer Clarification </a:t>
            </a:r>
          </a:p>
        </p:txBody>
      </p:sp>
      <p:pic>
        <p:nvPicPr>
          <p:cNvPr id="6" name="Content Placeholder 5" descr="This icon prompts you to ask trainees a discussion question or to ask trainees if they have any questions before proceeding with instruction.&#10;" title="Question Ic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53381"/>
            <a:ext cx="4114800" cy="411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1(b):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3509805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Phase 5, Part 1(b): Introduction to Pension Management Knowledge Check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1(b):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161184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5, Part 1(b) Lesson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Knowledge Check preparation will consist of the following:</a:t>
            </a:r>
          </a:p>
          <a:p>
            <a:r>
              <a:rPr lang="en-US" dirty="0"/>
              <a:t>Lesson objectives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1(b):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283573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5, Part 1(b) Lessons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1(b): Knowledge Check Preparation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9CB1AF7-3D3F-4FED-AAEF-6535828FE2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90886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776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Veteran Status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Establishing Veteran status is an </a:t>
            </a:r>
            <a:r>
              <a:rPr lang="en-US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extremely</a:t>
            </a: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important part of determining basic eligibility. </a:t>
            </a:r>
          </a:p>
          <a:p>
            <a:r>
              <a:rPr lang="en-US" dirty="0"/>
              <a:t>A Veteran’s status is the </a:t>
            </a:r>
            <a:r>
              <a:rPr lang="en-US" b="1" dirty="0"/>
              <a:t>primary factor </a:t>
            </a:r>
            <a:r>
              <a:rPr lang="en-US" dirty="0"/>
              <a:t>in determining basic eligibility for VA benefits.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1(b): Knowledge Check Preparation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253F433-F202-4C69-A6F3-640C74B87FC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00203304"/>
              </p:ext>
            </p:extLst>
          </p:nvPr>
        </p:nvGraphicFramePr>
        <p:xfrm>
          <a:off x="4724400" y="1447800"/>
          <a:ext cx="4038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332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Veteran Status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Establish Veteran status</a:t>
            </a:r>
          </a:p>
          <a:p>
            <a:r>
              <a:rPr lang="en-US" dirty="0"/>
              <a:t>Determine if the Veteran meets length of qualifying service requirements for eligibility.</a:t>
            </a:r>
          </a:p>
          <a:p>
            <a:r>
              <a:rPr lang="en-US" dirty="0"/>
              <a:t>Determine if the Veteran meets wartime service requirements for eligibility.</a:t>
            </a:r>
          </a:p>
          <a:p>
            <a:r>
              <a:rPr lang="en-US" dirty="0"/>
              <a:t>Determine if the Veteran meets Character Of Discharge (COD) requirements for eligibility.</a:t>
            </a:r>
          </a:p>
          <a:p>
            <a:r>
              <a:rPr lang="en-US" dirty="0"/>
              <a:t>Determine outcome due to Veteran status.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1(b):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115118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Determine Whether Veteran Meets </a:t>
            </a:r>
            <a:br>
              <a:rPr lang="en-US" dirty="0"/>
            </a:br>
            <a:r>
              <a:rPr lang="en-US" dirty="0"/>
              <a:t>Presumptive Criteria for P&amp;T Disability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fontAlgn="base">
              <a:buNone/>
            </a:pP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If a Veteran meets any one of the following P&amp;T disability criteria, he or she would automatically qualify for the benefit:</a:t>
            </a:r>
          </a:p>
          <a:p>
            <a:r>
              <a:rPr lang="en-US" dirty="0"/>
              <a:t>Age 65 or older</a:t>
            </a:r>
          </a:p>
          <a:p>
            <a:r>
              <a:rPr lang="en-US" dirty="0"/>
              <a:t>A patient in a nursing home for long-term care because of disability</a:t>
            </a:r>
          </a:p>
          <a:p>
            <a:r>
              <a:rPr lang="en-US" dirty="0"/>
              <a:t>Disabled, as determined by the Commissioner of Social Security (SS)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1(b): Knowledge Check Preparation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180EFF9-ECE2-431F-8831-27EC7BBBA04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4948942"/>
              </p:ext>
            </p:extLst>
          </p:nvPr>
        </p:nvGraphicFramePr>
        <p:xfrm>
          <a:off x="4724400" y="1447800"/>
          <a:ext cx="4038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369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1066800"/>
          </a:xfrm>
        </p:spPr>
        <p:txBody>
          <a:bodyPr>
            <a:normAutofit/>
          </a:bodyPr>
          <a:lstStyle/>
          <a:p>
            <a:r>
              <a:rPr lang="en-US" dirty="0"/>
              <a:t>Determine Whether Veteran Meets </a:t>
            </a:r>
            <a:br>
              <a:rPr lang="en-US" dirty="0"/>
            </a:br>
            <a:r>
              <a:rPr lang="en-US" dirty="0"/>
              <a:t>Presumptive Criteria for P&amp;T Disability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Determine whether a Veteran meets presumptive criteria for P&amp;T disability:</a:t>
            </a:r>
          </a:p>
          <a:p>
            <a:r>
              <a:rPr lang="en-US" dirty="0"/>
              <a:t>Define P&amp;T disability. </a:t>
            </a:r>
          </a:p>
          <a:p>
            <a:r>
              <a:rPr lang="en-US" dirty="0"/>
              <a:t>Determine if Veteran meets the presumptive criteria to satisfy the requirements for P&amp;T disability. </a:t>
            </a:r>
          </a:p>
          <a:p>
            <a:r>
              <a:rPr lang="en-US" dirty="0"/>
              <a:t>Determine when evidence is required to satisfy P&amp;T disability.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1(b):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2140495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Dependency Eligibility: Spouse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334000" cy="51054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dirty="0"/>
              <a:t>Establishing a marital relationship to a Veteran is critical when determining benefits because:</a:t>
            </a:r>
          </a:p>
          <a:p>
            <a:pPr marL="400050"/>
            <a:r>
              <a:rPr lang="en-US" dirty="0"/>
              <a:t>VA may pay additional pension benefits based on dependents. </a:t>
            </a:r>
          </a:p>
          <a:p>
            <a:pPr marL="400050"/>
            <a:r>
              <a:rPr lang="en-US" dirty="0"/>
              <a:t>VA may pay additional DIC to a surviving spouse.</a:t>
            </a:r>
          </a:p>
          <a:p>
            <a:pPr marL="400050"/>
            <a:r>
              <a:rPr lang="en-US" dirty="0"/>
              <a:t>Dependent income is counted as part of income eligibility requirements.</a:t>
            </a:r>
          </a:p>
          <a:p>
            <a:pPr marL="400050"/>
            <a:r>
              <a:rPr lang="en-US" dirty="0"/>
              <a:t>Survivor’s benefits are contingent upon relationship with Veteran.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1(b): Knowledge Check Preparation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5B9CFF4-FCE1-4D15-9856-F3EAFD79A1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4049525"/>
              </p:ext>
            </p:extLst>
          </p:nvPr>
        </p:nvGraphicFramePr>
        <p:xfrm>
          <a:off x="5715000" y="1409900"/>
          <a:ext cx="3276600" cy="499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797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Determine Dependency Eligibility: Spouse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Determine dependency eligibility requirements as a spouse of a Veteran: </a:t>
            </a:r>
          </a:p>
          <a:p>
            <a:r>
              <a:rPr lang="en-US" dirty="0"/>
              <a:t>Identify dependency eligibility requirements as a spouse of a Veteran.</a:t>
            </a:r>
          </a:p>
          <a:p>
            <a:r>
              <a:rPr lang="en-US" dirty="0"/>
              <a:t>Determine spouse marital and income status.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1(b):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16181481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D1B2101C81B4FAAE93BAF8CBD5771" ma:contentTypeVersion="0" ma:contentTypeDescription="Create a new document." ma:contentTypeScope="" ma:versionID="f354e12e09db2adbc84ddcf777b446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1F1358-BEEC-4938-80C5-583AE22DB1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FFBF52-CA27-49CE-BC0D-6472A767BE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589B4C-95E5-4A69-A5B6-12ACA6FFF17A}">
  <ds:schemaRefs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23447</TotalTime>
  <Words>1013</Words>
  <Application>Microsoft Office PowerPoint</Application>
  <PresentationFormat>On-screen Show (4:3)</PresentationFormat>
  <Paragraphs>176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Courier New</vt:lpstr>
      <vt:lpstr>1_Office Theme</vt:lpstr>
      <vt:lpstr>Phase 5, Part 1(b): Knowledge Check Preparation</vt:lpstr>
      <vt:lpstr>Phase 5, Part 1(b) Lesson Review</vt:lpstr>
      <vt:lpstr>Phase 5, Part 1(b) Lessons</vt:lpstr>
      <vt:lpstr>Establish Veteran Status </vt:lpstr>
      <vt:lpstr>Establish Veteran Status Objectives</vt:lpstr>
      <vt:lpstr>Determine Whether Veteran Meets  Presumptive Criteria for P&amp;T Disability</vt:lpstr>
      <vt:lpstr>Determine Whether Veteran Meets  Presumptive Criteria for P&amp;T Disability Objectives </vt:lpstr>
      <vt:lpstr>Determine Dependency Eligibility: Spouse </vt:lpstr>
      <vt:lpstr>Determine Dependency Eligibility: Spouse Objectives</vt:lpstr>
      <vt:lpstr>Determine Dependency Eligibility: Child</vt:lpstr>
      <vt:lpstr>Determine Dependency Eligibility: Child Objectives</vt:lpstr>
      <vt:lpstr>Establish Parental Relationship  for DIC </vt:lpstr>
      <vt:lpstr>Establish Parental Relationship  for DIC Objectives</vt:lpstr>
      <vt:lpstr>Question and Answer Clarification </vt:lpstr>
      <vt:lpstr>What’s Next?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5, Part 1(b): Knowledge Check Preparation PowerPoint Presentation</dc:title>
  <dc:creator>Department of Veterans Affairs, Veterans Benefits Administration, Pension Service, STAFF</dc:creator>
  <cp:lastModifiedBy>Kathy Poole</cp:lastModifiedBy>
  <cp:revision>579</cp:revision>
  <cp:lastPrinted>2014-12-11T15:38:44Z</cp:lastPrinted>
  <dcterms:created xsi:type="dcterms:W3CDTF">2014-09-26T18:35:36Z</dcterms:created>
  <dcterms:modified xsi:type="dcterms:W3CDTF">2021-08-10T13:04:13Z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0x010100F00D1B2101C81B4FAAE93BAF8CBD5771</vt:lpwstr>
  </property>
  <property fmtid="{D5CDD505-2E9C-101B-9397-08002B2CF9AE}" pid="3" name="Language">
    <vt:lpwstr>en</vt:lpwstr>
  </property>
  <property fmtid="{D5CDD505-2E9C-101B-9397-08002B2CF9AE}" pid="4" name="Type">
    <vt:lpwstr>Presentation</vt:lpwstr>
  </property>
</Properties>
</file>