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4"/>
  </p:sldMasterIdLst>
  <p:notesMasterIdLst>
    <p:notesMasterId r:id="rId23"/>
  </p:notesMasterIdLst>
  <p:handoutMasterIdLst>
    <p:handoutMasterId r:id="rId24"/>
  </p:handoutMasterIdLst>
  <p:sldIdLst>
    <p:sldId id="256" r:id="rId5"/>
    <p:sldId id="350" r:id="rId6"/>
    <p:sldId id="260" r:id="rId7"/>
    <p:sldId id="295" r:id="rId8"/>
    <p:sldId id="324" r:id="rId9"/>
    <p:sldId id="297" r:id="rId10"/>
    <p:sldId id="310" r:id="rId11"/>
    <p:sldId id="300" r:id="rId12"/>
    <p:sldId id="342" r:id="rId13"/>
    <p:sldId id="343" r:id="rId14"/>
    <p:sldId id="348" r:id="rId15"/>
    <p:sldId id="349" r:id="rId16"/>
    <p:sldId id="317" r:id="rId17"/>
    <p:sldId id="318" r:id="rId18"/>
    <p:sldId id="336" r:id="rId19"/>
    <p:sldId id="337" r:id="rId20"/>
    <p:sldId id="333" r:id="rId21"/>
    <p:sldId id="264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ey, Lindsay" initials="LF" lastIdx="3" clrIdx="0"/>
  <p:cmAuthor id="1" name="Stevens, Denise R" initials="SDR" lastIdx="2" clrIdx="1"/>
  <p:cmAuthor id="2" name="Marchand, Christy" initials="CM" lastIdx="3" clrIdx="2"/>
  <p:cmAuthor id="3" name="Virnig, Lori B" initials="VLB" lastIdx="6" clrIdx="3">
    <p:extLst>
      <p:ext uri="{19B8F6BF-5375-455C-9EA6-DF929625EA0E}">
        <p15:presenceInfo xmlns:p15="http://schemas.microsoft.com/office/powerpoint/2012/main" userId="S-1-5-21-560238246-503670158-341402209-14463" providerId="AD"/>
      </p:ext>
    </p:extLst>
  </p:cmAuthor>
  <p:cmAuthor id="4" name="Meyer, Julia" initials="MJ" lastIdx="9" clrIdx="4">
    <p:extLst>
      <p:ext uri="{19B8F6BF-5375-455C-9EA6-DF929625EA0E}">
        <p15:presenceInfo xmlns:p15="http://schemas.microsoft.com/office/powerpoint/2012/main" userId="S::Julia.Meyer@va.gov::8de65c2c-9627-4869-8784-470925b81e7e" providerId="AD"/>
      </p:ext>
    </p:extLst>
  </p:cmAuthor>
  <p:cmAuthor id="5" name="Hunsicker, Shannon, VBAVACO" initials="HSV" lastIdx="3" clrIdx="5">
    <p:extLst>
      <p:ext uri="{19B8F6BF-5375-455C-9EA6-DF929625EA0E}">
        <p15:presenceInfo xmlns:p15="http://schemas.microsoft.com/office/powerpoint/2012/main" userId="S::Shannon.Hunsicker@va.gov::3c18c92a-8eee-4b4a-a942-01c2d1c44547" providerId="AD"/>
      </p:ext>
    </p:extLst>
  </p:cmAuthor>
  <p:cmAuthor id="6" name="Charles Dundon" initials="CD" lastIdx="4" clrIdx="6">
    <p:extLst>
      <p:ext uri="{19B8F6BF-5375-455C-9EA6-DF929625EA0E}">
        <p15:presenceInfo xmlns:p15="http://schemas.microsoft.com/office/powerpoint/2012/main" userId="S::Charles.Dundon@va.gov::4f8e3df9-cd82-4caf-9037-b9ac88edefc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7CB0F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41" autoAdjust="0"/>
    <p:restoredTop sz="86432" autoAdjust="0"/>
  </p:normalViewPr>
  <p:slideViewPr>
    <p:cSldViewPr>
      <p:cViewPr varScale="1">
        <p:scale>
          <a:sx n="74" d="100"/>
          <a:sy n="74" d="100"/>
        </p:scale>
        <p:origin x="74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940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660"/>
    </p:cViewPr>
  </p:sorterViewPr>
  <p:notesViewPr>
    <p:cSldViewPr showGuides="1">
      <p:cViewPr>
        <p:scale>
          <a:sx n="100" d="100"/>
          <a:sy n="100" d="100"/>
        </p:scale>
        <p:origin x="-3504" y="4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650977-5EE4-4A3A-8CFF-9B982AFE8073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59D50A11-4992-4B93-94C3-FE6360526238}">
      <dgm:prSet/>
      <dgm:spPr/>
      <dgm:t>
        <a:bodyPr/>
        <a:lstStyle/>
        <a:p>
          <a:r>
            <a:rPr lang="en-US" dirty="0"/>
            <a:t>Phase 5, Part 1(a) provides the fundamental claim processing rules and procedures performed most frequently </a:t>
          </a:r>
        </a:p>
      </dgm:t>
    </dgm:pt>
    <dgm:pt modelId="{1AD07ED4-D642-441A-AB71-212963973E05}" type="parTrans" cxnId="{7EBF9A94-6F47-42AB-A6DF-D4D2CCD09112}">
      <dgm:prSet/>
      <dgm:spPr/>
      <dgm:t>
        <a:bodyPr/>
        <a:lstStyle/>
        <a:p>
          <a:endParaRPr lang="en-US"/>
        </a:p>
      </dgm:t>
    </dgm:pt>
    <dgm:pt modelId="{2B391837-4B54-489B-B09A-9992222CDBEF}" type="sibTrans" cxnId="{7EBF9A94-6F47-42AB-A6DF-D4D2CCD09112}">
      <dgm:prSet/>
      <dgm:spPr/>
      <dgm:t>
        <a:bodyPr/>
        <a:lstStyle/>
        <a:p>
          <a:endParaRPr lang="en-US"/>
        </a:p>
      </dgm:t>
    </dgm:pt>
    <dgm:pt modelId="{A374FB5D-0D32-4618-8302-6B84E17E424D}">
      <dgm:prSet/>
      <dgm:spPr/>
      <dgm:t>
        <a:bodyPr/>
        <a:lstStyle/>
        <a:p>
          <a:r>
            <a:rPr lang="en-US"/>
            <a:t>These are the building blocks to be integrated into the processing of claim types to be learned in Phase 6</a:t>
          </a:r>
        </a:p>
      </dgm:t>
    </dgm:pt>
    <dgm:pt modelId="{40A60D21-2E2A-4D4C-9EF2-9C3AAD19E836}" type="parTrans" cxnId="{84C75FD7-8F59-426D-9E2A-ED2AC3A4FA21}">
      <dgm:prSet/>
      <dgm:spPr/>
      <dgm:t>
        <a:bodyPr/>
        <a:lstStyle/>
        <a:p>
          <a:endParaRPr lang="en-US"/>
        </a:p>
      </dgm:t>
    </dgm:pt>
    <dgm:pt modelId="{0996C683-7CC1-4BE8-A3C9-E8AE4863971D}" type="sibTrans" cxnId="{84C75FD7-8F59-426D-9E2A-ED2AC3A4FA21}">
      <dgm:prSet/>
      <dgm:spPr/>
      <dgm:t>
        <a:bodyPr/>
        <a:lstStyle/>
        <a:p>
          <a:endParaRPr lang="en-US"/>
        </a:p>
      </dgm:t>
    </dgm:pt>
    <dgm:pt modelId="{698D17E9-B0E5-4BD1-BA9E-9708AAC13D62}" type="pres">
      <dgm:prSet presAssocID="{63650977-5EE4-4A3A-8CFF-9B982AFE8073}" presName="root" presStyleCnt="0">
        <dgm:presLayoutVars>
          <dgm:dir/>
          <dgm:resizeHandles val="exact"/>
        </dgm:presLayoutVars>
      </dgm:prSet>
      <dgm:spPr/>
    </dgm:pt>
    <dgm:pt modelId="{79C39B3E-1CCF-45D4-A5F6-DFF02762A3DB}" type="pres">
      <dgm:prSet presAssocID="{59D50A11-4992-4B93-94C3-FE6360526238}" presName="compNode" presStyleCnt="0"/>
      <dgm:spPr/>
    </dgm:pt>
    <dgm:pt modelId="{E3CD40AE-9E08-4712-AF67-24D7607B35FB}" type="pres">
      <dgm:prSet presAssocID="{59D50A11-4992-4B93-94C3-FE6360526238}" presName="iconRect" presStyleLbl="node1" presStyleIdx="0" presStyleCnt="2" custLinFactX="100000" custLinFactNeighborX="151902" custLinFactNeighborY="742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616E9120-D06D-46F0-98CD-73D5EB8D2278}" type="pres">
      <dgm:prSet presAssocID="{59D50A11-4992-4B93-94C3-FE6360526238}" presName="spaceRect" presStyleCnt="0"/>
      <dgm:spPr/>
    </dgm:pt>
    <dgm:pt modelId="{4A11BA1A-3088-4231-A0AC-73BF4F4BD40F}" type="pres">
      <dgm:prSet presAssocID="{59D50A11-4992-4B93-94C3-FE6360526238}" presName="textRect" presStyleLbl="revTx" presStyleIdx="0" presStyleCnt="2">
        <dgm:presLayoutVars>
          <dgm:chMax val="1"/>
          <dgm:chPref val="1"/>
        </dgm:presLayoutVars>
      </dgm:prSet>
      <dgm:spPr/>
    </dgm:pt>
    <dgm:pt modelId="{259CF525-0CE0-439A-8358-F4ADA0070544}" type="pres">
      <dgm:prSet presAssocID="{2B391837-4B54-489B-B09A-9992222CDBEF}" presName="sibTrans" presStyleCnt="0"/>
      <dgm:spPr/>
    </dgm:pt>
    <dgm:pt modelId="{CF857365-795E-4017-A5B3-0672F85DD6AA}" type="pres">
      <dgm:prSet presAssocID="{A374FB5D-0D32-4618-8302-6B84E17E424D}" presName="compNode" presStyleCnt="0"/>
      <dgm:spPr/>
    </dgm:pt>
    <dgm:pt modelId="{B8D21CC7-5877-46BD-9EBC-8C7FDEACB62C}" type="pres">
      <dgm:prSet presAssocID="{A374FB5D-0D32-4618-8302-6B84E17E424D}" presName="iconRect" presStyleLbl="node1" presStyleIdx="1" presStyleCnt="2" custLinFactX="-100000" custLinFactNeighborX="-157059" custLinFactNeighborY="251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5B9EF918-747A-4C36-94E0-C439BAE616A5}" type="pres">
      <dgm:prSet presAssocID="{A374FB5D-0D32-4618-8302-6B84E17E424D}" presName="spaceRect" presStyleCnt="0"/>
      <dgm:spPr/>
    </dgm:pt>
    <dgm:pt modelId="{64E5073F-D858-4E9E-8ED4-A7A1E581ECA6}" type="pres">
      <dgm:prSet presAssocID="{A374FB5D-0D32-4618-8302-6B84E17E424D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8B8BE000-CCC0-47E1-AD99-9DAF5CEADD78}" type="presOf" srcId="{59D50A11-4992-4B93-94C3-FE6360526238}" destId="{4A11BA1A-3088-4231-A0AC-73BF4F4BD40F}" srcOrd="0" destOrd="0" presId="urn:microsoft.com/office/officeart/2018/2/layout/IconLabelList"/>
    <dgm:cxn modelId="{2CD4930B-E791-43D0-A350-D96D21D58BED}" type="presOf" srcId="{63650977-5EE4-4A3A-8CFF-9B982AFE8073}" destId="{698D17E9-B0E5-4BD1-BA9E-9708AAC13D62}" srcOrd="0" destOrd="0" presId="urn:microsoft.com/office/officeart/2018/2/layout/IconLabelList"/>
    <dgm:cxn modelId="{AC3C7729-F5A5-4B76-9055-BAF193877882}" type="presOf" srcId="{A374FB5D-0D32-4618-8302-6B84E17E424D}" destId="{64E5073F-D858-4E9E-8ED4-A7A1E581ECA6}" srcOrd="0" destOrd="0" presId="urn:microsoft.com/office/officeart/2018/2/layout/IconLabelList"/>
    <dgm:cxn modelId="{7EBF9A94-6F47-42AB-A6DF-D4D2CCD09112}" srcId="{63650977-5EE4-4A3A-8CFF-9B982AFE8073}" destId="{59D50A11-4992-4B93-94C3-FE6360526238}" srcOrd="0" destOrd="0" parTransId="{1AD07ED4-D642-441A-AB71-212963973E05}" sibTransId="{2B391837-4B54-489B-B09A-9992222CDBEF}"/>
    <dgm:cxn modelId="{84C75FD7-8F59-426D-9E2A-ED2AC3A4FA21}" srcId="{63650977-5EE4-4A3A-8CFF-9B982AFE8073}" destId="{A374FB5D-0D32-4618-8302-6B84E17E424D}" srcOrd="1" destOrd="0" parTransId="{40A60D21-2E2A-4D4C-9EF2-9C3AAD19E836}" sibTransId="{0996C683-7CC1-4BE8-A3C9-E8AE4863971D}"/>
    <dgm:cxn modelId="{E8243A6E-6907-4AC7-935E-697E1541CD2F}" type="presParOf" srcId="{698D17E9-B0E5-4BD1-BA9E-9708AAC13D62}" destId="{79C39B3E-1CCF-45D4-A5F6-DFF02762A3DB}" srcOrd="0" destOrd="0" presId="urn:microsoft.com/office/officeart/2018/2/layout/IconLabelList"/>
    <dgm:cxn modelId="{856BEFD3-0BE4-475A-942A-F3297FD758BC}" type="presParOf" srcId="{79C39B3E-1CCF-45D4-A5F6-DFF02762A3DB}" destId="{E3CD40AE-9E08-4712-AF67-24D7607B35FB}" srcOrd="0" destOrd="0" presId="urn:microsoft.com/office/officeart/2018/2/layout/IconLabelList"/>
    <dgm:cxn modelId="{9B640B09-3573-473E-9DCA-649916AE7D13}" type="presParOf" srcId="{79C39B3E-1CCF-45D4-A5F6-DFF02762A3DB}" destId="{616E9120-D06D-46F0-98CD-73D5EB8D2278}" srcOrd="1" destOrd="0" presId="urn:microsoft.com/office/officeart/2018/2/layout/IconLabelList"/>
    <dgm:cxn modelId="{C0B86677-C7BE-4289-AED2-6C735B52460A}" type="presParOf" srcId="{79C39B3E-1CCF-45D4-A5F6-DFF02762A3DB}" destId="{4A11BA1A-3088-4231-A0AC-73BF4F4BD40F}" srcOrd="2" destOrd="0" presId="urn:microsoft.com/office/officeart/2018/2/layout/IconLabelList"/>
    <dgm:cxn modelId="{3CF422A2-8E96-43BD-968C-ECF9723D8D70}" type="presParOf" srcId="{698D17E9-B0E5-4BD1-BA9E-9708AAC13D62}" destId="{259CF525-0CE0-439A-8358-F4ADA0070544}" srcOrd="1" destOrd="0" presId="urn:microsoft.com/office/officeart/2018/2/layout/IconLabelList"/>
    <dgm:cxn modelId="{E5E1439B-8D3B-4717-B2D6-D2AC5340A75B}" type="presParOf" srcId="{698D17E9-B0E5-4BD1-BA9E-9708AAC13D62}" destId="{CF857365-795E-4017-A5B3-0672F85DD6AA}" srcOrd="2" destOrd="0" presId="urn:microsoft.com/office/officeart/2018/2/layout/IconLabelList"/>
    <dgm:cxn modelId="{30B3BA00-A8D9-47D5-AC37-D961E10EBAAC}" type="presParOf" srcId="{CF857365-795E-4017-A5B3-0672F85DD6AA}" destId="{B8D21CC7-5877-46BD-9EBC-8C7FDEACB62C}" srcOrd="0" destOrd="0" presId="urn:microsoft.com/office/officeart/2018/2/layout/IconLabelList"/>
    <dgm:cxn modelId="{84FDBB2E-B198-4966-9B78-80F75FE363BD}" type="presParOf" srcId="{CF857365-795E-4017-A5B3-0672F85DD6AA}" destId="{5B9EF918-747A-4C36-94E0-C439BAE616A5}" srcOrd="1" destOrd="0" presId="urn:microsoft.com/office/officeart/2018/2/layout/IconLabelList"/>
    <dgm:cxn modelId="{C1D19949-6CF8-452F-B6A8-D3B526CC6D41}" type="presParOf" srcId="{CF857365-795E-4017-A5B3-0672F85DD6AA}" destId="{64E5073F-D858-4E9E-8ED4-A7A1E581ECA6}" srcOrd="2" destOrd="0" presId="urn:microsoft.com/office/officeart/2018/2/layout/IconLabelList"/>
  </dgm:cxnLst>
  <dgm:bg/>
  <dgm:whole>
    <a:ln w="5715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4B8B3F-0A16-4B33-8D3D-B1126B213DAD}" type="doc">
      <dgm:prSet loTypeId="urn:microsoft.com/office/officeart/2005/8/layout/chevron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528C5E9-BC6A-4AB8-919A-B420B4E774FD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BAD71F93-C92D-4B9F-968D-91EF5AB73E1B}" type="parTrans" cxnId="{DBFCF3AF-2A4B-44F9-ABE4-C5C3B880F08F}">
      <dgm:prSet/>
      <dgm:spPr/>
      <dgm:t>
        <a:bodyPr/>
        <a:lstStyle/>
        <a:p>
          <a:endParaRPr lang="en-US"/>
        </a:p>
      </dgm:t>
    </dgm:pt>
    <dgm:pt modelId="{4DE6AA4E-C658-4ED8-AD5D-3CF4143F8ACA}" type="sibTrans" cxnId="{DBFCF3AF-2A4B-44F9-ABE4-C5C3B880F08F}">
      <dgm:prSet/>
      <dgm:spPr/>
      <dgm:t>
        <a:bodyPr/>
        <a:lstStyle/>
        <a:p>
          <a:endParaRPr lang="en-US"/>
        </a:p>
      </dgm:t>
    </dgm:pt>
    <dgm:pt modelId="{A3C66FAF-29EE-4123-A3F6-612D34438A1B}">
      <dgm:prSet phldrT="[Text]"/>
      <dgm:spPr/>
      <dgm:t>
        <a:bodyPr/>
        <a:lstStyle/>
        <a:p>
          <a:r>
            <a:rPr lang="en-US" dirty="0"/>
            <a:t>Initial Screening Policies for Applications</a:t>
          </a:r>
        </a:p>
      </dgm:t>
    </dgm:pt>
    <dgm:pt modelId="{DD9B6688-C864-4477-8A66-9003B1F7B6A7}" type="parTrans" cxnId="{86A7CAB5-1665-49BE-8372-C734A1E1A1AC}">
      <dgm:prSet/>
      <dgm:spPr/>
      <dgm:t>
        <a:bodyPr/>
        <a:lstStyle/>
        <a:p>
          <a:endParaRPr lang="en-US"/>
        </a:p>
      </dgm:t>
    </dgm:pt>
    <dgm:pt modelId="{951E0111-A130-4A49-98BA-2AC97E525B9C}" type="sibTrans" cxnId="{86A7CAB5-1665-49BE-8372-C734A1E1A1AC}">
      <dgm:prSet/>
      <dgm:spPr/>
      <dgm:t>
        <a:bodyPr/>
        <a:lstStyle/>
        <a:p>
          <a:endParaRPr lang="en-US"/>
        </a:p>
      </dgm:t>
    </dgm:pt>
    <dgm:pt modelId="{97F990BC-6AD1-4843-AFA0-D98AD1FA3109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5F60C68A-93C5-4F63-94AF-CF753911BD24}" type="parTrans" cxnId="{65FAFEC3-0795-47AF-B341-E8DD819FD05E}">
      <dgm:prSet/>
      <dgm:spPr/>
      <dgm:t>
        <a:bodyPr/>
        <a:lstStyle/>
        <a:p>
          <a:endParaRPr lang="en-US"/>
        </a:p>
      </dgm:t>
    </dgm:pt>
    <dgm:pt modelId="{007511F4-B248-4A83-9B08-607B0FFD557A}" type="sibTrans" cxnId="{65FAFEC3-0795-47AF-B341-E8DD819FD05E}">
      <dgm:prSet/>
      <dgm:spPr/>
      <dgm:t>
        <a:bodyPr/>
        <a:lstStyle/>
        <a:p>
          <a:endParaRPr lang="en-US"/>
        </a:p>
      </dgm:t>
    </dgm:pt>
    <dgm:pt modelId="{62DE0367-1F2A-4666-95E9-33075437EDEE}">
      <dgm:prSet phldrT="[Text]"/>
      <dgm:spPr/>
      <dgm:t>
        <a:bodyPr/>
        <a:lstStyle/>
        <a:p>
          <a:r>
            <a:rPr lang="en-US" dirty="0"/>
            <a:t>Date of Claim</a:t>
          </a:r>
        </a:p>
      </dgm:t>
    </dgm:pt>
    <dgm:pt modelId="{EB2FBD5B-EFFB-48D6-A7F1-9DA0EC5558AC}" type="parTrans" cxnId="{27977721-3862-44F9-A2E8-D62194CF8FA0}">
      <dgm:prSet/>
      <dgm:spPr/>
      <dgm:t>
        <a:bodyPr/>
        <a:lstStyle/>
        <a:p>
          <a:endParaRPr lang="en-US"/>
        </a:p>
      </dgm:t>
    </dgm:pt>
    <dgm:pt modelId="{60705802-03F2-4E7C-BC81-14F2483C7350}" type="sibTrans" cxnId="{27977721-3862-44F9-A2E8-D62194CF8FA0}">
      <dgm:prSet/>
      <dgm:spPr/>
      <dgm:t>
        <a:bodyPr/>
        <a:lstStyle/>
        <a:p>
          <a:endParaRPr lang="en-US"/>
        </a:p>
      </dgm:t>
    </dgm:pt>
    <dgm:pt modelId="{554FCA54-77F4-45EE-8F93-168BAFF2EB0C}">
      <dgm:prSet phldrT="[Text]"/>
      <dgm:spPr/>
      <dgm:t>
        <a:bodyPr/>
        <a:lstStyle/>
        <a:p>
          <a:r>
            <a:rPr lang="en-US" dirty="0"/>
            <a:t>End Products (EP) Codes</a:t>
          </a:r>
        </a:p>
      </dgm:t>
    </dgm:pt>
    <dgm:pt modelId="{E6F7BB0A-4A6C-4565-963B-C85407B4C319}" type="parTrans" cxnId="{1CBAB1B3-C525-4C02-B70A-49B9D00B050D}">
      <dgm:prSet/>
      <dgm:spPr/>
      <dgm:t>
        <a:bodyPr/>
        <a:lstStyle/>
        <a:p>
          <a:endParaRPr lang="en-US"/>
        </a:p>
      </dgm:t>
    </dgm:pt>
    <dgm:pt modelId="{B1C85F5A-DCA5-4C8F-A3BD-735A314E8D3F}" type="sibTrans" cxnId="{1CBAB1B3-C525-4C02-B70A-49B9D00B050D}">
      <dgm:prSet/>
      <dgm:spPr/>
      <dgm:t>
        <a:bodyPr/>
        <a:lstStyle/>
        <a:p>
          <a:endParaRPr lang="en-US"/>
        </a:p>
      </dgm:t>
    </dgm:pt>
    <dgm:pt modelId="{C916204A-E7B3-49C9-A99C-F36F7916FAB0}">
      <dgm:prSet phldrT="[Text]"/>
      <dgm:spPr/>
      <dgm:t>
        <a:bodyPr/>
        <a:lstStyle/>
        <a:p>
          <a:r>
            <a:rPr lang="en-US" dirty="0"/>
            <a:t>4</a:t>
          </a:r>
        </a:p>
      </dgm:t>
    </dgm:pt>
    <dgm:pt modelId="{4FAD5CC1-23D9-4FD1-A57D-FF86E1A636D7}" type="parTrans" cxnId="{FE1B1556-727D-46E3-8FC4-BB64C6460EFA}">
      <dgm:prSet/>
      <dgm:spPr/>
      <dgm:t>
        <a:bodyPr/>
        <a:lstStyle/>
        <a:p>
          <a:endParaRPr lang="en-US"/>
        </a:p>
      </dgm:t>
    </dgm:pt>
    <dgm:pt modelId="{44E3A685-8B75-42BE-BA72-529859791CD5}" type="sibTrans" cxnId="{FE1B1556-727D-46E3-8FC4-BB64C6460EFA}">
      <dgm:prSet/>
      <dgm:spPr/>
      <dgm:t>
        <a:bodyPr/>
        <a:lstStyle/>
        <a:p>
          <a:endParaRPr lang="en-US"/>
        </a:p>
      </dgm:t>
    </dgm:pt>
    <dgm:pt modelId="{524F35D5-FDDE-4694-8A40-15C4EE7AC45F}">
      <dgm:prSet phldrT="[Text]"/>
      <dgm:spPr/>
      <dgm:t>
        <a:bodyPr/>
        <a:lstStyle/>
        <a:p>
          <a:r>
            <a:rPr lang="en-US" dirty="0"/>
            <a:t>Establish a Claim (CEST)</a:t>
          </a:r>
        </a:p>
      </dgm:t>
    </dgm:pt>
    <dgm:pt modelId="{0AF7D524-AE01-4A57-93D9-D9F9DA367267}" type="parTrans" cxnId="{9E4E57DF-3A45-4979-AFDA-F4E43627E25B}">
      <dgm:prSet/>
      <dgm:spPr/>
      <dgm:t>
        <a:bodyPr/>
        <a:lstStyle/>
        <a:p>
          <a:endParaRPr lang="en-US"/>
        </a:p>
      </dgm:t>
    </dgm:pt>
    <dgm:pt modelId="{9C4F4878-A8A3-4A5B-BE29-27FA1CEC6B52}" type="sibTrans" cxnId="{9E4E57DF-3A45-4979-AFDA-F4E43627E25B}">
      <dgm:prSet/>
      <dgm:spPr/>
      <dgm:t>
        <a:bodyPr/>
        <a:lstStyle/>
        <a:p>
          <a:endParaRPr lang="en-US"/>
        </a:p>
      </dgm:t>
    </dgm:pt>
    <dgm:pt modelId="{D3716959-1791-4FEE-8F6F-BC063487DA72}">
      <dgm:prSet phldrT="[Text]"/>
      <dgm:spPr/>
      <dgm:t>
        <a:bodyPr/>
        <a:lstStyle/>
        <a:p>
          <a:r>
            <a:rPr lang="en-US" dirty="0"/>
            <a:t>Types of Claims and Priority Processing</a:t>
          </a:r>
        </a:p>
      </dgm:t>
    </dgm:pt>
    <dgm:pt modelId="{3A60FAD0-EAB1-403E-942F-6613F6FBF58F}" type="parTrans" cxnId="{D4F8627A-A18E-40C7-9BDF-B2E6E0C7361D}">
      <dgm:prSet/>
      <dgm:spPr/>
      <dgm:t>
        <a:bodyPr/>
        <a:lstStyle/>
        <a:p>
          <a:endParaRPr lang="en-US"/>
        </a:p>
      </dgm:t>
    </dgm:pt>
    <dgm:pt modelId="{B222AF23-27B0-403E-A8B6-569B4C07B7E6}" type="sibTrans" cxnId="{D4F8627A-A18E-40C7-9BDF-B2E6E0C7361D}">
      <dgm:prSet/>
      <dgm:spPr/>
      <dgm:t>
        <a:bodyPr/>
        <a:lstStyle/>
        <a:p>
          <a:endParaRPr lang="en-US"/>
        </a:p>
      </dgm:t>
    </dgm:pt>
    <dgm:pt modelId="{F722E99A-5C6D-438C-834A-FD5AEE891A32}">
      <dgm:prSet phldrT="[Text]"/>
      <dgm:spPr/>
      <dgm:t>
        <a:bodyPr/>
        <a:lstStyle/>
        <a:p>
          <a:r>
            <a:rPr lang="en-US" dirty="0"/>
            <a:t>6</a:t>
          </a:r>
        </a:p>
      </dgm:t>
    </dgm:pt>
    <dgm:pt modelId="{FF1BB223-4081-4D9D-836E-E39E2174CCE6}" type="parTrans" cxnId="{D1EBF922-2759-4EB6-A290-3B0B771735AC}">
      <dgm:prSet/>
      <dgm:spPr/>
      <dgm:t>
        <a:bodyPr/>
        <a:lstStyle/>
        <a:p>
          <a:endParaRPr lang="en-US"/>
        </a:p>
      </dgm:t>
    </dgm:pt>
    <dgm:pt modelId="{AE1719E2-89E5-44DA-A578-D5D86C952C00}" type="sibTrans" cxnId="{D1EBF922-2759-4EB6-A290-3B0B771735AC}">
      <dgm:prSet/>
      <dgm:spPr/>
      <dgm:t>
        <a:bodyPr/>
        <a:lstStyle/>
        <a:p>
          <a:endParaRPr lang="en-US"/>
        </a:p>
      </dgm:t>
    </dgm:pt>
    <dgm:pt modelId="{E89E43B1-E70E-4856-ADC4-4EE8071954A5}">
      <dgm:prSet phldrT="[Text]"/>
      <dgm:spPr/>
      <dgm:t>
        <a:bodyPr/>
        <a:lstStyle/>
        <a:p>
          <a:r>
            <a:rPr lang="en-US" dirty="0"/>
            <a:t>VA Representation and Third Party Authorization</a:t>
          </a:r>
        </a:p>
      </dgm:t>
    </dgm:pt>
    <dgm:pt modelId="{3010DE18-073A-41CD-B86C-AD9523AB278E}" type="parTrans" cxnId="{3F5DD5BB-9269-476A-896F-C5F0482D07FB}">
      <dgm:prSet/>
      <dgm:spPr/>
      <dgm:t>
        <a:bodyPr/>
        <a:lstStyle/>
        <a:p>
          <a:endParaRPr lang="en-US"/>
        </a:p>
      </dgm:t>
    </dgm:pt>
    <dgm:pt modelId="{54B71DBA-AA44-445A-8135-3E2306169F76}" type="sibTrans" cxnId="{3F5DD5BB-9269-476A-896F-C5F0482D07FB}">
      <dgm:prSet/>
      <dgm:spPr/>
      <dgm:t>
        <a:bodyPr/>
        <a:lstStyle/>
        <a:p>
          <a:endParaRPr lang="en-US"/>
        </a:p>
      </dgm:t>
    </dgm:pt>
    <dgm:pt modelId="{9D6005D7-9E63-44A3-851F-1ACE3E83AB8A}">
      <dgm:prSet phldrT="[Text]"/>
      <dgm:spPr/>
      <dgm:t>
        <a:bodyPr/>
        <a:lstStyle/>
        <a:p>
          <a:r>
            <a:rPr lang="en-US" dirty="0"/>
            <a:t>7</a:t>
          </a:r>
        </a:p>
      </dgm:t>
    </dgm:pt>
    <dgm:pt modelId="{88768721-3CFA-4DBE-92EF-10C340D8C72A}" type="parTrans" cxnId="{49224E55-1BFB-4294-ABCB-B1E2E7E00884}">
      <dgm:prSet/>
      <dgm:spPr/>
      <dgm:t>
        <a:bodyPr/>
        <a:lstStyle/>
        <a:p>
          <a:endParaRPr lang="en-US"/>
        </a:p>
      </dgm:t>
    </dgm:pt>
    <dgm:pt modelId="{93259715-18AA-476D-8959-BFC9E651F879}" type="sibTrans" cxnId="{49224E55-1BFB-4294-ABCB-B1E2E7E00884}">
      <dgm:prSet/>
      <dgm:spPr/>
      <dgm:t>
        <a:bodyPr/>
        <a:lstStyle/>
        <a:p>
          <a:endParaRPr lang="en-US"/>
        </a:p>
      </dgm:t>
    </dgm:pt>
    <dgm:pt modelId="{8E119254-1889-479F-9A58-0A6B47772CFF}">
      <dgm:prSet phldrT="[Text]"/>
      <dgm:spPr/>
      <dgm:t>
        <a:bodyPr/>
        <a:lstStyle/>
        <a:p>
          <a:r>
            <a:rPr lang="en-US" dirty="0"/>
            <a:t>Initial Screening and Claims Establishment Knowledge Check Prep</a:t>
          </a:r>
        </a:p>
      </dgm:t>
    </dgm:pt>
    <dgm:pt modelId="{84772ED1-FD4A-4676-B6A8-235EB1C6C159}" type="parTrans" cxnId="{34B27AA3-8A30-4346-A19D-03ECC34A9465}">
      <dgm:prSet/>
      <dgm:spPr/>
      <dgm:t>
        <a:bodyPr/>
        <a:lstStyle/>
        <a:p>
          <a:endParaRPr lang="en-US"/>
        </a:p>
      </dgm:t>
    </dgm:pt>
    <dgm:pt modelId="{00E856F2-2B39-4C8F-8FCA-401522F21F89}" type="sibTrans" cxnId="{34B27AA3-8A30-4346-A19D-03ECC34A9465}">
      <dgm:prSet/>
      <dgm:spPr/>
      <dgm:t>
        <a:bodyPr/>
        <a:lstStyle/>
        <a:p>
          <a:endParaRPr lang="en-US"/>
        </a:p>
      </dgm:t>
    </dgm:pt>
    <dgm:pt modelId="{C03A4678-61D2-4F58-8F14-22420E74243F}">
      <dgm:prSet phldrT="[Text]"/>
      <dgm:spPr/>
      <dgm:t>
        <a:bodyPr/>
        <a:lstStyle/>
        <a:p>
          <a:r>
            <a:rPr lang="en-US" dirty="0"/>
            <a:t>5</a:t>
          </a:r>
        </a:p>
      </dgm:t>
    </dgm:pt>
    <dgm:pt modelId="{CCF3234B-6844-48C4-B86D-953D788F8A9E}" type="sibTrans" cxnId="{54C589C1-499F-416E-BDE0-8F8F03F2950D}">
      <dgm:prSet/>
      <dgm:spPr/>
      <dgm:t>
        <a:bodyPr/>
        <a:lstStyle/>
        <a:p>
          <a:endParaRPr lang="en-US"/>
        </a:p>
      </dgm:t>
    </dgm:pt>
    <dgm:pt modelId="{8099F8BE-50FC-4917-B7AB-F8A151CC97B6}" type="parTrans" cxnId="{54C589C1-499F-416E-BDE0-8F8F03F2950D}">
      <dgm:prSet/>
      <dgm:spPr/>
      <dgm:t>
        <a:bodyPr/>
        <a:lstStyle/>
        <a:p>
          <a:endParaRPr lang="en-US"/>
        </a:p>
      </dgm:t>
    </dgm:pt>
    <dgm:pt modelId="{7D4AD342-C7C0-4A0E-94C2-CDC96A682E7B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434DBDBC-7C8A-4A8B-89F9-B93B42A5C9A5}" type="sibTrans" cxnId="{ED6E2DA7-C7C1-4BA7-9F77-905B8EA6A3A9}">
      <dgm:prSet/>
      <dgm:spPr/>
      <dgm:t>
        <a:bodyPr/>
        <a:lstStyle/>
        <a:p>
          <a:endParaRPr lang="en-US"/>
        </a:p>
      </dgm:t>
    </dgm:pt>
    <dgm:pt modelId="{E658163C-C6E0-488A-B37A-4958307FC529}" type="parTrans" cxnId="{ED6E2DA7-C7C1-4BA7-9F77-905B8EA6A3A9}">
      <dgm:prSet/>
      <dgm:spPr/>
      <dgm:t>
        <a:bodyPr/>
        <a:lstStyle/>
        <a:p>
          <a:endParaRPr lang="en-US"/>
        </a:p>
      </dgm:t>
    </dgm:pt>
    <dgm:pt modelId="{520EA5A3-B8FA-4B5D-84D0-239661AA2E6F}" type="pres">
      <dgm:prSet presAssocID="{B74B8B3F-0A16-4B33-8D3D-B1126B213DAD}" presName="linearFlow" presStyleCnt="0">
        <dgm:presLayoutVars>
          <dgm:dir/>
          <dgm:animLvl val="lvl"/>
          <dgm:resizeHandles val="exact"/>
        </dgm:presLayoutVars>
      </dgm:prSet>
      <dgm:spPr/>
    </dgm:pt>
    <dgm:pt modelId="{01A3E2DE-27DF-4779-9DD6-4A8E3FE8AB44}" type="pres">
      <dgm:prSet presAssocID="{8528C5E9-BC6A-4AB8-919A-B420B4E774FD}" presName="composite" presStyleCnt="0"/>
      <dgm:spPr/>
    </dgm:pt>
    <dgm:pt modelId="{0450697E-40E7-45E7-8D25-6D206AB4E451}" type="pres">
      <dgm:prSet presAssocID="{8528C5E9-BC6A-4AB8-919A-B420B4E774FD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F664CF99-9267-4085-B290-8CE75C180B46}" type="pres">
      <dgm:prSet presAssocID="{8528C5E9-BC6A-4AB8-919A-B420B4E774FD}" presName="descendantText" presStyleLbl="alignAcc1" presStyleIdx="0" presStyleCnt="7">
        <dgm:presLayoutVars>
          <dgm:bulletEnabled val="1"/>
        </dgm:presLayoutVars>
      </dgm:prSet>
      <dgm:spPr/>
    </dgm:pt>
    <dgm:pt modelId="{3BE2C37C-9E7D-48C7-BC78-74821E1B6F55}" type="pres">
      <dgm:prSet presAssocID="{4DE6AA4E-C658-4ED8-AD5D-3CF4143F8ACA}" presName="sp" presStyleCnt="0"/>
      <dgm:spPr/>
    </dgm:pt>
    <dgm:pt modelId="{DC8CA06C-67B4-4045-B6A4-CD9793E0C1D3}" type="pres">
      <dgm:prSet presAssocID="{97F990BC-6AD1-4843-AFA0-D98AD1FA3109}" presName="composite" presStyleCnt="0"/>
      <dgm:spPr/>
    </dgm:pt>
    <dgm:pt modelId="{08E99D25-E57A-4E29-A32A-ED7DA266C4B7}" type="pres">
      <dgm:prSet presAssocID="{97F990BC-6AD1-4843-AFA0-D98AD1FA3109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06574A6A-6531-4C60-83FF-C07A42810A0C}" type="pres">
      <dgm:prSet presAssocID="{97F990BC-6AD1-4843-AFA0-D98AD1FA3109}" presName="descendantText" presStyleLbl="alignAcc1" presStyleIdx="1" presStyleCnt="7">
        <dgm:presLayoutVars>
          <dgm:bulletEnabled val="1"/>
        </dgm:presLayoutVars>
      </dgm:prSet>
      <dgm:spPr/>
    </dgm:pt>
    <dgm:pt modelId="{7834399F-11A8-4902-A96F-2D58548393FF}" type="pres">
      <dgm:prSet presAssocID="{007511F4-B248-4A83-9B08-607B0FFD557A}" presName="sp" presStyleCnt="0"/>
      <dgm:spPr/>
    </dgm:pt>
    <dgm:pt modelId="{CE5A54E2-0B91-428D-98E9-0FA7B66026C2}" type="pres">
      <dgm:prSet presAssocID="{7D4AD342-C7C0-4A0E-94C2-CDC96A682E7B}" presName="composite" presStyleCnt="0"/>
      <dgm:spPr/>
    </dgm:pt>
    <dgm:pt modelId="{270ACFC6-F7BE-4D2D-906D-79D6327E2A35}" type="pres">
      <dgm:prSet presAssocID="{7D4AD342-C7C0-4A0E-94C2-CDC96A682E7B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FE2145CD-C32D-4AA3-9E18-B3D7CA84DF83}" type="pres">
      <dgm:prSet presAssocID="{7D4AD342-C7C0-4A0E-94C2-CDC96A682E7B}" presName="descendantText" presStyleLbl="alignAcc1" presStyleIdx="2" presStyleCnt="7">
        <dgm:presLayoutVars>
          <dgm:bulletEnabled val="1"/>
        </dgm:presLayoutVars>
      </dgm:prSet>
      <dgm:spPr/>
    </dgm:pt>
    <dgm:pt modelId="{4A99EE8E-8B75-4FAF-A4CD-1F9D89482A0B}" type="pres">
      <dgm:prSet presAssocID="{434DBDBC-7C8A-4A8B-89F9-B93B42A5C9A5}" presName="sp" presStyleCnt="0"/>
      <dgm:spPr/>
    </dgm:pt>
    <dgm:pt modelId="{AC649931-22E4-482D-B3F1-2C024BDC3AB8}" type="pres">
      <dgm:prSet presAssocID="{C916204A-E7B3-49C9-A99C-F36F7916FAB0}" presName="composite" presStyleCnt="0"/>
      <dgm:spPr/>
    </dgm:pt>
    <dgm:pt modelId="{C5CADBC7-E5B7-436E-8D49-1F52974B232A}" type="pres">
      <dgm:prSet presAssocID="{C916204A-E7B3-49C9-A99C-F36F7916FAB0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EAE55121-A129-4FE4-9DEF-FB165806C6A2}" type="pres">
      <dgm:prSet presAssocID="{C916204A-E7B3-49C9-A99C-F36F7916FAB0}" presName="descendantText" presStyleLbl="alignAcc1" presStyleIdx="3" presStyleCnt="7">
        <dgm:presLayoutVars>
          <dgm:bulletEnabled val="1"/>
        </dgm:presLayoutVars>
      </dgm:prSet>
      <dgm:spPr/>
    </dgm:pt>
    <dgm:pt modelId="{1D397C7F-5AE6-4639-AE6E-C15CB6442B61}" type="pres">
      <dgm:prSet presAssocID="{44E3A685-8B75-42BE-BA72-529859791CD5}" presName="sp" presStyleCnt="0"/>
      <dgm:spPr/>
    </dgm:pt>
    <dgm:pt modelId="{D41328AA-5B65-4670-9696-2FBE6285D198}" type="pres">
      <dgm:prSet presAssocID="{C03A4678-61D2-4F58-8F14-22420E74243F}" presName="composite" presStyleCnt="0"/>
      <dgm:spPr/>
    </dgm:pt>
    <dgm:pt modelId="{1C81DD3A-AD67-44B2-96F7-8B3DF2A79EB4}" type="pres">
      <dgm:prSet presAssocID="{C03A4678-61D2-4F58-8F14-22420E74243F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7BDC049B-F133-4C71-872D-4E8F8C1C3C12}" type="pres">
      <dgm:prSet presAssocID="{C03A4678-61D2-4F58-8F14-22420E74243F}" presName="descendantText" presStyleLbl="alignAcc1" presStyleIdx="4" presStyleCnt="7">
        <dgm:presLayoutVars>
          <dgm:bulletEnabled val="1"/>
        </dgm:presLayoutVars>
      </dgm:prSet>
      <dgm:spPr/>
    </dgm:pt>
    <dgm:pt modelId="{44C5E0E6-9B2B-46CB-88FD-8C318F784ADC}" type="pres">
      <dgm:prSet presAssocID="{CCF3234B-6844-48C4-B86D-953D788F8A9E}" presName="sp" presStyleCnt="0"/>
      <dgm:spPr/>
    </dgm:pt>
    <dgm:pt modelId="{D63EA447-7B4E-4B46-8198-5F8293ADFEFF}" type="pres">
      <dgm:prSet presAssocID="{F722E99A-5C6D-438C-834A-FD5AEE891A32}" presName="composite" presStyleCnt="0"/>
      <dgm:spPr/>
    </dgm:pt>
    <dgm:pt modelId="{EA6EA1E3-D19E-4FB6-AAF5-F36B0D632C0C}" type="pres">
      <dgm:prSet presAssocID="{F722E99A-5C6D-438C-834A-FD5AEE891A32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3DDE7858-B955-414B-B897-297473D43CDA}" type="pres">
      <dgm:prSet presAssocID="{F722E99A-5C6D-438C-834A-FD5AEE891A32}" presName="descendantText" presStyleLbl="alignAcc1" presStyleIdx="5" presStyleCnt="7">
        <dgm:presLayoutVars>
          <dgm:bulletEnabled val="1"/>
        </dgm:presLayoutVars>
      </dgm:prSet>
      <dgm:spPr/>
    </dgm:pt>
    <dgm:pt modelId="{B946FDC0-4BCA-4F49-A3A6-098CD408BDD1}" type="pres">
      <dgm:prSet presAssocID="{AE1719E2-89E5-44DA-A578-D5D86C952C00}" presName="sp" presStyleCnt="0"/>
      <dgm:spPr/>
    </dgm:pt>
    <dgm:pt modelId="{8FE379B0-576F-4E86-B185-8F82DF664058}" type="pres">
      <dgm:prSet presAssocID="{9D6005D7-9E63-44A3-851F-1ACE3E83AB8A}" presName="composite" presStyleCnt="0"/>
      <dgm:spPr/>
    </dgm:pt>
    <dgm:pt modelId="{BED3C50B-45D7-4BE4-9DB8-DCA2CE07406F}" type="pres">
      <dgm:prSet presAssocID="{9D6005D7-9E63-44A3-851F-1ACE3E83AB8A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49B82581-F94A-4E97-8AC9-758E9E0E23B0}" type="pres">
      <dgm:prSet presAssocID="{9D6005D7-9E63-44A3-851F-1ACE3E83AB8A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A4D46006-6744-4738-BD25-8E03CD49750B}" type="presOf" srcId="{8528C5E9-BC6A-4AB8-919A-B420B4E774FD}" destId="{0450697E-40E7-45E7-8D25-6D206AB4E451}" srcOrd="0" destOrd="0" presId="urn:microsoft.com/office/officeart/2005/8/layout/chevron2"/>
    <dgm:cxn modelId="{6A7B6814-7A3A-4766-B39A-A34A895EBA6E}" type="presOf" srcId="{97F990BC-6AD1-4843-AFA0-D98AD1FA3109}" destId="{08E99D25-E57A-4E29-A32A-ED7DA266C4B7}" srcOrd="0" destOrd="0" presId="urn:microsoft.com/office/officeart/2005/8/layout/chevron2"/>
    <dgm:cxn modelId="{27977721-3862-44F9-A2E8-D62194CF8FA0}" srcId="{97F990BC-6AD1-4843-AFA0-D98AD1FA3109}" destId="{62DE0367-1F2A-4666-95E9-33075437EDEE}" srcOrd="0" destOrd="0" parTransId="{EB2FBD5B-EFFB-48D6-A7F1-9DA0EC5558AC}" sibTransId="{60705802-03F2-4E7C-BC81-14F2483C7350}"/>
    <dgm:cxn modelId="{D1EBF922-2759-4EB6-A290-3B0B771735AC}" srcId="{B74B8B3F-0A16-4B33-8D3D-B1126B213DAD}" destId="{F722E99A-5C6D-438C-834A-FD5AEE891A32}" srcOrd="5" destOrd="0" parTransId="{FF1BB223-4081-4D9D-836E-E39E2174CCE6}" sibTransId="{AE1719E2-89E5-44DA-A578-D5D86C952C00}"/>
    <dgm:cxn modelId="{10E07A2E-E285-468D-B517-549A32189181}" type="presOf" srcId="{62DE0367-1F2A-4666-95E9-33075437EDEE}" destId="{06574A6A-6531-4C60-83FF-C07A42810A0C}" srcOrd="0" destOrd="0" presId="urn:microsoft.com/office/officeart/2005/8/layout/chevron2"/>
    <dgm:cxn modelId="{36E59D2E-78AD-4285-A646-08771D157EB9}" type="presOf" srcId="{E89E43B1-E70E-4856-ADC4-4EE8071954A5}" destId="{3DDE7858-B955-414B-B897-297473D43CDA}" srcOrd="0" destOrd="0" presId="urn:microsoft.com/office/officeart/2005/8/layout/chevron2"/>
    <dgm:cxn modelId="{77AAB061-19FB-4B60-878B-B922DD59DFA8}" type="presOf" srcId="{C03A4678-61D2-4F58-8F14-22420E74243F}" destId="{1C81DD3A-AD67-44B2-96F7-8B3DF2A79EB4}" srcOrd="0" destOrd="0" presId="urn:microsoft.com/office/officeart/2005/8/layout/chevron2"/>
    <dgm:cxn modelId="{C78D9446-4D97-4C5F-BBEC-2781AEF81E8E}" type="presOf" srcId="{B74B8B3F-0A16-4B33-8D3D-B1126B213DAD}" destId="{520EA5A3-B8FA-4B5D-84D0-239661AA2E6F}" srcOrd="0" destOrd="0" presId="urn:microsoft.com/office/officeart/2005/8/layout/chevron2"/>
    <dgm:cxn modelId="{EBB31770-DD2E-4936-8BB0-2C7EAFFB52CD}" type="presOf" srcId="{D3716959-1791-4FEE-8F6F-BC063487DA72}" destId="{7BDC049B-F133-4C71-872D-4E8F8C1C3C12}" srcOrd="0" destOrd="0" presId="urn:microsoft.com/office/officeart/2005/8/layout/chevron2"/>
    <dgm:cxn modelId="{49224E55-1BFB-4294-ABCB-B1E2E7E00884}" srcId="{B74B8B3F-0A16-4B33-8D3D-B1126B213DAD}" destId="{9D6005D7-9E63-44A3-851F-1ACE3E83AB8A}" srcOrd="6" destOrd="0" parTransId="{88768721-3CFA-4DBE-92EF-10C340D8C72A}" sibTransId="{93259715-18AA-476D-8959-BFC9E651F879}"/>
    <dgm:cxn modelId="{BADDDD75-62A8-4AE0-A038-B384F0D37130}" type="presOf" srcId="{F722E99A-5C6D-438C-834A-FD5AEE891A32}" destId="{EA6EA1E3-D19E-4FB6-AAF5-F36B0D632C0C}" srcOrd="0" destOrd="0" presId="urn:microsoft.com/office/officeart/2005/8/layout/chevron2"/>
    <dgm:cxn modelId="{FE1B1556-727D-46E3-8FC4-BB64C6460EFA}" srcId="{B74B8B3F-0A16-4B33-8D3D-B1126B213DAD}" destId="{C916204A-E7B3-49C9-A99C-F36F7916FAB0}" srcOrd="3" destOrd="0" parTransId="{4FAD5CC1-23D9-4FD1-A57D-FF86E1A636D7}" sibTransId="{44E3A685-8B75-42BE-BA72-529859791CD5}"/>
    <dgm:cxn modelId="{D4F8627A-A18E-40C7-9BDF-B2E6E0C7361D}" srcId="{C03A4678-61D2-4F58-8F14-22420E74243F}" destId="{D3716959-1791-4FEE-8F6F-BC063487DA72}" srcOrd="0" destOrd="0" parTransId="{3A60FAD0-EAB1-403E-942F-6613F6FBF58F}" sibTransId="{B222AF23-27B0-403E-A8B6-569B4C07B7E6}"/>
    <dgm:cxn modelId="{4BB30281-F6C6-4294-8F8A-C43078B525D3}" type="presOf" srcId="{8E119254-1889-479F-9A58-0A6B47772CFF}" destId="{49B82581-F94A-4E97-8AC9-758E9E0E23B0}" srcOrd="0" destOrd="0" presId="urn:microsoft.com/office/officeart/2005/8/layout/chevron2"/>
    <dgm:cxn modelId="{CB5C6E8D-DACA-4DD5-8092-BA28AE7FBC03}" type="presOf" srcId="{C916204A-E7B3-49C9-A99C-F36F7916FAB0}" destId="{C5CADBC7-E5B7-436E-8D49-1F52974B232A}" srcOrd="0" destOrd="0" presId="urn:microsoft.com/office/officeart/2005/8/layout/chevron2"/>
    <dgm:cxn modelId="{E3AEC799-B289-4713-A40C-7E2C40B97689}" type="presOf" srcId="{554FCA54-77F4-45EE-8F93-168BAFF2EB0C}" destId="{FE2145CD-C32D-4AA3-9E18-B3D7CA84DF83}" srcOrd="0" destOrd="0" presId="urn:microsoft.com/office/officeart/2005/8/layout/chevron2"/>
    <dgm:cxn modelId="{34B27AA3-8A30-4346-A19D-03ECC34A9465}" srcId="{9D6005D7-9E63-44A3-851F-1ACE3E83AB8A}" destId="{8E119254-1889-479F-9A58-0A6B47772CFF}" srcOrd="0" destOrd="0" parTransId="{84772ED1-FD4A-4676-B6A8-235EB1C6C159}" sibTransId="{00E856F2-2B39-4C8F-8FCA-401522F21F89}"/>
    <dgm:cxn modelId="{238051A6-910A-4BD4-9CF2-D59D96CCCEAD}" type="presOf" srcId="{A3C66FAF-29EE-4123-A3F6-612D34438A1B}" destId="{F664CF99-9267-4085-B290-8CE75C180B46}" srcOrd="0" destOrd="0" presId="urn:microsoft.com/office/officeart/2005/8/layout/chevron2"/>
    <dgm:cxn modelId="{ED6E2DA7-C7C1-4BA7-9F77-905B8EA6A3A9}" srcId="{B74B8B3F-0A16-4B33-8D3D-B1126B213DAD}" destId="{7D4AD342-C7C0-4A0E-94C2-CDC96A682E7B}" srcOrd="2" destOrd="0" parTransId="{E658163C-C6E0-488A-B37A-4958307FC529}" sibTransId="{434DBDBC-7C8A-4A8B-89F9-B93B42A5C9A5}"/>
    <dgm:cxn modelId="{DBFCF3AF-2A4B-44F9-ABE4-C5C3B880F08F}" srcId="{B74B8B3F-0A16-4B33-8D3D-B1126B213DAD}" destId="{8528C5E9-BC6A-4AB8-919A-B420B4E774FD}" srcOrd="0" destOrd="0" parTransId="{BAD71F93-C92D-4B9F-968D-91EF5AB73E1B}" sibTransId="{4DE6AA4E-C658-4ED8-AD5D-3CF4143F8ACA}"/>
    <dgm:cxn modelId="{1CBAB1B3-C525-4C02-B70A-49B9D00B050D}" srcId="{7D4AD342-C7C0-4A0E-94C2-CDC96A682E7B}" destId="{554FCA54-77F4-45EE-8F93-168BAFF2EB0C}" srcOrd="0" destOrd="0" parTransId="{E6F7BB0A-4A6C-4565-963B-C85407B4C319}" sibTransId="{B1C85F5A-DCA5-4C8F-A3BD-735A314E8D3F}"/>
    <dgm:cxn modelId="{86A7CAB5-1665-49BE-8372-C734A1E1A1AC}" srcId="{8528C5E9-BC6A-4AB8-919A-B420B4E774FD}" destId="{A3C66FAF-29EE-4123-A3F6-612D34438A1B}" srcOrd="0" destOrd="0" parTransId="{DD9B6688-C864-4477-8A66-9003B1F7B6A7}" sibTransId="{951E0111-A130-4A49-98BA-2AC97E525B9C}"/>
    <dgm:cxn modelId="{910B8EB9-906D-4B83-8AA1-E6F4FEB731C0}" type="presOf" srcId="{9D6005D7-9E63-44A3-851F-1ACE3E83AB8A}" destId="{BED3C50B-45D7-4BE4-9DB8-DCA2CE07406F}" srcOrd="0" destOrd="0" presId="urn:microsoft.com/office/officeart/2005/8/layout/chevron2"/>
    <dgm:cxn modelId="{3F5DD5BB-9269-476A-896F-C5F0482D07FB}" srcId="{F722E99A-5C6D-438C-834A-FD5AEE891A32}" destId="{E89E43B1-E70E-4856-ADC4-4EE8071954A5}" srcOrd="0" destOrd="0" parTransId="{3010DE18-073A-41CD-B86C-AD9523AB278E}" sibTransId="{54B71DBA-AA44-445A-8135-3E2306169F76}"/>
    <dgm:cxn modelId="{54C589C1-499F-416E-BDE0-8F8F03F2950D}" srcId="{B74B8B3F-0A16-4B33-8D3D-B1126B213DAD}" destId="{C03A4678-61D2-4F58-8F14-22420E74243F}" srcOrd="4" destOrd="0" parTransId="{8099F8BE-50FC-4917-B7AB-F8A151CC97B6}" sibTransId="{CCF3234B-6844-48C4-B86D-953D788F8A9E}"/>
    <dgm:cxn modelId="{65FAFEC3-0795-47AF-B341-E8DD819FD05E}" srcId="{B74B8B3F-0A16-4B33-8D3D-B1126B213DAD}" destId="{97F990BC-6AD1-4843-AFA0-D98AD1FA3109}" srcOrd="1" destOrd="0" parTransId="{5F60C68A-93C5-4F63-94AF-CF753911BD24}" sibTransId="{007511F4-B248-4A83-9B08-607B0FFD557A}"/>
    <dgm:cxn modelId="{E63AB2CF-9D4F-4C48-8161-A1CD65737A64}" type="presOf" srcId="{7D4AD342-C7C0-4A0E-94C2-CDC96A682E7B}" destId="{270ACFC6-F7BE-4D2D-906D-79D6327E2A35}" srcOrd="0" destOrd="0" presId="urn:microsoft.com/office/officeart/2005/8/layout/chevron2"/>
    <dgm:cxn modelId="{9E4E57DF-3A45-4979-AFDA-F4E43627E25B}" srcId="{C916204A-E7B3-49C9-A99C-F36F7916FAB0}" destId="{524F35D5-FDDE-4694-8A40-15C4EE7AC45F}" srcOrd="0" destOrd="0" parTransId="{0AF7D524-AE01-4A57-93D9-D9F9DA367267}" sibTransId="{9C4F4878-A8A3-4A5B-BE29-27FA1CEC6B52}"/>
    <dgm:cxn modelId="{8B80F2EC-D432-41CA-8367-4E763614896F}" type="presOf" srcId="{524F35D5-FDDE-4694-8A40-15C4EE7AC45F}" destId="{EAE55121-A129-4FE4-9DEF-FB165806C6A2}" srcOrd="0" destOrd="0" presId="urn:microsoft.com/office/officeart/2005/8/layout/chevron2"/>
    <dgm:cxn modelId="{BF54DF14-3A6F-481B-ADA0-3CC7DD8F014E}" type="presParOf" srcId="{520EA5A3-B8FA-4B5D-84D0-239661AA2E6F}" destId="{01A3E2DE-27DF-4779-9DD6-4A8E3FE8AB44}" srcOrd="0" destOrd="0" presId="urn:microsoft.com/office/officeart/2005/8/layout/chevron2"/>
    <dgm:cxn modelId="{D974B264-E810-462D-AD39-7215929A5CF0}" type="presParOf" srcId="{01A3E2DE-27DF-4779-9DD6-4A8E3FE8AB44}" destId="{0450697E-40E7-45E7-8D25-6D206AB4E451}" srcOrd="0" destOrd="0" presId="urn:microsoft.com/office/officeart/2005/8/layout/chevron2"/>
    <dgm:cxn modelId="{F48A65EA-3C58-4462-ADDE-D9B47D7DEE3A}" type="presParOf" srcId="{01A3E2DE-27DF-4779-9DD6-4A8E3FE8AB44}" destId="{F664CF99-9267-4085-B290-8CE75C180B46}" srcOrd="1" destOrd="0" presId="urn:microsoft.com/office/officeart/2005/8/layout/chevron2"/>
    <dgm:cxn modelId="{B45D9B60-C7E8-4EBA-9005-EFDCC5EBD36C}" type="presParOf" srcId="{520EA5A3-B8FA-4B5D-84D0-239661AA2E6F}" destId="{3BE2C37C-9E7D-48C7-BC78-74821E1B6F55}" srcOrd="1" destOrd="0" presId="urn:microsoft.com/office/officeart/2005/8/layout/chevron2"/>
    <dgm:cxn modelId="{C2041C1D-083B-457E-9FB8-7D6FF324702A}" type="presParOf" srcId="{520EA5A3-B8FA-4B5D-84D0-239661AA2E6F}" destId="{DC8CA06C-67B4-4045-B6A4-CD9793E0C1D3}" srcOrd="2" destOrd="0" presId="urn:microsoft.com/office/officeart/2005/8/layout/chevron2"/>
    <dgm:cxn modelId="{B1757762-673B-457D-BA5B-F5213DA4B834}" type="presParOf" srcId="{DC8CA06C-67B4-4045-B6A4-CD9793E0C1D3}" destId="{08E99D25-E57A-4E29-A32A-ED7DA266C4B7}" srcOrd="0" destOrd="0" presId="urn:microsoft.com/office/officeart/2005/8/layout/chevron2"/>
    <dgm:cxn modelId="{08F3BDE4-8335-44E5-82D4-43C1822C4F72}" type="presParOf" srcId="{DC8CA06C-67B4-4045-B6A4-CD9793E0C1D3}" destId="{06574A6A-6531-4C60-83FF-C07A42810A0C}" srcOrd="1" destOrd="0" presId="urn:microsoft.com/office/officeart/2005/8/layout/chevron2"/>
    <dgm:cxn modelId="{C4E2FC24-5996-4211-A120-A7D7CFD0D1C7}" type="presParOf" srcId="{520EA5A3-B8FA-4B5D-84D0-239661AA2E6F}" destId="{7834399F-11A8-4902-A96F-2D58548393FF}" srcOrd="3" destOrd="0" presId="urn:microsoft.com/office/officeart/2005/8/layout/chevron2"/>
    <dgm:cxn modelId="{35BF41F5-390E-4EC4-8D8E-7FE35EC3B5E1}" type="presParOf" srcId="{520EA5A3-B8FA-4B5D-84D0-239661AA2E6F}" destId="{CE5A54E2-0B91-428D-98E9-0FA7B66026C2}" srcOrd="4" destOrd="0" presId="urn:microsoft.com/office/officeart/2005/8/layout/chevron2"/>
    <dgm:cxn modelId="{A5D596E8-394E-4B95-92FC-34B6F87A32A5}" type="presParOf" srcId="{CE5A54E2-0B91-428D-98E9-0FA7B66026C2}" destId="{270ACFC6-F7BE-4D2D-906D-79D6327E2A35}" srcOrd="0" destOrd="0" presId="urn:microsoft.com/office/officeart/2005/8/layout/chevron2"/>
    <dgm:cxn modelId="{4D1761A7-5571-4804-BA88-310189BA7E90}" type="presParOf" srcId="{CE5A54E2-0B91-428D-98E9-0FA7B66026C2}" destId="{FE2145CD-C32D-4AA3-9E18-B3D7CA84DF83}" srcOrd="1" destOrd="0" presId="urn:microsoft.com/office/officeart/2005/8/layout/chevron2"/>
    <dgm:cxn modelId="{6272260A-82B0-4F40-8635-6C535EB393CC}" type="presParOf" srcId="{520EA5A3-B8FA-4B5D-84D0-239661AA2E6F}" destId="{4A99EE8E-8B75-4FAF-A4CD-1F9D89482A0B}" srcOrd="5" destOrd="0" presId="urn:microsoft.com/office/officeart/2005/8/layout/chevron2"/>
    <dgm:cxn modelId="{F4E3BEE4-D2D0-4223-A797-A2273CD6C23E}" type="presParOf" srcId="{520EA5A3-B8FA-4B5D-84D0-239661AA2E6F}" destId="{AC649931-22E4-482D-B3F1-2C024BDC3AB8}" srcOrd="6" destOrd="0" presId="urn:microsoft.com/office/officeart/2005/8/layout/chevron2"/>
    <dgm:cxn modelId="{F7A3ABEB-F970-4BED-9883-3D8DE55782F2}" type="presParOf" srcId="{AC649931-22E4-482D-B3F1-2C024BDC3AB8}" destId="{C5CADBC7-E5B7-436E-8D49-1F52974B232A}" srcOrd="0" destOrd="0" presId="urn:microsoft.com/office/officeart/2005/8/layout/chevron2"/>
    <dgm:cxn modelId="{B1415839-005A-44F9-8EE6-19EF78AADEA6}" type="presParOf" srcId="{AC649931-22E4-482D-B3F1-2C024BDC3AB8}" destId="{EAE55121-A129-4FE4-9DEF-FB165806C6A2}" srcOrd="1" destOrd="0" presId="urn:microsoft.com/office/officeart/2005/8/layout/chevron2"/>
    <dgm:cxn modelId="{F9D19D36-404F-4249-A221-53E8E9E6BED0}" type="presParOf" srcId="{520EA5A3-B8FA-4B5D-84D0-239661AA2E6F}" destId="{1D397C7F-5AE6-4639-AE6E-C15CB6442B61}" srcOrd="7" destOrd="0" presId="urn:microsoft.com/office/officeart/2005/8/layout/chevron2"/>
    <dgm:cxn modelId="{CF84AC3E-A56B-45BC-835D-D316E47698A4}" type="presParOf" srcId="{520EA5A3-B8FA-4B5D-84D0-239661AA2E6F}" destId="{D41328AA-5B65-4670-9696-2FBE6285D198}" srcOrd="8" destOrd="0" presId="urn:microsoft.com/office/officeart/2005/8/layout/chevron2"/>
    <dgm:cxn modelId="{2E9EE634-02EE-4C9C-B6E1-A0A3FDC2E4CD}" type="presParOf" srcId="{D41328AA-5B65-4670-9696-2FBE6285D198}" destId="{1C81DD3A-AD67-44B2-96F7-8B3DF2A79EB4}" srcOrd="0" destOrd="0" presId="urn:microsoft.com/office/officeart/2005/8/layout/chevron2"/>
    <dgm:cxn modelId="{D960F11F-25C2-494A-BC73-9A062F2D8A37}" type="presParOf" srcId="{D41328AA-5B65-4670-9696-2FBE6285D198}" destId="{7BDC049B-F133-4C71-872D-4E8F8C1C3C12}" srcOrd="1" destOrd="0" presId="urn:microsoft.com/office/officeart/2005/8/layout/chevron2"/>
    <dgm:cxn modelId="{372083B7-06B7-48CF-9B02-48A7D9280B8B}" type="presParOf" srcId="{520EA5A3-B8FA-4B5D-84D0-239661AA2E6F}" destId="{44C5E0E6-9B2B-46CB-88FD-8C318F784ADC}" srcOrd="9" destOrd="0" presId="urn:microsoft.com/office/officeart/2005/8/layout/chevron2"/>
    <dgm:cxn modelId="{BD9EAC03-C13B-45DF-89C6-5116E462C68D}" type="presParOf" srcId="{520EA5A3-B8FA-4B5D-84D0-239661AA2E6F}" destId="{D63EA447-7B4E-4B46-8198-5F8293ADFEFF}" srcOrd="10" destOrd="0" presId="urn:microsoft.com/office/officeart/2005/8/layout/chevron2"/>
    <dgm:cxn modelId="{2BED8951-DB52-49AD-ABE0-CAB2B82AB177}" type="presParOf" srcId="{D63EA447-7B4E-4B46-8198-5F8293ADFEFF}" destId="{EA6EA1E3-D19E-4FB6-AAF5-F36B0D632C0C}" srcOrd="0" destOrd="0" presId="urn:microsoft.com/office/officeart/2005/8/layout/chevron2"/>
    <dgm:cxn modelId="{437D91BE-39E9-40C7-859E-96686781F535}" type="presParOf" srcId="{D63EA447-7B4E-4B46-8198-5F8293ADFEFF}" destId="{3DDE7858-B955-414B-B897-297473D43CDA}" srcOrd="1" destOrd="0" presId="urn:microsoft.com/office/officeart/2005/8/layout/chevron2"/>
    <dgm:cxn modelId="{3070F31A-6406-4159-9155-11A0855A9BE5}" type="presParOf" srcId="{520EA5A3-B8FA-4B5D-84D0-239661AA2E6F}" destId="{B946FDC0-4BCA-4F49-A3A6-098CD408BDD1}" srcOrd="11" destOrd="0" presId="urn:microsoft.com/office/officeart/2005/8/layout/chevron2"/>
    <dgm:cxn modelId="{93E68995-497D-4120-A6D3-C164591B3254}" type="presParOf" srcId="{520EA5A3-B8FA-4B5D-84D0-239661AA2E6F}" destId="{8FE379B0-576F-4E86-B185-8F82DF664058}" srcOrd="12" destOrd="0" presId="urn:microsoft.com/office/officeart/2005/8/layout/chevron2"/>
    <dgm:cxn modelId="{F98747AF-FA30-473B-8E26-D3BA3716FEB4}" type="presParOf" srcId="{8FE379B0-576F-4E86-B185-8F82DF664058}" destId="{BED3C50B-45D7-4BE4-9DB8-DCA2CE07406F}" srcOrd="0" destOrd="0" presId="urn:microsoft.com/office/officeart/2005/8/layout/chevron2"/>
    <dgm:cxn modelId="{1AC11010-4549-4880-9428-6BBBAE6A3930}" type="presParOf" srcId="{8FE379B0-576F-4E86-B185-8F82DF664058}" destId="{49B82581-F94A-4E97-8AC9-758E9E0E23B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4B8B3F-0A16-4B33-8D3D-B1126B213DAD}" type="doc">
      <dgm:prSet loTypeId="urn:microsoft.com/office/officeart/2005/8/layout/chevron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528C5E9-BC6A-4AB8-919A-B420B4E774FD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BAD71F93-C92D-4B9F-968D-91EF5AB73E1B}" type="parTrans" cxnId="{DBFCF3AF-2A4B-44F9-ABE4-C5C3B880F08F}">
      <dgm:prSet/>
      <dgm:spPr/>
      <dgm:t>
        <a:bodyPr/>
        <a:lstStyle/>
        <a:p>
          <a:endParaRPr lang="en-US"/>
        </a:p>
      </dgm:t>
    </dgm:pt>
    <dgm:pt modelId="{4DE6AA4E-C658-4ED8-AD5D-3CF4143F8ACA}" type="sibTrans" cxnId="{DBFCF3AF-2A4B-44F9-ABE4-C5C3B880F08F}">
      <dgm:prSet/>
      <dgm:spPr/>
      <dgm:t>
        <a:bodyPr/>
        <a:lstStyle/>
        <a:p>
          <a:endParaRPr lang="en-US"/>
        </a:p>
      </dgm:t>
    </dgm:pt>
    <dgm:pt modelId="{A3C66FAF-29EE-4123-A3F6-612D34438A1B}">
      <dgm:prSet phldrT="[Text]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dirty="0"/>
            <a:t>Initial Screening Policies for Applications</a:t>
          </a:r>
        </a:p>
      </dgm:t>
    </dgm:pt>
    <dgm:pt modelId="{DD9B6688-C864-4477-8A66-9003B1F7B6A7}" type="parTrans" cxnId="{86A7CAB5-1665-49BE-8372-C734A1E1A1AC}">
      <dgm:prSet/>
      <dgm:spPr/>
      <dgm:t>
        <a:bodyPr/>
        <a:lstStyle/>
        <a:p>
          <a:endParaRPr lang="en-US"/>
        </a:p>
      </dgm:t>
    </dgm:pt>
    <dgm:pt modelId="{951E0111-A130-4A49-98BA-2AC97E525B9C}" type="sibTrans" cxnId="{86A7CAB5-1665-49BE-8372-C734A1E1A1AC}">
      <dgm:prSet/>
      <dgm:spPr/>
      <dgm:t>
        <a:bodyPr/>
        <a:lstStyle/>
        <a:p>
          <a:endParaRPr lang="en-US"/>
        </a:p>
      </dgm:t>
    </dgm:pt>
    <dgm:pt modelId="{97F990BC-6AD1-4843-AFA0-D98AD1FA3109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5F60C68A-93C5-4F63-94AF-CF753911BD24}" type="parTrans" cxnId="{65FAFEC3-0795-47AF-B341-E8DD819FD05E}">
      <dgm:prSet/>
      <dgm:spPr/>
      <dgm:t>
        <a:bodyPr/>
        <a:lstStyle/>
        <a:p>
          <a:endParaRPr lang="en-US"/>
        </a:p>
      </dgm:t>
    </dgm:pt>
    <dgm:pt modelId="{007511F4-B248-4A83-9B08-607B0FFD557A}" type="sibTrans" cxnId="{65FAFEC3-0795-47AF-B341-E8DD819FD05E}">
      <dgm:prSet/>
      <dgm:spPr/>
      <dgm:t>
        <a:bodyPr/>
        <a:lstStyle/>
        <a:p>
          <a:endParaRPr lang="en-US"/>
        </a:p>
      </dgm:t>
    </dgm:pt>
    <dgm:pt modelId="{62DE0367-1F2A-4666-95E9-33075437EDEE}">
      <dgm:prSet phldrT="[Text]"/>
      <dgm:spPr/>
      <dgm:t>
        <a:bodyPr/>
        <a:lstStyle/>
        <a:p>
          <a:r>
            <a:rPr lang="en-US" dirty="0"/>
            <a:t>Date of Claim</a:t>
          </a:r>
        </a:p>
      </dgm:t>
    </dgm:pt>
    <dgm:pt modelId="{EB2FBD5B-EFFB-48D6-A7F1-9DA0EC5558AC}" type="parTrans" cxnId="{27977721-3862-44F9-A2E8-D62194CF8FA0}">
      <dgm:prSet/>
      <dgm:spPr/>
      <dgm:t>
        <a:bodyPr/>
        <a:lstStyle/>
        <a:p>
          <a:endParaRPr lang="en-US"/>
        </a:p>
      </dgm:t>
    </dgm:pt>
    <dgm:pt modelId="{60705802-03F2-4E7C-BC81-14F2483C7350}" type="sibTrans" cxnId="{27977721-3862-44F9-A2E8-D62194CF8FA0}">
      <dgm:prSet/>
      <dgm:spPr/>
      <dgm:t>
        <a:bodyPr/>
        <a:lstStyle/>
        <a:p>
          <a:endParaRPr lang="en-US"/>
        </a:p>
      </dgm:t>
    </dgm:pt>
    <dgm:pt modelId="{7D4AD342-C7C0-4A0E-94C2-CDC96A682E7B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E658163C-C6E0-488A-B37A-4958307FC529}" type="parTrans" cxnId="{ED6E2DA7-C7C1-4BA7-9F77-905B8EA6A3A9}">
      <dgm:prSet/>
      <dgm:spPr/>
      <dgm:t>
        <a:bodyPr/>
        <a:lstStyle/>
        <a:p>
          <a:endParaRPr lang="en-US"/>
        </a:p>
      </dgm:t>
    </dgm:pt>
    <dgm:pt modelId="{434DBDBC-7C8A-4A8B-89F9-B93B42A5C9A5}" type="sibTrans" cxnId="{ED6E2DA7-C7C1-4BA7-9F77-905B8EA6A3A9}">
      <dgm:prSet/>
      <dgm:spPr/>
      <dgm:t>
        <a:bodyPr/>
        <a:lstStyle/>
        <a:p>
          <a:endParaRPr lang="en-US"/>
        </a:p>
      </dgm:t>
    </dgm:pt>
    <dgm:pt modelId="{554FCA54-77F4-45EE-8F93-168BAFF2EB0C}">
      <dgm:prSet phldrT="[Text]"/>
      <dgm:spPr/>
      <dgm:t>
        <a:bodyPr/>
        <a:lstStyle/>
        <a:p>
          <a:r>
            <a:rPr lang="en-US" dirty="0"/>
            <a:t>End Products (EP) Codes</a:t>
          </a:r>
        </a:p>
      </dgm:t>
    </dgm:pt>
    <dgm:pt modelId="{E6F7BB0A-4A6C-4565-963B-C85407B4C319}" type="parTrans" cxnId="{1CBAB1B3-C525-4C02-B70A-49B9D00B050D}">
      <dgm:prSet/>
      <dgm:spPr/>
      <dgm:t>
        <a:bodyPr/>
        <a:lstStyle/>
        <a:p>
          <a:endParaRPr lang="en-US"/>
        </a:p>
      </dgm:t>
    </dgm:pt>
    <dgm:pt modelId="{B1C85F5A-DCA5-4C8F-A3BD-735A314E8D3F}" type="sibTrans" cxnId="{1CBAB1B3-C525-4C02-B70A-49B9D00B050D}">
      <dgm:prSet/>
      <dgm:spPr/>
      <dgm:t>
        <a:bodyPr/>
        <a:lstStyle/>
        <a:p>
          <a:endParaRPr lang="en-US"/>
        </a:p>
      </dgm:t>
    </dgm:pt>
    <dgm:pt modelId="{C03A4678-61D2-4F58-8F14-22420E74243F}">
      <dgm:prSet phldrT="[Text]"/>
      <dgm:spPr/>
      <dgm:t>
        <a:bodyPr/>
        <a:lstStyle/>
        <a:p>
          <a:r>
            <a:rPr lang="en-US" dirty="0"/>
            <a:t>5</a:t>
          </a:r>
        </a:p>
      </dgm:t>
    </dgm:pt>
    <dgm:pt modelId="{CCF3234B-6844-48C4-B86D-953D788F8A9E}" type="sibTrans" cxnId="{54C589C1-499F-416E-BDE0-8F8F03F2950D}">
      <dgm:prSet/>
      <dgm:spPr/>
      <dgm:t>
        <a:bodyPr/>
        <a:lstStyle/>
        <a:p>
          <a:endParaRPr lang="en-US"/>
        </a:p>
      </dgm:t>
    </dgm:pt>
    <dgm:pt modelId="{8099F8BE-50FC-4917-B7AB-F8A151CC97B6}" type="parTrans" cxnId="{54C589C1-499F-416E-BDE0-8F8F03F2950D}">
      <dgm:prSet/>
      <dgm:spPr/>
      <dgm:t>
        <a:bodyPr/>
        <a:lstStyle/>
        <a:p>
          <a:endParaRPr lang="en-US"/>
        </a:p>
      </dgm:t>
    </dgm:pt>
    <dgm:pt modelId="{C916204A-E7B3-49C9-A99C-F36F7916FAB0}">
      <dgm:prSet phldrT="[Text]"/>
      <dgm:spPr/>
      <dgm:t>
        <a:bodyPr/>
        <a:lstStyle/>
        <a:p>
          <a:r>
            <a:rPr lang="en-US" dirty="0"/>
            <a:t>4</a:t>
          </a:r>
        </a:p>
      </dgm:t>
    </dgm:pt>
    <dgm:pt modelId="{4FAD5CC1-23D9-4FD1-A57D-FF86E1A636D7}" type="parTrans" cxnId="{FE1B1556-727D-46E3-8FC4-BB64C6460EFA}">
      <dgm:prSet/>
      <dgm:spPr/>
      <dgm:t>
        <a:bodyPr/>
        <a:lstStyle/>
        <a:p>
          <a:endParaRPr lang="en-US"/>
        </a:p>
      </dgm:t>
    </dgm:pt>
    <dgm:pt modelId="{44E3A685-8B75-42BE-BA72-529859791CD5}" type="sibTrans" cxnId="{FE1B1556-727D-46E3-8FC4-BB64C6460EFA}">
      <dgm:prSet/>
      <dgm:spPr/>
      <dgm:t>
        <a:bodyPr/>
        <a:lstStyle/>
        <a:p>
          <a:endParaRPr lang="en-US"/>
        </a:p>
      </dgm:t>
    </dgm:pt>
    <dgm:pt modelId="{524F35D5-FDDE-4694-8A40-15C4EE7AC45F}">
      <dgm:prSet phldrT="[Text]"/>
      <dgm:spPr/>
      <dgm:t>
        <a:bodyPr/>
        <a:lstStyle/>
        <a:p>
          <a:r>
            <a:rPr lang="en-US" dirty="0"/>
            <a:t>Establish a Claim (CEST)</a:t>
          </a:r>
        </a:p>
      </dgm:t>
    </dgm:pt>
    <dgm:pt modelId="{0AF7D524-AE01-4A57-93D9-D9F9DA367267}" type="parTrans" cxnId="{9E4E57DF-3A45-4979-AFDA-F4E43627E25B}">
      <dgm:prSet/>
      <dgm:spPr/>
      <dgm:t>
        <a:bodyPr/>
        <a:lstStyle/>
        <a:p>
          <a:endParaRPr lang="en-US"/>
        </a:p>
      </dgm:t>
    </dgm:pt>
    <dgm:pt modelId="{9C4F4878-A8A3-4A5B-BE29-27FA1CEC6B52}" type="sibTrans" cxnId="{9E4E57DF-3A45-4979-AFDA-F4E43627E25B}">
      <dgm:prSet/>
      <dgm:spPr/>
      <dgm:t>
        <a:bodyPr/>
        <a:lstStyle/>
        <a:p>
          <a:endParaRPr lang="en-US"/>
        </a:p>
      </dgm:t>
    </dgm:pt>
    <dgm:pt modelId="{D3716959-1791-4FEE-8F6F-BC063487DA72}">
      <dgm:prSet phldrT="[Text]"/>
      <dgm:spPr/>
      <dgm:t>
        <a:bodyPr/>
        <a:lstStyle/>
        <a:p>
          <a:r>
            <a:rPr lang="en-US" dirty="0"/>
            <a:t>Types of Claims and Priority Processing</a:t>
          </a:r>
        </a:p>
      </dgm:t>
    </dgm:pt>
    <dgm:pt modelId="{3A60FAD0-EAB1-403E-942F-6613F6FBF58F}" type="parTrans" cxnId="{D4F8627A-A18E-40C7-9BDF-B2E6E0C7361D}">
      <dgm:prSet/>
      <dgm:spPr/>
      <dgm:t>
        <a:bodyPr/>
        <a:lstStyle/>
        <a:p>
          <a:endParaRPr lang="en-US"/>
        </a:p>
      </dgm:t>
    </dgm:pt>
    <dgm:pt modelId="{B222AF23-27B0-403E-A8B6-569B4C07B7E6}" type="sibTrans" cxnId="{D4F8627A-A18E-40C7-9BDF-B2E6E0C7361D}">
      <dgm:prSet/>
      <dgm:spPr/>
      <dgm:t>
        <a:bodyPr/>
        <a:lstStyle/>
        <a:p>
          <a:endParaRPr lang="en-US"/>
        </a:p>
      </dgm:t>
    </dgm:pt>
    <dgm:pt modelId="{F722E99A-5C6D-438C-834A-FD5AEE891A32}">
      <dgm:prSet phldrT="[Text]"/>
      <dgm:spPr/>
      <dgm:t>
        <a:bodyPr/>
        <a:lstStyle/>
        <a:p>
          <a:r>
            <a:rPr lang="en-US" dirty="0"/>
            <a:t>6</a:t>
          </a:r>
        </a:p>
      </dgm:t>
    </dgm:pt>
    <dgm:pt modelId="{FF1BB223-4081-4D9D-836E-E39E2174CCE6}" type="parTrans" cxnId="{D1EBF922-2759-4EB6-A290-3B0B771735AC}">
      <dgm:prSet/>
      <dgm:spPr/>
      <dgm:t>
        <a:bodyPr/>
        <a:lstStyle/>
        <a:p>
          <a:endParaRPr lang="en-US"/>
        </a:p>
      </dgm:t>
    </dgm:pt>
    <dgm:pt modelId="{AE1719E2-89E5-44DA-A578-D5D86C952C00}" type="sibTrans" cxnId="{D1EBF922-2759-4EB6-A290-3B0B771735AC}">
      <dgm:prSet/>
      <dgm:spPr/>
      <dgm:t>
        <a:bodyPr/>
        <a:lstStyle/>
        <a:p>
          <a:endParaRPr lang="en-US"/>
        </a:p>
      </dgm:t>
    </dgm:pt>
    <dgm:pt modelId="{E89E43B1-E70E-4856-ADC4-4EE8071954A5}">
      <dgm:prSet phldrT="[Text]"/>
      <dgm:spPr/>
      <dgm:t>
        <a:bodyPr/>
        <a:lstStyle/>
        <a:p>
          <a:r>
            <a:rPr lang="en-US" dirty="0"/>
            <a:t>VA Representation and Third Party Authorization</a:t>
          </a:r>
        </a:p>
      </dgm:t>
    </dgm:pt>
    <dgm:pt modelId="{3010DE18-073A-41CD-B86C-AD9523AB278E}" type="parTrans" cxnId="{3F5DD5BB-9269-476A-896F-C5F0482D07FB}">
      <dgm:prSet/>
      <dgm:spPr/>
      <dgm:t>
        <a:bodyPr/>
        <a:lstStyle/>
        <a:p>
          <a:endParaRPr lang="en-US"/>
        </a:p>
      </dgm:t>
    </dgm:pt>
    <dgm:pt modelId="{54B71DBA-AA44-445A-8135-3E2306169F76}" type="sibTrans" cxnId="{3F5DD5BB-9269-476A-896F-C5F0482D07FB}">
      <dgm:prSet/>
      <dgm:spPr/>
      <dgm:t>
        <a:bodyPr/>
        <a:lstStyle/>
        <a:p>
          <a:endParaRPr lang="en-US"/>
        </a:p>
      </dgm:t>
    </dgm:pt>
    <dgm:pt modelId="{9D6005D7-9E63-44A3-851F-1ACE3E83AB8A}">
      <dgm:prSet phldrT="[Text]"/>
      <dgm:spPr/>
      <dgm:t>
        <a:bodyPr/>
        <a:lstStyle/>
        <a:p>
          <a:r>
            <a:rPr lang="en-US" dirty="0"/>
            <a:t>7</a:t>
          </a:r>
        </a:p>
      </dgm:t>
    </dgm:pt>
    <dgm:pt modelId="{88768721-3CFA-4DBE-92EF-10C340D8C72A}" type="parTrans" cxnId="{49224E55-1BFB-4294-ABCB-B1E2E7E00884}">
      <dgm:prSet/>
      <dgm:spPr/>
      <dgm:t>
        <a:bodyPr/>
        <a:lstStyle/>
        <a:p>
          <a:endParaRPr lang="en-US"/>
        </a:p>
      </dgm:t>
    </dgm:pt>
    <dgm:pt modelId="{93259715-18AA-476D-8959-BFC9E651F879}" type="sibTrans" cxnId="{49224E55-1BFB-4294-ABCB-B1E2E7E00884}">
      <dgm:prSet/>
      <dgm:spPr/>
      <dgm:t>
        <a:bodyPr/>
        <a:lstStyle/>
        <a:p>
          <a:endParaRPr lang="en-US"/>
        </a:p>
      </dgm:t>
    </dgm:pt>
    <dgm:pt modelId="{8E119254-1889-479F-9A58-0A6B47772CFF}">
      <dgm:prSet phldrT="[Text]"/>
      <dgm:spPr/>
      <dgm:t>
        <a:bodyPr/>
        <a:lstStyle/>
        <a:p>
          <a:r>
            <a:rPr lang="en-US" dirty="0"/>
            <a:t>Initial Screening and Claims Establishment Knowledge Check Prep</a:t>
          </a:r>
        </a:p>
      </dgm:t>
    </dgm:pt>
    <dgm:pt modelId="{84772ED1-FD4A-4676-B6A8-235EB1C6C159}" type="parTrans" cxnId="{34B27AA3-8A30-4346-A19D-03ECC34A9465}">
      <dgm:prSet/>
      <dgm:spPr/>
      <dgm:t>
        <a:bodyPr/>
        <a:lstStyle/>
        <a:p>
          <a:endParaRPr lang="en-US"/>
        </a:p>
      </dgm:t>
    </dgm:pt>
    <dgm:pt modelId="{00E856F2-2B39-4C8F-8FCA-401522F21F89}" type="sibTrans" cxnId="{34B27AA3-8A30-4346-A19D-03ECC34A9465}">
      <dgm:prSet/>
      <dgm:spPr/>
      <dgm:t>
        <a:bodyPr/>
        <a:lstStyle/>
        <a:p>
          <a:endParaRPr lang="en-US"/>
        </a:p>
      </dgm:t>
    </dgm:pt>
    <dgm:pt modelId="{520EA5A3-B8FA-4B5D-84D0-239661AA2E6F}" type="pres">
      <dgm:prSet presAssocID="{B74B8B3F-0A16-4B33-8D3D-B1126B213DAD}" presName="linearFlow" presStyleCnt="0">
        <dgm:presLayoutVars>
          <dgm:dir/>
          <dgm:animLvl val="lvl"/>
          <dgm:resizeHandles val="exact"/>
        </dgm:presLayoutVars>
      </dgm:prSet>
      <dgm:spPr/>
    </dgm:pt>
    <dgm:pt modelId="{01A3E2DE-27DF-4779-9DD6-4A8E3FE8AB44}" type="pres">
      <dgm:prSet presAssocID="{8528C5E9-BC6A-4AB8-919A-B420B4E774FD}" presName="composite" presStyleCnt="0"/>
      <dgm:spPr/>
    </dgm:pt>
    <dgm:pt modelId="{0450697E-40E7-45E7-8D25-6D206AB4E451}" type="pres">
      <dgm:prSet presAssocID="{8528C5E9-BC6A-4AB8-919A-B420B4E774FD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F664CF99-9267-4085-B290-8CE75C180B46}" type="pres">
      <dgm:prSet presAssocID="{8528C5E9-BC6A-4AB8-919A-B420B4E774FD}" presName="descendantText" presStyleLbl="alignAcc1" presStyleIdx="0" presStyleCnt="7">
        <dgm:presLayoutVars>
          <dgm:bulletEnabled val="1"/>
        </dgm:presLayoutVars>
      </dgm:prSet>
      <dgm:spPr/>
    </dgm:pt>
    <dgm:pt modelId="{3BE2C37C-9E7D-48C7-BC78-74821E1B6F55}" type="pres">
      <dgm:prSet presAssocID="{4DE6AA4E-C658-4ED8-AD5D-3CF4143F8ACA}" presName="sp" presStyleCnt="0"/>
      <dgm:spPr/>
    </dgm:pt>
    <dgm:pt modelId="{DC8CA06C-67B4-4045-B6A4-CD9793E0C1D3}" type="pres">
      <dgm:prSet presAssocID="{97F990BC-6AD1-4843-AFA0-D98AD1FA3109}" presName="composite" presStyleCnt="0"/>
      <dgm:spPr/>
    </dgm:pt>
    <dgm:pt modelId="{08E99D25-E57A-4E29-A32A-ED7DA266C4B7}" type="pres">
      <dgm:prSet presAssocID="{97F990BC-6AD1-4843-AFA0-D98AD1FA3109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06574A6A-6531-4C60-83FF-C07A42810A0C}" type="pres">
      <dgm:prSet presAssocID="{97F990BC-6AD1-4843-AFA0-D98AD1FA3109}" presName="descendantText" presStyleLbl="alignAcc1" presStyleIdx="1" presStyleCnt="7">
        <dgm:presLayoutVars>
          <dgm:bulletEnabled val="1"/>
        </dgm:presLayoutVars>
      </dgm:prSet>
      <dgm:spPr/>
    </dgm:pt>
    <dgm:pt modelId="{7834399F-11A8-4902-A96F-2D58548393FF}" type="pres">
      <dgm:prSet presAssocID="{007511F4-B248-4A83-9B08-607B0FFD557A}" presName="sp" presStyleCnt="0"/>
      <dgm:spPr/>
    </dgm:pt>
    <dgm:pt modelId="{CE5A54E2-0B91-428D-98E9-0FA7B66026C2}" type="pres">
      <dgm:prSet presAssocID="{7D4AD342-C7C0-4A0E-94C2-CDC96A682E7B}" presName="composite" presStyleCnt="0"/>
      <dgm:spPr/>
    </dgm:pt>
    <dgm:pt modelId="{270ACFC6-F7BE-4D2D-906D-79D6327E2A35}" type="pres">
      <dgm:prSet presAssocID="{7D4AD342-C7C0-4A0E-94C2-CDC96A682E7B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FE2145CD-C32D-4AA3-9E18-B3D7CA84DF83}" type="pres">
      <dgm:prSet presAssocID="{7D4AD342-C7C0-4A0E-94C2-CDC96A682E7B}" presName="descendantText" presStyleLbl="alignAcc1" presStyleIdx="2" presStyleCnt="7">
        <dgm:presLayoutVars>
          <dgm:bulletEnabled val="1"/>
        </dgm:presLayoutVars>
      </dgm:prSet>
      <dgm:spPr/>
    </dgm:pt>
    <dgm:pt modelId="{4A99EE8E-8B75-4FAF-A4CD-1F9D89482A0B}" type="pres">
      <dgm:prSet presAssocID="{434DBDBC-7C8A-4A8B-89F9-B93B42A5C9A5}" presName="sp" presStyleCnt="0"/>
      <dgm:spPr/>
    </dgm:pt>
    <dgm:pt modelId="{AC649931-22E4-482D-B3F1-2C024BDC3AB8}" type="pres">
      <dgm:prSet presAssocID="{C916204A-E7B3-49C9-A99C-F36F7916FAB0}" presName="composite" presStyleCnt="0"/>
      <dgm:spPr/>
    </dgm:pt>
    <dgm:pt modelId="{C5CADBC7-E5B7-436E-8D49-1F52974B232A}" type="pres">
      <dgm:prSet presAssocID="{C916204A-E7B3-49C9-A99C-F36F7916FAB0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EAE55121-A129-4FE4-9DEF-FB165806C6A2}" type="pres">
      <dgm:prSet presAssocID="{C916204A-E7B3-49C9-A99C-F36F7916FAB0}" presName="descendantText" presStyleLbl="alignAcc1" presStyleIdx="3" presStyleCnt="7">
        <dgm:presLayoutVars>
          <dgm:bulletEnabled val="1"/>
        </dgm:presLayoutVars>
      </dgm:prSet>
      <dgm:spPr/>
    </dgm:pt>
    <dgm:pt modelId="{1D397C7F-5AE6-4639-AE6E-C15CB6442B61}" type="pres">
      <dgm:prSet presAssocID="{44E3A685-8B75-42BE-BA72-529859791CD5}" presName="sp" presStyleCnt="0"/>
      <dgm:spPr/>
    </dgm:pt>
    <dgm:pt modelId="{D41328AA-5B65-4670-9696-2FBE6285D198}" type="pres">
      <dgm:prSet presAssocID="{C03A4678-61D2-4F58-8F14-22420E74243F}" presName="composite" presStyleCnt="0"/>
      <dgm:spPr/>
    </dgm:pt>
    <dgm:pt modelId="{1C81DD3A-AD67-44B2-96F7-8B3DF2A79EB4}" type="pres">
      <dgm:prSet presAssocID="{C03A4678-61D2-4F58-8F14-22420E74243F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7BDC049B-F133-4C71-872D-4E8F8C1C3C12}" type="pres">
      <dgm:prSet presAssocID="{C03A4678-61D2-4F58-8F14-22420E74243F}" presName="descendantText" presStyleLbl="alignAcc1" presStyleIdx="4" presStyleCnt="7">
        <dgm:presLayoutVars>
          <dgm:bulletEnabled val="1"/>
        </dgm:presLayoutVars>
      </dgm:prSet>
      <dgm:spPr/>
    </dgm:pt>
    <dgm:pt modelId="{44C5E0E6-9B2B-46CB-88FD-8C318F784ADC}" type="pres">
      <dgm:prSet presAssocID="{CCF3234B-6844-48C4-B86D-953D788F8A9E}" presName="sp" presStyleCnt="0"/>
      <dgm:spPr/>
    </dgm:pt>
    <dgm:pt modelId="{D63EA447-7B4E-4B46-8198-5F8293ADFEFF}" type="pres">
      <dgm:prSet presAssocID="{F722E99A-5C6D-438C-834A-FD5AEE891A32}" presName="composite" presStyleCnt="0"/>
      <dgm:spPr/>
    </dgm:pt>
    <dgm:pt modelId="{EA6EA1E3-D19E-4FB6-AAF5-F36B0D632C0C}" type="pres">
      <dgm:prSet presAssocID="{F722E99A-5C6D-438C-834A-FD5AEE891A32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3DDE7858-B955-414B-B897-297473D43CDA}" type="pres">
      <dgm:prSet presAssocID="{F722E99A-5C6D-438C-834A-FD5AEE891A32}" presName="descendantText" presStyleLbl="alignAcc1" presStyleIdx="5" presStyleCnt="7">
        <dgm:presLayoutVars>
          <dgm:bulletEnabled val="1"/>
        </dgm:presLayoutVars>
      </dgm:prSet>
      <dgm:spPr/>
    </dgm:pt>
    <dgm:pt modelId="{B946FDC0-4BCA-4F49-A3A6-098CD408BDD1}" type="pres">
      <dgm:prSet presAssocID="{AE1719E2-89E5-44DA-A578-D5D86C952C00}" presName="sp" presStyleCnt="0"/>
      <dgm:spPr/>
    </dgm:pt>
    <dgm:pt modelId="{8FE379B0-576F-4E86-B185-8F82DF664058}" type="pres">
      <dgm:prSet presAssocID="{9D6005D7-9E63-44A3-851F-1ACE3E83AB8A}" presName="composite" presStyleCnt="0"/>
      <dgm:spPr/>
    </dgm:pt>
    <dgm:pt modelId="{BED3C50B-45D7-4BE4-9DB8-DCA2CE07406F}" type="pres">
      <dgm:prSet presAssocID="{9D6005D7-9E63-44A3-851F-1ACE3E83AB8A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49B82581-F94A-4E97-8AC9-758E9E0E23B0}" type="pres">
      <dgm:prSet presAssocID="{9D6005D7-9E63-44A3-851F-1ACE3E83AB8A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FF27700D-C664-40AD-953A-0E32AF9BFDCE}" type="presOf" srcId="{524F35D5-FDDE-4694-8A40-15C4EE7AC45F}" destId="{EAE55121-A129-4FE4-9DEF-FB165806C6A2}" srcOrd="0" destOrd="0" presId="urn:microsoft.com/office/officeart/2005/8/layout/chevron2"/>
    <dgm:cxn modelId="{27977721-3862-44F9-A2E8-D62194CF8FA0}" srcId="{97F990BC-6AD1-4843-AFA0-D98AD1FA3109}" destId="{62DE0367-1F2A-4666-95E9-33075437EDEE}" srcOrd="0" destOrd="0" parTransId="{EB2FBD5B-EFFB-48D6-A7F1-9DA0EC5558AC}" sibTransId="{60705802-03F2-4E7C-BC81-14F2483C7350}"/>
    <dgm:cxn modelId="{D1EBF922-2759-4EB6-A290-3B0B771735AC}" srcId="{B74B8B3F-0A16-4B33-8D3D-B1126B213DAD}" destId="{F722E99A-5C6D-438C-834A-FD5AEE891A32}" srcOrd="5" destOrd="0" parTransId="{FF1BB223-4081-4D9D-836E-E39E2174CCE6}" sibTransId="{AE1719E2-89E5-44DA-A578-D5D86C952C00}"/>
    <dgm:cxn modelId="{E8FC8836-34C0-442F-929A-DA0F588E013F}" type="presOf" srcId="{8E119254-1889-479F-9A58-0A6B47772CFF}" destId="{49B82581-F94A-4E97-8AC9-758E9E0E23B0}" srcOrd="0" destOrd="0" presId="urn:microsoft.com/office/officeart/2005/8/layout/chevron2"/>
    <dgm:cxn modelId="{C356A639-8682-4108-A5C0-A3BCC868CD23}" type="presOf" srcId="{D3716959-1791-4FEE-8F6F-BC063487DA72}" destId="{7BDC049B-F133-4C71-872D-4E8F8C1C3C12}" srcOrd="0" destOrd="0" presId="urn:microsoft.com/office/officeart/2005/8/layout/chevron2"/>
    <dgm:cxn modelId="{AC169770-9D59-449A-988B-9091772040B3}" type="presOf" srcId="{9D6005D7-9E63-44A3-851F-1ACE3E83AB8A}" destId="{BED3C50B-45D7-4BE4-9DB8-DCA2CE07406F}" srcOrd="0" destOrd="0" presId="urn:microsoft.com/office/officeart/2005/8/layout/chevron2"/>
    <dgm:cxn modelId="{49224E55-1BFB-4294-ABCB-B1E2E7E00884}" srcId="{B74B8B3F-0A16-4B33-8D3D-B1126B213DAD}" destId="{9D6005D7-9E63-44A3-851F-1ACE3E83AB8A}" srcOrd="6" destOrd="0" parTransId="{88768721-3CFA-4DBE-92EF-10C340D8C72A}" sibTransId="{93259715-18AA-476D-8959-BFC9E651F879}"/>
    <dgm:cxn modelId="{4E21A375-2F2F-4029-8825-05A62D60BEB8}" type="presOf" srcId="{97F990BC-6AD1-4843-AFA0-D98AD1FA3109}" destId="{08E99D25-E57A-4E29-A32A-ED7DA266C4B7}" srcOrd="0" destOrd="0" presId="urn:microsoft.com/office/officeart/2005/8/layout/chevron2"/>
    <dgm:cxn modelId="{FE1B1556-727D-46E3-8FC4-BB64C6460EFA}" srcId="{B74B8B3F-0A16-4B33-8D3D-B1126B213DAD}" destId="{C916204A-E7B3-49C9-A99C-F36F7916FAB0}" srcOrd="3" destOrd="0" parTransId="{4FAD5CC1-23D9-4FD1-A57D-FF86E1A636D7}" sibTransId="{44E3A685-8B75-42BE-BA72-529859791CD5}"/>
    <dgm:cxn modelId="{6AE1D578-B8E1-46A1-984F-971C4E1A9752}" type="presOf" srcId="{8528C5E9-BC6A-4AB8-919A-B420B4E774FD}" destId="{0450697E-40E7-45E7-8D25-6D206AB4E451}" srcOrd="0" destOrd="0" presId="urn:microsoft.com/office/officeart/2005/8/layout/chevron2"/>
    <dgm:cxn modelId="{D4F8627A-A18E-40C7-9BDF-B2E6E0C7361D}" srcId="{C03A4678-61D2-4F58-8F14-22420E74243F}" destId="{D3716959-1791-4FEE-8F6F-BC063487DA72}" srcOrd="0" destOrd="0" parTransId="{3A60FAD0-EAB1-403E-942F-6613F6FBF58F}" sibTransId="{B222AF23-27B0-403E-A8B6-569B4C07B7E6}"/>
    <dgm:cxn modelId="{48874B7D-AB67-452C-BDBA-34E781A86253}" type="presOf" srcId="{C916204A-E7B3-49C9-A99C-F36F7916FAB0}" destId="{C5CADBC7-E5B7-436E-8D49-1F52974B232A}" srcOrd="0" destOrd="0" presId="urn:microsoft.com/office/officeart/2005/8/layout/chevron2"/>
    <dgm:cxn modelId="{1F6E7680-151C-4354-89F8-F2CB4D10EA3F}" type="presOf" srcId="{62DE0367-1F2A-4666-95E9-33075437EDEE}" destId="{06574A6A-6531-4C60-83FF-C07A42810A0C}" srcOrd="0" destOrd="0" presId="urn:microsoft.com/office/officeart/2005/8/layout/chevron2"/>
    <dgm:cxn modelId="{34B27AA3-8A30-4346-A19D-03ECC34A9465}" srcId="{9D6005D7-9E63-44A3-851F-1ACE3E83AB8A}" destId="{8E119254-1889-479F-9A58-0A6B47772CFF}" srcOrd="0" destOrd="0" parTransId="{84772ED1-FD4A-4676-B6A8-235EB1C6C159}" sibTransId="{00E856F2-2B39-4C8F-8FCA-401522F21F89}"/>
    <dgm:cxn modelId="{ED6E2DA7-C7C1-4BA7-9F77-905B8EA6A3A9}" srcId="{B74B8B3F-0A16-4B33-8D3D-B1126B213DAD}" destId="{7D4AD342-C7C0-4A0E-94C2-CDC96A682E7B}" srcOrd="2" destOrd="0" parTransId="{E658163C-C6E0-488A-B37A-4958307FC529}" sibTransId="{434DBDBC-7C8A-4A8B-89F9-B93B42A5C9A5}"/>
    <dgm:cxn modelId="{454641AD-3592-4F91-80ED-919EBCD2F899}" type="presOf" srcId="{A3C66FAF-29EE-4123-A3F6-612D34438A1B}" destId="{F664CF99-9267-4085-B290-8CE75C180B46}" srcOrd="0" destOrd="0" presId="urn:microsoft.com/office/officeart/2005/8/layout/chevron2"/>
    <dgm:cxn modelId="{DBFCF3AF-2A4B-44F9-ABE4-C5C3B880F08F}" srcId="{B74B8B3F-0A16-4B33-8D3D-B1126B213DAD}" destId="{8528C5E9-BC6A-4AB8-919A-B420B4E774FD}" srcOrd="0" destOrd="0" parTransId="{BAD71F93-C92D-4B9F-968D-91EF5AB73E1B}" sibTransId="{4DE6AA4E-C658-4ED8-AD5D-3CF4143F8ACA}"/>
    <dgm:cxn modelId="{60FC10B2-6B38-406B-B48F-8680C61499C3}" type="presOf" srcId="{C03A4678-61D2-4F58-8F14-22420E74243F}" destId="{1C81DD3A-AD67-44B2-96F7-8B3DF2A79EB4}" srcOrd="0" destOrd="0" presId="urn:microsoft.com/office/officeart/2005/8/layout/chevron2"/>
    <dgm:cxn modelId="{1CBAB1B3-C525-4C02-B70A-49B9D00B050D}" srcId="{7D4AD342-C7C0-4A0E-94C2-CDC96A682E7B}" destId="{554FCA54-77F4-45EE-8F93-168BAFF2EB0C}" srcOrd="0" destOrd="0" parTransId="{E6F7BB0A-4A6C-4565-963B-C85407B4C319}" sibTransId="{B1C85F5A-DCA5-4C8F-A3BD-735A314E8D3F}"/>
    <dgm:cxn modelId="{86A7CAB5-1665-49BE-8372-C734A1E1A1AC}" srcId="{8528C5E9-BC6A-4AB8-919A-B420B4E774FD}" destId="{A3C66FAF-29EE-4123-A3F6-612D34438A1B}" srcOrd="0" destOrd="0" parTransId="{DD9B6688-C864-4477-8A66-9003B1F7B6A7}" sibTransId="{951E0111-A130-4A49-98BA-2AC97E525B9C}"/>
    <dgm:cxn modelId="{3F5DD5BB-9269-476A-896F-C5F0482D07FB}" srcId="{F722E99A-5C6D-438C-834A-FD5AEE891A32}" destId="{E89E43B1-E70E-4856-ADC4-4EE8071954A5}" srcOrd="0" destOrd="0" parTransId="{3010DE18-073A-41CD-B86C-AD9523AB278E}" sibTransId="{54B71DBA-AA44-445A-8135-3E2306169F76}"/>
    <dgm:cxn modelId="{5B7B6AC0-EA9C-40E2-9978-D61A98777373}" type="presOf" srcId="{554FCA54-77F4-45EE-8F93-168BAFF2EB0C}" destId="{FE2145CD-C32D-4AA3-9E18-B3D7CA84DF83}" srcOrd="0" destOrd="0" presId="urn:microsoft.com/office/officeart/2005/8/layout/chevron2"/>
    <dgm:cxn modelId="{54C589C1-499F-416E-BDE0-8F8F03F2950D}" srcId="{B74B8B3F-0A16-4B33-8D3D-B1126B213DAD}" destId="{C03A4678-61D2-4F58-8F14-22420E74243F}" srcOrd="4" destOrd="0" parTransId="{8099F8BE-50FC-4917-B7AB-F8A151CC97B6}" sibTransId="{CCF3234B-6844-48C4-B86D-953D788F8A9E}"/>
    <dgm:cxn modelId="{65FAFEC3-0795-47AF-B341-E8DD819FD05E}" srcId="{B74B8B3F-0A16-4B33-8D3D-B1126B213DAD}" destId="{97F990BC-6AD1-4843-AFA0-D98AD1FA3109}" srcOrd="1" destOrd="0" parTransId="{5F60C68A-93C5-4F63-94AF-CF753911BD24}" sibTransId="{007511F4-B248-4A83-9B08-607B0FFD557A}"/>
    <dgm:cxn modelId="{3F0867D4-0A9D-46C1-BE52-619240A93BC1}" type="presOf" srcId="{B74B8B3F-0A16-4B33-8D3D-B1126B213DAD}" destId="{520EA5A3-B8FA-4B5D-84D0-239661AA2E6F}" srcOrd="0" destOrd="0" presId="urn:microsoft.com/office/officeart/2005/8/layout/chevron2"/>
    <dgm:cxn modelId="{DA8C63D8-2B6A-405B-B31A-D002CEBAC7D2}" type="presOf" srcId="{F722E99A-5C6D-438C-834A-FD5AEE891A32}" destId="{EA6EA1E3-D19E-4FB6-AAF5-F36B0D632C0C}" srcOrd="0" destOrd="0" presId="urn:microsoft.com/office/officeart/2005/8/layout/chevron2"/>
    <dgm:cxn modelId="{9E4E57DF-3A45-4979-AFDA-F4E43627E25B}" srcId="{C916204A-E7B3-49C9-A99C-F36F7916FAB0}" destId="{524F35D5-FDDE-4694-8A40-15C4EE7AC45F}" srcOrd="0" destOrd="0" parTransId="{0AF7D524-AE01-4A57-93D9-D9F9DA367267}" sibTransId="{9C4F4878-A8A3-4A5B-BE29-27FA1CEC6B52}"/>
    <dgm:cxn modelId="{7B22EBE9-DDF7-4F34-8C69-BAB284535336}" type="presOf" srcId="{7D4AD342-C7C0-4A0E-94C2-CDC96A682E7B}" destId="{270ACFC6-F7BE-4D2D-906D-79D6327E2A35}" srcOrd="0" destOrd="0" presId="urn:microsoft.com/office/officeart/2005/8/layout/chevron2"/>
    <dgm:cxn modelId="{08081DED-081A-43FB-843F-62A6977D17E7}" type="presOf" srcId="{E89E43B1-E70E-4856-ADC4-4EE8071954A5}" destId="{3DDE7858-B955-414B-B897-297473D43CDA}" srcOrd="0" destOrd="0" presId="urn:microsoft.com/office/officeart/2005/8/layout/chevron2"/>
    <dgm:cxn modelId="{84398CB7-2D3F-48A9-B2C4-CB4EFB0C6B60}" type="presParOf" srcId="{520EA5A3-B8FA-4B5D-84D0-239661AA2E6F}" destId="{01A3E2DE-27DF-4779-9DD6-4A8E3FE8AB44}" srcOrd="0" destOrd="0" presId="urn:microsoft.com/office/officeart/2005/8/layout/chevron2"/>
    <dgm:cxn modelId="{380AB423-F103-45DD-88B7-51D17D592EB8}" type="presParOf" srcId="{01A3E2DE-27DF-4779-9DD6-4A8E3FE8AB44}" destId="{0450697E-40E7-45E7-8D25-6D206AB4E451}" srcOrd="0" destOrd="0" presId="urn:microsoft.com/office/officeart/2005/8/layout/chevron2"/>
    <dgm:cxn modelId="{D4E23C36-F3B3-4A2F-A16D-D68672DB37F5}" type="presParOf" srcId="{01A3E2DE-27DF-4779-9DD6-4A8E3FE8AB44}" destId="{F664CF99-9267-4085-B290-8CE75C180B46}" srcOrd="1" destOrd="0" presId="urn:microsoft.com/office/officeart/2005/8/layout/chevron2"/>
    <dgm:cxn modelId="{48AEDCE2-B7CE-4011-BE3D-8AA8A6A43F29}" type="presParOf" srcId="{520EA5A3-B8FA-4B5D-84D0-239661AA2E6F}" destId="{3BE2C37C-9E7D-48C7-BC78-74821E1B6F55}" srcOrd="1" destOrd="0" presId="urn:microsoft.com/office/officeart/2005/8/layout/chevron2"/>
    <dgm:cxn modelId="{BCCC9B43-0E6C-4739-B78D-EB60894C5AD5}" type="presParOf" srcId="{520EA5A3-B8FA-4B5D-84D0-239661AA2E6F}" destId="{DC8CA06C-67B4-4045-B6A4-CD9793E0C1D3}" srcOrd="2" destOrd="0" presId="urn:microsoft.com/office/officeart/2005/8/layout/chevron2"/>
    <dgm:cxn modelId="{671438B9-EFFB-4DCE-AA5A-5DFA2AF78754}" type="presParOf" srcId="{DC8CA06C-67B4-4045-B6A4-CD9793E0C1D3}" destId="{08E99D25-E57A-4E29-A32A-ED7DA266C4B7}" srcOrd="0" destOrd="0" presId="urn:microsoft.com/office/officeart/2005/8/layout/chevron2"/>
    <dgm:cxn modelId="{58EFAFEF-3537-4405-910E-4DF86760D972}" type="presParOf" srcId="{DC8CA06C-67B4-4045-B6A4-CD9793E0C1D3}" destId="{06574A6A-6531-4C60-83FF-C07A42810A0C}" srcOrd="1" destOrd="0" presId="urn:microsoft.com/office/officeart/2005/8/layout/chevron2"/>
    <dgm:cxn modelId="{1523B34D-2F3F-48D5-8D0A-C1F65CAA65C9}" type="presParOf" srcId="{520EA5A3-B8FA-4B5D-84D0-239661AA2E6F}" destId="{7834399F-11A8-4902-A96F-2D58548393FF}" srcOrd="3" destOrd="0" presId="urn:microsoft.com/office/officeart/2005/8/layout/chevron2"/>
    <dgm:cxn modelId="{8D9F3D29-CF62-42A8-B10C-4CA1DCBA2C11}" type="presParOf" srcId="{520EA5A3-B8FA-4B5D-84D0-239661AA2E6F}" destId="{CE5A54E2-0B91-428D-98E9-0FA7B66026C2}" srcOrd="4" destOrd="0" presId="urn:microsoft.com/office/officeart/2005/8/layout/chevron2"/>
    <dgm:cxn modelId="{722453A9-497B-43BC-8D3B-C776733D194D}" type="presParOf" srcId="{CE5A54E2-0B91-428D-98E9-0FA7B66026C2}" destId="{270ACFC6-F7BE-4D2D-906D-79D6327E2A35}" srcOrd="0" destOrd="0" presId="urn:microsoft.com/office/officeart/2005/8/layout/chevron2"/>
    <dgm:cxn modelId="{0939CA48-F27F-4EDA-809E-24D968616332}" type="presParOf" srcId="{CE5A54E2-0B91-428D-98E9-0FA7B66026C2}" destId="{FE2145CD-C32D-4AA3-9E18-B3D7CA84DF83}" srcOrd="1" destOrd="0" presId="urn:microsoft.com/office/officeart/2005/8/layout/chevron2"/>
    <dgm:cxn modelId="{EDC1CFD5-D33E-4902-9EDF-A8353A804671}" type="presParOf" srcId="{520EA5A3-B8FA-4B5D-84D0-239661AA2E6F}" destId="{4A99EE8E-8B75-4FAF-A4CD-1F9D89482A0B}" srcOrd="5" destOrd="0" presId="urn:microsoft.com/office/officeart/2005/8/layout/chevron2"/>
    <dgm:cxn modelId="{E8E96C72-0D19-42B6-9350-C0BE55D979C0}" type="presParOf" srcId="{520EA5A3-B8FA-4B5D-84D0-239661AA2E6F}" destId="{AC649931-22E4-482D-B3F1-2C024BDC3AB8}" srcOrd="6" destOrd="0" presId="urn:microsoft.com/office/officeart/2005/8/layout/chevron2"/>
    <dgm:cxn modelId="{DD7E6969-E2C2-46E3-9B4D-0EBE769B70E4}" type="presParOf" srcId="{AC649931-22E4-482D-B3F1-2C024BDC3AB8}" destId="{C5CADBC7-E5B7-436E-8D49-1F52974B232A}" srcOrd="0" destOrd="0" presId="urn:microsoft.com/office/officeart/2005/8/layout/chevron2"/>
    <dgm:cxn modelId="{D49F9413-0E6E-42AF-AEEC-AEEF8AA07EF5}" type="presParOf" srcId="{AC649931-22E4-482D-B3F1-2C024BDC3AB8}" destId="{EAE55121-A129-4FE4-9DEF-FB165806C6A2}" srcOrd="1" destOrd="0" presId="urn:microsoft.com/office/officeart/2005/8/layout/chevron2"/>
    <dgm:cxn modelId="{C47D75B4-EAE9-4D2C-94DD-074F1B33EB8E}" type="presParOf" srcId="{520EA5A3-B8FA-4B5D-84D0-239661AA2E6F}" destId="{1D397C7F-5AE6-4639-AE6E-C15CB6442B61}" srcOrd="7" destOrd="0" presId="urn:microsoft.com/office/officeart/2005/8/layout/chevron2"/>
    <dgm:cxn modelId="{610A5612-8402-4DB9-ABCE-397F2AB64D42}" type="presParOf" srcId="{520EA5A3-B8FA-4B5D-84D0-239661AA2E6F}" destId="{D41328AA-5B65-4670-9696-2FBE6285D198}" srcOrd="8" destOrd="0" presId="urn:microsoft.com/office/officeart/2005/8/layout/chevron2"/>
    <dgm:cxn modelId="{879CBB78-540B-4368-BB37-A1DD6A67B344}" type="presParOf" srcId="{D41328AA-5B65-4670-9696-2FBE6285D198}" destId="{1C81DD3A-AD67-44B2-96F7-8B3DF2A79EB4}" srcOrd="0" destOrd="0" presId="urn:microsoft.com/office/officeart/2005/8/layout/chevron2"/>
    <dgm:cxn modelId="{110944C0-5F15-4A6F-A235-9BC9BEA7DF4F}" type="presParOf" srcId="{D41328AA-5B65-4670-9696-2FBE6285D198}" destId="{7BDC049B-F133-4C71-872D-4E8F8C1C3C12}" srcOrd="1" destOrd="0" presId="urn:microsoft.com/office/officeart/2005/8/layout/chevron2"/>
    <dgm:cxn modelId="{3D471BA7-A86A-4BE4-A61A-54AFAFC9366E}" type="presParOf" srcId="{520EA5A3-B8FA-4B5D-84D0-239661AA2E6F}" destId="{44C5E0E6-9B2B-46CB-88FD-8C318F784ADC}" srcOrd="9" destOrd="0" presId="urn:microsoft.com/office/officeart/2005/8/layout/chevron2"/>
    <dgm:cxn modelId="{38CF37FA-AB19-4DD7-8D00-80B560396CB3}" type="presParOf" srcId="{520EA5A3-B8FA-4B5D-84D0-239661AA2E6F}" destId="{D63EA447-7B4E-4B46-8198-5F8293ADFEFF}" srcOrd="10" destOrd="0" presId="urn:microsoft.com/office/officeart/2005/8/layout/chevron2"/>
    <dgm:cxn modelId="{A61988DD-C6BA-4A23-9F8C-A43D30C904E6}" type="presParOf" srcId="{D63EA447-7B4E-4B46-8198-5F8293ADFEFF}" destId="{EA6EA1E3-D19E-4FB6-AAF5-F36B0D632C0C}" srcOrd="0" destOrd="0" presId="urn:microsoft.com/office/officeart/2005/8/layout/chevron2"/>
    <dgm:cxn modelId="{66D28E29-D0BC-4763-807F-0315424D9039}" type="presParOf" srcId="{D63EA447-7B4E-4B46-8198-5F8293ADFEFF}" destId="{3DDE7858-B955-414B-B897-297473D43CDA}" srcOrd="1" destOrd="0" presId="urn:microsoft.com/office/officeart/2005/8/layout/chevron2"/>
    <dgm:cxn modelId="{EBE0D025-4D70-42EC-B335-08056EB321ED}" type="presParOf" srcId="{520EA5A3-B8FA-4B5D-84D0-239661AA2E6F}" destId="{B946FDC0-4BCA-4F49-A3A6-098CD408BDD1}" srcOrd="11" destOrd="0" presId="urn:microsoft.com/office/officeart/2005/8/layout/chevron2"/>
    <dgm:cxn modelId="{F47D0B14-84F3-45B6-AE5E-F29E1BC5DF7E}" type="presParOf" srcId="{520EA5A3-B8FA-4B5D-84D0-239661AA2E6F}" destId="{8FE379B0-576F-4E86-B185-8F82DF664058}" srcOrd="12" destOrd="0" presId="urn:microsoft.com/office/officeart/2005/8/layout/chevron2"/>
    <dgm:cxn modelId="{32ACF4C1-9D8F-4E4A-8857-FB901A6D48D7}" type="presParOf" srcId="{8FE379B0-576F-4E86-B185-8F82DF664058}" destId="{BED3C50B-45D7-4BE4-9DB8-DCA2CE07406F}" srcOrd="0" destOrd="0" presId="urn:microsoft.com/office/officeart/2005/8/layout/chevron2"/>
    <dgm:cxn modelId="{18AEBA3D-3BD1-45BF-856D-355D7F5C443A}" type="presParOf" srcId="{8FE379B0-576F-4E86-B185-8F82DF664058}" destId="{49B82581-F94A-4E97-8AC9-758E9E0E23B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4B8B3F-0A16-4B33-8D3D-B1126B213DAD}" type="doc">
      <dgm:prSet loTypeId="urn:microsoft.com/office/officeart/2005/8/layout/chevron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528C5E9-BC6A-4AB8-919A-B420B4E774FD}">
      <dgm:prSet phldrT="[Text]"/>
      <dgm:spPr/>
      <dgm:t>
        <a:bodyPr/>
        <a:lstStyle/>
        <a:p>
          <a:r>
            <a:rPr lang="en-US" dirty="0"/>
            <a:t>Lesson</a:t>
          </a:r>
        </a:p>
      </dgm:t>
    </dgm:pt>
    <dgm:pt modelId="{BAD71F93-C92D-4B9F-968D-91EF5AB73E1B}" type="parTrans" cxnId="{DBFCF3AF-2A4B-44F9-ABE4-C5C3B880F08F}">
      <dgm:prSet/>
      <dgm:spPr/>
      <dgm:t>
        <a:bodyPr/>
        <a:lstStyle/>
        <a:p>
          <a:endParaRPr lang="en-US"/>
        </a:p>
      </dgm:t>
    </dgm:pt>
    <dgm:pt modelId="{4DE6AA4E-C658-4ED8-AD5D-3CF4143F8ACA}" type="sibTrans" cxnId="{DBFCF3AF-2A4B-44F9-ABE4-C5C3B880F08F}">
      <dgm:prSet/>
      <dgm:spPr/>
      <dgm:t>
        <a:bodyPr/>
        <a:lstStyle/>
        <a:p>
          <a:endParaRPr lang="en-US"/>
        </a:p>
      </dgm:t>
    </dgm:pt>
    <dgm:pt modelId="{A3C66FAF-29EE-4123-A3F6-612D34438A1B}">
      <dgm:prSet phldrT="[Text]"/>
      <dgm:spPr>
        <a:ln w="38100">
          <a:noFill/>
        </a:ln>
      </dgm:spPr>
      <dgm:t>
        <a:bodyPr/>
        <a:lstStyle/>
        <a:p>
          <a:r>
            <a:rPr lang="en-US" dirty="0"/>
            <a:t>Initial Screening Policies for Applications</a:t>
          </a:r>
        </a:p>
      </dgm:t>
    </dgm:pt>
    <dgm:pt modelId="{DD9B6688-C864-4477-8A66-9003B1F7B6A7}" type="parTrans" cxnId="{86A7CAB5-1665-49BE-8372-C734A1E1A1AC}">
      <dgm:prSet/>
      <dgm:spPr/>
      <dgm:t>
        <a:bodyPr/>
        <a:lstStyle/>
        <a:p>
          <a:endParaRPr lang="en-US"/>
        </a:p>
      </dgm:t>
    </dgm:pt>
    <dgm:pt modelId="{951E0111-A130-4A49-98BA-2AC97E525B9C}" type="sibTrans" cxnId="{86A7CAB5-1665-49BE-8372-C734A1E1A1AC}">
      <dgm:prSet/>
      <dgm:spPr/>
      <dgm:t>
        <a:bodyPr/>
        <a:lstStyle/>
        <a:p>
          <a:endParaRPr lang="en-US"/>
        </a:p>
      </dgm:t>
    </dgm:pt>
    <dgm:pt modelId="{97F990BC-6AD1-4843-AFA0-D98AD1FA3109}">
      <dgm:prSet phldrT="[Text]"/>
      <dgm:spPr/>
      <dgm:t>
        <a:bodyPr/>
        <a:lstStyle/>
        <a:p>
          <a:r>
            <a:rPr lang="en-US" dirty="0"/>
            <a:t>Lesson</a:t>
          </a:r>
        </a:p>
      </dgm:t>
    </dgm:pt>
    <dgm:pt modelId="{5F60C68A-93C5-4F63-94AF-CF753911BD24}" type="parTrans" cxnId="{65FAFEC3-0795-47AF-B341-E8DD819FD05E}">
      <dgm:prSet/>
      <dgm:spPr/>
      <dgm:t>
        <a:bodyPr/>
        <a:lstStyle/>
        <a:p>
          <a:endParaRPr lang="en-US"/>
        </a:p>
      </dgm:t>
    </dgm:pt>
    <dgm:pt modelId="{007511F4-B248-4A83-9B08-607B0FFD557A}" type="sibTrans" cxnId="{65FAFEC3-0795-47AF-B341-E8DD819FD05E}">
      <dgm:prSet/>
      <dgm:spPr/>
      <dgm:t>
        <a:bodyPr/>
        <a:lstStyle/>
        <a:p>
          <a:endParaRPr lang="en-US"/>
        </a:p>
      </dgm:t>
    </dgm:pt>
    <dgm:pt modelId="{62DE0367-1F2A-4666-95E9-33075437EDEE}">
      <dgm:prSet phldrT="[Text]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dirty="0"/>
            <a:t>Date of Claim</a:t>
          </a:r>
        </a:p>
      </dgm:t>
    </dgm:pt>
    <dgm:pt modelId="{EB2FBD5B-EFFB-48D6-A7F1-9DA0EC5558AC}" type="parTrans" cxnId="{27977721-3862-44F9-A2E8-D62194CF8FA0}">
      <dgm:prSet/>
      <dgm:spPr/>
      <dgm:t>
        <a:bodyPr/>
        <a:lstStyle/>
        <a:p>
          <a:endParaRPr lang="en-US"/>
        </a:p>
      </dgm:t>
    </dgm:pt>
    <dgm:pt modelId="{60705802-03F2-4E7C-BC81-14F2483C7350}" type="sibTrans" cxnId="{27977721-3862-44F9-A2E8-D62194CF8FA0}">
      <dgm:prSet/>
      <dgm:spPr/>
      <dgm:t>
        <a:bodyPr/>
        <a:lstStyle/>
        <a:p>
          <a:endParaRPr lang="en-US"/>
        </a:p>
      </dgm:t>
    </dgm:pt>
    <dgm:pt modelId="{7D4AD342-C7C0-4A0E-94C2-CDC96A682E7B}">
      <dgm:prSet phldrT="[Text]"/>
      <dgm:spPr/>
      <dgm:t>
        <a:bodyPr/>
        <a:lstStyle/>
        <a:p>
          <a:r>
            <a:rPr lang="en-US" dirty="0"/>
            <a:t>Lesson</a:t>
          </a:r>
        </a:p>
      </dgm:t>
    </dgm:pt>
    <dgm:pt modelId="{E658163C-C6E0-488A-B37A-4958307FC529}" type="parTrans" cxnId="{ED6E2DA7-C7C1-4BA7-9F77-905B8EA6A3A9}">
      <dgm:prSet/>
      <dgm:spPr/>
      <dgm:t>
        <a:bodyPr/>
        <a:lstStyle/>
        <a:p>
          <a:endParaRPr lang="en-US"/>
        </a:p>
      </dgm:t>
    </dgm:pt>
    <dgm:pt modelId="{434DBDBC-7C8A-4A8B-89F9-B93B42A5C9A5}" type="sibTrans" cxnId="{ED6E2DA7-C7C1-4BA7-9F77-905B8EA6A3A9}">
      <dgm:prSet/>
      <dgm:spPr/>
      <dgm:t>
        <a:bodyPr/>
        <a:lstStyle/>
        <a:p>
          <a:endParaRPr lang="en-US"/>
        </a:p>
      </dgm:t>
    </dgm:pt>
    <dgm:pt modelId="{554FCA54-77F4-45EE-8F93-168BAFF2EB0C}">
      <dgm:prSet phldrT="[Text]"/>
      <dgm:spPr/>
      <dgm:t>
        <a:bodyPr/>
        <a:lstStyle/>
        <a:p>
          <a:r>
            <a:rPr lang="en-US" dirty="0"/>
            <a:t>End Products (EP) Codes</a:t>
          </a:r>
        </a:p>
      </dgm:t>
    </dgm:pt>
    <dgm:pt modelId="{E6F7BB0A-4A6C-4565-963B-C85407B4C319}" type="parTrans" cxnId="{1CBAB1B3-C525-4C02-B70A-49B9D00B050D}">
      <dgm:prSet/>
      <dgm:spPr/>
      <dgm:t>
        <a:bodyPr/>
        <a:lstStyle/>
        <a:p>
          <a:endParaRPr lang="en-US"/>
        </a:p>
      </dgm:t>
    </dgm:pt>
    <dgm:pt modelId="{B1C85F5A-DCA5-4C8F-A3BD-735A314E8D3F}" type="sibTrans" cxnId="{1CBAB1B3-C525-4C02-B70A-49B9D00B050D}">
      <dgm:prSet/>
      <dgm:spPr/>
      <dgm:t>
        <a:bodyPr/>
        <a:lstStyle/>
        <a:p>
          <a:endParaRPr lang="en-US"/>
        </a:p>
      </dgm:t>
    </dgm:pt>
    <dgm:pt modelId="{C03A4678-61D2-4F58-8F14-22420E74243F}">
      <dgm:prSet phldrT="[Text]"/>
      <dgm:spPr/>
      <dgm:t>
        <a:bodyPr/>
        <a:lstStyle/>
        <a:p>
          <a:r>
            <a:rPr lang="en-US" dirty="0"/>
            <a:t>Lesson</a:t>
          </a:r>
        </a:p>
      </dgm:t>
    </dgm:pt>
    <dgm:pt modelId="{CCF3234B-6844-48C4-B86D-953D788F8A9E}" type="sibTrans" cxnId="{54C589C1-499F-416E-BDE0-8F8F03F2950D}">
      <dgm:prSet/>
      <dgm:spPr/>
      <dgm:t>
        <a:bodyPr/>
        <a:lstStyle/>
        <a:p>
          <a:endParaRPr lang="en-US"/>
        </a:p>
      </dgm:t>
    </dgm:pt>
    <dgm:pt modelId="{8099F8BE-50FC-4917-B7AB-F8A151CC97B6}" type="parTrans" cxnId="{54C589C1-499F-416E-BDE0-8F8F03F2950D}">
      <dgm:prSet/>
      <dgm:spPr/>
      <dgm:t>
        <a:bodyPr/>
        <a:lstStyle/>
        <a:p>
          <a:endParaRPr lang="en-US"/>
        </a:p>
      </dgm:t>
    </dgm:pt>
    <dgm:pt modelId="{C916204A-E7B3-49C9-A99C-F36F7916FAB0}">
      <dgm:prSet phldrT="[Text]"/>
      <dgm:spPr/>
      <dgm:t>
        <a:bodyPr/>
        <a:lstStyle/>
        <a:p>
          <a:r>
            <a:rPr lang="en-US" dirty="0"/>
            <a:t>Lesson</a:t>
          </a:r>
        </a:p>
      </dgm:t>
    </dgm:pt>
    <dgm:pt modelId="{4FAD5CC1-23D9-4FD1-A57D-FF86E1A636D7}" type="parTrans" cxnId="{FE1B1556-727D-46E3-8FC4-BB64C6460EFA}">
      <dgm:prSet/>
      <dgm:spPr/>
      <dgm:t>
        <a:bodyPr/>
        <a:lstStyle/>
        <a:p>
          <a:endParaRPr lang="en-US"/>
        </a:p>
      </dgm:t>
    </dgm:pt>
    <dgm:pt modelId="{44E3A685-8B75-42BE-BA72-529859791CD5}" type="sibTrans" cxnId="{FE1B1556-727D-46E3-8FC4-BB64C6460EFA}">
      <dgm:prSet/>
      <dgm:spPr/>
      <dgm:t>
        <a:bodyPr/>
        <a:lstStyle/>
        <a:p>
          <a:endParaRPr lang="en-US"/>
        </a:p>
      </dgm:t>
    </dgm:pt>
    <dgm:pt modelId="{524F35D5-FDDE-4694-8A40-15C4EE7AC45F}">
      <dgm:prSet phldrT="[Text]"/>
      <dgm:spPr/>
      <dgm:t>
        <a:bodyPr/>
        <a:lstStyle/>
        <a:p>
          <a:r>
            <a:rPr lang="en-US" dirty="0"/>
            <a:t>Establish a Claim (CEST)</a:t>
          </a:r>
        </a:p>
      </dgm:t>
    </dgm:pt>
    <dgm:pt modelId="{0AF7D524-AE01-4A57-93D9-D9F9DA367267}" type="parTrans" cxnId="{9E4E57DF-3A45-4979-AFDA-F4E43627E25B}">
      <dgm:prSet/>
      <dgm:spPr/>
      <dgm:t>
        <a:bodyPr/>
        <a:lstStyle/>
        <a:p>
          <a:endParaRPr lang="en-US"/>
        </a:p>
      </dgm:t>
    </dgm:pt>
    <dgm:pt modelId="{9C4F4878-A8A3-4A5B-BE29-27FA1CEC6B52}" type="sibTrans" cxnId="{9E4E57DF-3A45-4979-AFDA-F4E43627E25B}">
      <dgm:prSet/>
      <dgm:spPr/>
      <dgm:t>
        <a:bodyPr/>
        <a:lstStyle/>
        <a:p>
          <a:endParaRPr lang="en-US"/>
        </a:p>
      </dgm:t>
    </dgm:pt>
    <dgm:pt modelId="{D3716959-1791-4FEE-8F6F-BC063487DA72}">
      <dgm:prSet phldrT="[Text]"/>
      <dgm:spPr/>
      <dgm:t>
        <a:bodyPr/>
        <a:lstStyle/>
        <a:p>
          <a:r>
            <a:rPr lang="en-US" dirty="0"/>
            <a:t>Types of Claims and Priority Processing</a:t>
          </a:r>
        </a:p>
      </dgm:t>
    </dgm:pt>
    <dgm:pt modelId="{3A60FAD0-EAB1-403E-942F-6613F6FBF58F}" type="parTrans" cxnId="{D4F8627A-A18E-40C7-9BDF-B2E6E0C7361D}">
      <dgm:prSet/>
      <dgm:spPr/>
      <dgm:t>
        <a:bodyPr/>
        <a:lstStyle/>
        <a:p>
          <a:endParaRPr lang="en-US"/>
        </a:p>
      </dgm:t>
    </dgm:pt>
    <dgm:pt modelId="{B222AF23-27B0-403E-A8B6-569B4C07B7E6}" type="sibTrans" cxnId="{D4F8627A-A18E-40C7-9BDF-B2E6E0C7361D}">
      <dgm:prSet/>
      <dgm:spPr/>
      <dgm:t>
        <a:bodyPr/>
        <a:lstStyle/>
        <a:p>
          <a:endParaRPr lang="en-US"/>
        </a:p>
      </dgm:t>
    </dgm:pt>
    <dgm:pt modelId="{F722E99A-5C6D-438C-834A-FD5AEE891A32}">
      <dgm:prSet phldrT="[Text]"/>
      <dgm:spPr/>
      <dgm:t>
        <a:bodyPr/>
        <a:lstStyle/>
        <a:p>
          <a:r>
            <a:rPr lang="en-US" dirty="0"/>
            <a:t>Lesson</a:t>
          </a:r>
        </a:p>
      </dgm:t>
    </dgm:pt>
    <dgm:pt modelId="{FF1BB223-4081-4D9D-836E-E39E2174CCE6}" type="parTrans" cxnId="{D1EBF922-2759-4EB6-A290-3B0B771735AC}">
      <dgm:prSet/>
      <dgm:spPr/>
      <dgm:t>
        <a:bodyPr/>
        <a:lstStyle/>
        <a:p>
          <a:endParaRPr lang="en-US"/>
        </a:p>
      </dgm:t>
    </dgm:pt>
    <dgm:pt modelId="{AE1719E2-89E5-44DA-A578-D5D86C952C00}" type="sibTrans" cxnId="{D1EBF922-2759-4EB6-A290-3B0B771735AC}">
      <dgm:prSet/>
      <dgm:spPr/>
      <dgm:t>
        <a:bodyPr/>
        <a:lstStyle/>
        <a:p>
          <a:endParaRPr lang="en-US"/>
        </a:p>
      </dgm:t>
    </dgm:pt>
    <dgm:pt modelId="{E89E43B1-E70E-4856-ADC4-4EE8071954A5}">
      <dgm:prSet phldrT="[Text]"/>
      <dgm:spPr/>
      <dgm:t>
        <a:bodyPr/>
        <a:lstStyle/>
        <a:p>
          <a:r>
            <a:rPr lang="en-US" dirty="0"/>
            <a:t>VA Representation and Third Party Authorization</a:t>
          </a:r>
        </a:p>
      </dgm:t>
    </dgm:pt>
    <dgm:pt modelId="{3010DE18-073A-41CD-B86C-AD9523AB278E}" type="parTrans" cxnId="{3F5DD5BB-9269-476A-896F-C5F0482D07FB}">
      <dgm:prSet/>
      <dgm:spPr/>
      <dgm:t>
        <a:bodyPr/>
        <a:lstStyle/>
        <a:p>
          <a:endParaRPr lang="en-US"/>
        </a:p>
      </dgm:t>
    </dgm:pt>
    <dgm:pt modelId="{54B71DBA-AA44-445A-8135-3E2306169F76}" type="sibTrans" cxnId="{3F5DD5BB-9269-476A-896F-C5F0482D07FB}">
      <dgm:prSet/>
      <dgm:spPr/>
      <dgm:t>
        <a:bodyPr/>
        <a:lstStyle/>
        <a:p>
          <a:endParaRPr lang="en-US"/>
        </a:p>
      </dgm:t>
    </dgm:pt>
    <dgm:pt modelId="{9D6005D7-9E63-44A3-851F-1ACE3E83AB8A}">
      <dgm:prSet phldrT="[Text]"/>
      <dgm:spPr/>
      <dgm:t>
        <a:bodyPr/>
        <a:lstStyle/>
        <a:p>
          <a:r>
            <a:rPr lang="en-US" dirty="0"/>
            <a:t>Lesson</a:t>
          </a:r>
        </a:p>
      </dgm:t>
    </dgm:pt>
    <dgm:pt modelId="{88768721-3CFA-4DBE-92EF-10C340D8C72A}" type="parTrans" cxnId="{49224E55-1BFB-4294-ABCB-B1E2E7E00884}">
      <dgm:prSet/>
      <dgm:spPr/>
      <dgm:t>
        <a:bodyPr/>
        <a:lstStyle/>
        <a:p>
          <a:endParaRPr lang="en-US"/>
        </a:p>
      </dgm:t>
    </dgm:pt>
    <dgm:pt modelId="{93259715-18AA-476D-8959-BFC9E651F879}" type="sibTrans" cxnId="{49224E55-1BFB-4294-ABCB-B1E2E7E00884}">
      <dgm:prSet/>
      <dgm:spPr/>
      <dgm:t>
        <a:bodyPr/>
        <a:lstStyle/>
        <a:p>
          <a:endParaRPr lang="en-US"/>
        </a:p>
      </dgm:t>
    </dgm:pt>
    <dgm:pt modelId="{8E119254-1889-479F-9A58-0A6B47772CFF}">
      <dgm:prSet phldrT="[Text]"/>
      <dgm:spPr/>
      <dgm:t>
        <a:bodyPr/>
        <a:lstStyle/>
        <a:p>
          <a:r>
            <a:rPr lang="en-US" dirty="0"/>
            <a:t>Initial Screening and Claims Establishment Knowledge Check Prep</a:t>
          </a:r>
        </a:p>
      </dgm:t>
    </dgm:pt>
    <dgm:pt modelId="{84772ED1-FD4A-4676-B6A8-235EB1C6C159}" type="parTrans" cxnId="{34B27AA3-8A30-4346-A19D-03ECC34A9465}">
      <dgm:prSet/>
      <dgm:spPr/>
      <dgm:t>
        <a:bodyPr/>
        <a:lstStyle/>
        <a:p>
          <a:endParaRPr lang="en-US"/>
        </a:p>
      </dgm:t>
    </dgm:pt>
    <dgm:pt modelId="{00E856F2-2B39-4C8F-8FCA-401522F21F89}" type="sibTrans" cxnId="{34B27AA3-8A30-4346-A19D-03ECC34A9465}">
      <dgm:prSet/>
      <dgm:spPr/>
      <dgm:t>
        <a:bodyPr/>
        <a:lstStyle/>
        <a:p>
          <a:endParaRPr lang="en-US"/>
        </a:p>
      </dgm:t>
    </dgm:pt>
    <dgm:pt modelId="{520EA5A3-B8FA-4B5D-84D0-239661AA2E6F}" type="pres">
      <dgm:prSet presAssocID="{B74B8B3F-0A16-4B33-8D3D-B1126B213DAD}" presName="linearFlow" presStyleCnt="0">
        <dgm:presLayoutVars>
          <dgm:dir/>
          <dgm:animLvl val="lvl"/>
          <dgm:resizeHandles val="exact"/>
        </dgm:presLayoutVars>
      </dgm:prSet>
      <dgm:spPr/>
    </dgm:pt>
    <dgm:pt modelId="{01A3E2DE-27DF-4779-9DD6-4A8E3FE8AB44}" type="pres">
      <dgm:prSet presAssocID="{8528C5E9-BC6A-4AB8-919A-B420B4E774FD}" presName="composite" presStyleCnt="0"/>
      <dgm:spPr/>
    </dgm:pt>
    <dgm:pt modelId="{0450697E-40E7-45E7-8D25-6D206AB4E451}" type="pres">
      <dgm:prSet presAssocID="{8528C5E9-BC6A-4AB8-919A-B420B4E774FD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F664CF99-9267-4085-B290-8CE75C180B46}" type="pres">
      <dgm:prSet presAssocID="{8528C5E9-BC6A-4AB8-919A-B420B4E774FD}" presName="descendantText" presStyleLbl="alignAcc1" presStyleIdx="0" presStyleCnt="7">
        <dgm:presLayoutVars>
          <dgm:bulletEnabled val="1"/>
        </dgm:presLayoutVars>
      </dgm:prSet>
      <dgm:spPr/>
    </dgm:pt>
    <dgm:pt modelId="{3BE2C37C-9E7D-48C7-BC78-74821E1B6F55}" type="pres">
      <dgm:prSet presAssocID="{4DE6AA4E-C658-4ED8-AD5D-3CF4143F8ACA}" presName="sp" presStyleCnt="0"/>
      <dgm:spPr/>
    </dgm:pt>
    <dgm:pt modelId="{DC8CA06C-67B4-4045-B6A4-CD9793E0C1D3}" type="pres">
      <dgm:prSet presAssocID="{97F990BC-6AD1-4843-AFA0-D98AD1FA3109}" presName="composite" presStyleCnt="0"/>
      <dgm:spPr/>
    </dgm:pt>
    <dgm:pt modelId="{08E99D25-E57A-4E29-A32A-ED7DA266C4B7}" type="pres">
      <dgm:prSet presAssocID="{97F990BC-6AD1-4843-AFA0-D98AD1FA3109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06574A6A-6531-4C60-83FF-C07A42810A0C}" type="pres">
      <dgm:prSet presAssocID="{97F990BC-6AD1-4843-AFA0-D98AD1FA3109}" presName="descendantText" presStyleLbl="alignAcc1" presStyleIdx="1" presStyleCnt="7">
        <dgm:presLayoutVars>
          <dgm:bulletEnabled val="1"/>
        </dgm:presLayoutVars>
      </dgm:prSet>
      <dgm:spPr/>
    </dgm:pt>
    <dgm:pt modelId="{7834399F-11A8-4902-A96F-2D58548393FF}" type="pres">
      <dgm:prSet presAssocID="{007511F4-B248-4A83-9B08-607B0FFD557A}" presName="sp" presStyleCnt="0"/>
      <dgm:spPr/>
    </dgm:pt>
    <dgm:pt modelId="{CE5A54E2-0B91-428D-98E9-0FA7B66026C2}" type="pres">
      <dgm:prSet presAssocID="{7D4AD342-C7C0-4A0E-94C2-CDC96A682E7B}" presName="composite" presStyleCnt="0"/>
      <dgm:spPr/>
    </dgm:pt>
    <dgm:pt modelId="{270ACFC6-F7BE-4D2D-906D-79D6327E2A35}" type="pres">
      <dgm:prSet presAssocID="{7D4AD342-C7C0-4A0E-94C2-CDC96A682E7B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FE2145CD-C32D-4AA3-9E18-B3D7CA84DF83}" type="pres">
      <dgm:prSet presAssocID="{7D4AD342-C7C0-4A0E-94C2-CDC96A682E7B}" presName="descendantText" presStyleLbl="alignAcc1" presStyleIdx="2" presStyleCnt="7">
        <dgm:presLayoutVars>
          <dgm:bulletEnabled val="1"/>
        </dgm:presLayoutVars>
      </dgm:prSet>
      <dgm:spPr/>
    </dgm:pt>
    <dgm:pt modelId="{4A99EE8E-8B75-4FAF-A4CD-1F9D89482A0B}" type="pres">
      <dgm:prSet presAssocID="{434DBDBC-7C8A-4A8B-89F9-B93B42A5C9A5}" presName="sp" presStyleCnt="0"/>
      <dgm:spPr/>
    </dgm:pt>
    <dgm:pt modelId="{AC649931-22E4-482D-B3F1-2C024BDC3AB8}" type="pres">
      <dgm:prSet presAssocID="{C916204A-E7B3-49C9-A99C-F36F7916FAB0}" presName="composite" presStyleCnt="0"/>
      <dgm:spPr/>
    </dgm:pt>
    <dgm:pt modelId="{C5CADBC7-E5B7-436E-8D49-1F52974B232A}" type="pres">
      <dgm:prSet presAssocID="{C916204A-E7B3-49C9-A99C-F36F7916FAB0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EAE55121-A129-4FE4-9DEF-FB165806C6A2}" type="pres">
      <dgm:prSet presAssocID="{C916204A-E7B3-49C9-A99C-F36F7916FAB0}" presName="descendantText" presStyleLbl="alignAcc1" presStyleIdx="3" presStyleCnt="7">
        <dgm:presLayoutVars>
          <dgm:bulletEnabled val="1"/>
        </dgm:presLayoutVars>
      </dgm:prSet>
      <dgm:spPr/>
    </dgm:pt>
    <dgm:pt modelId="{1D397C7F-5AE6-4639-AE6E-C15CB6442B61}" type="pres">
      <dgm:prSet presAssocID="{44E3A685-8B75-42BE-BA72-529859791CD5}" presName="sp" presStyleCnt="0"/>
      <dgm:spPr/>
    </dgm:pt>
    <dgm:pt modelId="{D41328AA-5B65-4670-9696-2FBE6285D198}" type="pres">
      <dgm:prSet presAssocID="{C03A4678-61D2-4F58-8F14-22420E74243F}" presName="composite" presStyleCnt="0"/>
      <dgm:spPr/>
    </dgm:pt>
    <dgm:pt modelId="{1C81DD3A-AD67-44B2-96F7-8B3DF2A79EB4}" type="pres">
      <dgm:prSet presAssocID="{C03A4678-61D2-4F58-8F14-22420E74243F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7BDC049B-F133-4C71-872D-4E8F8C1C3C12}" type="pres">
      <dgm:prSet presAssocID="{C03A4678-61D2-4F58-8F14-22420E74243F}" presName="descendantText" presStyleLbl="alignAcc1" presStyleIdx="4" presStyleCnt="7">
        <dgm:presLayoutVars>
          <dgm:bulletEnabled val="1"/>
        </dgm:presLayoutVars>
      </dgm:prSet>
      <dgm:spPr/>
    </dgm:pt>
    <dgm:pt modelId="{44C5E0E6-9B2B-46CB-88FD-8C318F784ADC}" type="pres">
      <dgm:prSet presAssocID="{CCF3234B-6844-48C4-B86D-953D788F8A9E}" presName="sp" presStyleCnt="0"/>
      <dgm:spPr/>
    </dgm:pt>
    <dgm:pt modelId="{D63EA447-7B4E-4B46-8198-5F8293ADFEFF}" type="pres">
      <dgm:prSet presAssocID="{F722E99A-5C6D-438C-834A-FD5AEE891A32}" presName="composite" presStyleCnt="0"/>
      <dgm:spPr/>
    </dgm:pt>
    <dgm:pt modelId="{EA6EA1E3-D19E-4FB6-AAF5-F36B0D632C0C}" type="pres">
      <dgm:prSet presAssocID="{F722E99A-5C6D-438C-834A-FD5AEE891A32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3DDE7858-B955-414B-B897-297473D43CDA}" type="pres">
      <dgm:prSet presAssocID="{F722E99A-5C6D-438C-834A-FD5AEE891A32}" presName="descendantText" presStyleLbl="alignAcc1" presStyleIdx="5" presStyleCnt="7">
        <dgm:presLayoutVars>
          <dgm:bulletEnabled val="1"/>
        </dgm:presLayoutVars>
      </dgm:prSet>
      <dgm:spPr/>
    </dgm:pt>
    <dgm:pt modelId="{B946FDC0-4BCA-4F49-A3A6-098CD408BDD1}" type="pres">
      <dgm:prSet presAssocID="{AE1719E2-89E5-44DA-A578-D5D86C952C00}" presName="sp" presStyleCnt="0"/>
      <dgm:spPr/>
    </dgm:pt>
    <dgm:pt modelId="{8FE379B0-576F-4E86-B185-8F82DF664058}" type="pres">
      <dgm:prSet presAssocID="{9D6005D7-9E63-44A3-851F-1ACE3E83AB8A}" presName="composite" presStyleCnt="0"/>
      <dgm:spPr/>
    </dgm:pt>
    <dgm:pt modelId="{BED3C50B-45D7-4BE4-9DB8-DCA2CE07406F}" type="pres">
      <dgm:prSet presAssocID="{9D6005D7-9E63-44A3-851F-1ACE3E83AB8A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49B82581-F94A-4E97-8AC9-758E9E0E23B0}" type="pres">
      <dgm:prSet presAssocID="{9D6005D7-9E63-44A3-851F-1ACE3E83AB8A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FF27700D-C664-40AD-953A-0E32AF9BFDCE}" type="presOf" srcId="{524F35D5-FDDE-4694-8A40-15C4EE7AC45F}" destId="{EAE55121-A129-4FE4-9DEF-FB165806C6A2}" srcOrd="0" destOrd="0" presId="urn:microsoft.com/office/officeart/2005/8/layout/chevron2"/>
    <dgm:cxn modelId="{27977721-3862-44F9-A2E8-D62194CF8FA0}" srcId="{97F990BC-6AD1-4843-AFA0-D98AD1FA3109}" destId="{62DE0367-1F2A-4666-95E9-33075437EDEE}" srcOrd="0" destOrd="0" parTransId="{EB2FBD5B-EFFB-48D6-A7F1-9DA0EC5558AC}" sibTransId="{60705802-03F2-4E7C-BC81-14F2483C7350}"/>
    <dgm:cxn modelId="{D1EBF922-2759-4EB6-A290-3B0B771735AC}" srcId="{B74B8B3F-0A16-4B33-8D3D-B1126B213DAD}" destId="{F722E99A-5C6D-438C-834A-FD5AEE891A32}" srcOrd="5" destOrd="0" parTransId="{FF1BB223-4081-4D9D-836E-E39E2174CCE6}" sibTransId="{AE1719E2-89E5-44DA-A578-D5D86C952C00}"/>
    <dgm:cxn modelId="{E8FC8836-34C0-442F-929A-DA0F588E013F}" type="presOf" srcId="{8E119254-1889-479F-9A58-0A6B47772CFF}" destId="{49B82581-F94A-4E97-8AC9-758E9E0E23B0}" srcOrd="0" destOrd="0" presId="urn:microsoft.com/office/officeart/2005/8/layout/chevron2"/>
    <dgm:cxn modelId="{C356A639-8682-4108-A5C0-A3BCC868CD23}" type="presOf" srcId="{D3716959-1791-4FEE-8F6F-BC063487DA72}" destId="{7BDC049B-F133-4C71-872D-4E8F8C1C3C12}" srcOrd="0" destOrd="0" presId="urn:microsoft.com/office/officeart/2005/8/layout/chevron2"/>
    <dgm:cxn modelId="{AC169770-9D59-449A-988B-9091772040B3}" type="presOf" srcId="{9D6005D7-9E63-44A3-851F-1ACE3E83AB8A}" destId="{BED3C50B-45D7-4BE4-9DB8-DCA2CE07406F}" srcOrd="0" destOrd="0" presId="urn:microsoft.com/office/officeart/2005/8/layout/chevron2"/>
    <dgm:cxn modelId="{49224E55-1BFB-4294-ABCB-B1E2E7E00884}" srcId="{B74B8B3F-0A16-4B33-8D3D-B1126B213DAD}" destId="{9D6005D7-9E63-44A3-851F-1ACE3E83AB8A}" srcOrd="6" destOrd="0" parTransId="{88768721-3CFA-4DBE-92EF-10C340D8C72A}" sibTransId="{93259715-18AA-476D-8959-BFC9E651F879}"/>
    <dgm:cxn modelId="{4E21A375-2F2F-4029-8825-05A62D60BEB8}" type="presOf" srcId="{97F990BC-6AD1-4843-AFA0-D98AD1FA3109}" destId="{08E99D25-E57A-4E29-A32A-ED7DA266C4B7}" srcOrd="0" destOrd="0" presId="urn:microsoft.com/office/officeart/2005/8/layout/chevron2"/>
    <dgm:cxn modelId="{FE1B1556-727D-46E3-8FC4-BB64C6460EFA}" srcId="{B74B8B3F-0A16-4B33-8D3D-B1126B213DAD}" destId="{C916204A-E7B3-49C9-A99C-F36F7916FAB0}" srcOrd="3" destOrd="0" parTransId="{4FAD5CC1-23D9-4FD1-A57D-FF86E1A636D7}" sibTransId="{44E3A685-8B75-42BE-BA72-529859791CD5}"/>
    <dgm:cxn modelId="{6AE1D578-B8E1-46A1-984F-971C4E1A9752}" type="presOf" srcId="{8528C5E9-BC6A-4AB8-919A-B420B4E774FD}" destId="{0450697E-40E7-45E7-8D25-6D206AB4E451}" srcOrd="0" destOrd="0" presId="urn:microsoft.com/office/officeart/2005/8/layout/chevron2"/>
    <dgm:cxn modelId="{D4F8627A-A18E-40C7-9BDF-B2E6E0C7361D}" srcId="{C03A4678-61D2-4F58-8F14-22420E74243F}" destId="{D3716959-1791-4FEE-8F6F-BC063487DA72}" srcOrd="0" destOrd="0" parTransId="{3A60FAD0-EAB1-403E-942F-6613F6FBF58F}" sibTransId="{B222AF23-27B0-403E-A8B6-569B4C07B7E6}"/>
    <dgm:cxn modelId="{48874B7D-AB67-452C-BDBA-34E781A86253}" type="presOf" srcId="{C916204A-E7B3-49C9-A99C-F36F7916FAB0}" destId="{C5CADBC7-E5B7-436E-8D49-1F52974B232A}" srcOrd="0" destOrd="0" presId="urn:microsoft.com/office/officeart/2005/8/layout/chevron2"/>
    <dgm:cxn modelId="{1F6E7680-151C-4354-89F8-F2CB4D10EA3F}" type="presOf" srcId="{62DE0367-1F2A-4666-95E9-33075437EDEE}" destId="{06574A6A-6531-4C60-83FF-C07A42810A0C}" srcOrd="0" destOrd="0" presId="urn:microsoft.com/office/officeart/2005/8/layout/chevron2"/>
    <dgm:cxn modelId="{34B27AA3-8A30-4346-A19D-03ECC34A9465}" srcId="{9D6005D7-9E63-44A3-851F-1ACE3E83AB8A}" destId="{8E119254-1889-479F-9A58-0A6B47772CFF}" srcOrd="0" destOrd="0" parTransId="{84772ED1-FD4A-4676-B6A8-235EB1C6C159}" sibTransId="{00E856F2-2B39-4C8F-8FCA-401522F21F89}"/>
    <dgm:cxn modelId="{ED6E2DA7-C7C1-4BA7-9F77-905B8EA6A3A9}" srcId="{B74B8B3F-0A16-4B33-8D3D-B1126B213DAD}" destId="{7D4AD342-C7C0-4A0E-94C2-CDC96A682E7B}" srcOrd="2" destOrd="0" parTransId="{E658163C-C6E0-488A-B37A-4958307FC529}" sibTransId="{434DBDBC-7C8A-4A8B-89F9-B93B42A5C9A5}"/>
    <dgm:cxn modelId="{454641AD-3592-4F91-80ED-919EBCD2F899}" type="presOf" srcId="{A3C66FAF-29EE-4123-A3F6-612D34438A1B}" destId="{F664CF99-9267-4085-B290-8CE75C180B46}" srcOrd="0" destOrd="0" presId="urn:microsoft.com/office/officeart/2005/8/layout/chevron2"/>
    <dgm:cxn modelId="{DBFCF3AF-2A4B-44F9-ABE4-C5C3B880F08F}" srcId="{B74B8B3F-0A16-4B33-8D3D-B1126B213DAD}" destId="{8528C5E9-BC6A-4AB8-919A-B420B4E774FD}" srcOrd="0" destOrd="0" parTransId="{BAD71F93-C92D-4B9F-968D-91EF5AB73E1B}" sibTransId="{4DE6AA4E-C658-4ED8-AD5D-3CF4143F8ACA}"/>
    <dgm:cxn modelId="{60FC10B2-6B38-406B-B48F-8680C61499C3}" type="presOf" srcId="{C03A4678-61D2-4F58-8F14-22420E74243F}" destId="{1C81DD3A-AD67-44B2-96F7-8B3DF2A79EB4}" srcOrd="0" destOrd="0" presId="urn:microsoft.com/office/officeart/2005/8/layout/chevron2"/>
    <dgm:cxn modelId="{1CBAB1B3-C525-4C02-B70A-49B9D00B050D}" srcId="{7D4AD342-C7C0-4A0E-94C2-CDC96A682E7B}" destId="{554FCA54-77F4-45EE-8F93-168BAFF2EB0C}" srcOrd="0" destOrd="0" parTransId="{E6F7BB0A-4A6C-4565-963B-C85407B4C319}" sibTransId="{B1C85F5A-DCA5-4C8F-A3BD-735A314E8D3F}"/>
    <dgm:cxn modelId="{86A7CAB5-1665-49BE-8372-C734A1E1A1AC}" srcId="{8528C5E9-BC6A-4AB8-919A-B420B4E774FD}" destId="{A3C66FAF-29EE-4123-A3F6-612D34438A1B}" srcOrd="0" destOrd="0" parTransId="{DD9B6688-C864-4477-8A66-9003B1F7B6A7}" sibTransId="{951E0111-A130-4A49-98BA-2AC97E525B9C}"/>
    <dgm:cxn modelId="{3F5DD5BB-9269-476A-896F-C5F0482D07FB}" srcId="{F722E99A-5C6D-438C-834A-FD5AEE891A32}" destId="{E89E43B1-E70E-4856-ADC4-4EE8071954A5}" srcOrd="0" destOrd="0" parTransId="{3010DE18-073A-41CD-B86C-AD9523AB278E}" sibTransId="{54B71DBA-AA44-445A-8135-3E2306169F76}"/>
    <dgm:cxn modelId="{5B7B6AC0-EA9C-40E2-9978-D61A98777373}" type="presOf" srcId="{554FCA54-77F4-45EE-8F93-168BAFF2EB0C}" destId="{FE2145CD-C32D-4AA3-9E18-B3D7CA84DF83}" srcOrd="0" destOrd="0" presId="urn:microsoft.com/office/officeart/2005/8/layout/chevron2"/>
    <dgm:cxn modelId="{54C589C1-499F-416E-BDE0-8F8F03F2950D}" srcId="{B74B8B3F-0A16-4B33-8D3D-B1126B213DAD}" destId="{C03A4678-61D2-4F58-8F14-22420E74243F}" srcOrd="4" destOrd="0" parTransId="{8099F8BE-50FC-4917-B7AB-F8A151CC97B6}" sibTransId="{CCF3234B-6844-48C4-B86D-953D788F8A9E}"/>
    <dgm:cxn modelId="{65FAFEC3-0795-47AF-B341-E8DD819FD05E}" srcId="{B74B8B3F-0A16-4B33-8D3D-B1126B213DAD}" destId="{97F990BC-6AD1-4843-AFA0-D98AD1FA3109}" srcOrd="1" destOrd="0" parTransId="{5F60C68A-93C5-4F63-94AF-CF753911BD24}" sibTransId="{007511F4-B248-4A83-9B08-607B0FFD557A}"/>
    <dgm:cxn modelId="{3F0867D4-0A9D-46C1-BE52-619240A93BC1}" type="presOf" srcId="{B74B8B3F-0A16-4B33-8D3D-B1126B213DAD}" destId="{520EA5A3-B8FA-4B5D-84D0-239661AA2E6F}" srcOrd="0" destOrd="0" presId="urn:microsoft.com/office/officeart/2005/8/layout/chevron2"/>
    <dgm:cxn modelId="{DA8C63D8-2B6A-405B-B31A-D002CEBAC7D2}" type="presOf" srcId="{F722E99A-5C6D-438C-834A-FD5AEE891A32}" destId="{EA6EA1E3-D19E-4FB6-AAF5-F36B0D632C0C}" srcOrd="0" destOrd="0" presId="urn:microsoft.com/office/officeart/2005/8/layout/chevron2"/>
    <dgm:cxn modelId="{9E4E57DF-3A45-4979-AFDA-F4E43627E25B}" srcId="{C916204A-E7B3-49C9-A99C-F36F7916FAB0}" destId="{524F35D5-FDDE-4694-8A40-15C4EE7AC45F}" srcOrd="0" destOrd="0" parTransId="{0AF7D524-AE01-4A57-93D9-D9F9DA367267}" sibTransId="{9C4F4878-A8A3-4A5B-BE29-27FA1CEC6B52}"/>
    <dgm:cxn modelId="{7B22EBE9-DDF7-4F34-8C69-BAB284535336}" type="presOf" srcId="{7D4AD342-C7C0-4A0E-94C2-CDC96A682E7B}" destId="{270ACFC6-F7BE-4D2D-906D-79D6327E2A35}" srcOrd="0" destOrd="0" presId="urn:microsoft.com/office/officeart/2005/8/layout/chevron2"/>
    <dgm:cxn modelId="{08081DED-081A-43FB-843F-62A6977D17E7}" type="presOf" srcId="{E89E43B1-E70E-4856-ADC4-4EE8071954A5}" destId="{3DDE7858-B955-414B-B897-297473D43CDA}" srcOrd="0" destOrd="0" presId="urn:microsoft.com/office/officeart/2005/8/layout/chevron2"/>
    <dgm:cxn modelId="{84398CB7-2D3F-48A9-B2C4-CB4EFB0C6B60}" type="presParOf" srcId="{520EA5A3-B8FA-4B5D-84D0-239661AA2E6F}" destId="{01A3E2DE-27DF-4779-9DD6-4A8E3FE8AB44}" srcOrd="0" destOrd="0" presId="urn:microsoft.com/office/officeart/2005/8/layout/chevron2"/>
    <dgm:cxn modelId="{380AB423-F103-45DD-88B7-51D17D592EB8}" type="presParOf" srcId="{01A3E2DE-27DF-4779-9DD6-4A8E3FE8AB44}" destId="{0450697E-40E7-45E7-8D25-6D206AB4E451}" srcOrd="0" destOrd="0" presId="urn:microsoft.com/office/officeart/2005/8/layout/chevron2"/>
    <dgm:cxn modelId="{D4E23C36-F3B3-4A2F-A16D-D68672DB37F5}" type="presParOf" srcId="{01A3E2DE-27DF-4779-9DD6-4A8E3FE8AB44}" destId="{F664CF99-9267-4085-B290-8CE75C180B46}" srcOrd="1" destOrd="0" presId="urn:microsoft.com/office/officeart/2005/8/layout/chevron2"/>
    <dgm:cxn modelId="{48AEDCE2-B7CE-4011-BE3D-8AA8A6A43F29}" type="presParOf" srcId="{520EA5A3-B8FA-4B5D-84D0-239661AA2E6F}" destId="{3BE2C37C-9E7D-48C7-BC78-74821E1B6F55}" srcOrd="1" destOrd="0" presId="urn:microsoft.com/office/officeart/2005/8/layout/chevron2"/>
    <dgm:cxn modelId="{BCCC9B43-0E6C-4739-B78D-EB60894C5AD5}" type="presParOf" srcId="{520EA5A3-B8FA-4B5D-84D0-239661AA2E6F}" destId="{DC8CA06C-67B4-4045-B6A4-CD9793E0C1D3}" srcOrd="2" destOrd="0" presId="urn:microsoft.com/office/officeart/2005/8/layout/chevron2"/>
    <dgm:cxn modelId="{671438B9-EFFB-4DCE-AA5A-5DFA2AF78754}" type="presParOf" srcId="{DC8CA06C-67B4-4045-B6A4-CD9793E0C1D3}" destId="{08E99D25-E57A-4E29-A32A-ED7DA266C4B7}" srcOrd="0" destOrd="0" presId="urn:microsoft.com/office/officeart/2005/8/layout/chevron2"/>
    <dgm:cxn modelId="{58EFAFEF-3537-4405-910E-4DF86760D972}" type="presParOf" srcId="{DC8CA06C-67B4-4045-B6A4-CD9793E0C1D3}" destId="{06574A6A-6531-4C60-83FF-C07A42810A0C}" srcOrd="1" destOrd="0" presId="urn:microsoft.com/office/officeart/2005/8/layout/chevron2"/>
    <dgm:cxn modelId="{1523B34D-2F3F-48D5-8D0A-C1F65CAA65C9}" type="presParOf" srcId="{520EA5A3-B8FA-4B5D-84D0-239661AA2E6F}" destId="{7834399F-11A8-4902-A96F-2D58548393FF}" srcOrd="3" destOrd="0" presId="urn:microsoft.com/office/officeart/2005/8/layout/chevron2"/>
    <dgm:cxn modelId="{8D9F3D29-CF62-42A8-B10C-4CA1DCBA2C11}" type="presParOf" srcId="{520EA5A3-B8FA-4B5D-84D0-239661AA2E6F}" destId="{CE5A54E2-0B91-428D-98E9-0FA7B66026C2}" srcOrd="4" destOrd="0" presId="urn:microsoft.com/office/officeart/2005/8/layout/chevron2"/>
    <dgm:cxn modelId="{722453A9-497B-43BC-8D3B-C776733D194D}" type="presParOf" srcId="{CE5A54E2-0B91-428D-98E9-0FA7B66026C2}" destId="{270ACFC6-F7BE-4D2D-906D-79D6327E2A35}" srcOrd="0" destOrd="0" presId="urn:microsoft.com/office/officeart/2005/8/layout/chevron2"/>
    <dgm:cxn modelId="{0939CA48-F27F-4EDA-809E-24D968616332}" type="presParOf" srcId="{CE5A54E2-0B91-428D-98E9-0FA7B66026C2}" destId="{FE2145CD-C32D-4AA3-9E18-B3D7CA84DF83}" srcOrd="1" destOrd="0" presId="urn:microsoft.com/office/officeart/2005/8/layout/chevron2"/>
    <dgm:cxn modelId="{EDC1CFD5-D33E-4902-9EDF-A8353A804671}" type="presParOf" srcId="{520EA5A3-B8FA-4B5D-84D0-239661AA2E6F}" destId="{4A99EE8E-8B75-4FAF-A4CD-1F9D89482A0B}" srcOrd="5" destOrd="0" presId="urn:microsoft.com/office/officeart/2005/8/layout/chevron2"/>
    <dgm:cxn modelId="{E8E96C72-0D19-42B6-9350-C0BE55D979C0}" type="presParOf" srcId="{520EA5A3-B8FA-4B5D-84D0-239661AA2E6F}" destId="{AC649931-22E4-482D-B3F1-2C024BDC3AB8}" srcOrd="6" destOrd="0" presId="urn:microsoft.com/office/officeart/2005/8/layout/chevron2"/>
    <dgm:cxn modelId="{DD7E6969-E2C2-46E3-9B4D-0EBE769B70E4}" type="presParOf" srcId="{AC649931-22E4-482D-B3F1-2C024BDC3AB8}" destId="{C5CADBC7-E5B7-436E-8D49-1F52974B232A}" srcOrd="0" destOrd="0" presId="urn:microsoft.com/office/officeart/2005/8/layout/chevron2"/>
    <dgm:cxn modelId="{D49F9413-0E6E-42AF-AEEC-AEEF8AA07EF5}" type="presParOf" srcId="{AC649931-22E4-482D-B3F1-2C024BDC3AB8}" destId="{EAE55121-A129-4FE4-9DEF-FB165806C6A2}" srcOrd="1" destOrd="0" presId="urn:microsoft.com/office/officeart/2005/8/layout/chevron2"/>
    <dgm:cxn modelId="{C47D75B4-EAE9-4D2C-94DD-074F1B33EB8E}" type="presParOf" srcId="{520EA5A3-B8FA-4B5D-84D0-239661AA2E6F}" destId="{1D397C7F-5AE6-4639-AE6E-C15CB6442B61}" srcOrd="7" destOrd="0" presId="urn:microsoft.com/office/officeart/2005/8/layout/chevron2"/>
    <dgm:cxn modelId="{610A5612-8402-4DB9-ABCE-397F2AB64D42}" type="presParOf" srcId="{520EA5A3-B8FA-4B5D-84D0-239661AA2E6F}" destId="{D41328AA-5B65-4670-9696-2FBE6285D198}" srcOrd="8" destOrd="0" presId="urn:microsoft.com/office/officeart/2005/8/layout/chevron2"/>
    <dgm:cxn modelId="{879CBB78-540B-4368-BB37-A1DD6A67B344}" type="presParOf" srcId="{D41328AA-5B65-4670-9696-2FBE6285D198}" destId="{1C81DD3A-AD67-44B2-96F7-8B3DF2A79EB4}" srcOrd="0" destOrd="0" presId="urn:microsoft.com/office/officeart/2005/8/layout/chevron2"/>
    <dgm:cxn modelId="{110944C0-5F15-4A6F-A235-9BC9BEA7DF4F}" type="presParOf" srcId="{D41328AA-5B65-4670-9696-2FBE6285D198}" destId="{7BDC049B-F133-4C71-872D-4E8F8C1C3C12}" srcOrd="1" destOrd="0" presId="urn:microsoft.com/office/officeart/2005/8/layout/chevron2"/>
    <dgm:cxn modelId="{3D471BA7-A86A-4BE4-A61A-54AFAFC9366E}" type="presParOf" srcId="{520EA5A3-B8FA-4B5D-84D0-239661AA2E6F}" destId="{44C5E0E6-9B2B-46CB-88FD-8C318F784ADC}" srcOrd="9" destOrd="0" presId="urn:microsoft.com/office/officeart/2005/8/layout/chevron2"/>
    <dgm:cxn modelId="{38CF37FA-AB19-4DD7-8D00-80B560396CB3}" type="presParOf" srcId="{520EA5A3-B8FA-4B5D-84D0-239661AA2E6F}" destId="{D63EA447-7B4E-4B46-8198-5F8293ADFEFF}" srcOrd="10" destOrd="0" presId="urn:microsoft.com/office/officeart/2005/8/layout/chevron2"/>
    <dgm:cxn modelId="{A61988DD-C6BA-4A23-9F8C-A43D30C904E6}" type="presParOf" srcId="{D63EA447-7B4E-4B46-8198-5F8293ADFEFF}" destId="{EA6EA1E3-D19E-4FB6-AAF5-F36B0D632C0C}" srcOrd="0" destOrd="0" presId="urn:microsoft.com/office/officeart/2005/8/layout/chevron2"/>
    <dgm:cxn modelId="{66D28E29-D0BC-4763-807F-0315424D9039}" type="presParOf" srcId="{D63EA447-7B4E-4B46-8198-5F8293ADFEFF}" destId="{3DDE7858-B955-414B-B897-297473D43CDA}" srcOrd="1" destOrd="0" presId="urn:microsoft.com/office/officeart/2005/8/layout/chevron2"/>
    <dgm:cxn modelId="{EBE0D025-4D70-42EC-B335-08056EB321ED}" type="presParOf" srcId="{520EA5A3-B8FA-4B5D-84D0-239661AA2E6F}" destId="{B946FDC0-4BCA-4F49-A3A6-098CD408BDD1}" srcOrd="11" destOrd="0" presId="urn:microsoft.com/office/officeart/2005/8/layout/chevron2"/>
    <dgm:cxn modelId="{F47D0B14-84F3-45B6-AE5E-F29E1BC5DF7E}" type="presParOf" srcId="{520EA5A3-B8FA-4B5D-84D0-239661AA2E6F}" destId="{8FE379B0-576F-4E86-B185-8F82DF664058}" srcOrd="12" destOrd="0" presId="urn:microsoft.com/office/officeart/2005/8/layout/chevron2"/>
    <dgm:cxn modelId="{32ACF4C1-9D8F-4E4A-8857-FB901A6D48D7}" type="presParOf" srcId="{8FE379B0-576F-4E86-B185-8F82DF664058}" destId="{BED3C50B-45D7-4BE4-9DB8-DCA2CE07406F}" srcOrd="0" destOrd="0" presId="urn:microsoft.com/office/officeart/2005/8/layout/chevron2"/>
    <dgm:cxn modelId="{18AEBA3D-3BD1-45BF-856D-355D7F5C443A}" type="presParOf" srcId="{8FE379B0-576F-4E86-B185-8F82DF664058}" destId="{49B82581-F94A-4E97-8AC9-758E9E0E23B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4B8B3F-0A16-4B33-8D3D-B1126B213DAD}" type="doc">
      <dgm:prSet loTypeId="urn:microsoft.com/office/officeart/2005/8/layout/chevron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528C5E9-BC6A-4AB8-919A-B420B4E774FD}">
      <dgm:prSet phldrT="[Text]"/>
      <dgm:spPr/>
      <dgm:t>
        <a:bodyPr/>
        <a:lstStyle/>
        <a:p>
          <a:r>
            <a:rPr lang="en-US" dirty="0"/>
            <a:t>Lesson</a:t>
          </a:r>
        </a:p>
      </dgm:t>
    </dgm:pt>
    <dgm:pt modelId="{BAD71F93-C92D-4B9F-968D-91EF5AB73E1B}" type="parTrans" cxnId="{DBFCF3AF-2A4B-44F9-ABE4-C5C3B880F08F}">
      <dgm:prSet/>
      <dgm:spPr/>
      <dgm:t>
        <a:bodyPr/>
        <a:lstStyle/>
        <a:p>
          <a:endParaRPr lang="en-US"/>
        </a:p>
      </dgm:t>
    </dgm:pt>
    <dgm:pt modelId="{4DE6AA4E-C658-4ED8-AD5D-3CF4143F8ACA}" type="sibTrans" cxnId="{DBFCF3AF-2A4B-44F9-ABE4-C5C3B880F08F}">
      <dgm:prSet/>
      <dgm:spPr/>
      <dgm:t>
        <a:bodyPr/>
        <a:lstStyle/>
        <a:p>
          <a:endParaRPr lang="en-US"/>
        </a:p>
      </dgm:t>
    </dgm:pt>
    <dgm:pt modelId="{A3C66FAF-29EE-4123-A3F6-612D34438A1B}">
      <dgm:prSet phldrT="[Text]"/>
      <dgm:spPr>
        <a:ln w="38100">
          <a:noFill/>
        </a:ln>
      </dgm:spPr>
      <dgm:t>
        <a:bodyPr/>
        <a:lstStyle/>
        <a:p>
          <a:r>
            <a:rPr lang="en-US" dirty="0"/>
            <a:t>Initial Screening Policies for Applications</a:t>
          </a:r>
        </a:p>
      </dgm:t>
    </dgm:pt>
    <dgm:pt modelId="{DD9B6688-C864-4477-8A66-9003B1F7B6A7}" type="parTrans" cxnId="{86A7CAB5-1665-49BE-8372-C734A1E1A1AC}">
      <dgm:prSet/>
      <dgm:spPr/>
      <dgm:t>
        <a:bodyPr/>
        <a:lstStyle/>
        <a:p>
          <a:endParaRPr lang="en-US"/>
        </a:p>
      </dgm:t>
    </dgm:pt>
    <dgm:pt modelId="{951E0111-A130-4A49-98BA-2AC97E525B9C}" type="sibTrans" cxnId="{86A7CAB5-1665-49BE-8372-C734A1E1A1AC}">
      <dgm:prSet/>
      <dgm:spPr/>
      <dgm:t>
        <a:bodyPr/>
        <a:lstStyle/>
        <a:p>
          <a:endParaRPr lang="en-US"/>
        </a:p>
      </dgm:t>
    </dgm:pt>
    <dgm:pt modelId="{97F990BC-6AD1-4843-AFA0-D98AD1FA3109}">
      <dgm:prSet phldrT="[Text]"/>
      <dgm:spPr/>
      <dgm:t>
        <a:bodyPr/>
        <a:lstStyle/>
        <a:p>
          <a:r>
            <a:rPr lang="en-US" dirty="0"/>
            <a:t>Lesson</a:t>
          </a:r>
        </a:p>
      </dgm:t>
    </dgm:pt>
    <dgm:pt modelId="{5F60C68A-93C5-4F63-94AF-CF753911BD24}" type="parTrans" cxnId="{65FAFEC3-0795-47AF-B341-E8DD819FD05E}">
      <dgm:prSet/>
      <dgm:spPr/>
      <dgm:t>
        <a:bodyPr/>
        <a:lstStyle/>
        <a:p>
          <a:endParaRPr lang="en-US"/>
        </a:p>
      </dgm:t>
    </dgm:pt>
    <dgm:pt modelId="{007511F4-B248-4A83-9B08-607B0FFD557A}" type="sibTrans" cxnId="{65FAFEC3-0795-47AF-B341-E8DD819FD05E}">
      <dgm:prSet/>
      <dgm:spPr/>
      <dgm:t>
        <a:bodyPr/>
        <a:lstStyle/>
        <a:p>
          <a:endParaRPr lang="en-US"/>
        </a:p>
      </dgm:t>
    </dgm:pt>
    <dgm:pt modelId="{62DE0367-1F2A-4666-95E9-33075437EDEE}">
      <dgm:prSet phldrT="[Text]"/>
      <dgm:spPr>
        <a:ln w="38100">
          <a:noFill/>
        </a:ln>
      </dgm:spPr>
      <dgm:t>
        <a:bodyPr/>
        <a:lstStyle/>
        <a:p>
          <a:r>
            <a:rPr lang="en-US" dirty="0"/>
            <a:t>Date of Claim</a:t>
          </a:r>
        </a:p>
      </dgm:t>
    </dgm:pt>
    <dgm:pt modelId="{EB2FBD5B-EFFB-48D6-A7F1-9DA0EC5558AC}" type="parTrans" cxnId="{27977721-3862-44F9-A2E8-D62194CF8FA0}">
      <dgm:prSet/>
      <dgm:spPr/>
      <dgm:t>
        <a:bodyPr/>
        <a:lstStyle/>
        <a:p>
          <a:endParaRPr lang="en-US"/>
        </a:p>
      </dgm:t>
    </dgm:pt>
    <dgm:pt modelId="{60705802-03F2-4E7C-BC81-14F2483C7350}" type="sibTrans" cxnId="{27977721-3862-44F9-A2E8-D62194CF8FA0}">
      <dgm:prSet/>
      <dgm:spPr/>
      <dgm:t>
        <a:bodyPr/>
        <a:lstStyle/>
        <a:p>
          <a:endParaRPr lang="en-US"/>
        </a:p>
      </dgm:t>
    </dgm:pt>
    <dgm:pt modelId="{7D4AD342-C7C0-4A0E-94C2-CDC96A682E7B}">
      <dgm:prSet phldrT="[Text]"/>
      <dgm:spPr/>
      <dgm:t>
        <a:bodyPr/>
        <a:lstStyle/>
        <a:p>
          <a:r>
            <a:rPr lang="en-US" dirty="0"/>
            <a:t>Lesson</a:t>
          </a:r>
        </a:p>
      </dgm:t>
    </dgm:pt>
    <dgm:pt modelId="{E658163C-C6E0-488A-B37A-4958307FC529}" type="parTrans" cxnId="{ED6E2DA7-C7C1-4BA7-9F77-905B8EA6A3A9}">
      <dgm:prSet/>
      <dgm:spPr/>
      <dgm:t>
        <a:bodyPr/>
        <a:lstStyle/>
        <a:p>
          <a:endParaRPr lang="en-US"/>
        </a:p>
      </dgm:t>
    </dgm:pt>
    <dgm:pt modelId="{434DBDBC-7C8A-4A8B-89F9-B93B42A5C9A5}" type="sibTrans" cxnId="{ED6E2DA7-C7C1-4BA7-9F77-905B8EA6A3A9}">
      <dgm:prSet/>
      <dgm:spPr/>
      <dgm:t>
        <a:bodyPr/>
        <a:lstStyle/>
        <a:p>
          <a:endParaRPr lang="en-US"/>
        </a:p>
      </dgm:t>
    </dgm:pt>
    <dgm:pt modelId="{554FCA54-77F4-45EE-8F93-168BAFF2EB0C}">
      <dgm:prSet phldrT="[Text]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dirty="0"/>
            <a:t>End Products (EP) Codes</a:t>
          </a:r>
        </a:p>
      </dgm:t>
    </dgm:pt>
    <dgm:pt modelId="{E6F7BB0A-4A6C-4565-963B-C85407B4C319}" type="parTrans" cxnId="{1CBAB1B3-C525-4C02-B70A-49B9D00B050D}">
      <dgm:prSet/>
      <dgm:spPr/>
      <dgm:t>
        <a:bodyPr/>
        <a:lstStyle/>
        <a:p>
          <a:endParaRPr lang="en-US"/>
        </a:p>
      </dgm:t>
    </dgm:pt>
    <dgm:pt modelId="{B1C85F5A-DCA5-4C8F-A3BD-735A314E8D3F}" type="sibTrans" cxnId="{1CBAB1B3-C525-4C02-B70A-49B9D00B050D}">
      <dgm:prSet/>
      <dgm:spPr/>
      <dgm:t>
        <a:bodyPr/>
        <a:lstStyle/>
        <a:p>
          <a:endParaRPr lang="en-US"/>
        </a:p>
      </dgm:t>
    </dgm:pt>
    <dgm:pt modelId="{C03A4678-61D2-4F58-8F14-22420E74243F}">
      <dgm:prSet phldrT="[Text]"/>
      <dgm:spPr/>
      <dgm:t>
        <a:bodyPr/>
        <a:lstStyle/>
        <a:p>
          <a:r>
            <a:rPr lang="en-US" dirty="0"/>
            <a:t>Lesson</a:t>
          </a:r>
        </a:p>
      </dgm:t>
    </dgm:pt>
    <dgm:pt modelId="{CCF3234B-6844-48C4-B86D-953D788F8A9E}" type="sibTrans" cxnId="{54C589C1-499F-416E-BDE0-8F8F03F2950D}">
      <dgm:prSet/>
      <dgm:spPr/>
      <dgm:t>
        <a:bodyPr/>
        <a:lstStyle/>
        <a:p>
          <a:endParaRPr lang="en-US"/>
        </a:p>
      </dgm:t>
    </dgm:pt>
    <dgm:pt modelId="{8099F8BE-50FC-4917-B7AB-F8A151CC97B6}" type="parTrans" cxnId="{54C589C1-499F-416E-BDE0-8F8F03F2950D}">
      <dgm:prSet/>
      <dgm:spPr/>
      <dgm:t>
        <a:bodyPr/>
        <a:lstStyle/>
        <a:p>
          <a:endParaRPr lang="en-US"/>
        </a:p>
      </dgm:t>
    </dgm:pt>
    <dgm:pt modelId="{C916204A-E7B3-49C9-A99C-F36F7916FAB0}">
      <dgm:prSet phldrT="[Text]"/>
      <dgm:spPr/>
      <dgm:t>
        <a:bodyPr/>
        <a:lstStyle/>
        <a:p>
          <a:r>
            <a:rPr lang="en-US" dirty="0"/>
            <a:t>Lesson</a:t>
          </a:r>
        </a:p>
      </dgm:t>
    </dgm:pt>
    <dgm:pt modelId="{4FAD5CC1-23D9-4FD1-A57D-FF86E1A636D7}" type="parTrans" cxnId="{FE1B1556-727D-46E3-8FC4-BB64C6460EFA}">
      <dgm:prSet/>
      <dgm:spPr/>
      <dgm:t>
        <a:bodyPr/>
        <a:lstStyle/>
        <a:p>
          <a:endParaRPr lang="en-US"/>
        </a:p>
      </dgm:t>
    </dgm:pt>
    <dgm:pt modelId="{44E3A685-8B75-42BE-BA72-529859791CD5}" type="sibTrans" cxnId="{FE1B1556-727D-46E3-8FC4-BB64C6460EFA}">
      <dgm:prSet/>
      <dgm:spPr/>
      <dgm:t>
        <a:bodyPr/>
        <a:lstStyle/>
        <a:p>
          <a:endParaRPr lang="en-US"/>
        </a:p>
      </dgm:t>
    </dgm:pt>
    <dgm:pt modelId="{524F35D5-FDDE-4694-8A40-15C4EE7AC45F}">
      <dgm:prSet phldrT="[Text]"/>
      <dgm:spPr/>
      <dgm:t>
        <a:bodyPr/>
        <a:lstStyle/>
        <a:p>
          <a:r>
            <a:rPr lang="en-US" dirty="0"/>
            <a:t>Establish a Claim (CEST)</a:t>
          </a:r>
        </a:p>
      </dgm:t>
    </dgm:pt>
    <dgm:pt modelId="{0AF7D524-AE01-4A57-93D9-D9F9DA367267}" type="parTrans" cxnId="{9E4E57DF-3A45-4979-AFDA-F4E43627E25B}">
      <dgm:prSet/>
      <dgm:spPr/>
      <dgm:t>
        <a:bodyPr/>
        <a:lstStyle/>
        <a:p>
          <a:endParaRPr lang="en-US"/>
        </a:p>
      </dgm:t>
    </dgm:pt>
    <dgm:pt modelId="{9C4F4878-A8A3-4A5B-BE29-27FA1CEC6B52}" type="sibTrans" cxnId="{9E4E57DF-3A45-4979-AFDA-F4E43627E25B}">
      <dgm:prSet/>
      <dgm:spPr/>
      <dgm:t>
        <a:bodyPr/>
        <a:lstStyle/>
        <a:p>
          <a:endParaRPr lang="en-US"/>
        </a:p>
      </dgm:t>
    </dgm:pt>
    <dgm:pt modelId="{D3716959-1791-4FEE-8F6F-BC063487DA72}">
      <dgm:prSet phldrT="[Text]"/>
      <dgm:spPr/>
      <dgm:t>
        <a:bodyPr/>
        <a:lstStyle/>
        <a:p>
          <a:r>
            <a:rPr lang="en-US" dirty="0"/>
            <a:t>Types of Claims and Priority Processing</a:t>
          </a:r>
        </a:p>
      </dgm:t>
    </dgm:pt>
    <dgm:pt modelId="{3A60FAD0-EAB1-403E-942F-6613F6FBF58F}" type="parTrans" cxnId="{D4F8627A-A18E-40C7-9BDF-B2E6E0C7361D}">
      <dgm:prSet/>
      <dgm:spPr/>
      <dgm:t>
        <a:bodyPr/>
        <a:lstStyle/>
        <a:p>
          <a:endParaRPr lang="en-US"/>
        </a:p>
      </dgm:t>
    </dgm:pt>
    <dgm:pt modelId="{B222AF23-27B0-403E-A8B6-569B4C07B7E6}" type="sibTrans" cxnId="{D4F8627A-A18E-40C7-9BDF-B2E6E0C7361D}">
      <dgm:prSet/>
      <dgm:spPr/>
      <dgm:t>
        <a:bodyPr/>
        <a:lstStyle/>
        <a:p>
          <a:endParaRPr lang="en-US"/>
        </a:p>
      </dgm:t>
    </dgm:pt>
    <dgm:pt modelId="{F722E99A-5C6D-438C-834A-FD5AEE891A32}">
      <dgm:prSet phldrT="[Text]"/>
      <dgm:spPr/>
      <dgm:t>
        <a:bodyPr/>
        <a:lstStyle/>
        <a:p>
          <a:r>
            <a:rPr lang="en-US" dirty="0"/>
            <a:t>Lesson</a:t>
          </a:r>
        </a:p>
      </dgm:t>
    </dgm:pt>
    <dgm:pt modelId="{FF1BB223-4081-4D9D-836E-E39E2174CCE6}" type="parTrans" cxnId="{D1EBF922-2759-4EB6-A290-3B0B771735AC}">
      <dgm:prSet/>
      <dgm:spPr/>
      <dgm:t>
        <a:bodyPr/>
        <a:lstStyle/>
        <a:p>
          <a:endParaRPr lang="en-US"/>
        </a:p>
      </dgm:t>
    </dgm:pt>
    <dgm:pt modelId="{AE1719E2-89E5-44DA-A578-D5D86C952C00}" type="sibTrans" cxnId="{D1EBF922-2759-4EB6-A290-3B0B771735AC}">
      <dgm:prSet/>
      <dgm:spPr/>
      <dgm:t>
        <a:bodyPr/>
        <a:lstStyle/>
        <a:p>
          <a:endParaRPr lang="en-US"/>
        </a:p>
      </dgm:t>
    </dgm:pt>
    <dgm:pt modelId="{E89E43B1-E70E-4856-ADC4-4EE8071954A5}">
      <dgm:prSet phldrT="[Text]"/>
      <dgm:spPr/>
      <dgm:t>
        <a:bodyPr/>
        <a:lstStyle/>
        <a:p>
          <a:r>
            <a:rPr lang="en-US" dirty="0"/>
            <a:t>VA Representation and Third Party Authorization</a:t>
          </a:r>
        </a:p>
      </dgm:t>
    </dgm:pt>
    <dgm:pt modelId="{3010DE18-073A-41CD-B86C-AD9523AB278E}" type="parTrans" cxnId="{3F5DD5BB-9269-476A-896F-C5F0482D07FB}">
      <dgm:prSet/>
      <dgm:spPr/>
      <dgm:t>
        <a:bodyPr/>
        <a:lstStyle/>
        <a:p>
          <a:endParaRPr lang="en-US"/>
        </a:p>
      </dgm:t>
    </dgm:pt>
    <dgm:pt modelId="{54B71DBA-AA44-445A-8135-3E2306169F76}" type="sibTrans" cxnId="{3F5DD5BB-9269-476A-896F-C5F0482D07FB}">
      <dgm:prSet/>
      <dgm:spPr/>
      <dgm:t>
        <a:bodyPr/>
        <a:lstStyle/>
        <a:p>
          <a:endParaRPr lang="en-US"/>
        </a:p>
      </dgm:t>
    </dgm:pt>
    <dgm:pt modelId="{9D6005D7-9E63-44A3-851F-1ACE3E83AB8A}">
      <dgm:prSet phldrT="[Text]"/>
      <dgm:spPr/>
      <dgm:t>
        <a:bodyPr/>
        <a:lstStyle/>
        <a:p>
          <a:r>
            <a:rPr lang="en-US" dirty="0"/>
            <a:t>Lesson</a:t>
          </a:r>
        </a:p>
      </dgm:t>
    </dgm:pt>
    <dgm:pt modelId="{88768721-3CFA-4DBE-92EF-10C340D8C72A}" type="parTrans" cxnId="{49224E55-1BFB-4294-ABCB-B1E2E7E00884}">
      <dgm:prSet/>
      <dgm:spPr/>
      <dgm:t>
        <a:bodyPr/>
        <a:lstStyle/>
        <a:p>
          <a:endParaRPr lang="en-US"/>
        </a:p>
      </dgm:t>
    </dgm:pt>
    <dgm:pt modelId="{93259715-18AA-476D-8959-BFC9E651F879}" type="sibTrans" cxnId="{49224E55-1BFB-4294-ABCB-B1E2E7E00884}">
      <dgm:prSet/>
      <dgm:spPr/>
      <dgm:t>
        <a:bodyPr/>
        <a:lstStyle/>
        <a:p>
          <a:endParaRPr lang="en-US"/>
        </a:p>
      </dgm:t>
    </dgm:pt>
    <dgm:pt modelId="{8E119254-1889-479F-9A58-0A6B47772CFF}">
      <dgm:prSet phldrT="[Text]"/>
      <dgm:spPr/>
      <dgm:t>
        <a:bodyPr/>
        <a:lstStyle/>
        <a:p>
          <a:r>
            <a:rPr lang="en-US" dirty="0"/>
            <a:t>Initial Screening and Claims Establishment Knowledge Check Prep</a:t>
          </a:r>
        </a:p>
      </dgm:t>
    </dgm:pt>
    <dgm:pt modelId="{84772ED1-FD4A-4676-B6A8-235EB1C6C159}" type="parTrans" cxnId="{34B27AA3-8A30-4346-A19D-03ECC34A9465}">
      <dgm:prSet/>
      <dgm:spPr/>
      <dgm:t>
        <a:bodyPr/>
        <a:lstStyle/>
        <a:p>
          <a:endParaRPr lang="en-US"/>
        </a:p>
      </dgm:t>
    </dgm:pt>
    <dgm:pt modelId="{00E856F2-2B39-4C8F-8FCA-401522F21F89}" type="sibTrans" cxnId="{34B27AA3-8A30-4346-A19D-03ECC34A9465}">
      <dgm:prSet/>
      <dgm:spPr/>
      <dgm:t>
        <a:bodyPr/>
        <a:lstStyle/>
        <a:p>
          <a:endParaRPr lang="en-US"/>
        </a:p>
      </dgm:t>
    </dgm:pt>
    <dgm:pt modelId="{520EA5A3-B8FA-4B5D-84D0-239661AA2E6F}" type="pres">
      <dgm:prSet presAssocID="{B74B8B3F-0A16-4B33-8D3D-B1126B213DAD}" presName="linearFlow" presStyleCnt="0">
        <dgm:presLayoutVars>
          <dgm:dir/>
          <dgm:animLvl val="lvl"/>
          <dgm:resizeHandles val="exact"/>
        </dgm:presLayoutVars>
      </dgm:prSet>
      <dgm:spPr/>
    </dgm:pt>
    <dgm:pt modelId="{01A3E2DE-27DF-4779-9DD6-4A8E3FE8AB44}" type="pres">
      <dgm:prSet presAssocID="{8528C5E9-BC6A-4AB8-919A-B420B4E774FD}" presName="composite" presStyleCnt="0"/>
      <dgm:spPr/>
    </dgm:pt>
    <dgm:pt modelId="{0450697E-40E7-45E7-8D25-6D206AB4E451}" type="pres">
      <dgm:prSet presAssocID="{8528C5E9-BC6A-4AB8-919A-B420B4E774FD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F664CF99-9267-4085-B290-8CE75C180B46}" type="pres">
      <dgm:prSet presAssocID="{8528C5E9-BC6A-4AB8-919A-B420B4E774FD}" presName="descendantText" presStyleLbl="alignAcc1" presStyleIdx="0" presStyleCnt="7">
        <dgm:presLayoutVars>
          <dgm:bulletEnabled val="1"/>
        </dgm:presLayoutVars>
      </dgm:prSet>
      <dgm:spPr/>
    </dgm:pt>
    <dgm:pt modelId="{3BE2C37C-9E7D-48C7-BC78-74821E1B6F55}" type="pres">
      <dgm:prSet presAssocID="{4DE6AA4E-C658-4ED8-AD5D-3CF4143F8ACA}" presName="sp" presStyleCnt="0"/>
      <dgm:spPr/>
    </dgm:pt>
    <dgm:pt modelId="{DC8CA06C-67B4-4045-B6A4-CD9793E0C1D3}" type="pres">
      <dgm:prSet presAssocID="{97F990BC-6AD1-4843-AFA0-D98AD1FA3109}" presName="composite" presStyleCnt="0"/>
      <dgm:spPr/>
    </dgm:pt>
    <dgm:pt modelId="{08E99D25-E57A-4E29-A32A-ED7DA266C4B7}" type="pres">
      <dgm:prSet presAssocID="{97F990BC-6AD1-4843-AFA0-D98AD1FA3109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06574A6A-6531-4C60-83FF-C07A42810A0C}" type="pres">
      <dgm:prSet presAssocID="{97F990BC-6AD1-4843-AFA0-D98AD1FA3109}" presName="descendantText" presStyleLbl="alignAcc1" presStyleIdx="1" presStyleCnt="7">
        <dgm:presLayoutVars>
          <dgm:bulletEnabled val="1"/>
        </dgm:presLayoutVars>
      </dgm:prSet>
      <dgm:spPr/>
    </dgm:pt>
    <dgm:pt modelId="{7834399F-11A8-4902-A96F-2D58548393FF}" type="pres">
      <dgm:prSet presAssocID="{007511F4-B248-4A83-9B08-607B0FFD557A}" presName="sp" presStyleCnt="0"/>
      <dgm:spPr/>
    </dgm:pt>
    <dgm:pt modelId="{CE5A54E2-0B91-428D-98E9-0FA7B66026C2}" type="pres">
      <dgm:prSet presAssocID="{7D4AD342-C7C0-4A0E-94C2-CDC96A682E7B}" presName="composite" presStyleCnt="0"/>
      <dgm:spPr/>
    </dgm:pt>
    <dgm:pt modelId="{270ACFC6-F7BE-4D2D-906D-79D6327E2A35}" type="pres">
      <dgm:prSet presAssocID="{7D4AD342-C7C0-4A0E-94C2-CDC96A682E7B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FE2145CD-C32D-4AA3-9E18-B3D7CA84DF83}" type="pres">
      <dgm:prSet presAssocID="{7D4AD342-C7C0-4A0E-94C2-CDC96A682E7B}" presName="descendantText" presStyleLbl="alignAcc1" presStyleIdx="2" presStyleCnt="7">
        <dgm:presLayoutVars>
          <dgm:bulletEnabled val="1"/>
        </dgm:presLayoutVars>
      </dgm:prSet>
      <dgm:spPr/>
    </dgm:pt>
    <dgm:pt modelId="{4A99EE8E-8B75-4FAF-A4CD-1F9D89482A0B}" type="pres">
      <dgm:prSet presAssocID="{434DBDBC-7C8A-4A8B-89F9-B93B42A5C9A5}" presName="sp" presStyleCnt="0"/>
      <dgm:spPr/>
    </dgm:pt>
    <dgm:pt modelId="{AC649931-22E4-482D-B3F1-2C024BDC3AB8}" type="pres">
      <dgm:prSet presAssocID="{C916204A-E7B3-49C9-A99C-F36F7916FAB0}" presName="composite" presStyleCnt="0"/>
      <dgm:spPr/>
    </dgm:pt>
    <dgm:pt modelId="{C5CADBC7-E5B7-436E-8D49-1F52974B232A}" type="pres">
      <dgm:prSet presAssocID="{C916204A-E7B3-49C9-A99C-F36F7916FAB0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EAE55121-A129-4FE4-9DEF-FB165806C6A2}" type="pres">
      <dgm:prSet presAssocID="{C916204A-E7B3-49C9-A99C-F36F7916FAB0}" presName="descendantText" presStyleLbl="alignAcc1" presStyleIdx="3" presStyleCnt="7">
        <dgm:presLayoutVars>
          <dgm:bulletEnabled val="1"/>
        </dgm:presLayoutVars>
      </dgm:prSet>
      <dgm:spPr/>
    </dgm:pt>
    <dgm:pt modelId="{1D397C7F-5AE6-4639-AE6E-C15CB6442B61}" type="pres">
      <dgm:prSet presAssocID="{44E3A685-8B75-42BE-BA72-529859791CD5}" presName="sp" presStyleCnt="0"/>
      <dgm:spPr/>
    </dgm:pt>
    <dgm:pt modelId="{D41328AA-5B65-4670-9696-2FBE6285D198}" type="pres">
      <dgm:prSet presAssocID="{C03A4678-61D2-4F58-8F14-22420E74243F}" presName="composite" presStyleCnt="0"/>
      <dgm:spPr/>
    </dgm:pt>
    <dgm:pt modelId="{1C81DD3A-AD67-44B2-96F7-8B3DF2A79EB4}" type="pres">
      <dgm:prSet presAssocID="{C03A4678-61D2-4F58-8F14-22420E74243F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7BDC049B-F133-4C71-872D-4E8F8C1C3C12}" type="pres">
      <dgm:prSet presAssocID="{C03A4678-61D2-4F58-8F14-22420E74243F}" presName="descendantText" presStyleLbl="alignAcc1" presStyleIdx="4" presStyleCnt="7">
        <dgm:presLayoutVars>
          <dgm:bulletEnabled val="1"/>
        </dgm:presLayoutVars>
      </dgm:prSet>
      <dgm:spPr/>
    </dgm:pt>
    <dgm:pt modelId="{44C5E0E6-9B2B-46CB-88FD-8C318F784ADC}" type="pres">
      <dgm:prSet presAssocID="{CCF3234B-6844-48C4-B86D-953D788F8A9E}" presName="sp" presStyleCnt="0"/>
      <dgm:spPr/>
    </dgm:pt>
    <dgm:pt modelId="{D63EA447-7B4E-4B46-8198-5F8293ADFEFF}" type="pres">
      <dgm:prSet presAssocID="{F722E99A-5C6D-438C-834A-FD5AEE891A32}" presName="composite" presStyleCnt="0"/>
      <dgm:spPr/>
    </dgm:pt>
    <dgm:pt modelId="{EA6EA1E3-D19E-4FB6-AAF5-F36B0D632C0C}" type="pres">
      <dgm:prSet presAssocID="{F722E99A-5C6D-438C-834A-FD5AEE891A32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3DDE7858-B955-414B-B897-297473D43CDA}" type="pres">
      <dgm:prSet presAssocID="{F722E99A-5C6D-438C-834A-FD5AEE891A32}" presName="descendantText" presStyleLbl="alignAcc1" presStyleIdx="5" presStyleCnt="7">
        <dgm:presLayoutVars>
          <dgm:bulletEnabled val="1"/>
        </dgm:presLayoutVars>
      </dgm:prSet>
      <dgm:spPr/>
    </dgm:pt>
    <dgm:pt modelId="{B946FDC0-4BCA-4F49-A3A6-098CD408BDD1}" type="pres">
      <dgm:prSet presAssocID="{AE1719E2-89E5-44DA-A578-D5D86C952C00}" presName="sp" presStyleCnt="0"/>
      <dgm:spPr/>
    </dgm:pt>
    <dgm:pt modelId="{8FE379B0-576F-4E86-B185-8F82DF664058}" type="pres">
      <dgm:prSet presAssocID="{9D6005D7-9E63-44A3-851F-1ACE3E83AB8A}" presName="composite" presStyleCnt="0"/>
      <dgm:spPr/>
    </dgm:pt>
    <dgm:pt modelId="{BED3C50B-45D7-4BE4-9DB8-DCA2CE07406F}" type="pres">
      <dgm:prSet presAssocID="{9D6005D7-9E63-44A3-851F-1ACE3E83AB8A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49B82581-F94A-4E97-8AC9-758E9E0E23B0}" type="pres">
      <dgm:prSet presAssocID="{9D6005D7-9E63-44A3-851F-1ACE3E83AB8A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FF27700D-C664-40AD-953A-0E32AF9BFDCE}" type="presOf" srcId="{524F35D5-FDDE-4694-8A40-15C4EE7AC45F}" destId="{EAE55121-A129-4FE4-9DEF-FB165806C6A2}" srcOrd="0" destOrd="0" presId="urn:microsoft.com/office/officeart/2005/8/layout/chevron2"/>
    <dgm:cxn modelId="{27977721-3862-44F9-A2E8-D62194CF8FA0}" srcId="{97F990BC-6AD1-4843-AFA0-D98AD1FA3109}" destId="{62DE0367-1F2A-4666-95E9-33075437EDEE}" srcOrd="0" destOrd="0" parTransId="{EB2FBD5B-EFFB-48D6-A7F1-9DA0EC5558AC}" sibTransId="{60705802-03F2-4E7C-BC81-14F2483C7350}"/>
    <dgm:cxn modelId="{D1EBF922-2759-4EB6-A290-3B0B771735AC}" srcId="{B74B8B3F-0A16-4B33-8D3D-B1126B213DAD}" destId="{F722E99A-5C6D-438C-834A-FD5AEE891A32}" srcOrd="5" destOrd="0" parTransId="{FF1BB223-4081-4D9D-836E-E39E2174CCE6}" sibTransId="{AE1719E2-89E5-44DA-A578-D5D86C952C00}"/>
    <dgm:cxn modelId="{E8FC8836-34C0-442F-929A-DA0F588E013F}" type="presOf" srcId="{8E119254-1889-479F-9A58-0A6B47772CFF}" destId="{49B82581-F94A-4E97-8AC9-758E9E0E23B0}" srcOrd="0" destOrd="0" presId="urn:microsoft.com/office/officeart/2005/8/layout/chevron2"/>
    <dgm:cxn modelId="{C356A639-8682-4108-A5C0-A3BCC868CD23}" type="presOf" srcId="{D3716959-1791-4FEE-8F6F-BC063487DA72}" destId="{7BDC049B-F133-4C71-872D-4E8F8C1C3C12}" srcOrd="0" destOrd="0" presId="urn:microsoft.com/office/officeart/2005/8/layout/chevron2"/>
    <dgm:cxn modelId="{AC169770-9D59-449A-988B-9091772040B3}" type="presOf" srcId="{9D6005D7-9E63-44A3-851F-1ACE3E83AB8A}" destId="{BED3C50B-45D7-4BE4-9DB8-DCA2CE07406F}" srcOrd="0" destOrd="0" presId="urn:microsoft.com/office/officeart/2005/8/layout/chevron2"/>
    <dgm:cxn modelId="{49224E55-1BFB-4294-ABCB-B1E2E7E00884}" srcId="{B74B8B3F-0A16-4B33-8D3D-B1126B213DAD}" destId="{9D6005D7-9E63-44A3-851F-1ACE3E83AB8A}" srcOrd="6" destOrd="0" parTransId="{88768721-3CFA-4DBE-92EF-10C340D8C72A}" sibTransId="{93259715-18AA-476D-8959-BFC9E651F879}"/>
    <dgm:cxn modelId="{4E21A375-2F2F-4029-8825-05A62D60BEB8}" type="presOf" srcId="{97F990BC-6AD1-4843-AFA0-D98AD1FA3109}" destId="{08E99D25-E57A-4E29-A32A-ED7DA266C4B7}" srcOrd="0" destOrd="0" presId="urn:microsoft.com/office/officeart/2005/8/layout/chevron2"/>
    <dgm:cxn modelId="{FE1B1556-727D-46E3-8FC4-BB64C6460EFA}" srcId="{B74B8B3F-0A16-4B33-8D3D-B1126B213DAD}" destId="{C916204A-E7B3-49C9-A99C-F36F7916FAB0}" srcOrd="3" destOrd="0" parTransId="{4FAD5CC1-23D9-4FD1-A57D-FF86E1A636D7}" sibTransId="{44E3A685-8B75-42BE-BA72-529859791CD5}"/>
    <dgm:cxn modelId="{6AE1D578-B8E1-46A1-984F-971C4E1A9752}" type="presOf" srcId="{8528C5E9-BC6A-4AB8-919A-B420B4E774FD}" destId="{0450697E-40E7-45E7-8D25-6D206AB4E451}" srcOrd="0" destOrd="0" presId="urn:microsoft.com/office/officeart/2005/8/layout/chevron2"/>
    <dgm:cxn modelId="{D4F8627A-A18E-40C7-9BDF-B2E6E0C7361D}" srcId="{C03A4678-61D2-4F58-8F14-22420E74243F}" destId="{D3716959-1791-4FEE-8F6F-BC063487DA72}" srcOrd="0" destOrd="0" parTransId="{3A60FAD0-EAB1-403E-942F-6613F6FBF58F}" sibTransId="{B222AF23-27B0-403E-A8B6-569B4C07B7E6}"/>
    <dgm:cxn modelId="{48874B7D-AB67-452C-BDBA-34E781A86253}" type="presOf" srcId="{C916204A-E7B3-49C9-A99C-F36F7916FAB0}" destId="{C5CADBC7-E5B7-436E-8D49-1F52974B232A}" srcOrd="0" destOrd="0" presId="urn:microsoft.com/office/officeart/2005/8/layout/chevron2"/>
    <dgm:cxn modelId="{1F6E7680-151C-4354-89F8-F2CB4D10EA3F}" type="presOf" srcId="{62DE0367-1F2A-4666-95E9-33075437EDEE}" destId="{06574A6A-6531-4C60-83FF-C07A42810A0C}" srcOrd="0" destOrd="0" presId="urn:microsoft.com/office/officeart/2005/8/layout/chevron2"/>
    <dgm:cxn modelId="{34B27AA3-8A30-4346-A19D-03ECC34A9465}" srcId="{9D6005D7-9E63-44A3-851F-1ACE3E83AB8A}" destId="{8E119254-1889-479F-9A58-0A6B47772CFF}" srcOrd="0" destOrd="0" parTransId="{84772ED1-FD4A-4676-B6A8-235EB1C6C159}" sibTransId="{00E856F2-2B39-4C8F-8FCA-401522F21F89}"/>
    <dgm:cxn modelId="{ED6E2DA7-C7C1-4BA7-9F77-905B8EA6A3A9}" srcId="{B74B8B3F-0A16-4B33-8D3D-B1126B213DAD}" destId="{7D4AD342-C7C0-4A0E-94C2-CDC96A682E7B}" srcOrd="2" destOrd="0" parTransId="{E658163C-C6E0-488A-B37A-4958307FC529}" sibTransId="{434DBDBC-7C8A-4A8B-89F9-B93B42A5C9A5}"/>
    <dgm:cxn modelId="{454641AD-3592-4F91-80ED-919EBCD2F899}" type="presOf" srcId="{A3C66FAF-29EE-4123-A3F6-612D34438A1B}" destId="{F664CF99-9267-4085-B290-8CE75C180B46}" srcOrd="0" destOrd="0" presId="urn:microsoft.com/office/officeart/2005/8/layout/chevron2"/>
    <dgm:cxn modelId="{DBFCF3AF-2A4B-44F9-ABE4-C5C3B880F08F}" srcId="{B74B8B3F-0A16-4B33-8D3D-B1126B213DAD}" destId="{8528C5E9-BC6A-4AB8-919A-B420B4E774FD}" srcOrd="0" destOrd="0" parTransId="{BAD71F93-C92D-4B9F-968D-91EF5AB73E1B}" sibTransId="{4DE6AA4E-C658-4ED8-AD5D-3CF4143F8ACA}"/>
    <dgm:cxn modelId="{60FC10B2-6B38-406B-B48F-8680C61499C3}" type="presOf" srcId="{C03A4678-61D2-4F58-8F14-22420E74243F}" destId="{1C81DD3A-AD67-44B2-96F7-8B3DF2A79EB4}" srcOrd="0" destOrd="0" presId="urn:microsoft.com/office/officeart/2005/8/layout/chevron2"/>
    <dgm:cxn modelId="{1CBAB1B3-C525-4C02-B70A-49B9D00B050D}" srcId="{7D4AD342-C7C0-4A0E-94C2-CDC96A682E7B}" destId="{554FCA54-77F4-45EE-8F93-168BAFF2EB0C}" srcOrd="0" destOrd="0" parTransId="{E6F7BB0A-4A6C-4565-963B-C85407B4C319}" sibTransId="{B1C85F5A-DCA5-4C8F-A3BD-735A314E8D3F}"/>
    <dgm:cxn modelId="{86A7CAB5-1665-49BE-8372-C734A1E1A1AC}" srcId="{8528C5E9-BC6A-4AB8-919A-B420B4E774FD}" destId="{A3C66FAF-29EE-4123-A3F6-612D34438A1B}" srcOrd="0" destOrd="0" parTransId="{DD9B6688-C864-4477-8A66-9003B1F7B6A7}" sibTransId="{951E0111-A130-4A49-98BA-2AC97E525B9C}"/>
    <dgm:cxn modelId="{3F5DD5BB-9269-476A-896F-C5F0482D07FB}" srcId="{F722E99A-5C6D-438C-834A-FD5AEE891A32}" destId="{E89E43B1-E70E-4856-ADC4-4EE8071954A5}" srcOrd="0" destOrd="0" parTransId="{3010DE18-073A-41CD-B86C-AD9523AB278E}" sibTransId="{54B71DBA-AA44-445A-8135-3E2306169F76}"/>
    <dgm:cxn modelId="{5B7B6AC0-EA9C-40E2-9978-D61A98777373}" type="presOf" srcId="{554FCA54-77F4-45EE-8F93-168BAFF2EB0C}" destId="{FE2145CD-C32D-4AA3-9E18-B3D7CA84DF83}" srcOrd="0" destOrd="0" presId="urn:microsoft.com/office/officeart/2005/8/layout/chevron2"/>
    <dgm:cxn modelId="{54C589C1-499F-416E-BDE0-8F8F03F2950D}" srcId="{B74B8B3F-0A16-4B33-8D3D-B1126B213DAD}" destId="{C03A4678-61D2-4F58-8F14-22420E74243F}" srcOrd="4" destOrd="0" parTransId="{8099F8BE-50FC-4917-B7AB-F8A151CC97B6}" sibTransId="{CCF3234B-6844-48C4-B86D-953D788F8A9E}"/>
    <dgm:cxn modelId="{65FAFEC3-0795-47AF-B341-E8DD819FD05E}" srcId="{B74B8B3F-0A16-4B33-8D3D-B1126B213DAD}" destId="{97F990BC-6AD1-4843-AFA0-D98AD1FA3109}" srcOrd="1" destOrd="0" parTransId="{5F60C68A-93C5-4F63-94AF-CF753911BD24}" sibTransId="{007511F4-B248-4A83-9B08-607B0FFD557A}"/>
    <dgm:cxn modelId="{3F0867D4-0A9D-46C1-BE52-619240A93BC1}" type="presOf" srcId="{B74B8B3F-0A16-4B33-8D3D-B1126B213DAD}" destId="{520EA5A3-B8FA-4B5D-84D0-239661AA2E6F}" srcOrd="0" destOrd="0" presId="urn:microsoft.com/office/officeart/2005/8/layout/chevron2"/>
    <dgm:cxn modelId="{DA8C63D8-2B6A-405B-B31A-D002CEBAC7D2}" type="presOf" srcId="{F722E99A-5C6D-438C-834A-FD5AEE891A32}" destId="{EA6EA1E3-D19E-4FB6-AAF5-F36B0D632C0C}" srcOrd="0" destOrd="0" presId="urn:microsoft.com/office/officeart/2005/8/layout/chevron2"/>
    <dgm:cxn modelId="{9E4E57DF-3A45-4979-AFDA-F4E43627E25B}" srcId="{C916204A-E7B3-49C9-A99C-F36F7916FAB0}" destId="{524F35D5-FDDE-4694-8A40-15C4EE7AC45F}" srcOrd="0" destOrd="0" parTransId="{0AF7D524-AE01-4A57-93D9-D9F9DA367267}" sibTransId="{9C4F4878-A8A3-4A5B-BE29-27FA1CEC6B52}"/>
    <dgm:cxn modelId="{7B22EBE9-DDF7-4F34-8C69-BAB284535336}" type="presOf" srcId="{7D4AD342-C7C0-4A0E-94C2-CDC96A682E7B}" destId="{270ACFC6-F7BE-4D2D-906D-79D6327E2A35}" srcOrd="0" destOrd="0" presId="urn:microsoft.com/office/officeart/2005/8/layout/chevron2"/>
    <dgm:cxn modelId="{08081DED-081A-43FB-843F-62A6977D17E7}" type="presOf" srcId="{E89E43B1-E70E-4856-ADC4-4EE8071954A5}" destId="{3DDE7858-B955-414B-B897-297473D43CDA}" srcOrd="0" destOrd="0" presId="urn:microsoft.com/office/officeart/2005/8/layout/chevron2"/>
    <dgm:cxn modelId="{84398CB7-2D3F-48A9-B2C4-CB4EFB0C6B60}" type="presParOf" srcId="{520EA5A3-B8FA-4B5D-84D0-239661AA2E6F}" destId="{01A3E2DE-27DF-4779-9DD6-4A8E3FE8AB44}" srcOrd="0" destOrd="0" presId="urn:microsoft.com/office/officeart/2005/8/layout/chevron2"/>
    <dgm:cxn modelId="{380AB423-F103-45DD-88B7-51D17D592EB8}" type="presParOf" srcId="{01A3E2DE-27DF-4779-9DD6-4A8E3FE8AB44}" destId="{0450697E-40E7-45E7-8D25-6D206AB4E451}" srcOrd="0" destOrd="0" presId="urn:microsoft.com/office/officeart/2005/8/layout/chevron2"/>
    <dgm:cxn modelId="{D4E23C36-F3B3-4A2F-A16D-D68672DB37F5}" type="presParOf" srcId="{01A3E2DE-27DF-4779-9DD6-4A8E3FE8AB44}" destId="{F664CF99-9267-4085-B290-8CE75C180B46}" srcOrd="1" destOrd="0" presId="urn:microsoft.com/office/officeart/2005/8/layout/chevron2"/>
    <dgm:cxn modelId="{48AEDCE2-B7CE-4011-BE3D-8AA8A6A43F29}" type="presParOf" srcId="{520EA5A3-B8FA-4B5D-84D0-239661AA2E6F}" destId="{3BE2C37C-9E7D-48C7-BC78-74821E1B6F55}" srcOrd="1" destOrd="0" presId="urn:microsoft.com/office/officeart/2005/8/layout/chevron2"/>
    <dgm:cxn modelId="{BCCC9B43-0E6C-4739-B78D-EB60894C5AD5}" type="presParOf" srcId="{520EA5A3-B8FA-4B5D-84D0-239661AA2E6F}" destId="{DC8CA06C-67B4-4045-B6A4-CD9793E0C1D3}" srcOrd="2" destOrd="0" presId="urn:microsoft.com/office/officeart/2005/8/layout/chevron2"/>
    <dgm:cxn modelId="{671438B9-EFFB-4DCE-AA5A-5DFA2AF78754}" type="presParOf" srcId="{DC8CA06C-67B4-4045-B6A4-CD9793E0C1D3}" destId="{08E99D25-E57A-4E29-A32A-ED7DA266C4B7}" srcOrd="0" destOrd="0" presId="urn:microsoft.com/office/officeart/2005/8/layout/chevron2"/>
    <dgm:cxn modelId="{58EFAFEF-3537-4405-910E-4DF86760D972}" type="presParOf" srcId="{DC8CA06C-67B4-4045-B6A4-CD9793E0C1D3}" destId="{06574A6A-6531-4C60-83FF-C07A42810A0C}" srcOrd="1" destOrd="0" presId="urn:microsoft.com/office/officeart/2005/8/layout/chevron2"/>
    <dgm:cxn modelId="{1523B34D-2F3F-48D5-8D0A-C1F65CAA65C9}" type="presParOf" srcId="{520EA5A3-B8FA-4B5D-84D0-239661AA2E6F}" destId="{7834399F-11A8-4902-A96F-2D58548393FF}" srcOrd="3" destOrd="0" presId="urn:microsoft.com/office/officeart/2005/8/layout/chevron2"/>
    <dgm:cxn modelId="{8D9F3D29-CF62-42A8-B10C-4CA1DCBA2C11}" type="presParOf" srcId="{520EA5A3-B8FA-4B5D-84D0-239661AA2E6F}" destId="{CE5A54E2-0B91-428D-98E9-0FA7B66026C2}" srcOrd="4" destOrd="0" presId="urn:microsoft.com/office/officeart/2005/8/layout/chevron2"/>
    <dgm:cxn modelId="{722453A9-497B-43BC-8D3B-C776733D194D}" type="presParOf" srcId="{CE5A54E2-0B91-428D-98E9-0FA7B66026C2}" destId="{270ACFC6-F7BE-4D2D-906D-79D6327E2A35}" srcOrd="0" destOrd="0" presId="urn:microsoft.com/office/officeart/2005/8/layout/chevron2"/>
    <dgm:cxn modelId="{0939CA48-F27F-4EDA-809E-24D968616332}" type="presParOf" srcId="{CE5A54E2-0B91-428D-98E9-0FA7B66026C2}" destId="{FE2145CD-C32D-4AA3-9E18-B3D7CA84DF83}" srcOrd="1" destOrd="0" presId="urn:microsoft.com/office/officeart/2005/8/layout/chevron2"/>
    <dgm:cxn modelId="{EDC1CFD5-D33E-4902-9EDF-A8353A804671}" type="presParOf" srcId="{520EA5A3-B8FA-4B5D-84D0-239661AA2E6F}" destId="{4A99EE8E-8B75-4FAF-A4CD-1F9D89482A0B}" srcOrd="5" destOrd="0" presId="urn:microsoft.com/office/officeart/2005/8/layout/chevron2"/>
    <dgm:cxn modelId="{E8E96C72-0D19-42B6-9350-C0BE55D979C0}" type="presParOf" srcId="{520EA5A3-B8FA-4B5D-84D0-239661AA2E6F}" destId="{AC649931-22E4-482D-B3F1-2C024BDC3AB8}" srcOrd="6" destOrd="0" presId="urn:microsoft.com/office/officeart/2005/8/layout/chevron2"/>
    <dgm:cxn modelId="{DD7E6969-E2C2-46E3-9B4D-0EBE769B70E4}" type="presParOf" srcId="{AC649931-22E4-482D-B3F1-2C024BDC3AB8}" destId="{C5CADBC7-E5B7-436E-8D49-1F52974B232A}" srcOrd="0" destOrd="0" presId="urn:microsoft.com/office/officeart/2005/8/layout/chevron2"/>
    <dgm:cxn modelId="{D49F9413-0E6E-42AF-AEEC-AEEF8AA07EF5}" type="presParOf" srcId="{AC649931-22E4-482D-B3F1-2C024BDC3AB8}" destId="{EAE55121-A129-4FE4-9DEF-FB165806C6A2}" srcOrd="1" destOrd="0" presId="urn:microsoft.com/office/officeart/2005/8/layout/chevron2"/>
    <dgm:cxn modelId="{C47D75B4-EAE9-4D2C-94DD-074F1B33EB8E}" type="presParOf" srcId="{520EA5A3-B8FA-4B5D-84D0-239661AA2E6F}" destId="{1D397C7F-5AE6-4639-AE6E-C15CB6442B61}" srcOrd="7" destOrd="0" presId="urn:microsoft.com/office/officeart/2005/8/layout/chevron2"/>
    <dgm:cxn modelId="{610A5612-8402-4DB9-ABCE-397F2AB64D42}" type="presParOf" srcId="{520EA5A3-B8FA-4B5D-84D0-239661AA2E6F}" destId="{D41328AA-5B65-4670-9696-2FBE6285D198}" srcOrd="8" destOrd="0" presId="urn:microsoft.com/office/officeart/2005/8/layout/chevron2"/>
    <dgm:cxn modelId="{879CBB78-540B-4368-BB37-A1DD6A67B344}" type="presParOf" srcId="{D41328AA-5B65-4670-9696-2FBE6285D198}" destId="{1C81DD3A-AD67-44B2-96F7-8B3DF2A79EB4}" srcOrd="0" destOrd="0" presId="urn:microsoft.com/office/officeart/2005/8/layout/chevron2"/>
    <dgm:cxn modelId="{110944C0-5F15-4A6F-A235-9BC9BEA7DF4F}" type="presParOf" srcId="{D41328AA-5B65-4670-9696-2FBE6285D198}" destId="{7BDC049B-F133-4C71-872D-4E8F8C1C3C12}" srcOrd="1" destOrd="0" presId="urn:microsoft.com/office/officeart/2005/8/layout/chevron2"/>
    <dgm:cxn modelId="{3D471BA7-A86A-4BE4-A61A-54AFAFC9366E}" type="presParOf" srcId="{520EA5A3-B8FA-4B5D-84D0-239661AA2E6F}" destId="{44C5E0E6-9B2B-46CB-88FD-8C318F784ADC}" srcOrd="9" destOrd="0" presId="urn:microsoft.com/office/officeart/2005/8/layout/chevron2"/>
    <dgm:cxn modelId="{38CF37FA-AB19-4DD7-8D00-80B560396CB3}" type="presParOf" srcId="{520EA5A3-B8FA-4B5D-84D0-239661AA2E6F}" destId="{D63EA447-7B4E-4B46-8198-5F8293ADFEFF}" srcOrd="10" destOrd="0" presId="urn:microsoft.com/office/officeart/2005/8/layout/chevron2"/>
    <dgm:cxn modelId="{A61988DD-C6BA-4A23-9F8C-A43D30C904E6}" type="presParOf" srcId="{D63EA447-7B4E-4B46-8198-5F8293ADFEFF}" destId="{EA6EA1E3-D19E-4FB6-AAF5-F36B0D632C0C}" srcOrd="0" destOrd="0" presId="urn:microsoft.com/office/officeart/2005/8/layout/chevron2"/>
    <dgm:cxn modelId="{66D28E29-D0BC-4763-807F-0315424D9039}" type="presParOf" srcId="{D63EA447-7B4E-4B46-8198-5F8293ADFEFF}" destId="{3DDE7858-B955-414B-B897-297473D43CDA}" srcOrd="1" destOrd="0" presId="urn:microsoft.com/office/officeart/2005/8/layout/chevron2"/>
    <dgm:cxn modelId="{EBE0D025-4D70-42EC-B335-08056EB321ED}" type="presParOf" srcId="{520EA5A3-B8FA-4B5D-84D0-239661AA2E6F}" destId="{B946FDC0-4BCA-4F49-A3A6-098CD408BDD1}" srcOrd="11" destOrd="0" presId="urn:microsoft.com/office/officeart/2005/8/layout/chevron2"/>
    <dgm:cxn modelId="{F47D0B14-84F3-45B6-AE5E-F29E1BC5DF7E}" type="presParOf" srcId="{520EA5A3-B8FA-4B5D-84D0-239661AA2E6F}" destId="{8FE379B0-576F-4E86-B185-8F82DF664058}" srcOrd="12" destOrd="0" presId="urn:microsoft.com/office/officeart/2005/8/layout/chevron2"/>
    <dgm:cxn modelId="{32ACF4C1-9D8F-4E4A-8857-FB901A6D48D7}" type="presParOf" srcId="{8FE379B0-576F-4E86-B185-8F82DF664058}" destId="{BED3C50B-45D7-4BE4-9DB8-DCA2CE07406F}" srcOrd="0" destOrd="0" presId="urn:microsoft.com/office/officeart/2005/8/layout/chevron2"/>
    <dgm:cxn modelId="{18AEBA3D-3BD1-45BF-856D-355D7F5C443A}" type="presParOf" srcId="{8FE379B0-576F-4E86-B185-8F82DF664058}" destId="{49B82581-F94A-4E97-8AC9-758E9E0E23B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4B8B3F-0A16-4B33-8D3D-B1126B213DAD}" type="doc">
      <dgm:prSet loTypeId="urn:microsoft.com/office/officeart/2005/8/layout/chevron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528C5E9-BC6A-4AB8-919A-B420B4E774FD}">
      <dgm:prSet phldrT="[Text]"/>
      <dgm:spPr/>
      <dgm:t>
        <a:bodyPr/>
        <a:lstStyle/>
        <a:p>
          <a:r>
            <a:rPr lang="en-US" dirty="0"/>
            <a:t>Lesson</a:t>
          </a:r>
        </a:p>
      </dgm:t>
    </dgm:pt>
    <dgm:pt modelId="{BAD71F93-C92D-4B9F-968D-91EF5AB73E1B}" type="parTrans" cxnId="{DBFCF3AF-2A4B-44F9-ABE4-C5C3B880F08F}">
      <dgm:prSet/>
      <dgm:spPr/>
      <dgm:t>
        <a:bodyPr/>
        <a:lstStyle/>
        <a:p>
          <a:endParaRPr lang="en-US"/>
        </a:p>
      </dgm:t>
    </dgm:pt>
    <dgm:pt modelId="{4DE6AA4E-C658-4ED8-AD5D-3CF4143F8ACA}" type="sibTrans" cxnId="{DBFCF3AF-2A4B-44F9-ABE4-C5C3B880F08F}">
      <dgm:prSet/>
      <dgm:spPr/>
      <dgm:t>
        <a:bodyPr/>
        <a:lstStyle/>
        <a:p>
          <a:endParaRPr lang="en-US"/>
        </a:p>
      </dgm:t>
    </dgm:pt>
    <dgm:pt modelId="{A3C66FAF-29EE-4123-A3F6-612D34438A1B}">
      <dgm:prSet phldrT="[Text]"/>
      <dgm:spPr>
        <a:ln w="38100">
          <a:noFill/>
        </a:ln>
      </dgm:spPr>
      <dgm:t>
        <a:bodyPr/>
        <a:lstStyle/>
        <a:p>
          <a:r>
            <a:rPr lang="en-US" dirty="0"/>
            <a:t>Initial Screening Policies for Applications</a:t>
          </a:r>
          <a:endParaRPr lang="en-US" b="0" dirty="0"/>
        </a:p>
      </dgm:t>
    </dgm:pt>
    <dgm:pt modelId="{DD9B6688-C864-4477-8A66-9003B1F7B6A7}" type="parTrans" cxnId="{86A7CAB5-1665-49BE-8372-C734A1E1A1AC}">
      <dgm:prSet/>
      <dgm:spPr/>
      <dgm:t>
        <a:bodyPr/>
        <a:lstStyle/>
        <a:p>
          <a:endParaRPr lang="en-US"/>
        </a:p>
      </dgm:t>
    </dgm:pt>
    <dgm:pt modelId="{951E0111-A130-4A49-98BA-2AC97E525B9C}" type="sibTrans" cxnId="{86A7CAB5-1665-49BE-8372-C734A1E1A1AC}">
      <dgm:prSet/>
      <dgm:spPr/>
      <dgm:t>
        <a:bodyPr/>
        <a:lstStyle/>
        <a:p>
          <a:endParaRPr lang="en-US"/>
        </a:p>
      </dgm:t>
    </dgm:pt>
    <dgm:pt modelId="{97F990BC-6AD1-4843-AFA0-D98AD1FA3109}">
      <dgm:prSet phldrT="[Text]"/>
      <dgm:spPr/>
      <dgm:t>
        <a:bodyPr/>
        <a:lstStyle/>
        <a:p>
          <a:r>
            <a:rPr lang="en-US" dirty="0"/>
            <a:t>Lesson</a:t>
          </a:r>
        </a:p>
      </dgm:t>
    </dgm:pt>
    <dgm:pt modelId="{5F60C68A-93C5-4F63-94AF-CF753911BD24}" type="parTrans" cxnId="{65FAFEC3-0795-47AF-B341-E8DD819FD05E}">
      <dgm:prSet/>
      <dgm:spPr/>
      <dgm:t>
        <a:bodyPr/>
        <a:lstStyle/>
        <a:p>
          <a:endParaRPr lang="en-US"/>
        </a:p>
      </dgm:t>
    </dgm:pt>
    <dgm:pt modelId="{007511F4-B248-4A83-9B08-607B0FFD557A}" type="sibTrans" cxnId="{65FAFEC3-0795-47AF-B341-E8DD819FD05E}">
      <dgm:prSet/>
      <dgm:spPr/>
      <dgm:t>
        <a:bodyPr/>
        <a:lstStyle/>
        <a:p>
          <a:endParaRPr lang="en-US"/>
        </a:p>
      </dgm:t>
    </dgm:pt>
    <dgm:pt modelId="{62DE0367-1F2A-4666-95E9-33075437EDEE}">
      <dgm:prSet phldrT="[Text]"/>
      <dgm:spPr>
        <a:ln w="38100">
          <a:noFill/>
        </a:ln>
      </dgm:spPr>
      <dgm:t>
        <a:bodyPr/>
        <a:lstStyle/>
        <a:p>
          <a:r>
            <a:rPr lang="en-US" dirty="0"/>
            <a:t>Date of Claim</a:t>
          </a:r>
        </a:p>
      </dgm:t>
    </dgm:pt>
    <dgm:pt modelId="{EB2FBD5B-EFFB-48D6-A7F1-9DA0EC5558AC}" type="parTrans" cxnId="{27977721-3862-44F9-A2E8-D62194CF8FA0}">
      <dgm:prSet/>
      <dgm:spPr/>
      <dgm:t>
        <a:bodyPr/>
        <a:lstStyle/>
        <a:p>
          <a:endParaRPr lang="en-US"/>
        </a:p>
      </dgm:t>
    </dgm:pt>
    <dgm:pt modelId="{60705802-03F2-4E7C-BC81-14F2483C7350}" type="sibTrans" cxnId="{27977721-3862-44F9-A2E8-D62194CF8FA0}">
      <dgm:prSet/>
      <dgm:spPr/>
      <dgm:t>
        <a:bodyPr/>
        <a:lstStyle/>
        <a:p>
          <a:endParaRPr lang="en-US"/>
        </a:p>
      </dgm:t>
    </dgm:pt>
    <dgm:pt modelId="{7D4AD342-C7C0-4A0E-94C2-CDC96A682E7B}">
      <dgm:prSet phldrT="[Text]"/>
      <dgm:spPr/>
      <dgm:t>
        <a:bodyPr/>
        <a:lstStyle/>
        <a:p>
          <a:r>
            <a:rPr lang="en-US" dirty="0"/>
            <a:t>Lesson</a:t>
          </a:r>
        </a:p>
      </dgm:t>
    </dgm:pt>
    <dgm:pt modelId="{E658163C-C6E0-488A-B37A-4958307FC529}" type="parTrans" cxnId="{ED6E2DA7-C7C1-4BA7-9F77-905B8EA6A3A9}">
      <dgm:prSet/>
      <dgm:spPr/>
      <dgm:t>
        <a:bodyPr/>
        <a:lstStyle/>
        <a:p>
          <a:endParaRPr lang="en-US"/>
        </a:p>
      </dgm:t>
    </dgm:pt>
    <dgm:pt modelId="{434DBDBC-7C8A-4A8B-89F9-B93B42A5C9A5}" type="sibTrans" cxnId="{ED6E2DA7-C7C1-4BA7-9F77-905B8EA6A3A9}">
      <dgm:prSet/>
      <dgm:spPr/>
      <dgm:t>
        <a:bodyPr/>
        <a:lstStyle/>
        <a:p>
          <a:endParaRPr lang="en-US"/>
        </a:p>
      </dgm:t>
    </dgm:pt>
    <dgm:pt modelId="{554FCA54-77F4-45EE-8F93-168BAFF2EB0C}">
      <dgm:prSet phldrT="[Text]"/>
      <dgm:spPr>
        <a:ln w="38100">
          <a:noFill/>
        </a:ln>
      </dgm:spPr>
      <dgm:t>
        <a:bodyPr/>
        <a:lstStyle/>
        <a:p>
          <a:r>
            <a:rPr lang="en-US" dirty="0"/>
            <a:t>End Products (EP) Codes</a:t>
          </a:r>
        </a:p>
      </dgm:t>
    </dgm:pt>
    <dgm:pt modelId="{E6F7BB0A-4A6C-4565-963B-C85407B4C319}" type="parTrans" cxnId="{1CBAB1B3-C525-4C02-B70A-49B9D00B050D}">
      <dgm:prSet/>
      <dgm:spPr/>
      <dgm:t>
        <a:bodyPr/>
        <a:lstStyle/>
        <a:p>
          <a:endParaRPr lang="en-US"/>
        </a:p>
      </dgm:t>
    </dgm:pt>
    <dgm:pt modelId="{B1C85F5A-DCA5-4C8F-A3BD-735A314E8D3F}" type="sibTrans" cxnId="{1CBAB1B3-C525-4C02-B70A-49B9D00B050D}">
      <dgm:prSet/>
      <dgm:spPr/>
      <dgm:t>
        <a:bodyPr/>
        <a:lstStyle/>
        <a:p>
          <a:endParaRPr lang="en-US"/>
        </a:p>
      </dgm:t>
    </dgm:pt>
    <dgm:pt modelId="{C03A4678-61D2-4F58-8F14-22420E74243F}">
      <dgm:prSet phldrT="[Text]"/>
      <dgm:spPr/>
      <dgm:t>
        <a:bodyPr/>
        <a:lstStyle/>
        <a:p>
          <a:r>
            <a:rPr lang="en-US" dirty="0"/>
            <a:t>Lesson</a:t>
          </a:r>
        </a:p>
      </dgm:t>
    </dgm:pt>
    <dgm:pt modelId="{CCF3234B-6844-48C4-B86D-953D788F8A9E}" type="sibTrans" cxnId="{54C589C1-499F-416E-BDE0-8F8F03F2950D}">
      <dgm:prSet/>
      <dgm:spPr/>
      <dgm:t>
        <a:bodyPr/>
        <a:lstStyle/>
        <a:p>
          <a:endParaRPr lang="en-US"/>
        </a:p>
      </dgm:t>
    </dgm:pt>
    <dgm:pt modelId="{8099F8BE-50FC-4917-B7AB-F8A151CC97B6}" type="parTrans" cxnId="{54C589C1-499F-416E-BDE0-8F8F03F2950D}">
      <dgm:prSet/>
      <dgm:spPr/>
      <dgm:t>
        <a:bodyPr/>
        <a:lstStyle/>
        <a:p>
          <a:endParaRPr lang="en-US"/>
        </a:p>
      </dgm:t>
    </dgm:pt>
    <dgm:pt modelId="{C916204A-E7B3-49C9-A99C-F36F7916FAB0}">
      <dgm:prSet phldrT="[Text]"/>
      <dgm:spPr/>
      <dgm:t>
        <a:bodyPr/>
        <a:lstStyle/>
        <a:p>
          <a:r>
            <a:rPr lang="en-US" dirty="0"/>
            <a:t>Lesson</a:t>
          </a:r>
        </a:p>
      </dgm:t>
    </dgm:pt>
    <dgm:pt modelId="{4FAD5CC1-23D9-4FD1-A57D-FF86E1A636D7}" type="parTrans" cxnId="{FE1B1556-727D-46E3-8FC4-BB64C6460EFA}">
      <dgm:prSet/>
      <dgm:spPr/>
      <dgm:t>
        <a:bodyPr/>
        <a:lstStyle/>
        <a:p>
          <a:endParaRPr lang="en-US"/>
        </a:p>
      </dgm:t>
    </dgm:pt>
    <dgm:pt modelId="{44E3A685-8B75-42BE-BA72-529859791CD5}" type="sibTrans" cxnId="{FE1B1556-727D-46E3-8FC4-BB64C6460EFA}">
      <dgm:prSet/>
      <dgm:spPr/>
      <dgm:t>
        <a:bodyPr/>
        <a:lstStyle/>
        <a:p>
          <a:endParaRPr lang="en-US"/>
        </a:p>
      </dgm:t>
    </dgm:pt>
    <dgm:pt modelId="{524F35D5-FDDE-4694-8A40-15C4EE7AC45F}">
      <dgm:prSet phldrT="[Text]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dirty="0"/>
            <a:t>Establish a Claim (CEST)</a:t>
          </a:r>
        </a:p>
      </dgm:t>
    </dgm:pt>
    <dgm:pt modelId="{0AF7D524-AE01-4A57-93D9-D9F9DA367267}" type="parTrans" cxnId="{9E4E57DF-3A45-4979-AFDA-F4E43627E25B}">
      <dgm:prSet/>
      <dgm:spPr/>
      <dgm:t>
        <a:bodyPr/>
        <a:lstStyle/>
        <a:p>
          <a:endParaRPr lang="en-US"/>
        </a:p>
      </dgm:t>
    </dgm:pt>
    <dgm:pt modelId="{9C4F4878-A8A3-4A5B-BE29-27FA1CEC6B52}" type="sibTrans" cxnId="{9E4E57DF-3A45-4979-AFDA-F4E43627E25B}">
      <dgm:prSet/>
      <dgm:spPr/>
      <dgm:t>
        <a:bodyPr/>
        <a:lstStyle/>
        <a:p>
          <a:endParaRPr lang="en-US"/>
        </a:p>
      </dgm:t>
    </dgm:pt>
    <dgm:pt modelId="{D3716959-1791-4FEE-8F6F-BC063487DA72}">
      <dgm:prSet phldrT="[Text]"/>
      <dgm:spPr/>
      <dgm:t>
        <a:bodyPr/>
        <a:lstStyle/>
        <a:p>
          <a:r>
            <a:rPr lang="en-US" dirty="0"/>
            <a:t>Types of Claims and Priority Processing</a:t>
          </a:r>
        </a:p>
      </dgm:t>
    </dgm:pt>
    <dgm:pt modelId="{3A60FAD0-EAB1-403E-942F-6613F6FBF58F}" type="parTrans" cxnId="{D4F8627A-A18E-40C7-9BDF-B2E6E0C7361D}">
      <dgm:prSet/>
      <dgm:spPr/>
      <dgm:t>
        <a:bodyPr/>
        <a:lstStyle/>
        <a:p>
          <a:endParaRPr lang="en-US"/>
        </a:p>
      </dgm:t>
    </dgm:pt>
    <dgm:pt modelId="{B222AF23-27B0-403E-A8B6-569B4C07B7E6}" type="sibTrans" cxnId="{D4F8627A-A18E-40C7-9BDF-B2E6E0C7361D}">
      <dgm:prSet/>
      <dgm:spPr/>
      <dgm:t>
        <a:bodyPr/>
        <a:lstStyle/>
        <a:p>
          <a:endParaRPr lang="en-US"/>
        </a:p>
      </dgm:t>
    </dgm:pt>
    <dgm:pt modelId="{F722E99A-5C6D-438C-834A-FD5AEE891A32}">
      <dgm:prSet phldrT="[Text]"/>
      <dgm:spPr/>
      <dgm:t>
        <a:bodyPr/>
        <a:lstStyle/>
        <a:p>
          <a:r>
            <a:rPr lang="en-US" dirty="0"/>
            <a:t>Lesson</a:t>
          </a:r>
        </a:p>
      </dgm:t>
    </dgm:pt>
    <dgm:pt modelId="{FF1BB223-4081-4D9D-836E-E39E2174CCE6}" type="parTrans" cxnId="{D1EBF922-2759-4EB6-A290-3B0B771735AC}">
      <dgm:prSet/>
      <dgm:spPr/>
      <dgm:t>
        <a:bodyPr/>
        <a:lstStyle/>
        <a:p>
          <a:endParaRPr lang="en-US"/>
        </a:p>
      </dgm:t>
    </dgm:pt>
    <dgm:pt modelId="{AE1719E2-89E5-44DA-A578-D5D86C952C00}" type="sibTrans" cxnId="{D1EBF922-2759-4EB6-A290-3B0B771735AC}">
      <dgm:prSet/>
      <dgm:spPr/>
      <dgm:t>
        <a:bodyPr/>
        <a:lstStyle/>
        <a:p>
          <a:endParaRPr lang="en-US"/>
        </a:p>
      </dgm:t>
    </dgm:pt>
    <dgm:pt modelId="{E89E43B1-E70E-4856-ADC4-4EE8071954A5}">
      <dgm:prSet phldrT="[Text]"/>
      <dgm:spPr/>
      <dgm:t>
        <a:bodyPr/>
        <a:lstStyle/>
        <a:p>
          <a:r>
            <a:rPr lang="en-US" dirty="0"/>
            <a:t>VA Representation and Third Party Authorization</a:t>
          </a:r>
        </a:p>
      </dgm:t>
    </dgm:pt>
    <dgm:pt modelId="{3010DE18-073A-41CD-B86C-AD9523AB278E}" type="parTrans" cxnId="{3F5DD5BB-9269-476A-896F-C5F0482D07FB}">
      <dgm:prSet/>
      <dgm:spPr/>
      <dgm:t>
        <a:bodyPr/>
        <a:lstStyle/>
        <a:p>
          <a:endParaRPr lang="en-US"/>
        </a:p>
      </dgm:t>
    </dgm:pt>
    <dgm:pt modelId="{54B71DBA-AA44-445A-8135-3E2306169F76}" type="sibTrans" cxnId="{3F5DD5BB-9269-476A-896F-C5F0482D07FB}">
      <dgm:prSet/>
      <dgm:spPr/>
      <dgm:t>
        <a:bodyPr/>
        <a:lstStyle/>
        <a:p>
          <a:endParaRPr lang="en-US"/>
        </a:p>
      </dgm:t>
    </dgm:pt>
    <dgm:pt modelId="{9D6005D7-9E63-44A3-851F-1ACE3E83AB8A}">
      <dgm:prSet phldrT="[Text]"/>
      <dgm:spPr/>
      <dgm:t>
        <a:bodyPr/>
        <a:lstStyle/>
        <a:p>
          <a:r>
            <a:rPr lang="en-US" dirty="0"/>
            <a:t>Lesson</a:t>
          </a:r>
        </a:p>
      </dgm:t>
    </dgm:pt>
    <dgm:pt modelId="{88768721-3CFA-4DBE-92EF-10C340D8C72A}" type="parTrans" cxnId="{49224E55-1BFB-4294-ABCB-B1E2E7E00884}">
      <dgm:prSet/>
      <dgm:spPr/>
      <dgm:t>
        <a:bodyPr/>
        <a:lstStyle/>
        <a:p>
          <a:endParaRPr lang="en-US"/>
        </a:p>
      </dgm:t>
    </dgm:pt>
    <dgm:pt modelId="{93259715-18AA-476D-8959-BFC9E651F879}" type="sibTrans" cxnId="{49224E55-1BFB-4294-ABCB-B1E2E7E00884}">
      <dgm:prSet/>
      <dgm:spPr/>
      <dgm:t>
        <a:bodyPr/>
        <a:lstStyle/>
        <a:p>
          <a:endParaRPr lang="en-US"/>
        </a:p>
      </dgm:t>
    </dgm:pt>
    <dgm:pt modelId="{8E119254-1889-479F-9A58-0A6B47772CFF}">
      <dgm:prSet phldrT="[Text]"/>
      <dgm:spPr/>
      <dgm:t>
        <a:bodyPr/>
        <a:lstStyle/>
        <a:p>
          <a:r>
            <a:rPr lang="en-US" dirty="0"/>
            <a:t>Initial Screening and Claims Establishment Knowledge Check Prep</a:t>
          </a:r>
        </a:p>
      </dgm:t>
    </dgm:pt>
    <dgm:pt modelId="{84772ED1-FD4A-4676-B6A8-235EB1C6C159}" type="parTrans" cxnId="{34B27AA3-8A30-4346-A19D-03ECC34A9465}">
      <dgm:prSet/>
      <dgm:spPr/>
      <dgm:t>
        <a:bodyPr/>
        <a:lstStyle/>
        <a:p>
          <a:endParaRPr lang="en-US"/>
        </a:p>
      </dgm:t>
    </dgm:pt>
    <dgm:pt modelId="{00E856F2-2B39-4C8F-8FCA-401522F21F89}" type="sibTrans" cxnId="{34B27AA3-8A30-4346-A19D-03ECC34A9465}">
      <dgm:prSet/>
      <dgm:spPr/>
      <dgm:t>
        <a:bodyPr/>
        <a:lstStyle/>
        <a:p>
          <a:endParaRPr lang="en-US"/>
        </a:p>
      </dgm:t>
    </dgm:pt>
    <dgm:pt modelId="{520EA5A3-B8FA-4B5D-84D0-239661AA2E6F}" type="pres">
      <dgm:prSet presAssocID="{B74B8B3F-0A16-4B33-8D3D-B1126B213DAD}" presName="linearFlow" presStyleCnt="0">
        <dgm:presLayoutVars>
          <dgm:dir/>
          <dgm:animLvl val="lvl"/>
          <dgm:resizeHandles val="exact"/>
        </dgm:presLayoutVars>
      </dgm:prSet>
      <dgm:spPr/>
    </dgm:pt>
    <dgm:pt modelId="{01A3E2DE-27DF-4779-9DD6-4A8E3FE8AB44}" type="pres">
      <dgm:prSet presAssocID="{8528C5E9-BC6A-4AB8-919A-B420B4E774FD}" presName="composite" presStyleCnt="0"/>
      <dgm:spPr/>
    </dgm:pt>
    <dgm:pt modelId="{0450697E-40E7-45E7-8D25-6D206AB4E451}" type="pres">
      <dgm:prSet presAssocID="{8528C5E9-BC6A-4AB8-919A-B420B4E774FD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F664CF99-9267-4085-B290-8CE75C180B46}" type="pres">
      <dgm:prSet presAssocID="{8528C5E9-BC6A-4AB8-919A-B420B4E774FD}" presName="descendantText" presStyleLbl="alignAcc1" presStyleIdx="0" presStyleCnt="7">
        <dgm:presLayoutVars>
          <dgm:bulletEnabled val="1"/>
        </dgm:presLayoutVars>
      </dgm:prSet>
      <dgm:spPr/>
    </dgm:pt>
    <dgm:pt modelId="{3BE2C37C-9E7D-48C7-BC78-74821E1B6F55}" type="pres">
      <dgm:prSet presAssocID="{4DE6AA4E-C658-4ED8-AD5D-3CF4143F8ACA}" presName="sp" presStyleCnt="0"/>
      <dgm:spPr/>
    </dgm:pt>
    <dgm:pt modelId="{DC8CA06C-67B4-4045-B6A4-CD9793E0C1D3}" type="pres">
      <dgm:prSet presAssocID="{97F990BC-6AD1-4843-AFA0-D98AD1FA3109}" presName="composite" presStyleCnt="0"/>
      <dgm:spPr/>
    </dgm:pt>
    <dgm:pt modelId="{08E99D25-E57A-4E29-A32A-ED7DA266C4B7}" type="pres">
      <dgm:prSet presAssocID="{97F990BC-6AD1-4843-AFA0-D98AD1FA3109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06574A6A-6531-4C60-83FF-C07A42810A0C}" type="pres">
      <dgm:prSet presAssocID="{97F990BC-6AD1-4843-AFA0-D98AD1FA3109}" presName="descendantText" presStyleLbl="alignAcc1" presStyleIdx="1" presStyleCnt="7">
        <dgm:presLayoutVars>
          <dgm:bulletEnabled val="1"/>
        </dgm:presLayoutVars>
      </dgm:prSet>
      <dgm:spPr/>
    </dgm:pt>
    <dgm:pt modelId="{7834399F-11A8-4902-A96F-2D58548393FF}" type="pres">
      <dgm:prSet presAssocID="{007511F4-B248-4A83-9B08-607B0FFD557A}" presName="sp" presStyleCnt="0"/>
      <dgm:spPr/>
    </dgm:pt>
    <dgm:pt modelId="{CE5A54E2-0B91-428D-98E9-0FA7B66026C2}" type="pres">
      <dgm:prSet presAssocID="{7D4AD342-C7C0-4A0E-94C2-CDC96A682E7B}" presName="composite" presStyleCnt="0"/>
      <dgm:spPr/>
    </dgm:pt>
    <dgm:pt modelId="{270ACFC6-F7BE-4D2D-906D-79D6327E2A35}" type="pres">
      <dgm:prSet presAssocID="{7D4AD342-C7C0-4A0E-94C2-CDC96A682E7B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FE2145CD-C32D-4AA3-9E18-B3D7CA84DF83}" type="pres">
      <dgm:prSet presAssocID="{7D4AD342-C7C0-4A0E-94C2-CDC96A682E7B}" presName="descendantText" presStyleLbl="alignAcc1" presStyleIdx="2" presStyleCnt="7">
        <dgm:presLayoutVars>
          <dgm:bulletEnabled val="1"/>
        </dgm:presLayoutVars>
      </dgm:prSet>
      <dgm:spPr/>
    </dgm:pt>
    <dgm:pt modelId="{4A99EE8E-8B75-4FAF-A4CD-1F9D89482A0B}" type="pres">
      <dgm:prSet presAssocID="{434DBDBC-7C8A-4A8B-89F9-B93B42A5C9A5}" presName="sp" presStyleCnt="0"/>
      <dgm:spPr/>
    </dgm:pt>
    <dgm:pt modelId="{AC649931-22E4-482D-B3F1-2C024BDC3AB8}" type="pres">
      <dgm:prSet presAssocID="{C916204A-E7B3-49C9-A99C-F36F7916FAB0}" presName="composite" presStyleCnt="0"/>
      <dgm:spPr/>
    </dgm:pt>
    <dgm:pt modelId="{C5CADBC7-E5B7-436E-8D49-1F52974B232A}" type="pres">
      <dgm:prSet presAssocID="{C916204A-E7B3-49C9-A99C-F36F7916FAB0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EAE55121-A129-4FE4-9DEF-FB165806C6A2}" type="pres">
      <dgm:prSet presAssocID="{C916204A-E7B3-49C9-A99C-F36F7916FAB0}" presName="descendantText" presStyleLbl="alignAcc1" presStyleIdx="3" presStyleCnt="7">
        <dgm:presLayoutVars>
          <dgm:bulletEnabled val="1"/>
        </dgm:presLayoutVars>
      </dgm:prSet>
      <dgm:spPr/>
    </dgm:pt>
    <dgm:pt modelId="{1D397C7F-5AE6-4639-AE6E-C15CB6442B61}" type="pres">
      <dgm:prSet presAssocID="{44E3A685-8B75-42BE-BA72-529859791CD5}" presName="sp" presStyleCnt="0"/>
      <dgm:spPr/>
    </dgm:pt>
    <dgm:pt modelId="{D41328AA-5B65-4670-9696-2FBE6285D198}" type="pres">
      <dgm:prSet presAssocID="{C03A4678-61D2-4F58-8F14-22420E74243F}" presName="composite" presStyleCnt="0"/>
      <dgm:spPr/>
    </dgm:pt>
    <dgm:pt modelId="{1C81DD3A-AD67-44B2-96F7-8B3DF2A79EB4}" type="pres">
      <dgm:prSet presAssocID="{C03A4678-61D2-4F58-8F14-22420E74243F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7BDC049B-F133-4C71-872D-4E8F8C1C3C12}" type="pres">
      <dgm:prSet presAssocID="{C03A4678-61D2-4F58-8F14-22420E74243F}" presName="descendantText" presStyleLbl="alignAcc1" presStyleIdx="4" presStyleCnt="7">
        <dgm:presLayoutVars>
          <dgm:bulletEnabled val="1"/>
        </dgm:presLayoutVars>
      </dgm:prSet>
      <dgm:spPr/>
    </dgm:pt>
    <dgm:pt modelId="{44C5E0E6-9B2B-46CB-88FD-8C318F784ADC}" type="pres">
      <dgm:prSet presAssocID="{CCF3234B-6844-48C4-B86D-953D788F8A9E}" presName="sp" presStyleCnt="0"/>
      <dgm:spPr/>
    </dgm:pt>
    <dgm:pt modelId="{D63EA447-7B4E-4B46-8198-5F8293ADFEFF}" type="pres">
      <dgm:prSet presAssocID="{F722E99A-5C6D-438C-834A-FD5AEE891A32}" presName="composite" presStyleCnt="0"/>
      <dgm:spPr/>
    </dgm:pt>
    <dgm:pt modelId="{EA6EA1E3-D19E-4FB6-AAF5-F36B0D632C0C}" type="pres">
      <dgm:prSet presAssocID="{F722E99A-5C6D-438C-834A-FD5AEE891A32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3DDE7858-B955-414B-B897-297473D43CDA}" type="pres">
      <dgm:prSet presAssocID="{F722E99A-5C6D-438C-834A-FD5AEE891A32}" presName="descendantText" presStyleLbl="alignAcc1" presStyleIdx="5" presStyleCnt="7">
        <dgm:presLayoutVars>
          <dgm:bulletEnabled val="1"/>
        </dgm:presLayoutVars>
      </dgm:prSet>
      <dgm:spPr/>
    </dgm:pt>
    <dgm:pt modelId="{B946FDC0-4BCA-4F49-A3A6-098CD408BDD1}" type="pres">
      <dgm:prSet presAssocID="{AE1719E2-89E5-44DA-A578-D5D86C952C00}" presName="sp" presStyleCnt="0"/>
      <dgm:spPr/>
    </dgm:pt>
    <dgm:pt modelId="{8FE379B0-576F-4E86-B185-8F82DF664058}" type="pres">
      <dgm:prSet presAssocID="{9D6005D7-9E63-44A3-851F-1ACE3E83AB8A}" presName="composite" presStyleCnt="0"/>
      <dgm:spPr/>
    </dgm:pt>
    <dgm:pt modelId="{BED3C50B-45D7-4BE4-9DB8-DCA2CE07406F}" type="pres">
      <dgm:prSet presAssocID="{9D6005D7-9E63-44A3-851F-1ACE3E83AB8A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49B82581-F94A-4E97-8AC9-758E9E0E23B0}" type="pres">
      <dgm:prSet presAssocID="{9D6005D7-9E63-44A3-851F-1ACE3E83AB8A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FF27700D-C664-40AD-953A-0E32AF9BFDCE}" type="presOf" srcId="{524F35D5-FDDE-4694-8A40-15C4EE7AC45F}" destId="{EAE55121-A129-4FE4-9DEF-FB165806C6A2}" srcOrd="0" destOrd="0" presId="urn:microsoft.com/office/officeart/2005/8/layout/chevron2"/>
    <dgm:cxn modelId="{27977721-3862-44F9-A2E8-D62194CF8FA0}" srcId="{97F990BC-6AD1-4843-AFA0-D98AD1FA3109}" destId="{62DE0367-1F2A-4666-95E9-33075437EDEE}" srcOrd="0" destOrd="0" parTransId="{EB2FBD5B-EFFB-48D6-A7F1-9DA0EC5558AC}" sibTransId="{60705802-03F2-4E7C-BC81-14F2483C7350}"/>
    <dgm:cxn modelId="{D1EBF922-2759-4EB6-A290-3B0B771735AC}" srcId="{B74B8B3F-0A16-4B33-8D3D-B1126B213DAD}" destId="{F722E99A-5C6D-438C-834A-FD5AEE891A32}" srcOrd="5" destOrd="0" parTransId="{FF1BB223-4081-4D9D-836E-E39E2174CCE6}" sibTransId="{AE1719E2-89E5-44DA-A578-D5D86C952C00}"/>
    <dgm:cxn modelId="{E8FC8836-34C0-442F-929A-DA0F588E013F}" type="presOf" srcId="{8E119254-1889-479F-9A58-0A6B47772CFF}" destId="{49B82581-F94A-4E97-8AC9-758E9E0E23B0}" srcOrd="0" destOrd="0" presId="urn:microsoft.com/office/officeart/2005/8/layout/chevron2"/>
    <dgm:cxn modelId="{C356A639-8682-4108-A5C0-A3BCC868CD23}" type="presOf" srcId="{D3716959-1791-4FEE-8F6F-BC063487DA72}" destId="{7BDC049B-F133-4C71-872D-4E8F8C1C3C12}" srcOrd="0" destOrd="0" presId="urn:microsoft.com/office/officeart/2005/8/layout/chevron2"/>
    <dgm:cxn modelId="{AC169770-9D59-449A-988B-9091772040B3}" type="presOf" srcId="{9D6005D7-9E63-44A3-851F-1ACE3E83AB8A}" destId="{BED3C50B-45D7-4BE4-9DB8-DCA2CE07406F}" srcOrd="0" destOrd="0" presId="urn:microsoft.com/office/officeart/2005/8/layout/chevron2"/>
    <dgm:cxn modelId="{49224E55-1BFB-4294-ABCB-B1E2E7E00884}" srcId="{B74B8B3F-0A16-4B33-8D3D-B1126B213DAD}" destId="{9D6005D7-9E63-44A3-851F-1ACE3E83AB8A}" srcOrd="6" destOrd="0" parTransId="{88768721-3CFA-4DBE-92EF-10C340D8C72A}" sibTransId="{93259715-18AA-476D-8959-BFC9E651F879}"/>
    <dgm:cxn modelId="{4E21A375-2F2F-4029-8825-05A62D60BEB8}" type="presOf" srcId="{97F990BC-6AD1-4843-AFA0-D98AD1FA3109}" destId="{08E99D25-E57A-4E29-A32A-ED7DA266C4B7}" srcOrd="0" destOrd="0" presId="urn:microsoft.com/office/officeart/2005/8/layout/chevron2"/>
    <dgm:cxn modelId="{FE1B1556-727D-46E3-8FC4-BB64C6460EFA}" srcId="{B74B8B3F-0A16-4B33-8D3D-B1126B213DAD}" destId="{C916204A-E7B3-49C9-A99C-F36F7916FAB0}" srcOrd="3" destOrd="0" parTransId="{4FAD5CC1-23D9-4FD1-A57D-FF86E1A636D7}" sibTransId="{44E3A685-8B75-42BE-BA72-529859791CD5}"/>
    <dgm:cxn modelId="{6AE1D578-B8E1-46A1-984F-971C4E1A9752}" type="presOf" srcId="{8528C5E9-BC6A-4AB8-919A-B420B4E774FD}" destId="{0450697E-40E7-45E7-8D25-6D206AB4E451}" srcOrd="0" destOrd="0" presId="urn:microsoft.com/office/officeart/2005/8/layout/chevron2"/>
    <dgm:cxn modelId="{D4F8627A-A18E-40C7-9BDF-B2E6E0C7361D}" srcId="{C03A4678-61D2-4F58-8F14-22420E74243F}" destId="{D3716959-1791-4FEE-8F6F-BC063487DA72}" srcOrd="0" destOrd="0" parTransId="{3A60FAD0-EAB1-403E-942F-6613F6FBF58F}" sibTransId="{B222AF23-27B0-403E-A8B6-569B4C07B7E6}"/>
    <dgm:cxn modelId="{48874B7D-AB67-452C-BDBA-34E781A86253}" type="presOf" srcId="{C916204A-E7B3-49C9-A99C-F36F7916FAB0}" destId="{C5CADBC7-E5B7-436E-8D49-1F52974B232A}" srcOrd="0" destOrd="0" presId="urn:microsoft.com/office/officeart/2005/8/layout/chevron2"/>
    <dgm:cxn modelId="{1F6E7680-151C-4354-89F8-F2CB4D10EA3F}" type="presOf" srcId="{62DE0367-1F2A-4666-95E9-33075437EDEE}" destId="{06574A6A-6531-4C60-83FF-C07A42810A0C}" srcOrd="0" destOrd="0" presId="urn:microsoft.com/office/officeart/2005/8/layout/chevron2"/>
    <dgm:cxn modelId="{34B27AA3-8A30-4346-A19D-03ECC34A9465}" srcId="{9D6005D7-9E63-44A3-851F-1ACE3E83AB8A}" destId="{8E119254-1889-479F-9A58-0A6B47772CFF}" srcOrd="0" destOrd="0" parTransId="{84772ED1-FD4A-4676-B6A8-235EB1C6C159}" sibTransId="{00E856F2-2B39-4C8F-8FCA-401522F21F89}"/>
    <dgm:cxn modelId="{ED6E2DA7-C7C1-4BA7-9F77-905B8EA6A3A9}" srcId="{B74B8B3F-0A16-4B33-8D3D-B1126B213DAD}" destId="{7D4AD342-C7C0-4A0E-94C2-CDC96A682E7B}" srcOrd="2" destOrd="0" parTransId="{E658163C-C6E0-488A-B37A-4958307FC529}" sibTransId="{434DBDBC-7C8A-4A8B-89F9-B93B42A5C9A5}"/>
    <dgm:cxn modelId="{454641AD-3592-4F91-80ED-919EBCD2F899}" type="presOf" srcId="{A3C66FAF-29EE-4123-A3F6-612D34438A1B}" destId="{F664CF99-9267-4085-B290-8CE75C180B46}" srcOrd="0" destOrd="0" presId="urn:microsoft.com/office/officeart/2005/8/layout/chevron2"/>
    <dgm:cxn modelId="{DBFCF3AF-2A4B-44F9-ABE4-C5C3B880F08F}" srcId="{B74B8B3F-0A16-4B33-8D3D-B1126B213DAD}" destId="{8528C5E9-BC6A-4AB8-919A-B420B4E774FD}" srcOrd="0" destOrd="0" parTransId="{BAD71F93-C92D-4B9F-968D-91EF5AB73E1B}" sibTransId="{4DE6AA4E-C658-4ED8-AD5D-3CF4143F8ACA}"/>
    <dgm:cxn modelId="{60FC10B2-6B38-406B-B48F-8680C61499C3}" type="presOf" srcId="{C03A4678-61D2-4F58-8F14-22420E74243F}" destId="{1C81DD3A-AD67-44B2-96F7-8B3DF2A79EB4}" srcOrd="0" destOrd="0" presId="urn:microsoft.com/office/officeart/2005/8/layout/chevron2"/>
    <dgm:cxn modelId="{1CBAB1B3-C525-4C02-B70A-49B9D00B050D}" srcId="{7D4AD342-C7C0-4A0E-94C2-CDC96A682E7B}" destId="{554FCA54-77F4-45EE-8F93-168BAFF2EB0C}" srcOrd="0" destOrd="0" parTransId="{E6F7BB0A-4A6C-4565-963B-C85407B4C319}" sibTransId="{B1C85F5A-DCA5-4C8F-A3BD-735A314E8D3F}"/>
    <dgm:cxn modelId="{86A7CAB5-1665-49BE-8372-C734A1E1A1AC}" srcId="{8528C5E9-BC6A-4AB8-919A-B420B4E774FD}" destId="{A3C66FAF-29EE-4123-A3F6-612D34438A1B}" srcOrd="0" destOrd="0" parTransId="{DD9B6688-C864-4477-8A66-9003B1F7B6A7}" sibTransId="{951E0111-A130-4A49-98BA-2AC97E525B9C}"/>
    <dgm:cxn modelId="{3F5DD5BB-9269-476A-896F-C5F0482D07FB}" srcId="{F722E99A-5C6D-438C-834A-FD5AEE891A32}" destId="{E89E43B1-E70E-4856-ADC4-4EE8071954A5}" srcOrd="0" destOrd="0" parTransId="{3010DE18-073A-41CD-B86C-AD9523AB278E}" sibTransId="{54B71DBA-AA44-445A-8135-3E2306169F76}"/>
    <dgm:cxn modelId="{5B7B6AC0-EA9C-40E2-9978-D61A98777373}" type="presOf" srcId="{554FCA54-77F4-45EE-8F93-168BAFF2EB0C}" destId="{FE2145CD-C32D-4AA3-9E18-B3D7CA84DF83}" srcOrd="0" destOrd="0" presId="urn:microsoft.com/office/officeart/2005/8/layout/chevron2"/>
    <dgm:cxn modelId="{54C589C1-499F-416E-BDE0-8F8F03F2950D}" srcId="{B74B8B3F-0A16-4B33-8D3D-B1126B213DAD}" destId="{C03A4678-61D2-4F58-8F14-22420E74243F}" srcOrd="4" destOrd="0" parTransId="{8099F8BE-50FC-4917-B7AB-F8A151CC97B6}" sibTransId="{CCF3234B-6844-48C4-B86D-953D788F8A9E}"/>
    <dgm:cxn modelId="{65FAFEC3-0795-47AF-B341-E8DD819FD05E}" srcId="{B74B8B3F-0A16-4B33-8D3D-B1126B213DAD}" destId="{97F990BC-6AD1-4843-AFA0-D98AD1FA3109}" srcOrd="1" destOrd="0" parTransId="{5F60C68A-93C5-4F63-94AF-CF753911BD24}" sibTransId="{007511F4-B248-4A83-9B08-607B0FFD557A}"/>
    <dgm:cxn modelId="{3F0867D4-0A9D-46C1-BE52-619240A93BC1}" type="presOf" srcId="{B74B8B3F-0A16-4B33-8D3D-B1126B213DAD}" destId="{520EA5A3-B8FA-4B5D-84D0-239661AA2E6F}" srcOrd="0" destOrd="0" presId="urn:microsoft.com/office/officeart/2005/8/layout/chevron2"/>
    <dgm:cxn modelId="{DA8C63D8-2B6A-405B-B31A-D002CEBAC7D2}" type="presOf" srcId="{F722E99A-5C6D-438C-834A-FD5AEE891A32}" destId="{EA6EA1E3-D19E-4FB6-AAF5-F36B0D632C0C}" srcOrd="0" destOrd="0" presId="urn:microsoft.com/office/officeart/2005/8/layout/chevron2"/>
    <dgm:cxn modelId="{9E4E57DF-3A45-4979-AFDA-F4E43627E25B}" srcId="{C916204A-E7B3-49C9-A99C-F36F7916FAB0}" destId="{524F35D5-FDDE-4694-8A40-15C4EE7AC45F}" srcOrd="0" destOrd="0" parTransId="{0AF7D524-AE01-4A57-93D9-D9F9DA367267}" sibTransId="{9C4F4878-A8A3-4A5B-BE29-27FA1CEC6B52}"/>
    <dgm:cxn modelId="{7B22EBE9-DDF7-4F34-8C69-BAB284535336}" type="presOf" srcId="{7D4AD342-C7C0-4A0E-94C2-CDC96A682E7B}" destId="{270ACFC6-F7BE-4D2D-906D-79D6327E2A35}" srcOrd="0" destOrd="0" presId="urn:microsoft.com/office/officeart/2005/8/layout/chevron2"/>
    <dgm:cxn modelId="{08081DED-081A-43FB-843F-62A6977D17E7}" type="presOf" srcId="{E89E43B1-E70E-4856-ADC4-4EE8071954A5}" destId="{3DDE7858-B955-414B-B897-297473D43CDA}" srcOrd="0" destOrd="0" presId="urn:microsoft.com/office/officeart/2005/8/layout/chevron2"/>
    <dgm:cxn modelId="{84398CB7-2D3F-48A9-B2C4-CB4EFB0C6B60}" type="presParOf" srcId="{520EA5A3-B8FA-4B5D-84D0-239661AA2E6F}" destId="{01A3E2DE-27DF-4779-9DD6-4A8E3FE8AB44}" srcOrd="0" destOrd="0" presId="urn:microsoft.com/office/officeart/2005/8/layout/chevron2"/>
    <dgm:cxn modelId="{380AB423-F103-45DD-88B7-51D17D592EB8}" type="presParOf" srcId="{01A3E2DE-27DF-4779-9DD6-4A8E3FE8AB44}" destId="{0450697E-40E7-45E7-8D25-6D206AB4E451}" srcOrd="0" destOrd="0" presId="urn:microsoft.com/office/officeart/2005/8/layout/chevron2"/>
    <dgm:cxn modelId="{D4E23C36-F3B3-4A2F-A16D-D68672DB37F5}" type="presParOf" srcId="{01A3E2DE-27DF-4779-9DD6-4A8E3FE8AB44}" destId="{F664CF99-9267-4085-B290-8CE75C180B46}" srcOrd="1" destOrd="0" presId="urn:microsoft.com/office/officeart/2005/8/layout/chevron2"/>
    <dgm:cxn modelId="{48AEDCE2-B7CE-4011-BE3D-8AA8A6A43F29}" type="presParOf" srcId="{520EA5A3-B8FA-4B5D-84D0-239661AA2E6F}" destId="{3BE2C37C-9E7D-48C7-BC78-74821E1B6F55}" srcOrd="1" destOrd="0" presId="urn:microsoft.com/office/officeart/2005/8/layout/chevron2"/>
    <dgm:cxn modelId="{BCCC9B43-0E6C-4739-B78D-EB60894C5AD5}" type="presParOf" srcId="{520EA5A3-B8FA-4B5D-84D0-239661AA2E6F}" destId="{DC8CA06C-67B4-4045-B6A4-CD9793E0C1D3}" srcOrd="2" destOrd="0" presId="urn:microsoft.com/office/officeart/2005/8/layout/chevron2"/>
    <dgm:cxn modelId="{671438B9-EFFB-4DCE-AA5A-5DFA2AF78754}" type="presParOf" srcId="{DC8CA06C-67B4-4045-B6A4-CD9793E0C1D3}" destId="{08E99D25-E57A-4E29-A32A-ED7DA266C4B7}" srcOrd="0" destOrd="0" presId="urn:microsoft.com/office/officeart/2005/8/layout/chevron2"/>
    <dgm:cxn modelId="{58EFAFEF-3537-4405-910E-4DF86760D972}" type="presParOf" srcId="{DC8CA06C-67B4-4045-B6A4-CD9793E0C1D3}" destId="{06574A6A-6531-4C60-83FF-C07A42810A0C}" srcOrd="1" destOrd="0" presId="urn:microsoft.com/office/officeart/2005/8/layout/chevron2"/>
    <dgm:cxn modelId="{1523B34D-2F3F-48D5-8D0A-C1F65CAA65C9}" type="presParOf" srcId="{520EA5A3-B8FA-4B5D-84D0-239661AA2E6F}" destId="{7834399F-11A8-4902-A96F-2D58548393FF}" srcOrd="3" destOrd="0" presId="urn:microsoft.com/office/officeart/2005/8/layout/chevron2"/>
    <dgm:cxn modelId="{8D9F3D29-CF62-42A8-B10C-4CA1DCBA2C11}" type="presParOf" srcId="{520EA5A3-B8FA-4B5D-84D0-239661AA2E6F}" destId="{CE5A54E2-0B91-428D-98E9-0FA7B66026C2}" srcOrd="4" destOrd="0" presId="urn:microsoft.com/office/officeart/2005/8/layout/chevron2"/>
    <dgm:cxn modelId="{722453A9-497B-43BC-8D3B-C776733D194D}" type="presParOf" srcId="{CE5A54E2-0B91-428D-98E9-0FA7B66026C2}" destId="{270ACFC6-F7BE-4D2D-906D-79D6327E2A35}" srcOrd="0" destOrd="0" presId="urn:microsoft.com/office/officeart/2005/8/layout/chevron2"/>
    <dgm:cxn modelId="{0939CA48-F27F-4EDA-809E-24D968616332}" type="presParOf" srcId="{CE5A54E2-0B91-428D-98E9-0FA7B66026C2}" destId="{FE2145CD-C32D-4AA3-9E18-B3D7CA84DF83}" srcOrd="1" destOrd="0" presId="urn:microsoft.com/office/officeart/2005/8/layout/chevron2"/>
    <dgm:cxn modelId="{EDC1CFD5-D33E-4902-9EDF-A8353A804671}" type="presParOf" srcId="{520EA5A3-B8FA-4B5D-84D0-239661AA2E6F}" destId="{4A99EE8E-8B75-4FAF-A4CD-1F9D89482A0B}" srcOrd="5" destOrd="0" presId="urn:microsoft.com/office/officeart/2005/8/layout/chevron2"/>
    <dgm:cxn modelId="{E8E96C72-0D19-42B6-9350-C0BE55D979C0}" type="presParOf" srcId="{520EA5A3-B8FA-4B5D-84D0-239661AA2E6F}" destId="{AC649931-22E4-482D-B3F1-2C024BDC3AB8}" srcOrd="6" destOrd="0" presId="urn:microsoft.com/office/officeart/2005/8/layout/chevron2"/>
    <dgm:cxn modelId="{DD7E6969-E2C2-46E3-9B4D-0EBE769B70E4}" type="presParOf" srcId="{AC649931-22E4-482D-B3F1-2C024BDC3AB8}" destId="{C5CADBC7-E5B7-436E-8D49-1F52974B232A}" srcOrd="0" destOrd="0" presId="urn:microsoft.com/office/officeart/2005/8/layout/chevron2"/>
    <dgm:cxn modelId="{D49F9413-0E6E-42AF-AEEC-AEEF8AA07EF5}" type="presParOf" srcId="{AC649931-22E4-482D-B3F1-2C024BDC3AB8}" destId="{EAE55121-A129-4FE4-9DEF-FB165806C6A2}" srcOrd="1" destOrd="0" presId="urn:microsoft.com/office/officeart/2005/8/layout/chevron2"/>
    <dgm:cxn modelId="{C47D75B4-EAE9-4D2C-94DD-074F1B33EB8E}" type="presParOf" srcId="{520EA5A3-B8FA-4B5D-84D0-239661AA2E6F}" destId="{1D397C7F-5AE6-4639-AE6E-C15CB6442B61}" srcOrd="7" destOrd="0" presId="urn:microsoft.com/office/officeart/2005/8/layout/chevron2"/>
    <dgm:cxn modelId="{610A5612-8402-4DB9-ABCE-397F2AB64D42}" type="presParOf" srcId="{520EA5A3-B8FA-4B5D-84D0-239661AA2E6F}" destId="{D41328AA-5B65-4670-9696-2FBE6285D198}" srcOrd="8" destOrd="0" presId="urn:microsoft.com/office/officeart/2005/8/layout/chevron2"/>
    <dgm:cxn modelId="{879CBB78-540B-4368-BB37-A1DD6A67B344}" type="presParOf" srcId="{D41328AA-5B65-4670-9696-2FBE6285D198}" destId="{1C81DD3A-AD67-44B2-96F7-8B3DF2A79EB4}" srcOrd="0" destOrd="0" presId="urn:microsoft.com/office/officeart/2005/8/layout/chevron2"/>
    <dgm:cxn modelId="{110944C0-5F15-4A6F-A235-9BC9BEA7DF4F}" type="presParOf" srcId="{D41328AA-5B65-4670-9696-2FBE6285D198}" destId="{7BDC049B-F133-4C71-872D-4E8F8C1C3C12}" srcOrd="1" destOrd="0" presId="urn:microsoft.com/office/officeart/2005/8/layout/chevron2"/>
    <dgm:cxn modelId="{3D471BA7-A86A-4BE4-A61A-54AFAFC9366E}" type="presParOf" srcId="{520EA5A3-B8FA-4B5D-84D0-239661AA2E6F}" destId="{44C5E0E6-9B2B-46CB-88FD-8C318F784ADC}" srcOrd="9" destOrd="0" presId="urn:microsoft.com/office/officeart/2005/8/layout/chevron2"/>
    <dgm:cxn modelId="{38CF37FA-AB19-4DD7-8D00-80B560396CB3}" type="presParOf" srcId="{520EA5A3-B8FA-4B5D-84D0-239661AA2E6F}" destId="{D63EA447-7B4E-4B46-8198-5F8293ADFEFF}" srcOrd="10" destOrd="0" presId="urn:microsoft.com/office/officeart/2005/8/layout/chevron2"/>
    <dgm:cxn modelId="{A61988DD-C6BA-4A23-9F8C-A43D30C904E6}" type="presParOf" srcId="{D63EA447-7B4E-4B46-8198-5F8293ADFEFF}" destId="{EA6EA1E3-D19E-4FB6-AAF5-F36B0D632C0C}" srcOrd="0" destOrd="0" presId="urn:microsoft.com/office/officeart/2005/8/layout/chevron2"/>
    <dgm:cxn modelId="{66D28E29-D0BC-4763-807F-0315424D9039}" type="presParOf" srcId="{D63EA447-7B4E-4B46-8198-5F8293ADFEFF}" destId="{3DDE7858-B955-414B-B897-297473D43CDA}" srcOrd="1" destOrd="0" presId="urn:microsoft.com/office/officeart/2005/8/layout/chevron2"/>
    <dgm:cxn modelId="{EBE0D025-4D70-42EC-B335-08056EB321ED}" type="presParOf" srcId="{520EA5A3-B8FA-4B5D-84D0-239661AA2E6F}" destId="{B946FDC0-4BCA-4F49-A3A6-098CD408BDD1}" srcOrd="11" destOrd="0" presId="urn:microsoft.com/office/officeart/2005/8/layout/chevron2"/>
    <dgm:cxn modelId="{F47D0B14-84F3-45B6-AE5E-F29E1BC5DF7E}" type="presParOf" srcId="{520EA5A3-B8FA-4B5D-84D0-239661AA2E6F}" destId="{8FE379B0-576F-4E86-B185-8F82DF664058}" srcOrd="12" destOrd="0" presId="urn:microsoft.com/office/officeart/2005/8/layout/chevron2"/>
    <dgm:cxn modelId="{32ACF4C1-9D8F-4E4A-8857-FB901A6D48D7}" type="presParOf" srcId="{8FE379B0-576F-4E86-B185-8F82DF664058}" destId="{BED3C50B-45D7-4BE4-9DB8-DCA2CE07406F}" srcOrd="0" destOrd="0" presId="urn:microsoft.com/office/officeart/2005/8/layout/chevron2"/>
    <dgm:cxn modelId="{18AEBA3D-3BD1-45BF-856D-355D7F5C443A}" type="presParOf" srcId="{8FE379B0-576F-4E86-B185-8F82DF664058}" destId="{49B82581-F94A-4E97-8AC9-758E9E0E23B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4B8B3F-0A16-4B33-8D3D-B1126B213DAD}" type="doc">
      <dgm:prSet loTypeId="urn:microsoft.com/office/officeart/2005/8/layout/chevron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528C5E9-BC6A-4AB8-919A-B420B4E774FD}">
      <dgm:prSet phldrT="[Text]"/>
      <dgm:spPr/>
      <dgm:t>
        <a:bodyPr/>
        <a:lstStyle/>
        <a:p>
          <a:r>
            <a:rPr lang="en-US" dirty="0"/>
            <a:t>Lesson</a:t>
          </a:r>
        </a:p>
      </dgm:t>
    </dgm:pt>
    <dgm:pt modelId="{BAD71F93-C92D-4B9F-968D-91EF5AB73E1B}" type="parTrans" cxnId="{DBFCF3AF-2A4B-44F9-ABE4-C5C3B880F08F}">
      <dgm:prSet/>
      <dgm:spPr/>
      <dgm:t>
        <a:bodyPr/>
        <a:lstStyle/>
        <a:p>
          <a:endParaRPr lang="en-US"/>
        </a:p>
      </dgm:t>
    </dgm:pt>
    <dgm:pt modelId="{4DE6AA4E-C658-4ED8-AD5D-3CF4143F8ACA}" type="sibTrans" cxnId="{DBFCF3AF-2A4B-44F9-ABE4-C5C3B880F08F}">
      <dgm:prSet/>
      <dgm:spPr/>
      <dgm:t>
        <a:bodyPr/>
        <a:lstStyle/>
        <a:p>
          <a:endParaRPr lang="en-US"/>
        </a:p>
      </dgm:t>
    </dgm:pt>
    <dgm:pt modelId="{A3C66FAF-29EE-4123-A3F6-612D34438A1B}">
      <dgm:prSet phldrT="[Text]"/>
      <dgm:spPr>
        <a:ln w="38100">
          <a:noFill/>
        </a:ln>
      </dgm:spPr>
      <dgm:t>
        <a:bodyPr/>
        <a:lstStyle/>
        <a:p>
          <a:r>
            <a:rPr lang="en-US" dirty="0"/>
            <a:t>Initial Screening Policies for Applications</a:t>
          </a:r>
        </a:p>
      </dgm:t>
    </dgm:pt>
    <dgm:pt modelId="{DD9B6688-C864-4477-8A66-9003B1F7B6A7}" type="parTrans" cxnId="{86A7CAB5-1665-49BE-8372-C734A1E1A1AC}">
      <dgm:prSet/>
      <dgm:spPr/>
      <dgm:t>
        <a:bodyPr/>
        <a:lstStyle/>
        <a:p>
          <a:endParaRPr lang="en-US"/>
        </a:p>
      </dgm:t>
    </dgm:pt>
    <dgm:pt modelId="{951E0111-A130-4A49-98BA-2AC97E525B9C}" type="sibTrans" cxnId="{86A7CAB5-1665-49BE-8372-C734A1E1A1AC}">
      <dgm:prSet/>
      <dgm:spPr/>
      <dgm:t>
        <a:bodyPr/>
        <a:lstStyle/>
        <a:p>
          <a:endParaRPr lang="en-US"/>
        </a:p>
      </dgm:t>
    </dgm:pt>
    <dgm:pt modelId="{97F990BC-6AD1-4843-AFA0-D98AD1FA3109}">
      <dgm:prSet phldrT="[Text]"/>
      <dgm:spPr/>
      <dgm:t>
        <a:bodyPr/>
        <a:lstStyle/>
        <a:p>
          <a:r>
            <a:rPr lang="en-US" dirty="0"/>
            <a:t>Lesson</a:t>
          </a:r>
        </a:p>
      </dgm:t>
    </dgm:pt>
    <dgm:pt modelId="{5F60C68A-93C5-4F63-94AF-CF753911BD24}" type="parTrans" cxnId="{65FAFEC3-0795-47AF-B341-E8DD819FD05E}">
      <dgm:prSet/>
      <dgm:spPr/>
      <dgm:t>
        <a:bodyPr/>
        <a:lstStyle/>
        <a:p>
          <a:endParaRPr lang="en-US"/>
        </a:p>
      </dgm:t>
    </dgm:pt>
    <dgm:pt modelId="{007511F4-B248-4A83-9B08-607B0FFD557A}" type="sibTrans" cxnId="{65FAFEC3-0795-47AF-B341-E8DD819FD05E}">
      <dgm:prSet/>
      <dgm:spPr/>
      <dgm:t>
        <a:bodyPr/>
        <a:lstStyle/>
        <a:p>
          <a:endParaRPr lang="en-US"/>
        </a:p>
      </dgm:t>
    </dgm:pt>
    <dgm:pt modelId="{62DE0367-1F2A-4666-95E9-33075437EDEE}">
      <dgm:prSet phldrT="[Text]"/>
      <dgm:spPr>
        <a:ln>
          <a:noFill/>
        </a:ln>
      </dgm:spPr>
      <dgm:t>
        <a:bodyPr/>
        <a:lstStyle/>
        <a:p>
          <a:r>
            <a:rPr lang="en-US" dirty="0"/>
            <a:t>Date of Claim</a:t>
          </a:r>
        </a:p>
      </dgm:t>
    </dgm:pt>
    <dgm:pt modelId="{EB2FBD5B-EFFB-48D6-A7F1-9DA0EC5558AC}" type="parTrans" cxnId="{27977721-3862-44F9-A2E8-D62194CF8FA0}">
      <dgm:prSet/>
      <dgm:spPr/>
      <dgm:t>
        <a:bodyPr/>
        <a:lstStyle/>
        <a:p>
          <a:endParaRPr lang="en-US"/>
        </a:p>
      </dgm:t>
    </dgm:pt>
    <dgm:pt modelId="{60705802-03F2-4E7C-BC81-14F2483C7350}" type="sibTrans" cxnId="{27977721-3862-44F9-A2E8-D62194CF8FA0}">
      <dgm:prSet/>
      <dgm:spPr/>
      <dgm:t>
        <a:bodyPr/>
        <a:lstStyle/>
        <a:p>
          <a:endParaRPr lang="en-US"/>
        </a:p>
      </dgm:t>
    </dgm:pt>
    <dgm:pt modelId="{7D4AD342-C7C0-4A0E-94C2-CDC96A682E7B}">
      <dgm:prSet phldrT="[Text]"/>
      <dgm:spPr/>
      <dgm:t>
        <a:bodyPr/>
        <a:lstStyle/>
        <a:p>
          <a:r>
            <a:rPr lang="en-US" dirty="0"/>
            <a:t>Lesson</a:t>
          </a:r>
        </a:p>
      </dgm:t>
    </dgm:pt>
    <dgm:pt modelId="{E658163C-C6E0-488A-B37A-4958307FC529}" type="parTrans" cxnId="{ED6E2DA7-C7C1-4BA7-9F77-905B8EA6A3A9}">
      <dgm:prSet/>
      <dgm:spPr/>
      <dgm:t>
        <a:bodyPr/>
        <a:lstStyle/>
        <a:p>
          <a:endParaRPr lang="en-US"/>
        </a:p>
      </dgm:t>
    </dgm:pt>
    <dgm:pt modelId="{434DBDBC-7C8A-4A8B-89F9-B93B42A5C9A5}" type="sibTrans" cxnId="{ED6E2DA7-C7C1-4BA7-9F77-905B8EA6A3A9}">
      <dgm:prSet/>
      <dgm:spPr/>
      <dgm:t>
        <a:bodyPr/>
        <a:lstStyle/>
        <a:p>
          <a:endParaRPr lang="en-US"/>
        </a:p>
      </dgm:t>
    </dgm:pt>
    <dgm:pt modelId="{554FCA54-77F4-45EE-8F93-168BAFF2EB0C}">
      <dgm:prSet phldrT="[Text]"/>
      <dgm:spPr>
        <a:ln>
          <a:noFill/>
        </a:ln>
      </dgm:spPr>
      <dgm:t>
        <a:bodyPr/>
        <a:lstStyle/>
        <a:p>
          <a:r>
            <a:rPr lang="en-US" dirty="0"/>
            <a:t>End Products (EP) Codes</a:t>
          </a:r>
        </a:p>
      </dgm:t>
    </dgm:pt>
    <dgm:pt modelId="{E6F7BB0A-4A6C-4565-963B-C85407B4C319}" type="parTrans" cxnId="{1CBAB1B3-C525-4C02-B70A-49B9D00B050D}">
      <dgm:prSet/>
      <dgm:spPr/>
      <dgm:t>
        <a:bodyPr/>
        <a:lstStyle/>
        <a:p>
          <a:endParaRPr lang="en-US"/>
        </a:p>
      </dgm:t>
    </dgm:pt>
    <dgm:pt modelId="{B1C85F5A-DCA5-4C8F-A3BD-735A314E8D3F}" type="sibTrans" cxnId="{1CBAB1B3-C525-4C02-B70A-49B9D00B050D}">
      <dgm:prSet/>
      <dgm:spPr/>
      <dgm:t>
        <a:bodyPr/>
        <a:lstStyle/>
        <a:p>
          <a:endParaRPr lang="en-US"/>
        </a:p>
      </dgm:t>
    </dgm:pt>
    <dgm:pt modelId="{C03A4678-61D2-4F58-8F14-22420E74243F}">
      <dgm:prSet phldrT="[Text]"/>
      <dgm:spPr/>
      <dgm:t>
        <a:bodyPr/>
        <a:lstStyle/>
        <a:p>
          <a:r>
            <a:rPr lang="en-US" dirty="0"/>
            <a:t>Lesson</a:t>
          </a:r>
        </a:p>
      </dgm:t>
    </dgm:pt>
    <dgm:pt modelId="{CCF3234B-6844-48C4-B86D-953D788F8A9E}" type="sibTrans" cxnId="{54C589C1-499F-416E-BDE0-8F8F03F2950D}">
      <dgm:prSet/>
      <dgm:spPr/>
      <dgm:t>
        <a:bodyPr/>
        <a:lstStyle/>
        <a:p>
          <a:endParaRPr lang="en-US"/>
        </a:p>
      </dgm:t>
    </dgm:pt>
    <dgm:pt modelId="{8099F8BE-50FC-4917-B7AB-F8A151CC97B6}" type="parTrans" cxnId="{54C589C1-499F-416E-BDE0-8F8F03F2950D}">
      <dgm:prSet/>
      <dgm:spPr/>
      <dgm:t>
        <a:bodyPr/>
        <a:lstStyle/>
        <a:p>
          <a:endParaRPr lang="en-US"/>
        </a:p>
      </dgm:t>
    </dgm:pt>
    <dgm:pt modelId="{C916204A-E7B3-49C9-A99C-F36F7916FAB0}">
      <dgm:prSet phldrT="[Text]"/>
      <dgm:spPr/>
      <dgm:t>
        <a:bodyPr/>
        <a:lstStyle/>
        <a:p>
          <a:r>
            <a:rPr lang="en-US" dirty="0"/>
            <a:t>Lesson</a:t>
          </a:r>
        </a:p>
      </dgm:t>
    </dgm:pt>
    <dgm:pt modelId="{4FAD5CC1-23D9-4FD1-A57D-FF86E1A636D7}" type="parTrans" cxnId="{FE1B1556-727D-46E3-8FC4-BB64C6460EFA}">
      <dgm:prSet/>
      <dgm:spPr/>
      <dgm:t>
        <a:bodyPr/>
        <a:lstStyle/>
        <a:p>
          <a:endParaRPr lang="en-US"/>
        </a:p>
      </dgm:t>
    </dgm:pt>
    <dgm:pt modelId="{44E3A685-8B75-42BE-BA72-529859791CD5}" type="sibTrans" cxnId="{FE1B1556-727D-46E3-8FC4-BB64C6460EFA}">
      <dgm:prSet/>
      <dgm:spPr/>
      <dgm:t>
        <a:bodyPr/>
        <a:lstStyle/>
        <a:p>
          <a:endParaRPr lang="en-US"/>
        </a:p>
      </dgm:t>
    </dgm:pt>
    <dgm:pt modelId="{524F35D5-FDDE-4694-8A40-15C4EE7AC45F}">
      <dgm:prSet phldrT="[Text]"/>
      <dgm:spPr>
        <a:ln>
          <a:noFill/>
        </a:ln>
      </dgm:spPr>
      <dgm:t>
        <a:bodyPr/>
        <a:lstStyle/>
        <a:p>
          <a:r>
            <a:rPr lang="en-US" dirty="0"/>
            <a:t>Establish a Claim (CEST)</a:t>
          </a:r>
        </a:p>
      </dgm:t>
    </dgm:pt>
    <dgm:pt modelId="{0AF7D524-AE01-4A57-93D9-D9F9DA367267}" type="parTrans" cxnId="{9E4E57DF-3A45-4979-AFDA-F4E43627E25B}">
      <dgm:prSet/>
      <dgm:spPr/>
      <dgm:t>
        <a:bodyPr/>
        <a:lstStyle/>
        <a:p>
          <a:endParaRPr lang="en-US"/>
        </a:p>
      </dgm:t>
    </dgm:pt>
    <dgm:pt modelId="{9C4F4878-A8A3-4A5B-BE29-27FA1CEC6B52}" type="sibTrans" cxnId="{9E4E57DF-3A45-4979-AFDA-F4E43627E25B}">
      <dgm:prSet/>
      <dgm:spPr/>
      <dgm:t>
        <a:bodyPr/>
        <a:lstStyle/>
        <a:p>
          <a:endParaRPr lang="en-US"/>
        </a:p>
      </dgm:t>
    </dgm:pt>
    <dgm:pt modelId="{D3716959-1791-4FEE-8F6F-BC063487DA72}">
      <dgm:prSet phldrT="[Text]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dirty="0"/>
            <a:t>Types of Claims and Priority Processing</a:t>
          </a:r>
        </a:p>
      </dgm:t>
    </dgm:pt>
    <dgm:pt modelId="{3A60FAD0-EAB1-403E-942F-6613F6FBF58F}" type="parTrans" cxnId="{D4F8627A-A18E-40C7-9BDF-B2E6E0C7361D}">
      <dgm:prSet/>
      <dgm:spPr/>
      <dgm:t>
        <a:bodyPr/>
        <a:lstStyle/>
        <a:p>
          <a:endParaRPr lang="en-US"/>
        </a:p>
      </dgm:t>
    </dgm:pt>
    <dgm:pt modelId="{B222AF23-27B0-403E-A8B6-569B4C07B7E6}" type="sibTrans" cxnId="{D4F8627A-A18E-40C7-9BDF-B2E6E0C7361D}">
      <dgm:prSet/>
      <dgm:spPr/>
      <dgm:t>
        <a:bodyPr/>
        <a:lstStyle/>
        <a:p>
          <a:endParaRPr lang="en-US"/>
        </a:p>
      </dgm:t>
    </dgm:pt>
    <dgm:pt modelId="{F722E99A-5C6D-438C-834A-FD5AEE891A32}">
      <dgm:prSet phldrT="[Text]"/>
      <dgm:spPr/>
      <dgm:t>
        <a:bodyPr/>
        <a:lstStyle/>
        <a:p>
          <a:r>
            <a:rPr lang="en-US" dirty="0"/>
            <a:t>Lesson</a:t>
          </a:r>
        </a:p>
      </dgm:t>
    </dgm:pt>
    <dgm:pt modelId="{FF1BB223-4081-4D9D-836E-E39E2174CCE6}" type="parTrans" cxnId="{D1EBF922-2759-4EB6-A290-3B0B771735AC}">
      <dgm:prSet/>
      <dgm:spPr/>
      <dgm:t>
        <a:bodyPr/>
        <a:lstStyle/>
        <a:p>
          <a:endParaRPr lang="en-US"/>
        </a:p>
      </dgm:t>
    </dgm:pt>
    <dgm:pt modelId="{AE1719E2-89E5-44DA-A578-D5D86C952C00}" type="sibTrans" cxnId="{D1EBF922-2759-4EB6-A290-3B0B771735AC}">
      <dgm:prSet/>
      <dgm:spPr/>
      <dgm:t>
        <a:bodyPr/>
        <a:lstStyle/>
        <a:p>
          <a:endParaRPr lang="en-US"/>
        </a:p>
      </dgm:t>
    </dgm:pt>
    <dgm:pt modelId="{E89E43B1-E70E-4856-ADC4-4EE8071954A5}">
      <dgm:prSet phldrT="[Text]"/>
      <dgm:spPr/>
      <dgm:t>
        <a:bodyPr/>
        <a:lstStyle/>
        <a:p>
          <a:r>
            <a:rPr lang="en-US" dirty="0"/>
            <a:t>VA Representation and Third Party Authorization</a:t>
          </a:r>
        </a:p>
      </dgm:t>
    </dgm:pt>
    <dgm:pt modelId="{3010DE18-073A-41CD-B86C-AD9523AB278E}" type="parTrans" cxnId="{3F5DD5BB-9269-476A-896F-C5F0482D07FB}">
      <dgm:prSet/>
      <dgm:spPr/>
      <dgm:t>
        <a:bodyPr/>
        <a:lstStyle/>
        <a:p>
          <a:endParaRPr lang="en-US"/>
        </a:p>
      </dgm:t>
    </dgm:pt>
    <dgm:pt modelId="{54B71DBA-AA44-445A-8135-3E2306169F76}" type="sibTrans" cxnId="{3F5DD5BB-9269-476A-896F-C5F0482D07FB}">
      <dgm:prSet/>
      <dgm:spPr/>
      <dgm:t>
        <a:bodyPr/>
        <a:lstStyle/>
        <a:p>
          <a:endParaRPr lang="en-US"/>
        </a:p>
      </dgm:t>
    </dgm:pt>
    <dgm:pt modelId="{9D6005D7-9E63-44A3-851F-1ACE3E83AB8A}">
      <dgm:prSet phldrT="[Text]"/>
      <dgm:spPr/>
      <dgm:t>
        <a:bodyPr/>
        <a:lstStyle/>
        <a:p>
          <a:r>
            <a:rPr lang="en-US" dirty="0"/>
            <a:t>Lesson</a:t>
          </a:r>
        </a:p>
      </dgm:t>
    </dgm:pt>
    <dgm:pt modelId="{88768721-3CFA-4DBE-92EF-10C340D8C72A}" type="parTrans" cxnId="{49224E55-1BFB-4294-ABCB-B1E2E7E00884}">
      <dgm:prSet/>
      <dgm:spPr/>
      <dgm:t>
        <a:bodyPr/>
        <a:lstStyle/>
        <a:p>
          <a:endParaRPr lang="en-US"/>
        </a:p>
      </dgm:t>
    </dgm:pt>
    <dgm:pt modelId="{93259715-18AA-476D-8959-BFC9E651F879}" type="sibTrans" cxnId="{49224E55-1BFB-4294-ABCB-B1E2E7E00884}">
      <dgm:prSet/>
      <dgm:spPr/>
      <dgm:t>
        <a:bodyPr/>
        <a:lstStyle/>
        <a:p>
          <a:endParaRPr lang="en-US"/>
        </a:p>
      </dgm:t>
    </dgm:pt>
    <dgm:pt modelId="{8E119254-1889-479F-9A58-0A6B47772CFF}">
      <dgm:prSet phldrT="[Text]"/>
      <dgm:spPr/>
      <dgm:t>
        <a:bodyPr/>
        <a:lstStyle/>
        <a:p>
          <a:r>
            <a:rPr lang="en-US" dirty="0"/>
            <a:t>Initial Screening and Claims Establishment Knowledge Check Prep</a:t>
          </a:r>
        </a:p>
      </dgm:t>
    </dgm:pt>
    <dgm:pt modelId="{84772ED1-FD4A-4676-B6A8-235EB1C6C159}" type="parTrans" cxnId="{34B27AA3-8A30-4346-A19D-03ECC34A9465}">
      <dgm:prSet/>
      <dgm:spPr/>
      <dgm:t>
        <a:bodyPr/>
        <a:lstStyle/>
        <a:p>
          <a:endParaRPr lang="en-US"/>
        </a:p>
      </dgm:t>
    </dgm:pt>
    <dgm:pt modelId="{00E856F2-2B39-4C8F-8FCA-401522F21F89}" type="sibTrans" cxnId="{34B27AA3-8A30-4346-A19D-03ECC34A9465}">
      <dgm:prSet/>
      <dgm:spPr/>
      <dgm:t>
        <a:bodyPr/>
        <a:lstStyle/>
        <a:p>
          <a:endParaRPr lang="en-US"/>
        </a:p>
      </dgm:t>
    </dgm:pt>
    <dgm:pt modelId="{520EA5A3-B8FA-4B5D-84D0-239661AA2E6F}" type="pres">
      <dgm:prSet presAssocID="{B74B8B3F-0A16-4B33-8D3D-B1126B213DAD}" presName="linearFlow" presStyleCnt="0">
        <dgm:presLayoutVars>
          <dgm:dir/>
          <dgm:animLvl val="lvl"/>
          <dgm:resizeHandles val="exact"/>
        </dgm:presLayoutVars>
      </dgm:prSet>
      <dgm:spPr/>
    </dgm:pt>
    <dgm:pt modelId="{01A3E2DE-27DF-4779-9DD6-4A8E3FE8AB44}" type="pres">
      <dgm:prSet presAssocID="{8528C5E9-BC6A-4AB8-919A-B420B4E774FD}" presName="composite" presStyleCnt="0"/>
      <dgm:spPr/>
    </dgm:pt>
    <dgm:pt modelId="{0450697E-40E7-45E7-8D25-6D206AB4E451}" type="pres">
      <dgm:prSet presAssocID="{8528C5E9-BC6A-4AB8-919A-B420B4E774FD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F664CF99-9267-4085-B290-8CE75C180B46}" type="pres">
      <dgm:prSet presAssocID="{8528C5E9-BC6A-4AB8-919A-B420B4E774FD}" presName="descendantText" presStyleLbl="alignAcc1" presStyleIdx="0" presStyleCnt="7">
        <dgm:presLayoutVars>
          <dgm:bulletEnabled val="1"/>
        </dgm:presLayoutVars>
      </dgm:prSet>
      <dgm:spPr/>
    </dgm:pt>
    <dgm:pt modelId="{3BE2C37C-9E7D-48C7-BC78-74821E1B6F55}" type="pres">
      <dgm:prSet presAssocID="{4DE6AA4E-C658-4ED8-AD5D-3CF4143F8ACA}" presName="sp" presStyleCnt="0"/>
      <dgm:spPr/>
    </dgm:pt>
    <dgm:pt modelId="{DC8CA06C-67B4-4045-B6A4-CD9793E0C1D3}" type="pres">
      <dgm:prSet presAssocID="{97F990BC-6AD1-4843-AFA0-D98AD1FA3109}" presName="composite" presStyleCnt="0"/>
      <dgm:spPr/>
    </dgm:pt>
    <dgm:pt modelId="{08E99D25-E57A-4E29-A32A-ED7DA266C4B7}" type="pres">
      <dgm:prSet presAssocID="{97F990BC-6AD1-4843-AFA0-D98AD1FA3109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06574A6A-6531-4C60-83FF-C07A42810A0C}" type="pres">
      <dgm:prSet presAssocID="{97F990BC-6AD1-4843-AFA0-D98AD1FA3109}" presName="descendantText" presStyleLbl="alignAcc1" presStyleIdx="1" presStyleCnt="7">
        <dgm:presLayoutVars>
          <dgm:bulletEnabled val="1"/>
        </dgm:presLayoutVars>
      </dgm:prSet>
      <dgm:spPr/>
    </dgm:pt>
    <dgm:pt modelId="{7834399F-11A8-4902-A96F-2D58548393FF}" type="pres">
      <dgm:prSet presAssocID="{007511F4-B248-4A83-9B08-607B0FFD557A}" presName="sp" presStyleCnt="0"/>
      <dgm:spPr/>
    </dgm:pt>
    <dgm:pt modelId="{CE5A54E2-0B91-428D-98E9-0FA7B66026C2}" type="pres">
      <dgm:prSet presAssocID="{7D4AD342-C7C0-4A0E-94C2-CDC96A682E7B}" presName="composite" presStyleCnt="0"/>
      <dgm:spPr/>
    </dgm:pt>
    <dgm:pt modelId="{270ACFC6-F7BE-4D2D-906D-79D6327E2A35}" type="pres">
      <dgm:prSet presAssocID="{7D4AD342-C7C0-4A0E-94C2-CDC96A682E7B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FE2145CD-C32D-4AA3-9E18-B3D7CA84DF83}" type="pres">
      <dgm:prSet presAssocID="{7D4AD342-C7C0-4A0E-94C2-CDC96A682E7B}" presName="descendantText" presStyleLbl="alignAcc1" presStyleIdx="2" presStyleCnt="7">
        <dgm:presLayoutVars>
          <dgm:bulletEnabled val="1"/>
        </dgm:presLayoutVars>
      </dgm:prSet>
      <dgm:spPr/>
    </dgm:pt>
    <dgm:pt modelId="{4A99EE8E-8B75-4FAF-A4CD-1F9D89482A0B}" type="pres">
      <dgm:prSet presAssocID="{434DBDBC-7C8A-4A8B-89F9-B93B42A5C9A5}" presName="sp" presStyleCnt="0"/>
      <dgm:spPr/>
    </dgm:pt>
    <dgm:pt modelId="{AC649931-22E4-482D-B3F1-2C024BDC3AB8}" type="pres">
      <dgm:prSet presAssocID="{C916204A-E7B3-49C9-A99C-F36F7916FAB0}" presName="composite" presStyleCnt="0"/>
      <dgm:spPr/>
    </dgm:pt>
    <dgm:pt modelId="{C5CADBC7-E5B7-436E-8D49-1F52974B232A}" type="pres">
      <dgm:prSet presAssocID="{C916204A-E7B3-49C9-A99C-F36F7916FAB0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EAE55121-A129-4FE4-9DEF-FB165806C6A2}" type="pres">
      <dgm:prSet presAssocID="{C916204A-E7B3-49C9-A99C-F36F7916FAB0}" presName="descendantText" presStyleLbl="alignAcc1" presStyleIdx="3" presStyleCnt="7">
        <dgm:presLayoutVars>
          <dgm:bulletEnabled val="1"/>
        </dgm:presLayoutVars>
      </dgm:prSet>
      <dgm:spPr/>
    </dgm:pt>
    <dgm:pt modelId="{1D397C7F-5AE6-4639-AE6E-C15CB6442B61}" type="pres">
      <dgm:prSet presAssocID="{44E3A685-8B75-42BE-BA72-529859791CD5}" presName="sp" presStyleCnt="0"/>
      <dgm:spPr/>
    </dgm:pt>
    <dgm:pt modelId="{D41328AA-5B65-4670-9696-2FBE6285D198}" type="pres">
      <dgm:prSet presAssocID="{C03A4678-61D2-4F58-8F14-22420E74243F}" presName="composite" presStyleCnt="0"/>
      <dgm:spPr/>
    </dgm:pt>
    <dgm:pt modelId="{1C81DD3A-AD67-44B2-96F7-8B3DF2A79EB4}" type="pres">
      <dgm:prSet presAssocID="{C03A4678-61D2-4F58-8F14-22420E74243F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7BDC049B-F133-4C71-872D-4E8F8C1C3C12}" type="pres">
      <dgm:prSet presAssocID="{C03A4678-61D2-4F58-8F14-22420E74243F}" presName="descendantText" presStyleLbl="alignAcc1" presStyleIdx="4" presStyleCnt="7">
        <dgm:presLayoutVars>
          <dgm:bulletEnabled val="1"/>
        </dgm:presLayoutVars>
      </dgm:prSet>
      <dgm:spPr/>
    </dgm:pt>
    <dgm:pt modelId="{44C5E0E6-9B2B-46CB-88FD-8C318F784ADC}" type="pres">
      <dgm:prSet presAssocID="{CCF3234B-6844-48C4-B86D-953D788F8A9E}" presName="sp" presStyleCnt="0"/>
      <dgm:spPr/>
    </dgm:pt>
    <dgm:pt modelId="{D63EA447-7B4E-4B46-8198-5F8293ADFEFF}" type="pres">
      <dgm:prSet presAssocID="{F722E99A-5C6D-438C-834A-FD5AEE891A32}" presName="composite" presStyleCnt="0"/>
      <dgm:spPr/>
    </dgm:pt>
    <dgm:pt modelId="{EA6EA1E3-D19E-4FB6-AAF5-F36B0D632C0C}" type="pres">
      <dgm:prSet presAssocID="{F722E99A-5C6D-438C-834A-FD5AEE891A32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3DDE7858-B955-414B-B897-297473D43CDA}" type="pres">
      <dgm:prSet presAssocID="{F722E99A-5C6D-438C-834A-FD5AEE891A32}" presName="descendantText" presStyleLbl="alignAcc1" presStyleIdx="5" presStyleCnt="7">
        <dgm:presLayoutVars>
          <dgm:bulletEnabled val="1"/>
        </dgm:presLayoutVars>
      </dgm:prSet>
      <dgm:spPr/>
    </dgm:pt>
    <dgm:pt modelId="{B946FDC0-4BCA-4F49-A3A6-098CD408BDD1}" type="pres">
      <dgm:prSet presAssocID="{AE1719E2-89E5-44DA-A578-D5D86C952C00}" presName="sp" presStyleCnt="0"/>
      <dgm:spPr/>
    </dgm:pt>
    <dgm:pt modelId="{8FE379B0-576F-4E86-B185-8F82DF664058}" type="pres">
      <dgm:prSet presAssocID="{9D6005D7-9E63-44A3-851F-1ACE3E83AB8A}" presName="composite" presStyleCnt="0"/>
      <dgm:spPr/>
    </dgm:pt>
    <dgm:pt modelId="{BED3C50B-45D7-4BE4-9DB8-DCA2CE07406F}" type="pres">
      <dgm:prSet presAssocID="{9D6005D7-9E63-44A3-851F-1ACE3E83AB8A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49B82581-F94A-4E97-8AC9-758E9E0E23B0}" type="pres">
      <dgm:prSet presAssocID="{9D6005D7-9E63-44A3-851F-1ACE3E83AB8A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FF27700D-C664-40AD-953A-0E32AF9BFDCE}" type="presOf" srcId="{524F35D5-FDDE-4694-8A40-15C4EE7AC45F}" destId="{EAE55121-A129-4FE4-9DEF-FB165806C6A2}" srcOrd="0" destOrd="0" presId="urn:microsoft.com/office/officeart/2005/8/layout/chevron2"/>
    <dgm:cxn modelId="{27977721-3862-44F9-A2E8-D62194CF8FA0}" srcId="{97F990BC-6AD1-4843-AFA0-D98AD1FA3109}" destId="{62DE0367-1F2A-4666-95E9-33075437EDEE}" srcOrd="0" destOrd="0" parTransId="{EB2FBD5B-EFFB-48D6-A7F1-9DA0EC5558AC}" sibTransId="{60705802-03F2-4E7C-BC81-14F2483C7350}"/>
    <dgm:cxn modelId="{D1EBF922-2759-4EB6-A290-3B0B771735AC}" srcId="{B74B8B3F-0A16-4B33-8D3D-B1126B213DAD}" destId="{F722E99A-5C6D-438C-834A-FD5AEE891A32}" srcOrd="5" destOrd="0" parTransId="{FF1BB223-4081-4D9D-836E-E39E2174CCE6}" sibTransId="{AE1719E2-89E5-44DA-A578-D5D86C952C00}"/>
    <dgm:cxn modelId="{E8FC8836-34C0-442F-929A-DA0F588E013F}" type="presOf" srcId="{8E119254-1889-479F-9A58-0A6B47772CFF}" destId="{49B82581-F94A-4E97-8AC9-758E9E0E23B0}" srcOrd="0" destOrd="0" presId="urn:microsoft.com/office/officeart/2005/8/layout/chevron2"/>
    <dgm:cxn modelId="{C356A639-8682-4108-A5C0-A3BCC868CD23}" type="presOf" srcId="{D3716959-1791-4FEE-8F6F-BC063487DA72}" destId="{7BDC049B-F133-4C71-872D-4E8F8C1C3C12}" srcOrd="0" destOrd="0" presId="urn:microsoft.com/office/officeart/2005/8/layout/chevron2"/>
    <dgm:cxn modelId="{AC169770-9D59-449A-988B-9091772040B3}" type="presOf" srcId="{9D6005D7-9E63-44A3-851F-1ACE3E83AB8A}" destId="{BED3C50B-45D7-4BE4-9DB8-DCA2CE07406F}" srcOrd="0" destOrd="0" presId="urn:microsoft.com/office/officeart/2005/8/layout/chevron2"/>
    <dgm:cxn modelId="{49224E55-1BFB-4294-ABCB-B1E2E7E00884}" srcId="{B74B8B3F-0A16-4B33-8D3D-B1126B213DAD}" destId="{9D6005D7-9E63-44A3-851F-1ACE3E83AB8A}" srcOrd="6" destOrd="0" parTransId="{88768721-3CFA-4DBE-92EF-10C340D8C72A}" sibTransId="{93259715-18AA-476D-8959-BFC9E651F879}"/>
    <dgm:cxn modelId="{4E21A375-2F2F-4029-8825-05A62D60BEB8}" type="presOf" srcId="{97F990BC-6AD1-4843-AFA0-D98AD1FA3109}" destId="{08E99D25-E57A-4E29-A32A-ED7DA266C4B7}" srcOrd="0" destOrd="0" presId="urn:microsoft.com/office/officeart/2005/8/layout/chevron2"/>
    <dgm:cxn modelId="{FE1B1556-727D-46E3-8FC4-BB64C6460EFA}" srcId="{B74B8B3F-0A16-4B33-8D3D-B1126B213DAD}" destId="{C916204A-E7B3-49C9-A99C-F36F7916FAB0}" srcOrd="3" destOrd="0" parTransId="{4FAD5CC1-23D9-4FD1-A57D-FF86E1A636D7}" sibTransId="{44E3A685-8B75-42BE-BA72-529859791CD5}"/>
    <dgm:cxn modelId="{6AE1D578-B8E1-46A1-984F-971C4E1A9752}" type="presOf" srcId="{8528C5E9-BC6A-4AB8-919A-B420B4E774FD}" destId="{0450697E-40E7-45E7-8D25-6D206AB4E451}" srcOrd="0" destOrd="0" presId="urn:microsoft.com/office/officeart/2005/8/layout/chevron2"/>
    <dgm:cxn modelId="{D4F8627A-A18E-40C7-9BDF-B2E6E0C7361D}" srcId="{C03A4678-61D2-4F58-8F14-22420E74243F}" destId="{D3716959-1791-4FEE-8F6F-BC063487DA72}" srcOrd="0" destOrd="0" parTransId="{3A60FAD0-EAB1-403E-942F-6613F6FBF58F}" sibTransId="{B222AF23-27B0-403E-A8B6-569B4C07B7E6}"/>
    <dgm:cxn modelId="{48874B7D-AB67-452C-BDBA-34E781A86253}" type="presOf" srcId="{C916204A-E7B3-49C9-A99C-F36F7916FAB0}" destId="{C5CADBC7-E5B7-436E-8D49-1F52974B232A}" srcOrd="0" destOrd="0" presId="urn:microsoft.com/office/officeart/2005/8/layout/chevron2"/>
    <dgm:cxn modelId="{1F6E7680-151C-4354-89F8-F2CB4D10EA3F}" type="presOf" srcId="{62DE0367-1F2A-4666-95E9-33075437EDEE}" destId="{06574A6A-6531-4C60-83FF-C07A42810A0C}" srcOrd="0" destOrd="0" presId="urn:microsoft.com/office/officeart/2005/8/layout/chevron2"/>
    <dgm:cxn modelId="{34B27AA3-8A30-4346-A19D-03ECC34A9465}" srcId="{9D6005D7-9E63-44A3-851F-1ACE3E83AB8A}" destId="{8E119254-1889-479F-9A58-0A6B47772CFF}" srcOrd="0" destOrd="0" parTransId="{84772ED1-FD4A-4676-B6A8-235EB1C6C159}" sibTransId="{00E856F2-2B39-4C8F-8FCA-401522F21F89}"/>
    <dgm:cxn modelId="{ED6E2DA7-C7C1-4BA7-9F77-905B8EA6A3A9}" srcId="{B74B8B3F-0A16-4B33-8D3D-B1126B213DAD}" destId="{7D4AD342-C7C0-4A0E-94C2-CDC96A682E7B}" srcOrd="2" destOrd="0" parTransId="{E658163C-C6E0-488A-B37A-4958307FC529}" sibTransId="{434DBDBC-7C8A-4A8B-89F9-B93B42A5C9A5}"/>
    <dgm:cxn modelId="{454641AD-3592-4F91-80ED-919EBCD2F899}" type="presOf" srcId="{A3C66FAF-29EE-4123-A3F6-612D34438A1B}" destId="{F664CF99-9267-4085-B290-8CE75C180B46}" srcOrd="0" destOrd="0" presId="urn:microsoft.com/office/officeart/2005/8/layout/chevron2"/>
    <dgm:cxn modelId="{DBFCF3AF-2A4B-44F9-ABE4-C5C3B880F08F}" srcId="{B74B8B3F-0A16-4B33-8D3D-B1126B213DAD}" destId="{8528C5E9-BC6A-4AB8-919A-B420B4E774FD}" srcOrd="0" destOrd="0" parTransId="{BAD71F93-C92D-4B9F-968D-91EF5AB73E1B}" sibTransId="{4DE6AA4E-C658-4ED8-AD5D-3CF4143F8ACA}"/>
    <dgm:cxn modelId="{60FC10B2-6B38-406B-B48F-8680C61499C3}" type="presOf" srcId="{C03A4678-61D2-4F58-8F14-22420E74243F}" destId="{1C81DD3A-AD67-44B2-96F7-8B3DF2A79EB4}" srcOrd="0" destOrd="0" presId="urn:microsoft.com/office/officeart/2005/8/layout/chevron2"/>
    <dgm:cxn modelId="{1CBAB1B3-C525-4C02-B70A-49B9D00B050D}" srcId="{7D4AD342-C7C0-4A0E-94C2-CDC96A682E7B}" destId="{554FCA54-77F4-45EE-8F93-168BAFF2EB0C}" srcOrd="0" destOrd="0" parTransId="{E6F7BB0A-4A6C-4565-963B-C85407B4C319}" sibTransId="{B1C85F5A-DCA5-4C8F-A3BD-735A314E8D3F}"/>
    <dgm:cxn modelId="{86A7CAB5-1665-49BE-8372-C734A1E1A1AC}" srcId="{8528C5E9-BC6A-4AB8-919A-B420B4E774FD}" destId="{A3C66FAF-29EE-4123-A3F6-612D34438A1B}" srcOrd="0" destOrd="0" parTransId="{DD9B6688-C864-4477-8A66-9003B1F7B6A7}" sibTransId="{951E0111-A130-4A49-98BA-2AC97E525B9C}"/>
    <dgm:cxn modelId="{3F5DD5BB-9269-476A-896F-C5F0482D07FB}" srcId="{F722E99A-5C6D-438C-834A-FD5AEE891A32}" destId="{E89E43B1-E70E-4856-ADC4-4EE8071954A5}" srcOrd="0" destOrd="0" parTransId="{3010DE18-073A-41CD-B86C-AD9523AB278E}" sibTransId="{54B71DBA-AA44-445A-8135-3E2306169F76}"/>
    <dgm:cxn modelId="{5B7B6AC0-EA9C-40E2-9978-D61A98777373}" type="presOf" srcId="{554FCA54-77F4-45EE-8F93-168BAFF2EB0C}" destId="{FE2145CD-C32D-4AA3-9E18-B3D7CA84DF83}" srcOrd="0" destOrd="0" presId="urn:microsoft.com/office/officeart/2005/8/layout/chevron2"/>
    <dgm:cxn modelId="{54C589C1-499F-416E-BDE0-8F8F03F2950D}" srcId="{B74B8B3F-0A16-4B33-8D3D-B1126B213DAD}" destId="{C03A4678-61D2-4F58-8F14-22420E74243F}" srcOrd="4" destOrd="0" parTransId="{8099F8BE-50FC-4917-B7AB-F8A151CC97B6}" sibTransId="{CCF3234B-6844-48C4-B86D-953D788F8A9E}"/>
    <dgm:cxn modelId="{65FAFEC3-0795-47AF-B341-E8DD819FD05E}" srcId="{B74B8B3F-0A16-4B33-8D3D-B1126B213DAD}" destId="{97F990BC-6AD1-4843-AFA0-D98AD1FA3109}" srcOrd="1" destOrd="0" parTransId="{5F60C68A-93C5-4F63-94AF-CF753911BD24}" sibTransId="{007511F4-B248-4A83-9B08-607B0FFD557A}"/>
    <dgm:cxn modelId="{3F0867D4-0A9D-46C1-BE52-619240A93BC1}" type="presOf" srcId="{B74B8B3F-0A16-4B33-8D3D-B1126B213DAD}" destId="{520EA5A3-B8FA-4B5D-84D0-239661AA2E6F}" srcOrd="0" destOrd="0" presId="urn:microsoft.com/office/officeart/2005/8/layout/chevron2"/>
    <dgm:cxn modelId="{DA8C63D8-2B6A-405B-B31A-D002CEBAC7D2}" type="presOf" srcId="{F722E99A-5C6D-438C-834A-FD5AEE891A32}" destId="{EA6EA1E3-D19E-4FB6-AAF5-F36B0D632C0C}" srcOrd="0" destOrd="0" presId="urn:microsoft.com/office/officeart/2005/8/layout/chevron2"/>
    <dgm:cxn modelId="{9E4E57DF-3A45-4979-AFDA-F4E43627E25B}" srcId="{C916204A-E7B3-49C9-A99C-F36F7916FAB0}" destId="{524F35D5-FDDE-4694-8A40-15C4EE7AC45F}" srcOrd="0" destOrd="0" parTransId="{0AF7D524-AE01-4A57-93D9-D9F9DA367267}" sibTransId="{9C4F4878-A8A3-4A5B-BE29-27FA1CEC6B52}"/>
    <dgm:cxn modelId="{7B22EBE9-DDF7-4F34-8C69-BAB284535336}" type="presOf" srcId="{7D4AD342-C7C0-4A0E-94C2-CDC96A682E7B}" destId="{270ACFC6-F7BE-4D2D-906D-79D6327E2A35}" srcOrd="0" destOrd="0" presId="urn:microsoft.com/office/officeart/2005/8/layout/chevron2"/>
    <dgm:cxn modelId="{08081DED-081A-43FB-843F-62A6977D17E7}" type="presOf" srcId="{E89E43B1-E70E-4856-ADC4-4EE8071954A5}" destId="{3DDE7858-B955-414B-B897-297473D43CDA}" srcOrd="0" destOrd="0" presId="urn:microsoft.com/office/officeart/2005/8/layout/chevron2"/>
    <dgm:cxn modelId="{84398CB7-2D3F-48A9-B2C4-CB4EFB0C6B60}" type="presParOf" srcId="{520EA5A3-B8FA-4B5D-84D0-239661AA2E6F}" destId="{01A3E2DE-27DF-4779-9DD6-4A8E3FE8AB44}" srcOrd="0" destOrd="0" presId="urn:microsoft.com/office/officeart/2005/8/layout/chevron2"/>
    <dgm:cxn modelId="{380AB423-F103-45DD-88B7-51D17D592EB8}" type="presParOf" srcId="{01A3E2DE-27DF-4779-9DD6-4A8E3FE8AB44}" destId="{0450697E-40E7-45E7-8D25-6D206AB4E451}" srcOrd="0" destOrd="0" presId="urn:microsoft.com/office/officeart/2005/8/layout/chevron2"/>
    <dgm:cxn modelId="{D4E23C36-F3B3-4A2F-A16D-D68672DB37F5}" type="presParOf" srcId="{01A3E2DE-27DF-4779-9DD6-4A8E3FE8AB44}" destId="{F664CF99-9267-4085-B290-8CE75C180B46}" srcOrd="1" destOrd="0" presId="urn:microsoft.com/office/officeart/2005/8/layout/chevron2"/>
    <dgm:cxn modelId="{48AEDCE2-B7CE-4011-BE3D-8AA8A6A43F29}" type="presParOf" srcId="{520EA5A3-B8FA-4B5D-84D0-239661AA2E6F}" destId="{3BE2C37C-9E7D-48C7-BC78-74821E1B6F55}" srcOrd="1" destOrd="0" presId="urn:microsoft.com/office/officeart/2005/8/layout/chevron2"/>
    <dgm:cxn modelId="{BCCC9B43-0E6C-4739-B78D-EB60894C5AD5}" type="presParOf" srcId="{520EA5A3-B8FA-4B5D-84D0-239661AA2E6F}" destId="{DC8CA06C-67B4-4045-B6A4-CD9793E0C1D3}" srcOrd="2" destOrd="0" presId="urn:microsoft.com/office/officeart/2005/8/layout/chevron2"/>
    <dgm:cxn modelId="{671438B9-EFFB-4DCE-AA5A-5DFA2AF78754}" type="presParOf" srcId="{DC8CA06C-67B4-4045-B6A4-CD9793E0C1D3}" destId="{08E99D25-E57A-4E29-A32A-ED7DA266C4B7}" srcOrd="0" destOrd="0" presId="urn:microsoft.com/office/officeart/2005/8/layout/chevron2"/>
    <dgm:cxn modelId="{58EFAFEF-3537-4405-910E-4DF86760D972}" type="presParOf" srcId="{DC8CA06C-67B4-4045-B6A4-CD9793E0C1D3}" destId="{06574A6A-6531-4C60-83FF-C07A42810A0C}" srcOrd="1" destOrd="0" presId="urn:microsoft.com/office/officeart/2005/8/layout/chevron2"/>
    <dgm:cxn modelId="{1523B34D-2F3F-48D5-8D0A-C1F65CAA65C9}" type="presParOf" srcId="{520EA5A3-B8FA-4B5D-84D0-239661AA2E6F}" destId="{7834399F-11A8-4902-A96F-2D58548393FF}" srcOrd="3" destOrd="0" presId="urn:microsoft.com/office/officeart/2005/8/layout/chevron2"/>
    <dgm:cxn modelId="{8D9F3D29-CF62-42A8-B10C-4CA1DCBA2C11}" type="presParOf" srcId="{520EA5A3-B8FA-4B5D-84D0-239661AA2E6F}" destId="{CE5A54E2-0B91-428D-98E9-0FA7B66026C2}" srcOrd="4" destOrd="0" presId="urn:microsoft.com/office/officeart/2005/8/layout/chevron2"/>
    <dgm:cxn modelId="{722453A9-497B-43BC-8D3B-C776733D194D}" type="presParOf" srcId="{CE5A54E2-0B91-428D-98E9-0FA7B66026C2}" destId="{270ACFC6-F7BE-4D2D-906D-79D6327E2A35}" srcOrd="0" destOrd="0" presId="urn:microsoft.com/office/officeart/2005/8/layout/chevron2"/>
    <dgm:cxn modelId="{0939CA48-F27F-4EDA-809E-24D968616332}" type="presParOf" srcId="{CE5A54E2-0B91-428D-98E9-0FA7B66026C2}" destId="{FE2145CD-C32D-4AA3-9E18-B3D7CA84DF83}" srcOrd="1" destOrd="0" presId="urn:microsoft.com/office/officeart/2005/8/layout/chevron2"/>
    <dgm:cxn modelId="{EDC1CFD5-D33E-4902-9EDF-A8353A804671}" type="presParOf" srcId="{520EA5A3-B8FA-4B5D-84D0-239661AA2E6F}" destId="{4A99EE8E-8B75-4FAF-A4CD-1F9D89482A0B}" srcOrd="5" destOrd="0" presId="urn:microsoft.com/office/officeart/2005/8/layout/chevron2"/>
    <dgm:cxn modelId="{E8E96C72-0D19-42B6-9350-C0BE55D979C0}" type="presParOf" srcId="{520EA5A3-B8FA-4B5D-84D0-239661AA2E6F}" destId="{AC649931-22E4-482D-B3F1-2C024BDC3AB8}" srcOrd="6" destOrd="0" presId="urn:microsoft.com/office/officeart/2005/8/layout/chevron2"/>
    <dgm:cxn modelId="{DD7E6969-E2C2-46E3-9B4D-0EBE769B70E4}" type="presParOf" srcId="{AC649931-22E4-482D-B3F1-2C024BDC3AB8}" destId="{C5CADBC7-E5B7-436E-8D49-1F52974B232A}" srcOrd="0" destOrd="0" presId="urn:microsoft.com/office/officeart/2005/8/layout/chevron2"/>
    <dgm:cxn modelId="{D49F9413-0E6E-42AF-AEEC-AEEF8AA07EF5}" type="presParOf" srcId="{AC649931-22E4-482D-B3F1-2C024BDC3AB8}" destId="{EAE55121-A129-4FE4-9DEF-FB165806C6A2}" srcOrd="1" destOrd="0" presId="urn:microsoft.com/office/officeart/2005/8/layout/chevron2"/>
    <dgm:cxn modelId="{C47D75B4-EAE9-4D2C-94DD-074F1B33EB8E}" type="presParOf" srcId="{520EA5A3-B8FA-4B5D-84D0-239661AA2E6F}" destId="{1D397C7F-5AE6-4639-AE6E-C15CB6442B61}" srcOrd="7" destOrd="0" presId="urn:microsoft.com/office/officeart/2005/8/layout/chevron2"/>
    <dgm:cxn modelId="{610A5612-8402-4DB9-ABCE-397F2AB64D42}" type="presParOf" srcId="{520EA5A3-B8FA-4B5D-84D0-239661AA2E6F}" destId="{D41328AA-5B65-4670-9696-2FBE6285D198}" srcOrd="8" destOrd="0" presId="urn:microsoft.com/office/officeart/2005/8/layout/chevron2"/>
    <dgm:cxn modelId="{879CBB78-540B-4368-BB37-A1DD6A67B344}" type="presParOf" srcId="{D41328AA-5B65-4670-9696-2FBE6285D198}" destId="{1C81DD3A-AD67-44B2-96F7-8B3DF2A79EB4}" srcOrd="0" destOrd="0" presId="urn:microsoft.com/office/officeart/2005/8/layout/chevron2"/>
    <dgm:cxn modelId="{110944C0-5F15-4A6F-A235-9BC9BEA7DF4F}" type="presParOf" srcId="{D41328AA-5B65-4670-9696-2FBE6285D198}" destId="{7BDC049B-F133-4C71-872D-4E8F8C1C3C12}" srcOrd="1" destOrd="0" presId="urn:microsoft.com/office/officeart/2005/8/layout/chevron2"/>
    <dgm:cxn modelId="{3D471BA7-A86A-4BE4-A61A-54AFAFC9366E}" type="presParOf" srcId="{520EA5A3-B8FA-4B5D-84D0-239661AA2E6F}" destId="{44C5E0E6-9B2B-46CB-88FD-8C318F784ADC}" srcOrd="9" destOrd="0" presId="urn:microsoft.com/office/officeart/2005/8/layout/chevron2"/>
    <dgm:cxn modelId="{38CF37FA-AB19-4DD7-8D00-80B560396CB3}" type="presParOf" srcId="{520EA5A3-B8FA-4B5D-84D0-239661AA2E6F}" destId="{D63EA447-7B4E-4B46-8198-5F8293ADFEFF}" srcOrd="10" destOrd="0" presId="urn:microsoft.com/office/officeart/2005/8/layout/chevron2"/>
    <dgm:cxn modelId="{A61988DD-C6BA-4A23-9F8C-A43D30C904E6}" type="presParOf" srcId="{D63EA447-7B4E-4B46-8198-5F8293ADFEFF}" destId="{EA6EA1E3-D19E-4FB6-AAF5-F36B0D632C0C}" srcOrd="0" destOrd="0" presId="urn:microsoft.com/office/officeart/2005/8/layout/chevron2"/>
    <dgm:cxn modelId="{66D28E29-D0BC-4763-807F-0315424D9039}" type="presParOf" srcId="{D63EA447-7B4E-4B46-8198-5F8293ADFEFF}" destId="{3DDE7858-B955-414B-B897-297473D43CDA}" srcOrd="1" destOrd="0" presId="urn:microsoft.com/office/officeart/2005/8/layout/chevron2"/>
    <dgm:cxn modelId="{EBE0D025-4D70-42EC-B335-08056EB321ED}" type="presParOf" srcId="{520EA5A3-B8FA-4B5D-84D0-239661AA2E6F}" destId="{B946FDC0-4BCA-4F49-A3A6-098CD408BDD1}" srcOrd="11" destOrd="0" presId="urn:microsoft.com/office/officeart/2005/8/layout/chevron2"/>
    <dgm:cxn modelId="{F47D0B14-84F3-45B6-AE5E-F29E1BC5DF7E}" type="presParOf" srcId="{520EA5A3-B8FA-4B5D-84D0-239661AA2E6F}" destId="{8FE379B0-576F-4E86-B185-8F82DF664058}" srcOrd="12" destOrd="0" presId="urn:microsoft.com/office/officeart/2005/8/layout/chevron2"/>
    <dgm:cxn modelId="{32ACF4C1-9D8F-4E4A-8857-FB901A6D48D7}" type="presParOf" srcId="{8FE379B0-576F-4E86-B185-8F82DF664058}" destId="{BED3C50B-45D7-4BE4-9DB8-DCA2CE07406F}" srcOrd="0" destOrd="0" presId="urn:microsoft.com/office/officeart/2005/8/layout/chevron2"/>
    <dgm:cxn modelId="{18AEBA3D-3BD1-45BF-856D-355D7F5C443A}" type="presParOf" srcId="{8FE379B0-576F-4E86-B185-8F82DF664058}" destId="{49B82581-F94A-4E97-8AC9-758E9E0E23B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74B8B3F-0A16-4B33-8D3D-B1126B213DAD}" type="doc">
      <dgm:prSet loTypeId="urn:microsoft.com/office/officeart/2005/8/layout/chevron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528C5E9-BC6A-4AB8-919A-B420B4E774FD}">
      <dgm:prSet phldrT="[Text]"/>
      <dgm:spPr/>
      <dgm:t>
        <a:bodyPr/>
        <a:lstStyle/>
        <a:p>
          <a:r>
            <a:rPr lang="en-US" dirty="0"/>
            <a:t>Lesson</a:t>
          </a:r>
        </a:p>
      </dgm:t>
    </dgm:pt>
    <dgm:pt modelId="{BAD71F93-C92D-4B9F-968D-91EF5AB73E1B}" type="parTrans" cxnId="{DBFCF3AF-2A4B-44F9-ABE4-C5C3B880F08F}">
      <dgm:prSet/>
      <dgm:spPr/>
      <dgm:t>
        <a:bodyPr/>
        <a:lstStyle/>
        <a:p>
          <a:endParaRPr lang="en-US"/>
        </a:p>
      </dgm:t>
    </dgm:pt>
    <dgm:pt modelId="{4DE6AA4E-C658-4ED8-AD5D-3CF4143F8ACA}" type="sibTrans" cxnId="{DBFCF3AF-2A4B-44F9-ABE4-C5C3B880F08F}">
      <dgm:prSet/>
      <dgm:spPr/>
      <dgm:t>
        <a:bodyPr/>
        <a:lstStyle/>
        <a:p>
          <a:endParaRPr lang="en-US"/>
        </a:p>
      </dgm:t>
    </dgm:pt>
    <dgm:pt modelId="{A3C66FAF-29EE-4123-A3F6-612D34438A1B}">
      <dgm:prSet phldrT="[Text]"/>
      <dgm:spPr>
        <a:ln w="38100">
          <a:noFill/>
        </a:ln>
      </dgm:spPr>
      <dgm:t>
        <a:bodyPr/>
        <a:lstStyle/>
        <a:p>
          <a:r>
            <a:rPr lang="en-US" dirty="0"/>
            <a:t>Initial Screening Policies for Applications</a:t>
          </a:r>
          <a:endParaRPr lang="en-US" b="0" dirty="0"/>
        </a:p>
      </dgm:t>
    </dgm:pt>
    <dgm:pt modelId="{DD9B6688-C864-4477-8A66-9003B1F7B6A7}" type="parTrans" cxnId="{86A7CAB5-1665-49BE-8372-C734A1E1A1AC}">
      <dgm:prSet/>
      <dgm:spPr/>
      <dgm:t>
        <a:bodyPr/>
        <a:lstStyle/>
        <a:p>
          <a:endParaRPr lang="en-US"/>
        </a:p>
      </dgm:t>
    </dgm:pt>
    <dgm:pt modelId="{951E0111-A130-4A49-98BA-2AC97E525B9C}" type="sibTrans" cxnId="{86A7CAB5-1665-49BE-8372-C734A1E1A1AC}">
      <dgm:prSet/>
      <dgm:spPr/>
      <dgm:t>
        <a:bodyPr/>
        <a:lstStyle/>
        <a:p>
          <a:endParaRPr lang="en-US"/>
        </a:p>
      </dgm:t>
    </dgm:pt>
    <dgm:pt modelId="{97F990BC-6AD1-4843-AFA0-D98AD1FA3109}">
      <dgm:prSet phldrT="[Text]"/>
      <dgm:spPr/>
      <dgm:t>
        <a:bodyPr/>
        <a:lstStyle/>
        <a:p>
          <a:r>
            <a:rPr lang="en-US" dirty="0"/>
            <a:t>Lesson</a:t>
          </a:r>
        </a:p>
      </dgm:t>
    </dgm:pt>
    <dgm:pt modelId="{5F60C68A-93C5-4F63-94AF-CF753911BD24}" type="parTrans" cxnId="{65FAFEC3-0795-47AF-B341-E8DD819FD05E}">
      <dgm:prSet/>
      <dgm:spPr/>
      <dgm:t>
        <a:bodyPr/>
        <a:lstStyle/>
        <a:p>
          <a:endParaRPr lang="en-US"/>
        </a:p>
      </dgm:t>
    </dgm:pt>
    <dgm:pt modelId="{007511F4-B248-4A83-9B08-607B0FFD557A}" type="sibTrans" cxnId="{65FAFEC3-0795-47AF-B341-E8DD819FD05E}">
      <dgm:prSet/>
      <dgm:spPr/>
      <dgm:t>
        <a:bodyPr/>
        <a:lstStyle/>
        <a:p>
          <a:endParaRPr lang="en-US"/>
        </a:p>
      </dgm:t>
    </dgm:pt>
    <dgm:pt modelId="{62DE0367-1F2A-4666-95E9-33075437EDEE}">
      <dgm:prSet phldrT="[Text]"/>
      <dgm:spPr>
        <a:ln>
          <a:noFill/>
        </a:ln>
      </dgm:spPr>
      <dgm:t>
        <a:bodyPr/>
        <a:lstStyle/>
        <a:p>
          <a:r>
            <a:rPr lang="en-US" dirty="0"/>
            <a:t>Date of Claim</a:t>
          </a:r>
        </a:p>
      </dgm:t>
    </dgm:pt>
    <dgm:pt modelId="{EB2FBD5B-EFFB-48D6-A7F1-9DA0EC5558AC}" type="parTrans" cxnId="{27977721-3862-44F9-A2E8-D62194CF8FA0}">
      <dgm:prSet/>
      <dgm:spPr/>
      <dgm:t>
        <a:bodyPr/>
        <a:lstStyle/>
        <a:p>
          <a:endParaRPr lang="en-US"/>
        </a:p>
      </dgm:t>
    </dgm:pt>
    <dgm:pt modelId="{60705802-03F2-4E7C-BC81-14F2483C7350}" type="sibTrans" cxnId="{27977721-3862-44F9-A2E8-D62194CF8FA0}">
      <dgm:prSet/>
      <dgm:spPr/>
      <dgm:t>
        <a:bodyPr/>
        <a:lstStyle/>
        <a:p>
          <a:endParaRPr lang="en-US"/>
        </a:p>
      </dgm:t>
    </dgm:pt>
    <dgm:pt modelId="{7D4AD342-C7C0-4A0E-94C2-CDC96A682E7B}">
      <dgm:prSet phldrT="[Text]"/>
      <dgm:spPr/>
      <dgm:t>
        <a:bodyPr/>
        <a:lstStyle/>
        <a:p>
          <a:r>
            <a:rPr lang="en-US" dirty="0"/>
            <a:t>Lesson</a:t>
          </a:r>
        </a:p>
      </dgm:t>
    </dgm:pt>
    <dgm:pt modelId="{E658163C-C6E0-488A-B37A-4958307FC529}" type="parTrans" cxnId="{ED6E2DA7-C7C1-4BA7-9F77-905B8EA6A3A9}">
      <dgm:prSet/>
      <dgm:spPr/>
      <dgm:t>
        <a:bodyPr/>
        <a:lstStyle/>
        <a:p>
          <a:endParaRPr lang="en-US"/>
        </a:p>
      </dgm:t>
    </dgm:pt>
    <dgm:pt modelId="{434DBDBC-7C8A-4A8B-89F9-B93B42A5C9A5}" type="sibTrans" cxnId="{ED6E2DA7-C7C1-4BA7-9F77-905B8EA6A3A9}">
      <dgm:prSet/>
      <dgm:spPr/>
      <dgm:t>
        <a:bodyPr/>
        <a:lstStyle/>
        <a:p>
          <a:endParaRPr lang="en-US"/>
        </a:p>
      </dgm:t>
    </dgm:pt>
    <dgm:pt modelId="{554FCA54-77F4-45EE-8F93-168BAFF2EB0C}">
      <dgm:prSet phldrT="[Text]"/>
      <dgm:spPr>
        <a:ln>
          <a:noFill/>
        </a:ln>
      </dgm:spPr>
      <dgm:t>
        <a:bodyPr/>
        <a:lstStyle/>
        <a:p>
          <a:r>
            <a:rPr lang="en-US" dirty="0"/>
            <a:t>End Products (EP) Codes</a:t>
          </a:r>
        </a:p>
      </dgm:t>
    </dgm:pt>
    <dgm:pt modelId="{E6F7BB0A-4A6C-4565-963B-C85407B4C319}" type="parTrans" cxnId="{1CBAB1B3-C525-4C02-B70A-49B9D00B050D}">
      <dgm:prSet/>
      <dgm:spPr/>
      <dgm:t>
        <a:bodyPr/>
        <a:lstStyle/>
        <a:p>
          <a:endParaRPr lang="en-US"/>
        </a:p>
      </dgm:t>
    </dgm:pt>
    <dgm:pt modelId="{B1C85F5A-DCA5-4C8F-A3BD-735A314E8D3F}" type="sibTrans" cxnId="{1CBAB1B3-C525-4C02-B70A-49B9D00B050D}">
      <dgm:prSet/>
      <dgm:spPr/>
      <dgm:t>
        <a:bodyPr/>
        <a:lstStyle/>
        <a:p>
          <a:endParaRPr lang="en-US"/>
        </a:p>
      </dgm:t>
    </dgm:pt>
    <dgm:pt modelId="{C03A4678-61D2-4F58-8F14-22420E74243F}">
      <dgm:prSet phldrT="[Text]"/>
      <dgm:spPr/>
      <dgm:t>
        <a:bodyPr/>
        <a:lstStyle/>
        <a:p>
          <a:r>
            <a:rPr lang="en-US" dirty="0"/>
            <a:t>Lesson</a:t>
          </a:r>
        </a:p>
      </dgm:t>
    </dgm:pt>
    <dgm:pt modelId="{CCF3234B-6844-48C4-B86D-953D788F8A9E}" type="sibTrans" cxnId="{54C589C1-499F-416E-BDE0-8F8F03F2950D}">
      <dgm:prSet/>
      <dgm:spPr/>
      <dgm:t>
        <a:bodyPr/>
        <a:lstStyle/>
        <a:p>
          <a:endParaRPr lang="en-US"/>
        </a:p>
      </dgm:t>
    </dgm:pt>
    <dgm:pt modelId="{8099F8BE-50FC-4917-B7AB-F8A151CC97B6}" type="parTrans" cxnId="{54C589C1-499F-416E-BDE0-8F8F03F2950D}">
      <dgm:prSet/>
      <dgm:spPr/>
      <dgm:t>
        <a:bodyPr/>
        <a:lstStyle/>
        <a:p>
          <a:endParaRPr lang="en-US"/>
        </a:p>
      </dgm:t>
    </dgm:pt>
    <dgm:pt modelId="{C916204A-E7B3-49C9-A99C-F36F7916FAB0}">
      <dgm:prSet phldrT="[Text]"/>
      <dgm:spPr/>
      <dgm:t>
        <a:bodyPr/>
        <a:lstStyle/>
        <a:p>
          <a:r>
            <a:rPr lang="en-US" dirty="0"/>
            <a:t>Lesson</a:t>
          </a:r>
        </a:p>
      </dgm:t>
    </dgm:pt>
    <dgm:pt modelId="{4FAD5CC1-23D9-4FD1-A57D-FF86E1A636D7}" type="parTrans" cxnId="{FE1B1556-727D-46E3-8FC4-BB64C6460EFA}">
      <dgm:prSet/>
      <dgm:spPr/>
      <dgm:t>
        <a:bodyPr/>
        <a:lstStyle/>
        <a:p>
          <a:endParaRPr lang="en-US"/>
        </a:p>
      </dgm:t>
    </dgm:pt>
    <dgm:pt modelId="{44E3A685-8B75-42BE-BA72-529859791CD5}" type="sibTrans" cxnId="{FE1B1556-727D-46E3-8FC4-BB64C6460EFA}">
      <dgm:prSet/>
      <dgm:spPr/>
      <dgm:t>
        <a:bodyPr/>
        <a:lstStyle/>
        <a:p>
          <a:endParaRPr lang="en-US"/>
        </a:p>
      </dgm:t>
    </dgm:pt>
    <dgm:pt modelId="{524F35D5-FDDE-4694-8A40-15C4EE7AC45F}">
      <dgm:prSet phldrT="[Text]"/>
      <dgm:spPr>
        <a:ln>
          <a:noFill/>
        </a:ln>
      </dgm:spPr>
      <dgm:t>
        <a:bodyPr/>
        <a:lstStyle/>
        <a:p>
          <a:r>
            <a:rPr lang="en-US" dirty="0"/>
            <a:t>Establish a Claim (CEST)</a:t>
          </a:r>
        </a:p>
      </dgm:t>
    </dgm:pt>
    <dgm:pt modelId="{0AF7D524-AE01-4A57-93D9-D9F9DA367267}" type="parTrans" cxnId="{9E4E57DF-3A45-4979-AFDA-F4E43627E25B}">
      <dgm:prSet/>
      <dgm:spPr/>
      <dgm:t>
        <a:bodyPr/>
        <a:lstStyle/>
        <a:p>
          <a:endParaRPr lang="en-US"/>
        </a:p>
      </dgm:t>
    </dgm:pt>
    <dgm:pt modelId="{9C4F4878-A8A3-4A5B-BE29-27FA1CEC6B52}" type="sibTrans" cxnId="{9E4E57DF-3A45-4979-AFDA-F4E43627E25B}">
      <dgm:prSet/>
      <dgm:spPr/>
      <dgm:t>
        <a:bodyPr/>
        <a:lstStyle/>
        <a:p>
          <a:endParaRPr lang="en-US"/>
        </a:p>
      </dgm:t>
    </dgm:pt>
    <dgm:pt modelId="{D3716959-1791-4FEE-8F6F-BC063487DA72}">
      <dgm:prSet phldrT="[Text]"/>
      <dgm:spPr>
        <a:ln w="38100">
          <a:noFill/>
        </a:ln>
      </dgm:spPr>
      <dgm:t>
        <a:bodyPr/>
        <a:lstStyle/>
        <a:p>
          <a:r>
            <a:rPr lang="en-US" dirty="0"/>
            <a:t>Types of Claims and Priority Processing</a:t>
          </a:r>
        </a:p>
      </dgm:t>
    </dgm:pt>
    <dgm:pt modelId="{3A60FAD0-EAB1-403E-942F-6613F6FBF58F}" type="parTrans" cxnId="{D4F8627A-A18E-40C7-9BDF-B2E6E0C7361D}">
      <dgm:prSet/>
      <dgm:spPr/>
      <dgm:t>
        <a:bodyPr/>
        <a:lstStyle/>
        <a:p>
          <a:endParaRPr lang="en-US"/>
        </a:p>
      </dgm:t>
    </dgm:pt>
    <dgm:pt modelId="{B222AF23-27B0-403E-A8B6-569B4C07B7E6}" type="sibTrans" cxnId="{D4F8627A-A18E-40C7-9BDF-B2E6E0C7361D}">
      <dgm:prSet/>
      <dgm:spPr/>
      <dgm:t>
        <a:bodyPr/>
        <a:lstStyle/>
        <a:p>
          <a:endParaRPr lang="en-US"/>
        </a:p>
      </dgm:t>
    </dgm:pt>
    <dgm:pt modelId="{F722E99A-5C6D-438C-834A-FD5AEE891A32}">
      <dgm:prSet phldrT="[Text]"/>
      <dgm:spPr/>
      <dgm:t>
        <a:bodyPr/>
        <a:lstStyle/>
        <a:p>
          <a:r>
            <a:rPr lang="en-US" dirty="0"/>
            <a:t>Lesson</a:t>
          </a:r>
        </a:p>
      </dgm:t>
    </dgm:pt>
    <dgm:pt modelId="{FF1BB223-4081-4D9D-836E-E39E2174CCE6}" type="parTrans" cxnId="{D1EBF922-2759-4EB6-A290-3B0B771735AC}">
      <dgm:prSet/>
      <dgm:spPr/>
      <dgm:t>
        <a:bodyPr/>
        <a:lstStyle/>
        <a:p>
          <a:endParaRPr lang="en-US"/>
        </a:p>
      </dgm:t>
    </dgm:pt>
    <dgm:pt modelId="{AE1719E2-89E5-44DA-A578-D5D86C952C00}" type="sibTrans" cxnId="{D1EBF922-2759-4EB6-A290-3B0B771735AC}">
      <dgm:prSet/>
      <dgm:spPr/>
      <dgm:t>
        <a:bodyPr/>
        <a:lstStyle/>
        <a:p>
          <a:endParaRPr lang="en-US"/>
        </a:p>
      </dgm:t>
    </dgm:pt>
    <dgm:pt modelId="{E89E43B1-E70E-4856-ADC4-4EE8071954A5}">
      <dgm:prSet phldrT="[Text]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dirty="0"/>
            <a:t>VA Representation and Third Party Authorization</a:t>
          </a:r>
        </a:p>
      </dgm:t>
    </dgm:pt>
    <dgm:pt modelId="{3010DE18-073A-41CD-B86C-AD9523AB278E}" type="parTrans" cxnId="{3F5DD5BB-9269-476A-896F-C5F0482D07FB}">
      <dgm:prSet/>
      <dgm:spPr/>
      <dgm:t>
        <a:bodyPr/>
        <a:lstStyle/>
        <a:p>
          <a:endParaRPr lang="en-US"/>
        </a:p>
      </dgm:t>
    </dgm:pt>
    <dgm:pt modelId="{54B71DBA-AA44-445A-8135-3E2306169F76}" type="sibTrans" cxnId="{3F5DD5BB-9269-476A-896F-C5F0482D07FB}">
      <dgm:prSet/>
      <dgm:spPr/>
      <dgm:t>
        <a:bodyPr/>
        <a:lstStyle/>
        <a:p>
          <a:endParaRPr lang="en-US"/>
        </a:p>
      </dgm:t>
    </dgm:pt>
    <dgm:pt modelId="{9D6005D7-9E63-44A3-851F-1ACE3E83AB8A}">
      <dgm:prSet phldrT="[Text]"/>
      <dgm:spPr/>
      <dgm:t>
        <a:bodyPr/>
        <a:lstStyle/>
        <a:p>
          <a:r>
            <a:rPr lang="en-US" dirty="0"/>
            <a:t>Lesson</a:t>
          </a:r>
        </a:p>
      </dgm:t>
    </dgm:pt>
    <dgm:pt modelId="{88768721-3CFA-4DBE-92EF-10C340D8C72A}" type="parTrans" cxnId="{49224E55-1BFB-4294-ABCB-B1E2E7E00884}">
      <dgm:prSet/>
      <dgm:spPr/>
      <dgm:t>
        <a:bodyPr/>
        <a:lstStyle/>
        <a:p>
          <a:endParaRPr lang="en-US"/>
        </a:p>
      </dgm:t>
    </dgm:pt>
    <dgm:pt modelId="{93259715-18AA-476D-8959-BFC9E651F879}" type="sibTrans" cxnId="{49224E55-1BFB-4294-ABCB-B1E2E7E00884}">
      <dgm:prSet/>
      <dgm:spPr/>
      <dgm:t>
        <a:bodyPr/>
        <a:lstStyle/>
        <a:p>
          <a:endParaRPr lang="en-US"/>
        </a:p>
      </dgm:t>
    </dgm:pt>
    <dgm:pt modelId="{8E119254-1889-479F-9A58-0A6B47772CFF}">
      <dgm:prSet phldrT="[Text]"/>
      <dgm:spPr/>
      <dgm:t>
        <a:bodyPr/>
        <a:lstStyle/>
        <a:p>
          <a:r>
            <a:rPr lang="en-US" dirty="0"/>
            <a:t>Initial Screening and Claims Establishment Knowledge Check Prep</a:t>
          </a:r>
        </a:p>
      </dgm:t>
    </dgm:pt>
    <dgm:pt modelId="{84772ED1-FD4A-4676-B6A8-235EB1C6C159}" type="parTrans" cxnId="{34B27AA3-8A30-4346-A19D-03ECC34A9465}">
      <dgm:prSet/>
      <dgm:spPr/>
      <dgm:t>
        <a:bodyPr/>
        <a:lstStyle/>
        <a:p>
          <a:endParaRPr lang="en-US"/>
        </a:p>
      </dgm:t>
    </dgm:pt>
    <dgm:pt modelId="{00E856F2-2B39-4C8F-8FCA-401522F21F89}" type="sibTrans" cxnId="{34B27AA3-8A30-4346-A19D-03ECC34A9465}">
      <dgm:prSet/>
      <dgm:spPr/>
      <dgm:t>
        <a:bodyPr/>
        <a:lstStyle/>
        <a:p>
          <a:endParaRPr lang="en-US"/>
        </a:p>
      </dgm:t>
    </dgm:pt>
    <dgm:pt modelId="{520EA5A3-B8FA-4B5D-84D0-239661AA2E6F}" type="pres">
      <dgm:prSet presAssocID="{B74B8B3F-0A16-4B33-8D3D-B1126B213DAD}" presName="linearFlow" presStyleCnt="0">
        <dgm:presLayoutVars>
          <dgm:dir/>
          <dgm:animLvl val="lvl"/>
          <dgm:resizeHandles val="exact"/>
        </dgm:presLayoutVars>
      </dgm:prSet>
      <dgm:spPr/>
    </dgm:pt>
    <dgm:pt modelId="{01A3E2DE-27DF-4779-9DD6-4A8E3FE8AB44}" type="pres">
      <dgm:prSet presAssocID="{8528C5E9-BC6A-4AB8-919A-B420B4E774FD}" presName="composite" presStyleCnt="0"/>
      <dgm:spPr/>
    </dgm:pt>
    <dgm:pt modelId="{0450697E-40E7-45E7-8D25-6D206AB4E451}" type="pres">
      <dgm:prSet presAssocID="{8528C5E9-BC6A-4AB8-919A-B420B4E774FD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F664CF99-9267-4085-B290-8CE75C180B46}" type="pres">
      <dgm:prSet presAssocID="{8528C5E9-BC6A-4AB8-919A-B420B4E774FD}" presName="descendantText" presStyleLbl="alignAcc1" presStyleIdx="0" presStyleCnt="7">
        <dgm:presLayoutVars>
          <dgm:bulletEnabled val="1"/>
        </dgm:presLayoutVars>
      </dgm:prSet>
      <dgm:spPr/>
    </dgm:pt>
    <dgm:pt modelId="{3BE2C37C-9E7D-48C7-BC78-74821E1B6F55}" type="pres">
      <dgm:prSet presAssocID="{4DE6AA4E-C658-4ED8-AD5D-3CF4143F8ACA}" presName="sp" presStyleCnt="0"/>
      <dgm:spPr/>
    </dgm:pt>
    <dgm:pt modelId="{DC8CA06C-67B4-4045-B6A4-CD9793E0C1D3}" type="pres">
      <dgm:prSet presAssocID="{97F990BC-6AD1-4843-AFA0-D98AD1FA3109}" presName="composite" presStyleCnt="0"/>
      <dgm:spPr/>
    </dgm:pt>
    <dgm:pt modelId="{08E99D25-E57A-4E29-A32A-ED7DA266C4B7}" type="pres">
      <dgm:prSet presAssocID="{97F990BC-6AD1-4843-AFA0-D98AD1FA3109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06574A6A-6531-4C60-83FF-C07A42810A0C}" type="pres">
      <dgm:prSet presAssocID="{97F990BC-6AD1-4843-AFA0-D98AD1FA3109}" presName="descendantText" presStyleLbl="alignAcc1" presStyleIdx="1" presStyleCnt="7">
        <dgm:presLayoutVars>
          <dgm:bulletEnabled val="1"/>
        </dgm:presLayoutVars>
      </dgm:prSet>
      <dgm:spPr/>
    </dgm:pt>
    <dgm:pt modelId="{7834399F-11A8-4902-A96F-2D58548393FF}" type="pres">
      <dgm:prSet presAssocID="{007511F4-B248-4A83-9B08-607B0FFD557A}" presName="sp" presStyleCnt="0"/>
      <dgm:spPr/>
    </dgm:pt>
    <dgm:pt modelId="{CE5A54E2-0B91-428D-98E9-0FA7B66026C2}" type="pres">
      <dgm:prSet presAssocID="{7D4AD342-C7C0-4A0E-94C2-CDC96A682E7B}" presName="composite" presStyleCnt="0"/>
      <dgm:spPr/>
    </dgm:pt>
    <dgm:pt modelId="{270ACFC6-F7BE-4D2D-906D-79D6327E2A35}" type="pres">
      <dgm:prSet presAssocID="{7D4AD342-C7C0-4A0E-94C2-CDC96A682E7B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FE2145CD-C32D-4AA3-9E18-B3D7CA84DF83}" type="pres">
      <dgm:prSet presAssocID="{7D4AD342-C7C0-4A0E-94C2-CDC96A682E7B}" presName="descendantText" presStyleLbl="alignAcc1" presStyleIdx="2" presStyleCnt="7">
        <dgm:presLayoutVars>
          <dgm:bulletEnabled val="1"/>
        </dgm:presLayoutVars>
      </dgm:prSet>
      <dgm:spPr/>
    </dgm:pt>
    <dgm:pt modelId="{4A99EE8E-8B75-4FAF-A4CD-1F9D89482A0B}" type="pres">
      <dgm:prSet presAssocID="{434DBDBC-7C8A-4A8B-89F9-B93B42A5C9A5}" presName="sp" presStyleCnt="0"/>
      <dgm:spPr/>
    </dgm:pt>
    <dgm:pt modelId="{AC649931-22E4-482D-B3F1-2C024BDC3AB8}" type="pres">
      <dgm:prSet presAssocID="{C916204A-E7B3-49C9-A99C-F36F7916FAB0}" presName="composite" presStyleCnt="0"/>
      <dgm:spPr/>
    </dgm:pt>
    <dgm:pt modelId="{C5CADBC7-E5B7-436E-8D49-1F52974B232A}" type="pres">
      <dgm:prSet presAssocID="{C916204A-E7B3-49C9-A99C-F36F7916FAB0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EAE55121-A129-4FE4-9DEF-FB165806C6A2}" type="pres">
      <dgm:prSet presAssocID="{C916204A-E7B3-49C9-A99C-F36F7916FAB0}" presName="descendantText" presStyleLbl="alignAcc1" presStyleIdx="3" presStyleCnt="7">
        <dgm:presLayoutVars>
          <dgm:bulletEnabled val="1"/>
        </dgm:presLayoutVars>
      </dgm:prSet>
      <dgm:spPr/>
    </dgm:pt>
    <dgm:pt modelId="{1D397C7F-5AE6-4639-AE6E-C15CB6442B61}" type="pres">
      <dgm:prSet presAssocID="{44E3A685-8B75-42BE-BA72-529859791CD5}" presName="sp" presStyleCnt="0"/>
      <dgm:spPr/>
    </dgm:pt>
    <dgm:pt modelId="{D41328AA-5B65-4670-9696-2FBE6285D198}" type="pres">
      <dgm:prSet presAssocID="{C03A4678-61D2-4F58-8F14-22420E74243F}" presName="composite" presStyleCnt="0"/>
      <dgm:spPr/>
    </dgm:pt>
    <dgm:pt modelId="{1C81DD3A-AD67-44B2-96F7-8B3DF2A79EB4}" type="pres">
      <dgm:prSet presAssocID="{C03A4678-61D2-4F58-8F14-22420E74243F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7BDC049B-F133-4C71-872D-4E8F8C1C3C12}" type="pres">
      <dgm:prSet presAssocID="{C03A4678-61D2-4F58-8F14-22420E74243F}" presName="descendantText" presStyleLbl="alignAcc1" presStyleIdx="4" presStyleCnt="7">
        <dgm:presLayoutVars>
          <dgm:bulletEnabled val="1"/>
        </dgm:presLayoutVars>
      </dgm:prSet>
      <dgm:spPr/>
    </dgm:pt>
    <dgm:pt modelId="{44C5E0E6-9B2B-46CB-88FD-8C318F784ADC}" type="pres">
      <dgm:prSet presAssocID="{CCF3234B-6844-48C4-B86D-953D788F8A9E}" presName="sp" presStyleCnt="0"/>
      <dgm:spPr/>
    </dgm:pt>
    <dgm:pt modelId="{D63EA447-7B4E-4B46-8198-5F8293ADFEFF}" type="pres">
      <dgm:prSet presAssocID="{F722E99A-5C6D-438C-834A-FD5AEE891A32}" presName="composite" presStyleCnt="0"/>
      <dgm:spPr/>
    </dgm:pt>
    <dgm:pt modelId="{EA6EA1E3-D19E-4FB6-AAF5-F36B0D632C0C}" type="pres">
      <dgm:prSet presAssocID="{F722E99A-5C6D-438C-834A-FD5AEE891A32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3DDE7858-B955-414B-B897-297473D43CDA}" type="pres">
      <dgm:prSet presAssocID="{F722E99A-5C6D-438C-834A-FD5AEE891A32}" presName="descendantText" presStyleLbl="alignAcc1" presStyleIdx="5" presStyleCnt="7">
        <dgm:presLayoutVars>
          <dgm:bulletEnabled val="1"/>
        </dgm:presLayoutVars>
      </dgm:prSet>
      <dgm:spPr/>
    </dgm:pt>
    <dgm:pt modelId="{B946FDC0-4BCA-4F49-A3A6-098CD408BDD1}" type="pres">
      <dgm:prSet presAssocID="{AE1719E2-89E5-44DA-A578-D5D86C952C00}" presName="sp" presStyleCnt="0"/>
      <dgm:spPr/>
    </dgm:pt>
    <dgm:pt modelId="{8FE379B0-576F-4E86-B185-8F82DF664058}" type="pres">
      <dgm:prSet presAssocID="{9D6005D7-9E63-44A3-851F-1ACE3E83AB8A}" presName="composite" presStyleCnt="0"/>
      <dgm:spPr/>
    </dgm:pt>
    <dgm:pt modelId="{BED3C50B-45D7-4BE4-9DB8-DCA2CE07406F}" type="pres">
      <dgm:prSet presAssocID="{9D6005D7-9E63-44A3-851F-1ACE3E83AB8A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49B82581-F94A-4E97-8AC9-758E9E0E23B0}" type="pres">
      <dgm:prSet presAssocID="{9D6005D7-9E63-44A3-851F-1ACE3E83AB8A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FF27700D-C664-40AD-953A-0E32AF9BFDCE}" type="presOf" srcId="{524F35D5-FDDE-4694-8A40-15C4EE7AC45F}" destId="{EAE55121-A129-4FE4-9DEF-FB165806C6A2}" srcOrd="0" destOrd="0" presId="urn:microsoft.com/office/officeart/2005/8/layout/chevron2"/>
    <dgm:cxn modelId="{27977721-3862-44F9-A2E8-D62194CF8FA0}" srcId="{97F990BC-6AD1-4843-AFA0-D98AD1FA3109}" destId="{62DE0367-1F2A-4666-95E9-33075437EDEE}" srcOrd="0" destOrd="0" parTransId="{EB2FBD5B-EFFB-48D6-A7F1-9DA0EC5558AC}" sibTransId="{60705802-03F2-4E7C-BC81-14F2483C7350}"/>
    <dgm:cxn modelId="{D1EBF922-2759-4EB6-A290-3B0B771735AC}" srcId="{B74B8B3F-0A16-4B33-8D3D-B1126B213DAD}" destId="{F722E99A-5C6D-438C-834A-FD5AEE891A32}" srcOrd="5" destOrd="0" parTransId="{FF1BB223-4081-4D9D-836E-E39E2174CCE6}" sibTransId="{AE1719E2-89E5-44DA-A578-D5D86C952C00}"/>
    <dgm:cxn modelId="{E8FC8836-34C0-442F-929A-DA0F588E013F}" type="presOf" srcId="{8E119254-1889-479F-9A58-0A6B47772CFF}" destId="{49B82581-F94A-4E97-8AC9-758E9E0E23B0}" srcOrd="0" destOrd="0" presId="urn:microsoft.com/office/officeart/2005/8/layout/chevron2"/>
    <dgm:cxn modelId="{C356A639-8682-4108-A5C0-A3BCC868CD23}" type="presOf" srcId="{D3716959-1791-4FEE-8F6F-BC063487DA72}" destId="{7BDC049B-F133-4C71-872D-4E8F8C1C3C12}" srcOrd="0" destOrd="0" presId="urn:microsoft.com/office/officeart/2005/8/layout/chevron2"/>
    <dgm:cxn modelId="{AC169770-9D59-449A-988B-9091772040B3}" type="presOf" srcId="{9D6005D7-9E63-44A3-851F-1ACE3E83AB8A}" destId="{BED3C50B-45D7-4BE4-9DB8-DCA2CE07406F}" srcOrd="0" destOrd="0" presId="urn:microsoft.com/office/officeart/2005/8/layout/chevron2"/>
    <dgm:cxn modelId="{49224E55-1BFB-4294-ABCB-B1E2E7E00884}" srcId="{B74B8B3F-0A16-4B33-8D3D-B1126B213DAD}" destId="{9D6005D7-9E63-44A3-851F-1ACE3E83AB8A}" srcOrd="6" destOrd="0" parTransId="{88768721-3CFA-4DBE-92EF-10C340D8C72A}" sibTransId="{93259715-18AA-476D-8959-BFC9E651F879}"/>
    <dgm:cxn modelId="{4E21A375-2F2F-4029-8825-05A62D60BEB8}" type="presOf" srcId="{97F990BC-6AD1-4843-AFA0-D98AD1FA3109}" destId="{08E99D25-E57A-4E29-A32A-ED7DA266C4B7}" srcOrd="0" destOrd="0" presId="urn:microsoft.com/office/officeart/2005/8/layout/chevron2"/>
    <dgm:cxn modelId="{FE1B1556-727D-46E3-8FC4-BB64C6460EFA}" srcId="{B74B8B3F-0A16-4B33-8D3D-B1126B213DAD}" destId="{C916204A-E7B3-49C9-A99C-F36F7916FAB0}" srcOrd="3" destOrd="0" parTransId="{4FAD5CC1-23D9-4FD1-A57D-FF86E1A636D7}" sibTransId="{44E3A685-8B75-42BE-BA72-529859791CD5}"/>
    <dgm:cxn modelId="{6AE1D578-B8E1-46A1-984F-971C4E1A9752}" type="presOf" srcId="{8528C5E9-BC6A-4AB8-919A-B420B4E774FD}" destId="{0450697E-40E7-45E7-8D25-6D206AB4E451}" srcOrd="0" destOrd="0" presId="urn:microsoft.com/office/officeart/2005/8/layout/chevron2"/>
    <dgm:cxn modelId="{D4F8627A-A18E-40C7-9BDF-B2E6E0C7361D}" srcId="{C03A4678-61D2-4F58-8F14-22420E74243F}" destId="{D3716959-1791-4FEE-8F6F-BC063487DA72}" srcOrd="0" destOrd="0" parTransId="{3A60FAD0-EAB1-403E-942F-6613F6FBF58F}" sibTransId="{B222AF23-27B0-403E-A8B6-569B4C07B7E6}"/>
    <dgm:cxn modelId="{48874B7D-AB67-452C-BDBA-34E781A86253}" type="presOf" srcId="{C916204A-E7B3-49C9-A99C-F36F7916FAB0}" destId="{C5CADBC7-E5B7-436E-8D49-1F52974B232A}" srcOrd="0" destOrd="0" presId="urn:microsoft.com/office/officeart/2005/8/layout/chevron2"/>
    <dgm:cxn modelId="{1F6E7680-151C-4354-89F8-F2CB4D10EA3F}" type="presOf" srcId="{62DE0367-1F2A-4666-95E9-33075437EDEE}" destId="{06574A6A-6531-4C60-83FF-C07A42810A0C}" srcOrd="0" destOrd="0" presId="urn:microsoft.com/office/officeart/2005/8/layout/chevron2"/>
    <dgm:cxn modelId="{34B27AA3-8A30-4346-A19D-03ECC34A9465}" srcId="{9D6005D7-9E63-44A3-851F-1ACE3E83AB8A}" destId="{8E119254-1889-479F-9A58-0A6B47772CFF}" srcOrd="0" destOrd="0" parTransId="{84772ED1-FD4A-4676-B6A8-235EB1C6C159}" sibTransId="{00E856F2-2B39-4C8F-8FCA-401522F21F89}"/>
    <dgm:cxn modelId="{ED6E2DA7-C7C1-4BA7-9F77-905B8EA6A3A9}" srcId="{B74B8B3F-0A16-4B33-8D3D-B1126B213DAD}" destId="{7D4AD342-C7C0-4A0E-94C2-CDC96A682E7B}" srcOrd="2" destOrd="0" parTransId="{E658163C-C6E0-488A-B37A-4958307FC529}" sibTransId="{434DBDBC-7C8A-4A8B-89F9-B93B42A5C9A5}"/>
    <dgm:cxn modelId="{454641AD-3592-4F91-80ED-919EBCD2F899}" type="presOf" srcId="{A3C66FAF-29EE-4123-A3F6-612D34438A1B}" destId="{F664CF99-9267-4085-B290-8CE75C180B46}" srcOrd="0" destOrd="0" presId="urn:microsoft.com/office/officeart/2005/8/layout/chevron2"/>
    <dgm:cxn modelId="{DBFCF3AF-2A4B-44F9-ABE4-C5C3B880F08F}" srcId="{B74B8B3F-0A16-4B33-8D3D-B1126B213DAD}" destId="{8528C5E9-BC6A-4AB8-919A-B420B4E774FD}" srcOrd="0" destOrd="0" parTransId="{BAD71F93-C92D-4B9F-968D-91EF5AB73E1B}" sibTransId="{4DE6AA4E-C658-4ED8-AD5D-3CF4143F8ACA}"/>
    <dgm:cxn modelId="{60FC10B2-6B38-406B-B48F-8680C61499C3}" type="presOf" srcId="{C03A4678-61D2-4F58-8F14-22420E74243F}" destId="{1C81DD3A-AD67-44B2-96F7-8B3DF2A79EB4}" srcOrd="0" destOrd="0" presId="urn:microsoft.com/office/officeart/2005/8/layout/chevron2"/>
    <dgm:cxn modelId="{1CBAB1B3-C525-4C02-B70A-49B9D00B050D}" srcId="{7D4AD342-C7C0-4A0E-94C2-CDC96A682E7B}" destId="{554FCA54-77F4-45EE-8F93-168BAFF2EB0C}" srcOrd="0" destOrd="0" parTransId="{E6F7BB0A-4A6C-4565-963B-C85407B4C319}" sibTransId="{B1C85F5A-DCA5-4C8F-A3BD-735A314E8D3F}"/>
    <dgm:cxn modelId="{86A7CAB5-1665-49BE-8372-C734A1E1A1AC}" srcId="{8528C5E9-BC6A-4AB8-919A-B420B4E774FD}" destId="{A3C66FAF-29EE-4123-A3F6-612D34438A1B}" srcOrd="0" destOrd="0" parTransId="{DD9B6688-C864-4477-8A66-9003B1F7B6A7}" sibTransId="{951E0111-A130-4A49-98BA-2AC97E525B9C}"/>
    <dgm:cxn modelId="{3F5DD5BB-9269-476A-896F-C5F0482D07FB}" srcId="{F722E99A-5C6D-438C-834A-FD5AEE891A32}" destId="{E89E43B1-E70E-4856-ADC4-4EE8071954A5}" srcOrd="0" destOrd="0" parTransId="{3010DE18-073A-41CD-B86C-AD9523AB278E}" sibTransId="{54B71DBA-AA44-445A-8135-3E2306169F76}"/>
    <dgm:cxn modelId="{5B7B6AC0-EA9C-40E2-9978-D61A98777373}" type="presOf" srcId="{554FCA54-77F4-45EE-8F93-168BAFF2EB0C}" destId="{FE2145CD-C32D-4AA3-9E18-B3D7CA84DF83}" srcOrd="0" destOrd="0" presId="urn:microsoft.com/office/officeart/2005/8/layout/chevron2"/>
    <dgm:cxn modelId="{54C589C1-499F-416E-BDE0-8F8F03F2950D}" srcId="{B74B8B3F-0A16-4B33-8D3D-B1126B213DAD}" destId="{C03A4678-61D2-4F58-8F14-22420E74243F}" srcOrd="4" destOrd="0" parTransId="{8099F8BE-50FC-4917-B7AB-F8A151CC97B6}" sibTransId="{CCF3234B-6844-48C4-B86D-953D788F8A9E}"/>
    <dgm:cxn modelId="{65FAFEC3-0795-47AF-B341-E8DD819FD05E}" srcId="{B74B8B3F-0A16-4B33-8D3D-B1126B213DAD}" destId="{97F990BC-6AD1-4843-AFA0-D98AD1FA3109}" srcOrd="1" destOrd="0" parTransId="{5F60C68A-93C5-4F63-94AF-CF753911BD24}" sibTransId="{007511F4-B248-4A83-9B08-607B0FFD557A}"/>
    <dgm:cxn modelId="{3F0867D4-0A9D-46C1-BE52-619240A93BC1}" type="presOf" srcId="{B74B8B3F-0A16-4B33-8D3D-B1126B213DAD}" destId="{520EA5A3-B8FA-4B5D-84D0-239661AA2E6F}" srcOrd="0" destOrd="0" presId="urn:microsoft.com/office/officeart/2005/8/layout/chevron2"/>
    <dgm:cxn modelId="{DA8C63D8-2B6A-405B-B31A-D002CEBAC7D2}" type="presOf" srcId="{F722E99A-5C6D-438C-834A-FD5AEE891A32}" destId="{EA6EA1E3-D19E-4FB6-AAF5-F36B0D632C0C}" srcOrd="0" destOrd="0" presId="urn:microsoft.com/office/officeart/2005/8/layout/chevron2"/>
    <dgm:cxn modelId="{9E4E57DF-3A45-4979-AFDA-F4E43627E25B}" srcId="{C916204A-E7B3-49C9-A99C-F36F7916FAB0}" destId="{524F35D5-FDDE-4694-8A40-15C4EE7AC45F}" srcOrd="0" destOrd="0" parTransId="{0AF7D524-AE01-4A57-93D9-D9F9DA367267}" sibTransId="{9C4F4878-A8A3-4A5B-BE29-27FA1CEC6B52}"/>
    <dgm:cxn modelId="{7B22EBE9-DDF7-4F34-8C69-BAB284535336}" type="presOf" srcId="{7D4AD342-C7C0-4A0E-94C2-CDC96A682E7B}" destId="{270ACFC6-F7BE-4D2D-906D-79D6327E2A35}" srcOrd="0" destOrd="0" presId="urn:microsoft.com/office/officeart/2005/8/layout/chevron2"/>
    <dgm:cxn modelId="{08081DED-081A-43FB-843F-62A6977D17E7}" type="presOf" srcId="{E89E43B1-E70E-4856-ADC4-4EE8071954A5}" destId="{3DDE7858-B955-414B-B897-297473D43CDA}" srcOrd="0" destOrd="0" presId="urn:microsoft.com/office/officeart/2005/8/layout/chevron2"/>
    <dgm:cxn modelId="{84398CB7-2D3F-48A9-B2C4-CB4EFB0C6B60}" type="presParOf" srcId="{520EA5A3-B8FA-4B5D-84D0-239661AA2E6F}" destId="{01A3E2DE-27DF-4779-9DD6-4A8E3FE8AB44}" srcOrd="0" destOrd="0" presId="urn:microsoft.com/office/officeart/2005/8/layout/chevron2"/>
    <dgm:cxn modelId="{380AB423-F103-45DD-88B7-51D17D592EB8}" type="presParOf" srcId="{01A3E2DE-27DF-4779-9DD6-4A8E3FE8AB44}" destId="{0450697E-40E7-45E7-8D25-6D206AB4E451}" srcOrd="0" destOrd="0" presId="urn:microsoft.com/office/officeart/2005/8/layout/chevron2"/>
    <dgm:cxn modelId="{D4E23C36-F3B3-4A2F-A16D-D68672DB37F5}" type="presParOf" srcId="{01A3E2DE-27DF-4779-9DD6-4A8E3FE8AB44}" destId="{F664CF99-9267-4085-B290-8CE75C180B46}" srcOrd="1" destOrd="0" presId="urn:microsoft.com/office/officeart/2005/8/layout/chevron2"/>
    <dgm:cxn modelId="{48AEDCE2-B7CE-4011-BE3D-8AA8A6A43F29}" type="presParOf" srcId="{520EA5A3-B8FA-4B5D-84D0-239661AA2E6F}" destId="{3BE2C37C-9E7D-48C7-BC78-74821E1B6F55}" srcOrd="1" destOrd="0" presId="urn:microsoft.com/office/officeart/2005/8/layout/chevron2"/>
    <dgm:cxn modelId="{BCCC9B43-0E6C-4739-B78D-EB60894C5AD5}" type="presParOf" srcId="{520EA5A3-B8FA-4B5D-84D0-239661AA2E6F}" destId="{DC8CA06C-67B4-4045-B6A4-CD9793E0C1D3}" srcOrd="2" destOrd="0" presId="urn:microsoft.com/office/officeart/2005/8/layout/chevron2"/>
    <dgm:cxn modelId="{671438B9-EFFB-4DCE-AA5A-5DFA2AF78754}" type="presParOf" srcId="{DC8CA06C-67B4-4045-B6A4-CD9793E0C1D3}" destId="{08E99D25-E57A-4E29-A32A-ED7DA266C4B7}" srcOrd="0" destOrd="0" presId="urn:microsoft.com/office/officeart/2005/8/layout/chevron2"/>
    <dgm:cxn modelId="{58EFAFEF-3537-4405-910E-4DF86760D972}" type="presParOf" srcId="{DC8CA06C-67B4-4045-B6A4-CD9793E0C1D3}" destId="{06574A6A-6531-4C60-83FF-C07A42810A0C}" srcOrd="1" destOrd="0" presId="urn:microsoft.com/office/officeart/2005/8/layout/chevron2"/>
    <dgm:cxn modelId="{1523B34D-2F3F-48D5-8D0A-C1F65CAA65C9}" type="presParOf" srcId="{520EA5A3-B8FA-4B5D-84D0-239661AA2E6F}" destId="{7834399F-11A8-4902-A96F-2D58548393FF}" srcOrd="3" destOrd="0" presId="urn:microsoft.com/office/officeart/2005/8/layout/chevron2"/>
    <dgm:cxn modelId="{8D9F3D29-CF62-42A8-B10C-4CA1DCBA2C11}" type="presParOf" srcId="{520EA5A3-B8FA-4B5D-84D0-239661AA2E6F}" destId="{CE5A54E2-0B91-428D-98E9-0FA7B66026C2}" srcOrd="4" destOrd="0" presId="urn:microsoft.com/office/officeart/2005/8/layout/chevron2"/>
    <dgm:cxn modelId="{722453A9-497B-43BC-8D3B-C776733D194D}" type="presParOf" srcId="{CE5A54E2-0B91-428D-98E9-0FA7B66026C2}" destId="{270ACFC6-F7BE-4D2D-906D-79D6327E2A35}" srcOrd="0" destOrd="0" presId="urn:microsoft.com/office/officeart/2005/8/layout/chevron2"/>
    <dgm:cxn modelId="{0939CA48-F27F-4EDA-809E-24D968616332}" type="presParOf" srcId="{CE5A54E2-0B91-428D-98E9-0FA7B66026C2}" destId="{FE2145CD-C32D-4AA3-9E18-B3D7CA84DF83}" srcOrd="1" destOrd="0" presId="urn:microsoft.com/office/officeart/2005/8/layout/chevron2"/>
    <dgm:cxn modelId="{EDC1CFD5-D33E-4902-9EDF-A8353A804671}" type="presParOf" srcId="{520EA5A3-B8FA-4B5D-84D0-239661AA2E6F}" destId="{4A99EE8E-8B75-4FAF-A4CD-1F9D89482A0B}" srcOrd="5" destOrd="0" presId="urn:microsoft.com/office/officeart/2005/8/layout/chevron2"/>
    <dgm:cxn modelId="{E8E96C72-0D19-42B6-9350-C0BE55D979C0}" type="presParOf" srcId="{520EA5A3-B8FA-4B5D-84D0-239661AA2E6F}" destId="{AC649931-22E4-482D-B3F1-2C024BDC3AB8}" srcOrd="6" destOrd="0" presId="urn:microsoft.com/office/officeart/2005/8/layout/chevron2"/>
    <dgm:cxn modelId="{DD7E6969-E2C2-46E3-9B4D-0EBE769B70E4}" type="presParOf" srcId="{AC649931-22E4-482D-B3F1-2C024BDC3AB8}" destId="{C5CADBC7-E5B7-436E-8D49-1F52974B232A}" srcOrd="0" destOrd="0" presId="urn:microsoft.com/office/officeart/2005/8/layout/chevron2"/>
    <dgm:cxn modelId="{D49F9413-0E6E-42AF-AEEC-AEEF8AA07EF5}" type="presParOf" srcId="{AC649931-22E4-482D-B3F1-2C024BDC3AB8}" destId="{EAE55121-A129-4FE4-9DEF-FB165806C6A2}" srcOrd="1" destOrd="0" presId="urn:microsoft.com/office/officeart/2005/8/layout/chevron2"/>
    <dgm:cxn modelId="{C47D75B4-EAE9-4D2C-94DD-074F1B33EB8E}" type="presParOf" srcId="{520EA5A3-B8FA-4B5D-84D0-239661AA2E6F}" destId="{1D397C7F-5AE6-4639-AE6E-C15CB6442B61}" srcOrd="7" destOrd="0" presId="urn:microsoft.com/office/officeart/2005/8/layout/chevron2"/>
    <dgm:cxn modelId="{610A5612-8402-4DB9-ABCE-397F2AB64D42}" type="presParOf" srcId="{520EA5A3-B8FA-4B5D-84D0-239661AA2E6F}" destId="{D41328AA-5B65-4670-9696-2FBE6285D198}" srcOrd="8" destOrd="0" presId="urn:microsoft.com/office/officeart/2005/8/layout/chevron2"/>
    <dgm:cxn modelId="{879CBB78-540B-4368-BB37-A1DD6A67B344}" type="presParOf" srcId="{D41328AA-5B65-4670-9696-2FBE6285D198}" destId="{1C81DD3A-AD67-44B2-96F7-8B3DF2A79EB4}" srcOrd="0" destOrd="0" presId="urn:microsoft.com/office/officeart/2005/8/layout/chevron2"/>
    <dgm:cxn modelId="{110944C0-5F15-4A6F-A235-9BC9BEA7DF4F}" type="presParOf" srcId="{D41328AA-5B65-4670-9696-2FBE6285D198}" destId="{7BDC049B-F133-4C71-872D-4E8F8C1C3C12}" srcOrd="1" destOrd="0" presId="urn:microsoft.com/office/officeart/2005/8/layout/chevron2"/>
    <dgm:cxn modelId="{3D471BA7-A86A-4BE4-A61A-54AFAFC9366E}" type="presParOf" srcId="{520EA5A3-B8FA-4B5D-84D0-239661AA2E6F}" destId="{44C5E0E6-9B2B-46CB-88FD-8C318F784ADC}" srcOrd="9" destOrd="0" presId="urn:microsoft.com/office/officeart/2005/8/layout/chevron2"/>
    <dgm:cxn modelId="{38CF37FA-AB19-4DD7-8D00-80B560396CB3}" type="presParOf" srcId="{520EA5A3-B8FA-4B5D-84D0-239661AA2E6F}" destId="{D63EA447-7B4E-4B46-8198-5F8293ADFEFF}" srcOrd="10" destOrd="0" presId="urn:microsoft.com/office/officeart/2005/8/layout/chevron2"/>
    <dgm:cxn modelId="{A61988DD-C6BA-4A23-9F8C-A43D30C904E6}" type="presParOf" srcId="{D63EA447-7B4E-4B46-8198-5F8293ADFEFF}" destId="{EA6EA1E3-D19E-4FB6-AAF5-F36B0D632C0C}" srcOrd="0" destOrd="0" presId="urn:microsoft.com/office/officeart/2005/8/layout/chevron2"/>
    <dgm:cxn modelId="{66D28E29-D0BC-4763-807F-0315424D9039}" type="presParOf" srcId="{D63EA447-7B4E-4B46-8198-5F8293ADFEFF}" destId="{3DDE7858-B955-414B-B897-297473D43CDA}" srcOrd="1" destOrd="0" presId="urn:microsoft.com/office/officeart/2005/8/layout/chevron2"/>
    <dgm:cxn modelId="{EBE0D025-4D70-42EC-B335-08056EB321ED}" type="presParOf" srcId="{520EA5A3-B8FA-4B5D-84D0-239661AA2E6F}" destId="{B946FDC0-4BCA-4F49-A3A6-098CD408BDD1}" srcOrd="11" destOrd="0" presId="urn:microsoft.com/office/officeart/2005/8/layout/chevron2"/>
    <dgm:cxn modelId="{F47D0B14-84F3-45B6-AE5E-F29E1BC5DF7E}" type="presParOf" srcId="{520EA5A3-B8FA-4B5D-84D0-239661AA2E6F}" destId="{8FE379B0-576F-4E86-B185-8F82DF664058}" srcOrd="12" destOrd="0" presId="urn:microsoft.com/office/officeart/2005/8/layout/chevron2"/>
    <dgm:cxn modelId="{32ACF4C1-9D8F-4E4A-8857-FB901A6D48D7}" type="presParOf" srcId="{8FE379B0-576F-4E86-B185-8F82DF664058}" destId="{BED3C50B-45D7-4BE4-9DB8-DCA2CE07406F}" srcOrd="0" destOrd="0" presId="urn:microsoft.com/office/officeart/2005/8/layout/chevron2"/>
    <dgm:cxn modelId="{18AEBA3D-3BD1-45BF-856D-355D7F5C443A}" type="presParOf" srcId="{8FE379B0-576F-4E86-B185-8F82DF664058}" destId="{49B82581-F94A-4E97-8AC9-758E9E0E23B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CD40AE-9E08-4712-AF67-24D7607B35FB}">
      <dsp:nvSpPr>
        <dsp:cNvPr id="0" name=""/>
        <dsp:cNvSpPr/>
      </dsp:nvSpPr>
      <dsp:spPr>
        <a:xfrm>
          <a:off x="5324791" y="281779"/>
          <a:ext cx="1695937" cy="1695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11BA1A-3088-4231-A0AC-73BF4F4BD40F}">
      <dsp:nvSpPr>
        <dsp:cNvPr id="0" name=""/>
        <dsp:cNvSpPr/>
      </dsp:nvSpPr>
      <dsp:spPr>
        <a:xfrm>
          <a:off x="16284" y="2278439"/>
          <a:ext cx="37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Phase 5, Part 1(a) provides the fundamental claim processing rules and procedures performed most frequently </a:t>
          </a:r>
        </a:p>
      </dsp:txBody>
      <dsp:txXfrm>
        <a:off x="16284" y="2278439"/>
        <a:ext cx="3768750" cy="720000"/>
      </dsp:txXfrm>
    </dsp:sp>
    <dsp:sp modelId="{B8D21CC7-5877-46BD-9EBC-8C7FDEACB62C}">
      <dsp:nvSpPr>
        <dsp:cNvPr id="0" name=""/>
        <dsp:cNvSpPr/>
      </dsp:nvSpPr>
      <dsp:spPr>
        <a:xfrm>
          <a:off x="1121411" y="198627"/>
          <a:ext cx="1695937" cy="16959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5073F-D858-4E9E-8ED4-A7A1E581ECA6}">
      <dsp:nvSpPr>
        <dsp:cNvPr id="0" name=""/>
        <dsp:cNvSpPr/>
      </dsp:nvSpPr>
      <dsp:spPr>
        <a:xfrm>
          <a:off x="4444565" y="2278439"/>
          <a:ext cx="37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These are the building blocks to be integrated into the processing of claim types to be learned in Phase 6</a:t>
          </a:r>
        </a:p>
      </dsp:txBody>
      <dsp:txXfrm>
        <a:off x="4444565" y="2278439"/>
        <a:ext cx="3768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0697E-40E7-45E7-8D25-6D206AB4E451}">
      <dsp:nvSpPr>
        <dsp:cNvPr id="0" name=""/>
        <dsp:cNvSpPr/>
      </dsp:nvSpPr>
      <dsp:spPr>
        <a:xfrm rot="5400000">
          <a:off x="-122636" y="126141"/>
          <a:ext cx="817579" cy="57230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</a:t>
          </a:r>
        </a:p>
      </dsp:txBody>
      <dsp:txXfrm rot="-5400000">
        <a:off x="2" y="289657"/>
        <a:ext cx="572305" cy="245274"/>
      </dsp:txXfrm>
    </dsp:sp>
    <dsp:sp modelId="{F664CF99-9267-4085-B290-8CE75C180B46}">
      <dsp:nvSpPr>
        <dsp:cNvPr id="0" name=""/>
        <dsp:cNvSpPr/>
      </dsp:nvSpPr>
      <dsp:spPr>
        <a:xfrm rot="5400000">
          <a:off x="2039739" y="-1463928"/>
          <a:ext cx="531426" cy="34662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Initial Screening Policies for Applications</a:t>
          </a:r>
        </a:p>
      </dsp:txBody>
      <dsp:txXfrm rot="-5400000">
        <a:off x="572305" y="29448"/>
        <a:ext cx="3440352" cy="479542"/>
      </dsp:txXfrm>
    </dsp:sp>
    <dsp:sp modelId="{08E99D25-E57A-4E29-A32A-ED7DA266C4B7}">
      <dsp:nvSpPr>
        <dsp:cNvPr id="0" name=""/>
        <dsp:cNvSpPr/>
      </dsp:nvSpPr>
      <dsp:spPr>
        <a:xfrm rot="5400000">
          <a:off x="-122636" y="853352"/>
          <a:ext cx="817579" cy="572305"/>
        </a:xfrm>
        <a:prstGeom prst="chevron">
          <a:avLst/>
        </a:prstGeom>
        <a:gradFill rotWithShape="0">
          <a:gsLst>
            <a:gs pos="0">
              <a:schemeClr val="accent3">
                <a:hueOff val="1875044"/>
                <a:satOff val="-2813"/>
                <a:lumOff val="-458"/>
                <a:alphaOff val="0"/>
                <a:shade val="51000"/>
                <a:satMod val="130000"/>
              </a:schemeClr>
            </a:gs>
            <a:gs pos="80000">
              <a:schemeClr val="accent3">
                <a:hueOff val="1875044"/>
                <a:satOff val="-2813"/>
                <a:lumOff val="-458"/>
                <a:alphaOff val="0"/>
                <a:shade val="93000"/>
                <a:satMod val="130000"/>
              </a:schemeClr>
            </a:gs>
            <a:gs pos="100000">
              <a:schemeClr val="accent3">
                <a:hueOff val="1875044"/>
                <a:satOff val="-2813"/>
                <a:lumOff val="-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</a:t>
          </a:r>
        </a:p>
      </dsp:txBody>
      <dsp:txXfrm rot="-5400000">
        <a:off x="2" y="1016868"/>
        <a:ext cx="572305" cy="245274"/>
      </dsp:txXfrm>
    </dsp:sp>
    <dsp:sp modelId="{06574A6A-6531-4C60-83FF-C07A42810A0C}">
      <dsp:nvSpPr>
        <dsp:cNvPr id="0" name=""/>
        <dsp:cNvSpPr/>
      </dsp:nvSpPr>
      <dsp:spPr>
        <a:xfrm rot="5400000">
          <a:off x="2039739" y="-736718"/>
          <a:ext cx="531426" cy="34662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875044"/>
              <a:satOff val="-2813"/>
              <a:lumOff val="-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Date of Claim</a:t>
          </a:r>
        </a:p>
      </dsp:txBody>
      <dsp:txXfrm rot="-5400000">
        <a:off x="572305" y="756658"/>
        <a:ext cx="3440352" cy="479542"/>
      </dsp:txXfrm>
    </dsp:sp>
    <dsp:sp modelId="{270ACFC6-F7BE-4D2D-906D-79D6327E2A35}">
      <dsp:nvSpPr>
        <dsp:cNvPr id="0" name=""/>
        <dsp:cNvSpPr/>
      </dsp:nvSpPr>
      <dsp:spPr>
        <a:xfrm rot="5400000">
          <a:off x="-122636" y="1580562"/>
          <a:ext cx="817579" cy="572305"/>
        </a:xfrm>
        <a:prstGeom prst="chevron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3</a:t>
          </a:r>
        </a:p>
      </dsp:txBody>
      <dsp:txXfrm rot="-5400000">
        <a:off x="2" y="1744078"/>
        <a:ext cx="572305" cy="245274"/>
      </dsp:txXfrm>
    </dsp:sp>
    <dsp:sp modelId="{FE2145CD-C32D-4AA3-9E18-B3D7CA84DF83}">
      <dsp:nvSpPr>
        <dsp:cNvPr id="0" name=""/>
        <dsp:cNvSpPr/>
      </dsp:nvSpPr>
      <dsp:spPr>
        <a:xfrm rot="5400000">
          <a:off x="2039739" y="-9508"/>
          <a:ext cx="531426" cy="34662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End Products (EP) Codes</a:t>
          </a:r>
        </a:p>
      </dsp:txBody>
      <dsp:txXfrm rot="-5400000">
        <a:off x="572305" y="1483868"/>
        <a:ext cx="3440352" cy="479542"/>
      </dsp:txXfrm>
    </dsp:sp>
    <dsp:sp modelId="{C5CADBC7-E5B7-436E-8D49-1F52974B232A}">
      <dsp:nvSpPr>
        <dsp:cNvPr id="0" name=""/>
        <dsp:cNvSpPr/>
      </dsp:nvSpPr>
      <dsp:spPr>
        <a:xfrm rot="5400000">
          <a:off x="-122636" y="2307772"/>
          <a:ext cx="817579" cy="572305"/>
        </a:xfrm>
        <a:prstGeom prst="chevron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4</a:t>
          </a:r>
        </a:p>
      </dsp:txBody>
      <dsp:txXfrm rot="-5400000">
        <a:off x="2" y="2471288"/>
        <a:ext cx="572305" cy="245274"/>
      </dsp:txXfrm>
    </dsp:sp>
    <dsp:sp modelId="{EAE55121-A129-4FE4-9DEF-FB165806C6A2}">
      <dsp:nvSpPr>
        <dsp:cNvPr id="0" name=""/>
        <dsp:cNvSpPr/>
      </dsp:nvSpPr>
      <dsp:spPr>
        <a:xfrm rot="5400000">
          <a:off x="2039739" y="717701"/>
          <a:ext cx="531426" cy="34662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Establish a Claim (CEST)</a:t>
          </a:r>
        </a:p>
      </dsp:txBody>
      <dsp:txXfrm rot="-5400000">
        <a:off x="572305" y="2211077"/>
        <a:ext cx="3440352" cy="479542"/>
      </dsp:txXfrm>
    </dsp:sp>
    <dsp:sp modelId="{1C81DD3A-AD67-44B2-96F7-8B3DF2A79EB4}">
      <dsp:nvSpPr>
        <dsp:cNvPr id="0" name=""/>
        <dsp:cNvSpPr/>
      </dsp:nvSpPr>
      <dsp:spPr>
        <a:xfrm rot="5400000">
          <a:off x="-122636" y="3034982"/>
          <a:ext cx="817579" cy="572305"/>
        </a:xfrm>
        <a:prstGeom prst="chevron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5</a:t>
          </a:r>
        </a:p>
      </dsp:txBody>
      <dsp:txXfrm rot="-5400000">
        <a:off x="2" y="3198498"/>
        <a:ext cx="572305" cy="245274"/>
      </dsp:txXfrm>
    </dsp:sp>
    <dsp:sp modelId="{7BDC049B-F133-4C71-872D-4E8F8C1C3C12}">
      <dsp:nvSpPr>
        <dsp:cNvPr id="0" name=""/>
        <dsp:cNvSpPr/>
      </dsp:nvSpPr>
      <dsp:spPr>
        <a:xfrm rot="5400000">
          <a:off x="2039739" y="1444911"/>
          <a:ext cx="531426" cy="34662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Types of Claims and Priority Processing</a:t>
          </a:r>
        </a:p>
      </dsp:txBody>
      <dsp:txXfrm rot="-5400000">
        <a:off x="572305" y="2938287"/>
        <a:ext cx="3440352" cy="479542"/>
      </dsp:txXfrm>
    </dsp:sp>
    <dsp:sp modelId="{EA6EA1E3-D19E-4FB6-AAF5-F36B0D632C0C}">
      <dsp:nvSpPr>
        <dsp:cNvPr id="0" name=""/>
        <dsp:cNvSpPr/>
      </dsp:nvSpPr>
      <dsp:spPr>
        <a:xfrm rot="5400000">
          <a:off x="-122636" y="3762192"/>
          <a:ext cx="817579" cy="572305"/>
        </a:xfrm>
        <a:prstGeom prst="chevron">
          <a:avLst/>
        </a:prstGeom>
        <a:gradFill rotWithShape="0">
          <a:gsLst>
            <a:gs pos="0">
              <a:schemeClr val="accent3">
                <a:hueOff val="9375220"/>
                <a:satOff val="-14067"/>
                <a:lumOff val="-2288"/>
                <a:alphaOff val="0"/>
                <a:shade val="51000"/>
                <a:satMod val="130000"/>
              </a:schemeClr>
            </a:gs>
            <a:gs pos="80000">
              <a:schemeClr val="accent3">
                <a:hueOff val="9375220"/>
                <a:satOff val="-14067"/>
                <a:lumOff val="-2288"/>
                <a:alphaOff val="0"/>
                <a:shade val="93000"/>
                <a:satMod val="130000"/>
              </a:schemeClr>
            </a:gs>
            <a:gs pos="100000">
              <a:schemeClr val="accent3">
                <a:hueOff val="9375220"/>
                <a:satOff val="-14067"/>
                <a:lumOff val="-22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6</a:t>
          </a:r>
        </a:p>
      </dsp:txBody>
      <dsp:txXfrm rot="-5400000">
        <a:off x="2" y="3925708"/>
        <a:ext cx="572305" cy="245274"/>
      </dsp:txXfrm>
    </dsp:sp>
    <dsp:sp modelId="{3DDE7858-B955-414B-B897-297473D43CDA}">
      <dsp:nvSpPr>
        <dsp:cNvPr id="0" name=""/>
        <dsp:cNvSpPr/>
      </dsp:nvSpPr>
      <dsp:spPr>
        <a:xfrm rot="5400000">
          <a:off x="2039739" y="2172121"/>
          <a:ext cx="531426" cy="34662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375220"/>
              <a:satOff val="-14067"/>
              <a:lumOff val="-22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VA Representation and Third Party Authorization</a:t>
          </a:r>
        </a:p>
      </dsp:txBody>
      <dsp:txXfrm rot="-5400000">
        <a:off x="572305" y="3665497"/>
        <a:ext cx="3440352" cy="479542"/>
      </dsp:txXfrm>
    </dsp:sp>
    <dsp:sp modelId="{BED3C50B-45D7-4BE4-9DB8-DCA2CE07406F}">
      <dsp:nvSpPr>
        <dsp:cNvPr id="0" name=""/>
        <dsp:cNvSpPr/>
      </dsp:nvSpPr>
      <dsp:spPr>
        <a:xfrm rot="5400000">
          <a:off x="-122636" y="4489402"/>
          <a:ext cx="817579" cy="572305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7</a:t>
          </a:r>
        </a:p>
      </dsp:txBody>
      <dsp:txXfrm rot="-5400000">
        <a:off x="2" y="4652918"/>
        <a:ext cx="572305" cy="245274"/>
      </dsp:txXfrm>
    </dsp:sp>
    <dsp:sp modelId="{49B82581-F94A-4E97-8AC9-758E9E0E23B0}">
      <dsp:nvSpPr>
        <dsp:cNvPr id="0" name=""/>
        <dsp:cNvSpPr/>
      </dsp:nvSpPr>
      <dsp:spPr>
        <a:xfrm rot="5400000">
          <a:off x="2039739" y="2899331"/>
          <a:ext cx="531426" cy="34662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Initial Screening and Claims Establishment Knowledge Check Prep</a:t>
          </a:r>
        </a:p>
      </dsp:txBody>
      <dsp:txXfrm rot="-5400000">
        <a:off x="572305" y="4392707"/>
        <a:ext cx="3440352" cy="4795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0697E-40E7-45E7-8D25-6D206AB4E451}">
      <dsp:nvSpPr>
        <dsp:cNvPr id="0" name=""/>
        <dsp:cNvSpPr/>
      </dsp:nvSpPr>
      <dsp:spPr>
        <a:xfrm rot="5400000">
          <a:off x="-112762" y="114307"/>
          <a:ext cx="751752" cy="52622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</a:t>
          </a:r>
        </a:p>
      </dsp:txBody>
      <dsp:txXfrm rot="-5400000">
        <a:off x="1" y="264657"/>
        <a:ext cx="526226" cy="225526"/>
      </dsp:txXfrm>
    </dsp:sp>
    <dsp:sp modelId="{F664CF99-9267-4085-B290-8CE75C180B46}">
      <dsp:nvSpPr>
        <dsp:cNvPr id="0" name=""/>
        <dsp:cNvSpPr/>
      </dsp:nvSpPr>
      <dsp:spPr>
        <a:xfrm rot="5400000">
          <a:off x="1951008" y="-1423237"/>
          <a:ext cx="488638" cy="3338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Initial Screening Policies for Applications</a:t>
          </a:r>
        </a:p>
      </dsp:txBody>
      <dsp:txXfrm rot="-5400000">
        <a:off x="526227" y="25397"/>
        <a:ext cx="3314349" cy="440932"/>
      </dsp:txXfrm>
    </dsp:sp>
    <dsp:sp modelId="{08E99D25-E57A-4E29-A32A-ED7DA266C4B7}">
      <dsp:nvSpPr>
        <dsp:cNvPr id="0" name=""/>
        <dsp:cNvSpPr/>
      </dsp:nvSpPr>
      <dsp:spPr>
        <a:xfrm rot="5400000">
          <a:off x="-112762" y="779220"/>
          <a:ext cx="751752" cy="526226"/>
        </a:xfrm>
        <a:prstGeom prst="chevron">
          <a:avLst/>
        </a:prstGeom>
        <a:gradFill rotWithShape="0">
          <a:gsLst>
            <a:gs pos="0">
              <a:schemeClr val="accent3">
                <a:hueOff val="1875044"/>
                <a:satOff val="-2813"/>
                <a:lumOff val="-458"/>
                <a:alphaOff val="0"/>
                <a:shade val="51000"/>
                <a:satMod val="130000"/>
              </a:schemeClr>
            </a:gs>
            <a:gs pos="80000">
              <a:schemeClr val="accent3">
                <a:hueOff val="1875044"/>
                <a:satOff val="-2813"/>
                <a:lumOff val="-458"/>
                <a:alphaOff val="0"/>
                <a:shade val="93000"/>
                <a:satMod val="130000"/>
              </a:schemeClr>
            </a:gs>
            <a:gs pos="100000">
              <a:schemeClr val="accent3">
                <a:hueOff val="1875044"/>
                <a:satOff val="-2813"/>
                <a:lumOff val="-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</a:t>
          </a:r>
        </a:p>
      </dsp:txBody>
      <dsp:txXfrm rot="-5400000">
        <a:off x="1" y="929570"/>
        <a:ext cx="526226" cy="225526"/>
      </dsp:txXfrm>
    </dsp:sp>
    <dsp:sp modelId="{06574A6A-6531-4C60-83FF-C07A42810A0C}">
      <dsp:nvSpPr>
        <dsp:cNvPr id="0" name=""/>
        <dsp:cNvSpPr/>
      </dsp:nvSpPr>
      <dsp:spPr>
        <a:xfrm rot="5400000">
          <a:off x="1951008" y="-758323"/>
          <a:ext cx="488638" cy="3338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875044"/>
              <a:satOff val="-2813"/>
              <a:lumOff val="-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Date of Claim</a:t>
          </a:r>
        </a:p>
      </dsp:txBody>
      <dsp:txXfrm rot="-5400000">
        <a:off x="526227" y="690311"/>
        <a:ext cx="3314349" cy="440932"/>
      </dsp:txXfrm>
    </dsp:sp>
    <dsp:sp modelId="{270ACFC6-F7BE-4D2D-906D-79D6327E2A35}">
      <dsp:nvSpPr>
        <dsp:cNvPr id="0" name=""/>
        <dsp:cNvSpPr/>
      </dsp:nvSpPr>
      <dsp:spPr>
        <a:xfrm rot="5400000">
          <a:off x="-112762" y="1444134"/>
          <a:ext cx="751752" cy="526226"/>
        </a:xfrm>
        <a:prstGeom prst="chevron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3</a:t>
          </a:r>
        </a:p>
      </dsp:txBody>
      <dsp:txXfrm rot="-5400000">
        <a:off x="1" y="1594484"/>
        <a:ext cx="526226" cy="225526"/>
      </dsp:txXfrm>
    </dsp:sp>
    <dsp:sp modelId="{FE2145CD-C32D-4AA3-9E18-B3D7CA84DF83}">
      <dsp:nvSpPr>
        <dsp:cNvPr id="0" name=""/>
        <dsp:cNvSpPr/>
      </dsp:nvSpPr>
      <dsp:spPr>
        <a:xfrm rot="5400000">
          <a:off x="1951008" y="-93410"/>
          <a:ext cx="488638" cy="3338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End Products (EP) Codes</a:t>
          </a:r>
        </a:p>
      </dsp:txBody>
      <dsp:txXfrm rot="-5400000">
        <a:off x="526227" y="1355224"/>
        <a:ext cx="3314349" cy="440932"/>
      </dsp:txXfrm>
    </dsp:sp>
    <dsp:sp modelId="{C5CADBC7-E5B7-436E-8D49-1F52974B232A}">
      <dsp:nvSpPr>
        <dsp:cNvPr id="0" name=""/>
        <dsp:cNvSpPr/>
      </dsp:nvSpPr>
      <dsp:spPr>
        <a:xfrm rot="5400000">
          <a:off x="-112762" y="2109047"/>
          <a:ext cx="751752" cy="526226"/>
        </a:xfrm>
        <a:prstGeom prst="chevron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4</a:t>
          </a:r>
        </a:p>
      </dsp:txBody>
      <dsp:txXfrm rot="-5400000">
        <a:off x="1" y="2259397"/>
        <a:ext cx="526226" cy="225526"/>
      </dsp:txXfrm>
    </dsp:sp>
    <dsp:sp modelId="{EAE55121-A129-4FE4-9DEF-FB165806C6A2}">
      <dsp:nvSpPr>
        <dsp:cNvPr id="0" name=""/>
        <dsp:cNvSpPr/>
      </dsp:nvSpPr>
      <dsp:spPr>
        <a:xfrm rot="5400000">
          <a:off x="1951008" y="571503"/>
          <a:ext cx="488638" cy="3338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Establish a Claim (CEST)</a:t>
          </a:r>
        </a:p>
      </dsp:txBody>
      <dsp:txXfrm rot="-5400000">
        <a:off x="526227" y="2020138"/>
        <a:ext cx="3314349" cy="440932"/>
      </dsp:txXfrm>
    </dsp:sp>
    <dsp:sp modelId="{1C81DD3A-AD67-44B2-96F7-8B3DF2A79EB4}">
      <dsp:nvSpPr>
        <dsp:cNvPr id="0" name=""/>
        <dsp:cNvSpPr/>
      </dsp:nvSpPr>
      <dsp:spPr>
        <a:xfrm rot="5400000">
          <a:off x="-112762" y="2773961"/>
          <a:ext cx="751752" cy="526226"/>
        </a:xfrm>
        <a:prstGeom prst="chevron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5</a:t>
          </a:r>
        </a:p>
      </dsp:txBody>
      <dsp:txXfrm rot="-5400000">
        <a:off x="1" y="2924311"/>
        <a:ext cx="526226" cy="225526"/>
      </dsp:txXfrm>
    </dsp:sp>
    <dsp:sp modelId="{7BDC049B-F133-4C71-872D-4E8F8C1C3C12}">
      <dsp:nvSpPr>
        <dsp:cNvPr id="0" name=""/>
        <dsp:cNvSpPr/>
      </dsp:nvSpPr>
      <dsp:spPr>
        <a:xfrm rot="5400000">
          <a:off x="1951008" y="1236416"/>
          <a:ext cx="488638" cy="3338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Types of Claims and Priority Processing</a:t>
          </a:r>
        </a:p>
      </dsp:txBody>
      <dsp:txXfrm rot="-5400000">
        <a:off x="526227" y="2685051"/>
        <a:ext cx="3314349" cy="440932"/>
      </dsp:txXfrm>
    </dsp:sp>
    <dsp:sp modelId="{EA6EA1E3-D19E-4FB6-AAF5-F36B0D632C0C}">
      <dsp:nvSpPr>
        <dsp:cNvPr id="0" name=""/>
        <dsp:cNvSpPr/>
      </dsp:nvSpPr>
      <dsp:spPr>
        <a:xfrm rot="5400000">
          <a:off x="-112762" y="3438874"/>
          <a:ext cx="751752" cy="526226"/>
        </a:xfrm>
        <a:prstGeom prst="chevron">
          <a:avLst/>
        </a:prstGeom>
        <a:gradFill rotWithShape="0">
          <a:gsLst>
            <a:gs pos="0">
              <a:schemeClr val="accent3">
                <a:hueOff val="9375220"/>
                <a:satOff val="-14067"/>
                <a:lumOff val="-2288"/>
                <a:alphaOff val="0"/>
                <a:shade val="51000"/>
                <a:satMod val="130000"/>
              </a:schemeClr>
            </a:gs>
            <a:gs pos="80000">
              <a:schemeClr val="accent3">
                <a:hueOff val="9375220"/>
                <a:satOff val="-14067"/>
                <a:lumOff val="-2288"/>
                <a:alphaOff val="0"/>
                <a:shade val="93000"/>
                <a:satMod val="130000"/>
              </a:schemeClr>
            </a:gs>
            <a:gs pos="100000">
              <a:schemeClr val="accent3">
                <a:hueOff val="9375220"/>
                <a:satOff val="-14067"/>
                <a:lumOff val="-22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6</a:t>
          </a:r>
        </a:p>
      </dsp:txBody>
      <dsp:txXfrm rot="-5400000">
        <a:off x="1" y="3589224"/>
        <a:ext cx="526226" cy="225526"/>
      </dsp:txXfrm>
    </dsp:sp>
    <dsp:sp modelId="{3DDE7858-B955-414B-B897-297473D43CDA}">
      <dsp:nvSpPr>
        <dsp:cNvPr id="0" name=""/>
        <dsp:cNvSpPr/>
      </dsp:nvSpPr>
      <dsp:spPr>
        <a:xfrm rot="5400000">
          <a:off x="1951008" y="1901330"/>
          <a:ext cx="488638" cy="3338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375220"/>
              <a:satOff val="-14067"/>
              <a:lumOff val="-22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VA Representation and Third Party Authorization</a:t>
          </a:r>
        </a:p>
      </dsp:txBody>
      <dsp:txXfrm rot="-5400000">
        <a:off x="526227" y="3349965"/>
        <a:ext cx="3314349" cy="440932"/>
      </dsp:txXfrm>
    </dsp:sp>
    <dsp:sp modelId="{BED3C50B-45D7-4BE4-9DB8-DCA2CE07406F}">
      <dsp:nvSpPr>
        <dsp:cNvPr id="0" name=""/>
        <dsp:cNvSpPr/>
      </dsp:nvSpPr>
      <dsp:spPr>
        <a:xfrm rot="5400000">
          <a:off x="-112762" y="4103788"/>
          <a:ext cx="751752" cy="526226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7</a:t>
          </a:r>
        </a:p>
      </dsp:txBody>
      <dsp:txXfrm rot="-5400000">
        <a:off x="1" y="4254138"/>
        <a:ext cx="526226" cy="225526"/>
      </dsp:txXfrm>
    </dsp:sp>
    <dsp:sp modelId="{49B82581-F94A-4E97-8AC9-758E9E0E23B0}">
      <dsp:nvSpPr>
        <dsp:cNvPr id="0" name=""/>
        <dsp:cNvSpPr/>
      </dsp:nvSpPr>
      <dsp:spPr>
        <a:xfrm rot="5400000">
          <a:off x="1951008" y="2566243"/>
          <a:ext cx="488638" cy="3338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Initial Screening and Claims Establishment Knowledge Check Prep</a:t>
          </a:r>
        </a:p>
      </dsp:txBody>
      <dsp:txXfrm rot="-5400000">
        <a:off x="526227" y="4014878"/>
        <a:ext cx="3314349" cy="4409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0697E-40E7-45E7-8D25-6D206AB4E451}">
      <dsp:nvSpPr>
        <dsp:cNvPr id="0" name=""/>
        <dsp:cNvSpPr/>
      </dsp:nvSpPr>
      <dsp:spPr>
        <a:xfrm rot="5400000">
          <a:off x="-112762" y="114307"/>
          <a:ext cx="751752" cy="52622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Lesson</a:t>
          </a:r>
        </a:p>
      </dsp:txBody>
      <dsp:txXfrm rot="-5400000">
        <a:off x="1" y="264657"/>
        <a:ext cx="526226" cy="225526"/>
      </dsp:txXfrm>
    </dsp:sp>
    <dsp:sp modelId="{F664CF99-9267-4085-B290-8CE75C180B46}">
      <dsp:nvSpPr>
        <dsp:cNvPr id="0" name=""/>
        <dsp:cNvSpPr/>
      </dsp:nvSpPr>
      <dsp:spPr>
        <a:xfrm rot="5400000">
          <a:off x="1951008" y="-1423237"/>
          <a:ext cx="488638" cy="3338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Initial Screening Policies for Applications</a:t>
          </a:r>
        </a:p>
      </dsp:txBody>
      <dsp:txXfrm rot="-5400000">
        <a:off x="526227" y="25397"/>
        <a:ext cx="3314349" cy="440932"/>
      </dsp:txXfrm>
    </dsp:sp>
    <dsp:sp modelId="{08E99D25-E57A-4E29-A32A-ED7DA266C4B7}">
      <dsp:nvSpPr>
        <dsp:cNvPr id="0" name=""/>
        <dsp:cNvSpPr/>
      </dsp:nvSpPr>
      <dsp:spPr>
        <a:xfrm rot="5400000">
          <a:off x="-112762" y="779220"/>
          <a:ext cx="751752" cy="526226"/>
        </a:xfrm>
        <a:prstGeom prst="chevron">
          <a:avLst/>
        </a:prstGeom>
        <a:gradFill rotWithShape="0">
          <a:gsLst>
            <a:gs pos="0">
              <a:schemeClr val="accent3">
                <a:hueOff val="1875044"/>
                <a:satOff val="-2813"/>
                <a:lumOff val="-458"/>
                <a:alphaOff val="0"/>
                <a:shade val="51000"/>
                <a:satMod val="130000"/>
              </a:schemeClr>
            </a:gs>
            <a:gs pos="80000">
              <a:schemeClr val="accent3">
                <a:hueOff val="1875044"/>
                <a:satOff val="-2813"/>
                <a:lumOff val="-458"/>
                <a:alphaOff val="0"/>
                <a:shade val="93000"/>
                <a:satMod val="130000"/>
              </a:schemeClr>
            </a:gs>
            <a:gs pos="100000">
              <a:schemeClr val="accent3">
                <a:hueOff val="1875044"/>
                <a:satOff val="-2813"/>
                <a:lumOff val="-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Lesson</a:t>
          </a:r>
        </a:p>
      </dsp:txBody>
      <dsp:txXfrm rot="-5400000">
        <a:off x="1" y="929570"/>
        <a:ext cx="526226" cy="225526"/>
      </dsp:txXfrm>
    </dsp:sp>
    <dsp:sp modelId="{06574A6A-6531-4C60-83FF-C07A42810A0C}">
      <dsp:nvSpPr>
        <dsp:cNvPr id="0" name=""/>
        <dsp:cNvSpPr/>
      </dsp:nvSpPr>
      <dsp:spPr>
        <a:xfrm rot="5400000">
          <a:off x="1951008" y="-758323"/>
          <a:ext cx="488638" cy="3338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Date of Claim</a:t>
          </a:r>
        </a:p>
      </dsp:txBody>
      <dsp:txXfrm rot="-5400000">
        <a:off x="526227" y="690311"/>
        <a:ext cx="3314349" cy="440932"/>
      </dsp:txXfrm>
    </dsp:sp>
    <dsp:sp modelId="{270ACFC6-F7BE-4D2D-906D-79D6327E2A35}">
      <dsp:nvSpPr>
        <dsp:cNvPr id="0" name=""/>
        <dsp:cNvSpPr/>
      </dsp:nvSpPr>
      <dsp:spPr>
        <a:xfrm rot="5400000">
          <a:off x="-112762" y="1444134"/>
          <a:ext cx="751752" cy="526226"/>
        </a:xfrm>
        <a:prstGeom prst="chevron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Lesson</a:t>
          </a:r>
        </a:p>
      </dsp:txBody>
      <dsp:txXfrm rot="-5400000">
        <a:off x="1" y="1594484"/>
        <a:ext cx="526226" cy="225526"/>
      </dsp:txXfrm>
    </dsp:sp>
    <dsp:sp modelId="{FE2145CD-C32D-4AA3-9E18-B3D7CA84DF83}">
      <dsp:nvSpPr>
        <dsp:cNvPr id="0" name=""/>
        <dsp:cNvSpPr/>
      </dsp:nvSpPr>
      <dsp:spPr>
        <a:xfrm rot="5400000">
          <a:off x="1951008" y="-93410"/>
          <a:ext cx="488638" cy="3338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End Products (EP) Codes</a:t>
          </a:r>
        </a:p>
      </dsp:txBody>
      <dsp:txXfrm rot="-5400000">
        <a:off x="526227" y="1355224"/>
        <a:ext cx="3314349" cy="440932"/>
      </dsp:txXfrm>
    </dsp:sp>
    <dsp:sp modelId="{C5CADBC7-E5B7-436E-8D49-1F52974B232A}">
      <dsp:nvSpPr>
        <dsp:cNvPr id="0" name=""/>
        <dsp:cNvSpPr/>
      </dsp:nvSpPr>
      <dsp:spPr>
        <a:xfrm rot="5400000">
          <a:off x="-112762" y="2109047"/>
          <a:ext cx="751752" cy="526226"/>
        </a:xfrm>
        <a:prstGeom prst="chevron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Lesson</a:t>
          </a:r>
        </a:p>
      </dsp:txBody>
      <dsp:txXfrm rot="-5400000">
        <a:off x="1" y="2259397"/>
        <a:ext cx="526226" cy="225526"/>
      </dsp:txXfrm>
    </dsp:sp>
    <dsp:sp modelId="{EAE55121-A129-4FE4-9DEF-FB165806C6A2}">
      <dsp:nvSpPr>
        <dsp:cNvPr id="0" name=""/>
        <dsp:cNvSpPr/>
      </dsp:nvSpPr>
      <dsp:spPr>
        <a:xfrm rot="5400000">
          <a:off x="1951008" y="571503"/>
          <a:ext cx="488638" cy="3338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Establish a Claim (CEST)</a:t>
          </a:r>
        </a:p>
      </dsp:txBody>
      <dsp:txXfrm rot="-5400000">
        <a:off x="526227" y="2020138"/>
        <a:ext cx="3314349" cy="440932"/>
      </dsp:txXfrm>
    </dsp:sp>
    <dsp:sp modelId="{1C81DD3A-AD67-44B2-96F7-8B3DF2A79EB4}">
      <dsp:nvSpPr>
        <dsp:cNvPr id="0" name=""/>
        <dsp:cNvSpPr/>
      </dsp:nvSpPr>
      <dsp:spPr>
        <a:xfrm rot="5400000">
          <a:off x="-112762" y="2773961"/>
          <a:ext cx="751752" cy="526226"/>
        </a:xfrm>
        <a:prstGeom prst="chevron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Lesson</a:t>
          </a:r>
        </a:p>
      </dsp:txBody>
      <dsp:txXfrm rot="-5400000">
        <a:off x="1" y="2924311"/>
        <a:ext cx="526226" cy="225526"/>
      </dsp:txXfrm>
    </dsp:sp>
    <dsp:sp modelId="{7BDC049B-F133-4C71-872D-4E8F8C1C3C12}">
      <dsp:nvSpPr>
        <dsp:cNvPr id="0" name=""/>
        <dsp:cNvSpPr/>
      </dsp:nvSpPr>
      <dsp:spPr>
        <a:xfrm rot="5400000">
          <a:off x="1951008" y="1236416"/>
          <a:ext cx="488638" cy="3338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Types of Claims and Priority Processing</a:t>
          </a:r>
        </a:p>
      </dsp:txBody>
      <dsp:txXfrm rot="-5400000">
        <a:off x="526227" y="2685051"/>
        <a:ext cx="3314349" cy="440932"/>
      </dsp:txXfrm>
    </dsp:sp>
    <dsp:sp modelId="{EA6EA1E3-D19E-4FB6-AAF5-F36B0D632C0C}">
      <dsp:nvSpPr>
        <dsp:cNvPr id="0" name=""/>
        <dsp:cNvSpPr/>
      </dsp:nvSpPr>
      <dsp:spPr>
        <a:xfrm rot="5400000">
          <a:off x="-112762" y="3438874"/>
          <a:ext cx="751752" cy="526226"/>
        </a:xfrm>
        <a:prstGeom prst="chevron">
          <a:avLst/>
        </a:prstGeom>
        <a:gradFill rotWithShape="0">
          <a:gsLst>
            <a:gs pos="0">
              <a:schemeClr val="accent3">
                <a:hueOff val="9375220"/>
                <a:satOff val="-14067"/>
                <a:lumOff val="-2288"/>
                <a:alphaOff val="0"/>
                <a:shade val="51000"/>
                <a:satMod val="130000"/>
              </a:schemeClr>
            </a:gs>
            <a:gs pos="80000">
              <a:schemeClr val="accent3">
                <a:hueOff val="9375220"/>
                <a:satOff val="-14067"/>
                <a:lumOff val="-2288"/>
                <a:alphaOff val="0"/>
                <a:shade val="93000"/>
                <a:satMod val="130000"/>
              </a:schemeClr>
            </a:gs>
            <a:gs pos="100000">
              <a:schemeClr val="accent3">
                <a:hueOff val="9375220"/>
                <a:satOff val="-14067"/>
                <a:lumOff val="-22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Lesson</a:t>
          </a:r>
        </a:p>
      </dsp:txBody>
      <dsp:txXfrm rot="-5400000">
        <a:off x="1" y="3589224"/>
        <a:ext cx="526226" cy="225526"/>
      </dsp:txXfrm>
    </dsp:sp>
    <dsp:sp modelId="{3DDE7858-B955-414B-B897-297473D43CDA}">
      <dsp:nvSpPr>
        <dsp:cNvPr id="0" name=""/>
        <dsp:cNvSpPr/>
      </dsp:nvSpPr>
      <dsp:spPr>
        <a:xfrm rot="5400000">
          <a:off x="1951008" y="1901330"/>
          <a:ext cx="488638" cy="3338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375220"/>
              <a:satOff val="-14067"/>
              <a:lumOff val="-22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VA Representation and Third Party Authorization</a:t>
          </a:r>
        </a:p>
      </dsp:txBody>
      <dsp:txXfrm rot="-5400000">
        <a:off x="526227" y="3349965"/>
        <a:ext cx="3314349" cy="440932"/>
      </dsp:txXfrm>
    </dsp:sp>
    <dsp:sp modelId="{BED3C50B-45D7-4BE4-9DB8-DCA2CE07406F}">
      <dsp:nvSpPr>
        <dsp:cNvPr id="0" name=""/>
        <dsp:cNvSpPr/>
      </dsp:nvSpPr>
      <dsp:spPr>
        <a:xfrm rot="5400000">
          <a:off x="-112762" y="4103788"/>
          <a:ext cx="751752" cy="526226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Lesson</a:t>
          </a:r>
        </a:p>
      </dsp:txBody>
      <dsp:txXfrm rot="-5400000">
        <a:off x="1" y="4254138"/>
        <a:ext cx="526226" cy="225526"/>
      </dsp:txXfrm>
    </dsp:sp>
    <dsp:sp modelId="{49B82581-F94A-4E97-8AC9-758E9E0E23B0}">
      <dsp:nvSpPr>
        <dsp:cNvPr id="0" name=""/>
        <dsp:cNvSpPr/>
      </dsp:nvSpPr>
      <dsp:spPr>
        <a:xfrm rot="5400000">
          <a:off x="1951008" y="2566243"/>
          <a:ext cx="488638" cy="3338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Initial Screening and Claims Establishment Knowledge Check Prep</a:t>
          </a:r>
        </a:p>
      </dsp:txBody>
      <dsp:txXfrm rot="-5400000">
        <a:off x="526227" y="4014878"/>
        <a:ext cx="3314349" cy="4409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0697E-40E7-45E7-8D25-6D206AB4E451}">
      <dsp:nvSpPr>
        <dsp:cNvPr id="0" name=""/>
        <dsp:cNvSpPr/>
      </dsp:nvSpPr>
      <dsp:spPr>
        <a:xfrm rot="5400000">
          <a:off x="-112762" y="114307"/>
          <a:ext cx="751752" cy="52622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Lesson</a:t>
          </a:r>
        </a:p>
      </dsp:txBody>
      <dsp:txXfrm rot="-5400000">
        <a:off x="1" y="264657"/>
        <a:ext cx="526226" cy="225526"/>
      </dsp:txXfrm>
    </dsp:sp>
    <dsp:sp modelId="{F664CF99-9267-4085-B290-8CE75C180B46}">
      <dsp:nvSpPr>
        <dsp:cNvPr id="0" name=""/>
        <dsp:cNvSpPr/>
      </dsp:nvSpPr>
      <dsp:spPr>
        <a:xfrm rot="5400000">
          <a:off x="1951008" y="-1423237"/>
          <a:ext cx="488638" cy="3338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Initial Screening Policies for Applications</a:t>
          </a:r>
        </a:p>
      </dsp:txBody>
      <dsp:txXfrm rot="-5400000">
        <a:off x="526227" y="25397"/>
        <a:ext cx="3314349" cy="440932"/>
      </dsp:txXfrm>
    </dsp:sp>
    <dsp:sp modelId="{08E99D25-E57A-4E29-A32A-ED7DA266C4B7}">
      <dsp:nvSpPr>
        <dsp:cNvPr id="0" name=""/>
        <dsp:cNvSpPr/>
      </dsp:nvSpPr>
      <dsp:spPr>
        <a:xfrm rot="5400000">
          <a:off x="-112762" y="779220"/>
          <a:ext cx="751752" cy="526226"/>
        </a:xfrm>
        <a:prstGeom prst="chevron">
          <a:avLst/>
        </a:prstGeom>
        <a:gradFill rotWithShape="0">
          <a:gsLst>
            <a:gs pos="0">
              <a:schemeClr val="accent3">
                <a:hueOff val="1875044"/>
                <a:satOff val="-2813"/>
                <a:lumOff val="-458"/>
                <a:alphaOff val="0"/>
                <a:shade val="51000"/>
                <a:satMod val="130000"/>
              </a:schemeClr>
            </a:gs>
            <a:gs pos="80000">
              <a:schemeClr val="accent3">
                <a:hueOff val="1875044"/>
                <a:satOff val="-2813"/>
                <a:lumOff val="-458"/>
                <a:alphaOff val="0"/>
                <a:shade val="93000"/>
                <a:satMod val="130000"/>
              </a:schemeClr>
            </a:gs>
            <a:gs pos="100000">
              <a:schemeClr val="accent3">
                <a:hueOff val="1875044"/>
                <a:satOff val="-2813"/>
                <a:lumOff val="-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Lesson</a:t>
          </a:r>
        </a:p>
      </dsp:txBody>
      <dsp:txXfrm rot="-5400000">
        <a:off x="1" y="929570"/>
        <a:ext cx="526226" cy="225526"/>
      </dsp:txXfrm>
    </dsp:sp>
    <dsp:sp modelId="{06574A6A-6531-4C60-83FF-C07A42810A0C}">
      <dsp:nvSpPr>
        <dsp:cNvPr id="0" name=""/>
        <dsp:cNvSpPr/>
      </dsp:nvSpPr>
      <dsp:spPr>
        <a:xfrm rot="5400000">
          <a:off x="1951008" y="-758323"/>
          <a:ext cx="488638" cy="3338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Date of Claim</a:t>
          </a:r>
        </a:p>
      </dsp:txBody>
      <dsp:txXfrm rot="-5400000">
        <a:off x="526227" y="690311"/>
        <a:ext cx="3314349" cy="440932"/>
      </dsp:txXfrm>
    </dsp:sp>
    <dsp:sp modelId="{270ACFC6-F7BE-4D2D-906D-79D6327E2A35}">
      <dsp:nvSpPr>
        <dsp:cNvPr id="0" name=""/>
        <dsp:cNvSpPr/>
      </dsp:nvSpPr>
      <dsp:spPr>
        <a:xfrm rot="5400000">
          <a:off x="-112762" y="1444134"/>
          <a:ext cx="751752" cy="526226"/>
        </a:xfrm>
        <a:prstGeom prst="chevron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Lesson</a:t>
          </a:r>
        </a:p>
      </dsp:txBody>
      <dsp:txXfrm rot="-5400000">
        <a:off x="1" y="1594484"/>
        <a:ext cx="526226" cy="225526"/>
      </dsp:txXfrm>
    </dsp:sp>
    <dsp:sp modelId="{FE2145CD-C32D-4AA3-9E18-B3D7CA84DF83}">
      <dsp:nvSpPr>
        <dsp:cNvPr id="0" name=""/>
        <dsp:cNvSpPr/>
      </dsp:nvSpPr>
      <dsp:spPr>
        <a:xfrm rot="5400000">
          <a:off x="1951008" y="-93410"/>
          <a:ext cx="488638" cy="3338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End Products (EP) Codes</a:t>
          </a:r>
        </a:p>
      </dsp:txBody>
      <dsp:txXfrm rot="-5400000">
        <a:off x="526227" y="1355224"/>
        <a:ext cx="3314349" cy="440932"/>
      </dsp:txXfrm>
    </dsp:sp>
    <dsp:sp modelId="{C5CADBC7-E5B7-436E-8D49-1F52974B232A}">
      <dsp:nvSpPr>
        <dsp:cNvPr id="0" name=""/>
        <dsp:cNvSpPr/>
      </dsp:nvSpPr>
      <dsp:spPr>
        <a:xfrm rot="5400000">
          <a:off x="-112762" y="2109047"/>
          <a:ext cx="751752" cy="526226"/>
        </a:xfrm>
        <a:prstGeom prst="chevron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Lesson</a:t>
          </a:r>
        </a:p>
      </dsp:txBody>
      <dsp:txXfrm rot="-5400000">
        <a:off x="1" y="2259397"/>
        <a:ext cx="526226" cy="225526"/>
      </dsp:txXfrm>
    </dsp:sp>
    <dsp:sp modelId="{EAE55121-A129-4FE4-9DEF-FB165806C6A2}">
      <dsp:nvSpPr>
        <dsp:cNvPr id="0" name=""/>
        <dsp:cNvSpPr/>
      </dsp:nvSpPr>
      <dsp:spPr>
        <a:xfrm rot="5400000">
          <a:off x="1951008" y="571503"/>
          <a:ext cx="488638" cy="3338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Establish a Claim (CEST)</a:t>
          </a:r>
        </a:p>
      </dsp:txBody>
      <dsp:txXfrm rot="-5400000">
        <a:off x="526227" y="2020138"/>
        <a:ext cx="3314349" cy="440932"/>
      </dsp:txXfrm>
    </dsp:sp>
    <dsp:sp modelId="{1C81DD3A-AD67-44B2-96F7-8B3DF2A79EB4}">
      <dsp:nvSpPr>
        <dsp:cNvPr id="0" name=""/>
        <dsp:cNvSpPr/>
      </dsp:nvSpPr>
      <dsp:spPr>
        <a:xfrm rot="5400000">
          <a:off x="-112762" y="2773961"/>
          <a:ext cx="751752" cy="526226"/>
        </a:xfrm>
        <a:prstGeom prst="chevron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Lesson</a:t>
          </a:r>
        </a:p>
      </dsp:txBody>
      <dsp:txXfrm rot="-5400000">
        <a:off x="1" y="2924311"/>
        <a:ext cx="526226" cy="225526"/>
      </dsp:txXfrm>
    </dsp:sp>
    <dsp:sp modelId="{7BDC049B-F133-4C71-872D-4E8F8C1C3C12}">
      <dsp:nvSpPr>
        <dsp:cNvPr id="0" name=""/>
        <dsp:cNvSpPr/>
      </dsp:nvSpPr>
      <dsp:spPr>
        <a:xfrm rot="5400000">
          <a:off x="1951008" y="1236416"/>
          <a:ext cx="488638" cy="3338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Types of Claims and Priority Processing</a:t>
          </a:r>
        </a:p>
      </dsp:txBody>
      <dsp:txXfrm rot="-5400000">
        <a:off x="526227" y="2685051"/>
        <a:ext cx="3314349" cy="440932"/>
      </dsp:txXfrm>
    </dsp:sp>
    <dsp:sp modelId="{EA6EA1E3-D19E-4FB6-AAF5-F36B0D632C0C}">
      <dsp:nvSpPr>
        <dsp:cNvPr id="0" name=""/>
        <dsp:cNvSpPr/>
      </dsp:nvSpPr>
      <dsp:spPr>
        <a:xfrm rot="5400000">
          <a:off x="-112762" y="3438874"/>
          <a:ext cx="751752" cy="526226"/>
        </a:xfrm>
        <a:prstGeom prst="chevron">
          <a:avLst/>
        </a:prstGeom>
        <a:gradFill rotWithShape="0">
          <a:gsLst>
            <a:gs pos="0">
              <a:schemeClr val="accent3">
                <a:hueOff val="9375220"/>
                <a:satOff val="-14067"/>
                <a:lumOff val="-2288"/>
                <a:alphaOff val="0"/>
                <a:shade val="51000"/>
                <a:satMod val="130000"/>
              </a:schemeClr>
            </a:gs>
            <a:gs pos="80000">
              <a:schemeClr val="accent3">
                <a:hueOff val="9375220"/>
                <a:satOff val="-14067"/>
                <a:lumOff val="-2288"/>
                <a:alphaOff val="0"/>
                <a:shade val="93000"/>
                <a:satMod val="130000"/>
              </a:schemeClr>
            </a:gs>
            <a:gs pos="100000">
              <a:schemeClr val="accent3">
                <a:hueOff val="9375220"/>
                <a:satOff val="-14067"/>
                <a:lumOff val="-22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Lesson</a:t>
          </a:r>
        </a:p>
      </dsp:txBody>
      <dsp:txXfrm rot="-5400000">
        <a:off x="1" y="3589224"/>
        <a:ext cx="526226" cy="225526"/>
      </dsp:txXfrm>
    </dsp:sp>
    <dsp:sp modelId="{3DDE7858-B955-414B-B897-297473D43CDA}">
      <dsp:nvSpPr>
        <dsp:cNvPr id="0" name=""/>
        <dsp:cNvSpPr/>
      </dsp:nvSpPr>
      <dsp:spPr>
        <a:xfrm rot="5400000">
          <a:off x="1951008" y="1901330"/>
          <a:ext cx="488638" cy="3338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375220"/>
              <a:satOff val="-14067"/>
              <a:lumOff val="-22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VA Representation and Third Party Authorization</a:t>
          </a:r>
        </a:p>
      </dsp:txBody>
      <dsp:txXfrm rot="-5400000">
        <a:off x="526227" y="3349965"/>
        <a:ext cx="3314349" cy="440932"/>
      </dsp:txXfrm>
    </dsp:sp>
    <dsp:sp modelId="{BED3C50B-45D7-4BE4-9DB8-DCA2CE07406F}">
      <dsp:nvSpPr>
        <dsp:cNvPr id="0" name=""/>
        <dsp:cNvSpPr/>
      </dsp:nvSpPr>
      <dsp:spPr>
        <a:xfrm rot="5400000">
          <a:off x="-112762" y="4103788"/>
          <a:ext cx="751752" cy="526226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Lesson</a:t>
          </a:r>
        </a:p>
      </dsp:txBody>
      <dsp:txXfrm rot="-5400000">
        <a:off x="1" y="4254138"/>
        <a:ext cx="526226" cy="225526"/>
      </dsp:txXfrm>
    </dsp:sp>
    <dsp:sp modelId="{49B82581-F94A-4E97-8AC9-758E9E0E23B0}">
      <dsp:nvSpPr>
        <dsp:cNvPr id="0" name=""/>
        <dsp:cNvSpPr/>
      </dsp:nvSpPr>
      <dsp:spPr>
        <a:xfrm rot="5400000">
          <a:off x="1951008" y="2566243"/>
          <a:ext cx="488638" cy="3338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Initial Screening and Claims Establishment Knowledge Check Prep</a:t>
          </a:r>
        </a:p>
      </dsp:txBody>
      <dsp:txXfrm rot="-5400000">
        <a:off x="526227" y="4014878"/>
        <a:ext cx="3314349" cy="4409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0697E-40E7-45E7-8D25-6D206AB4E451}">
      <dsp:nvSpPr>
        <dsp:cNvPr id="0" name=""/>
        <dsp:cNvSpPr/>
      </dsp:nvSpPr>
      <dsp:spPr>
        <a:xfrm rot="5400000">
          <a:off x="-112762" y="114307"/>
          <a:ext cx="751752" cy="52622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Lesson</a:t>
          </a:r>
        </a:p>
      </dsp:txBody>
      <dsp:txXfrm rot="-5400000">
        <a:off x="1" y="264657"/>
        <a:ext cx="526226" cy="225526"/>
      </dsp:txXfrm>
    </dsp:sp>
    <dsp:sp modelId="{F664CF99-9267-4085-B290-8CE75C180B46}">
      <dsp:nvSpPr>
        <dsp:cNvPr id="0" name=""/>
        <dsp:cNvSpPr/>
      </dsp:nvSpPr>
      <dsp:spPr>
        <a:xfrm rot="5400000">
          <a:off x="1951008" y="-1423237"/>
          <a:ext cx="488638" cy="3338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Initial Screening Policies for Applications</a:t>
          </a:r>
          <a:endParaRPr lang="en-US" sz="1500" b="0" kern="1200" dirty="0"/>
        </a:p>
      </dsp:txBody>
      <dsp:txXfrm rot="-5400000">
        <a:off x="526227" y="25397"/>
        <a:ext cx="3314349" cy="440932"/>
      </dsp:txXfrm>
    </dsp:sp>
    <dsp:sp modelId="{08E99D25-E57A-4E29-A32A-ED7DA266C4B7}">
      <dsp:nvSpPr>
        <dsp:cNvPr id="0" name=""/>
        <dsp:cNvSpPr/>
      </dsp:nvSpPr>
      <dsp:spPr>
        <a:xfrm rot="5400000">
          <a:off x="-112762" y="779220"/>
          <a:ext cx="751752" cy="526226"/>
        </a:xfrm>
        <a:prstGeom prst="chevron">
          <a:avLst/>
        </a:prstGeom>
        <a:gradFill rotWithShape="0">
          <a:gsLst>
            <a:gs pos="0">
              <a:schemeClr val="accent3">
                <a:hueOff val="1875044"/>
                <a:satOff val="-2813"/>
                <a:lumOff val="-458"/>
                <a:alphaOff val="0"/>
                <a:shade val="51000"/>
                <a:satMod val="130000"/>
              </a:schemeClr>
            </a:gs>
            <a:gs pos="80000">
              <a:schemeClr val="accent3">
                <a:hueOff val="1875044"/>
                <a:satOff val="-2813"/>
                <a:lumOff val="-458"/>
                <a:alphaOff val="0"/>
                <a:shade val="93000"/>
                <a:satMod val="130000"/>
              </a:schemeClr>
            </a:gs>
            <a:gs pos="100000">
              <a:schemeClr val="accent3">
                <a:hueOff val="1875044"/>
                <a:satOff val="-2813"/>
                <a:lumOff val="-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Lesson</a:t>
          </a:r>
        </a:p>
      </dsp:txBody>
      <dsp:txXfrm rot="-5400000">
        <a:off x="1" y="929570"/>
        <a:ext cx="526226" cy="225526"/>
      </dsp:txXfrm>
    </dsp:sp>
    <dsp:sp modelId="{06574A6A-6531-4C60-83FF-C07A42810A0C}">
      <dsp:nvSpPr>
        <dsp:cNvPr id="0" name=""/>
        <dsp:cNvSpPr/>
      </dsp:nvSpPr>
      <dsp:spPr>
        <a:xfrm rot="5400000">
          <a:off x="1951008" y="-758323"/>
          <a:ext cx="488638" cy="3338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Date of Claim</a:t>
          </a:r>
        </a:p>
      </dsp:txBody>
      <dsp:txXfrm rot="-5400000">
        <a:off x="526227" y="690311"/>
        <a:ext cx="3314349" cy="440932"/>
      </dsp:txXfrm>
    </dsp:sp>
    <dsp:sp modelId="{270ACFC6-F7BE-4D2D-906D-79D6327E2A35}">
      <dsp:nvSpPr>
        <dsp:cNvPr id="0" name=""/>
        <dsp:cNvSpPr/>
      </dsp:nvSpPr>
      <dsp:spPr>
        <a:xfrm rot="5400000">
          <a:off x="-112762" y="1444134"/>
          <a:ext cx="751752" cy="526226"/>
        </a:xfrm>
        <a:prstGeom prst="chevron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Lesson</a:t>
          </a:r>
        </a:p>
      </dsp:txBody>
      <dsp:txXfrm rot="-5400000">
        <a:off x="1" y="1594484"/>
        <a:ext cx="526226" cy="225526"/>
      </dsp:txXfrm>
    </dsp:sp>
    <dsp:sp modelId="{FE2145CD-C32D-4AA3-9E18-B3D7CA84DF83}">
      <dsp:nvSpPr>
        <dsp:cNvPr id="0" name=""/>
        <dsp:cNvSpPr/>
      </dsp:nvSpPr>
      <dsp:spPr>
        <a:xfrm rot="5400000">
          <a:off x="1951008" y="-93410"/>
          <a:ext cx="488638" cy="3338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End Products (EP) Codes</a:t>
          </a:r>
        </a:p>
      </dsp:txBody>
      <dsp:txXfrm rot="-5400000">
        <a:off x="526227" y="1355224"/>
        <a:ext cx="3314349" cy="440932"/>
      </dsp:txXfrm>
    </dsp:sp>
    <dsp:sp modelId="{C5CADBC7-E5B7-436E-8D49-1F52974B232A}">
      <dsp:nvSpPr>
        <dsp:cNvPr id="0" name=""/>
        <dsp:cNvSpPr/>
      </dsp:nvSpPr>
      <dsp:spPr>
        <a:xfrm rot="5400000">
          <a:off x="-112762" y="2109047"/>
          <a:ext cx="751752" cy="526226"/>
        </a:xfrm>
        <a:prstGeom prst="chevron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Lesson</a:t>
          </a:r>
        </a:p>
      </dsp:txBody>
      <dsp:txXfrm rot="-5400000">
        <a:off x="1" y="2259397"/>
        <a:ext cx="526226" cy="225526"/>
      </dsp:txXfrm>
    </dsp:sp>
    <dsp:sp modelId="{EAE55121-A129-4FE4-9DEF-FB165806C6A2}">
      <dsp:nvSpPr>
        <dsp:cNvPr id="0" name=""/>
        <dsp:cNvSpPr/>
      </dsp:nvSpPr>
      <dsp:spPr>
        <a:xfrm rot="5400000">
          <a:off x="1951008" y="571503"/>
          <a:ext cx="488638" cy="3338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Establish a Claim (CEST)</a:t>
          </a:r>
        </a:p>
      </dsp:txBody>
      <dsp:txXfrm rot="-5400000">
        <a:off x="526227" y="2020138"/>
        <a:ext cx="3314349" cy="440932"/>
      </dsp:txXfrm>
    </dsp:sp>
    <dsp:sp modelId="{1C81DD3A-AD67-44B2-96F7-8B3DF2A79EB4}">
      <dsp:nvSpPr>
        <dsp:cNvPr id="0" name=""/>
        <dsp:cNvSpPr/>
      </dsp:nvSpPr>
      <dsp:spPr>
        <a:xfrm rot="5400000">
          <a:off x="-112762" y="2773961"/>
          <a:ext cx="751752" cy="526226"/>
        </a:xfrm>
        <a:prstGeom prst="chevron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Lesson</a:t>
          </a:r>
        </a:p>
      </dsp:txBody>
      <dsp:txXfrm rot="-5400000">
        <a:off x="1" y="2924311"/>
        <a:ext cx="526226" cy="225526"/>
      </dsp:txXfrm>
    </dsp:sp>
    <dsp:sp modelId="{7BDC049B-F133-4C71-872D-4E8F8C1C3C12}">
      <dsp:nvSpPr>
        <dsp:cNvPr id="0" name=""/>
        <dsp:cNvSpPr/>
      </dsp:nvSpPr>
      <dsp:spPr>
        <a:xfrm rot="5400000">
          <a:off x="1951008" y="1236416"/>
          <a:ext cx="488638" cy="3338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Types of Claims and Priority Processing</a:t>
          </a:r>
        </a:p>
      </dsp:txBody>
      <dsp:txXfrm rot="-5400000">
        <a:off x="526227" y="2685051"/>
        <a:ext cx="3314349" cy="440932"/>
      </dsp:txXfrm>
    </dsp:sp>
    <dsp:sp modelId="{EA6EA1E3-D19E-4FB6-AAF5-F36B0D632C0C}">
      <dsp:nvSpPr>
        <dsp:cNvPr id="0" name=""/>
        <dsp:cNvSpPr/>
      </dsp:nvSpPr>
      <dsp:spPr>
        <a:xfrm rot="5400000">
          <a:off x="-112762" y="3438874"/>
          <a:ext cx="751752" cy="526226"/>
        </a:xfrm>
        <a:prstGeom prst="chevron">
          <a:avLst/>
        </a:prstGeom>
        <a:gradFill rotWithShape="0">
          <a:gsLst>
            <a:gs pos="0">
              <a:schemeClr val="accent3">
                <a:hueOff val="9375220"/>
                <a:satOff val="-14067"/>
                <a:lumOff val="-2288"/>
                <a:alphaOff val="0"/>
                <a:shade val="51000"/>
                <a:satMod val="130000"/>
              </a:schemeClr>
            </a:gs>
            <a:gs pos="80000">
              <a:schemeClr val="accent3">
                <a:hueOff val="9375220"/>
                <a:satOff val="-14067"/>
                <a:lumOff val="-2288"/>
                <a:alphaOff val="0"/>
                <a:shade val="93000"/>
                <a:satMod val="130000"/>
              </a:schemeClr>
            </a:gs>
            <a:gs pos="100000">
              <a:schemeClr val="accent3">
                <a:hueOff val="9375220"/>
                <a:satOff val="-14067"/>
                <a:lumOff val="-22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Lesson</a:t>
          </a:r>
        </a:p>
      </dsp:txBody>
      <dsp:txXfrm rot="-5400000">
        <a:off x="1" y="3589224"/>
        <a:ext cx="526226" cy="225526"/>
      </dsp:txXfrm>
    </dsp:sp>
    <dsp:sp modelId="{3DDE7858-B955-414B-B897-297473D43CDA}">
      <dsp:nvSpPr>
        <dsp:cNvPr id="0" name=""/>
        <dsp:cNvSpPr/>
      </dsp:nvSpPr>
      <dsp:spPr>
        <a:xfrm rot="5400000">
          <a:off x="1951008" y="1901330"/>
          <a:ext cx="488638" cy="3338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375220"/>
              <a:satOff val="-14067"/>
              <a:lumOff val="-22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VA Representation and Third Party Authorization</a:t>
          </a:r>
        </a:p>
      </dsp:txBody>
      <dsp:txXfrm rot="-5400000">
        <a:off x="526227" y="3349965"/>
        <a:ext cx="3314349" cy="440932"/>
      </dsp:txXfrm>
    </dsp:sp>
    <dsp:sp modelId="{BED3C50B-45D7-4BE4-9DB8-DCA2CE07406F}">
      <dsp:nvSpPr>
        <dsp:cNvPr id="0" name=""/>
        <dsp:cNvSpPr/>
      </dsp:nvSpPr>
      <dsp:spPr>
        <a:xfrm rot="5400000">
          <a:off x="-112762" y="4103788"/>
          <a:ext cx="751752" cy="526226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Lesson</a:t>
          </a:r>
        </a:p>
      </dsp:txBody>
      <dsp:txXfrm rot="-5400000">
        <a:off x="1" y="4254138"/>
        <a:ext cx="526226" cy="225526"/>
      </dsp:txXfrm>
    </dsp:sp>
    <dsp:sp modelId="{49B82581-F94A-4E97-8AC9-758E9E0E23B0}">
      <dsp:nvSpPr>
        <dsp:cNvPr id="0" name=""/>
        <dsp:cNvSpPr/>
      </dsp:nvSpPr>
      <dsp:spPr>
        <a:xfrm rot="5400000">
          <a:off x="1951008" y="2566243"/>
          <a:ext cx="488638" cy="3338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Initial Screening and Claims Establishment Knowledge Check Prep</a:t>
          </a:r>
        </a:p>
      </dsp:txBody>
      <dsp:txXfrm rot="-5400000">
        <a:off x="526227" y="4014878"/>
        <a:ext cx="3314349" cy="4409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0697E-40E7-45E7-8D25-6D206AB4E451}">
      <dsp:nvSpPr>
        <dsp:cNvPr id="0" name=""/>
        <dsp:cNvSpPr/>
      </dsp:nvSpPr>
      <dsp:spPr>
        <a:xfrm rot="5400000">
          <a:off x="-112762" y="114307"/>
          <a:ext cx="751752" cy="52622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Lesson</a:t>
          </a:r>
        </a:p>
      </dsp:txBody>
      <dsp:txXfrm rot="-5400000">
        <a:off x="1" y="264657"/>
        <a:ext cx="526226" cy="225526"/>
      </dsp:txXfrm>
    </dsp:sp>
    <dsp:sp modelId="{F664CF99-9267-4085-B290-8CE75C180B46}">
      <dsp:nvSpPr>
        <dsp:cNvPr id="0" name=""/>
        <dsp:cNvSpPr/>
      </dsp:nvSpPr>
      <dsp:spPr>
        <a:xfrm rot="5400000">
          <a:off x="1951008" y="-1423237"/>
          <a:ext cx="488638" cy="3338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Initial Screening Policies for Applications</a:t>
          </a:r>
        </a:p>
      </dsp:txBody>
      <dsp:txXfrm rot="-5400000">
        <a:off x="526227" y="25397"/>
        <a:ext cx="3314349" cy="440932"/>
      </dsp:txXfrm>
    </dsp:sp>
    <dsp:sp modelId="{08E99D25-E57A-4E29-A32A-ED7DA266C4B7}">
      <dsp:nvSpPr>
        <dsp:cNvPr id="0" name=""/>
        <dsp:cNvSpPr/>
      </dsp:nvSpPr>
      <dsp:spPr>
        <a:xfrm rot="5400000">
          <a:off x="-112762" y="779220"/>
          <a:ext cx="751752" cy="526226"/>
        </a:xfrm>
        <a:prstGeom prst="chevron">
          <a:avLst/>
        </a:prstGeom>
        <a:gradFill rotWithShape="0">
          <a:gsLst>
            <a:gs pos="0">
              <a:schemeClr val="accent3">
                <a:hueOff val="1875044"/>
                <a:satOff val="-2813"/>
                <a:lumOff val="-458"/>
                <a:alphaOff val="0"/>
                <a:shade val="51000"/>
                <a:satMod val="130000"/>
              </a:schemeClr>
            </a:gs>
            <a:gs pos="80000">
              <a:schemeClr val="accent3">
                <a:hueOff val="1875044"/>
                <a:satOff val="-2813"/>
                <a:lumOff val="-458"/>
                <a:alphaOff val="0"/>
                <a:shade val="93000"/>
                <a:satMod val="130000"/>
              </a:schemeClr>
            </a:gs>
            <a:gs pos="100000">
              <a:schemeClr val="accent3">
                <a:hueOff val="1875044"/>
                <a:satOff val="-2813"/>
                <a:lumOff val="-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Lesson</a:t>
          </a:r>
        </a:p>
      </dsp:txBody>
      <dsp:txXfrm rot="-5400000">
        <a:off x="1" y="929570"/>
        <a:ext cx="526226" cy="225526"/>
      </dsp:txXfrm>
    </dsp:sp>
    <dsp:sp modelId="{06574A6A-6531-4C60-83FF-C07A42810A0C}">
      <dsp:nvSpPr>
        <dsp:cNvPr id="0" name=""/>
        <dsp:cNvSpPr/>
      </dsp:nvSpPr>
      <dsp:spPr>
        <a:xfrm rot="5400000">
          <a:off x="1951008" y="-758323"/>
          <a:ext cx="488638" cy="3338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Date of Claim</a:t>
          </a:r>
        </a:p>
      </dsp:txBody>
      <dsp:txXfrm rot="-5400000">
        <a:off x="526227" y="690311"/>
        <a:ext cx="3314349" cy="440932"/>
      </dsp:txXfrm>
    </dsp:sp>
    <dsp:sp modelId="{270ACFC6-F7BE-4D2D-906D-79D6327E2A35}">
      <dsp:nvSpPr>
        <dsp:cNvPr id="0" name=""/>
        <dsp:cNvSpPr/>
      </dsp:nvSpPr>
      <dsp:spPr>
        <a:xfrm rot="5400000">
          <a:off x="-112762" y="1444134"/>
          <a:ext cx="751752" cy="526226"/>
        </a:xfrm>
        <a:prstGeom prst="chevron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Lesson</a:t>
          </a:r>
        </a:p>
      </dsp:txBody>
      <dsp:txXfrm rot="-5400000">
        <a:off x="1" y="1594484"/>
        <a:ext cx="526226" cy="225526"/>
      </dsp:txXfrm>
    </dsp:sp>
    <dsp:sp modelId="{FE2145CD-C32D-4AA3-9E18-B3D7CA84DF83}">
      <dsp:nvSpPr>
        <dsp:cNvPr id="0" name=""/>
        <dsp:cNvSpPr/>
      </dsp:nvSpPr>
      <dsp:spPr>
        <a:xfrm rot="5400000">
          <a:off x="1951008" y="-93410"/>
          <a:ext cx="488638" cy="3338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End Products (EP) Codes</a:t>
          </a:r>
        </a:p>
      </dsp:txBody>
      <dsp:txXfrm rot="-5400000">
        <a:off x="526227" y="1355224"/>
        <a:ext cx="3314349" cy="440932"/>
      </dsp:txXfrm>
    </dsp:sp>
    <dsp:sp modelId="{C5CADBC7-E5B7-436E-8D49-1F52974B232A}">
      <dsp:nvSpPr>
        <dsp:cNvPr id="0" name=""/>
        <dsp:cNvSpPr/>
      </dsp:nvSpPr>
      <dsp:spPr>
        <a:xfrm rot="5400000">
          <a:off x="-112762" y="2109047"/>
          <a:ext cx="751752" cy="526226"/>
        </a:xfrm>
        <a:prstGeom prst="chevron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Lesson</a:t>
          </a:r>
        </a:p>
      </dsp:txBody>
      <dsp:txXfrm rot="-5400000">
        <a:off x="1" y="2259397"/>
        <a:ext cx="526226" cy="225526"/>
      </dsp:txXfrm>
    </dsp:sp>
    <dsp:sp modelId="{EAE55121-A129-4FE4-9DEF-FB165806C6A2}">
      <dsp:nvSpPr>
        <dsp:cNvPr id="0" name=""/>
        <dsp:cNvSpPr/>
      </dsp:nvSpPr>
      <dsp:spPr>
        <a:xfrm rot="5400000">
          <a:off x="1951008" y="571503"/>
          <a:ext cx="488638" cy="3338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Establish a Claim (CEST)</a:t>
          </a:r>
        </a:p>
      </dsp:txBody>
      <dsp:txXfrm rot="-5400000">
        <a:off x="526227" y="2020138"/>
        <a:ext cx="3314349" cy="440932"/>
      </dsp:txXfrm>
    </dsp:sp>
    <dsp:sp modelId="{1C81DD3A-AD67-44B2-96F7-8B3DF2A79EB4}">
      <dsp:nvSpPr>
        <dsp:cNvPr id="0" name=""/>
        <dsp:cNvSpPr/>
      </dsp:nvSpPr>
      <dsp:spPr>
        <a:xfrm rot="5400000">
          <a:off x="-112762" y="2773961"/>
          <a:ext cx="751752" cy="526226"/>
        </a:xfrm>
        <a:prstGeom prst="chevron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Lesson</a:t>
          </a:r>
        </a:p>
      </dsp:txBody>
      <dsp:txXfrm rot="-5400000">
        <a:off x="1" y="2924311"/>
        <a:ext cx="526226" cy="225526"/>
      </dsp:txXfrm>
    </dsp:sp>
    <dsp:sp modelId="{7BDC049B-F133-4C71-872D-4E8F8C1C3C12}">
      <dsp:nvSpPr>
        <dsp:cNvPr id="0" name=""/>
        <dsp:cNvSpPr/>
      </dsp:nvSpPr>
      <dsp:spPr>
        <a:xfrm rot="5400000">
          <a:off x="1951008" y="1236416"/>
          <a:ext cx="488638" cy="3338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Types of Claims and Priority Processing</a:t>
          </a:r>
        </a:p>
      </dsp:txBody>
      <dsp:txXfrm rot="-5400000">
        <a:off x="526227" y="2685051"/>
        <a:ext cx="3314349" cy="440932"/>
      </dsp:txXfrm>
    </dsp:sp>
    <dsp:sp modelId="{EA6EA1E3-D19E-4FB6-AAF5-F36B0D632C0C}">
      <dsp:nvSpPr>
        <dsp:cNvPr id="0" name=""/>
        <dsp:cNvSpPr/>
      </dsp:nvSpPr>
      <dsp:spPr>
        <a:xfrm rot="5400000">
          <a:off x="-112762" y="3438874"/>
          <a:ext cx="751752" cy="526226"/>
        </a:xfrm>
        <a:prstGeom prst="chevron">
          <a:avLst/>
        </a:prstGeom>
        <a:gradFill rotWithShape="0">
          <a:gsLst>
            <a:gs pos="0">
              <a:schemeClr val="accent3">
                <a:hueOff val="9375220"/>
                <a:satOff val="-14067"/>
                <a:lumOff val="-2288"/>
                <a:alphaOff val="0"/>
                <a:shade val="51000"/>
                <a:satMod val="130000"/>
              </a:schemeClr>
            </a:gs>
            <a:gs pos="80000">
              <a:schemeClr val="accent3">
                <a:hueOff val="9375220"/>
                <a:satOff val="-14067"/>
                <a:lumOff val="-2288"/>
                <a:alphaOff val="0"/>
                <a:shade val="93000"/>
                <a:satMod val="130000"/>
              </a:schemeClr>
            </a:gs>
            <a:gs pos="100000">
              <a:schemeClr val="accent3">
                <a:hueOff val="9375220"/>
                <a:satOff val="-14067"/>
                <a:lumOff val="-22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Lesson</a:t>
          </a:r>
        </a:p>
      </dsp:txBody>
      <dsp:txXfrm rot="-5400000">
        <a:off x="1" y="3589224"/>
        <a:ext cx="526226" cy="225526"/>
      </dsp:txXfrm>
    </dsp:sp>
    <dsp:sp modelId="{3DDE7858-B955-414B-B897-297473D43CDA}">
      <dsp:nvSpPr>
        <dsp:cNvPr id="0" name=""/>
        <dsp:cNvSpPr/>
      </dsp:nvSpPr>
      <dsp:spPr>
        <a:xfrm rot="5400000">
          <a:off x="1951008" y="1901330"/>
          <a:ext cx="488638" cy="3338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375220"/>
              <a:satOff val="-14067"/>
              <a:lumOff val="-22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VA Representation and Third Party Authorization</a:t>
          </a:r>
        </a:p>
      </dsp:txBody>
      <dsp:txXfrm rot="-5400000">
        <a:off x="526227" y="3349965"/>
        <a:ext cx="3314349" cy="440932"/>
      </dsp:txXfrm>
    </dsp:sp>
    <dsp:sp modelId="{BED3C50B-45D7-4BE4-9DB8-DCA2CE07406F}">
      <dsp:nvSpPr>
        <dsp:cNvPr id="0" name=""/>
        <dsp:cNvSpPr/>
      </dsp:nvSpPr>
      <dsp:spPr>
        <a:xfrm rot="5400000">
          <a:off x="-112762" y="4103788"/>
          <a:ext cx="751752" cy="526226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Lesson</a:t>
          </a:r>
        </a:p>
      </dsp:txBody>
      <dsp:txXfrm rot="-5400000">
        <a:off x="1" y="4254138"/>
        <a:ext cx="526226" cy="225526"/>
      </dsp:txXfrm>
    </dsp:sp>
    <dsp:sp modelId="{49B82581-F94A-4E97-8AC9-758E9E0E23B0}">
      <dsp:nvSpPr>
        <dsp:cNvPr id="0" name=""/>
        <dsp:cNvSpPr/>
      </dsp:nvSpPr>
      <dsp:spPr>
        <a:xfrm rot="5400000">
          <a:off x="1951008" y="2566243"/>
          <a:ext cx="488638" cy="3338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Initial Screening and Claims Establishment Knowledge Check Prep</a:t>
          </a:r>
        </a:p>
      </dsp:txBody>
      <dsp:txXfrm rot="-5400000">
        <a:off x="526227" y="4014878"/>
        <a:ext cx="3314349" cy="4409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0697E-40E7-45E7-8D25-6D206AB4E451}">
      <dsp:nvSpPr>
        <dsp:cNvPr id="0" name=""/>
        <dsp:cNvSpPr/>
      </dsp:nvSpPr>
      <dsp:spPr>
        <a:xfrm rot="5400000">
          <a:off x="-112762" y="114307"/>
          <a:ext cx="751752" cy="52622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Lesson</a:t>
          </a:r>
        </a:p>
      </dsp:txBody>
      <dsp:txXfrm rot="-5400000">
        <a:off x="1" y="264657"/>
        <a:ext cx="526226" cy="225526"/>
      </dsp:txXfrm>
    </dsp:sp>
    <dsp:sp modelId="{F664CF99-9267-4085-B290-8CE75C180B46}">
      <dsp:nvSpPr>
        <dsp:cNvPr id="0" name=""/>
        <dsp:cNvSpPr/>
      </dsp:nvSpPr>
      <dsp:spPr>
        <a:xfrm rot="5400000">
          <a:off x="1951008" y="-1423237"/>
          <a:ext cx="488638" cy="3338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Initial Screening Policies for Applications</a:t>
          </a:r>
          <a:endParaRPr lang="en-US" sz="1500" b="0" kern="1200" dirty="0"/>
        </a:p>
      </dsp:txBody>
      <dsp:txXfrm rot="-5400000">
        <a:off x="526227" y="25397"/>
        <a:ext cx="3314349" cy="440932"/>
      </dsp:txXfrm>
    </dsp:sp>
    <dsp:sp modelId="{08E99D25-E57A-4E29-A32A-ED7DA266C4B7}">
      <dsp:nvSpPr>
        <dsp:cNvPr id="0" name=""/>
        <dsp:cNvSpPr/>
      </dsp:nvSpPr>
      <dsp:spPr>
        <a:xfrm rot="5400000">
          <a:off x="-112762" y="779220"/>
          <a:ext cx="751752" cy="526226"/>
        </a:xfrm>
        <a:prstGeom prst="chevron">
          <a:avLst/>
        </a:prstGeom>
        <a:gradFill rotWithShape="0">
          <a:gsLst>
            <a:gs pos="0">
              <a:schemeClr val="accent3">
                <a:hueOff val="1875044"/>
                <a:satOff val="-2813"/>
                <a:lumOff val="-458"/>
                <a:alphaOff val="0"/>
                <a:shade val="51000"/>
                <a:satMod val="130000"/>
              </a:schemeClr>
            </a:gs>
            <a:gs pos="80000">
              <a:schemeClr val="accent3">
                <a:hueOff val="1875044"/>
                <a:satOff val="-2813"/>
                <a:lumOff val="-458"/>
                <a:alphaOff val="0"/>
                <a:shade val="93000"/>
                <a:satMod val="130000"/>
              </a:schemeClr>
            </a:gs>
            <a:gs pos="100000">
              <a:schemeClr val="accent3">
                <a:hueOff val="1875044"/>
                <a:satOff val="-2813"/>
                <a:lumOff val="-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Lesson</a:t>
          </a:r>
        </a:p>
      </dsp:txBody>
      <dsp:txXfrm rot="-5400000">
        <a:off x="1" y="929570"/>
        <a:ext cx="526226" cy="225526"/>
      </dsp:txXfrm>
    </dsp:sp>
    <dsp:sp modelId="{06574A6A-6531-4C60-83FF-C07A42810A0C}">
      <dsp:nvSpPr>
        <dsp:cNvPr id="0" name=""/>
        <dsp:cNvSpPr/>
      </dsp:nvSpPr>
      <dsp:spPr>
        <a:xfrm rot="5400000">
          <a:off x="1951008" y="-758323"/>
          <a:ext cx="488638" cy="3338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Date of Claim</a:t>
          </a:r>
        </a:p>
      </dsp:txBody>
      <dsp:txXfrm rot="-5400000">
        <a:off x="526227" y="690311"/>
        <a:ext cx="3314349" cy="440932"/>
      </dsp:txXfrm>
    </dsp:sp>
    <dsp:sp modelId="{270ACFC6-F7BE-4D2D-906D-79D6327E2A35}">
      <dsp:nvSpPr>
        <dsp:cNvPr id="0" name=""/>
        <dsp:cNvSpPr/>
      </dsp:nvSpPr>
      <dsp:spPr>
        <a:xfrm rot="5400000">
          <a:off x="-112762" y="1444134"/>
          <a:ext cx="751752" cy="526226"/>
        </a:xfrm>
        <a:prstGeom prst="chevron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Lesson</a:t>
          </a:r>
        </a:p>
      </dsp:txBody>
      <dsp:txXfrm rot="-5400000">
        <a:off x="1" y="1594484"/>
        <a:ext cx="526226" cy="225526"/>
      </dsp:txXfrm>
    </dsp:sp>
    <dsp:sp modelId="{FE2145CD-C32D-4AA3-9E18-B3D7CA84DF83}">
      <dsp:nvSpPr>
        <dsp:cNvPr id="0" name=""/>
        <dsp:cNvSpPr/>
      </dsp:nvSpPr>
      <dsp:spPr>
        <a:xfrm rot="5400000">
          <a:off x="1951008" y="-93410"/>
          <a:ext cx="488638" cy="3338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End Products (EP) Codes</a:t>
          </a:r>
        </a:p>
      </dsp:txBody>
      <dsp:txXfrm rot="-5400000">
        <a:off x="526227" y="1355224"/>
        <a:ext cx="3314349" cy="440932"/>
      </dsp:txXfrm>
    </dsp:sp>
    <dsp:sp modelId="{C5CADBC7-E5B7-436E-8D49-1F52974B232A}">
      <dsp:nvSpPr>
        <dsp:cNvPr id="0" name=""/>
        <dsp:cNvSpPr/>
      </dsp:nvSpPr>
      <dsp:spPr>
        <a:xfrm rot="5400000">
          <a:off x="-112762" y="2109047"/>
          <a:ext cx="751752" cy="526226"/>
        </a:xfrm>
        <a:prstGeom prst="chevron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Lesson</a:t>
          </a:r>
        </a:p>
      </dsp:txBody>
      <dsp:txXfrm rot="-5400000">
        <a:off x="1" y="2259397"/>
        <a:ext cx="526226" cy="225526"/>
      </dsp:txXfrm>
    </dsp:sp>
    <dsp:sp modelId="{EAE55121-A129-4FE4-9DEF-FB165806C6A2}">
      <dsp:nvSpPr>
        <dsp:cNvPr id="0" name=""/>
        <dsp:cNvSpPr/>
      </dsp:nvSpPr>
      <dsp:spPr>
        <a:xfrm rot="5400000">
          <a:off x="1951008" y="571503"/>
          <a:ext cx="488638" cy="3338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Establish a Claim (CEST)</a:t>
          </a:r>
        </a:p>
      </dsp:txBody>
      <dsp:txXfrm rot="-5400000">
        <a:off x="526227" y="2020138"/>
        <a:ext cx="3314349" cy="440932"/>
      </dsp:txXfrm>
    </dsp:sp>
    <dsp:sp modelId="{1C81DD3A-AD67-44B2-96F7-8B3DF2A79EB4}">
      <dsp:nvSpPr>
        <dsp:cNvPr id="0" name=""/>
        <dsp:cNvSpPr/>
      </dsp:nvSpPr>
      <dsp:spPr>
        <a:xfrm rot="5400000">
          <a:off x="-112762" y="2773961"/>
          <a:ext cx="751752" cy="526226"/>
        </a:xfrm>
        <a:prstGeom prst="chevron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Lesson</a:t>
          </a:r>
        </a:p>
      </dsp:txBody>
      <dsp:txXfrm rot="-5400000">
        <a:off x="1" y="2924311"/>
        <a:ext cx="526226" cy="225526"/>
      </dsp:txXfrm>
    </dsp:sp>
    <dsp:sp modelId="{7BDC049B-F133-4C71-872D-4E8F8C1C3C12}">
      <dsp:nvSpPr>
        <dsp:cNvPr id="0" name=""/>
        <dsp:cNvSpPr/>
      </dsp:nvSpPr>
      <dsp:spPr>
        <a:xfrm rot="5400000">
          <a:off x="1951008" y="1236416"/>
          <a:ext cx="488638" cy="3338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Types of Claims and Priority Processing</a:t>
          </a:r>
        </a:p>
      </dsp:txBody>
      <dsp:txXfrm rot="-5400000">
        <a:off x="526227" y="2685051"/>
        <a:ext cx="3314349" cy="440932"/>
      </dsp:txXfrm>
    </dsp:sp>
    <dsp:sp modelId="{EA6EA1E3-D19E-4FB6-AAF5-F36B0D632C0C}">
      <dsp:nvSpPr>
        <dsp:cNvPr id="0" name=""/>
        <dsp:cNvSpPr/>
      </dsp:nvSpPr>
      <dsp:spPr>
        <a:xfrm rot="5400000">
          <a:off x="-112762" y="3438874"/>
          <a:ext cx="751752" cy="526226"/>
        </a:xfrm>
        <a:prstGeom prst="chevron">
          <a:avLst/>
        </a:prstGeom>
        <a:gradFill rotWithShape="0">
          <a:gsLst>
            <a:gs pos="0">
              <a:schemeClr val="accent3">
                <a:hueOff val="9375220"/>
                <a:satOff val="-14067"/>
                <a:lumOff val="-2288"/>
                <a:alphaOff val="0"/>
                <a:shade val="51000"/>
                <a:satMod val="130000"/>
              </a:schemeClr>
            </a:gs>
            <a:gs pos="80000">
              <a:schemeClr val="accent3">
                <a:hueOff val="9375220"/>
                <a:satOff val="-14067"/>
                <a:lumOff val="-2288"/>
                <a:alphaOff val="0"/>
                <a:shade val="93000"/>
                <a:satMod val="130000"/>
              </a:schemeClr>
            </a:gs>
            <a:gs pos="100000">
              <a:schemeClr val="accent3">
                <a:hueOff val="9375220"/>
                <a:satOff val="-14067"/>
                <a:lumOff val="-22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Lesson</a:t>
          </a:r>
        </a:p>
      </dsp:txBody>
      <dsp:txXfrm rot="-5400000">
        <a:off x="1" y="3589224"/>
        <a:ext cx="526226" cy="225526"/>
      </dsp:txXfrm>
    </dsp:sp>
    <dsp:sp modelId="{3DDE7858-B955-414B-B897-297473D43CDA}">
      <dsp:nvSpPr>
        <dsp:cNvPr id="0" name=""/>
        <dsp:cNvSpPr/>
      </dsp:nvSpPr>
      <dsp:spPr>
        <a:xfrm rot="5400000">
          <a:off x="1951008" y="1901330"/>
          <a:ext cx="488638" cy="3338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VA Representation and Third Party Authorization</a:t>
          </a:r>
        </a:p>
      </dsp:txBody>
      <dsp:txXfrm rot="-5400000">
        <a:off x="526227" y="3349965"/>
        <a:ext cx="3314349" cy="440932"/>
      </dsp:txXfrm>
    </dsp:sp>
    <dsp:sp modelId="{BED3C50B-45D7-4BE4-9DB8-DCA2CE07406F}">
      <dsp:nvSpPr>
        <dsp:cNvPr id="0" name=""/>
        <dsp:cNvSpPr/>
      </dsp:nvSpPr>
      <dsp:spPr>
        <a:xfrm rot="5400000">
          <a:off x="-112762" y="4103788"/>
          <a:ext cx="751752" cy="526226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Lesson</a:t>
          </a:r>
        </a:p>
      </dsp:txBody>
      <dsp:txXfrm rot="-5400000">
        <a:off x="1" y="4254138"/>
        <a:ext cx="526226" cy="225526"/>
      </dsp:txXfrm>
    </dsp:sp>
    <dsp:sp modelId="{49B82581-F94A-4E97-8AC9-758E9E0E23B0}">
      <dsp:nvSpPr>
        <dsp:cNvPr id="0" name=""/>
        <dsp:cNvSpPr/>
      </dsp:nvSpPr>
      <dsp:spPr>
        <a:xfrm rot="5400000">
          <a:off x="1951008" y="2566243"/>
          <a:ext cx="488638" cy="33382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Initial Screening and Claims Establishment Knowledge Check Prep</a:t>
          </a:r>
        </a:p>
      </dsp:txBody>
      <dsp:txXfrm rot="-5400000">
        <a:off x="526227" y="4014878"/>
        <a:ext cx="3314349" cy="440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B50AC-D815-41F0-8A3F-D6DE23E37E99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7C2F3-B147-4374-861B-9393BDA236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677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9DCD669-B84C-461C-BB53-FF0867AC6EF9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3CECF49-2165-4CE7-B39E-10D80CF3C5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504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093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5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139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404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091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499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2520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497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879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339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532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103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14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21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303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225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16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 cap="none" spc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7CB0F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495800" y="6591100"/>
            <a:ext cx="2743200" cy="229001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10/28/16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09522"/>
            <a:ext cx="2133600" cy="21783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3FE40F6C-36E6-4965-9D21-698197C310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599182"/>
            <a:ext cx="4272643" cy="22900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z="1400" dirty="0"/>
              <a:t>Phase 5, Part 1(a):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2647307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602268"/>
            <a:ext cx="2133600" cy="21783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FE40F6C-36E6-4965-9D21-698197C310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91100"/>
            <a:ext cx="4272643" cy="229001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sz="1400" dirty="0">
                <a:solidFill>
                  <a:schemeClr val="bg1"/>
                </a:solidFill>
              </a:rPr>
              <a:t>Phase 5, Part 1(a): Knowledge Check Preparation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495800" y="6591100"/>
            <a:ext cx="2743200" cy="229001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sz="1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10/28/16</a:t>
            </a:r>
          </a:p>
        </p:txBody>
      </p:sp>
    </p:spTree>
    <p:extLst>
      <p:ext uri="{BB962C8B-B14F-4D97-AF65-F5344CB8AC3E}">
        <p14:creationId xmlns:p14="http://schemas.microsoft.com/office/powerpoint/2010/main" val="759924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602268"/>
            <a:ext cx="2133600" cy="21783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FE40F6C-36E6-4965-9D21-698197C310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91100"/>
            <a:ext cx="4272643" cy="229001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sz="1400" dirty="0">
                <a:solidFill>
                  <a:schemeClr val="bg1"/>
                </a:solidFill>
              </a:rPr>
              <a:t>Lesson Title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495800" y="6591100"/>
            <a:ext cx="2743200" cy="229001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sz="1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mm/</a:t>
            </a:r>
            <a:r>
              <a:rPr lang="en-US" dirty="0" err="1"/>
              <a:t>dd</a:t>
            </a:r>
            <a:r>
              <a:rPr lang="en-US" dirty="0"/>
              <a:t>/</a:t>
            </a:r>
            <a:r>
              <a:rPr lang="en-US" dirty="0" err="1"/>
              <a:t>yy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724400" y="1447800"/>
            <a:ext cx="4038600" cy="4572000"/>
          </a:xfrm>
        </p:spPr>
        <p:txBody>
          <a:bodyPr/>
          <a:lstStyle>
            <a:lvl2pPr marL="742950" indent="-285750"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37338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824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/>
          </p:cNvSpPr>
          <p:nvPr userDrawn="1"/>
        </p:nvSpPr>
        <p:spPr>
          <a:xfrm>
            <a:off x="460744" y="1117600"/>
            <a:ext cx="8261498" cy="5206999"/>
          </a:xfrm>
          <a:prstGeom prst="rect">
            <a:avLst/>
          </a:prstGeom>
          <a:solidFill>
            <a:srgbClr val="7CB0F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Arial" panose="020B0604020202020204" pitchFamily="34" charset="0"/>
              </a:rPr>
              <a:t>SCENARIO: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b="0" dirty="0">
              <a:latin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0374" y="1600200"/>
            <a:ext cx="8074025" cy="4495800"/>
          </a:xfrm>
        </p:spPr>
        <p:txBody>
          <a:bodyPr/>
          <a:lstStyle>
            <a:lvl2pPr marL="742950" indent="-285750"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602268"/>
            <a:ext cx="2133600" cy="331932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FE40F6C-36E6-4965-9D21-698197C310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91100"/>
            <a:ext cx="4272643" cy="229001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it-IT" sz="1400" dirty="0">
                <a:solidFill>
                  <a:schemeClr val="bg1"/>
                </a:solidFill>
              </a:rPr>
              <a:t>Lesson Title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495800" y="6591100"/>
            <a:ext cx="2743200" cy="229001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sz="1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mm/dd/yy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466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593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800" b="1" kern="1200" cap="none" spc="0">
          <a:ln w="3175" cmpd="sng">
            <a:noFill/>
            <a:prstDash val="solid"/>
          </a:ln>
          <a:solidFill>
            <a:srgbClr val="000066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24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9.sv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Phase 5, Part 1(a): Knowledge Check Preparation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PMC VSR Advanced Core Course</a:t>
            </a:r>
          </a:p>
          <a:p>
            <a:r>
              <a:rPr lang="en-US" b="1" dirty="0"/>
              <a:t>Phase 5: Stages of a Claim</a:t>
            </a:r>
          </a:p>
          <a:p>
            <a:r>
              <a:rPr lang="en-US" b="1" dirty="0"/>
              <a:t>Part 1: Determine Eligibility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551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EP Code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Define an  EP code.</a:t>
            </a:r>
          </a:p>
          <a:p>
            <a:r>
              <a:rPr lang="en-US" dirty="0"/>
              <a:t>Verify the EP code matches the type of claim.</a:t>
            </a:r>
          </a:p>
          <a:p>
            <a:r>
              <a:rPr lang="en-US" dirty="0"/>
              <a:t>Modify the EP code in VBMS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1(a):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2869538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Establish a Claim (CEST)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114800" cy="4525963"/>
          </a:xfrm>
        </p:spPr>
        <p:txBody>
          <a:bodyPr>
            <a:normAutofit fontScale="92500" lnSpcReduction="20000"/>
          </a:bodyPr>
          <a:lstStyle/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Results in an EP code and claim label assigned to pending claims</a:t>
            </a:r>
          </a:p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Supports the workload monitoring and management tool for the PMC</a:t>
            </a:r>
          </a:p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Facilitates proper control of pending workloads and appropriate work measurement credit</a:t>
            </a:r>
          </a:p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Substantiates staffing requirements and productive capacity</a:t>
            </a:r>
          </a:p>
          <a:p>
            <a:r>
              <a:rPr lang="en-US" dirty="0"/>
              <a:t>Facilitates formulation of the annual budget submission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1(a): Knowledge Check Preparation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49CCBAD-082B-472B-B0CD-364F2991A8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9387429"/>
              </p:ext>
            </p:extLst>
          </p:nvPr>
        </p:nvGraphicFramePr>
        <p:xfrm>
          <a:off x="4675414" y="1441831"/>
          <a:ext cx="3864429" cy="4744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30492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Establish a Claim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Recognize situations when a PMC VSR should CEST.</a:t>
            </a:r>
          </a:p>
          <a:p>
            <a:r>
              <a:rPr lang="en-US" dirty="0"/>
              <a:t>Select the correct system in which to CEST the claim.</a:t>
            </a:r>
          </a:p>
          <a:p>
            <a:r>
              <a:rPr lang="en-US" dirty="0"/>
              <a:t>Demonstrate the CEST process in VBMS and SHARE.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1(a):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33809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Claims and Priority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114800" cy="5029200"/>
          </a:xfrm>
        </p:spPr>
        <p:txBody>
          <a:bodyPr>
            <a:normAutofit/>
          </a:bodyPr>
          <a:lstStyle/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Some claims require special processing.</a:t>
            </a:r>
          </a:p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Flashes are person-specific indicators that represent an attribute, fact, or status that is unlikely to change.</a:t>
            </a:r>
          </a:p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Special issues are claim-specific indicators.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1(a): Knowledge Check Preparation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6CB828D-11DA-4579-AD20-C81153D72C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6788485"/>
              </p:ext>
            </p:extLst>
          </p:nvPr>
        </p:nvGraphicFramePr>
        <p:xfrm>
          <a:off x="4675414" y="1441831"/>
          <a:ext cx="3864429" cy="4744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369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Claims and Priority </a:t>
            </a:r>
            <a:br>
              <a:rPr lang="en-US" dirty="0"/>
            </a:br>
            <a:r>
              <a:rPr lang="en-US" dirty="0"/>
              <a:t>Processing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Define initial claims and supplemental claims</a:t>
            </a:r>
          </a:p>
          <a:p>
            <a:r>
              <a:rPr lang="en-US" dirty="0"/>
              <a:t>Confirm the special claim types</a:t>
            </a:r>
          </a:p>
          <a:p>
            <a:r>
              <a:rPr lang="en-US" dirty="0"/>
              <a:t>Check whether the correct prescribed form was received</a:t>
            </a:r>
          </a:p>
          <a:p>
            <a:r>
              <a:rPr lang="en-US" dirty="0"/>
              <a:t>Check whether an original claim was previously established</a:t>
            </a:r>
          </a:p>
          <a:p>
            <a:r>
              <a:rPr lang="en-US" dirty="0"/>
              <a:t>Check whether the original claim had a prior decision. </a:t>
            </a:r>
          </a:p>
          <a:p>
            <a:r>
              <a:rPr lang="en-US" dirty="0"/>
              <a:t>Check whether evidence received with supplemental claim is new and relevant evidence</a:t>
            </a:r>
          </a:p>
          <a:p>
            <a:r>
              <a:rPr lang="en-US" dirty="0"/>
              <a:t>Determine if an appeal or higher level review is pending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1(a):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2140495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 Representation and Third Party </a:t>
            </a:r>
            <a:br>
              <a:rPr lang="en-US" dirty="0"/>
            </a:br>
            <a:r>
              <a:rPr lang="en-US" dirty="0"/>
              <a:t>Authorization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9442"/>
            <a:ext cx="4114800" cy="4744322"/>
          </a:xfrm>
        </p:spPr>
        <p:txBody>
          <a:bodyPr>
            <a:noAutofit/>
          </a:bodyPr>
          <a:lstStyle/>
          <a:p>
            <a:pPr marL="0" lvl="0" indent="0" fontAlgn="base">
              <a:buNone/>
            </a:pPr>
            <a:r>
              <a:rPr lang="en-US" dirty="0"/>
              <a:t>All claimants have the right to representation before the Department of Veterans Affairs in claims affecting the payment of benefits or relief.</a:t>
            </a:r>
          </a:p>
          <a:p>
            <a:pPr marL="0" indent="0" fontAlgn="base">
              <a:buNone/>
            </a:pPr>
            <a:r>
              <a:rPr lang="en-US" dirty="0"/>
              <a:t>Types of POAs:</a:t>
            </a:r>
          </a:p>
          <a:p>
            <a:pPr fontAlgn="base"/>
            <a:r>
              <a:rPr lang="en-US" dirty="0"/>
              <a:t>Accredited</a:t>
            </a:r>
          </a:p>
          <a:p>
            <a:pPr lvl="1" fontAlgn="base"/>
            <a:r>
              <a:rPr lang="en-US" dirty="0"/>
              <a:t>VSO</a:t>
            </a:r>
          </a:p>
          <a:p>
            <a:pPr lvl="1" fontAlgn="base"/>
            <a:r>
              <a:rPr lang="en-US" dirty="0"/>
              <a:t>Claims Agent</a:t>
            </a:r>
          </a:p>
          <a:p>
            <a:pPr lvl="1" fontAlgn="base"/>
            <a:r>
              <a:rPr lang="en-US" dirty="0"/>
              <a:t>Attorney</a:t>
            </a:r>
          </a:p>
          <a:p>
            <a:pPr fontAlgn="base"/>
            <a:r>
              <a:rPr lang="en-US" dirty="0"/>
              <a:t>Non-licensed</a:t>
            </a:r>
          </a:p>
          <a:p>
            <a:pPr lvl="1" fontAlgn="base"/>
            <a:r>
              <a:rPr lang="en-US" dirty="0"/>
              <a:t>Any individual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1(a): Knowledge Check Preparation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02FC783-07F6-48F1-B3D1-4D769FD9F4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321734"/>
              </p:ext>
            </p:extLst>
          </p:nvPr>
        </p:nvGraphicFramePr>
        <p:xfrm>
          <a:off x="4675414" y="1441831"/>
          <a:ext cx="3864429" cy="4744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1302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 Representation and Third Party </a:t>
            </a:r>
            <a:br>
              <a:rPr lang="en-US" dirty="0"/>
            </a:br>
            <a:r>
              <a:rPr lang="en-US" dirty="0"/>
              <a:t>Authorization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Understand a claimant’s right to representation</a:t>
            </a:r>
          </a:p>
          <a:p>
            <a:pPr lvl="0"/>
            <a:r>
              <a:rPr lang="en-US" dirty="0"/>
              <a:t>Define POA</a:t>
            </a:r>
          </a:p>
          <a:p>
            <a:pPr lvl="0"/>
            <a:r>
              <a:rPr lang="en-US" dirty="0"/>
              <a:t>Understand the types of POAs</a:t>
            </a:r>
          </a:p>
          <a:p>
            <a:pPr lvl="0"/>
            <a:r>
              <a:rPr lang="en-US" dirty="0"/>
              <a:t>Know the authority of the representative</a:t>
            </a:r>
          </a:p>
          <a:p>
            <a:pPr lvl="0"/>
            <a:r>
              <a:rPr lang="en-US" dirty="0"/>
              <a:t>Review the POA forms</a:t>
            </a:r>
          </a:p>
          <a:p>
            <a:pPr lvl="0"/>
            <a:r>
              <a:rPr lang="en-US" dirty="0"/>
              <a:t>Modify VBMS with correct POA information.</a:t>
            </a:r>
          </a:p>
          <a:p>
            <a:pPr lvl="0"/>
            <a:r>
              <a:rPr lang="en-US" dirty="0"/>
              <a:t>Know the process for revoking and terminating representation</a:t>
            </a:r>
          </a:p>
          <a:p>
            <a:pPr lvl="0"/>
            <a:r>
              <a:rPr lang="en-US" dirty="0"/>
              <a:t>Understand the Third Party Authorization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1(a):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2494996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and Answer Clarification </a:t>
            </a:r>
          </a:p>
        </p:txBody>
      </p:sp>
      <p:pic>
        <p:nvPicPr>
          <p:cNvPr id="6" name="Content Placeholder 5" descr="This icon prompts you to ask trainees a discussion question or to ask trainees if they have any questions before proceeding with instruction.&#10;" title="Question Ico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53381"/>
            <a:ext cx="4114800" cy="4114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>
                <a:solidFill>
                  <a:schemeClr val="bg1"/>
                </a:solidFill>
              </a:rPr>
              <a:t>Phase 5, Part 1(a):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10/28/16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805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Phase 5, Part 1(a): Introduction to Pension Management Knowledge Check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1(a):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1611840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Check Preparation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1(a): Knowledge Check Preparation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BCE6F7D-58C1-420C-A5A0-E31E67DAF04B}"/>
              </a:ext>
            </a:extLst>
          </p:cNvPr>
          <p:cNvSpPr txBox="1">
            <a:spLocks/>
          </p:cNvSpPr>
          <p:nvPr/>
        </p:nvSpPr>
        <p:spPr>
          <a:xfrm>
            <a:off x="576453" y="1066800"/>
            <a:ext cx="78386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 cap="none" spc="0">
                <a:ln w="3175" cmpd="sng">
                  <a:noFill/>
                  <a:prstDash val="solid"/>
                </a:ln>
                <a:solidFill>
                  <a:srgbClr val="000066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4400" dirty="0">
                <a:solidFill>
                  <a:schemeClr val="tx1"/>
                </a:solidFill>
                <a:latin typeface="+mj-lt"/>
                <a:cs typeface="+mj-cs"/>
              </a:rPr>
              <a:t>Why It Matters!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2E27ED6-EDF6-4188-A0ED-71AECFD1F6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6921750"/>
              </p:ext>
            </p:extLst>
          </p:nvPr>
        </p:nvGraphicFramePr>
        <p:xfrm>
          <a:off x="576453" y="2692913"/>
          <a:ext cx="8229600" cy="3154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18141F2-E0A7-4282-8AD7-8AD1B5AA32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9578" y="6079516"/>
            <a:ext cx="3084843" cy="36579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2E32F7-0C9D-408B-B9AE-5AFCA6D0BB3B}"/>
              </a:ext>
            </a:extLst>
          </p:cNvPr>
          <p:cNvCxnSpPr>
            <a:cxnSpLocks/>
          </p:cNvCxnSpPr>
          <p:nvPr/>
        </p:nvCxnSpPr>
        <p:spPr>
          <a:xfrm>
            <a:off x="1866899" y="2368080"/>
            <a:ext cx="5410200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02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Check Preparation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Knowledge Check preparation will consist of the following: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dirty="0"/>
              <a:t>Lesson objectives review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dirty="0"/>
              <a:t>Practical exercise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1(a):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2835734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066800"/>
          </a:xfrm>
        </p:spPr>
        <p:txBody>
          <a:bodyPr/>
          <a:lstStyle/>
          <a:p>
            <a:r>
              <a:rPr lang="en-US"/>
              <a:t>Phase 5, Part 1(a) Lessons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602268"/>
            <a:ext cx="2133600" cy="217833"/>
          </a:xfrm>
        </p:spPr>
        <p:txBody>
          <a:bodyPr/>
          <a:lstStyle/>
          <a:p>
            <a:fld id="{3FE40F6C-36E6-4965-9D21-698197C3108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91100"/>
            <a:ext cx="4272643" cy="229001"/>
          </a:xfrm>
        </p:spPr>
        <p:txBody>
          <a:bodyPr/>
          <a:lstStyle/>
          <a:p>
            <a:r>
              <a:rPr lang="en-US" sz="1400">
                <a:solidFill>
                  <a:schemeClr val="bg1"/>
                </a:solidFill>
              </a:rPr>
              <a:t>Phase 5, Part 1(a):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7" name="Graphic 6" descr="Professor">
            <a:extLst>
              <a:ext uri="{FF2B5EF4-FFF2-40B4-BE49-F238E27FC236}">
                <a16:creationId xmlns:a16="http://schemas.microsoft.com/office/drawing/2014/main" id="{FDA0F9B1-0B0F-4D2C-9963-74FAE70DC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800" y="1295400"/>
            <a:ext cx="914400" cy="914400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5BEF674-383E-4D9B-A0D4-07DEAE882B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2211801"/>
              </p:ext>
            </p:extLst>
          </p:nvPr>
        </p:nvGraphicFramePr>
        <p:xfrm>
          <a:off x="4495800" y="1066800"/>
          <a:ext cx="4038600" cy="518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67764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Screening Policies for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114800" cy="4525963"/>
          </a:xfrm>
        </p:spPr>
        <p:txBody>
          <a:bodyPr>
            <a:normAutofit fontScale="92500" lnSpcReduction="10000"/>
          </a:bodyPr>
          <a:lstStyle/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During the initial screening process, the PMC VSR verifies whether the previous claims processor has processed the initial screening correctly and evaluates other aspects of the claim.</a:t>
            </a:r>
          </a:p>
          <a:p>
            <a:r>
              <a:rPr lang="en-US" dirty="0"/>
              <a:t>Recognizing whether the application for benefits is complete or incomplete is important so that VA can grant entitlement to benefits in a timely manner.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1(a): Knowledge Check Preparation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1C4DAEC2-3656-44E3-B356-3A4CE1E895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5794253"/>
              </p:ext>
            </p:extLst>
          </p:nvPr>
        </p:nvGraphicFramePr>
        <p:xfrm>
          <a:off x="4675414" y="1441831"/>
          <a:ext cx="3864429" cy="4744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D0A2A24-5599-4F3C-8C85-017AF5F443C2}"/>
              </a:ext>
            </a:extLst>
          </p:cNvPr>
          <p:cNvSpPr txBox="1"/>
          <p:nvPr/>
        </p:nvSpPr>
        <p:spPr>
          <a:xfrm>
            <a:off x="4928507" y="1044042"/>
            <a:ext cx="4011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3175" cmpd="sng">
                  <a:noFill/>
                  <a:prstDash val="solid"/>
                </a:ln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Phase 5, Part 1(a) Lessons: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53591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Screening Policies for Applications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Know the characteristics of a substantially complete application</a:t>
            </a:r>
          </a:p>
          <a:p>
            <a:pPr lvl="0"/>
            <a:r>
              <a:rPr lang="en-US" dirty="0"/>
              <a:t>Grasp the historic concept of informal claims</a:t>
            </a:r>
          </a:p>
          <a:p>
            <a:pPr lvl="0"/>
            <a:r>
              <a:rPr lang="en-US" dirty="0"/>
              <a:t>Understand the signature requirements for claimants</a:t>
            </a:r>
          </a:p>
          <a:p>
            <a:pPr lvl="0"/>
            <a:r>
              <a:rPr lang="en-US" dirty="0"/>
              <a:t>Understand the concept of prescribed forms</a:t>
            </a:r>
          </a:p>
          <a:p>
            <a:pPr lvl="0"/>
            <a:r>
              <a:rPr lang="en-US" dirty="0"/>
              <a:t>Recognize outdated and discontinued forms and know the process alerting claimants </a:t>
            </a:r>
          </a:p>
          <a:p>
            <a:pPr lvl="0"/>
            <a:r>
              <a:rPr lang="en-US" dirty="0"/>
              <a:t>Understand what classifies as an incomplete claim</a:t>
            </a:r>
          </a:p>
          <a:p>
            <a:pPr lvl="0"/>
            <a:r>
              <a:rPr lang="en-US" dirty="0"/>
              <a:t>Recognize the requirements for an Intent to File </a:t>
            </a:r>
          </a:p>
          <a:p>
            <a:r>
              <a:rPr lang="en-US" dirty="0"/>
              <a:t>Recognize the requirements for a Request For Application (RFA)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1(a):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104772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Date of Claim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71" y="1447800"/>
            <a:ext cx="4272643" cy="4953000"/>
          </a:xfrm>
        </p:spPr>
        <p:txBody>
          <a:bodyPr>
            <a:normAutofit fontScale="92500"/>
          </a:bodyPr>
          <a:lstStyle/>
          <a:p>
            <a:r>
              <a:rPr lang="en-US" dirty="0"/>
              <a:t>For claims establishment purposes, the DOC is the earliest date any VA facility received the claim.</a:t>
            </a:r>
          </a:p>
          <a:p>
            <a:r>
              <a:rPr lang="en-US" dirty="0"/>
              <a:t>Facilities approved to provide a DOC on documentation</a:t>
            </a:r>
          </a:p>
          <a:p>
            <a:pPr lvl="1"/>
            <a:r>
              <a:rPr lang="en-US" dirty="0"/>
              <a:t>Regional Office (RO)</a:t>
            </a:r>
          </a:p>
          <a:p>
            <a:pPr lvl="1"/>
            <a:r>
              <a:rPr lang="en-US" dirty="0"/>
              <a:t>Veterans Affairs Medical Center (VAMC)</a:t>
            </a:r>
          </a:p>
          <a:p>
            <a:pPr lvl="1"/>
            <a:r>
              <a:rPr lang="en-US" dirty="0"/>
              <a:t>Records Management Center (RMC)</a:t>
            </a:r>
          </a:p>
          <a:p>
            <a:pPr lvl="1"/>
            <a:r>
              <a:rPr lang="en-US" dirty="0"/>
              <a:t>Contracted scanning vendor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1(a): Knowledge Check Preparation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8B28799-421B-4140-AD07-93321AB7BB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4279459"/>
              </p:ext>
            </p:extLst>
          </p:nvPr>
        </p:nvGraphicFramePr>
        <p:xfrm>
          <a:off x="4675414" y="1441831"/>
          <a:ext cx="3864429" cy="4744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6945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Date of Claim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Confirm Date Of Claim (DOC) is correct</a:t>
            </a:r>
          </a:p>
          <a:p>
            <a:r>
              <a:rPr lang="en-US" dirty="0"/>
              <a:t>Define a DOC</a:t>
            </a:r>
          </a:p>
          <a:p>
            <a:r>
              <a:rPr lang="en-US" dirty="0"/>
              <a:t>Identify the date of receipt</a:t>
            </a:r>
          </a:p>
          <a:p>
            <a:r>
              <a:rPr lang="en-US" dirty="0"/>
              <a:t>Recognize exceptions to DOC</a:t>
            </a:r>
          </a:p>
          <a:p>
            <a:r>
              <a:rPr lang="en-US" dirty="0"/>
              <a:t>Determine if DOC is correct in the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1(a): Knowledge Check Preparation</a:t>
            </a:r>
          </a:p>
        </p:txBody>
      </p:sp>
    </p:spTree>
    <p:extLst>
      <p:ext uri="{BB962C8B-B14F-4D97-AF65-F5344CB8AC3E}">
        <p14:creationId xmlns:p14="http://schemas.microsoft.com/office/powerpoint/2010/main" val="83908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End Product (EP) Codes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114800" cy="4738353"/>
          </a:xfrm>
        </p:spPr>
        <p:txBody>
          <a:bodyPr>
            <a:normAutofit/>
          </a:bodyPr>
          <a:lstStyle/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The EP system is the primary workload monitoring and management tool</a:t>
            </a:r>
          </a:p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Each claim should be promptly placed under EP control</a:t>
            </a:r>
          </a:p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EP codes are three-digit numbers</a:t>
            </a:r>
          </a:p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Modifying an EP code involves using the pencil icon in VBMS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Phase 5, Part 1(a): Knowledge Check Preparation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21DE4E7-B38B-4494-9300-DDD53D9320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7596740"/>
              </p:ext>
            </p:extLst>
          </p:nvPr>
        </p:nvGraphicFramePr>
        <p:xfrm>
          <a:off x="4675414" y="1441831"/>
          <a:ext cx="3864429" cy="4744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860432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D1B2101C81B4FAAE93BAF8CBD5771" ma:contentTypeVersion="0" ma:contentTypeDescription="Create a new document." ma:contentTypeScope="" ma:versionID="f354e12e09db2adbc84ddcf777b4461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022916f55ab85163ee9a5069dec31d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FFBF52-CA27-49CE-BC0D-6472A767BE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1F1358-BEEC-4938-80C5-583AE22DB1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E589B4C-95E5-4A69-A5B6-12ACA6FFF17A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1247</Words>
  <Application>Microsoft Office PowerPoint</Application>
  <PresentationFormat>On-screen Show (4:3)</PresentationFormat>
  <Paragraphs>242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Courier New</vt:lpstr>
      <vt:lpstr>1_Office Theme</vt:lpstr>
      <vt:lpstr>Phase 5, Part 1(a): Knowledge Check Preparation</vt:lpstr>
      <vt:lpstr>Knowledge Check Preparation Overview</vt:lpstr>
      <vt:lpstr>Knowledge Check Preparation Overview</vt:lpstr>
      <vt:lpstr>Phase 5, Part 1(a) Lessons</vt:lpstr>
      <vt:lpstr>Initial Screening Policies for Applications</vt:lpstr>
      <vt:lpstr>Initial Screening Policies for Applications Objectives</vt:lpstr>
      <vt:lpstr>Date of Claim </vt:lpstr>
      <vt:lpstr>Date of Claim Objectives</vt:lpstr>
      <vt:lpstr>End Product (EP) Codes </vt:lpstr>
      <vt:lpstr>EP Code Objectives</vt:lpstr>
      <vt:lpstr>Establish a Claim (CEST)</vt:lpstr>
      <vt:lpstr>Establish a Claim Objectives</vt:lpstr>
      <vt:lpstr>Types of Claims and Priority Processing</vt:lpstr>
      <vt:lpstr>Types of Claims and Priority  Processing Objectives</vt:lpstr>
      <vt:lpstr>VA Representation and Third Party  Authorization</vt:lpstr>
      <vt:lpstr>VA Representation and Third Party  Authorization Objectives</vt:lpstr>
      <vt:lpstr>Question and Answer Clarification </vt:lpstr>
      <vt:lpstr>What’s Next?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5, Part 1(a): Knowledge Check Preparation</dc:title>
  <dc:subject>PMC VSR</dc:subject>
  <dc:creator>Department of Veterans Affairs, Veterans Benefits Administration, Pension Service, STAFF</dc:creator>
  <cp:lastModifiedBy>Kathy Poole</cp:lastModifiedBy>
  <cp:revision>5</cp:revision>
  <dcterms:created xsi:type="dcterms:W3CDTF">2020-03-18T17:51:29Z</dcterms:created>
  <dcterms:modified xsi:type="dcterms:W3CDTF">2020-04-02T18:25:55Z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</vt:lpwstr>
  </property>
  <property fmtid="{D5CDD505-2E9C-101B-9397-08002B2CF9AE}" pid="3" name="Type">
    <vt:lpwstr>Presentation</vt:lpwstr>
  </property>
</Properties>
</file>