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0.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4.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5.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6.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7.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8.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9.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30.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31.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32.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33.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34.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35.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notesSlides/notesSlide36.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7.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38.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39.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40.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4"/>
  </p:sldMasterIdLst>
  <p:notesMasterIdLst>
    <p:notesMasterId r:id="rId46"/>
  </p:notesMasterIdLst>
  <p:handoutMasterIdLst>
    <p:handoutMasterId r:id="rId47"/>
  </p:handoutMasterIdLst>
  <p:sldIdLst>
    <p:sldId id="256" r:id="rId5"/>
    <p:sldId id="311" r:id="rId6"/>
    <p:sldId id="263" r:id="rId7"/>
    <p:sldId id="267" r:id="rId8"/>
    <p:sldId id="317" r:id="rId9"/>
    <p:sldId id="257" r:id="rId10"/>
    <p:sldId id="262" r:id="rId11"/>
    <p:sldId id="261" r:id="rId12"/>
    <p:sldId id="316" r:id="rId13"/>
    <p:sldId id="287" r:id="rId14"/>
    <p:sldId id="286" r:id="rId15"/>
    <p:sldId id="288" r:id="rId16"/>
    <p:sldId id="318" r:id="rId17"/>
    <p:sldId id="289" r:id="rId18"/>
    <p:sldId id="319" r:id="rId19"/>
    <p:sldId id="315" r:id="rId20"/>
    <p:sldId id="266" r:id="rId21"/>
    <p:sldId id="278" r:id="rId22"/>
    <p:sldId id="279" r:id="rId23"/>
    <p:sldId id="280" r:id="rId24"/>
    <p:sldId id="293" r:id="rId25"/>
    <p:sldId id="295" r:id="rId26"/>
    <p:sldId id="296" r:id="rId27"/>
    <p:sldId id="298" r:id="rId28"/>
    <p:sldId id="299" r:id="rId29"/>
    <p:sldId id="300" r:id="rId30"/>
    <p:sldId id="302" r:id="rId31"/>
    <p:sldId id="303" r:id="rId32"/>
    <p:sldId id="304" r:id="rId33"/>
    <p:sldId id="305" r:id="rId34"/>
    <p:sldId id="306" r:id="rId35"/>
    <p:sldId id="314" r:id="rId36"/>
    <p:sldId id="281" r:id="rId37"/>
    <p:sldId id="282" r:id="rId38"/>
    <p:sldId id="283" r:id="rId39"/>
    <p:sldId id="313" r:id="rId40"/>
    <p:sldId id="308" r:id="rId41"/>
    <p:sldId id="290" r:id="rId42"/>
    <p:sldId id="309" r:id="rId43"/>
    <p:sldId id="310" r:id="rId44"/>
    <p:sldId id="307" r:id="rId45"/>
  </p:sldIdLst>
  <p:sldSz cx="9144000" cy="6858000" type="screen4x3"/>
  <p:notesSz cx="70104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0E61E04-2CAE-4DC5-8A22-6E5BC83AAB7F}">
          <p14:sldIdLst>
            <p14:sldId id="256"/>
            <p14:sldId id="311"/>
            <p14:sldId id="263"/>
            <p14:sldId id="267"/>
            <p14:sldId id="317"/>
            <p14:sldId id="257"/>
            <p14:sldId id="262"/>
            <p14:sldId id="261"/>
            <p14:sldId id="316"/>
            <p14:sldId id="287"/>
            <p14:sldId id="286"/>
            <p14:sldId id="288"/>
            <p14:sldId id="318"/>
            <p14:sldId id="289"/>
            <p14:sldId id="319"/>
            <p14:sldId id="315"/>
            <p14:sldId id="266"/>
            <p14:sldId id="278"/>
            <p14:sldId id="279"/>
            <p14:sldId id="280"/>
            <p14:sldId id="293"/>
            <p14:sldId id="295"/>
            <p14:sldId id="296"/>
            <p14:sldId id="298"/>
            <p14:sldId id="299"/>
            <p14:sldId id="300"/>
            <p14:sldId id="302"/>
            <p14:sldId id="303"/>
            <p14:sldId id="304"/>
            <p14:sldId id="305"/>
            <p14:sldId id="306"/>
            <p14:sldId id="314"/>
            <p14:sldId id="281"/>
            <p14:sldId id="282"/>
            <p14:sldId id="283"/>
            <p14:sldId id="313"/>
            <p14:sldId id="308"/>
            <p14:sldId id="290"/>
            <p14:sldId id="309"/>
            <p14:sldId id="310"/>
            <p14:sldId id="30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3260"/>
    <a:srgbClr val="004482"/>
    <a:srgbClr val="01375B"/>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3907" autoAdjust="0"/>
  </p:normalViewPr>
  <p:slideViewPr>
    <p:cSldViewPr>
      <p:cViewPr varScale="1">
        <p:scale>
          <a:sx n="106" d="100"/>
          <a:sy n="106" d="100"/>
        </p:scale>
        <p:origin x="1470"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8CAC9A0-F492-4868-B169-C251D49A2A13}" type="datetimeFigureOut">
              <a:rPr lang="en-US" smtClean="0"/>
              <a:t>8/17/2018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48FECB0-0D69-4D26-8839-AC42091B9344}" type="slidenum">
              <a:rPr lang="en-US" smtClean="0"/>
              <a:t>‹#›</a:t>
            </a:fld>
            <a:endParaRPr lang="en-US"/>
          </a:p>
        </p:txBody>
      </p:sp>
    </p:spTree>
    <p:extLst>
      <p:ext uri="{BB962C8B-B14F-4D97-AF65-F5344CB8AC3E}">
        <p14:creationId xmlns:p14="http://schemas.microsoft.com/office/powerpoint/2010/main" val="3645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extLst/>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extLst/>
          </a:lstStyle>
          <a:p>
            <a:fld id="{A8ADFD5B-A66C-449C-B6E8-FB716D07777D}" type="datetimeFigureOut">
              <a:rPr lang="en-US" smtClean="0"/>
              <a:pPr/>
              <a:t>8/17/2018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4224040831"/>
      </p:ext>
    </p:extLst>
  </p:cSld>
  <p:clrMap bg1="lt1" tx1="dk1" bg2="lt2" tx2="dk2" accent1="accent1" accent2="accent2" accent3="accent3" accent4="accent4" accent5="accent5" accent6="accent6" hlink="hlink" folHlink="folHlink"/>
  <p:notesStyle>
    <a:lvl1pPr marL="0" algn="l" rtl="0">
      <a:defRPr sz="1600" kern="1200">
        <a:solidFill>
          <a:schemeClr val="tx1"/>
        </a:solidFill>
        <a:latin typeface="+mn-lt"/>
        <a:ea typeface="+mn-ea"/>
        <a:cs typeface="+mn-cs"/>
      </a:defRPr>
    </a:lvl1pPr>
    <a:lvl2pPr marL="609585" algn="l" rtl="0">
      <a:defRPr sz="1600" kern="1200">
        <a:solidFill>
          <a:schemeClr val="tx1"/>
        </a:solidFill>
        <a:latin typeface="+mn-lt"/>
        <a:ea typeface="+mn-ea"/>
        <a:cs typeface="+mn-cs"/>
      </a:defRPr>
    </a:lvl2pPr>
    <a:lvl3pPr marL="1219170" algn="l" rtl="0">
      <a:defRPr sz="1600" kern="1200">
        <a:solidFill>
          <a:schemeClr val="tx1"/>
        </a:solidFill>
        <a:latin typeface="+mn-lt"/>
        <a:ea typeface="+mn-ea"/>
        <a:cs typeface="+mn-cs"/>
      </a:defRPr>
    </a:lvl3pPr>
    <a:lvl4pPr marL="1828754" algn="l" rtl="0">
      <a:defRPr sz="1600" kern="1200">
        <a:solidFill>
          <a:schemeClr val="tx1"/>
        </a:solidFill>
        <a:latin typeface="+mn-lt"/>
        <a:ea typeface="+mn-ea"/>
        <a:cs typeface="+mn-cs"/>
      </a:defRPr>
    </a:lvl4pPr>
    <a:lvl5pPr marL="2438339" algn="l" rtl="0">
      <a:defRPr sz="1600" kern="1200">
        <a:solidFill>
          <a:schemeClr val="tx1"/>
        </a:solidFill>
        <a:latin typeface="+mn-lt"/>
        <a:ea typeface="+mn-ea"/>
        <a:cs typeface="+mn-cs"/>
      </a:defRPr>
    </a:lvl5pPr>
    <a:lvl6pPr marL="3047924" algn="l" rtl="0">
      <a:defRPr sz="1600" kern="1200">
        <a:solidFill>
          <a:schemeClr val="tx1"/>
        </a:solidFill>
        <a:latin typeface="+mn-lt"/>
        <a:ea typeface="+mn-ea"/>
        <a:cs typeface="+mn-cs"/>
      </a:defRPr>
    </a:lvl6pPr>
    <a:lvl7pPr marL="3657509" algn="l" rtl="0">
      <a:defRPr sz="1600" kern="1200">
        <a:solidFill>
          <a:schemeClr val="tx1"/>
        </a:solidFill>
        <a:latin typeface="+mn-lt"/>
        <a:ea typeface="+mn-ea"/>
        <a:cs typeface="+mn-cs"/>
      </a:defRPr>
    </a:lvl7pPr>
    <a:lvl8pPr marL="4267093" algn="l" rtl="0">
      <a:defRPr sz="1600" kern="1200">
        <a:solidFill>
          <a:schemeClr val="tx1"/>
        </a:solidFill>
        <a:latin typeface="+mn-lt"/>
        <a:ea typeface="+mn-ea"/>
        <a:cs typeface="+mn-cs"/>
      </a:defRPr>
    </a:lvl8pPr>
    <a:lvl9pPr marL="4876678" algn="l" rtl="0">
      <a:defRPr sz="16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81100" y="696913"/>
            <a:ext cx="4648200" cy="3486150"/>
          </a:xfrm>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10</a:t>
            </a:fld>
            <a:endParaRPr lang="en-US"/>
          </a:p>
        </p:txBody>
      </p:sp>
    </p:spTree>
    <p:extLst>
      <p:ext uri="{BB962C8B-B14F-4D97-AF65-F5344CB8AC3E}">
        <p14:creationId xmlns:p14="http://schemas.microsoft.com/office/powerpoint/2010/main" val="1665989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11</a:t>
            </a:fld>
            <a:endParaRPr lang="en-US"/>
          </a:p>
        </p:txBody>
      </p:sp>
    </p:spTree>
    <p:extLst>
      <p:ext uri="{BB962C8B-B14F-4D97-AF65-F5344CB8AC3E}">
        <p14:creationId xmlns:p14="http://schemas.microsoft.com/office/powerpoint/2010/main" val="1665989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12</a:t>
            </a:fld>
            <a:endParaRPr lang="en-US"/>
          </a:p>
        </p:txBody>
      </p:sp>
    </p:spTree>
    <p:extLst>
      <p:ext uri="{BB962C8B-B14F-4D97-AF65-F5344CB8AC3E}">
        <p14:creationId xmlns:p14="http://schemas.microsoft.com/office/powerpoint/2010/main" val="1665989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13</a:t>
            </a:fld>
            <a:endParaRPr lang="en-US"/>
          </a:p>
        </p:txBody>
      </p:sp>
    </p:spTree>
    <p:extLst>
      <p:ext uri="{BB962C8B-B14F-4D97-AF65-F5344CB8AC3E}">
        <p14:creationId xmlns:p14="http://schemas.microsoft.com/office/powerpoint/2010/main" val="1665989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14</a:t>
            </a:fld>
            <a:endParaRPr lang="en-US"/>
          </a:p>
        </p:txBody>
      </p:sp>
    </p:spTree>
    <p:extLst>
      <p:ext uri="{BB962C8B-B14F-4D97-AF65-F5344CB8AC3E}">
        <p14:creationId xmlns:p14="http://schemas.microsoft.com/office/powerpoint/2010/main" val="1665989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15</a:t>
            </a:fld>
            <a:endParaRPr lang="en-US"/>
          </a:p>
        </p:txBody>
      </p:sp>
    </p:spTree>
    <p:extLst>
      <p:ext uri="{BB962C8B-B14F-4D97-AF65-F5344CB8AC3E}">
        <p14:creationId xmlns:p14="http://schemas.microsoft.com/office/powerpoint/2010/main" val="1665989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16</a:t>
            </a:fld>
            <a:endParaRPr lang="en-US"/>
          </a:p>
        </p:txBody>
      </p:sp>
    </p:spTree>
    <p:extLst>
      <p:ext uri="{BB962C8B-B14F-4D97-AF65-F5344CB8AC3E}">
        <p14:creationId xmlns:p14="http://schemas.microsoft.com/office/powerpoint/2010/main" val="2975435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17</a:t>
            </a:fld>
            <a:endParaRPr lang="en-US"/>
          </a:p>
        </p:txBody>
      </p:sp>
    </p:spTree>
    <p:extLst>
      <p:ext uri="{BB962C8B-B14F-4D97-AF65-F5344CB8AC3E}">
        <p14:creationId xmlns:p14="http://schemas.microsoft.com/office/powerpoint/2010/main" val="144721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18</a:t>
            </a:fld>
            <a:endParaRPr lang="en-US"/>
          </a:p>
        </p:txBody>
      </p:sp>
    </p:spTree>
    <p:extLst>
      <p:ext uri="{BB962C8B-B14F-4D97-AF65-F5344CB8AC3E}">
        <p14:creationId xmlns:p14="http://schemas.microsoft.com/office/powerpoint/2010/main" val="1023417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19</a:t>
            </a:fld>
            <a:endParaRPr lang="en-US"/>
          </a:p>
        </p:txBody>
      </p:sp>
    </p:spTree>
    <p:extLst>
      <p:ext uri="{BB962C8B-B14F-4D97-AF65-F5344CB8AC3E}">
        <p14:creationId xmlns:p14="http://schemas.microsoft.com/office/powerpoint/2010/main" val="3663579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a:t>
            </a:fld>
            <a:endParaRPr lang="en-US"/>
          </a:p>
        </p:txBody>
      </p:sp>
    </p:spTree>
    <p:extLst>
      <p:ext uri="{BB962C8B-B14F-4D97-AF65-F5344CB8AC3E}">
        <p14:creationId xmlns:p14="http://schemas.microsoft.com/office/powerpoint/2010/main" val="234653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20</a:t>
            </a:fld>
            <a:endParaRPr lang="en-US"/>
          </a:p>
        </p:txBody>
      </p:sp>
    </p:spTree>
    <p:extLst>
      <p:ext uri="{BB962C8B-B14F-4D97-AF65-F5344CB8AC3E}">
        <p14:creationId xmlns:p14="http://schemas.microsoft.com/office/powerpoint/2010/main" val="1841189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21</a:t>
            </a:fld>
            <a:endParaRPr lang="en-US"/>
          </a:p>
        </p:txBody>
      </p:sp>
    </p:spTree>
    <p:extLst>
      <p:ext uri="{BB962C8B-B14F-4D97-AF65-F5344CB8AC3E}">
        <p14:creationId xmlns:p14="http://schemas.microsoft.com/office/powerpoint/2010/main" val="144721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22</a:t>
            </a:fld>
            <a:endParaRPr lang="en-US"/>
          </a:p>
        </p:txBody>
      </p:sp>
    </p:spTree>
    <p:extLst>
      <p:ext uri="{BB962C8B-B14F-4D97-AF65-F5344CB8AC3E}">
        <p14:creationId xmlns:p14="http://schemas.microsoft.com/office/powerpoint/2010/main" val="1841189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23</a:t>
            </a:fld>
            <a:endParaRPr lang="en-US"/>
          </a:p>
        </p:txBody>
      </p:sp>
    </p:spTree>
    <p:extLst>
      <p:ext uri="{BB962C8B-B14F-4D97-AF65-F5344CB8AC3E}">
        <p14:creationId xmlns:p14="http://schemas.microsoft.com/office/powerpoint/2010/main" val="3663579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24</a:t>
            </a:fld>
            <a:endParaRPr lang="en-US"/>
          </a:p>
        </p:txBody>
      </p:sp>
    </p:spTree>
    <p:extLst>
      <p:ext uri="{BB962C8B-B14F-4D97-AF65-F5344CB8AC3E}">
        <p14:creationId xmlns:p14="http://schemas.microsoft.com/office/powerpoint/2010/main" val="1841189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25</a:t>
            </a:fld>
            <a:endParaRPr lang="en-US"/>
          </a:p>
        </p:txBody>
      </p:sp>
    </p:spTree>
    <p:extLst>
      <p:ext uri="{BB962C8B-B14F-4D97-AF65-F5344CB8AC3E}">
        <p14:creationId xmlns:p14="http://schemas.microsoft.com/office/powerpoint/2010/main" val="1841189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26</a:t>
            </a:fld>
            <a:endParaRPr lang="en-US"/>
          </a:p>
        </p:txBody>
      </p:sp>
    </p:spTree>
    <p:extLst>
      <p:ext uri="{BB962C8B-B14F-4D97-AF65-F5344CB8AC3E}">
        <p14:creationId xmlns:p14="http://schemas.microsoft.com/office/powerpoint/2010/main" val="1841189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27</a:t>
            </a:fld>
            <a:endParaRPr lang="en-US"/>
          </a:p>
        </p:txBody>
      </p:sp>
    </p:spTree>
    <p:extLst>
      <p:ext uri="{BB962C8B-B14F-4D97-AF65-F5344CB8AC3E}">
        <p14:creationId xmlns:p14="http://schemas.microsoft.com/office/powerpoint/2010/main" val="1841189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28</a:t>
            </a:fld>
            <a:endParaRPr lang="en-US"/>
          </a:p>
        </p:txBody>
      </p:sp>
    </p:spTree>
    <p:extLst>
      <p:ext uri="{BB962C8B-B14F-4D97-AF65-F5344CB8AC3E}">
        <p14:creationId xmlns:p14="http://schemas.microsoft.com/office/powerpoint/2010/main" val="1841189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29</a:t>
            </a:fld>
            <a:endParaRPr lang="en-US"/>
          </a:p>
        </p:txBody>
      </p:sp>
    </p:spTree>
    <p:extLst>
      <p:ext uri="{BB962C8B-B14F-4D97-AF65-F5344CB8AC3E}">
        <p14:creationId xmlns:p14="http://schemas.microsoft.com/office/powerpoint/2010/main" val="184118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3</a:t>
            </a:fld>
            <a:endParaRPr lang="en-US"/>
          </a:p>
        </p:txBody>
      </p:sp>
    </p:spTree>
    <p:extLst>
      <p:ext uri="{BB962C8B-B14F-4D97-AF65-F5344CB8AC3E}">
        <p14:creationId xmlns:p14="http://schemas.microsoft.com/office/powerpoint/2010/main" val="234653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30</a:t>
            </a:fld>
            <a:endParaRPr lang="en-US"/>
          </a:p>
        </p:txBody>
      </p:sp>
    </p:spTree>
    <p:extLst>
      <p:ext uri="{BB962C8B-B14F-4D97-AF65-F5344CB8AC3E}">
        <p14:creationId xmlns:p14="http://schemas.microsoft.com/office/powerpoint/2010/main" val="1841189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31</a:t>
            </a:fld>
            <a:endParaRPr lang="en-US"/>
          </a:p>
        </p:txBody>
      </p:sp>
    </p:spTree>
    <p:extLst>
      <p:ext uri="{BB962C8B-B14F-4D97-AF65-F5344CB8AC3E}">
        <p14:creationId xmlns:p14="http://schemas.microsoft.com/office/powerpoint/2010/main" val="1841189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32</a:t>
            </a:fld>
            <a:endParaRPr lang="en-US"/>
          </a:p>
        </p:txBody>
      </p:sp>
    </p:spTree>
    <p:extLst>
      <p:ext uri="{BB962C8B-B14F-4D97-AF65-F5344CB8AC3E}">
        <p14:creationId xmlns:p14="http://schemas.microsoft.com/office/powerpoint/2010/main" val="29754357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33</a:t>
            </a:fld>
            <a:endParaRPr lang="en-US"/>
          </a:p>
        </p:txBody>
      </p:sp>
    </p:spTree>
    <p:extLst>
      <p:ext uri="{BB962C8B-B14F-4D97-AF65-F5344CB8AC3E}">
        <p14:creationId xmlns:p14="http://schemas.microsoft.com/office/powerpoint/2010/main" val="2849431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34</a:t>
            </a:fld>
            <a:endParaRPr lang="en-US"/>
          </a:p>
        </p:txBody>
      </p:sp>
    </p:spTree>
    <p:extLst>
      <p:ext uri="{BB962C8B-B14F-4D97-AF65-F5344CB8AC3E}">
        <p14:creationId xmlns:p14="http://schemas.microsoft.com/office/powerpoint/2010/main" val="2482416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35</a:t>
            </a:fld>
            <a:endParaRPr lang="en-US"/>
          </a:p>
        </p:txBody>
      </p:sp>
    </p:spTree>
    <p:extLst>
      <p:ext uri="{BB962C8B-B14F-4D97-AF65-F5344CB8AC3E}">
        <p14:creationId xmlns:p14="http://schemas.microsoft.com/office/powerpoint/2010/main" val="171731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36</a:t>
            </a:fld>
            <a:endParaRPr lang="en-US"/>
          </a:p>
        </p:txBody>
      </p:sp>
    </p:spTree>
    <p:extLst>
      <p:ext uri="{BB962C8B-B14F-4D97-AF65-F5344CB8AC3E}">
        <p14:creationId xmlns:p14="http://schemas.microsoft.com/office/powerpoint/2010/main" val="2975435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37</a:t>
            </a:fld>
            <a:endParaRPr lang="en-US"/>
          </a:p>
        </p:txBody>
      </p:sp>
    </p:spTree>
    <p:extLst>
      <p:ext uri="{BB962C8B-B14F-4D97-AF65-F5344CB8AC3E}">
        <p14:creationId xmlns:p14="http://schemas.microsoft.com/office/powerpoint/2010/main" val="2975435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38</a:t>
            </a:fld>
            <a:endParaRPr lang="en-US"/>
          </a:p>
        </p:txBody>
      </p:sp>
    </p:spTree>
    <p:extLst>
      <p:ext uri="{BB962C8B-B14F-4D97-AF65-F5344CB8AC3E}">
        <p14:creationId xmlns:p14="http://schemas.microsoft.com/office/powerpoint/2010/main" val="2975435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39</a:t>
            </a:fld>
            <a:endParaRPr lang="en-US"/>
          </a:p>
        </p:txBody>
      </p:sp>
    </p:spTree>
    <p:extLst>
      <p:ext uri="{BB962C8B-B14F-4D97-AF65-F5344CB8AC3E}">
        <p14:creationId xmlns:p14="http://schemas.microsoft.com/office/powerpoint/2010/main" val="2975435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4</a:t>
            </a:fld>
            <a:endParaRPr lang="en-US"/>
          </a:p>
        </p:txBody>
      </p:sp>
    </p:spTree>
    <p:extLst>
      <p:ext uri="{BB962C8B-B14F-4D97-AF65-F5344CB8AC3E}">
        <p14:creationId xmlns:p14="http://schemas.microsoft.com/office/powerpoint/2010/main" val="38582250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40</a:t>
            </a:fld>
            <a:endParaRPr lang="en-US"/>
          </a:p>
        </p:txBody>
      </p:sp>
    </p:spTree>
    <p:extLst>
      <p:ext uri="{BB962C8B-B14F-4D97-AF65-F5344CB8AC3E}">
        <p14:creationId xmlns:p14="http://schemas.microsoft.com/office/powerpoint/2010/main" val="2975435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41</a:t>
            </a:fld>
            <a:endParaRPr lang="en-US"/>
          </a:p>
        </p:txBody>
      </p:sp>
    </p:spTree>
    <p:extLst>
      <p:ext uri="{BB962C8B-B14F-4D97-AF65-F5344CB8AC3E}">
        <p14:creationId xmlns:p14="http://schemas.microsoft.com/office/powerpoint/2010/main" val="297543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5</a:t>
            </a:fld>
            <a:endParaRPr lang="en-US"/>
          </a:p>
        </p:txBody>
      </p:sp>
    </p:spTree>
    <p:extLst>
      <p:ext uri="{BB962C8B-B14F-4D97-AF65-F5344CB8AC3E}">
        <p14:creationId xmlns:p14="http://schemas.microsoft.com/office/powerpoint/2010/main" val="297543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6</a:t>
            </a:fld>
            <a:endParaRPr lang="en-US"/>
          </a:p>
        </p:txBody>
      </p:sp>
    </p:spTree>
    <p:extLst>
      <p:ext uri="{BB962C8B-B14F-4D97-AF65-F5344CB8AC3E}">
        <p14:creationId xmlns:p14="http://schemas.microsoft.com/office/powerpoint/2010/main" val="1808985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7</a:t>
            </a:fld>
            <a:endParaRPr lang="en-US"/>
          </a:p>
        </p:txBody>
      </p:sp>
    </p:spTree>
    <p:extLst>
      <p:ext uri="{BB962C8B-B14F-4D97-AF65-F5344CB8AC3E}">
        <p14:creationId xmlns:p14="http://schemas.microsoft.com/office/powerpoint/2010/main" val="2911159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8</a:t>
            </a:fld>
            <a:endParaRPr lang="en-US"/>
          </a:p>
        </p:txBody>
      </p:sp>
    </p:spTree>
    <p:extLst>
      <p:ext uri="{BB962C8B-B14F-4D97-AF65-F5344CB8AC3E}">
        <p14:creationId xmlns:p14="http://schemas.microsoft.com/office/powerpoint/2010/main" val="1665989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5D3BF3-D352-46FC-8343-31F56E6730EA}" type="slidenum">
              <a:rPr lang="en-US" smtClean="0"/>
              <a:pPr/>
              <a:t>9</a:t>
            </a:fld>
            <a:endParaRPr lang="en-US"/>
          </a:p>
        </p:txBody>
      </p:sp>
    </p:spTree>
    <p:extLst>
      <p:ext uri="{BB962C8B-B14F-4D97-AF65-F5344CB8AC3E}">
        <p14:creationId xmlns:p14="http://schemas.microsoft.com/office/powerpoint/2010/main" val="2975435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72"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72" indent="0">
              <a:buNone/>
              <a:defRPr/>
            </a:lvl5pPr>
          </a:lstStyle>
          <a:p>
            <a:pPr lvl="0"/>
            <a:r>
              <a:rPr lang="en-US" dirty="0"/>
              <a:t>Date sub-title</a:t>
            </a:r>
          </a:p>
        </p:txBody>
      </p:sp>
    </p:spTree>
    <p:extLst>
      <p:ext uri="{BB962C8B-B14F-4D97-AF65-F5344CB8AC3E}">
        <p14:creationId xmlns:p14="http://schemas.microsoft.com/office/powerpoint/2010/main" val="2771044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chor="t">
            <a:normAutofit/>
          </a:bodyPr>
          <a:lstStyle>
            <a:lvl1pPr algn="ctr">
              <a:spcAft>
                <a:spcPts val="600"/>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87" indent="-108493">
              <a:spcBef>
                <a:spcPts val="0"/>
              </a:spcBef>
              <a:spcAft>
                <a:spcPts val="339"/>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79" indent="-108493">
              <a:spcBef>
                <a:spcPts val="0"/>
              </a:spcBef>
              <a:spcAft>
                <a:spcPts val="339"/>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72" indent="-108493">
              <a:spcBef>
                <a:spcPts val="0"/>
              </a:spcBef>
              <a:spcAft>
                <a:spcPts val="339"/>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65" indent="-108493">
              <a:spcBef>
                <a:spcPts val="0"/>
              </a:spcBef>
              <a:spcAft>
                <a:spcPts val="339"/>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9"/>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8F82E0A0-C266-4798-8C8F-B9F91E9DA37E}" type="slidenum">
              <a:rPr lang="en-US" smtClean="0"/>
              <a:pPr/>
              <a:t>‹#›</a:t>
            </a:fld>
            <a:endParaRPr lang="en-US" dirty="0"/>
          </a:p>
        </p:txBody>
      </p:sp>
    </p:spTree>
    <p:extLst>
      <p:ext uri="{BB962C8B-B14F-4D97-AF65-F5344CB8AC3E}">
        <p14:creationId xmlns:p14="http://schemas.microsoft.com/office/powerpoint/2010/main" val="79609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2885567"/>
            <a:ext cx="9144000" cy="1086867"/>
          </a:xfrm>
        </p:spPr>
        <p:txBody>
          <a:bodyPr anchor="t">
            <a:noAutofit/>
          </a:bodyPr>
          <a:lstStyle>
            <a:lvl1pPr algn="ctr">
              <a:spcAft>
                <a:spcPts val="451"/>
              </a:spcAft>
              <a:defRPr sz="7200" b="0">
                <a:solidFill>
                  <a:srgbClr val="1F497D"/>
                </a:solidFill>
              </a:defRPr>
            </a:lvl1pPr>
          </a:lstStyle>
          <a:p>
            <a:r>
              <a:rPr lang="en-US" dirty="0"/>
              <a:t>Questions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9"/>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8F82E0A0-C266-4798-8C8F-B9F91E9DA37E}" type="slidenum">
              <a:rPr lang="en-US" smtClean="0"/>
              <a:pPr/>
              <a:t>‹#›</a:t>
            </a:fld>
            <a:endParaRPr lang="en-US" dirty="0"/>
          </a:p>
        </p:txBody>
      </p:sp>
    </p:spTree>
    <p:extLst>
      <p:ext uri="{BB962C8B-B14F-4D97-AF65-F5344CB8AC3E}">
        <p14:creationId xmlns:p14="http://schemas.microsoft.com/office/powerpoint/2010/main" val="3433781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chor="t">
            <a:normAutofit/>
          </a:bodyPr>
          <a:lstStyle>
            <a:lvl1pPr algn="ctr">
              <a:spcAft>
                <a:spcPts val="600"/>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60731" indent="-160731">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18783" indent="-156267">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482192" indent="-163411">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611669" indent="-129478">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65" indent="-108493">
              <a:spcBef>
                <a:spcPts val="0"/>
              </a:spcBef>
              <a:spcAft>
                <a:spcPts val="339"/>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9"/>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8F82E0A0-C266-4798-8C8F-B9F91E9DA37E}" type="slidenum">
              <a:rPr lang="en-US" smtClean="0"/>
              <a:pPr/>
              <a:t>‹#›</a:t>
            </a:fld>
            <a:endParaRPr lang="en-US" dirty="0"/>
          </a:p>
        </p:txBody>
      </p:sp>
    </p:spTree>
    <p:extLst>
      <p:ext uri="{BB962C8B-B14F-4D97-AF65-F5344CB8AC3E}">
        <p14:creationId xmlns:p14="http://schemas.microsoft.com/office/powerpoint/2010/main" val="151589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8F82E0A0-C266-4798-8C8F-B9F91E9DA37E}" type="slidenum">
              <a:rPr lang="en-US" smtClean="0"/>
              <a:pPr/>
              <a:t>‹#›</a:t>
            </a:fld>
            <a:endParaRPr lang="en-US" dirty="0"/>
          </a:p>
        </p:txBody>
      </p:sp>
    </p:spTree>
    <p:extLst>
      <p:ext uri="{BB962C8B-B14F-4D97-AF65-F5344CB8AC3E}">
        <p14:creationId xmlns:p14="http://schemas.microsoft.com/office/powerpoint/2010/main" val="168147416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689208"/>
      </p:ext>
    </p:extLst>
  </p:cSld>
  <p:clrMapOvr>
    <a:masterClrMapping/>
  </p:clrMapOvr>
  <p:transition>
    <p:fade thruBlk="1"/>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t>Edit Master text styles</a:t>
            </a:r>
          </a:p>
        </p:txBody>
      </p:sp>
      <p:sp>
        <p:nvSpPr>
          <p:cNvPr id="4" name="Rectangle 10"/>
          <p:cNvSpPr>
            <a:spLocks noGrp="1" noChangeArrowheads="1"/>
          </p:cNvSpPr>
          <p:nvPr>
            <p:ph type="sldNum" sz="quarter" idx="10"/>
          </p:nvPr>
        </p:nvSpPr>
        <p:spPr>
          <a:ln/>
        </p:spPr>
        <p:txBody>
          <a:bodyPr/>
          <a:lstStyle>
            <a:lvl1pPr>
              <a:defRPr/>
            </a:lvl1pPr>
          </a:lstStyle>
          <a:p>
            <a:fld id="{8F82E0A0-C266-4798-8C8F-B9F91E9DA37E}" type="slidenum">
              <a:rPr lang="en-US" smtClean="0"/>
              <a:pPr/>
              <a:t>‹#›</a:t>
            </a:fld>
            <a:endParaRPr lang="en-US" dirty="0"/>
          </a:p>
        </p:txBody>
      </p:sp>
    </p:spTree>
    <p:extLst>
      <p:ext uri="{BB962C8B-B14F-4D97-AF65-F5344CB8AC3E}">
        <p14:creationId xmlns:p14="http://schemas.microsoft.com/office/powerpoint/2010/main" val="26934551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9"/>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0"/>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1"/>
            </p:custDataLst>
          </p:nvPr>
        </p:nvSpPr>
        <p:spPr>
          <a:xfrm>
            <a:off x="6931152" y="6601979"/>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8F82E0A0-C266-4798-8C8F-B9F91E9DA37E}" type="slidenum">
              <a:rPr lang="en-US" smtClean="0"/>
              <a:pPr/>
              <a:t>‹#›</a:t>
            </a:fld>
            <a:endParaRPr lang="en-US" dirty="0"/>
          </a:p>
        </p:txBody>
      </p:sp>
    </p:spTree>
    <p:extLst>
      <p:ext uri="{BB962C8B-B14F-4D97-AF65-F5344CB8AC3E}">
        <p14:creationId xmlns:p14="http://schemas.microsoft.com/office/powerpoint/2010/main" val="2412326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ftr="0" dt="0"/>
  <p:txStyles>
    <p:titleStyle>
      <a:lvl1pPr algn="ctr" defTabSz="216987"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87" rtl="0" eaLnBrk="1" latinLnBrk="0" hangingPunct="1">
        <a:spcBef>
          <a:spcPct val="20000"/>
        </a:spcBef>
        <a:buFont typeface="Arial" panose="020B0604020202020204" pitchFamily="34" charset="0"/>
        <a:buNone/>
        <a:defRPr sz="571" kern="1200">
          <a:solidFill>
            <a:schemeClr val="tx1"/>
          </a:solidFill>
          <a:latin typeface="Arial" panose="020B0604020202020204" pitchFamily="34" charset="0"/>
          <a:ea typeface="+mn-ea"/>
          <a:cs typeface="Arial" panose="020B0604020202020204" pitchFamily="34" charset="0"/>
        </a:defRPr>
      </a:lvl1pPr>
      <a:lvl2pPr marL="108493" indent="0" algn="l" defTabSz="216987" rtl="0" eaLnBrk="1" latinLnBrk="0" hangingPunct="1">
        <a:spcBef>
          <a:spcPct val="20000"/>
        </a:spcBef>
        <a:buFont typeface="Arial" panose="020B0604020202020204" pitchFamily="34" charset="0"/>
        <a:buNone/>
        <a:defRPr sz="571" b="0" i="0" u="none" kern="1200">
          <a:solidFill>
            <a:schemeClr val="tx1"/>
          </a:solidFill>
          <a:latin typeface="Arial" panose="020B0604020202020204" pitchFamily="34" charset="0"/>
          <a:ea typeface="+mn-ea"/>
          <a:cs typeface="Arial" panose="020B0604020202020204" pitchFamily="34" charset="0"/>
        </a:defRPr>
      </a:lvl2pPr>
      <a:lvl3pPr marL="216987" indent="0" algn="l" defTabSz="216987" rtl="0" eaLnBrk="1" latinLnBrk="0" hangingPunct="1">
        <a:spcBef>
          <a:spcPct val="20000"/>
        </a:spcBef>
        <a:buFont typeface="Arial" panose="020B0604020202020204" pitchFamily="34" charset="0"/>
        <a:buNone/>
        <a:defRPr sz="571" kern="1200">
          <a:solidFill>
            <a:schemeClr val="tx1"/>
          </a:solidFill>
          <a:latin typeface="Arial" panose="020B0604020202020204" pitchFamily="34" charset="0"/>
          <a:ea typeface="+mn-ea"/>
          <a:cs typeface="Arial" panose="020B0604020202020204" pitchFamily="34" charset="0"/>
        </a:defRPr>
      </a:lvl3pPr>
      <a:lvl4pPr marL="325479" indent="0" algn="l" defTabSz="216987" rtl="0" eaLnBrk="1" latinLnBrk="0" hangingPunct="1">
        <a:spcBef>
          <a:spcPct val="20000"/>
        </a:spcBef>
        <a:buFont typeface="Arial" panose="020B0604020202020204" pitchFamily="34" charset="0"/>
        <a:buNone/>
        <a:defRPr sz="571" kern="1200">
          <a:solidFill>
            <a:schemeClr val="tx1"/>
          </a:solidFill>
          <a:latin typeface="Arial" panose="020B0604020202020204" pitchFamily="34" charset="0"/>
          <a:ea typeface="+mn-ea"/>
          <a:cs typeface="Arial" panose="020B0604020202020204" pitchFamily="34" charset="0"/>
        </a:defRPr>
      </a:lvl4pPr>
      <a:lvl5pPr marL="433972" indent="0" algn="l" defTabSz="216987" rtl="0" eaLnBrk="1" latinLnBrk="0" hangingPunct="1">
        <a:spcBef>
          <a:spcPct val="20000"/>
        </a:spcBef>
        <a:buFont typeface="Arial" panose="020B0604020202020204" pitchFamily="34" charset="0"/>
        <a:buNone/>
        <a:defRPr sz="571" kern="1200">
          <a:solidFill>
            <a:schemeClr val="tx1"/>
          </a:solidFill>
          <a:latin typeface="Arial" panose="020B0604020202020204" pitchFamily="34" charset="0"/>
          <a:ea typeface="+mn-ea"/>
          <a:cs typeface="Arial" panose="020B0604020202020204" pitchFamily="34" charset="0"/>
        </a:defRPr>
      </a:lvl5pPr>
      <a:lvl6pPr marL="596712" indent="-54247" algn="l" defTabSz="216987"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05" indent="-54247" algn="l" defTabSz="216987"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698" indent="-54247" algn="l" defTabSz="216987"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192" indent="-54247" algn="l" defTabSz="216987"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87" rtl="0" eaLnBrk="1" latinLnBrk="0" hangingPunct="1">
        <a:defRPr sz="428" kern="1200">
          <a:solidFill>
            <a:schemeClr val="tx1"/>
          </a:solidFill>
          <a:latin typeface="+mn-lt"/>
          <a:ea typeface="+mn-ea"/>
          <a:cs typeface="+mn-cs"/>
        </a:defRPr>
      </a:lvl1pPr>
      <a:lvl2pPr marL="108493" algn="l" defTabSz="216987" rtl="0" eaLnBrk="1" latinLnBrk="0" hangingPunct="1">
        <a:defRPr sz="428" kern="1200">
          <a:solidFill>
            <a:schemeClr val="tx1"/>
          </a:solidFill>
          <a:latin typeface="+mn-lt"/>
          <a:ea typeface="+mn-ea"/>
          <a:cs typeface="+mn-cs"/>
        </a:defRPr>
      </a:lvl2pPr>
      <a:lvl3pPr marL="216987" algn="l" defTabSz="216987" rtl="0" eaLnBrk="1" latinLnBrk="0" hangingPunct="1">
        <a:defRPr sz="428" kern="1200">
          <a:solidFill>
            <a:schemeClr val="tx1"/>
          </a:solidFill>
          <a:latin typeface="+mn-lt"/>
          <a:ea typeface="+mn-ea"/>
          <a:cs typeface="+mn-cs"/>
        </a:defRPr>
      </a:lvl3pPr>
      <a:lvl4pPr marL="325479" algn="l" defTabSz="216987" rtl="0" eaLnBrk="1" latinLnBrk="0" hangingPunct="1">
        <a:defRPr sz="428" kern="1200">
          <a:solidFill>
            <a:schemeClr val="tx1"/>
          </a:solidFill>
          <a:latin typeface="+mn-lt"/>
          <a:ea typeface="+mn-ea"/>
          <a:cs typeface="+mn-cs"/>
        </a:defRPr>
      </a:lvl4pPr>
      <a:lvl5pPr marL="433972" algn="l" defTabSz="216987" rtl="0" eaLnBrk="1" latinLnBrk="0" hangingPunct="1">
        <a:defRPr sz="428" kern="1200">
          <a:solidFill>
            <a:schemeClr val="tx1"/>
          </a:solidFill>
          <a:latin typeface="+mn-lt"/>
          <a:ea typeface="+mn-ea"/>
          <a:cs typeface="+mn-cs"/>
        </a:defRPr>
      </a:lvl5pPr>
      <a:lvl6pPr marL="542465" algn="l" defTabSz="216987" rtl="0" eaLnBrk="1" latinLnBrk="0" hangingPunct="1">
        <a:defRPr sz="428" kern="1200">
          <a:solidFill>
            <a:schemeClr val="tx1"/>
          </a:solidFill>
          <a:latin typeface="+mn-lt"/>
          <a:ea typeface="+mn-ea"/>
          <a:cs typeface="+mn-cs"/>
        </a:defRPr>
      </a:lvl6pPr>
      <a:lvl7pPr marL="650958" algn="l" defTabSz="216987" rtl="0" eaLnBrk="1" latinLnBrk="0" hangingPunct="1">
        <a:defRPr sz="428" kern="1200">
          <a:solidFill>
            <a:schemeClr val="tx1"/>
          </a:solidFill>
          <a:latin typeface="+mn-lt"/>
          <a:ea typeface="+mn-ea"/>
          <a:cs typeface="+mn-cs"/>
        </a:defRPr>
      </a:lvl7pPr>
      <a:lvl8pPr marL="759452" algn="l" defTabSz="216987" rtl="0" eaLnBrk="1" latinLnBrk="0" hangingPunct="1">
        <a:defRPr sz="428" kern="1200">
          <a:solidFill>
            <a:schemeClr val="tx1"/>
          </a:solidFill>
          <a:latin typeface="+mn-lt"/>
          <a:ea typeface="+mn-ea"/>
          <a:cs typeface="+mn-cs"/>
        </a:defRPr>
      </a:lvl8pPr>
      <a:lvl9pPr marL="867945" algn="l" defTabSz="216987"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49.xml"/></Relationships>
</file>

<file path=ppt/slides/_rels/slide1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tags" Target="../tags/tag53.xml"/></Relationships>
</file>

<file path=ppt/slides/_rels/slide1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tags" Target="../tags/tag60.xml"/></Relationships>
</file>

<file path=ppt/slides/_rels/slide15.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notesSlide" Target="../notesSlides/notesSlide15.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8.xml"/><Relationship Id="rId7" Type="http://schemas.openxmlformats.org/officeDocument/2006/relationships/image" Target="../media/image3.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17.xml"/><Relationship Id="rId5" Type="http://schemas.openxmlformats.org/officeDocument/2006/relationships/slideLayout" Target="../slideLayouts/slideLayout4.xml"/><Relationship Id="rId4" Type="http://schemas.openxmlformats.org/officeDocument/2006/relationships/tags" Target="../tags/tag69.xml"/></Relationships>
</file>

<file path=ppt/slides/_rels/slide18.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5.png"/><Relationship Id="rId5" Type="http://schemas.openxmlformats.org/officeDocument/2006/relationships/notesSlide" Target="../notesSlides/notesSlide18.xm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19.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6.png"/><Relationship Id="rId5" Type="http://schemas.openxmlformats.org/officeDocument/2006/relationships/notesSlide" Target="../notesSlides/notesSlide20.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81.xml"/><Relationship Id="rId7" Type="http://schemas.openxmlformats.org/officeDocument/2006/relationships/image" Target="../media/image3.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21.xml"/><Relationship Id="rId5" Type="http://schemas.openxmlformats.org/officeDocument/2006/relationships/slideLayout" Target="../slideLayouts/slideLayout4.xml"/><Relationship Id="rId4" Type="http://schemas.openxmlformats.org/officeDocument/2006/relationships/tags" Target="../tags/tag82.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85.xml"/><Relationship Id="rId7" Type="http://schemas.openxmlformats.org/officeDocument/2006/relationships/notesSlide" Target="../notesSlides/notesSlide22.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4.xml"/><Relationship Id="rId5" Type="http://schemas.openxmlformats.org/officeDocument/2006/relationships/tags" Target="../tags/tag87.xml"/><Relationship Id="rId4" Type="http://schemas.openxmlformats.org/officeDocument/2006/relationships/tags" Target="../tags/tag86.xml"/><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10.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23.xml"/><Relationship Id="rId5" Type="http://schemas.openxmlformats.org/officeDocument/2006/relationships/slideLayout" Target="../slideLayouts/slideLayout4.xml"/><Relationship Id="rId4" Type="http://schemas.openxmlformats.org/officeDocument/2006/relationships/tags" Target="../tags/tag91.xml"/></Relationships>
</file>

<file path=ppt/slides/_rels/slide24.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11.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24.xml"/><Relationship Id="rId5" Type="http://schemas.openxmlformats.org/officeDocument/2006/relationships/slideLayout" Target="../slideLayouts/slideLayout4.xml"/><Relationship Id="rId4" Type="http://schemas.openxmlformats.org/officeDocument/2006/relationships/tags" Target="../tags/tag95.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98.xml"/><Relationship Id="rId7" Type="http://schemas.openxmlformats.org/officeDocument/2006/relationships/slideLayout" Target="../slideLayouts/slideLayout4.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13.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notesSlide" Target="../notesSlides/notesSlide26.xml"/><Relationship Id="rId5" Type="http://schemas.openxmlformats.org/officeDocument/2006/relationships/slideLayout" Target="../slideLayouts/slideLayout4.xml"/><Relationship Id="rId4" Type="http://schemas.openxmlformats.org/officeDocument/2006/relationships/tags" Target="../tags/tag105.xml"/></Relationships>
</file>

<file path=ppt/slides/_rels/slide27.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27.xml"/><Relationship Id="rId5" Type="http://schemas.openxmlformats.org/officeDocument/2006/relationships/slideLayout" Target="../slideLayouts/slideLayout4.xml"/><Relationship Id="rId4" Type="http://schemas.openxmlformats.org/officeDocument/2006/relationships/tags" Target="../tags/tag109.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112.xml"/><Relationship Id="rId7" Type="http://schemas.openxmlformats.org/officeDocument/2006/relationships/slideLayout" Target="../slideLayouts/slideLayout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9"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18.xml"/><Relationship Id="rId7" Type="http://schemas.openxmlformats.org/officeDocument/2006/relationships/notesSlide" Target="../notesSlides/notesSlide29.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Layout" Target="../slideLayouts/slideLayout4.xml"/><Relationship Id="rId5" Type="http://schemas.openxmlformats.org/officeDocument/2006/relationships/tags" Target="../tags/tag120.xml"/><Relationship Id="rId4" Type="http://schemas.openxmlformats.org/officeDocument/2006/relationships/tags" Target="../tags/tag119.xml"/></Relationships>
</file>

<file path=ppt/slides/_rels/slide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16.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notesSlide" Target="../notesSlides/notesSlide30.xml"/><Relationship Id="rId5" Type="http://schemas.openxmlformats.org/officeDocument/2006/relationships/slideLayout" Target="../slideLayouts/slideLayout4.xml"/><Relationship Id="rId4" Type="http://schemas.openxmlformats.org/officeDocument/2006/relationships/tags" Target="../tags/tag124.xml"/></Relationships>
</file>

<file path=ppt/slides/_rels/slide31.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17.png"/><Relationship Id="rId5" Type="http://schemas.openxmlformats.org/officeDocument/2006/relationships/notesSlide" Target="../notesSlides/notesSlide31.xml"/><Relationship Id="rId4"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133.xml"/></Relationships>
</file>

<file path=ppt/slides/_rels/slide34.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137.xml"/></Relationships>
</file>

<file path=ppt/slides/_rels/slide35.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18.png"/><Relationship Id="rId5" Type="http://schemas.openxmlformats.org/officeDocument/2006/relationships/notesSlide" Target="../notesSlides/notesSlide35.xml"/><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notesSlide" Target="../notesSlides/notesSlide37.xml"/><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19.png"/><Relationship Id="rId5" Type="http://schemas.openxmlformats.org/officeDocument/2006/relationships/notesSlide" Target="../notesSlides/notesSlide38.xml"/><Relationship Id="rId4"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20.png"/><Relationship Id="rId5" Type="http://schemas.openxmlformats.org/officeDocument/2006/relationships/notesSlide" Target="../notesSlides/notesSlide39.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27.xml"/></Relationships>
</file>

<file path=ppt/slides/_rels/slide40.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notesSlide" Target="../notesSlides/notesSlide40.xml"/><Relationship Id="rId4"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6.xml"/><Relationship Id="rId1" Type="http://schemas.openxmlformats.org/officeDocument/2006/relationships/tags" Target="../tags/tag155.xml"/><Relationship Id="rId4"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notesSlide" Target="../notesSlides/notesSlide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4.xml"/><Relationship Id="rId5" Type="http://schemas.openxmlformats.org/officeDocument/2006/relationships/tags" Target="../tags/tag40.xml"/><Relationship Id="rId4" Type="http://schemas.openxmlformats.org/officeDocument/2006/relationships/tags" Target="../tags/tag3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custDataLst>
              <p:tags r:id="rId1"/>
            </p:custDataLst>
          </p:nvPr>
        </p:nvSpPr>
        <p:spPr>
          <a:xfrm>
            <a:off x="685800" y="2819400"/>
            <a:ext cx="7772400" cy="1219200"/>
          </a:xfrm>
          <a:ln>
            <a:noFill/>
          </a:ln>
        </p:spPr>
        <p:txBody>
          <a:bodyPr vert="horz" lIns="121920" tIns="60960" rIns="121920" bIns="60960" rtlCol="0" anchor="t">
            <a:noAutofit/>
          </a:bodyPr>
          <a:lstStyle/>
          <a:p>
            <a:pPr defTabSz="289315">
              <a:spcAft>
                <a:spcPts val="800"/>
              </a:spcAft>
            </a:pPr>
            <a:r>
              <a:rPr lang="en-US" dirty="0"/>
              <a:t>Contaminants in Water Supply</a:t>
            </a:r>
            <a:r>
              <a:rPr lang="en-US"/>
              <a:t>: </a:t>
            </a:r>
            <a:br>
              <a:rPr lang="en-US"/>
            </a:br>
            <a:r>
              <a:rPr lang="en-US"/>
              <a:t>Camp </a:t>
            </a:r>
            <a:r>
              <a:rPr lang="en-US" dirty="0"/>
              <a:t>Lejeune </a:t>
            </a:r>
            <a:r>
              <a:rPr lang="en-US"/>
              <a:t>Presumptive Regulation</a:t>
            </a:r>
            <a:endParaRPr lang="en-US" dirty="0"/>
          </a:p>
        </p:txBody>
      </p:sp>
      <p:sp>
        <p:nvSpPr>
          <p:cNvPr id="5" name="Rectangle 4"/>
          <p:cNvSpPr>
            <a:spLocks noGrp="1"/>
          </p:cNvSpPr>
          <p:nvPr>
            <p:ph type="body" sz="quarter" idx="10"/>
            <p:custDataLst>
              <p:tags r:id="rId2"/>
            </p:custDataLst>
          </p:nvPr>
        </p:nvSpPr>
        <p:spPr>
          <a:xfrm>
            <a:off x="685800" y="4724400"/>
            <a:ext cx="2362200" cy="838200"/>
          </a:xfrm>
        </p:spPr>
        <p:txBody>
          <a:bodyPr>
            <a:noAutofit/>
          </a:bodyPr>
          <a:lstStyle/>
          <a:p>
            <a:pPr>
              <a:spcAft>
                <a:spcPts val="800"/>
              </a:spcAft>
            </a:pPr>
            <a:r>
              <a:rPr lang="en-US" sz="2133" dirty="0">
                <a:latin typeface="+mj-lt"/>
                <a:cs typeface="Times New Roman" panose="02020603050405020304" pitchFamily="18" charset="0"/>
              </a:rPr>
              <a:t>Compensation Service</a:t>
            </a:r>
          </a:p>
        </p:txBody>
      </p:sp>
      <p:sp>
        <p:nvSpPr>
          <p:cNvPr id="2" name="Text Placeholder 1">
            <a:extLst>
              <a:ext uri="{FF2B5EF4-FFF2-40B4-BE49-F238E27FC236}">
                <a16:creationId xmlns:a16="http://schemas.microsoft.com/office/drawing/2014/main" id="{97AB2A3E-198F-4F63-8E0B-D85B7B017E79}"/>
              </a:ext>
            </a:extLst>
          </p:cNvPr>
          <p:cNvSpPr>
            <a:spLocks noGrp="1"/>
          </p:cNvSpPr>
          <p:nvPr>
            <p:ph type="body" sz="quarter" idx="11"/>
            <p:custDataLst>
              <p:tags r:id="rId3"/>
            </p:custDataLst>
          </p:nvPr>
        </p:nvSpPr>
        <p:spPr>
          <a:xfrm>
            <a:off x="6096000" y="4724400"/>
            <a:ext cx="2362200" cy="838200"/>
          </a:xfrm>
        </p:spPr>
        <p:txBody>
          <a:bodyPr/>
          <a:lstStyle/>
          <a:p>
            <a:pPr>
              <a:spcAft>
                <a:spcPts val="800"/>
              </a:spcAft>
            </a:pPr>
            <a:r>
              <a:rPr lang="en-US" sz="2133" dirty="0"/>
              <a:t>March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rmAutofit/>
          </a:bodyPr>
          <a:lstStyle/>
          <a:p>
            <a:r>
              <a:rPr lang="en-US" sz="2667" dirty="0">
                <a:cs typeface="Times New Roman" panose="02020603050405020304" pitchFamily="18" charset="0"/>
              </a:rPr>
              <a:t>ROJ Processing</a:t>
            </a:r>
          </a:p>
        </p:txBody>
      </p:sp>
      <p:sp>
        <p:nvSpPr>
          <p:cNvPr id="9" name="Content Placeholder 8"/>
          <p:cNvSpPr>
            <a:spLocks noGrp="1"/>
          </p:cNvSpPr>
          <p:nvPr>
            <p:ph idx="1"/>
            <p:custDataLst>
              <p:tags r:id="rId2"/>
            </p:custDataLst>
          </p:nvPr>
        </p:nvSpPr>
        <p:spPr>
          <a:xfrm>
            <a:off x="457200" y="2057400"/>
            <a:ext cx="8229600" cy="3916363"/>
          </a:xfrm>
        </p:spPr>
        <p:txBody>
          <a:bodyPr>
            <a:noAutofit/>
          </a:bodyPr>
          <a:lstStyle/>
          <a:p>
            <a:pPr marL="173038" indent="-173038"/>
            <a:r>
              <a:rPr lang="en-US" dirty="0">
                <a:latin typeface="+mj-lt"/>
                <a:ea typeface="Tahoma" panose="020B0604030504040204" pitchFamily="34" charset="0"/>
                <a:cs typeface="Times New Roman" panose="02020603050405020304" pitchFamily="18" charset="0"/>
              </a:rPr>
              <a:t>The ROJ will retain jurisdiction of a Camp Lejeune claim when:</a:t>
            </a:r>
          </a:p>
          <a:p>
            <a:pPr marL="766214" lvl="1" indent="-383108"/>
            <a:endParaRPr lang="en-US" dirty="0">
              <a:latin typeface="+mj-lt"/>
              <a:cs typeface="Times New Roman" panose="02020603050405020304" pitchFamily="18" charset="0"/>
            </a:endParaRPr>
          </a:p>
          <a:p>
            <a:pPr marL="630238" lvl="1" indent="-247650"/>
            <a:r>
              <a:rPr lang="en-US" dirty="0">
                <a:latin typeface="+mj-lt"/>
                <a:cs typeface="Times New Roman" panose="02020603050405020304" pitchFamily="18" charset="0"/>
              </a:rPr>
              <a:t>the Veteran did not serve at Camp Lejeune between August 1, 1953, and December 31, 1987</a:t>
            </a:r>
          </a:p>
          <a:p>
            <a:pPr marL="630238" lvl="1" indent="-247650"/>
            <a:r>
              <a:rPr lang="en-US" dirty="0">
                <a:latin typeface="+mj-lt"/>
                <a:cs typeface="Times New Roman" panose="02020603050405020304" pitchFamily="18" charset="0"/>
              </a:rPr>
              <a:t>the claim is for a disability recognized under 38 CFR 3.309(f) </a:t>
            </a:r>
            <a:r>
              <a:rPr lang="en-US" i="1" dirty="0">
                <a:latin typeface="+mj-lt"/>
                <a:cs typeface="Times New Roman" panose="02020603050405020304" pitchFamily="18" charset="0"/>
              </a:rPr>
              <a:t>and</a:t>
            </a:r>
            <a:endParaRPr lang="en-US" dirty="0">
              <a:latin typeface="+mj-lt"/>
              <a:cs typeface="Times New Roman" panose="02020603050405020304" pitchFamily="18" charset="0"/>
            </a:endParaRPr>
          </a:p>
          <a:p>
            <a:pPr marL="1027113" lvl="2" indent="-225425"/>
            <a:r>
              <a:rPr lang="en-US" dirty="0">
                <a:latin typeface="+mj-lt"/>
                <a:cs typeface="Times New Roman" panose="02020603050405020304" pitchFamily="18" charset="0"/>
              </a:rPr>
              <a:t>the Veteran had at least 30 days of service at Camp Lejeune during the contamination period, </a:t>
            </a:r>
            <a:r>
              <a:rPr lang="en-US" i="1" dirty="0">
                <a:latin typeface="+mj-lt"/>
                <a:cs typeface="Times New Roman" panose="02020603050405020304" pitchFamily="18" charset="0"/>
              </a:rPr>
              <a:t>or</a:t>
            </a:r>
            <a:endParaRPr lang="en-US" dirty="0">
              <a:latin typeface="+mj-lt"/>
              <a:cs typeface="Times New Roman" panose="02020603050405020304" pitchFamily="18" charset="0"/>
            </a:endParaRPr>
          </a:p>
          <a:p>
            <a:pPr marL="1027113" lvl="2" indent="-225425"/>
            <a:r>
              <a:rPr lang="en-US" dirty="0">
                <a:latin typeface="+mj-lt"/>
                <a:cs typeface="Times New Roman" panose="02020603050405020304" pitchFamily="18" charset="0"/>
              </a:rPr>
              <a:t>the evidence does not establish a diagnosis of the claimed condition</a:t>
            </a:r>
          </a:p>
          <a:p>
            <a:pPr marL="630238" lvl="1" indent="-247650"/>
            <a:r>
              <a:rPr lang="en-US" dirty="0">
                <a:latin typeface="+mj-lt"/>
                <a:cs typeface="Times New Roman" panose="02020603050405020304" pitchFamily="18" charset="0"/>
              </a:rPr>
              <a:t>no disability is specifically claimed as a result of exposure, such as claims stating “Camp Lejeune” or “exposure at Camp Lejeune” </a:t>
            </a:r>
          </a:p>
          <a:p>
            <a:pPr marL="630238" lvl="1" indent="-247650"/>
            <a:r>
              <a:rPr lang="en-US" dirty="0">
                <a:latin typeface="+mj-lt"/>
                <a:cs typeface="Times New Roman" panose="02020603050405020304" pitchFamily="18" charset="0"/>
              </a:rPr>
              <a:t>Veteran status needs to be established, such as a character of discharge determination, or </a:t>
            </a:r>
          </a:p>
          <a:p>
            <a:pPr marL="630238" lvl="1" indent="-247650"/>
            <a:r>
              <a:rPr lang="en-US" dirty="0">
                <a:latin typeface="+mj-lt"/>
                <a:cs typeface="Times New Roman" panose="02020603050405020304" pitchFamily="18" charset="0"/>
              </a:rPr>
              <a:t>the only claim is for a disability of a dependent, including birth defects.  </a:t>
            </a:r>
            <a:endParaRPr lang="en-US" dirty="0">
              <a:latin typeface="+mj-lt"/>
            </a:endParaRPr>
          </a:p>
        </p:txBody>
      </p:sp>
      <p:sp>
        <p:nvSpPr>
          <p:cNvPr id="3" name="Slide Number Placeholder 2">
            <a:extLst>
              <a:ext uri="{FF2B5EF4-FFF2-40B4-BE49-F238E27FC236}">
                <a16:creationId xmlns:a16="http://schemas.microsoft.com/office/drawing/2014/main" id="{AD2C415F-B32E-4916-9467-044063A5B2C4}"/>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10</a:t>
            </a:fld>
            <a:endParaRPr lang="en-US" dirty="0"/>
          </a:p>
        </p:txBody>
      </p:sp>
    </p:spTree>
    <p:extLst>
      <p:ext uri="{BB962C8B-B14F-4D97-AF65-F5344CB8AC3E}">
        <p14:creationId xmlns:p14="http://schemas.microsoft.com/office/powerpoint/2010/main" val="4105630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rmAutofit/>
          </a:bodyPr>
          <a:lstStyle/>
          <a:p>
            <a:r>
              <a:rPr lang="en-US" dirty="0">
                <a:cs typeface="Times New Roman" panose="02020603050405020304" pitchFamily="18" charset="0"/>
              </a:rPr>
              <a:t>Centralized Processing</a:t>
            </a:r>
          </a:p>
        </p:txBody>
      </p:sp>
      <p:sp>
        <p:nvSpPr>
          <p:cNvPr id="9" name="Content Placeholder 8"/>
          <p:cNvSpPr>
            <a:spLocks noGrp="1"/>
          </p:cNvSpPr>
          <p:nvPr>
            <p:ph idx="1"/>
            <p:custDataLst>
              <p:tags r:id="rId2"/>
            </p:custDataLst>
          </p:nvPr>
        </p:nvSpPr>
        <p:spPr>
          <a:xfrm>
            <a:off x="457200" y="2057400"/>
            <a:ext cx="8229600" cy="3916363"/>
          </a:xfrm>
        </p:spPr>
        <p:txBody>
          <a:bodyPr>
            <a:normAutofit fontScale="92500" lnSpcReduction="10000"/>
          </a:bodyPr>
          <a:lstStyle/>
          <a:p>
            <a:pPr>
              <a:lnSpc>
                <a:spcPct val="120000"/>
              </a:lnSpc>
            </a:pPr>
            <a:r>
              <a:rPr lang="en-US" sz="2400" dirty="0">
                <a:latin typeface="+mj-lt"/>
                <a:ea typeface="Tahoma" panose="020B0604030504040204" pitchFamily="34" charset="0"/>
                <a:cs typeface="Times New Roman" panose="02020603050405020304" pitchFamily="18" charset="0"/>
              </a:rPr>
              <a:t>The ROJ will route the following Camp Lejeune claims for centralized processing at Louisville:</a:t>
            </a:r>
          </a:p>
          <a:p>
            <a:pPr>
              <a:lnSpc>
                <a:spcPct val="120000"/>
              </a:lnSpc>
            </a:pPr>
            <a:endParaRPr lang="en-US" sz="1600" dirty="0">
              <a:latin typeface="+mj-lt"/>
              <a:ea typeface="Tahoma" panose="020B0604030504040204" pitchFamily="34" charset="0"/>
              <a:cs typeface="Times New Roman" panose="02020603050405020304" pitchFamily="18" charset="0"/>
            </a:endParaRPr>
          </a:p>
          <a:p>
            <a:pPr marL="533387" lvl="1" indent="-300559">
              <a:lnSpc>
                <a:spcPct val="120000"/>
              </a:lnSpc>
            </a:pPr>
            <a:r>
              <a:rPr lang="en-US" sz="2133" dirty="0">
                <a:latin typeface="+mj-lt"/>
                <a:ea typeface="Tahoma" panose="020B0604030504040204" pitchFamily="34" charset="0"/>
                <a:cs typeface="Times New Roman" panose="02020603050405020304" pitchFamily="18" charset="0"/>
              </a:rPr>
              <a:t>a </a:t>
            </a:r>
            <a:r>
              <a:rPr lang="en-US" sz="2133" b="1" u="sng" dirty="0">
                <a:latin typeface="+mj-lt"/>
                <a:ea typeface="Tahoma" panose="020B0604030504040204" pitchFamily="34" charset="0"/>
                <a:cs typeface="Times New Roman" panose="02020603050405020304" pitchFamily="18" charset="0"/>
              </a:rPr>
              <a:t>diagnosed</a:t>
            </a:r>
            <a:r>
              <a:rPr lang="en-US" sz="2133" dirty="0">
                <a:latin typeface="+mj-lt"/>
                <a:ea typeface="Tahoma" panose="020B0604030504040204" pitchFamily="34" charset="0"/>
                <a:cs typeface="Times New Roman" panose="02020603050405020304" pitchFamily="18" charset="0"/>
              </a:rPr>
              <a:t> disability recognized under 38 CFR 3.309(f) with at least one, but less than 30 days of service at Camp Lejeune, OR</a:t>
            </a:r>
          </a:p>
          <a:p>
            <a:pPr marL="533387" lvl="1" indent="-300559">
              <a:lnSpc>
                <a:spcPct val="120000"/>
              </a:lnSpc>
            </a:pPr>
            <a:r>
              <a:rPr lang="en-US" sz="2133" dirty="0">
                <a:latin typeface="+mj-lt"/>
                <a:ea typeface="Tahoma" panose="020B0604030504040204" pitchFamily="34" charset="0"/>
                <a:cs typeface="Times New Roman" panose="02020603050405020304" pitchFamily="18" charset="0"/>
              </a:rPr>
              <a:t>a condition recognized under 38 CFR 17.400, with at least one day of Camp Lejeune service, OR  </a:t>
            </a:r>
          </a:p>
          <a:p>
            <a:pPr marL="533387" lvl="1" indent="-300559">
              <a:lnSpc>
                <a:spcPct val="120000"/>
              </a:lnSpc>
            </a:pPr>
            <a:r>
              <a:rPr lang="en-US" sz="2133" dirty="0">
                <a:latin typeface="+mj-lt"/>
                <a:ea typeface="Tahoma" panose="020B0604030504040204" pitchFamily="34" charset="0"/>
                <a:cs typeface="Times New Roman" panose="02020603050405020304" pitchFamily="18" charset="0"/>
              </a:rPr>
              <a:t>any other disability specifically claimed as due to exposure at Camp Lejeune with at least one day of service during the contamination period. </a:t>
            </a:r>
            <a:endParaRPr lang="en-US" sz="2133" b="1" i="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BBD761BE-846D-4AFB-AA14-7B45FFF821EC}"/>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11</a:t>
            </a:fld>
            <a:endParaRPr lang="en-US" dirty="0"/>
          </a:p>
        </p:txBody>
      </p:sp>
      <p:sp>
        <p:nvSpPr>
          <p:cNvPr id="5" name="TextBox 4">
            <a:extLst>
              <a:ext uri="{FF2B5EF4-FFF2-40B4-BE49-F238E27FC236}">
                <a16:creationId xmlns:a16="http://schemas.microsoft.com/office/drawing/2014/main" id="{62C0548B-11DA-4E0D-B0E8-401C58A37AB9}"/>
              </a:ext>
            </a:extLst>
          </p:cNvPr>
          <p:cNvSpPr txBox="1"/>
          <p:nvPr>
            <p:custDataLst>
              <p:tags r:id="rId4"/>
            </p:custDataLst>
          </p:nvPr>
        </p:nvSpPr>
        <p:spPr>
          <a:xfrm>
            <a:off x="457200" y="5798403"/>
            <a:ext cx="8229600" cy="830997"/>
          </a:xfrm>
          <a:prstGeom prst="rect">
            <a:avLst/>
          </a:prstGeom>
          <a:noFill/>
        </p:spPr>
        <p:txBody>
          <a:bodyPr wrap="square" rtlCol="0">
            <a:spAutoFit/>
          </a:bodyPr>
          <a:lstStyle/>
          <a:p>
            <a:pPr>
              <a:spcAft>
                <a:spcPts val="800"/>
              </a:spcAft>
            </a:pPr>
            <a:r>
              <a:rPr lang="en-US" sz="1600" i="1" dirty="0">
                <a:ea typeface="Tahoma" panose="020B0604030504040204" pitchFamily="34" charset="0"/>
                <a:cs typeface="Times New Roman" panose="02020603050405020304" pitchFamily="18" charset="0"/>
              </a:rPr>
              <a:t>Note: </a:t>
            </a:r>
            <a:r>
              <a:rPr lang="en-US" sz="1600" dirty="0">
                <a:ea typeface="Tahoma" panose="020B0604030504040204" pitchFamily="34" charset="0"/>
                <a:cs typeface="Times New Roman" panose="02020603050405020304" pitchFamily="18" charset="0"/>
              </a:rPr>
              <a:t>If a claimed condition is listed at either 38 CFR 3.309(f) or at 38 CFR 17.400, service at Camp Lejeune during the contamination period does not have to be expressly claimed and may otherwise be established by the evidence of record.</a:t>
            </a:r>
          </a:p>
        </p:txBody>
      </p:sp>
    </p:spTree>
    <p:extLst>
      <p:ext uri="{BB962C8B-B14F-4D97-AF65-F5344CB8AC3E}">
        <p14:creationId xmlns:p14="http://schemas.microsoft.com/office/powerpoint/2010/main" val="4105630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rmAutofit/>
          </a:bodyPr>
          <a:lstStyle/>
          <a:p>
            <a:r>
              <a:rPr lang="en-US" dirty="0">
                <a:cs typeface="Times New Roman" panose="02020603050405020304" pitchFamily="18" charset="0"/>
              </a:rPr>
              <a:t>Centralized Processing</a:t>
            </a:r>
          </a:p>
        </p:txBody>
      </p:sp>
      <p:sp>
        <p:nvSpPr>
          <p:cNvPr id="9" name="Content Placeholder 8"/>
          <p:cNvSpPr>
            <a:spLocks noGrp="1"/>
          </p:cNvSpPr>
          <p:nvPr>
            <p:ph idx="1"/>
            <p:custDataLst>
              <p:tags r:id="rId2"/>
            </p:custDataLst>
          </p:nvPr>
        </p:nvSpPr>
        <p:spPr>
          <a:xfrm>
            <a:off x="457200" y="2057400"/>
            <a:ext cx="8229600" cy="3916363"/>
          </a:xfrm>
        </p:spPr>
        <p:txBody>
          <a:bodyPr>
            <a:normAutofit/>
          </a:bodyPr>
          <a:lstStyle/>
          <a:p>
            <a:pPr marL="457189" indent="-457189"/>
            <a:r>
              <a:rPr lang="en-US" dirty="0">
                <a:latin typeface="+mj-lt"/>
                <a:ea typeface="Tahoma" panose="020B0604030504040204" pitchFamily="34" charset="0"/>
                <a:cs typeface="Times New Roman" panose="02020603050405020304" pitchFamily="18" charset="0"/>
              </a:rPr>
              <a:t>Stages of claims processing handled by the centralized RO:</a:t>
            </a:r>
          </a:p>
          <a:p>
            <a:endParaRPr lang="en-US" sz="1800"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en-US" sz="1800" dirty="0"/>
          </a:p>
        </p:txBody>
      </p:sp>
      <p:sp>
        <p:nvSpPr>
          <p:cNvPr id="3" name="Slide Number Placeholder 2">
            <a:extLst>
              <a:ext uri="{FF2B5EF4-FFF2-40B4-BE49-F238E27FC236}">
                <a16:creationId xmlns:a16="http://schemas.microsoft.com/office/drawing/2014/main" id="{A61755FD-E789-4C75-ABD6-2CD28FFD1DC3}"/>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12</a:t>
            </a:fld>
            <a:endParaRPr lang="en-US" dirty="0"/>
          </a:p>
        </p:txBody>
      </p:sp>
      <p:graphicFrame>
        <p:nvGraphicFramePr>
          <p:cNvPr id="8" name="Table 7">
            <a:extLst>
              <a:ext uri="{FF2B5EF4-FFF2-40B4-BE49-F238E27FC236}">
                <a16:creationId xmlns:a16="http://schemas.microsoft.com/office/drawing/2014/main" id="{68C418BB-C0E9-4204-A036-043EB9425985}"/>
              </a:ext>
            </a:extLst>
          </p:cNvPr>
          <p:cNvGraphicFramePr>
            <a:graphicFrameLocks noGrp="1"/>
          </p:cNvGraphicFramePr>
          <p:nvPr>
            <p:custDataLst>
              <p:tags r:id="rId4"/>
            </p:custDataLst>
            <p:extLst>
              <p:ext uri="{D42A27DB-BD31-4B8C-83A1-F6EECF244321}">
                <p14:modId xmlns:p14="http://schemas.microsoft.com/office/powerpoint/2010/main" val="2394844891"/>
              </p:ext>
            </p:extLst>
          </p:nvPr>
        </p:nvGraphicFramePr>
        <p:xfrm>
          <a:off x="406400" y="2921001"/>
          <a:ext cx="8331200" cy="2987466"/>
        </p:xfrm>
        <a:graphic>
          <a:graphicData uri="http://schemas.openxmlformats.org/drawingml/2006/table">
            <a:tbl>
              <a:tblPr firstRow="1" firstCol="1" bandRow="1"/>
              <a:tblGrid>
                <a:gridCol w="1169968">
                  <a:extLst>
                    <a:ext uri="{9D8B030D-6E8A-4147-A177-3AD203B41FA5}">
                      <a16:colId xmlns:a16="http://schemas.microsoft.com/office/drawing/2014/main" val="20000"/>
                    </a:ext>
                  </a:extLst>
                </a:gridCol>
                <a:gridCol w="7161232">
                  <a:extLst>
                    <a:ext uri="{9D8B030D-6E8A-4147-A177-3AD203B41FA5}">
                      <a16:colId xmlns:a16="http://schemas.microsoft.com/office/drawing/2014/main" val="20001"/>
                    </a:ext>
                  </a:extLst>
                </a:gridCol>
              </a:tblGrid>
              <a:tr h="293668">
                <a:tc>
                  <a:txBody>
                    <a:bodyPr/>
                    <a:lstStyle>
                      <a:lvl1pPr marL="0" algn="l" defTabSz="162744" rtl="0" eaLnBrk="1" latinLnBrk="0" hangingPunct="1">
                        <a:defRPr sz="321" b="1" kern="1200">
                          <a:solidFill>
                            <a:schemeClr val="lt1"/>
                          </a:solidFill>
                          <a:latin typeface="Verdana"/>
                        </a:defRPr>
                      </a:lvl1pPr>
                      <a:lvl2pPr marL="81372" algn="l" defTabSz="162744" rtl="0" eaLnBrk="1" latinLnBrk="0" hangingPunct="1">
                        <a:defRPr sz="321" b="1" kern="1200">
                          <a:solidFill>
                            <a:schemeClr val="lt1"/>
                          </a:solidFill>
                          <a:latin typeface="Verdana"/>
                        </a:defRPr>
                      </a:lvl2pPr>
                      <a:lvl3pPr marL="162744" algn="l" defTabSz="162744" rtl="0" eaLnBrk="1" latinLnBrk="0" hangingPunct="1">
                        <a:defRPr sz="321" b="1" kern="1200">
                          <a:solidFill>
                            <a:schemeClr val="lt1"/>
                          </a:solidFill>
                          <a:latin typeface="Verdana"/>
                        </a:defRPr>
                      </a:lvl3pPr>
                      <a:lvl4pPr marL="244115" algn="l" defTabSz="162744" rtl="0" eaLnBrk="1" latinLnBrk="0" hangingPunct="1">
                        <a:defRPr sz="321" b="1" kern="1200">
                          <a:solidFill>
                            <a:schemeClr val="lt1"/>
                          </a:solidFill>
                          <a:latin typeface="Verdana"/>
                        </a:defRPr>
                      </a:lvl4pPr>
                      <a:lvl5pPr marL="325487" algn="l" defTabSz="162744" rtl="0" eaLnBrk="1" latinLnBrk="0" hangingPunct="1">
                        <a:defRPr sz="321" b="1" kern="1200">
                          <a:solidFill>
                            <a:schemeClr val="lt1"/>
                          </a:solidFill>
                          <a:latin typeface="Verdana"/>
                        </a:defRPr>
                      </a:lvl5pPr>
                      <a:lvl6pPr marL="406859" algn="l" defTabSz="162744" rtl="0" eaLnBrk="1" latinLnBrk="0" hangingPunct="1">
                        <a:defRPr sz="321" b="1" kern="1200">
                          <a:solidFill>
                            <a:schemeClr val="lt1"/>
                          </a:solidFill>
                          <a:latin typeface="Verdana"/>
                        </a:defRPr>
                      </a:lvl6pPr>
                      <a:lvl7pPr marL="488231" algn="l" defTabSz="162744" rtl="0" eaLnBrk="1" latinLnBrk="0" hangingPunct="1">
                        <a:defRPr sz="321" b="1" kern="1200">
                          <a:solidFill>
                            <a:schemeClr val="lt1"/>
                          </a:solidFill>
                          <a:latin typeface="Verdana"/>
                        </a:defRPr>
                      </a:lvl7pPr>
                      <a:lvl8pPr marL="569603" algn="l" defTabSz="162744" rtl="0" eaLnBrk="1" latinLnBrk="0" hangingPunct="1">
                        <a:defRPr sz="321" b="1" kern="1200">
                          <a:solidFill>
                            <a:schemeClr val="lt1"/>
                          </a:solidFill>
                          <a:latin typeface="Verdana"/>
                        </a:defRPr>
                      </a:lvl8pPr>
                      <a:lvl9pPr marL="650975" algn="l" defTabSz="162744" rtl="0" eaLnBrk="1" latinLnBrk="0" hangingPunct="1">
                        <a:defRPr sz="321" b="1" kern="1200">
                          <a:solidFill>
                            <a:schemeClr val="lt1"/>
                          </a:solidFill>
                          <a:latin typeface="Verdana"/>
                        </a:defRPr>
                      </a:lvl9pPr>
                    </a:lstStyle>
                    <a:p>
                      <a:pPr marL="0" marR="0" algn="ctr">
                        <a:lnSpc>
                          <a:spcPct val="115000"/>
                        </a:lnSpc>
                        <a:spcBef>
                          <a:spcPts val="0"/>
                        </a:spcBef>
                        <a:spcAft>
                          <a:spcPts val="0"/>
                        </a:spcAft>
                      </a:pPr>
                      <a:r>
                        <a:rPr lang="en-US" sz="1300" dirty="0">
                          <a:effectLst/>
                          <a:latin typeface="+mj-lt"/>
                          <a:ea typeface="Tahoma" panose="020B0604030504040204" pitchFamily="34" charset="0"/>
                          <a:cs typeface="Times New Roman" panose="02020603050405020304" pitchFamily="18" charset="0"/>
                        </a:rPr>
                        <a:t>Stage</a:t>
                      </a:r>
                    </a:p>
                  </a:txBody>
                  <a:tcPr marL="70100" marR="70100" marT="9737"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lumMod val="75000"/>
                      </a:srgbClr>
                    </a:solidFill>
                  </a:tcPr>
                </a:tc>
                <a:tc>
                  <a:txBody>
                    <a:bodyPr/>
                    <a:lstStyle>
                      <a:lvl1pPr marL="0" algn="l" defTabSz="162744" rtl="0" eaLnBrk="1" latinLnBrk="0" hangingPunct="1">
                        <a:defRPr sz="321" b="1" kern="1200">
                          <a:solidFill>
                            <a:schemeClr val="lt1"/>
                          </a:solidFill>
                          <a:latin typeface="Verdana"/>
                        </a:defRPr>
                      </a:lvl1pPr>
                      <a:lvl2pPr marL="81372" algn="l" defTabSz="162744" rtl="0" eaLnBrk="1" latinLnBrk="0" hangingPunct="1">
                        <a:defRPr sz="321" b="1" kern="1200">
                          <a:solidFill>
                            <a:schemeClr val="lt1"/>
                          </a:solidFill>
                          <a:latin typeface="Verdana"/>
                        </a:defRPr>
                      </a:lvl2pPr>
                      <a:lvl3pPr marL="162744" algn="l" defTabSz="162744" rtl="0" eaLnBrk="1" latinLnBrk="0" hangingPunct="1">
                        <a:defRPr sz="321" b="1" kern="1200">
                          <a:solidFill>
                            <a:schemeClr val="lt1"/>
                          </a:solidFill>
                          <a:latin typeface="Verdana"/>
                        </a:defRPr>
                      </a:lvl3pPr>
                      <a:lvl4pPr marL="244115" algn="l" defTabSz="162744" rtl="0" eaLnBrk="1" latinLnBrk="0" hangingPunct="1">
                        <a:defRPr sz="321" b="1" kern="1200">
                          <a:solidFill>
                            <a:schemeClr val="lt1"/>
                          </a:solidFill>
                          <a:latin typeface="Verdana"/>
                        </a:defRPr>
                      </a:lvl4pPr>
                      <a:lvl5pPr marL="325487" algn="l" defTabSz="162744" rtl="0" eaLnBrk="1" latinLnBrk="0" hangingPunct="1">
                        <a:defRPr sz="321" b="1" kern="1200">
                          <a:solidFill>
                            <a:schemeClr val="lt1"/>
                          </a:solidFill>
                          <a:latin typeface="Verdana"/>
                        </a:defRPr>
                      </a:lvl5pPr>
                      <a:lvl6pPr marL="406859" algn="l" defTabSz="162744" rtl="0" eaLnBrk="1" latinLnBrk="0" hangingPunct="1">
                        <a:defRPr sz="321" b="1" kern="1200">
                          <a:solidFill>
                            <a:schemeClr val="lt1"/>
                          </a:solidFill>
                          <a:latin typeface="Verdana"/>
                        </a:defRPr>
                      </a:lvl6pPr>
                      <a:lvl7pPr marL="488231" algn="l" defTabSz="162744" rtl="0" eaLnBrk="1" latinLnBrk="0" hangingPunct="1">
                        <a:defRPr sz="321" b="1" kern="1200">
                          <a:solidFill>
                            <a:schemeClr val="lt1"/>
                          </a:solidFill>
                          <a:latin typeface="Verdana"/>
                        </a:defRPr>
                      </a:lvl7pPr>
                      <a:lvl8pPr marL="569603" algn="l" defTabSz="162744" rtl="0" eaLnBrk="1" latinLnBrk="0" hangingPunct="1">
                        <a:defRPr sz="321" b="1" kern="1200">
                          <a:solidFill>
                            <a:schemeClr val="lt1"/>
                          </a:solidFill>
                          <a:latin typeface="Verdana"/>
                        </a:defRPr>
                      </a:lvl8pPr>
                      <a:lvl9pPr marL="650975" algn="l" defTabSz="162744" rtl="0" eaLnBrk="1" latinLnBrk="0" hangingPunct="1">
                        <a:defRPr sz="321" b="1" kern="1200">
                          <a:solidFill>
                            <a:schemeClr val="lt1"/>
                          </a:solidFill>
                          <a:latin typeface="Verdana"/>
                        </a:defRPr>
                      </a:lvl9pPr>
                    </a:lstStyle>
                    <a:p>
                      <a:pPr marL="0" marR="0" algn="ctr">
                        <a:lnSpc>
                          <a:spcPts val="1415"/>
                        </a:lnSpc>
                        <a:spcBef>
                          <a:spcPts val="0"/>
                        </a:spcBef>
                        <a:spcAft>
                          <a:spcPts val="0"/>
                        </a:spcAft>
                      </a:pPr>
                      <a:r>
                        <a:rPr lang="en-US" sz="1300" kern="1200" dirty="0">
                          <a:effectLst/>
                          <a:latin typeface="+mj-lt"/>
                          <a:ea typeface="Tahoma" panose="020B0604030504040204" pitchFamily="34" charset="0"/>
                          <a:cs typeface="Times New Roman" panose="02020603050405020304" pitchFamily="18" charset="0"/>
                        </a:rPr>
                        <a:t>Description</a:t>
                      </a:r>
                      <a:endParaRPr lang="en-US" sz="1300" dirty="0">
                        <a:effectLst/>
                        <a:latin typeface="+mj-lt"/>
                        <a:ea typeface="Tahoma" panose="020B0604030504040204" pitchFamily="34" charset="0"/>
                        <a:cs typeface="Times New Roman" panose="02020603050405020304" pitchFamily="18" charset="0"/>
                      </a:endParaRPr>
                    </a:p>
                  </a:txBody>
                  <a:tcPr marL="70100" marR="70100" marT="9737"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lumMod val="75000"/>
                      </a:srgbClr>
                    </a:solidFill>
                  </a:tcPr>
                </a:tc>
                <a:extLst>
                  <a:ext uri="{0D108BD9-81ED-4DB2-BD59-A6C34878D82A}">
                    <a16:rowId xmlns:a16="http://schemas.microsoft.com/office/drawing/2014/main" val="10000"/>
                  </a:ext>
                </a:extLst>
              </a:tr>
              <a:tr h="334759">
                <a:tc>
                  <a:txBody>
                    <a:bodyPr/>
                    <a:lstStyle>
                      <a:lvl1pPr marL="0" algn="l" defTabSz="162744" rtl="0" eaLnBrk="1" latinLnBrk="0" hangingPunct="1">
                        <a:defRPr sz="321" b="1" kern="1200">
                          <a:solidFill>
                            <a:schemeClr val="lt1"/>
                          </a:solidFill>
                          <a:latin typeface="Verdana"/>
                        </a:defRPr>
                      </a:lvl1pPr>
                      <a:lvl2pPr marL="81372" algn="l" defTabSz="162744" rtl="0" eaLnBrk="1" latinLnBrk="0" hangingPunct="1">
                        <a:defRPr sz="321" b="1" kern="1200">
                          <a:solidFill>
                            <a:schemeClr val="lt1"/>
                          </a:solidFill>
                          <a:latin typeface="Verdana"/>
                        </a:defRPr>
                      </a:lvl2pPr>
                      <a:lvl3pPr marL="162744" algn="l" defTabSz="162744" rtl="0" eaLnBrk="1" latinLnBrk="0" hangingPunct="1">
                        <a:defRPr sz="321" b="1" kern="1200">
                          <a:solidFill>
                            <a:schemeClr val="lt1"/>
                          </a:solidFill>
                          <a:latin typeface="Verdana"/>
                        </a:defRPr>
                      </a:lvl3pPr>
                      <a:lvl4pPr marL="244115" algn="l" defTabSz="162744" rtl="0" eaLnBrk="1" latinLnBrk="0" hangingPunct="1">
                        <a:defRPr sz="321" b="1" kern="1200">
                          <a:solidFill>
                            <a:schemeClr val="lt1"/>
                          </a:solidFill>
                          <a:latin typeface="Verdana"/>
                        </a:defRPr>
                      </a:lvl4pPr>
                      <a:lvl5pPr marL="325487" algn="l" defTabSz="162744" rtl="0" eaLnBrk="1" latinLnBrk="0" hangingPunct="1">
                        <a:defRPr sz="321" b="1" kern="1200">
                          <a:solidFill>
                            <a:schemeClr val="lt1"/>
                          </a:solidFill>
                          <a:latin typeface="Verdana"/>
                        </a:defRPr>
                      </a:lvl5pPr>
                      <a:lvl6pPr marL="406859" algn="l" defTabSz="162744" rtl="0" eaLnBrk="1" latinLnBrk="0" hangingPunct="1">
                        <a:defRPr sz="321" b="1" kern="1200">
                          <a:solidFill>
                            <a:schemeClr val="lt1"/>
                          </a:solidFill>
                          <a:latin typeface="Verdana"/>
                        </a:defRPr>
                      </a:lvl6pPr>
                      <a:lvl7pPr marL="488231" algn="l" defTabSz="162744" rtl="0" eaLnBrk="1" latinLnBrk="0" hangingPunct="1">
                        <a:defRPr sz="321" b="1" kern="1200">
                          <a:solidFill>
                            <a:schemeClr val="lt1"/>
                          </a:solidFill>
                          <a:latin typeface="Verdana"/>
                        </a:defRPr>
                      </a:lvl7pPr>
                      <a:lvl8pPr marL="569603" algn="l" defTabSz="162744" rtl="0" eaLnBrk="1" latinLnBrk="0" hangingPunct="1">
                        <a:defRPr sz="321" b="1" kern="1200">
                          <a:solidFill>
                            <a:schemeClr val="lt1"/>
                          </a:solidFill>
                          <a:latin typeface="Verdana"/>
                        </a:defRPr>
                      </a:lvl8pPr>
                      <a:lvl9pPr marL="650975" algn="l" defTabSz="162744" rtl="0" eaLnBrk="1" latinLnBrk="0" hangingPunct="1">
                        <a:defRPr sz="321" b="1" kern="1200">
                          <a:solidFill>
                            <a:schemeClr val="lt1"/>
                          </a:solidFill>
                          <a:latin typeface="Verdana"/>
                        </a:defRPr>
                      </a:lvl9pPr>
                    </a:lstStyle>
                    <a:p>
                      <a:pPr marL="0" marR="0" algn="ctr">
                        <a:lnSpc>
                          <a:spcPct val="115000"/>
                        </a:lnSpc>
                        <a:spcBef>
                          <a:spcPts val="0"/>
                        </a:spcBef>
                        <a:spcAft>
                          <a:spcPts val="0"/>
                        </a:spcAft>
                      </a:pPr>
                      <a:r>
                        <a:rPr lang="en-US" sz="1300" kern="1200" dirty="0">
                          <a:effectLst/>
                          <a:latin typeface="+mj-lt"/>
                          <a:ea typeface="Tahoma" panose="020B0604030504040204" pitchFamily="34" charset="0"/>
                          <a:cs typeface="Times New Roman" panose="02020603050405020304" pitchFamily="18" charset="0"/>
                        </a:rPr>
                        <a:t>1</a:t>
                      </a:r>
                      <a:endParaRPr lang="en-US" sz="1300" dirty="0">
                        <a:effectLst/>
                        <a:latin typeface="+mj-lt"/>
                        <a:ea typeface="Tahoma" panose="020B0604030504040204" pitchFamily="34" charset="0"/>
                        <a:cs typeface="Times New Roman" panose="02020603050405020304" pitchFamily="18" charset="0"/>
                      </a:endParaRPr>
                    </a:p>
                  </a:txBody>
                  <a:tcPr marL="70100" marR="70100" marT="9737"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75000"/>
                      </a:srgbClr>
                    </a:solidFill>
                  </a:tcPr>
                </a:tc>
                <a:tc>
                  <a:txBody>
                    <a:bodyPr/>
                    <a:lstStyle>
                      <a:lvl1pPr marL="0" algn="l" defTabSz="162744" rtl="0" eaLnBrk="1" latinLnBrk="0" hangingPunct="1">
                        <a:defRPr sz="321" kern="1200">
                          <a:solidFill>
                            <a:schemeClr val="dk1"/>
                          </a:solidFill>
                          <a:latin typeface="Verdana"/>
                        </a:defRPr>
                      </a:lvl1pPr>
                      <a:lvl2pPr marL="81372" algn="l" defTabSz="162744" rtl="0" eaLnBrk="1" latinLnBrk="0" hangingPunct="1">
                        <a:defRPr sz="321" kern="1200">
                          <a:solidFill>
                            <a:schemeClr val="dk1"/>
                          </a:solidFill>
                          <a:latin typeface="Verdana"/>
                        </a:defRPr>
                      </a:lvl2pPr>
                      <a:lvl3pPr marL="162744" algn="l" defTabSz="162744" rtl="0" eaLnBrk="1" latinLnBrk="0" hangingPunct="1">
                        <a:defRPr sz="321" kern="1200">
                          <a:solidFill>
                            <a:schemeClr val="dk1"/>
                          </a:solidFill>
                          <a:latin typeface="Verdana"/>
                        </a:defRPr>
                      </a:lvl3pPr>
                      <a:lvl4pPr marL="244115" algn="l" defTabSz="162744" rtl="0" eaLnBrk="1" latinLnBrk="0" hangingPunct="1">
                        <a:defRPr sz="321" kern="1200">
                          <a:solidFill>
                            <a:schemeClr val="dk1"/>
                          </a:solidFill>
                          <a:latin typeface="Verdana"/>
                        </a:defRPr>
                      </a:lvl4pPr>
                      <a:lvl5pPr marL="325487" algn="l" defTabSz="162744" rtl="0" eaLnBrk="1" latinLnBrk="0" hangingPunct="1">
                        <a:defRPr sz="321" kern="1200">
                          <a:solidFill>
                            <a:schemeClr val="dk1"/>
                          </a:solidFill>
                          <a:latin typeface="Verdana"/>
                        </a:defRPr>
                      </a:lvl5pPr>
                      <a:lvl6pPr marL="406859" algn="l" defTabSz="162744" rtl="0" eaLnBrk="1" latinLnBrk="0" hangingPunct="1">
                        <a:defRPr sz="321" kern="1200">
                          <a:solidFill>
                            <a:schemeClr val="dk1"/>
                          </a:solidFill>
                          <a:latin typeface="Verdana"/>
                        </a:defRPr>
                      </a:lvl6pPr>
                      <a:lvl7pPr marL="488231" algn="l" defTabSz="162744" rtl="0" eaLnBrk="1" latinLnBrk="0" hangingPunct="1">
                        <a:defRPr sz="321" kern="1200">
                          <a:solidFill>
                            <a:schemeClr val="dk1"/>
                          </a:solidFill>
                          <a:latin typeface="Verdana"/>
                        </a:defRPr>
                      </a:lvl7pPr>
                      <a:lvl8pPr marL="569603" algn="l" defTabSz="162744" rtl="0" eaLnBrk="1" latinLnBrk="0" hangingPunct="1">
                        <a:defRPr sz="321" kern="1200">
                          <a:solidFill>
                            <a:schemeClr val="dk1"/>
                          </a:solidFill>
                          <a:latin typeface="Verdana"/>
                        </a:defRPr>
                      </a:lvl8pPr>
                      <a:lvl9pPr marL="650975" algn="l" defTabSz="162744" rtl="0" eaLnBrk="1" latinLnBrk="0" hangingPunct="1">
                        <a:defRPr sz="321" kern="1200">
                          <a:solidFill>
                            <a:schemeClr val="dk1"/>
                          </a:solidFill>
                          <a:latin typeface="Verdana"/>
                        </a:defRPr>
                      </a:lvl9pPr>
                    </a:lstStyle>
                    <a:p>
                      <a:pPr marL="0" marR="0">
                        <a:lnSpc>
                          <a:spcPct val="115000"/>
                        </a:lnSpc>
                        <a:spcBef>
                          <a:spcPts val="0"/>
                        </a:spcBef>
                        <a:spcAft>
                          <a:spcPts val="0"/>
                        </a:spcAft>
                      </a:pPr>
                      <a:r>
                        <a:rPr lang="en-US" sz="1300" kern="1200" dirty="0">
                          <a:effectLst/>
                          <a:latin typeface="+mj-lt"/>
                          <a:ea typeface="Tahoma" panose="020B0604030504040204" pitchFamily="34" charset="0"/>
                          <a:cs typeface="Times New Roman" panose="02020603050405020304" pitchFamily="18" charset="0"/>
                        </a:rPr>
                        <a:t>Ensures Camp Lejeune service information and flash are accurate.</a:t>
                      </a:r>
                      <a:endParaRPr lang="en-US" sz="1300" dirty="0">
                        <a:effectLst/>
                        <a:latin typeface="+mj-lt"/>
                        <a:ea typeface="Tahoma" panose="020B0604030504040204" pitchFamily="34" charset="0"/>
                        <a:cs typeface="Times New Roman" panose="02020603050405020304" pitchFamily="18" charset="0"/>
                      </a:endParaRPr>
                    </a:p>
                  </a:txBody>
                  <a:tcPr marL="70100" marR="70100" marT="9737"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683808">
                <a:tc>
                  <a:txBody>
                    <a:bodyPr/>
                    <a:lstStyle>
                      <a:lvl1pPr marL="0" algn="l" defTabSz="162744" rtl="0" eaLnBrk="1" latinLnBrk="0" hangingPunct="1">
                        <a:defRPr sz="321" b="1" kern="1200">
                          <a:solidFill>
                            <a:schemeClr val="lt1"/>
                          </a:solidFill>
                          <a:latin typeface="Verdana"/>
                        </a:defRPr>
                      </a:lvl1pPr>
                      <a:lvl2pPr marL="81372" algn="l" defTabSz="162744" rtl="0" eaLnBrk="1" latinLnBrk="0" hangingPunct="1">
                        <a:defRPr sz="321" b="1" kern="1200">
                          <a:solidFill>
                            <a:schemeClr val="lt1"/>
                          </a:solidFill>
                          <a:latin typeface="Verdana"/>
                        </a:defRPr>
                      </a:lvl2pPr>
                      <a:lvl3pPr marL="162744" algn="l" defTabSz="162744" rtl="0" eaLnBrk="1" latinLnBrk="0" hangingPunct="1">
                        <a:defRPr sz="321" b="1" kern="1200">
                          <a:solidFill>
                            <a:schemeClr val="lt1"/>
                          </a:solidFill>
                          <a:latin typeface="Verdana"/>
                        </a:defRPr>
                      </a:lvl3pPr>
                      <a:lvl4pPr marL="244115" algn="l" defTabSz="162744" rtl="0" eaLnBrk="1" latinLnBrk="0" hangingPunct="1">
                        <a:defRPr sz="321" b="1" kern="1200">
                          <a:solidFill>
                            <a:schemeClr val="lt1"/>
                          </a:solidFill>
                          <a:latin typeface="Verdana"/>
                        </a:defRPr>
                      </a:lvl4pPr>
                      <a:lvl5pPr marL="325487" algn="l" defTabSz="162744" rtl="0" eaLnBrk="1" latinLnBrk="0" hangingPunct="1">
                        <a:defRPr sz="321" b="1" kern="1200">
                          <a:solidFill>
                            <a:schemeClr val="lt1"/>
                          </a:solidFill>
                          <a:latin typeface="Verdana"/>
                        </a:defRPr>
                      </a:lvl5pPr>
                      <a:lvl6pPr marL="406859" algn="l" defTabSz="162744" rtl="0" eaLnBrk="1" latinLnBrk="0" hangingPunct="1">
                        <a:defRPr sz="321" b="1" kern="1200">
                          <a:solidFill>
                            <a:schemeClr val="lt1"/>
                          </a:solidFill>
                          <a:latin typeface="Verdana"/>
                        </a:defRPr>
                      </a:lvl6pPr>
                      <a:lvl7pPr marL="488231" algn="l" defTabSz="162744" rtl="0" eaLnBrk="1" latinLnBrk="0" hangingPunct="1">
                        <a:defRPr sz="321" b="1" kern="1200">
                          <a:solidFill>
                            <a:schemeClr val="lt1"/>
                          </a:solidFill>
                          <a:latin typeface="Verdana"/>
                        </a:defRPr>
                      </a:lvl7pPr>
                      <a:lvl8pPr marL="569603" algn="l" defTabSz="162744" rtl="0" eaLnBrk="1" latinLnBrk="0" hangingPunct="1">
                        <a:defRPr sz="321" b="1" kern="1200">
                          <a:solidFill>
                            <a:schemeClr val="lt1"/>
                          </a:solidFill>
                          <a:latin typeface="Verdana"/>
                        </a:defRPr>
                      </a:lvl8pPr>
                      <a:lvl9pPr marL="650975" algn="l" defTabSz="162744" rtl="0" eaLnBrk="1" latinLnBrk="0" hangingPunct="1">
                        <a:defRPr sz="321" b="1" kern="1200">
                          <a:solidFill>
                            <a:schemeClr val="lt1"/>
                          </a:solidFill>
                          <a:latin typeface="Verdana"/>
                        </a:defRPr>
                      </a:lvl9pPr>
                    </a:lstStyle>
                    <a:p>
                      <a:pPr marL="0" marR="0" algn="ctr">
                        <a:lnSpc>
                          <a:spcPct val="115000"/>
                        </a:lnSpc>
                        <a:spcBef>
                          <a:spcPts val="0"/>
                        </a:spcBef>
                        <a:spcAft>
                          <a:spcPts val="0"/>
                        </a:spcAft>
                      </a:pPr>
                      <a:r>
                        <a:rPr lang="en-US" sz="1300" kern="1200" dirty="0">
                          <a:effectLst/>
                          <a:latin typeface="+mj-lt"/>
                          <a:ea typeface="Tahoma" panose="020B0604030504040204" pitchFamily="34" charset="0"/>
                          <a:cs typeface="Times New Roman" panose="02020603050405020304" pitchFamily="18" charset="0"/>
                        </a:rPr>
                        <a:t>2 </a:t>
                      </a:r>
                      <a:endParaRPr lang="en-US" sz="1300" dirty="0">
                        <a:effectLst/>
                        <a:latin typeface="+mj-lt"/>
                        <a:ea typeface="Tahoma" panose="020B0604030504040204" pitchFamily="34" charset="0"/>
                        <a:cs typeface="Times New Roman" panose="02020603050405020304" pitchFamily="18" charset="0"/>
                      </a:endParaRPr>
                    </a:p>
                  </a:txBody>
                  <a:tcPr marL="70100" marR="70100" marT="9737"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75000"/>
                      </a:srgbClr>
                    </a:solidFill>
                  </a:tcPr>
                </a:tc>
                <a:tc>
                  <a:txBody>
                    <a:bodyPr/>
                    <a:lstStyle>
                      <a:lvl1pPr marL="0" algn="l" defTabSz="162744" rtl="0" eaLnBrk="1" latinLnBrk="0" hangingPunct="1">
                        <a:defRPr sz="321" kern="1200">
                          <a:solidFill>
                            <a:schemeClr val="dk1"/>
                          </a:solidFill>
                          <a:latin typeface="Verdana"/>
                        </a:defRPr>
                      </a:lvl1pPr>
                      <a:lvl2pPr marL="81372" algn="l" defTabSz="162744" rtl="0" eaLnBrk="1" latinLnBrk="0" hangingPunct="1">
                        <a:defRPr sz="321" kern="1200">
                          <a:solidFill>
                            <a:schemeClr val="dk1"/>
                          </a:solidFill>
                          <a:latin typeface="Verdana"/>
                        </a:defRPr>
                      </a:lvl2pPr>
                      <a:lvl3pPr marL="162744" algn="l" defTabSz="162744" rtl="0" eaLnBrk="1" latinLnBrk="0" hangingPunct="1">
                        <a:defRPr sz="321" kern="1200">
                          <a:solidFill>
                            <a:schemeClr val="dk1"/>
                          </a:solidFill>
                          <a:latin typeface="Verdana"/>
                        </a:defRPr>
                      </a:lvl3pPr>
                      <a:lvl4pPr marL="244115" algn="l" defTabSz="162744" rtl="0" eaLnBrk="1" latinLnBrk="0" hangingPunct="1">
                        <a:defRPr sz="321" kern="1200">
                          <a:solidFill>
                            <a:schemeClr val="dk1"/>
                          </a:solidFill>
                          <a:latin typeface="Verdana"/>
                        </a:defRPr>
                      </a:lvl4pPr>
                      <a:lvl5pPr marL="325487" algn="l" defTabSz="162744" rtl="0" eaLnBrk="1" latinLnBrk="0" hangingPunct="1">
                        <a:defRPr sz="321" kern="1200">
                          <a:solidFill>
                            <a:schemeClr val="dk1"/>
                          </a:solidFill>
                          <a:latin typeface="Verdana"/>
                        </a:defRPr>
                      </a:lvl5pPr>
                      <a:lvl6pPr marL="406859" algn="l" defTabSz="162744" rtl="0" eaLnBrk="1" latinLnBrk="0" hangingPunct="1">
                        <a:defRPr sz="321" kern="1200">
                          <a:solidFill>
                            <a:schemeClr val="dk1"/>
                          </a:solidFill>
                          <a:latin typeface="Verdana"/>
                        </a:defRPr>
                      </a:lvl6pPr>
                      <a:lvl7pPr marL="488231" algn="l" defTabSz="162744" rtl="0" eaLnBrk="1" latinLnBrk="0" hangingPunct="1">
                        <a:defRPr sz="321" kern="1200">
                          <a:solidFill>
                            <a:schemeClr val="dk1"/>
                          </a:solidFill>
                          <a:latin typeface="Verdana"/>
                        </a:defRPr>
                      </a:lvl7pPr>
                      <a:lvl8pPr marL="569603" algn="l" defTabSz="162744" rtl="0" eaLnBrk="1" latinLnBrk="0" hangingPunct="1">
                        <a:defRPr sz="321" kern="1200">
                          <a:solidFill>
                            <a:schemeClr val="dk1"/>
                          </a:solidFill>
                          <a:latin typeface="Verdana"/>
                        </a:defRPr>
                      </a:lvl8pPr>
                      <a:lvl9pPr marL="650975" algn="l" defTabSz="162744" rtl="0" eaLnBrk="1" latinLnBrk="0" hangingPunct="1">
                        <a:defRPr sz="321" kern="1200">
                          <a:solidFill>
                            <a:schemeClr val="dk1"/>
                          </a:solidFill>
                          <a:latin typeface="Verdana"/>
                        </a:defRPr>
                      </a:lvl9pPr>
                    </a:lstStyle>
                    <a:p>
                      <a:pPr marL="0" marR="0">
                        <a:lnSpc>
                          <a:spcPct val="115000"/>
                        </a:lnSpc>
                        <a:spcBef>
                          <a:spcPts val="0"/>
                        </a:spcBef>
                        <a:spcAft>
                          <a:spcPts val="0"/>
                        </a:spcAft>
                      </a:pPr>
                      <a:r>
                        <a:rPr lang="en-US" sz="1300" kern="1200" dirty="0">
                          <a:effectLst/>
                          <a:latin typeface="+mj-lt"/>
                          <a:ea typeface="Tahoma" panose="020B0604030504040204" pitchFamily="34" charset="0"/>
                          <a:cs typeface="Times New Roman" panose="02020603050405020304" pitchFamily="18" charset="0"/>
                        </a:rPr>
                        <a:t>Ensures</a:t>
                      </a:r>
                      <a:r>
                        <a:rPr lang="en-US" sz="1300" kern="1200" baseline="0" dirty="0">
                          <a:effectLst/>
                          <a:latin typeface="+mj-lt"/>
                          <a:ea typeface="Tahoma" panose="020B0604030504040204" pitchFamily="34" charset="0"/>
                          <a:cs typeface="Times New Roman" panose="02020603050405020304" pitchFamily="18" charset="0"/>
                        </a:rPr>
                        <a:t> any subsequent development letter as noted  in M21-1 Part IV, Subpart ii, 1.I.7.j has been sent to the claimant.</a:t>
                      </a:r>
                      <a:endParaRPr lang="en-US" sz="1300" dirty="0">
                        <a:effectLst/>
                        <a:latin typeface="+mj-lt"/>
                        <a:ea typeface="Tahoma" panose="020B0604030504040204" pitchFamily="34" charset="0"/>
                        <a:cs typeface="Times New Roman" panose="02020603050405020304" pitchFamily="18" charset="0"/>
                      </a:endParaRPr>
                    </a:p>
                  </a:txBody>
                  <a:tcPr marL="70100" marR="70100" marT="9737"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670236">
                <a:tc>
                  <a:txBody>
                    <a:bodyPr/>
                    <a:lstStyle>
                      <a:lvl1pPr marL="0" algn="l" defTabSz="162744" rtl="0" eaLnBrk="1" latinLnBrk="0" hangingPunct="1">
                        <a:defRPr sz="321" b="1" kern="1200">
                          <a:solidFill>
                            <a:schemeClr val="lt1"/>
                          </a:solidFill>
                          <a:latin typeface="Verdana"/>
                        </a:defRPr>
                      </a:lvl1pPr>
                      <a:lvl2pPr marL="81372" algn="l" defTabSz="162744" rtl="0" eaLnBrk="1" latinLnBrk="0" hangingPunct="1">
                        <a:defRPr sz="321" b="1" kern="1200">
                          <a:solidFill>
                            <a:schemeClr val="lt1"/>
                          </a:solidFill>
                          <a:latin typeface="Verdana"/>
                        </a:defRPr>
                      </a:lvl2pPr>
                      <a:lvl3pPr marL="162744" algn="l" defTabSz="162744" rtl="0" eaLnBrk="1" latinLnBrk="0" hangingPunct="1">
                        <a:defRPr sz="321" b="1" kern="1200">
                          <a:solidFill>
                            <a:schemeClr val="lt1"/>
                          </a:solidFill>
                          <a:latin typeface="Verdana"/>
                        </a:defRPr>
                      </a:lvl3pPr>
                      <a:lvl4pPr marL="244115" algn="l" defTabSz="162744" rtl="0" eaLnBrk="1" latinLnBrk="0" hangingPunct="1">
                        <a:defRPr sz="321" b="1" kern="1200">
                          <a:solidFill>
                            <a:schemeClr val="lt1"/>
                          </a:solidFill>
                          <a:latin typeface="Verdana"/>
                        </a:defRPr>
                      </a:lvl4pPr>
                      <a:lvl5pPr marL="325487" algn="l" defTabSz="162744" rtl="0" eaLnBrk="1" latinLnBrk="0" hangingPunct="1">
                        <a:defRPr sz="321" b="1" kern="1200">
                          <a:solidFill>
                            <a:schemeClr val="lt1"/>
                          </a:solidFill>
                          <a:latin typeface="Verdana"/>
                        </a:defRPr>
                      </a:lvl5pPr>
                      <a:lvl6pPr marL="406859" algn="l" defTabSz="162744" rtl="0" eaLnBrk="1" latinLnBrk="0" hangingPunct="1">
                        <a:defRPr sz="321" b="1" kern="1200">
                          <a:solidFill>
                            <a:schemeClr val="lt1"/>
                          </a:solidFill>
                          <a:latin typeface="Verdana"/>
                        </a:defRPr>
                      </a:lvl6pPr>
                      <a:lvl7pPr marL="488231" algn="l" defTabSz="162744" rtl="0" eaLnBrk="1" latinLnBrk="0" hangingPunct="1">
                        <a:defRPr sz="321" b="1" kern="1200">
                          <a:solidFill>
                            <a:schemeClr val="lt1"/>
                          </a:solidFill>
                          <a:latin typeface="Verdana"/>
                        </a:defRPr>
                      </a:lvl7pPr>
                      <a:lvl8pPr marL="569603" algn="l" defTabSz="162744" rtl="0" eaLnBrk="1" latinLnBrk="0" hangingPunct="1">
                        <a:defRPr sz="321" b="1" kern="1200">
                          <a:solidFill>
                            <a:schemeClr val="lt1"/>
                          </a:solidFill>
                          <a:latin typeface="Verdana"/>
                        </a:defRPr>
                      </a:lvl8pPr>
                      <a:lvl9pPr marL="650975" algn="l" defTabSz="162744" rtl="0" eaLnBrk="1" latinLnBrk="0" hangingPunct="1">
                        <a:defRPr sz="321" b="1" kern="1200">
                          <a:solidFill>
                            <a:schemeClr val="lt1"/>
                          </a:solidFill>
                          <a:latin typeface="Verdana"/>
                        </a:defRPr>
                      </a:lvl9pPr>
                    </a:lstStyle>
                    <a:p>
                      <a:pPr marL="0" marR="0" algn="ctr">
                        <a:lnSpc>
                          <a:spcPct val="115000"/>
                        </a:lnSpc>
                        <a:spcBef>
                          <a:spcPts val="0"/>
                        </a:spcBef>
                        <a:spcAft>
                          <a:spcPts val="0"/>
                        </a:spcAft>
                      </a:pPr>
                      <a:r>
                        <a:rPr lang="en-US" sz="1300" kern="1200" dirty="0">
                          <a:effectLst/>
                          <a:latin typeface="+mj-lt"/>
                          <a:ea typeface="Tahoma" panose="020B0604030504040204" pitchFamily="34" charset="0"/>
                          <a:cs typeface="Times New Roman" panose="02020603050405020304" pitchFamily="18" charset="0"/>
                        </a:rPr>
                        <a:t>3</a:t>
                      </a:r>
                      <a:endParaRPr lang="en-US" sz="1300" dirty="0">
                        <a:effectLst/>
                        <a:latin typeface="+mj-lt"/>
                        <a:ea typeface="Tahoma" panose="020B0604030504040204" pitchFamily="34" charset="0"/>
                        <a:cs typeface="Times New Roman" panose="02020603050405020304" pitchFamily="18" charset="0"/>
                      </a:endParaRPr>
                    </a:p>
                  </a:txBody>
                  <a:tcPr marL="70100" marR="70100" marT="9737"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75000"/>
                      </a:srgbClr>
                    </a:solidFill>
                  </a:tcPr>
                </a:tc>
                <a:tc>
                  <a:txBody>
                    <a:bodyPr/>
                    <a:lstStyle>
                      <a:lvl1pPr marL="0" algn="l" defTabSz="162744" rtl="0" eaLnBrk="1" latinLnBrk="0" hangingPunct="1">
                        <a:defRPr sz="321" kern="1200">
                          <a:solidFill>
                            <a:schemeClr val="dk1"/>
                          </a:solidFill>
                          <a:latin typeface="Verdana"/>
                        </a:defRPr>
                      </a:lvl1pPr>
                      <a:lvl2pPr marL="81372" algn="l" defTabSz="162744" rtl="0" eaLnBrk="1" latinLnBrk="0" hangingPunct="1">
                        <a:defRPr sz="321" kern="1200">
                          <a:solidFill>
                            <a:schemeClr val="dk1"/>
                          </a:solidFill>
                          <a:latin typeface="Verdana"/>
                        </a:defRPr>
                      </a:lvl2pPr>
                      <a:lvl3pPr marL="162744" algn="l" defTabSz="162744" rtl="0" eaLnBrk="1" latinLnBrk="0" hangingPunct="1">
                        <a:defRPr sz="321" kern="1200">
                          <a:solidFill>
                            <a:schemeClr val="dk1"/>
                          </a:solidFill>
                          <a:latin typeface="Verdana"/>
                        </a:defRPr>
                      </a:lvl3pPr>
                      <a:lvl4pPr marL="244115" algn="l" defTabSz="162744" rtl="0" eaLnBrk="1" latinLnBrk="0" hangingPunct="1">
                        <a:defRPr sz="321" kern="1200">
                          <a:solidFill>
                            <a:schemeClr val="dk1"/>
                          </a:solidFill>
                          <a:latin typeface="Verdana"/>
                        </a:defRPr>
                      </a:lvl4pPr>
                      <a:lvl5pPr marL="325487" algn="l" defTabSz="162744" rtl="0" eaLnBrk="1" latinLnBrk="0" hangingPunct="1">
                        <a:defRPr sz="321" kern="1200">
                          <a:solidFill>
                            <a:schemeClr val="dk1"/>
                          </a:solidFill>
                          <a:latin typeface="Verdana"/>
                        </a:defRPr>
                      </a:lvl5pPr>
                      <a:lvl6pPr marL="406859" algn="l" defTabSz="162744" rtl="0" eaLnBrk="1" latinLnBrk="0" hangingPunct="1">
                        <a:defRPr sz="321" kern="1200">
                          <a:solidFill>
                            <a:schemeClr val="dk1"/>
                          </a:solidFill>
                          <a:latin typeface="Verdana"/>
                        </a:defRPr>
                      </a:lvl6pPr>
                      <a:lvl7pPr marL="488231" algn="l" defTabSz="162744" rtl="0" eaLnBrk="1" latinLnBrk="0" hangingPunct="1">
                        <a:defRPr sz="321" kern="1200">
                          <a:solidFill>
                            <a:schemeClr val="dk1"/>
                          </a:solidFill>
                          <a:latin typeface="Verdana"/>
                        </a:defRPr>
                      </a:lvl7pPr>
                      <a:lvl8pPr marL="569603" algn="l" defTabSz="162744" rtl="0" eaLnBrk="1" latinLnBrk="0" hangingPunct="1">
                        <a:defRPr sz="321" kern="1200">
                          <a:solidFill>
                            <a:schemeClr val="dk1"/>
                          </a:solidFill>
                          <a:latin typeface="Verdana"/>
                        </a:defRPr>
                      </a:lvl8pPr>
                      <a:lvl9pPr marL="650975" algn="l" defTabSz="162744" rtl="0" eaLnBrk="1" latinLnBrk="0" hangingPunct="1">
                        <a:defRPr sz="321" kern="1200">
                          <a:solidFill>
                            <a:schemeClr val="dk1"/>
                          </a:solidFill>
                          <a:latin typeface="Verdana"/>
                        </a:defRPr>
                      </a:lvl9pPr>
                    </a:lstStyle>
                    <a:p>
                      <a:pPr marL="0" marR="0">
                        <a:lnSpc>
                          <a:spcPct val="115000"/>
                        </a:lnSpc>
                        <a:spcBef>
                          <a:spcPts val="0"/>
                        </a:spcBef>
                        <a:spcAft>
                          <a:spcPts val="0"/>
                        </a:spcAft>
                      </a:pPr>
                      <a:r>
                        <a:rPr lang="en-US" sz="1300" kern="1200" dirty="0">
                          <a:effectLst/>
                          <a:latin typeface="+mj-lt"/>
                          <a:ea typeface="Tahoma" panose="020B0604030504040204" pitchFamily="34" charset="0"/>
                          <a:cs typeface="Times New Roman" panose="02020603050405020304" pitchFamily="18" charset="0"/>
                        </a:rPr>
                        <a:t>Requests Veterans Health Administration (VHA) subject matter expert (SME) review, when needed.</a:t>
                      </a:r>
                      <a:endParaRPr lang="en-US" sz="1300" dirty="0">
                        <a:effectLst/>
                        <a:latin typeface="+mj-lt"/>
                        <a:ea typeface="Tahoma" panose="020B0604030504040204" pitchFamily="34" charset="0"/>
                        <a:cs typeface="Times New Roman" panose="02020603050405020304" pitchFamily="18" charset="0"/>
                      </a:endParaRPr>
                    </a:p>
                  </a:txBody>
                  <a:tcPr marL="70100" marR="70100" marT="9737"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34759">
                <a:tc>
                  <a:txBody>
                    <a:bodyPr/>
                    <a:lstStyle>
                      <a:lvl1pPr marL="0" algn="l" defTabSz="162744" rtl="0" eaLnBrk="1" latinLnBrk="0" hangingPunct="1">
                        <a:defRPr sz="321" b="1" kern="1200">
                          <a:solidFill>
                            <a:schemeClr val="lt1"/>
                          </a:solidFill>
                          <a:latin typeface="Verdana"/>
                        </a:defRPr>
                      </a:lvl1pPr>
                      <a:lvl2pPr marL="81372" algn="l" defTabSz="162744" rtl="0" eaLnBrk="1" latinLnBrk="0" hangingPunct="1">
                        <a:defRPr sz="321" b="1" kern="1200">
                          <a:solidFill>
                            <a:schemeClr val="lt1"/>
                          </a:solidFill>
                          <a:latin typeface="Verdana"/>
                        </a:defRPr>
                      </a:lvl2pPr>
                      <a:lvl3pPr marL="162744" algn="l" defTabSz="162744" rtl="0" eaLnBrk="1" latinLnBrk="0" hangingPunct="1">
                        <a:defRPr sz="321" b="1" kern="1200">
                          <a:solidFill>
                            <a:schemeClr val="lt1"/>
                          </a:solidFill>
                          <a:latin typeface="Verdana"/>
                        </a:defRPr>
                      </a:lvl3pPr>
                      <a:lvl4pPr marL="244115" algn="l" defTabSz="162744" rtl="0" eaLnBrk="1" latinLnBrk="0" hangingPunct="1">
                        <a:defRPr sz="321" b="1" kern="1200">
                          <a:solidFill>
                            <a:schemeClr val="lt1"/>
                          </a:solidFill>
                          <a:latin typeface="Verdana"/>
                        </a:defRPr>
                      </a:lvl4pPr>
                      <a:lvl5pPr marL="325487" algn="l" defTabSz="162744" rtl="0" eaLnBrk="1" latinLnBrk="0" hangingPunct="1">
                        <a:defRPr sz="321" b="1" kern="1200">
                          <a:solidFill>
                            <a:schemeClr val="lt1"/>
                          </a:solidFill>
                          <a:latin typeface="Verdana"/>
                        </a:defRPr>
                      </a:lvl5pPr>
                      <a:lvl6pPr marL="406859" algn="l" defTabSz="162744" rtl="0" eaLnBrk="1" latinLnBrk="0" hangingPunct="1">
                        <a:defRPr sz="321" b="1" kern="1200">
                          <a:solidFill>
                            <a:schemeClr val="lt1"/>
                          </a:solidFill>
                          <a:latin typeface="Verdana"/>
                        </a:defRPr>
                      </a:lvl6pPr>
                      <a:lvl7pPr marL="488231" algn="l" defTabSz="162744" rtl="0" eaLnBrk="1" latinLnBrk="0" hangingPunct="1">
                        <a:defRPr sz="321" b="1" kern="1200">
                          <a:solidFill>
                            <a:schemeClr val="lt1"/>
                          </a:solidFill>
                          <a:latin typeface="Verdana"/>
                        </a:defRPr>
                      </a:lvl7pPr>
                      <a:lvl8pPr marL="569603" algn="l" defTabSz="162744" rtl="0" eaLnBrk="1" latinLnBrk="0" hangingPunct="1">
                        <a:defRPr sz="321" b="1" kern="1200">
                          <a:solidFill>
                            <a:schemeClr val="lt1"/>
                          </a:solidFill>
                          <a:latin typeface="Verdana"/>
                        </a:defRPr>
                      </a:lvl8pPr>
                      <a:lvl9pPr marL="650975" algn="l" defTabSz="162744" rtl="0" eaLnBrk="1" latinLnBrk="0" hangingPunct="1">
                        <a:defRPr sz="321" b="1" kern="1200">
                          <a:solidFill>
                            <a:schemeClr val="lt1"/>
                          </a:solidFill>
                          <a:latin typeface="Verdana"/>
                        </a:defRPr>
                      </a:lvl9pPr>
                    </a:lstStyle>
                    <a:p>
                      <a:pPr marL="0" marR="0" algn="ctr">
                        <a:lnSpc>
                          <a:spcPct val="115000"/>
                        </a:lnSpc>
                        <a:spcBef>
                          <a:spcPts val="0"/>
                        </a:spcBef>
                        <a:spcAft>
                          <a:spcPts val="0"/>
                        </a:spcAft>
                      </a:pPr>
                      <a:r>
                        <a:rPr lang="en-US" sz="1300" kern="1200" dirty="0">
                          <a:effectLst/>
                          <a:latin typeface="+mj-lt"/>
                          <a:ea typeface="Tahoma" panose="020B0604030504040204" pitchFamily="34" charset="0"/>
                          <a:cs typeface="Times New Roman" panose="02020603050405020304" pitchFamily="18" charset="0"/>
                        </a:rPr>
                        <a:t>4</a:t>
                      </a:r>
                      <a:endParaRPr lang="en-US" sz="1300" dirty="0">
                        <a:effectLst/>
                        <a:latin typeface="+mj-lt"/>
                        <a:ea typeface="Tahoma" panose="020B0604030504040204" pitchFamily="34" charset="0"/>
                        <a:cs typeface="Times New Roman" panose="02020603050405020304" pitchFamily="18" charset="0"/>
                      </a:endParaRPr>
                    </a:p>
                  </a:txBody>
                  <a:tcPr marL="70100" marR="70100" marT="9737"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75000"/>
                      </a:srgbClr>
                    </a:solidFill>
                  </a:tcPr>
                </a:tc>
                <a:tc>
                  <a:txBody>
                    <a:bodyPr/>
                    <a:lstStyle>
                      <a:lvl1pPr marL="0" algn="l" defTabSz="162744" rtl="0" eaLnBrk="1" latinLnBrk="0" hangingPunct="1">
                        <a:defRPr sz="321" kern="1200">
                          <a:solidFill>
                            <a:schemeClr val="dk1"/>
                          </a:solidFill>
                          <a:latin typeface="Verdana"/>
                        </a:defRPr>
                      </a:lvl1pPr>
                      <a:lvl2pPr marL="81372" algn="l" defTabSz="162744" rtl="0" eaLnBrk="1" latinLnBrk="0" hangingPunct="1">
                        <a:defRPr sz="321" kern="1200">
                          <a:solidFill>
                            <a:schemeClr val="dk1"/>
                          </a:solidFill>
                          <a:latin typeface="Verdana"/>
                        </a:defRPr>
                      </a:lvl2pPr>
                      <a:lvl3pPr marL="162744" algn="l" defTabSz="162744" rtl="0" eaLnBrk="1" latinLnBrk="0" hangingPunct="1">
                        <a:defRPr sz="321" kern="1200">
                          <a:solidFill>
                            <a:schemeClr val="dk1"/>
                          </a:solidFill>
                          <a:latin typeface="Verdana"/>
                        </a:defRPr>
                      </a:lvl3pPr>
                      <a:lvl4pPr marL="244115" algn="l" defTabSz="162744" rtl="0" eaLnBrk="1" latinLnBrk="0" hangingPunct="1">
                        <a:defRPr sz="321" kern="1200">
                          <a:solidFill>
                            <a:schemeClr val="dk1"/>
                          </a:solidFill>
                          <a:latin typeface="Verdana"/>
                        </a:defRPr>
                      </a:lvl4pPr>
                      <a:lvl5pPr marL="325487" algn="l" defTabSz="162744" rtl="0" eaLnBrk="1" latinLnBrk="0" hangingPunct="1">
                        <a:defRPr sz="321" kern="1200">
                          <a:solidFill>
                            <a:schemeClr val="dk1"/>
                          </a:solidFill>
                          <a:latin typeface="Verdana"/>
                        </a:defRPr>
                      </a:lvl5pPr>
                      <a:lvl6pPr marL="406859" algn="l" defTabSz="162744" rtl="0" eaLnBrk="1" latinLnBrk="0" hangingPunct="1">
                        <a:defRPr sz="321" kern="1200">
                          <a:solidFill>
                            <a:schemeClr val="dk1"/>
                          </a:solidFill>
                          <a:latin typeface="Verdana"/>
                        </a:defRPr>
                      </a:lvl6pPr>
                      <a:lvl7pPr marL="488231" algn="l" defTabSz="162744" rtl="0" eaLnBrk="1" latinLnBrk="0" hangingPunct="1">
                        <a:defRPr sz="321" kern="1200">
                          <a:solidFill>
                            <a:schemeClr val="dk1"/>
                          </a:solidFill>
                          <a:latin typeface="Verdana"/>
                        </a:defRPr>
                      </a:lvl7pPr>
                      <a:lvl8pPr marL="569603" algn="l" defTabSz="162744" rtl="0" eaLnBrk="1" latinLnBrk="0" hangingPunct="1">
                        <a:defRPr sz="321" kern="1200">
                          <a:solidFill>
                            <a:schemeClr val="dk1"/>
                          </a:solidFill>
                          <a:latin typeface="Verdana"/>
                        </a:defRPr>
                      </a:lvl8pPr>
                      <a:lvl9pPr marL="650975" algn="l" defTabSz="162744" rtl="0" eaLnBrk="1" latinLnBrk="0" hangingPunct="1">
                        <a:defRPr sz="321" kern="1200">
                          <a:solidFill>
                            <a:schemeClr val="dk1"/>
                          </a:solidFill>
                          <a:latin typeface="Verdana"/>
                        </a:defRPr>
                      </a:lvl9pPr>
                    </a:lstStyle>
                    <a:p>
                      <a:pPr marL="0" marR="0">
                        <a:lnSpc>
                          <a:spcPct val="115000"/>
                        </a:lnSpc>
                        <a:spcBef>
                          <a:spcPts val="0"/>
                        </a:spcBef>
                        <a:spcAft>
                          <a:spcPts val="0"/>
                        </a:spcAft>
                      </a:pPr>
                      <a:r>
                        <a:rPr lang="en-US" sz="1300" kern="1200" dirty="0">
                          <a:effectLst/>
                          <a:latin typeface="+mj-lt"/>
                          <a:ea typeface="Tahoma" panose="020B0604030504040204" pitchFamily="34" charset="0"/>
                          <a:cs typeface="Times New Roman" panose="02020603050405020304" pitchFamily="18" charset="0"/>
                        </a:rPr>
                        <a:t>Decides all claimed issues and sends notice of the decision to the claimant.</a:t>
                      </a:r>
                      <a:endParaRPr lang="en-US" sz="1300" dirty="0">
                        <a:effectLst/>
                        <a:latin typeface="+mj-lt"/>
                        <a:ea typeface="Tahoma" panose="020B0604030504040204" pitchFamily="34" charset="0"/>
                        <a:cs typeface="Times New Roman" panose="02020603050405020304" pitchFamily="18" charset="0"/>
                      </a:endParaRPr>
                    </a:p>
                  </a:txBody>
                  <a:tcPr marL="70100" marR="70100" marT="9737"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670236">
                <a:tc>
                  <a:txBody>
                    <a:bodyPr/>
                    <a:lstStyle>
                      <a:lvl1pPr marL="0" algn="l" defTabSz="162744" rtl="0" eaLnBrk="1" latinLnBrk="0" hangingPunct="1">
                        <a:defRPr sz="321" b="1" kern="1200">
                          <a:solidFill>
                            <a:schemeClr val="lt1"/>
                          </a:solidFill>
                          <a:latin typeface="Verdana"/>
                        </a:defRPr>
                      </a:lvl1pPr>
                      <a:lvl2pPr marL="81372" algn="l" defTabSz="162744" rtl="0" eaLnBrk="1" latinLnBrk="0" hangingPunct="1">
                        <a:defRPr sz="321" b="1" kern="1200">
                          <a:solidFill>
                            <a:schemeClr val="lt1"/>
                          </a:solidFill>
                          <a:latin typeface="Verdana"/>
                        </a:defRPr>
                      </a:lvl2pPr>
                      <a:lvl3pPr marL="162744" algn="l" defTabSz="162744" rtl="0" eaLnBrk="1" latinLnBrk="0" hangingPunct="1">
                        <a:defRPr sz="321" b="1" kern="1200">
                          <a:solidFill>
                            <a:schemeClr val="lt1"/>
                          </a:solidFill>
                          <a:latin typeface="Verdana"/>
                        </a:defRPr>
                      </a:lvl3pPr>
                      <a:lvl4pPr marL="244115" algn="l" defTabSz="162744" rtl="0" eaLnBrk="1" latinLnBrk="0" hangingPunct="1">
                        <a:defRPr sz="321" b="1" kern="1200">
                          <a:solidFill>
                            <a:schemeClr val="lt1"/>
                          </a:solidFill>
                          <a:latin typeface="Verdana"/>
                        </a:defRPr>
                      </a:lvl4pPr>
                      <a:lvl5pPr marL="325487" algn="l" defTabSz="162744" rtl="0" eaLnBrk="1" latinLnBrk="0" hangingPunct="1">
                        <a:defRPr sz="321" b="1" kern="1200">
                          <a:solidFill>
                            <a:schemeClr val="lt1"/>
                          </a:solidFill>
                          <a:latin typeface="Verdana"/>
                        </a:defRPr>
                      </a:lvl5pPr>
                      <a:lvl6pPr marL="406859" algn="l" defTabSz="162744" rtl="0" eaLnBrk="1" latinLnBrk="0" hangingPunct="1">
                        <a:defRPr sz="321" b="1" kern="1200">
                          <a:solidFill>
                            <a:schemeClr val="lt1"/>
                          </a:solidFill>
                          <a:latin typeface="Verdana"/>
                        </a:defRPr>
                      </a:lvl6pPr>
                      <a:lvl7pPr marL="488231" algn="l" defTabSz="162744" rtl="0" eaLnBrk="1" latinLnBrk="0" hangingPunct="1">
                        <a:defRPr sz="321" b="1" kern="1200">
                          <a:solidFill>
                            <a:schemeClr val="lt1"/>
                          </a:solidFill>
                          <a:latin typeface="Verdana"/>
                        </a:defRPr>
                      </a:lvl7pPr>
                      <a:lvl8pPr marL="569603" algn="l" defTabSz="162744" rtl="0" eaLnBrk="1" latinLnBrk="0" hangingPunct="1">
                        <a:defRPr sz="321" b="1" kern="1200">
                          <a:solidFill>
                            <a:schemeClr val="lt1"/>
                          </a:solidFill>
                          <a:latin typeface="Verdana"/>
                        </a:defRPr>
                      </a:lvl8pPr>
                      <a:lvl9pPr marL="650975" algn="l" defTabSz="162744" rtl="0" eaLnBrk="1" latinLnBrk="0" hangingPunct="1">
                        <a:defRPr sz="321" b="1" kern="1200">
                          <a:solidFill>
                            <a:schemeClr val="lt1"/>
                          </a:solidFill>
                          <a:latin typeface="Verdana"/>
                        </a:defRPr>
                      </a:lvl9pPr>
                    </a:lstStyle>
                    <a:p>
                      <a:pPr marL="0" marR="0" algn="ctr">
                        <a:lnSpc>
                          <a:spcPct val="115000"/>
                        </a:lnSpc>
                        <a:spcBef>
                          <a:spcPts val="0"/>
                        </a:spcBef>
                        <a:spcAft>
                          <a:spcPts val="0"/>
                        </a:spcAft>
                      </a:pPr>
                      <a:r>
                        <a:rPr lang="en-US" sz="1300" kern="1200" dirty="0">
                          <a:effectLst/>
                          <a:latin typeface="+mj-lt"/>
                          <a:ea typeface="Tahoma" panose="020B0604030504040204" pitchFamily="34" charset="0"/>
                          <a:cs typeface="Times New Roman" panose="02020603050405020304" pitchFamily="18" charset="0"/>
                        </a:rPr>
                        <a:t>5</a:t>
                      </a:r>
                      <a:endParaRPr lang="en-US" sz="1300" dirty="0">
                        <a:effectLst/>
                        <a:latin typeface="+mj-lt"/>
                        <a:ea typeface="Tahoma" panose="020B0604030504040204" pitchFamily="34" charset="0"/>
                        <a:cs typeface="Times New Roman" panose="02020603050405020304" pitchFamily="18" charset="0"/>
                      </a:endParaRPr>
                    </a:p>
                  </a:txBody>
                  <a:tcPr marL="70100" marR="70100" marT="9737"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75000"/>
                      </a:srgbClr>
                    </a:solidFill>
                  </a:tcPr>
                </a:tc>
                <a:tc>
                  <a:txBody>
                    <a:bodyPr/>
                    <a:lstStyle>
                      <a:lvl1pPr marL="0" algn="l" defTabSz="162744" rtl="0" eaLnBrk="1" latinLnBrk="0" hangingPunct="1">
                        <a:defRPr sz="321" kern="1200">
                          <a:solidFill>
                            <a:schemeClr val="dk1"/>
                          </a:solidFill>
                          <a:latin typeface="Verdana"/>
                        </a:defRPr>
                      </a:lvl1pPr>
                      <a:lvl2pPr marL="81372" algn="l" defTabSz="162744" rtl="0" eaLnBrk="1" latinLnBrk="0" hangingPunct="1">
                        <a:defRPr sz="321" kern="1200">
                          <a:solidFill>
                            <a:schemeClr val="dk1"/>
                          </a:solidFill>
                          <a:latin typeface="Verdana"/>
                        </a:defRPr>
                      </a:lvl2pPr>
                      <a:lvl3pPr marL="162744" algn="l" defTabSz="162744" rtl="0" eaLnBrk="1" latinLnBrk="0" hangingPunct="1">
                        <a:defRPr sz="321" kern="1200">
                          <a:solidFill>
                            <a:schemeClr val="dk1"/>
                          </a:solidFill>
                          <a:latin typeface="Verdana"/>
                        </a:defRPr>
                      </a:lvl3pPr>
                      <a:lvl4pPr marL="244115" algn="l" defTabSz="162744" rtl="0" eaLnBrk="1" latinLnBrk="0" hangingPunct="1">
                        <a:defRPr sz="321" kern="1200">
                          <a:solidFill>
                            <a:schemeClr val="dk1"/>
                          </a:solidFill>
                          <a:latin typeface="Verdana"/>
                        </a:defRPr>
                      </a:lvl4pPr>
                      <a:lvl5pPr marL="325487" algn="l" defTabSz="162744" rtl="0" eaLnBrk="1" latinLnBrk="0" hangingPunct="1">
                        <a:defRPr sz="321" kern="1200">
                          <a:solidFill>
                            <a:schemeClr val="dk1"/>
                          </a:solidFill>
                          <a:latin typeface="Verdana"/>
                        </a:defRPr>
                      </a:lvl5pPr>
                      <a:lvl6pPr marL="406859" algn="l" defTabSz="162744" rtl="0" eaLnBrk="1" latinLnBrk="0" hangingPunct="1">
                        <a:defRPr sz="321" kern="1200">
                          <a:solidFill>
                            <a:schemeClr val="dk1"/>
                          </a:solidFill>
                          <a:latin typeface="Verdana"/>
                        </a:defRPr>
                      </a:lvl6pPr>
                      <a:lvl7pPr marL="488231" algn="l" defTabSz="162744" rtl="0" eaLnBrk="1" latinLnBrk="0" hangingPunct="1">
                        <a:defRPr sz="321" kern="1200">
                          <a:solidFill>
                            <a:schemeClr val="dk1"/>
                          </a:solidFill>
                          <a:latin typeface="Verdana"/>
                        </a:defRPr>
                      </a:lvl7pPr>
                      <a:lvl8pPr marL="569603" algn="l" defTabSz="162744" rtl="0" eaLnBrk="1" latinLnBrk="0" hangingPunct="1">
                        <a:defRPr sz="321" kern="1200">
                          <a:solidFill>
                            <a:schemeClr val="dk1"/>
                          </a:solidFill>
                          <a:latin typeface="Verdana"/>
                        </a:defRPr>
                      </a:lvl8pPr>
                      <a:lvl9pPr marL="650975" algn="l" defTabSz="162744" rtl="0" eaLnBrk="1" latinLnBrk="0" hangingPunct="1">
                        <a:defRPr sz="321" kern="1200">
                          <a:solidFill>
                            <a:schemeClr val="dk1"/>
                          </a:solidFill>
                          <a:latin typeface="Verdana"/>
                        </a:defRPr>
                      </a:lvl9pPr>
                    </a:lstStyle>
                    <a:p>
                      <a:pPr marL="0" marR="0">
                        <a:lnSpc>
                          <a:spcPct val="115000"/>
                        </a:lnSpc>
                        <a:spcBef>
                          <a:spcPts val="0"/>
                        </a:spcBef>
                        <a:spcAft>
                          <a:spcPts val="0"/>
                        </a:spcAft>
                      </a:pPr>
                      <a:r>
                        <a:rPr lang="en-US" sz="1300" kern="1200" dirty="0">
                          <a:effectLst/>
                          <a:latin typeface="+mj-lt"/>
                          <a:ea typeface="Tahoma" panose="020B0604030504040204" pitchFamily="34" charset="0"/>
                          <a:cs typeface="Times New Roman" panose="02020603050405020304" pitchFamily="18" charset="0"/>
                        </a:rPr>
                        <a:t>Retains jurisdiction for any appeals received on Camp Lejeune claims and all other non-Camp Lejeune claims and/or appeals received during the one-year appeal period</a:t>
                      </a:r>
                      <a:endParaRPr lang="en-US" sz="1300" dirty="0">
                        <a:effectLst/>
                        <a:latin typeface="+mj-lt"/>
                        <a:ea typeface="Tahoma" panose="020B0604030504040204" pitchFamily="34" charset="0"/>
                        <a:cs typeface="Times New Roman" panose="02020603050405020304" pitchFamily="18" charset="0"/>
                      </a:endParaRPr>
                    </a:p>
                  </a:txBody>
                  <a:tcPr marL="70100" marR="70100" marT="9737"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23978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Autofit/>
          </a:bodyPr>
          <a:lstStyle/>
          <a:p>
            <a:r>
              <a:rPr lang="en-US" dirty="0">
                <a:cs typeface="Times New Roman" panose="02020603050405020304" pitchFamily="18" charset="0"/>
              </a:rPr>
              <a:t>VHA SME Review</a:t>
            </a:r>
          </a:p>
        </p:txBody>
      </p:sp>
      <p:sp>
        <p:nvSpPr>
          <p:cNvPr id="9" name="Content Placeholder 8"/>
          <p:cNvSpPr>
            <a:spLocks noGrp="1"/>
          </p:cNvSpPr>
          <p:nvPr>
            <p:ph idx="1"/>
            <p:custDataLst>
              <p:tags r:id="rId2"/>
            </p:custDataLst>
          </p:nvPr>
        </p:nvSpPr>
        <p:spPr>
          <a:xfrm>
            <a:off x="457200" y="2057400"/>
            <a:ext cx="8229600" cy="3916363"/>
          </a:xfrm>
        </p:spPr>
        <p:txBody>
          <a:bodyPr>
            <a:noAutofit/>
          </a:bodyPr>
          <a:lstStyle/>
          <a:p>
            <a:r>
              <a:rPr lang="en-US" dirty="0">
                <a:latin typeface="+mj-lt"/>
                <a:cs typeface="Times New Roman" panose="02020603050405020304" pitchFamily="18" charset="0"/>
              </a:rPr>
              <a:t>Prior to finalizing the regulations allowing for presumptive SC, VBA referred CLCW claims to VHA for a subject matter expert (SME) review. These opinions must be weighed to determine if </a:t>
            </a:r>
          </a:p>
          <a:p>
            <a:pPr marL="0" indent="0">
              <a:buNone/>
            </a:pPr>
            <a:endParaRPr lang="en-US" sz="2400" dirty="0">
              <a:latin typeface="+mj-lt"/>
              <a:cs typeface="Times New Roman" panose="02020603050405020304" pitchFamily="18" charset="0"/>
            </a:endParaRPr>
          </a:p>
          <a:p>
            <a:pPr marL="396875" lvl="1" indent="-165100"/>
            <a:r>
              <a:rPr lang="en-US" dirty="0">
                <a:latin typeface="+mj-lt"/>
                <a:cs typeface="Times New Roman" panose="02020603050405020304" pitchFamily="18" charset="0"/>
              </a:rPr>
              <a:t>SC can be established on a direct basis prior to the date the final presumptive regulation became effective, or</a:t>
            </a:r>
          </a:p>
          <a:p>
            <a:pPr marL="396875" lvl="1" indent="-165100"/>
            <a:endParaRPr lang="en-US" dirty="0">
              <a:latin typeface="+mj-lt"/>
              <a:cs typeface="Times New Roman" panose="02020603050405020304" pitchFamily="18" charset="0"/>
            </a:endParaRPr>
          </a:p>
          <a:p>
            <a:pPr marL="396875" lvl="1" indent="-165100"/>
            <a:r>
              <a:rPr lang="en-US" dirty="0">
                <a:latin typeface="+mj-lt"/>
                <a:cs typeface="Times New Roman" panose="02020603050405020304" pitchFamily="18" charset="0"/>
              </a:rPr>
              <a:t>if the opinion sufficiently rebuts the presumption as discussed in 38 CFR 3.307(d).  </a:t>
            </a:r>
          </a:p>
          <a:p>
            <a:pPr>
              <a:buFont typeface="Courier New" panose="02070309020205020404" pitchFamily="49" charset="0"/>
              <a:buChar char="o"/>
            </a:pPr>
            <a:endParaRPr lang="en-US" sz="3300" dirty="0">
              <a:solidFill>
                <a:schemeClr val="tx2"/>
              </a:solidFill>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US" sz="2900"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a:p>
            <a:pPr lvl="2">
              <a:buFont typeface="Courier New" panose="02070309020205020404" pitchFamily="49" charset="0"/>
              <a:buChar char="o"/>
            </a:pPr>
            <a:endParaRPr lang="en-US" sz="2900"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a:p>
            <a:endParaRPr lang="en-US" sz="1800"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en-US" sz="1800"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en-US" sz="1800" dirty="0"/>
          </a:p>
        </p:txBody>
      </p:sp>
      <p:sp>
        <p:nvSpPr>
          <p:cNvPr id="3" name="Slide Number Placeholder 2">
            <a:extLst>
              <a:ext uri="{FF2B5EF4-FFF2-40B4-BE49-F238E27FC236}">
                <a16:creationId xmlns:a16="http://schemas.microsoft.com/office/drawing/2014/main" id="{FAFC498F-19AF-4F27-8D81-3E34E278C781}"/>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13</a:t>
            </a:fld>
            <a:endParaRPr lang="en-US" dirty="0"/>
          </a:p>
        </p:txBody>
      </p:sp>
    </p:spTree>
    <p:extLst>
      <p:ext uri="{BB962C8B-B14F-4D97-AF65-F5344CB8AC3E}">
        <p14:creationId xmlns:p14="http://schemas.microsoft.com/office/powerpoint/2010/main" val="28675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Autofit/>
          </a:bodyPr>
          <a:lstStyle/>
          <a:p>
            <a:r>
              <a:rPr lang="en-US" dirty="0">
                <a:cs typeface="Times New Roman" panose="02020603050405020304" pitchFamily="18" charset="0"/>
              </a:rPr>
              <a:t>VHA SME Review – Requirements</a:t>
            </a:r>
          </a:p>
        </p:txBody>
      </p:sp>
      <p:sp>
        <p:nvSpPr>
          <p:cNvPr id="9" name="Content Placeholder 8"/>
          <p:cNvSpPr>
            <a:spLocks noGrp="1"/>
          </p:cNvSpPr>
          <p:nvPr>
            <p:ph idx="1"/>
            <p:custDataLst>
              <p:tags r:id="rId2"/>
            </p:custDataLst>
          </p:nvPr>
        </p:nvSpPr>
        <p:spPr>
          <a:xfrm>
            <a:off x="457200" y="2057400"/>
            <a:ext cx="8229600" cy="3916363"/>
          </a:xfrm>
        </p:spPr>
        <p:txBody>
          <a:bodyPr>
            <a:noAutofit/>
          </a:bodyPr>
          <a:lstStyle/>
          <a:p>
            <a:r>
              <a:rPr lang="en-US" dirty="0">
                <a:latin typeface="+mj-lt"/>
                <a:ea typeface="Tahoma" panose="020B0604030504040204" pitchFamily="34" charset="0"/>
                <a:cs typeface="Times New Roman" panose="02020603050405020304" pitchFamily="18" charset="0"/>
              </a:rPr>
              <a:t>VHA SME review is required in the following claims: </a:t>
            </a:r>
          </a:p>
          <a:p>
            <a:pPr marL="396875" lvl="1" indent="-165100"/>
            <a:r>
              <a:rPr lang="en-US" dirty="0">
                <a:latin typeface="+mj-lt"/>
                <a:ea typeface="Tahoma" panose="020B0604030504040204" pitchFamily="34" charset="0"/>
                <a:cs typeface="Times New Roman" panose="02020603050405020304" pitchFamily="18" charset="0"/>
              </a:rPr>
              <a:t>38 CFR 3.309(f) disability with less than 30 days Camp Lejeune service </a:t>
            </a:r>
          </a:p>
          <a:p>
            <a:pPr marL="396875" lvl="1" indent="-165100"/>
            <a:r>
              <a:rPr lang="en-US" dirty="0">
                <a:latin typeface="+mj-lt"/>
                <a:ea typeface="Tahoma" panose="020B0604030504040204" pitchFamily="34" charset="0"/>
                <a:cs typeface="Times New Roman" panose="02020603050405020304" pitchFamily="18" charset="0"/>
              </a:rPr>
              <a:t>any disability claim with </a:t>
            </a:r>
          </a:p>
          <a:p>
            <a:pPr marL="396875" lvl="2" indent="-165100"/>
            <a:r>
              <a:rPr lang="en-US" dirty="0">
                <a:latin typeface="+mj-lt"/>
                <a:ea typeface="Tahoma" panose="020B0604030504040204" pitchFamily="34" charset="0"/>
                <a:cs typeface="Times New Roman" panose="02020603050405020304" pitchFamily="18" charset="0"/>
              </a:rPr>
              <a:t>at least one day of verified service at Camp Lejeune service during the contamination period, and</a:t>
            </a:r>
          </a:p>
          <a:p>
            <a:pPr marL="396875" lvl="2" indent="-165100"/>
            <a:r>
              <a:rPr lang="en-US" dirty="0">
                <a:latin typeface="+mj-lt"/>
                <a:ea typeface="Tahoma" panose="020B0604030504040204" pitchFamily="34" charset="0"/>
                <a:cs typeface="Times New Roman" panose="02020603050405020304" pitchFamily="18" charset="0"/>
              </a:rPr>
              <a:t>evidence sufficient to warrant an examination under 38 CFR 3.159, OR</a:t>
            </a:r>
          </a:p>
          <a:p>
            <a:pPr marL="396875" lvl="1" indent="-165100"/>
            <a:r>
              <a:rPr lang="en-US" dirty="0">
                <a:latin typeface="+mj-lt"/>
                <a:ea typeface="Tahoma" panose="020B0604030504040204" pitchFamily="34" charset="0"/>
                <a:cs typeface="Times New Roman" panose="02020603050405020304" pitchFamily="18" charset="0"/>
              </a:rPr>
              <a:t>chronic disability recognized for healthcare under 38 CFR 17.400 with at least one day of verified service at Camp Lejeune service during the contamination period. </a:t>
            </a:r>
            <a:endParaRPr lang="en-US" sz="1600" dirty="0">
              <a:solidFill>
                <a:schemeClr val="tx2"/>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F19A838-D3F5-4ED3-83D1-1CB53C569DA5}"/>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14</a:t>
            </a:fld>
            <a:endParaRPr lang="en-US" dirty="0"/>
          </a:p>
        </p:txBody>
      </p:sp>
      <p:sp>
        <p:nvSpPr>
          <p:cNvPr id="5" name="TextBox 4">
            <a:extLst>
              <a:ext uri="{FF2B5EF4-FFF2-40B4-BE49-F238E27FC236}">
                <a16:creationId xmlns:a16="http://schemas.microsoft.com/office/drawing/2014/main" id="{66F946D6-93A8-4791-BC2E-04B8EF475B12}"/>
              </a:ext>
            </a:extLst>
          </p:cNvPr>
          <p:cNvSpPr txBox="1"/>
          <p:nvPr>
            <p:custDataLst>
              <p:tags r:id="rId4"/>
            </p:custDataLst>
          </p:nvPr>
        </p:nvSpPr>
        <p:spPr>
          <a:xfrm>
            <a:off x="457200" y="5222436"/>
            <a:ext cx="8636000" cy="954107"/>
          </a:xfrm>
          <a:prstGeom prst="rect">
            <a:avLst/>
          </a:prstGeom>
          <a:noFill/>
        </p:spPr>
        <p:txBody>
          <a:bodyPr wrap="square" rtlCol="0">
            <a:spAutoFit/>
          </a:bodyPr>
          <a:lstStyle/>
          <a:p>
            <a:r>
              <a:rPr lang="en-US" sz="2000" dirty="0">
                <a:ea typeface="Tahoma" panose="020B0604030504040204" pitchFamily="34" charset="0"/>
                <a:cs typeface="Times New Roman" panose="02020603050405020304" pitchFamily="18" charset="0"/>
              </a:rPr>
              <a:t>Exception</a:t>
            </a:r>
            <a:r>
              <a:rPr lang="en-US" sz="1867" dirty="0">
                <a:ea typeface="Tahoma" panose="020B0604030504040204" pitchFamily="34" charset="0"/>
                <a:cs typeface="Times New Roman" panose="02020603050405020304" pitchFamily="18" charset="0"/>
              </a:rPr>
              <a:t>: </a:t>
            </a:r>
            <a:r>
              <a:rPr lang="en-US" sz="1800" dirty="0">
                <a:ea typeface="Tahoma" panose="020B0604030504040204" pitchFamily="34" charset="0"/>
                <a:cs typeface="Times New Roman" panose="02020603050405020304" pitchFamily="18" charset="0"/>
              </a:rPr>
              <a:t>If the only service at Camp Lejeune was with a National Guard or reserve unit while on active duty for training or inactive duty for training, do not request a SME review. </a:t>
            </a:r>
            <a:endParaRPr lang="en-US" sz="1600" dirty="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86084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Autofit/>
          </a:bodyPr>
          <a:lstStyle/>
          <a:p>
            <a:r>
              <a:rPr lang="en-US" dirty="0">
                <a:cs typeface="Times New Roman" panose="02020603050405020304" pitchFamily="18" charset="0"/>
              </a:rPr>
              <a:t>VHA SME Review – 3.307(d)</a:t>
            </a:r>
          </a:p>
        </p:txBody>
      </p:sp>
      <p:sp>
        <p:nvSpPr>
          <p:cNvPr id="9" name="Content Placeholder 8"/>
          <p:cNvSpPr>
            <a:spLocks noGrp="1"/>
          </p:cNvSpPr>
          <p:nvPr>
            <p:ph idx="1"/>
            <p:custDataLst>
              <p:tags r:id="rId2"/>
            </p:custDataLst>
          </p:nvPr>
        </p:nvSpPr>
        <p:spPr>
          <a:xfrm>
            <a:off x="457200" y="2057400"/>
            <a:ext cx="8229600" cy="3916363"/>
          </a:xfrm>
        </p:spPr>
        <p:txBody>
          <a:bodyPr>
            <a:noAutofit/>
          </a:bodyPr>
          <a:lstStyle/>
          <a:p>
            <a:pPr marL="173038" indent="-173038"/>
            <a:r>
              <a:rPr lang="en-US" dirty="0">
                <a:latin typeface="+mj-lt"/>
                <a:cs typeface="Times New Roman" panose="02020603050405020304" pitchFamily="18" charset="0"/>
              </a:rPr>
              <a:t>A negative VHA SME opinion may be sufficient to deny direct service connection, but it is not necessarily sufficient to rebut a presumption for an otherwise qualified claim under 38 CFR 3.307(a)(7).  </a:t>
            </a:r>
          </a:p>
          <a:p>
            <a:pPr marL="173038" indent="-173038"/>
            <a:endParaRPr lang="en-US" dirty="0">
              <a:latin typeface="+mj-lt"/>
              <a:cs typeface="Times New Roman" panose="02020603050405020304" pitchFamily="18" charset="0"/>
            </a:endParaRPr>
          </a:p>
          <a:p>
            <a:pPr marL="173038" indent="-173038"/>
            <a:r>
              <a:rPr lang="en-US" dirty="0">
                <a:latin typeface="+mj-lt"/>
                <a:cs typeface="Times New Roman" panose="02020603050405020304" pitchFamily="18" charset="0"/>
              </a:rPr>
              <a:t>To rebut the presumption of service connection, a burden of proof must be present and the opinion must meet a higher standard.</a:t>
            </a:r>
            <a:endParaRPr lang="en-US" dirty="0">
              <a:latin typeface="+mj-lt"/>
              <a:ea typeface="Tahoma" panose="020B0604030504040204" pitchFamily="34" charset="0"/>
              <a:cs typeface="Times New Roman" panose="02020603050405020304" pitchFamily="18" charset="0"/>
            </a:endParaRPr>
          </a:p>
          <a:p>
            <a:endParaRPr lang="en-US" sz="1800"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en-US" sz="1800"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en-US" sz="1800" dirty="0"/>
          </a:p>
        </p:txBody>
      </p:sp>
      <p:sp>
        <p:nvSpPr>
          <p:cNvPr id="3" name="Slide Number Placeholder 2">
            <a:extLst>
              <a:ext uri="{FF2B5EF4-FFF2-40B4-BE49-F238E27FC236}">
                <a16:creationId xmlns:a16="http://schemas.microsoft.com/office/drawing/2014/main" id="{C45A9D6F-08E2-47B8-B80A-1CE03F2EF8AA}"/>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15</a:t>
            </a:fld>
            <a:endParaRPr lang="en-US" dirty="0"/>
          </a:p>
        </p:txBody>
      </p:sp>
    </p:spTree>
    <p:extLst>
      <p:ext uri="{BB962C8B-B14F-4D97-AF65-F5344CB8AC3E}">
        <p14:creationId xmlns:p14="http://schemas.microsoft.com/office/powerpoint/2010/main" val="3082123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custDataLst>
              <p:tags r:id="rId1"/>
            </p:custDataLst>
          </p:nvPr>
        </p:nvSpPr>
        <p:spPr>
          <a:xfrm>
            <a:off x="0" y="2885567"/>
            <a:ext cx="9144000" cy="1086867"/>
          </a:xfrm>
        </p:spPr>
        <p:txBody>
          <a:bodyPr anchor="ctr">
            <a:noAutofit/>
          </a:bodyPr>
          <a:lstStyle/>
          <a:p>
            <a:pPr algn="ctr"/>
            <a:r>
              <a:rPr lang="en-US" sz="5333" dirty="0">
                <a:cs typeface="Times New Roman" panose="02020603050405020304" pitchFamily="18" charset="0"/>
              </a:rPr>
              <a:t>Presumptive Disabilities</a:t>
            </a:r>
          </a:p>
        </p:txBody>
      </p:sp>
      <p:sp>
        <p:nvSpPr>
          <p:cNvPr id="3" name="Slide Number Placeholder 2">
            <a:extLst>
              <a:ext uri="{FF2B5EF4-FFF2-40B4-BE49-F238E27FC236}">
                <a16:creationId xmlns:a16="http://schemas.microsoft.com/office/drawing/2014/main" id="{6B03A8A2-BF1A-46A5-B093-8C5C3924841F}"/>
              </a:ext>
            </a:extLst>
          </p:cNvPr>
          <p:cNvSpPr>
            <a:spLocks noGrp="1"/>
          </p:cNvSpPr>
          <p:nvPr>
            <p:ph type="sldNum" sz="quarter" idx="12"/>
            <p:custDataLst>
              <p:tags r:id="rId2"/>
            </p:custDataLst>
          </p:nvPr>
        </p:nvSpPr>
        <p:spPr>
          <a:xfrm>
            <a:off x="6931152" y="6601979"/>
            <a:ext cx="2133600" cy="365125"/>
          </a:xfrm>
        </p:spPr>
        <p:txBody>
          <a:bodyPr/>
          <a:lstStyle/>
          <a:p>
            <a:fld id="{8F82E0A0-C266-4798-8C8F-B9F91E9DA37E}" type="slidenum">
              <a:rPr lang="en-US" smtClean="0"/>
              <a:pPr/>
              <a:t>16</a:t>
            </a:fld>
            <a:endParaRPr lang="en-US" dirty="0"/>
          </a:p>
        </p:txBody>
      </p:sp>
    </p:spTree>
    <p:extLst>
      <p:ext uri="{BB962C8B-B14F-4D97-AF65-F5344CB8AC3E}">
        <p14:creationId xmlns:p14="http://schemas.microsoft.com/office/powerpoint/2010/main" val="360193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Autofit/>
          </a:bodyPr>
          <a:lstStyle/>
          <a:p>
            <a:r>
              <a:rPr lang="en-US" dirty="0">
                <a:cs typeface="Times New Roman" panose="02020603050405020304" pitchFamily="18" charset="0"/>
              </a:rPr>
              <a:t>Genitourinary: Kidney Cancer</a:t>
            </a:r>
          </a:p>
        </p:txBody>
      </p:sp>
      <p:sp>
        <p:nvSpPr>
          <p:cNvPr id="4" name="Content Placeholder 3">
            <a:extLst>
              <a:ext uri="{FF2B5EF4-FFF2-40B4-BE49-F238E27FC236}">
                <a16:creationId xmlns:a16="http://schemas.microsoft.com/office/drawing/2014/main" id="{635DC235-24D1-4F0C-BEA3-C931906EE7B8}"/>
              </a:ext>
            </a:extLst>
          </p:cNvPr>
          <p:cNvSpPr>
            <a:spLocks noGrp="1"/>
          </p:cNvSpPr>
          <p:nvPr>
            <p:ph idx="1"/>
            <p:custDataLst>
              <p:tags r:id="rId2"/>
            </p:custDataLst>
          </p:nvPr>
        </p:nvSpPr>
        <p:spPr>
          <a:xfrm>
            <a:off x="457200" y="2057400"/>
            <a:ext cx="8229600" cy="3916363"/>
          </a:xfrm>
        </p:spPr>
        <p:txBody>
          <a:bodyPr>
            <a:normAutofit/>
          </a:bodyPr>
          <a:lstStyle/>
          <a:p>
            <a:r>
              <a:rPr lang="en-US" dirty="0">
                <a:ea typeface="Tahoma" panose="020B0604030504040204" pitchFamily="34" charset="0"/>
                <a:cs typeface="Times New Roman" panose="02020603050405020304" pitchFamily="18" charset="0"/>
              </a:rPr>
              <a:t>Kidney cancer is evaluated under DC 7528 </a:t>
            </a:r>
            <a:endParaRPr lang="en-US" dirty="0">
              <a:ea typeface="Tahoma" panose="020B0604030504040204" pitchFamily="34" charset="0"/>
              <a:cs typeface="Tahoma" panose="020B0604030504040204" pitchFamily="34" charset="0"/>
            </a:endParaRPr>
          </a:p>
          <a:p>
            <a:endParaRPr lang="en-US" sz="1800" dirty="0"/>
          </a:p>
        </p:txBody>
      </p:sp>
      <p:sp>
        <p:nvSpPr>
          <p:cNvPr id="5" name="Slide Number Placeholder 4">
            <a:extLst>
              <a:ext uri="{FF2B5EF4-FFF2-40B4-BE49-F238E27FC236}">
                <a16:creationId xmlns:a16="http://schemas.microsoft.com/office/drawing/2014/main" id="{370E7D67-F491-413C-8FC1-CAF9DA0F20A9}"/>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17</a:t>
            </a:fld>
            <a:endParaRPr lang="en-US" dirty="0"/>
          </a:p>
        </p:txBody>
      </p:sp>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774" y="2536675"/>
            <a:ext cx="7892716" cy="1253879"/>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774" y="4759773"/>
            <a:ext cx="7482139" cy="598571"/>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a:extLst>
              <a:ext uri="{FF2B5EF4-FFF2-40B4-BE49-F238E27FC236}">
                <a16:creationId xmlns:a16="http://schemas.microsoft.com/office/drawing/2014/main" id="{36775168-65F8-4362-AA9F-40A12893868A}"/>
              </a:ext>
            </a:extLst>
          </p:cNvPr>
          <p:cNvSpPr txBox="1"/>
          <p:nvPr>
            <p:custDataLst>
              <p:tags r:id="rId4"/>
            </p:custDataLst>
          </p:nvPr>
        </p:nvSpPr>
        <p:spPr>
          <a:xfrm>
            <a:off x="457200" y="4102458"/>
            <a:ext cx="8026400" cy="779700"/>
          </a:xfrm>
          <a:prstGeom prst="rect">
            <a:avLst/>
          </a:prstGeom>
        </p:spPr>
        <p:txBody>
          <a:bodyPr>
            <a:normAutofit/>
          </a:bodyPr>
          <a:lstStyle>
            <a:lvl1pPr marL="120551" indent="-120551" defTabSz="162744">
              <a:spcBef>
                <a:spcPts val="0"/>
              </a:spcBef>
              <a:spcAft>
                <a:spcPts val="450"/>
              </a:spcAft>
              <a:buClr>
                <a:schemeClr val="tx1"/>
              </a:buClr>
              <a:buFont typeface="Arial" panose="020B0604020202020204" pitchFamily="34" charset="0"/>
              <a:buChar char="•"/>
              <a:defRPr sz="1600">
                <a:latin typeface="Arial" panose="020B0604020202020204" pitchFamily="34" charset="0"/>
                <a:ea typeface="Tahoma" panose="020B0604030504040204" pitchFamily="34" charset="0"/>
                <a:cs typeface="Times New Roman" panose="02020603050405020304" pitchFamily="18" charset="0"/>
              </a:defRPr>
            </a:lvl1pPr>
            <a:lvl2pPr marL="239093" indent="-117203" defTabSz="162744">
              <a:spcBef>
                <a:spcPts val="0"/>
              </a:spcBef>
              <a:spcAft>
                <a:spcPts val="450"/>
              </a:spcAft>
              <a:buClr>
                <a:schemeClr val="tx1"/>
              </a:buClr>
              <a:buFont typeface="Arial" panose="020B0604020202020204" pitchFamily="34" charset="0"/>
              <a:buChar char="•"/>
              <a:defRPr sz="1350" b="0" i="0" u="none">
                <a:latin typeface="Arial" panose="020B0604020202020204" pitchFamily="34" charset="0"/>
                <a:cs typeface="Arial" panose="020B0604020202020204" pitchFamily="34" charset="0"/>
              </a:defRPr>
            </a:lvl2pPr>
            <a:lvl3pPr marL="361653" indent="-122561" defTabSz="162744">
              <a:spcBef>
                <a:spcPts val="0"/>
              </a:spcBef>
              <a:spcAft>
                <a:spcPts val="450"/>
              </a:spcAft>
              <a:buClr>
                <a:schemeClr val="tx1"/>
              </a:buClr>
              <a:buFont typeface="Arial" panose="020B0604020202020204" pitchFamily="34" charset="0"/>
              <a:buChar char="•"/>
              <a:defRPr sz="1200">
                <a:latin typeface="Arial" panose="020B0604020202020204" pitchFamily="34" charset="0"/>
                <a:cs typeface="Arial" panose="020B0604020202020204" pitchFamily="34" charset="0"/>
              </a:defRPr>
            </a:lvl3pPr>
            <a:lvl4pPr marL="458763" indent="-97111" defTabSz="162744">
              <a:spcBef>
                <a:spcPts val="0"/>
              </a:spcBef>
              <a:spcAft>
                <a:spcPts val="450"/>
              </a:spcAft>
              <a:buClr>
                <a:schemeClr val="tx1"/>
              </a:buClr>
              <a:buFont typeface="Arial" panose="020B0604020202020204" pitchFamily="34" charset="0"/>
              <a:buChar char="•"/>
              <a:defRPr sz="900">
                <a:latin typeface="Arial" panose="020B0604020202020204" pitchFamily="34" charset="0"/>
                <a:cs typeface="Arial" panose="020B0604020202020204" pitchFamily="34" charset="0"/>
              </a:defRPr>
            </a:lvl4pPr>
            <a:lvl5pPr marL="406859" indent="-81372" defTabSz="162744">
              <a:spcBef>
                <a:spcPts val="0"/>
              </a:spcBef>
              <a:spcAft>
                <a:spcPts val="254"/>
              </a:spcAft>
              <a:buFont typeface="Arial" panose="020B0604020202020204" pitchFamily="34" charset="0"/>
              <a:buChar char="•"/>
              <a:defRPr sz="506">
                <a:latin typeface="Arial" panose="020B0604020202020204" pitchFamily="34" charset="0"/>
                <a:cs typeface="Arial" panose="020B0604020202020204" pitchFamily="34" charset="0"/>
              </a:defRPr>
            </a:lvl5pPr>
            <a:lvl6pPr marL="447545" indent="-40686" defTabSz="162744">
              <a:spcBef>
                <a:spcPct val="20000"/>
              </a:spcBef>
              <a:buFont typeface="Arial" panose="020B0604020202020204" pitchFamily="34" charset="0"/>
              <a:buChar char="•"/>
              <a:defRPr sz="356"/>
            </a:lvl6pPr>
            <a:lvl7pPr marL="528917" indent="-40686" defTabSz="162744">
              <a:spcBef>
                <a:spcPct val="20000"/>
              </a:spcBef>
              <a:buFont typeface="Arial" panose="020B0604020202020204" pitchFamily="34" charset="0"/>
              <a:buChar char="•"/>
              <a:defRPr sz="356"/>
            </a:lvl7pPr>
            <a:lvl8pPr marL="610289" indent="-40686" defTabSz="162744">
              <a:spcBef>
                <a:spcPct val="20000"/>
              </a:spcBef>
              <a:buFont typeface="Arial" panose="020B0604020202020204" pitchFamily="34" charset="0"/>
              <a:buChar char="•"/>
              <a:defRPr sz="356"/>
            </a:lvl8pPr>
            <a:lvl9pPr marL="691661" indent="-40686" defTabSz="162744">
              <a:spcBef>
                <a:spcPct val="20000"/>
              </a:spcBef>
              <a:buFont typeface="Arial" panose="020B0604020202020204" pitchFamily="34" charset="0"/>
              <a:buChar char="•"/>
              <a:defRPr sz="356"/>
            </a:lvl9pPr>
          </a:lstStyle>
          <a:p>
            <a:pPr marL="173038" indent="-173038"/>
            <a:r>
              <a:rPr lang="en-US" sz="2000" dirty="0"/>
              <a:t>Single kidney cancer may be treated with radiation or nephrectomy: </a:t>
            </a:r>
          </a:p>
        </p:txBody>
      </p:sp>
    </p:spTree>
    <p:extLst>
      <p:ext uri="{BB962C8B-B14F-4D97-AF65-F5344CB8AC3E}">
        <p14:creationId xmlns:p14="http://schemas.microsoft.com/office/powerpoint/2010/main" val="29132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Autofit/>
          </a:bodyPr>
          <a:lstStyle/>
          <a:p>
            <a:r>
              <a:rPr lang="en-US" dirty="0">
                <a:cs typeface="Times New Roman" panose="02020603050405020304" pitchFamily="18" charset="0"/>
              </a:rPr>
              <a:t>Genitourinary: Kidney Cancer</a:t>
            </a:r>
          </a:p>
        </p:txBody>
      </p:sp>
      <p:sp>
        <p:nvSpPr>
          <p:cNvPr id="5" name="Slide Number Placeholder 4">
            <a:extLst>
              <a:ext uri="{FF2B5EF4-FFF2-40B4-BE49-F238E27FC236}">
                <a16:creationId xmlns:a16="http://schemas.microsoft.com/office/drawing/2014/main" id="{3EF0DAF2-1EDC-439C-B51D-7AC48EC6589C}"/>
              </a:ext>
            </a:extLst>
          </p:cNvPr>
          <p:cNvSpPr>
            <a:spLocks noGrp="1"/>
          </p:cNvSpPr>
          <p:nvPr>
            <p:ph type="sldNum" sz="quarter" idx="12"/>
            <p:custDataLst>
              <p:tags r:id="rId2"/>
            </p:custDataLst>
          </p:nvPr>
        </p:nvSpPr>
        <p:spPr>
          <a:xfrm>
            <a:off x="6931152" y="6601979"/>
            <a:ext cx="2133600" cy="365125"/>
          </a:xfrm>
        </p:spPr>
        <p:txBody>
          <a:bodyPr/>
          <a:lstStyle/>
          <a:p>
            <a:fld id="{8F82E0A0-C266-4798-8C8F-B9F91E9DA37E}" type="slidenum">
              <a:rPr lang="en-US" smtClean="0"/>
              <a:pPr/>
              <a:t>18</a:t>
            </a:fld>
            <a:endParaRPr lang="en-US" dirty="0"/>
          </a:p>
        </p:txBody>
      </p:sp>
      <p:sp>
        <p:nvSpPr>
          <p:cNvPr id="14" name="Content Placeholder 8"/>
          <p:cNvSpPr txBox="1">
            <a:spLocks/>
          </p:cNvSpPr>
          <p:nvPr>
            <p:custDataLst>
              <p:tags r:id="rId3"/>
            </p:custDataLst>
          </p:nvPr>
        </p:nvSpPr>
        <p:spPr>
          <a:xfrm>
            <a:off x="366639" y="2003334"/>
            <a:ext cx="8273716" cy="1784533"/>
          </a:xfrm>
          <a:prstGeom prst="rect">
            <a:avLst/>
          </a:prstGeom>
        </p:spPr>
        <p:txBody>
          <a:bodyPr>
            <a:normAutofit/>
          </a:bodyPr>
          <a:lstStyle>
            <a:lvl1pPr marL="120551" indent="-120551" defTabSz="162744">
              <a:spcBef>
                <a:spcPts val="0"/>
              </a:spcBef>
              <a:spcAft>
                <a:spcPts val="450"/>
              </a:spcAft>
              <a:buClr>
                <a:schemeClr val="tx1"/>
              </a:buClr>
              <a:buFont typeface="Arial" panose="020B0604020202020204" pitchFamily="34" charset="0"/>
              <a:buChar char="•"/>
              <a:defRPr sz="1600">
                <a:latin typeface="Arial" panose="020B0604020202020204" pitchFamily="34" charset="0"/>
                <a:ea typeface="Tahoma" panose="020B0604030504040204" pitchFamily="34" charset="0"/>
                <a:cs typeface="Times New Roman" panose="02020603050405020304" pitchFamily="18" charset="0"/>
              </a:defRPr>
            </a:lvl1pPr>
            <a:lvl2pPr marL="239093" indent="-117203" defTabSz="162744">
              <a:spcBef>
                <a:spcPts val="0"/>
              </a:spcBef>
              <a:spcAft>
                <a:spcPts val="450"/>
              </a:spcAft>
              <a:buClr>
                <a:schemeClr val="tx1"/>
              </a:buClr>
              <a:buFont typeface="Arial" panose="020B0604020202020204" pitchFamily="34" charset="0"/>
              <a:buChar char="•"/>
              <a:defRPr sz="1350" b="0" i="0" u="none">
                <a:latin typeface="Arial" panose="020B0604020202020204" pitchFamily="34" charset="0"/>
                <a:cs typeface="Arial" panose="020B0604020202020204" pitchFamily="34" charset="0"/>
              </a:defRPr>
            </a:lvl2pPr>
            <a:lvl3pPr marL="361653" indent="-122561" defTabSz="162744">
              <a:spcBef>
                <a:spcPts val="0"/>
              </a:spcBef>
              <a:spcAft>
                <a:spcPts val="450"/>
              </a:spcAft>
              <a:buClr>
                <a:schemeClr val="tx1"/>
              </a:buClr>
              <a:buFont typeface="Arial" panose="020B0604020202020204" pitchFamily="34" charset="0"/>
              <a:buChar char="•"/>
              <a:defRPr sz="1200">
                <a:latin typeface="Arial" panose="020B0604020202020204" pitchFamily="34" charset="0"/>
                <a:cs typeface="Arial" panose="020B0604020202020204" pitchFamily="34" charset="0"/>
              </a:defRPr>
            </a:lvl3pPr>
            <a:lvl4pPr marL="458763" indent="-97111" defTabSz="162744">
              <a:spcBef>
                <a:spcPts val="0"/>
              </a:spcBef>
              <a:spcAft>
                <a:spcPts val="450"/>
              </a:spcAft>
              <a:buClr>
                <a:schemeClr val="tx1"/>
              </a:buClr>
              <a:buFont typeface="Arial" panose="020B0604020202020204" pitchFamily="34" charset="0"/>
              <a:buChar char="•"/>
              <a:defRPr sz="900">
                <a:latin typeface="Arial" panose="020B0604020202020204" pitchFamily="34" charset="0"/>
                <a:cs typeface="Arial" panose="020B0604020202020204" pitchFamily="34" charset="0"/>
              </a:defRPr>
            </a:lvl4pPr>
            <a:lvl5pPr marL="406859" indent="-81372" defTabSz="162744">
              <a:spcBef>
                <a:spcPts val="0"/>
              </a:spcBef>
              <a:spcAft>
                <a:spcPts val="254"/>
              </a:spcAft>
              <a:buFont typeface="Arial" panose="020B0604020202020204" pitchFamily="34" charset="0"/>
              <a:buChar char="•"/>
              <a:defRPr sz="506">
                <a:latin typeface="Arial" panose="020B0604020202020204" pitchFamily="34" charset="0"/>
                <a:cs typeface="Arial" panose="020B0604020202020204" pitchFamily="34" charset="0"/>
              </a:defRPr>
            </a:lvl5pPr>
            <a:lvl6pPr marL="447545" indent="-40686" defTabSz="162744">
              <a:spcBef>
                <a:spcPct val="20000"/>
              </a:spcBef>
              <a:buFont typeface="Arial" panose="020B0604020202020204" pitchFamily="34" charset="0"/>
              <a:buChar char="•"/>
              <a:defRPr sz="356"/>
            </a:lvl6pPr>
            <a:lvl7pPr marL="528917" indent="-40686" defTabSz="162744">
              <a:spcBef>
                <a:spcPct val="20000"/>
              </a:spcBef>
              <a:buFont typeface="Arial" panose="020B0604020202020204" pitchFamily="34" charset="0"/>
              <a:buChar char="•"/>
              <a:defRPr sz="356"/>
            </a:lvl7pPr>
            <a:lvl8pPr marL="610289" indent="-40686" defTabSz="162744">
              <a:spcBef>
                <a:spcPct val="20000"/>
              </a:spcBef>
              <a:buFont typeface="Arial" panose="020B0604020202020204" pitchFamily="34" charset="0"/>
              <a:buChar char="•"/>
              <a:defRPr sz="356"/>
            </a:lvl8pPr>
            <a:lvl9pPr marL="691661" indent="-40686" defTabSz="162744">
              <a:spcBef>
                <a:spcPct val="20000"/>
              </a:spcBef>
              <a:buFont typeface="Arial" panose="020B0604020202020204" pitchFamily="34" charset="0"/>
              <a:buChar char="•"/>
              <a:defRPr sz="356"/>
            </a:lvl9pPr>
            <a:extLst/>
          </a:lstStyle>
          <a:p>
            <a:pPr marL="173038" indent="-173038"/>
            <a:r>
              <a:rPr lang="en-US" sz="2000" dirty="0"/>
              <a:t>If both kidneys are diseased, long-term dialysis may be required</a:t>
            </a:r>
          </a:p>
          <a:p>
            <a:pPr marL="173038" indent="-173038"/>
            <a:r>
              <a:rPr lang="en-US" sz="2000" dirty="0"/>
              <a:t>Regular dialysis is evaluated under renal dysfunction and warrants a 100 percent evaluation </a:t>
            </a: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128" y="3733800"/>
            <a:ext cx="7873745" cy="2235200"/>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15519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Autofit/>
          </a:bodyPr>
          <a:lstStyle/>
          <a:p>
            <a:r>
              <a:rPr lang="en-US" dirty="0">
                <a:cs typeface="Times New Roman" panose="02020603050405020304" pitchFamily="18" charset="0"/>
              </a:rPr>
              <a:t>Genitourinary: Kidney Cancer</a:t>
            </a:r>
          </a:p>
        </p:txBody>
      </p:sp>
      <p:sp>
        <p:nvSpPr>
          <p:cNvPr id="3" name="Content Placeholder 2">
            <a:extLst>
              <a:ext uri="{FF2B5EF4-FFF2-40B4-BE49-F238E27FC236}">
                <a16:creationId xmlns:a16="http://schemas.microsoft.com/office/drawing/2014/main" id="{B7D90AB0-D659-4E52-987E-4586D3B56F04}"/>
              </a:ext>
            </a:extLst>
          </p:cNvPr>
          <p:cNvSpPr>
            <a:spLocks noGrp="1"/>
          </p:cNvSpPr>
          <p:nvPr>
            <p:ph idx="1"/>
            <p:custDataLst>
              <p:tags r:id="rId2"/>
            </p:custDataLst>
          </p:nvPr>
        </p:nvSpPr>
        <p:spPr>
          <a:xfrm>
            <a:off x="457200" y="2057400"/>
            <a:ext cx="8229600" cy="3916363"/>
          </a:xfrm>
        </p:spPr>
        <p:txBody>
          <a:bodyPr>
            <a:noAutofit/>
          </a:bodyPr>
          <a:lstStyle/>
          <a:p>
            <a:pPr marL="173038" indent="-173038">
              <a:spcAft>
                <a:spcPts val="800"/>
              </a:spcAft>
            </a:pPr>
            <a:r>
              <a:rPr lang="en-US" dirty="0">
                <a:ea typeface="Tahoma" panose="020B0604030504040204" pitchFamily="34" charset="0"/>
                <a:cs typeface="Times New Roman" panose="02020603050405020304" pitchFamily="18" charset="0"/>
              </a:rPr>
              <a:t>Rating considerations for rating under renal dysfunction:</a:t>
            </a:r>
          </a:p>
          <a:p>
            <a:pPr marL="916494" lvl="1" indent="-383108">
              <a:spcAft>
                <a:spcPts val="800"/>
              </a:spcAft>
            </a:pPr>
            <a:endParaRPr lang="en-US" sz="1200" dirty="0">
              <a:ea typeface="Tahoma" panose="020B0604030504040204" pitchFamily="34" charset="0"/>
              <a:cs typeface="Times New Roman" panose="02020603050405020304" pitchFamily="18" charset="0"/>
            </a:endParaRPr>
          </a:p>
          <a:p>
            <a:pPr marL="517525" lvl="1" indent="-284163">
              <a:spcAft>
                <a:spcPts val="800"/>
              </a:spcAft>
            </a:pPr>
            <a:r>
              <a:rPr lang="en-US" dirty="0">
                <a:ea typeface="Tahoma" panose="020B0604030504040204" pitchFamily="34" charset="0"/>
                <a:cs typeface="Times New Roman" panose="02020603050405020304" pitchFamily="18" charset="0"/>
              </a:rPr>
              <a:t>Evaluating renal conditions using Blood Urea Nitrogen (BUN)</a:t>
            </a:r>
          </a:p>
          <a:p>
            <a:pPr marL="517525" lvl="1" indent="-284163">
              <a:spcAft>
                <a:spcPts val="800"/>
              </a:spcAft>
            </a:pPr>
            <a:r>
              <a:rPr lang="en-US" dirty="0">
                <a:ea typeface="Tahoma" panose="020B0604030504040204" pitchFamily="34" charset="0"/>
                <a:cs typeface="Times New Roman" panose="02020603050405020304" pitchFamily="18" charset="0"/>
              </a:rPr>
              <a:t>Evaluating renal conditions using creatinine</a:t>
            </a:r>
          </a:p>
          <a:p>
            <a:pPr marL="517525" lvl="1" indent="-284163">
              <a:spcAft>
                <a:spcPts val="800"/>
              </a:spcAft>
            </a:pPr>
            <a:r>
              <a:rPr lang="en-US" dirty="0">
                <a:ea typeface="Tahoma" panose="020B0604030504040204" pitchFamily="34" charset="0"/>
                <a:cs typeface="Times New Roman" panose="02020603050405020304" pitchFamily="18" charset="0"/>
              </a:rPr>
              <a:t>Limits on separate evaluation of nephritis and cardiovascular conditions with exceptions of kidney removal and regular dialysis</a:t>
            </a:r>
          </a:p>
          <a:p>
            <a:pPr marL="517525" lvl="1" indent="-284163">
              <a:spcAft>
                <a:spcPts val="800"/>
              </a:spcAft>
            </a:pPr>
            <a:r>
              <a:rPr lang="en-US" dirty="0">
                <a:ea typeface="Tahoma" panose="020B0604030504040204" pitchFamily="34" charset="0"/>
                <a:cs typeface="Times New Roman" panose="02020603050405020304" pitchFamily="18" charset="0"/>
              </a:rPr>
              <a:t>Annual review of evaluations based on hemodialysis</a:t>
            </a:r>
          </a:p>
          <a:p>
            <a:endParaRPr lang="en-US" sz="1867" dirty="0"/>
          </a:p>
        </p:txBody>
      </p:sp>
      <p:sp>
        <p:nvSpPr>
          <p:cNvPr id="5" name="Slide Number Placeholder 4">
            <a:extLst>
              <a:ext uri="{FF2B5EF4-FFF2-40B4-BE49-F238E27FC236}">
                <a16:creationId xmlns:a16="http://schemas.microsoft.com/office/drawing/2014/main" id="{832223C7-6ECB-4C3B-982D-C42942AEBC25}"/>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19</a:t>
            </a:fld>
            <a:endParaRPr lang="en-US" dirty="0"/>
          </a:p>
        </p:txBody>
      </p:sp>
    </p:spTree>
    <p:extLst>
      <p:ext uri="{BB962C8B-B14F-4D97-AF65-F5344CB8AC3E}">
        <p14:creationId xmlns:p14="http://schemas.microsoft.com/office/powerpoint/2010/main" val="907315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rmAutofit/>
          </a:bodyPr>
          <a:lstStyle/>
          <a:p>
            <a:r>
              <a:rPr lang="en-US" dirty="0">
                <a:cs typeface="Times New Roman" panose="02020603050405020304" pitchFamily="18" charset="0"/>
              </a:rPr>
              <a:t>Lesson Objectives</a:t>
            </a:r>
          </a:p>
        </p:txBody>
      </p:sp>
      <p:sp>
        <p:nvSpPr>
          <p:cNvPr id="5" name="Content Placeholder 4"/>
          <p:cNvSpPr>
            <a:spLocks noGrp="1"/>
          </p:cNvSpPr>
          <p:nvPr>
            <p:ph idx="1"/>
            <p:custDataLst>
              <p:tags r:id="rId2"/>
            </p:custDataLst>
          </p:nvPr>
        </p:nvSpPr>
        <p:spPr>
          <a:xfrm>
            <a:off x="457200" y="2057400"/>
            <a:ext cx="8229600" cy="3916363"/>
          </a:xfrm>
        </p:spPr>
        <p:txBody>
          <a:bodyPr>
            <a:noAutofit/>
          </a:bodyPr>
          <a:lstStyle/>
          <a:p>
            <a:pPr marL="173038" indent="-173038"/>
            <a:r>
              <a:rPr lang="en-US" dirty="0">
                <a:latin typeface="+mj-lt"/>
                <a:ea typeface="Tahoma" panose="020B0604030504040204" pitchFamily="34" charset="0"/>
                <a:cs typeface="Times New Roman" panose="02020603050405020304" pitchFamily="18" charset="0"/>
              </a:rPr>
              <a:t>Demonstrate comprehension of the requirements for presumptive service connection (Diseases associated with exposure to contaminants in the water supply at Camp Lejeune)</a:t>
            </a:r>
          </a:p>
          <a:p>
            <a:pPr marL="173038" indent="-173038"/>
            <a:r>
              <a:rPr lang="en-US" dirty="0">
                <a:latin typeface="+mj-lt"/>
                <a:ea typeface="Tahoma" panose="020B0604030504040204" pitchFamily="34" charset="0"/>
                <a:cs typeface="Times New Roman" panose="02020603050405020304" pitchFamily="18" charset="0"/>
              </a:rPr>
              <a:t>Understand the Regional Office and Centralized claims processing requirements for CLCW claims</a:t>
            </a:r>
          </a:p>
          <a:p>
            <a:pPr marL="173038" indent="-173038"/>
            <a:r>
              <a:rPr lang="en-US" dirty="0">
                <a:latin typeface="+mj-lt"/>
                <a:ea typeface="Tahoma" panose="020B0604030504040204" pitchFamily="34" charset="0"/>
                <a:cs typeface="Times New Roman" panose="02020603050405020304" pitchFamily="18" charset="0"/>
              </a:rPr>
              <a:t>Identify rating considerations and criteria for the eight CLCW presumptive disabilities</a:t>
            </a:r>
          </a:p>
          <a:p>
            <a:pPr marL="173038" indent="-173038"/>
            <a:r>
              <a:rPr lang="en-US" dirty="0">
                <a:latin typeface="+mj-lt"/>
                <a:ea typeface="Tahoma" panose="020B0604030504040204" pitchFamily="34" charset="0"/>
                <a:cs typeface="Times New Roman" panose="02020603050405020304" pitchFamily="18" charset="0"/>
              </a:rPr>
              <a:t>Apply the liberalizing legislation effective date regulation to CLCW grants</a:t>
            </a:r>
          </a:p>
          <a:p>
            <a:pPr marL="173038" indent="-173038"/>
            <a:r>
              <a:rPr lang="en-US" dirty="0">
                <a:latin typeface="+mj-lt"/>
                <a:ea typeface="Tahoma" panose="020B0604030504040204" pitchFamily="34" charset="0"/>
                <a:cs typeface="Times New Roman" panose="02020603050405020304" pitchFamily="18" charset="0"/>
              </a:rPr>
              <a:t>Recognize and understand the rating decision and notification letter requirements for CLCW claims</a:t>
            </a:r>
          </a:p>
          <a:p>
            <a:endParaRPr lang="en-US" sz="1800" dirty="0"/>
          </a:p>
        </p:txBody>
      </p:sp>
      <p:sp>
        <p:nvSpPr>
          <p:cNvPr id="3" name="Slide Number Placeholder 2">
            <a:extLst>
              <a:ext uri="{FF2B5EF4-FFF2-40B4-BE49-F238E27FC236}">
                <a16:creationId xmlns:a16="http://schemas.microsoft.com/office/drawing/2014/main" id="{CA5BF75E-C67D-4475-858F-EB69E4F82830}"/>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2</a:t>
            </a:fld>
            <a:endParaRPr lang="en-US" dirty="0"/>
          </a:p>
        </p:txBody>
      </p:sp>
    </p:spTree>
    <p:extLst>
      <p:ext uri="{BB962C8B-B14F-4D97-AF65-F5344CB8AC3E}">
        <p14:creationId xmlns:p14="http://schemas.microsoft.com/office/powerpoint/2010/main" val="1481603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rmAutofit/>
          </a:bodyPr>
          <a:lstStyle/>
          <a:p>
            <a:r>
              <a:rPr lang="en-US" dirty="0">
                <a:cs typeface="Times New Roman" panose="02020603050405020304" pitchFamily="18" charset="0"/>
              </a:rPr>
              <a:t>Genitourinary: Kidney Cancer</a:t>
            </a:r>
          </a:p>
        </p:txBody>
      </p:sp>
      <p:sp>
        <p:nvSpPr>
          <p:cNvPr id="3" name="Content Placeholder 2">
            <a:extLst>
              <a:ext uri="{FF2B5EF4-FFF2-40B4-BE49-F238E27FC236}">
                <a16:creationId xmlns:a16="http://schemas.microsoft.com/office/drawing/2014/main" id="{DB90CD8D-8E3F-4A64-90E4-2421E60732F6}"/>
              </a:ext>
            </a:extLst>
          </p:cNvPr>
          <p:cNvSpPr>
            <a:spLocks noGrp="1"/>
          </p:cNvSpPr>
          <p:nvPr>
            <p:ph idx="1"/>
            <p:custDataLst>
              <p:tags r:id="rId2"/>
            </p:custDataLst>
          </p:nvPr>
        </p:nvSpPr>
        <p:spPr>
          <a:xfrm>
            <a:off x="457200" y="2057400"/>
            <a:ext cx="8229600" cy="3916363"/>
          </a:xfrm>
        </p:spPr>
        <p:txBody>
          <a:bodyPr>
            <a:normAutofit/>
          </a:bodyPr>
          <a:lstStyle/>
          <a:p>
            <a:pPr marL="173038" indent="-173038">
              <a:spcAft>
                <a:spcPts val="800"/>
              </a:spcAft>
              <a:buSzPct val="100000"/>
            </a:pPr>
            <a:r>
              <a:rPr lang="en-US" dirty="0">
                <a:ea typeface="Tahoma" panose="020B0604030504040204" pitchFamily="34" charset="0"/>
                <a:cs typeface="Times New Roman" panose="02020603050405020304" pitchFamily="18" charset="0"/>
              </a:rPr>
              <a:t>Paired organs: Loss of loss of use of one kidney as a result of SC disability and involvement of the other kidney as a result of NSC disability.</a:t>
            </a:r>
          </a:p>
          <a:p>
            <a:pPr marL="173038" indent="-173038">
              <a:spcAft>
                <a:spcPts val="800"/>
              </a:spcAft>
              <a:buSzPct val="100000"/>
            </a:pPr>
            <a:endParaRPr lang="en-US" dirty="0">
              <a:ea typeface="Tahoma" panose="020B0604030504040204" pitchFamily="34" charset="0"/>
              <a:cs typeface="Times New Roman" panose="02020603050405020304" pitchFamily="18" charset="0"/>
            </a:endParaRPr>
          </a:p>
          <a:p>
            <a:pPr marL="173038" indent="-173038">
              <a:spcAft>
                <a:spcPts val="800"/>
              </a:spcAft>
              <a:buSzPct val="100000"/>
            </a:pPr>
            <a:r>
              <a:rPr lang="en-US" dirty="0">
                <a:ea typeface="Tahoma" panose="020B0604030504040204" pitchFamily="34" charset="0"/>
                <a:cs typeface="Times New Roman" panose="02020603050405020304" pitchFamily="18" charset="0"/>
              </a:rPr>
              <a:t>Kidney transplant may be required for treatment: </a:t>
            </a:r>
            <a:endParaRPr lang="en-US" dirty="0">
              <a:ea typeface="Tahoma" panose="020B0604030504040204" pitchFamily="34" charset="0"/>
              <a:cs typeface="Tahoma" panose="020B0604030504040204" pitchFamily="34" charset="0"/>
            </a:endParaRPr>
          </a:p>
          <a:p>
            <a:endParaRPr lang="en-US" sz="1800" dirty="0"/>
          </a:p>
        </p:txBody>
      </p:sp>
      <p:sp>
        <p:nvSpPr>
          <p:cNvPr id="5" name="Slide Number Placeholder 4">
            <a:extLst>
              <a:ext uri="{FF2B5EF4-FFF2-40B4-BE49-F238E27FC236}">
                <a16:creationId xmlns:a16="http://schemas.microsoft.com/office/drawing/2014/main" id="{47C94623-66B4-4BA1-BC05-60BE5F9970B9}"/>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20</a:t>
            </a:fld>
            <a:endParaRPr lang="en-US" dirty="0"/>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349" y="4343400"/>
            <a:ext cx="8279303" cy="1411245"/>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23611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rmAutofit/>
          </a:bodyPr>
          <a:lstStyle/>
          <a:p>
            <a:r>
              <a:rPr lang="en-US" dirty="0">
                <a:cs typeface="Times New Roman" panose="02020603050405020304" pitchFamily="18" charset="0"/>
              </a:rPr>
              <a:t>Genitourinary: Bladder Cancer</a:t>
            </a:r>
          </a:p>
        </p:txBody>
      </p:sp>
      <p:sp>
        <p:nvSpPr>
          <p:cNvPr id="3" name="Content Placeholder 2">
            <a:extLst>
              <a:ext uri="{FF2B5EF4-FFF2-40B4-BE49-F238E27FC236}">
                <a16:creationId xmlns:a16="http://schemas.microsoft.com/office/drawing/2014/main" id="{541AA281-1F43-4D81-B903-775A368F7932}"/>
              </a:ext>
            </a:extLst>
          </p:cNvPr>
          <p:cNvSpPr>
            <a:spLocks noGrp="1"/>
          </p:cNvSpPr>
          <p:nvPr>
            <p:ph idx="1"/>
            <p:custDataLst>
              <p:tags r:id="rId2"/>
            </p:custDataLst>
          </p:nvPr>
        </p:nvSpPr>
        <p:spPr>
          <a:xfrm>
            <a:off x="457200" y="2057400"/>
            <a:ext cx="8229600" cy="3916363"/>
          </a:xfrm>
        </p:spPr>
        <p:txBody>
          <a:bodyPr>
            <a:normAutofit/>
          </a:bodyPr>
          <a:lstStyle/>
          <a:p>
            <a:r>
              <a:rPr lang="en-US" dirty="0">
                <a:ea typeface="Tahoma" panose="020B0604030504040204" pitchFamily="34" charset="0"/>
                <a:cs typeface="Times New Roman" panose="02020603050405020304" pitchFamily="18" charset="0"/>
              </a:rPr>
              <a:t>Bladder cancer is evaluated under DC 7528. Residuals will likely involve voiding dysfunction (urine leakage, frequency, obstructed voiding).</a:t>
            </a:r>
            <a:r>
              <a:rPr lang="en-US" dirty="0">
                <a:ea typeface="Tahoma" panose="020B0604030504040204" pitchFamily="34" charset="0"/>
                <a:cs typeface="Tahoma" panose="020B0604030504040204" pitchFamily="34" charset="0"/>
              </a:rPr>
              <a:t> </a:t>
            </a:r>
            <a:endParaRPr lang="en-US" dirty="0">
              <a:ea typeface="Tahoma" panose="020B0604030504040204" pitchFamily="34" charset="0"/>
              <a:cs typeface="Times New Roman" panose="02020603050405020304" pitchFamily="18" charset="0"/>
            </a:endParaRPr>
          </a:p>
          <a:p>
            <a:endParaRPr lang="en-US" sz="1800" dirty="0"/>
          </a:p>
        </p:txBody>
      </p:sp>
      <p:sp>
        <p:nvSpPr>
          <p:cNvPr id="5" name="Slide Number Placeholder 4">
            <a:extLst>
              <a:ext uri="{FF2B5EF4-FFF2-40B4-BE49-F238E27FC236}">
                <a16:creationId xmlns:a16="http://schemas.microsoft.com/office/drawing/2014/main" id="{B5BCAFDF-6F63-4DA9-A241-538D005A3326}"/>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21</a:t>
            </a:fld>
            <a:endParaRPr lang="en-US" dirty="0"/>
          </a:p>
        </p:txBody>
      </p:sp>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78" y="3429001"/>
            <a:ext cx="7892716" cy="1253879"/>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4" y="5236725"/>
            <a:ext cx="8038607" cy="638528"/>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a:extLst>
              <a:ext uri="{FF2B5EF4-FFF2-40B4-BE49-F238E27FC236}">
                <a16:creationId xmlns:a16="http://schemas.microsoft.com/office/drawing/2014/main" id="{AC853E03-051E-42D3-A733-856250BEDD9F}"/>
              </a:ext>
            </a:extLst>
          </p:cNvPr>
          <p:cNvSpPr txBox="1"/>
          <p:nvPr>
            <p:custDataLst>
              <p:tags r:id="rId4"/>
            </p:custDataLst>
          </p:nvPr>
        </p:nvSpPr>
        <p:spPr>
          <a:xfrm>
            <a:off x="457201" y="4743531"/>
            <a:ext cx="8098100" cy="451405"/>
          </a:xfrm>
          <a:prstGeom prst="rect">
            <a:avLst/>
          </a:prstGeom>
        </p:spPr>
        <p:txBody>
          <a:bodyPr>
            <a:normAutofit/>
          </a:bodyPr>
          <a:lstStyle>
            <a:lvl1pPr marL="120551" indent="-120551" defTabSz="162744">
              <a:spcBef>
                <a:spcPts val="0"/>
              </a:spcBef>
              <a:spcAft>
                <a:spcPts val="450"/>
              </a:spcAft>
              <a:buClr>
                <a:schemeClr val="tx1"/>
              </a:buClr>
              <a:buFont typeface="Arial" panose="020B0604020202020204" pitchFamily="34" charset="0"/>
              <a:buChar char="•"/>
              <a:defRPr sz="1600">
                <a:latin typeface="Arial" panose="020B0604020202020204" pitchFamily="34" charset="0"/>
                <a:ea typeface="Tahoma" panose="020B0604030504040204" pitchFamily="34" charset="0"/>
                <a:cs typeface="Times New Roman" panose="02020603050405020304" pitchFamily="18" charset="0"/>
              </a:defRPr>
            </a:lvl1pPr>
            <a:lvl2pPr marL="239093" indent="-117203" defTabSz="162744">
              <a:spcBef>
                <a:spcPts val="0"/>
              </a:spcBef>
              <a:spcAft>
                <a:spcPts val="450"/>
              </a:spcAft>
              <a:buClr>
                <a:schemeClr val="tx1"/>
              </a:buClr>
              <a:buFont typeface="Arial" panose="020B0604020202020204" pitchFamily="34" charset="0"/>
              <a:buChar char="•"/>
              <a:defRPr sz="1350" b="0" i="0" u="none">
                <a:latin typeface="Arial" panose="020B0604020202020204" pitchFamily="34" charset="0"/>
                <a:cs typeface="Arial" panose="020B0604020202020204" pitchFamily="34" charset="0"/>
              </a:defRPr>
            </a:lvl2pPr>
            <a:lvl3pPr marL="361653" indent="-122561" defTabSz="162744">
              <a:spcBef>
                <a:spcPts val="0"/>
              </a:spcBef>
              <a:spcAft>
                <a:spcPts val="450"/>
              </a:spcAft>
              <a:buClr>
                <a:schemeClr val="tx1"/>
              </a:buClr>
              <a:buFont typeface="Arial" panose="020B0604020202020204" pitchFamily="34" charset="0"/>
              <a:buChar char="•"/>
              <a:defRPr sz="1200">
                <a:latin typeface="Arial" panose="020B0604020202020204" pitchFamily="34" charset="0"/>
                <a:cs typeface="Arial" panose="020B0604020202020204" pitchFamily="34" charset="0"/>
              </a:defRPr>
            </a:lvl3pPr>
            <a:lvl4pPr marL="458763" indent="-97111" defTabSz="162744">
              <a:spcBef>
                <a:spcPts val="0"/>
              </a:spcBef>
              <a:spcAft>
                <a:spcPts val="450"/>
              </a:spcAft>
              <a:buClr>
                <a:schemeClr val="tx1"/>
              </a:buClr>
              <a:buFont typeface="Arial" panose="020B0604020202020204" pitchFamily="34" charset="0"/>
              <a:buChar char="•"/>
              <a:defRPr sz="900">
                <a:latin typeface="Arial" panose="020B0604020202020204" pitchFamily="34" charset="0"/>
                <a:cs typeface="Arial" panose="020B0604020202020204" pitchFamily="34" charset="0"/>
              </a:defRPr>
            </a:lvl4pPr>
            <a:lvl5pPr marL="406859" indent="-81372" defTabSz="162744">
              <a:spcBef>
                <a:spcPts val="0"/>
              </a:spcBef>
              <a:spcAft>
                <a:spcPts val="254"/>
              </a:spcAft>
              <a:buFont typeface="Arial" panose="020B0604020202020204" pitchFamily="34" charset="0"/>
              <a:buChar char="•"/>
              <a:defRPr sz="506">
                <a:latin typeface="Arial" panose="020B0604020202020204" pitchFamily="34" charset="0"/>
                <a:cs typeface="Arial" panose="020B0604020202020204" pitchFamily="34" charset="0"/>
              </a:defRPr>
            </a:lvl5pPr>
            <a:lvl6pPr marL="447545" indent="-40686" defTabSz="162744">
              <a:spcBef>
                <a:spcPct val="20000"/>
              </a:spcBef>
              <a:buFont typeface="Arial" panose="020B0604020202020204" pitchFamily="34" charset="0"/>
              <a:buChar char="•"/>
              <a:defRPr sz="356"/>
            </a:lvl6pPr>
            <a:lvl7pPr marL="528917" indent="-40686" defTabSz="162744">
              <a:spcBef>
                <a:spcPct val="20000"/>
              </a:spcBef>
              <a:buFont typeface="Arial" panose="020B0604020202020204" pitchFamily="34" charset="0"/>
              <a:buChar char="•"/>
              <a:defRPr sz="356"/>
            </a:lvl7pPr>
            <a:lvl8pPr marL="610289" indent="-40686" defTabSz="162744">
              <a:spcBef>
                <a:spcPct val="20000"/>
              </a:spcBef>
              <a:buFont typeface="Arial" panose="020B0604020202020204" pitchFamily="34" charset="0"/>
              <a:buChar char="•"/>
              <a:defRPr sz="356"/>
            </a:lvl8pPr>
            <a:lvl9pPr marL="691661" indent="-40686" defTabSz="162744">
              <a:spcBef>
                <a:spcPct val="20000"/>
              </a:spcBef>
              <a:buFont typeface="Arial" panose="020B0604020202020204" pitchFamily="34" charset="0"/>
              <a:buChar char="•"/>
              <a:defRPr sz="356"/>
            </a:lvl9pPr>
          </a:lstStyle>
          <a:p>
            <a:r>
              <a:rPr lang="en-US" sz="2000" dirty="0"/>
              <a:t>Suprapubic cystostomy (DC 7516): </a:t>
            </a:r>
          </a:p>
        </p:txBody>
      </p:sp>
    </p:spTree>
    <p:extLst>
      <p:ext uri="{BB962C8B-B14F-4D97-AF65-F5344CB8AC3E}">
        <p14:creationId xmlns:p14="http://schemas.microsoft.com/office/powerpoint/2010/main" val="2392689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rmAutofit/>
          </a:bodyPr>
          <a:lstStyle/>
          <a:p>
            <a:r>
              <a:rPr lang="en-US" dirty="0">
                <a:cs typeface="Times New Roman" panose="02020603050405020304" pitchFamily="18" charset="0"/>
              </a:rPr>
              <a:t>Digestive: Liver Cancer</a:t>
            </a:r>
          </a:p>
        </p:txBody>
      </p:sp>
      <p:sp>
        <p:nvSpPr>
          <p:cNvPr id="3" name="Content Placeholder 2">
            <a:extLst>
              <a:ext uri="{FF2B5EF4-FFF2-40B4-BE49-F238E27FC236}">
                <a16:creationId xmlns:a16="http://schemas.microsoft.com/office/drawing/2014/main" id="{2FFBD05D-1C71-4B1C-A820-C8A001BE6607}"/>
              </a:ext>
            </a:extLst>
          </p:cNvPr>
          <p:cNvSpPr>
            <a:spLocks noGrp="1"/>
          </p:cNvSpPr>
          <p:nvPr>
            <p:ph idx="1"/>
            <p:custDataLst>
              <p:tags r:id="rId2"/>
            </p:custDataLst>
          </p:nvPr>
        </p:nvSpPr>
        <p:spPr>
          <a:xfrm>
            <a:off x="457200" y="2057400"/>
            <a:ext cx="8229600" cy="3916363"/>
          </a:xfrm>
        </p:spPr>
        <p:txBody>
          <a:bodyPr>
            <a:normAutofit/>
          </a:bodyPr>
          <a:lstStyle/>
          <a:p>
            <a:r>
              <a:rPr lang="en-US" dirty="0">
                <a:ea typeface="Tahoma" panose="020B0604030504040204" pitchFamily="34" charset="0"/>
                <a:cs typeface="Times New Roman" panose="02020603050405020304" pitchFamily="18" charset="0"/>
              </a:rPr>
              <a:t>Liver cancer is evaluated under DC 7343: </a:t>
            </a:r>
            <a:r>
              <a:rPr lang="en-US" dirty="0">
                <a:ea typeface="Tahoma" panose="020B0604030504040204" pitchFamily="34" charset="0"/>
                <a:cs typeface="Tahoma" panose="020B0604030504040204" pitchFamily="34" charset="0"/>
              </a:rPr>
              <a:t> </a:t>
            </a:r>
            <a:endParaRPr lang="en-US" dirty="0">
              <a:ea typeface="Tahoma" panose="020B0604030504040204" pitchFamily="34" charset="0"/>
              <a:cs typeface="Times New Roman" panose="02020603050405020304" pitchFamily="18" charset="0"/>
            </a:endParaRPr>
          </a:p>
          <a:p>
            <a:endParaRPr lang="en-US" sz="1800" dirty="0"/>
          </a:p>
        </p:txBody>
      </p:sp>
      <p:sp>
        <p:nvSpPr>
          <p:cNvPr id="5" name="Slide Number Placeholder 4">
            <a:extLst>
              <a:ext uri="{FF2B5EF4-FFF2-40B4-BE49-F238E27FC236}">
                <a16:creationId xmlns:a16="http://schemas.microsoft.com/office/drawing/2014/main" id="{DCD853AB-5EB9-48EF-B566-86A50876BE36}"/>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22</a:t>
            </a:fld>
            <a:endParaRPr lang="en-US" dirty="0"/>
          </a:p>
        </p:txBody>
      </p:sp>
      <p:sp>
        <p:nvSpPr>
          <p:cNvPr id="14" name="Content Placeholder 8"/>
          <p:cNvSpPr txBox="1">
            <a:spLocks/>
          </p:cNvSpPr>
          <p:nvPr>
            <p:custDataLst>
              <p:tags r:id="rId4"/>
            </p:custDataLst>
          </p:nvPr>
        </p:nvSpPr>
        <p:spPr>
          <a:xfrm>
            <a:off x="304801" y="1845651"/>
            <a:ext cx="8273716" cy="544429"/>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panose="05000000000000000000" pitchFamily="2" charset="2"/>
              <a:buChar char="q"/>
              <a:defRPr sz="28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panose="05000000000000000000" pitchFamily="2" charset="2"/>
              <a:buChar char="q"/>
              <a:defRPr sz="24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panose="05000000000000000000" pitchFamily="2" charset="2"/>
              <a:buChar char="q"/>
              <a:defRPr sz="2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panose="05000000000000000000" pitchFamily="2" charset="2"/>
              <a:buChar char="q"/>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panose="05000000000000000000" pitchFamily="2" charset="2"/>
              <a:buChar char="q"/>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a:spcBef>
                <a:spcPts val="0"/>
              </a:spcBef>
              <a:spcAft>
                <a:spcPts val="800"/>
              </a:spcAft>
              <a:buClr>
                <a:schemeClr val="tx1"/>
              </a:buClr>
              <a:buSzPct val="100000"/>
              <a:buFont typeface="Arial" panose="020B0604020202020204" pitchFamily="34" charset="0"/>
              <a:buChar char="•"/>
            </a:pPr>
            <a:endParaRPr lang="en-US" sz="2667" dirty="0">
              <a:latin typeface="+mj-lt"/>
              <a:ea typeface="Tahoma" panose="020B0604030504040204" pitchFamily="34" charset="0"/>
              <a:cs typeface="Times New Roman" panose="02020603050405020304" pitchFamily="18" charset="0"/>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859" y="2544960"/>
            <a:ext cx="7886397" cy="1099384"/>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8994" y="4534320"/>
            <a:ext cx="7969956" cy="609600"/>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a:extLst>
              <a:ext uri="{FF2B5EF4-FFF2-40B4-BE49-F238E27FC236}">
                <a16:creationId xmlns:a16="http://schemas.microsoft.com/office/drawing/2014/main" id="{CED4E5A7-4162-444E-A520-F17A529BAEB3}"/>
              </a:ext>
            </a:extLst>
          </p:cNvPr>
          <p:cNvSpPr txBox="1"/>
          <p:nvPr>
            <p:custDataLst>
              <p:tags r:id="rId5"/>
            </p:custDataLst>
          </p:nvPr>
        </p:nvSpPr>
        <p:spPr>
          <a:xfrm>
            <a:off x="457200" y="3860384"/>
            <a:ext cx="8534400" cy="451405"/>
          </a:xfrm>
          <a:prstGeom prst="rect">
            <a:avLst/>
          </a:prstGeom>
        </p:spPr>
        <p:txBody>
          <a:bodyPr>
            <a:normAutofit/>
          </a:bodyPr>
          <a:lstStyle>
            <a:lvl1pPr marL="120551" indent="-120551" defTabSz="162744">
              <a:spcBef>
                <a:spcPts val="0"/>
              </a:spcBef>
              <a:spcAft>
                <a:spcPts val="450"/>
              </a:spcAft>
              <a:buClr>
                <a:schemeClr val="tx1"/>
              </a:buClr>
              <a:buFont typeface="Arial" panose="020B0604020202020204" pitchFamily="34" charset="0"/>
              <a:buChar char="•"/>
              <a:defRPr sz="1600">
                <a:latin typeface="Arial" panose="020B0604020202020204" pitchFamily="34" charset="0"/>
                <a:ea typeface="Tahoma" panose="020B0604030504040204" pitchFamily="34" charset="0"/>
                <a:cs typeface="Times New Roman" panose="02020603050405020304" pitchFamily="18" charset="0"/>
              </a:defRPr>
            </a:lvl1pPr>
            <a:lvl2pPr marL="239093" indent="-117203" defTabSz="162744">
              <a:spcBef>
                <a:spcPts val="0"/>
              </a:spcBef>
              <a:spcAft>
                <a:spcPts val="450"/>
              </a:spcAft>
              <a:buClr>
                <a:schemeClr val="tx1"/>
              </a:buClr>
              <a:buFont typeface="Arial" panose="020B0604020202020204" pitchFamily="34" charset="0"/>
              <a:buChar char="•"/>
              <a:defRPr sz="1350" b="0" i="0" u="none">
                <a:latin typeface="Arial" panose="020B0604020202020204" pitchFamily="34" charset="0"/>
                <a:cs typeface="Arial" panose="020B0604020202020204" pitchFamily="34" charset="0"/>
              </a:defRPr>
            </a:lvl2pPr>
            <a:lvl3pPr marL="361653" indent="-122561" defTabSz="162744">
              <a:spcBef>
                <a:spcPts val="0"/>
              </a:spcBef>
              <a:spcAft>
                <a:spcPts val="450"/>
              </a:spcAft>
              <a:buClr>
                <a:schemeClr val="tx1"/>
              </a:buClr>
              <a:buFont typeface="Arial" panose="020B0604020202020204" pitchFamily="34" charset="0"/>
              <a:buChar char="•"/>
              <a:defRPr sz="1200">
                <a:latin typeface="Arial" panose="020B0604020202020204" pitchFamily="34" charset="0"/>
                <a:cs typeface="Arial" panose="020B0604020202020204" pitchFamily="34" charset="0"/>
              </a:defRPr>
            </a:lvl3pPr>
            <a:lvl4pPr marL="458763" indent="-97111" defTabSz="162744">
              <a:spcBef>
                <a:spcPts val="0"/>
              </a:spcBef>
              <a:spcAft>
                <a:spcPts val="450"/>
              </a:spcAft>
              <a:buClr>
                <a:schemeClr val="tx1"/>
              </a:buClr>
              <a:buFont typeface="Arial" panose="020B0604020202020204" pitchFamily="34" charset="0"/>
              <a:buChar char="•"/>
              <a:defRPr sz="900">
                <a:latin typeface="Arial" panose="020B0604020202020204" pitchFamily="34" charset="0"/>
                <a:cs typeface="Arial" panose="020B0604020202020204" pitchFamily="34" charset="0"/>
              </a:defRPr>
            </a:lvl4pPr>
            <a:lvl5pPr marL="406859" indent="-81372" defTabSz="162744">
              <a:spcBef>
                <a:spcPts val="0"/>
              </a:spcBef>
              <a:spcAft>
                <a:spcPts val="254"/>
              </a:spcAft>
              <a:buFont typeface="Arial" panose="020B0604020202020204" pitchFamily="34" charset="0"/>
              <a:buChar char="•"/>
              <a:defRPr sz="506">
                <a:latin typeface="Arial" panose="020B0604020202020204" pitchFamily="34" charset="0"/>
                <a:cs typeface="Arial" panose="020B0604020202020204" pitchFamily="34" charset="0"/>
              </a:defRPr>
            </a:lvl5pPr>
            <a:lvl6pPr marL="447545" indent="-40686" defTabSz="162744">
              <a:spcBef>
                <a:spcPct val="20000"/>
              </a:spcBef>
              <a:buFont typeface="Arial" panose="020B0604020202020204" pitchFamily="34" charset="0"/>
              <a:buChar char="•"/>
              <a:defRPr sz="356"/>
            </a:lvl6pPr>
            <a:lvl7pPr marL="528917" indent="-40686" defTabSz="162744">
              <a:spcBef>
                <a:spcPct val="20000"/>
              </a:spcBef>
              <a:buFont typeface="Arial" panose="020B0604020202020204" pitchFamily="34" charset="0"/>
              <a:buChar char="•"/>
              <a:defRPr sz="356"/>
            </a:lvl7pPr>
            <a:lvl8pPr marL="610289" indent="-40686" defTabSz="162744">
              <a:spcBef>
                <a:spcPct val="20000"/>
              </a:spcBef>
              <a:buFont typeface="Arial" panose="020B0604020202020204" pitchFamily="34" charset="0"/>
              <a:buChar char="•"/>
              <a:defRPr sz="356"/>
            </a:lvl8pPr>
            <a:lvl9pPr marL="691661" indent="-40686" defTabSz="162744">
              <a:spcBef>
                <a:spcPct val="20000"/>
              </a:spcBef>
              <a:buFont typeface="Arial" panose="020B0604020202020204" pitchFamily="34" charset="0"/>
              <a:buChar char="•"/>
              <a:defRPr sz="356"/>
            </a:lvl9pPr>
          </a:lstStyle>
          <a:p>
            <a:pPr marL="173038" indent="-173038"/>
            <a:r>
              <a:rPr lang="en-US" sz="2000" dirty="0"/>
              <a:t>Residuals of injury to the liver (DC 7311): </a:t>
            </a:r>
          </a:p>
        </p:txBody>
      </p:sp>
    </p:spTree>
    <p:extLst>
      <p:ext uri="{BB962C8B-B14F-4D97-AF65-F5344CB8AC3E}">
        <p14:creationId xmlns:p14="http://schemas.microsoft.com/office/powerpoint/2010/main" val="830899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rmAutofit/>
          </a:bodyPr>
          <a:lstStyle/>
          <a:p>
            <a:r>
              <a:rPr lang="en-US" dirty="0">
                <a:cs typeface="Times New Roman" panose="02020603050405020304" pitchFamily="18" charset="0"/>
              </a:rPr>
              <a:t>Digestive: Liver Cancer</a:t>
            </a:r>
          </a:p>
        </p:txBody>
      </p:sp>
      <p:sp>
        <p:nvSpPr>
          <p:cNvPr id="3" name="Content Placeholder 2">
            <a:extLst>
              <a:ext uri="{FF2B5EF4-FFF2-40B4-BE49-F238E27FC236}">
                <a16:creationId xmlns:a16="http://schemas.microsoft.com/office/drawing/2014/main" id="{AF803963-BA90-4CDF-8ADE-98B42BF03945}"/>
              </a:ext>
            </a:extLst>
          </p:cNvPr>
          <p:cNvSpPr>
            <a:spLocks noGrp="1"/>
          </p:cNvSpPr>
          <p:nvPr>
            <p:ph idx="1"/>
            <p:custDataLst>
              <p:tags r:id="rId2"/>
            </p:custDataLst>
          </p:nvPr>
        </p:nvSpPr>
        <p:spPr>
          <a:xfrm>
            <a:off x="457200" y="2057400"/>
            <a:ext cx="8229600" cy="3916363"/>
          </a:xfrm>
        </p:spPr>
        <p:txBody>
          <a:bodyPr>
            <a:normAutofit/>
          </a:bodyPr>
          <a:lstStyle/>
          <a:p>
            <a:pPr>
              <a:spcBef>
                <a:spcPts val="800"/>
              </a:spcBef>
              <a:buSzPct val="100000"/>
            </a:pPr>
            <a:r>
              <a:rPr lang="en-US" dirty="0">
                <a:ea typeface="Tahoma" panose="020B0604030504040204" pitchFamily="34" charset="0"/>
                <a:cs typeface="Times New Roman" panose="02020603050405020304" pitchFamily="18" charset="0"/>
              </a:rPr>
              <a:t>Rating considerations for rating under the digestive system:</a:t>
            </a:r>
          </a:p>
          <a:p>
            <a:pPr lvl="1">
              <a:spcBef>
                <a:spcPts val="800"/>
              </a:spcBef>
            </a:pPr>
            <a:endParaRPr lang="en-US" sz="1067" dirty="0">
              <a:ea typeface="Tahoma" panose="020B0604030504040204" pitchFamily="34" charset="0"/>
              <a:cs typeface="Times New Roman" panose="02020603050405020304" pitchFamily="18" charset="0"/>
            </a:endParaRPr>
          </a:p>
          <a:p>
            <a:pPr lvl="1">
              <a:spcBef>
                <a:spcPts val="800"/>
              </a:spcBef>
              <a:buSzPct val="100000"/>
            </a:pPr>
            <a:r>
              <a:rPr lang="en-US" dirty="0">
                <a:ea typeface="Tahoma" panose="020B0604030504040204" pitchFamily="34" charset="0"/>
                <a:cs typeface="Times New Roman" panose="02020603050405020304" pitchFamily="18" charset="0"/>
              </a:rPr>
              <a:t>38 CFR 4.113 – Coexisting abdominal conditions</a:t>
            </a:r>
          </a:p>
          <a:p>
            <a:pPr lvl="1">
              <a:spcBef>
                <a:spcPts val="800"/>
              </a:spcBef>
              <a:buSzPct val="100000"/>
            </a:pPr>
            <a:endParaRPr lang="en-US" dirty="0">
              <a:ea typeface="Tahoma" panose="020B0604030504040204" pitchFamily="34" charset="0"/>
              <a:cs typeface="Times New Roman" panose="02020603050405020304" pitchFamily="18" charset="0"/>
            </a:endParaRPr>
          </a:p>
          <a:p>
            <a:pPr lvl="1">
              <a:spcBef>
                <a:spcPts val="800"/>
              </a:spcBef>
              <a:buSzPct val="100000"/>
            </a:pPr>
            <a:r>
              <a:rPr lang="en-US" dirty="0">
                <a:ea typeface="Tahoma" panose="020B0604030504040204" pitchFamily="34" charset="0"/>
                <a:cs typeface="Times New Roman" panose="02020603050405020304" pitchFamily="18" charset="0"/>
              </a:rPr>
              <a:t>38 CFR 4.114 – Single evaluation under predominant disability </a:t>
            </a:r>
          </a:p>
          <a:p>
            <a:endParaRPr lang="en-US" sz="1467" dirty="0"/>
          </a:p>
        </p:txBody>
      </p:sp>
      <p:sp>
        <p:nvSpPr>
          <p:cNvPr id="5" name="Slide Number Placeholder 4">
            <a:extLst>
              <a:ext uri="{FF2B5EF4-FFF2-40B4-BE49-F238E27FC236}">
                <a16:creationId xmlns:a16="http://schemas.microsoft.com/office/drawing/2014/main" id="{EDB7BC38-ECA9-419A-BC74-D5929B030B10}"/>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23</a:t>
            </a:fld>
            <a:endParaRPr lang="en-US" dirty="0"/>
          </a:p>
        </p:txBody>
      </p:sp>
      <p:sp>
        <p:nvSpPr>
          <p:cNvPr id="14" name="Content Placeholder 8"/>
          <p:cNvSpPr txBox="1">
            <a:spLocks/>
          </p:cNvSpPr>
          <p:nvPr>
            <p:custDataLst>
              <p:tags r:id="rId4"/>
            </p:custDataLst>
          </p:nvPr>
        </p:nvSpPr>
        <p:spPr>
          <a:xfrm>
            <a:off x="406401" y="1690771"/>
            <a:ext cx="8273716" cy="2932029"/>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panose="05000000000000000000" pitchFamily="2" charset="2"/>
              <a:buChar char="q"/>
              <a:defRPr sz="28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panose="05000000000000000000" pitchFamily="2" charset="2"/>
              <a:buChar char="q"/>
              <a:defRPr sz="24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panose="05000000000000000000" pitchFamily="2" charset="2"/>
              <a:buChar char="q"/>
              <a:defRPr sz="2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panose="05000000000000000000" pitchFamily="2" charset="2"/>
              <a:buChar char="q"/>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panose="05000000000000000000" pitchFamily="2" charset="2"/>
              <a:buChar char="q"/>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a:spcBef>
                <a:spcPts val="800"/>
              </a:spcBef>
              <a:buClr>
                <a:schemeClr val="tx1"/>
              </a:buClr>
              <a:buSzPct val="100000"/>
              <a:buFont typeface="Arial" panose="020B0604020202020204" pitchFamily="34" charset="0"/>
              <a:buChar char="•"/>
            </a:pPr>
            <a:endParaRPr lang="en-US" sz="2400" dirty="0">
              <a:latin typeface="+mj-lt"/>
              <a:ea typeface="Tahoma" panose="020B060403050404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555" y="4851400"/>
            <a:ext cx="7890891" cy="981179"/>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11138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rmAutofit/>
          </a:bodyPr>
          <a:lstStyle/>
          <a:p>
            <a:r>
              <a:rPr lang="en-US" dirty="0">
                <a:cs typeface="Times New Roman" panose="02020603050405020304" pitchFamily="18" charset="0"/>
              </a:rPr>
              <a:t>Digestive: Liver Cancer</a:t>
            </a:r>
          </a:p>
        </p:txBody>
      </p:sp>
      <p:sp>
        <p:nvSpPr>
          <p:cNvPr id="3" name="Content Placeholder 2">
            <a:extLst>
              <a:ext uri="{FF2B5EF4-FFF2-40B4-BE49-F238E27FC236}">
                <a16:creationId xmlns:a16="http://schemas.microsoft.com/office/drawing/2014/main" id="{183A3768-B2B7-4C1B-9C4B-5187A4FBD261}"/>
              </a:ext>
            </a:extLst>
          </p:cNvPr>
          <p:cNvSpPr>
            <a:spLocks noGrp="1"/>
          </p:cNvSpPr>
          <p:nvPr>
            <p:ph idx="1"/>
            <p:custDataLst>
              <p:tags r:id="rId2"/>
            </p:custDataLst>
          </p:nvPr>
        </p:nvSpPr>
        <p:spPr>
          <a:xfrm>
            <a:off x="457200" y="2057400"/>
            <a:ext cx="8229600" cy="3916363"/>
          </a:xfrm>
        </p:spPr>
        <p:txBody>
          <a:bodyPr>
            <a:normAutofit/>
          </a:bodyPr>
          <a:lstStyle/>
          <a:p>
            <a:r>
              <a:rPr lang="en-US" dirty="0">
                <a:ea typeface="Tahoma" panose="020B0604030504040204" pitchFamily="34" charset="0"/>
                <a:cs typeface="Times New Roman" panose="02020603050405020304" pitchFamily="18" charset="0"/>
              </a:rPr>
              <a:t>Liver transplant may be required for treatment:</a:t>
            </a:r>
            <a:r>
              <a:rPr lang="en-US" dirty="0">
                <a:ea typeface="Tahoma" panose="020B0604030504040204" pitchFamily="34" charset="0"/>
                <a:cs typeface="Tahoma" panose="020B0604030504040204" pitchFamily="34" charset="0"/>
              </a:rPr>
              <a:t> </a:t>
            </a:r>
            <a:endParaRPr lang="en-US" dirty="0">
              <a:ea typeface="Tahoma" panose="020B0604030504040204" pitchFamily="34" charset="0"/>
              <a:cs typeface="Times New Roman" panose="02020603050405020304" pitchFamily="18" charset="0"/>
            </a:endParaRPr>
          </a:p>
          <a:p>
            <a:endParaRPr lang="en-US" sz="1800" dirty="0"/>
          </a:p>
        </p:txBody>
      </p:sp>
      <p:sp>
        <p:nvSpPr>
          <p:cNvPr id="5" name="Slide Number Placeholder 4">
            <a:extLst>
              <a:ext uri="{FF2B5EF4-FFF2-40B4-BE49-F238E27FC236}">
                <a16:creationId xmlns:a16="http://schemas.microsoft.com/office/drawing/2014/main" id="{4759CBF3-D49C-43A7-B9E8-00F854EE4D3B}"/>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24</a:t>
            </a:fld>
            <a:endParaRPr lang="en-US" dirty="0"/>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402" y="2616201"/>
            <a:ext cx="8061197" cy="1372119"/>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a:extLst>
              <a:ext uri="{FF2B5EF4-FFF2-40B4-BE49-F238E27FC236}">
                <a16:creationId xmlns:a16="http://schemas.microsoft.com/office/drawing/2014/main" id="{B62C3681-E521-4B3F-8904-AB32FF915FEB}"/>
              </a:ext>
            </a:extLst>
          </p:cNvPr>
          <p:cNvSpPr txBox="1"/>
          <p:nvPr>
            <p:custDataLst>
              <p:tags r:id="rId4"/>
            </p:custDataLst>
          </p:nvPr>
        </p:nvSpPr>
        <p:spPr>
          <a:xfrm>
            <a:off x="406400" y="4244627"/>
            <a:ext cx="8331200" cy="1826141"/>
          </a:xfrm>
          <a:prstGeom prst="rect">
            <a:avLst/>
          </a:prstGeom>
        </p:spPr>
        <p:txBody>
          <a:bodyPr>
            <a:normAutofit/>
          </a:bodyPr>
          <a:lstStyle>
            <a:lvl1pPr marL="120551" indent="-120551" defTabSz="162744">
              <a:spcBef>
                <a:spcPts val="0"/>
              </a:spcBef>
              <a:spcAft>
                <a:spcPts val="450"/>
              </a:spcAft>
              <a:buClr>
                <a:schemeClr val="tx1"/>
              </a:buClr>
              <a:buFont typeface="Arial" panose="020B0604020202020204" pitchFamily="34" charset="0"/>
              <a:buChar char="•"/>
              <a:defRPr sz="1600">
                <a:latin typeface="Arial" panose="020B0604020202020204" pitchFamily="34" charset="0"/>
                <a:ea typeface="Tahoma" panose="020B0604030504040204" pitchFamily="34" charset="0"/>
                <a:cs typeface="Times New Roman" panose="02020603050405020304" pitchFamily="18" charset="0"/>
              </a:defRPr>
            </a:lvl1pPr>
            <a:lvl2pPr marL="239093" indent="-117203" defTabSz="162744">
              <a:spcBef>
                <a:spcPts val="0"/>
              </a:spcBef>
              <a:spcAft>
                <a:spcPts val="450"/>
              </a:spcAft>
              <a:buClr>
                <a:schemeClr val="tx1"/>
              </a:buClr>
              <a:buFont typeface="Arial" panose="020B0604020202020204" pitchFamily="34" charset="0"/>
              <a:buChar char="•"/>
              <a:defRPr sz="1350" b="0" i="0" u="none">
                <a:latin typeface="Arial" panose="020B0604020202020204" pitchFamily="34" charset="0"/>
                <a:cs typeface="Arial" panose="020B0604020202020204" pitchFamily="34" charset="0"/>
              </a:defRPr>
            </a:lvl2pPr>
            <a:lvl3pPr marL="361653" indent="-122561" defTabSz="162744">
              <a:spcBef>
                <a:spcPts val="0"/>
              </a:spcBef>
              <a:spcAft>
                <a:spcPts val="450"/>
              </a:spcAft>
              <a:buClr>
                <a:schemeClr val="tx1"/>
              </a:buClr>
              <a:buFont typeface="Arial" panose="020B0604020202020204" pitchFamily="34" charset="0"/>
              <a:buChar char="•"/>
              <a:defRPr sz="1200">
                <a:latin typeface="Arial" panose="020B0604020202020204" pitchFamily="34" charset="0"/>
                <a:cs typeface="Arial" panose="020B0604020202020204" pitchFamily="34" charset="0"/>
              </a:defRPr>
            </a:lvl3pPr>
            <a:lvl4pPr marL="458763" indent="-97111" defTabSz="162744">
              <a:spcBef>
                <a:spcPts val="0"/>
              </a:spcBef>
              <a:spcAft>
                <a:spcPts val="450"/>
              </a:spcAft>
              <a:buClr>
                <a:schemeClr val="tx1"/>
              </a:buClr>
              <a:buFont typeface="Arial" panose="020B0604020202020204" pitchFamily="34" charset="0"/>
              <a:buChar char="•"/>
              <a:defRPr sz="900">
                <a:latin typeface="Arial" panose="020B0604020202020204" pitchFamily="34" charset="0"/>
                <a:cs typeface="Arial" panose="020B0604020202020204" pitchFamily="34" charset="0"/>
              </a:defRPr>
            </a:lvl4pPr>
            <a:lvl5pPr marL="406859" indent="-81372" defTabSz="162744">
              <a:spcBef>
                <a:spcPts val="0"/>
              </a:spcBef>
              <a:spcAft>
                <a:spcPts val="254"/>
              </a:spcAft>
              <a:buFont typeface="Arial" panose="020B0604020202020204" pitchFamily="34" charset="0"/>
              <a:buChar char="•"/>
              <a:defRPr sz="506">
                <a:latin typeface="Arial" panose="020B0604020202020204" pitchFamily="34" charset="0"/>
                <a:cs typeface="Arial" panose="020B0604020202020204" pitchFamily="34" charset="0"/>
              </a:defRPr>
            </a:lvl5pPr>
            <a:lvl6pPr marL="447545" indent="-40686" defTabSz="162744">
              <a:spcBef>
                <a:spcPct val="20000"/>
              </a:spcBef>
              <a:buFont typeface="Arial" panose="020B0604020202020204" pitchFamily="34" charset="0"/>
              <a:buChar char="•"/>
              <a:defRPr sz="356"/>
            </a:lvl6pPr>
            <a:lvl7pPr marL="528917" indent="-40686" defTabSz="162744">
              <a:spcBef>
                <a:spcPct val="20000"/>
              </a:spcBef>
              <a:buFont typeface="Arial" panose="020B0604020202020204" pitchFamily="34" charset="0"/>
              <a:buChar char="•"/>
              <a:defRPr sz="356"/>
            </a:lvl7pPr>
            <a:lvl8pPr marL="610289" indent="-40686" defTabSz="162744">
              <a:spcBef>
                <a:spcPct val="20000"/>
              </a:spcBef>
              <a:buFont typeface="Arial" panose="020B0604020202020204" pitchFamily="34" charset="0"/>
              <a:buChar char="•"/>
              <a:defRPr sz="356"/>
            </a:lvl8pPr>
            <a:lvl9pPr marL="691661" indent="-40686" defTabSz="162744">
              <a:spcBef>
                <a:spcPct val="20000"/>
              </a:spcBef>
              <a:buFont typeface="Arial" panose="020B0604020202020204" pitchFamily="34" charset="0"/>
              <a:buChar char="•"/>
              <a:defRPr sz="356"/>
            </a:lvl9pPr>
          </a:lstStyle>
          <a:p>
            <a:pPr marL="173038" indent="-173038"/>
            <a:r>
              <a:rPr lang="en-US" sz="2000" dirty="0"/>
              <a:t>If not already at a total evaluation, lengthy hospitalization may be required while waiting for a liver transplant. 38 CFR 4.29</a:t>
            </a:r>
          </a:p>
          <a:p>
            <a:endParaRPr lang="en-US" sz="2000" dirty="0"/>
          </a:p>
        </p:txBody>
      </p:sp>
    </p:spTree>
    <p:extLst>
      <p:ext uri="{BB962C8B-B14F-4D97-AF65-F5344CB8AC3E}">
        <p14:creationId xmlns:p14="http://schemas.microsoft.com/office/powerpoint/2010/main" val="3501270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rmAutofit/>
          </a:bodyPr>
          <a:lstStyle/>
          <a:p>
            <a:r>
              <a:rPr lang="en-US" dirty="0">
                <a:cs typeface="Times New Roman" panose="02020603050405020304" pitchFamily="18" charset="0"/>
              </a:rPr>
              <a:t>Hemic: Adult Leukemia</a:t>
            </a:r>
          </a:p>
        </p:txBody>
      </p:sp>
      <p:sp>
        <p:nvSpPr>
          <p:cNvPr id="3" name="Content Placeholder 2">
            <a:extLst>
              <a:ext uri="{FF2B5EF4-FFF2-40B4-BE49-F238E27FC236}">
                <a16:creationId xmlns:a16="http://schemas.microsoft.com/office/drawing/2014/main" id="{1B807584-28B9-4A9B-AA4D-E224C37C745E}"/>
              </a:ext>
            </a:extLst>
          </p:cNvPr>
          <p:cNvSpPr>
            <a:spLocks noGrp="1"/>
          </p:cNvSpPr>
          <p:nvPr>
            <p:ph idx="1"/>
            <p:custDataLst>
              <p:tags r:id="rId2"/>
            </p:custDataLst>
          </p:nvPr>
        </p:nvSpPr>
        <p:spPr>
          <a:xfrm>
            <a:off x="457200" y="2057400"/>
            <a:ext cx="8229600" cy="3916363"/>
          </a:xfrm>
        </p:spPr>
        <p:txBody>
          <a:bodyPr>
            <a:normAutofit/>
          </a:bodyPr>
          <a:lstStyle/>
          <a:p>
            <a:r>
              <a:rPr lang="en-US" dirty="0">
                <a:ea typeface="Tahoma" panose="020B0604030504040204" pitchFamily="34" charset="0"/>
                <a:cs typeface="Times New Roman" panose="02020603050405020304" pitchFamily="18" charset="0"/>
              </a:rPr>
              <a:t>Leukemia is evaluated under DC 7703: </a:t>
            </a:r>
            <a:r>
              <a:rPr lang="en-US" dirty="0">
                <a:ea typeface="Tahoma" panose="020B0604030504040204" pitchFamily="34" charset="0"/>
                <a:cs typeface="Tahoma" panose="020B0604030504040204" pitchFamily="34" charset="0"/>
              </a:rPr>
              <a:t> </a:t>
            </a:r>
            <a:endParaRPr lang="en-US" dirty="0">
              <a:ea typeface="Tahoma" panose="020B0604030504040204" pitchFamily="34" charset="0"/>
              <a:cs typeface="Times New Roman" panose="02020603050405020304" pitchFamily="18" charset="0"/>
            </a:endParaRPr>
          </a:p>
          <a:p>
            <a:endParaRPr lang="en-US" sz="1800" dirty="0"/>
          </a:p>
        </p:txBody>
      </p:sp>
      <p:sp>
        <p:nvSpPr>
          <p:cNvPr id="5" name="Slide Number Placeholder 4">
            <a:extLst>
              <a:ext uri="{FF2B5EF4-FFF2-40B4-BE49-F238E27FC236}">
                <a16:creationId xmlns:a16="http://schemas.microsoft.com/office/drawing/2014/main" id="{127465E6-DE5B-4DED-8181-556B4DA78018}"/>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25</a:t>
            </a:fld>
            <a:endParaRPr lang="en-US" dirty="0"/>
          </a:p>
        </p:txBody>
      </p:sp>
      <p:sp>
        <p:nvSpPr>
          <p:cNvPr id="14" name="Content Placeholder 8"/>
          <p:cNvSpPr txBox="1">
            <a:spLocks/>
          </p:cNvSpPr>
          <p:nvPr>
            <p:custDataLst>
              <p:tags r:id="rId4"/>
            </p:custDataLst>
          </p:nvPr>
        </p:nvSpPr>
        <p:spPr>
          <a:xfrm>
            <a:off x="406401" y="1770270"/>
            <a:ext cx="8273716" cy="468229"/>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panose="05000000000000000000" pitchFamily="2" charset="2"/>
              <a:buChar char="q"/>
              <a:defRPr sz="28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panose="05000000000000000000" pitchFamily="2" charset="2"/>
              <a:buChar char="q"/>
              <a:defRPr sz="24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panose="05000000000000000000" pitchFamily="2" charset="2"/>
              <a:buChar char="q"/>
              <a:defRPr sz="2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panose="05000000000000000000" pitchFamily="2" charset="2"/>
              <a:buChar char="q"/>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panose="05000000000000000000" pitchFamily="2" charset="2"/>
              <a:buChar char="q"/>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a:spcBef>
                <a:spcPts val="0"/>
              </a:spcBef>
              <a:spcAft>
                <a:spcPts val="800"/>
              </a:spcAft>
              <a:buClr>
                <a:schemeClr val="tx1"/>
              </a:buClr>
              <a:buSzPct val="100000"/>
              <a:buFont typeface="Arial" panose="020B0604020202020204" pitchFamily="34" charset="0"/>
              <a:buChar char="•"/>
            </a:pPr>
            <a:endParaRPr lang="en-US" sz="2667" dirty="0">
              <a:latin typeface="+mj-lt"/>
              <a:ea typeface="Tahoma" panose="020B0604030504040204" pitchFamily="34" charset="0"/>
              <a:cs typeface="Times New Roman" panose="02020603050405020304" pitchFamily="18" charset="0"/>
            </a:endParaRPr>
          </a:p>
        </p:txBody>
      </p:sp>
      <p:pic>
        <p:nvPicPr>
          <p:cNvPr id="9" name="Picture 2"/>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502231" y="2697524"/>
            <a:ext cx="8139539" cy="1524000"/>
          </a:xfrm>
          <a:prstGeom prst="rect">
            <a:avLst/>
          </a:prstGeom>
          <a:ln w="12700" cap="sq" cmpd="thickThin">
            <a:solidFill>
              <a:schemeClr val="tx2"/>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6" name="TextBox 5">
            <a:extLst>
              <a:ext uri="{FF2B5EF4-FFF2-40B4-BE49-F238E27FC236}">
                <a16:creationId xmlns:a16="http://schemas.microsoft.com/office/drawing/2014/main" id="{B2C30908-724E-4C52-B1FC-C5BBEFA20927}"/>
              </a:ext>
            </a:extLst>
          </p:cNvPr>
          <p:cNvSpPr txBox="1"/>
          <p:nvPr>
            <p:custDataLst>
              <p:tags r:id="rId6"/>
            </p:custDataLst>
          </p:nvPr>
        </p:nvSpPr>
        <p:spPr>
          <a:xfrm>
            <a:off x="457200" y="4587653"/>
            <a:ext cx="8432800" cy="779700"/>
          </a:xfrm>
          <a:prstGeom prst="rect">
            <a:avLst/>
          </a:prstGeom>
        </p:spPr>
        <p:txBody>
          <a:bodyPr>
            <a:normAutofit/>
          </a:bodyPr>
          <a:lstStyle>
            <a:lvl1pPr marL="120551" indent="-120551" defTabSz="162744">
              <a:spcBef>
                <a:spcPts val="0"/>
              </a:spcBef>
              <a:spcAft>
                <a:spcPts val="450"/>
              </a:spcAft>
              <a:buClr>
                <a:schemeClr val="tx1"/>
              </a:buClr>
              <a:buFont typeface="Arial" panose="020B0604020202020204" pitchFamily="34" charset="0"/>
              <a:buChar char="•"/>
              <a:defRPr sz="1600">
                <a:latin typeface="Arial" panose="020B0604020202020204" pitchFamily="34" charset="0"/>
                <a:ea typeface="Tahoma" panose="020B0604030504040204" pitchFamily="34" charset="0"/>
                <a:cs typeface="Times New Roman" panose="02020603050405020304" pitchFamily="18" charset="0"/>
              </a:defRPr>
            </a:lvl1pPr>
            <a:lvl2pPr marL="239093" indent="-117203" defTabSz="162744">
              <a:spcBef>
                <a:spcPts val="0"/>
              </a:spcBef>
              <a:spcAft>
                <a:spcPts val="450"/>
              </a:spcAft>
              <a:buClr>
                <a:schemeClr val="tx1"/>
              </a:buClr>
              <a:buFont typeface="Arial" panose="020B0604020202020204" pitchFamily="34" charset="0"/>
              <a:buChar char="•"/>
              <a:defRPr sz="1350" b="0" i="0" u="none">
                <a:latin typeface="Arial" panose="020B0604020202020204" pitchFamily="34" charset="0"/>
                <a:cs typeface="Arial" panose="020B0604020202020204" pitchFamily="34" charset="0"/>
              </a:defRPr>
            </a:lvl2pPr>
            <a:lvl3pPr marL="361653" indent="-122561" defTabSz="162744">
              <a:spcBef>
                <a:spcPts val="0"/>
              </a:spcBef>
              <a:spcAft>
                <a:spcPts val="450"/>
              </a:spcAft>
              <a:buClr>
                <a:schemeClr val="tx1"/>
              </a:buClr>
              <a:buFont typeface="Arial" panose="020B0604020202020204" pitchFamily="34" charset="0"/>
              <a:buChar char="•"/>
              <a:defRPr sz="1200">
                <a:latin typeface="Arial" panose="020B0604020202020204" pitchFamily="34" charset="0"/>
                <a:cs typeface="Arial" panose="020B0604020202020204" pitchFamily="34" charset="0"/>
              </a:defRPr>
            </a:lvl3pPr>
            <a:lvl4pPr marL="458763" indent="-97111" defTabSz="162744">
              <a:spcBef>
                <a:spcPts val="0"/>
              </a:spcBef>
              <a:spcAft>
                <a:spcPts val="450"/>
              </a:spcAft>
              <a:buClr>
                <a:schemeClr val="tx1"/>
              </a:buClr>
              <a:buFont typeface="Arial" panose="020B0604020202020204" pitchFamily="34" charset="0"/>
              <a:buChar char="•"/>
              <a:defRPr sz="900">
                <a:latin typeface="Arial" panose="020B0604020202020204" pitchFamily="34" charset="0"/>
                <a:cs typeface="Arial" panose="020B0604020202020204" pitchFamily="34" charset="0"/>
              </a:defRPr>
            </a:lvl4pPr>
            <a:lvl5pPr marL="406859" indent="-81372" defTabSz="162744">
              <a:spcBef>
                <a:spcPts val="0"/>
              </a:spcBef>
              <a:spcAft>
                <a:spcPts val="254"/>
              </a:spcAft>
              <a:buFont typeface="Arial" panose="020B0604020202020204" pitchFamily="34" charset="0"/>
              <a:buChar char="•"/>
              <a:defRPr sz="506">
                <a:latin typeface="Arial" panose="020B0604020202020204" pitchFamily="34" charset="0"/>
                <a:cs typeface="Arial" panose="020B0604020202020204" pitchFamily="34" charset="0"/>
              </a:defRPr>
            </a:lvl5pPr>
            <a:lvl6pPr marL="447545" indent="-40686" defTabSz="162744">
              <a:spcBef>
                <a:spcPct val="20000"/>
              </a:spcBef>
              <a:buFont typeface="Arial" panose="020B0604020202020204" pitchFamily="34" charset="0"/>
              <a:buChar char="•"/>
              <a:defRPr sz="356"/>
            </a:lvl6pPr>
            <a:lvl7pPr marL="528917" indent="-40686" defTabSz="162744">
              <a:spcBef>
                <a:spcPct val="20000"/>
              </a:spcBef>
              <a:buFont typeface="Arial" panose="020B0604020202020204" pitchFamily="34" charset="0"/>
              <a:buChar char="•"/>
              <a:defRPr sz="356"/>
            </a:lvl7pPr>
            <a:lvl8pPr marL="610289" indent="-40686" defTabSz="162744">
              <a:spcBef>
                <a:spcPct val="20000"/>
              </a:spcBef>
              <a:buFont typeface="Arial" panose="020B0604020202020204" pitchFamily="34" charset="0"/>
              <a:buChar char="•"/>
              <a:defRPr sz="356"/>
            </a:lvl8pPr>
            <a:lvl9pPr marL="691661" indent="-40686" defTabSz="162744">
              <a:spcBef>
                <a:spcPct val="20000"/>
              </a:spcBef>
              <a:buFont typeface="Arial" panose="020B0604020202020204" pitchFamily="34" charset="0"/>
              <a:buChar char="•"/>
              <a:defRPr sz="356"/>
            </a:lvl9pPr>
          </a:lstStyle>
          <a:p>
            <a:pPr marL="173038" indent="-173038"/>
            <a:r>
              <a:rPr lang="en-US" sz="2000" dirty="0"/>
              <a:t>Chronic Lymphocytic Leukemia (CLL): Assign a P&amp;T evaluation for CLL.  CLL is considered an incurable malignancy.</a:t>
            </a:r>
          </a:p>
        </p:txBody>
      </p:sp>
    </p:spTree>
    <p:extLst>
      <p:ext uri="{BB962C8B-B14F-4D97-AF65-F5344CB8AC3E}">
        <p14:creationId xmlns:p14="http://schemas.microsoft.com/office/powerpoint/2010/main" val="955889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rmAutofit/>
          </a:bodyPr>
          <a:lstStyle/>
          <a:p>
            <a:r>
              <a:rPr lang="en-US" dirty="0">
                <a:cs typeface="Times New Roman" panose="02020603050405020304" pitchFamily="18" charset="0"/>
              </a:rPr>
              <a:t>Hemic: Aplastic Anemia</a:t>
            </a:r>
          </a:p>
        </p:txBody>
      </p:sp>
      <p:sp>
        <p:nvSpPr>
          <p:cNvPr id="3" name="Content Placeholder 2">
            <a:extLst>
              <a:ext uri="{FF2B5EF4-FFF2-40B4-BE49-F238E27FC236}">
                <a16:creationId xmlns:a16="http://schemas.microsoft.com/office/drawing/2014/main" id="{6ED42F76-1745-4E17-B437-D8D8A6B53DE3}"/>
              </a:ext>
            </a:extLst>
          </p:cNvPr>
          <p:cNvSpPr>
            <a:spLocks noGrp="1"/>
          </p:cNvSpPr>
          <p:nvPr>
            <p:ph idx="1"/>
            <p:custDataLst>
              <p:tags r:id="rId2"/>
            </p:custDataLst>
          </p:nvPr>
        </p:nvSpPr>
        <p:spPr>
          <a:xfrm>
            <a:off x="457200" y="2057400"/>
            <a:ext cx="8229600" cy="3916363"/>
          </a:xfrm>
        </p:spPr>
        <p:txBody>
          <a:bodyPr>
            <a:normAutofit/>
          </a:bodyPr>
          <a:lstStyle/>
          <a:p>
            <a:r>
              <a:rPr lang="en-US" dirty="0">
                <a:ea typeface="Tahoma" panose="020B0604030504040204" pitchFamily="34" charset="0"/>
                <a:cs typeface="Times New Roman" panose="02020603050405020304" pitchFamily="18" charset="0"/>
              </a:rPr>
              <a:t>Aplastic anemia is evaluated under DC 7716: </a:t>
            </a:r>
          </a:p>
          <a:p>
            <a:endParaRPr lang="en-US" sz="1800" dirty="0"/>
          </a:p>
        </p:txBody>
      </p:sp>
      <p:sp>
        <p:nvSpPr>
          <p:cNvPr id="5" name="Slide Number Placeholder 4">
            <a:extLst>
              <a:ext uri="{FF2B5EF4-FFF2-40B4-BE49-F238E27FC236}">
                <a16:creationId xmlns:a16="http://schemas.microsoft.com/office/drawing/2014/main" id="{E46E4012-8BEC-41A1-9312-B564541F2CA2}"/>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26</a:t>
            </a:fld>
            <a:endParaRPr lang="en-US" dirty="0"/>
          </a:p>
        </p:txBody>
      </p:sp>
      <p:sp>
        <p:nvSpPr>
          <p:cNvPr id="14" name="Content Placeholder 8"/>
          <p:cNvSpPr txBox="1">
            <a:spLocks/>
          </p:cNvSpPr>
          <p:nvPr>
            <p:custDataLst>
              <p:tags r:id="rId4"/>
            </p:custDataLst>
          </p:nvPr>
        </p:nvSpPr>
        <p:spPr>
          <a:xfrm>
            <a:off x="435142" y="1746803"/>
            <a:ext cx="8273716" cy="609048"/>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panose="05000000000000000000" pitchFamily="2" charset="2"/>
              <a:buChar char="q"/>
              <a:defRPr sz="28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panose="05000000000000000000" pitchFamily="2" charset="2"/>
              <a:buChar char="q"/>
              <a:defRPr sz="24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panose="05000000000000000000" pitchFamily="2" charset="2"/>
              <a:buChar char="q"/>
              <a:defRPr sz="2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panose="05000000000000000000" pitchFamily="2" charset="2"/>
              <a:buChar char="q"/>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panose="05000000000000000000" pitchFamily="2" charset="2"/>
              <a:buChar char="q"/>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a:buClr>
                <a:schemeClr val="tx1"/>
              </a:buClr>
              <a:buSzPct val="100000"/>
              <a:buFont typeface="Arial" panose="020B0604020202020204" pitchFamily="34" charset="0"/>
              <a:buChar char="•"/>
            </a:pPr>
            <a:endParaRPr lang="en-US" sz="2667" dirty="0">
              <a:latin typeface="+mj-lt"/>
              <a:ea typeface="Tahoma" panose="020B0604030504040204" pitchFamily="34" charset="0"/>
              <a:cs typeface="Times New Roman" panose="02020603050405020304" pitchFamily="18" charset="0"/>
            </a:endParaRPr>
          </a:p>
        </p:txBody>
      </p:sp>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496" y="2921000"/>
            <a:ext cx="7691008" cy="2032000"/>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8458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Autofit/>
          </a:bodyPr>
          <a:lstStyle/>
          <a:p>
            <a:r>
              <a:rPr lang="en-US" dirty="0">
                <a:cs typeface="Times New Roman" panose="02020603050405020304" pitchFamily="18" charset="0"/>
              </a:rPr>
              <a:t>Hemic: Myelodysplastic Syndrome</a:t>
            </a:r>
          </a:p>
        </p:txBody>
      </p:sp>
      <p:sp>
        <p:nvSpPr>
          <p:cNvPr id="3" name="Content Placeholder 2">
            <a:extLst>
              <a:ext uri="{FF2B5EF4-FFF2-40B4-BE49-F238E27FC236}">
                <a16:creationId xmlns:a16="http://schemas.microsoft.com/office/drawing/2014/main" id="{91453F3E-09F2-403B-A149-3C7DB0A738BF}"/>
              </a:ext>
            </a:extLst>
          </p:cNvPr>
          <p:cNvSpPr>
            <a:spLocks noGrp="1"/>
          </p:cNvSpPr>
          <p:nvPr>
            <p:ph idx="1"/>
            <p:custDataLst>
              <p:tags r:id="rId2"/>
            </p:custDataLst>
          </p:nvPr>
        </p:nvSpPr>
        <p:spPr>
          <a:xfrm>
            <a:off x="457200" y="2057400"/>
            <a:ext cx="8229600" cy="3916363"/>
          </a:xfrm>
        </p:spPr>
        <p:txBody>
          <a:bodyPr>
            <a:noAutofit/>
          </a:bodyPr>
          <a:lstStyle/>
          <a:p>
            <a:pPr>
              <a:spcAft>
                <a:spcPts val="800"/>
              </a:spcAft>
              <a:buSzPct val="100000"/>
            </a:pPr>
            <a:r>
              <a:rPr lang="en-US" dirty="0">
                <a:ea typeface="Tahoma" panose="020B0604030504040204" pitchFamily="34" charset="0"/>
                <a:cs typeface="Times New Roman" panose="02020603050405020304" pitchFamily="18" charset="0"/>
              </a:rPr>
              <a:t>Myelodysplastic syndromes (MDS) are a group of closely related diseases in which the bone marrow produces too few functioning: </a:t>
            </a:r>
          </a:p>
          <a:p>
            <a:pPr lvl="1">
              <a:spcAft>
                <a:spcPts val="800"/>
              </a:spcAft>
              <a:buSzPct val="100000"/>
            </a:pPr>
            <a:r>
              <a:rPr lang="en-US" dirty="0">
                <a:ea typeface="Tahoma" panose="020B0604030504040204" pitchFamily="34" charset="0"/>
                <a:cs typeface="Times New Roman" panose="02020603050405020304" pitchFamily="18" charset="0"/>
              </a:rPr>
              <a:t>red blood cells</a:t>
            </a:r>
          </a:p>
          <a:p>
            <a:pPr lvl="1">
              <a:spcAft>
                <a:spcPts val="800"/>
              </a:spcAft>
              <a:buSzPct val="100000"/>
            </a:pPr>
            <a:r>
              <a:rPr lang="en-US" dirty="0">
                <a:ea typeface="Tahoma" panose="020B0604030504040204" pitchFamily="34" charset="0"/>
                <a:cs typeface="Times New Roman" panose="02020603050405020304" pitchFamily="18" charset="0"/>
              </a:rPr>
              <a:t>white blood cells</a:t>
            </a:r>
          </a:p>
          <a:p>
            <a:pPr lvl="1">
              <a:spcAft>
                <a:spcPts val="800"/>
              </a:spcAft>
              <a:buSzPct val="100000"/>
            </a:pPr>
            <a:r>
              <a:rPr lang="en-US" dirty="0">
                <a:ea typeface="Tahoma" panose="020B0604030504040204" pitchFamily="34" charset="0"/>
                <a:cs typeface="Times New Roman" panose="02020603050405020304" pitchFamily="18" charset="0"/>
              </a:rPr>
              <a:t>platelets, or </a:t>
            </a:r>
          </a:p>
          <a:p>
            <a:pPr lvl="1">
              <a:spcAft>
                <a:spcPts val="800"/>
              </a:spcAft>
              <a:buSzPct val="100000"/>
            </a:pPr>
            <a:r>
              <a:rPr lang="en-US" dirty="0">
                <a:ea typeface="Tahoma" panose="020B0604030504040204" pitchFamily="34" charset="0"/>
                <a:cs typeface="Times New Roman" panose="02020603050405020304" pitchFamily="18" charset="0"/>
              </a:rPr>
              <a:t>any combination of the three. </a:t>
            </a:r>
          </a:p>
          <a:p>
            <a:pPr>
              <a:spcAft>
                <a:spcPts val="800"/>
              </a:spcAft>
            </a:pPr>
            <a:endParaRPr lang="en-US" sz="1333" dirty="0">
              <a:ea typeface="Tahoma" panose="020B0604030504040204" pitchFamily="34" charset="0"/>
              <a:cs typeface="Times New Roman" panose="02020603050405020304" pitchFamily="18" charset="0"/>
            </a:endParaRPr>
          </a:p>
          <a:p>
            <a:pPr>
              <a:spcAft>
                <a:spcPts val="800"/>
              </a:spcAft>
              <a:buSzPct val="100000"/>
            </a:pPr>
            <a:r>
              <a:rPr lang="en-US" dirty="0">
                <a:ea typeface="Tahoma" panose="020B0604030504040204" pitchFamily="34" charset="0"/>
                <a:cs typeface="Times New Roman" panose="02020603050405020304" pitchFamily="18" charset="0"/>
              </a:rPr>
              <a:t>MDS will be rated as aplastic anemia under DC 7716, if the MDS progresses to leukemia, evaluate as leukemia under DC 7703.</a:t>
            </a:r>
            <a:endParaRPr lang="en-US" dirty="0">
              <a:ea typeface="Tahoma" panose="020B0604030504040204" pitchFamily="34" charset="0"/>
              <a:cs typeface="Tahoma" panose="020B0604030504040204" pitchFamily="34" charset="0"/>
            </a:endParaRPr>
          </a:p>
          <a:p>
            <a:endParaRPr lang="en-US" sz="1867" dirty="0"/>
          </a:p>
        </p:txBody>
      </p:sp>
      <p:sp>
        <p:nvSpPr>
          <p:cNvPr id="5" name="Slide Number Placeholder 4">
            <a:extLst>
              <a:ext uri="{FF2B5EF4-FFF2-40B4-BE49-F238E27FC236}">
                <a16:creationId xmlns:a16="http://schemas.microsoft.com/office/drawing/2014/main" id="{3A49FB5D-D115-4EAA-AF2A-F6D7578C4A42}"/>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27</a:t>
            </a:fld>
            <a:endParaRPr lang="en-US" dirty="0"/>
          </a:p>
        </p:txBody>
      </p:sp>
      <p:sp>
        <p:nvSpPr>
          <p:cNvPr id="14" name="Content Placeholder 8"/>
          <p:cNvSpPr txBox="1">
            <a:spLocks/>
          </p:cNvSpPr>
          <p:nvPr>
            <p:custDataLst>
              <p:tags r:id="rId4"/>
            </p:custDataLst>
          </p:nvPr>
        </p:nvSpPr>
        <p:spPr>
          <a:xfrm>
            <a:off x="304801" y="1690771"/>
            <a:ext cx="8273716" cy="4684629"/>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panose="05000000000000000000" pitchFamily="2" charset="2"/>
              <a:buChar char="q"/>
              <a:defRPr sz="28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panose="05000000000000000000" pitchFamily="2" charset="2"/>
              <a:buChar char="q"/>
              <a:defRPr sz="24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panose="05000000000000000000" pitchFamily="2" charset="2"/>
              <a:buChar char="q"/>
              <a:defRPr sz="2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panose="05000000000000000000" pitchFamily="2" charset="2"/>
              <a:buChar char="q"/>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panose="05000000000000000000" pitchFamily="2" charset="2"/>
              <a:buChar char="q"/>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a:spcBef>
                <a:spcPts val="0"/>
              </a:spcBef>
              <a:spcAft>
                <a:spcPts val="800"/>
              </a:spcAft>
              <a:buClr>
                <a:schemeClr val="tx1"/>
              </a:buClr>
              <a:buSzPct val="100000"/>
              <a:buFont typeface="Arial" panose="020B0604020202020204" pitchFamily="34" charset="0"/>
              <a:buChar char="•"/>
            </a:pPr>
            <a:endParaRPr lang="en-US" sz="2400" dirty="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7479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rmAutofit/>
          </a:bodyPr>
          <a:lstStyle/>
          <a:p>
            <a:r>
              <a:rPr lang="en-US" dirty="0">
                <a:cs typeface="Times New Roman" panose="02020603050405020304" pitchFamily="18" charset="0"/>
              </a:rPr>
              <a:t>Lymphatic: Non-Hodgkin’s </a:t>
            </a:r>
          </a:p>
        </p:txBody>
      </p:sp>
      <p:sp>
        <p:nvSpPr>
          <p:cNvPr id="3" name="Content Placeholder 2">
            <a:extLst>
              <a:ext uri="{FF2B5EF4-FFF2-40B4-BE49-F238E27FC236}">
                <a16:creationId xmlns:a16="http://schemas.microsoft.com/office/drawing/2014/main" id="{247A2A77-711A-4D6F-9411-AEDA193A9075}"/>
              </a:ext>
            </a:extLst>
          </p:cNvPr>
          <p:cNvSpPr>
            <a:spLocks noGrp="1"/>
          </p:cNvSpPr>
          <p:nvPr>
            <p:ph idx="1"/>
            <p:custDataLst>
              <p:tags r:id="rId2"/>
            </p:custDataLst>
          </p:nvPr>
        </p:nvSpPr>
        <p:spPr>
          <a:xfrm>
            <a:off x="457200" y="2057400"/>
            <a:ext cx="8229600" cy="3916363"/>
          </a:xfrm>
        </p:spPr>
        <p:txBody>
          <a:bodyPr>
            <a:normAutofit/>
          </a:bodyPr>
          <a:lstStyle/>
          <a:p>
            <a:r>
              <a:rPr lang="en-US" dirty="0">
                <a:ea typeface="Tahoma" panose="020B0604030504040204" pitchFamily="34" charset="0"/>
                <a:cs typeface="Times New Roman" panose="02020603050405020304" pitchFamily="18" charset="0"/>
              </a:rPr>
              <a:t>Non-Hodgkin’s lymphoma (NHL) is evaluated under DC 7715:</a:t>
            </a:r>
            <a:r>
              <a:rPr lang="en-US" dirty="0">
                <a:ea typeface="Tahoma" panose="020B0604030504040204" pitchFamily="34" charset="0"/>
                <a:cs typeface="Tahoma" panose="020B0604030504040204" pitchFamily="34" charset="0"/>
              </a:rPr>
              <a:t> </a:t>
            </a:r>
            <a:endParaRPr lang="en-US" dirty="0">
              <a:ea typeface="Tahoma" panose="020B0604030504040204" pitchFamily="34" charset="0"/>
              <a:cs typeface="Times New Roman" panose="02020603050405020304" pitchFamily="18" charset="0"/>
            </a:endParaRPr>
          </a:p>
          <a:p>
            <a:endParaRPr lang="en-US" sz="1800" dirty="0"/>
          </a:p>
        </p:txBody>
      </p:sp>
      <p:sp>
        <p:nvSpPr>
          <p:cNvPr id="5" name="Slide Number Placeholder 4">
            <a:extLst>
              <a:ext uri="{FF2B5EF4-FFF2-40B4-BE49-F238E27FC236}">
                <a16:creationId xmlns:a16="http://schemas.microsoft.com/office/drawing/2014/main" id="{2BFAE239-94CB-4C98-977E-1B47B3201926}"/>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28</a:t>
            </a:fld>
            <a:endParaRPr lang="en-US" dirty="0"/>
          </a:p>
        </p:txBody>
      </p:sp>
      <p:sp>
        <p:nvSpPr>
          <p:cNvPr id="14" name="Content Placeholder 8"/>
          <p:cNvSpPr txBox="1">
            <a:spLocks/>
          </p:cNvSpPr>
          <p:nvPr>
            <p:custDataLst>
              <p:tags r:id="rId4"/>
            </p:custDataLst>
          </p:nvPr>
        </p:nvSpPr>
        <p:spPr>
          <a:xfrm>
            <a:off x="406401" y="1691920"/>
            <a:ext cx="8273716" cy="900029"/>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panose="05000000000000000000" pitchFamily="2" charset="2"/>
              <a:buChar char="q"/>
              <a:defRPr sz="28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panose="05000000000000000000" pitchFamily="2" charset="2"/>
              <a:buChar char="q"/>
              <a:defRPr sz="24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panose="05000000000000000000" pitchFamily="2" charset="2"/>
              <a:buChar char="q"/>
              <a:defRPr sz="2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panose="05000000000000000000" pitchFamily="2" charset="2"/>
              <a:buChar char="q"/>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panose="05000000000000000000" pitchFamily="2" charset="2"/>
              <a:buChar char="q"/>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a:spcBef>
                <a:spcPts val="0"/>
              </a:spcBef>
              <a:spcAft>
                <a:spcPts val="800"/>
              </a:spcAft>
              <a:buClr>
                <a:schemeClr val="tx1"/>
              </a:buClr>
              <a:buSzPct val="100000"/>
              <a:buFont typeface="Arial" panose="020B0604020202020204" pitchFamily="34" charset="0"/>
              <a:buChar char="•"/>
            </a:pPr>
            <a:endParaRPr lang="en-US" sz="2400" dirty="0">
              <a:latin typeface="+mj-lt"/>
              <a:ea typeface="Tahoma" panose="020B0604030504040204" pitchFamily="34" charset="0"/>
              <a:cs typeface="Times New Roman" panose="02020603050405020304" pitchFamily="18" charset="0"/>
            </a:endParaRPr>
          </a:p>
        </p:txBody>
      </p:sp>
      <p:pic>
        <p:nvPicPr>
          <p:cNvPr id="7" name="Picture 4"/>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1002819" y="2591949"/>
            <a:ext cx="7138363" cy="1142139"/>
          </a:xfrm>
          <a:prstGeom prst="rect">
            <a:avLst/>
          </a:prstGeom>
          <a:ln w="12700" cap="sq">
            <a:solidFill>
              <a:schemeClr val="tx2"/>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8" name="TextBox 7">
            <a:extLst>
              <a:ext uri="{FF2B5EF4-FFF2-40B4-BE49-F238E27FC236}">
                <a16:creationId xmlns:a16="http://schemas.microsoft.com/office/drawing/2014/main" id="{27BA64BB-4CD4-43C0-86F9-BAFCAA4DD3B7}"/>
              </a:ext>
            </a:extLst>
          </p:cNvPr>
          <p:cNvSpPr txBox="1"/>
          <p:nvPr>
            <p:custDataLst>
              <p:tags r:id="rId6"/>
            </p:custDataLst>
          </p:nvPr>
        </p:nvSpPr>
        <p:spPr>
          <a:xfrm>
            <a:off x="457200" y="3910990"/>
            <a:ext cx="8128000" cy="1832980"/>
          </a:xfrm>
          <a:prstGeom prst="rect">
            <a:avLst/>
          </a:prstGeom>
        </p:spPr>
        <p:txBody>
          <a:bodyPr>
            <a:normAutofit/>
          </a:bodyPr>
          <a:lstStyle>
            <a:lvl1pPr marL="120551" indent="-120551" defTabSz="162744">
              <a:spcBef>
                <a:spcPts val="0"/>
              </a:spcBef>
              <a:spcAft>
                <a:spcPts val="450"/>
              </a:spcAft>
              <a:buClr>
                <a:schemeClr val="tx1"/>
              </a:buClr>
              <a:buFont typeface="Arial" panose="020B0604020202020204" pitchFamily="34" charset="0"/>
              <a:buChar char="•"/>
              <a:defRPr sz="1600">
                <a:latin typeface="Arial" panose="020B0604020202020204" pitchFamily="34" charset="0"/>
                <a:ea typeface="Tahoma" panose="020B0604030504040204" pitchFamily="34" charset="0"/>
                <a:cs typeface="Times New Roman" panose="02020603050405020304" pitchFamily="18" charset="0"/>
              </a:defRPr>
            </a:lvl1pPr>
            <a:lvl2pPr marL="239093" indent="-117203" defTabSz="162744">
              <a:spcBef>
                <a:spcPts val="0"/>
              </a:spcBef>
              <a:spcAft>
                <a:spcPts val="450"/>
              </a:spcAft>
              <a:buClr>
                <a:schemeClr val="tx1"/>
              </a:buClr>
              <a:buFont typeface="Arial" panose="020B0604020202020204" pitchFamily="34" charset="0"/>
              <a:buChar char="•"/>
              <a:defRPr sz="1350" b="0" i="0" u="none">
                <a:latin typeface="Arial" panose="020B0604020202020204" pitchFamily="34" charset="0"/>
                <a:cs typeface="Arial" panose="020B0604020202020204" pitchFamily="34" charset="0"/>
              </a:defRPr>
            </a:lvl2pPr>
            <a:lvl3pPr marL="361653" indent="-122561" defTabSz="162744">
              <a:spcBef>
                <a:spcPts val="0"/>
              </a:spcBef>
              <a:spcAft>
                <a:spcPts val="450"/>
              </a:spcAft>
              <a:buClr>
                <a:schemeClr val="tx1"/>
              </a:buClr>
              <a:buFont typeface="Arial" panose="020B0604020202020204" pitchFamily="34" charset="0"/>
              <a:buChar char="•"/>
              <a:defRPr sz="1200">
                <a:latin typeface="Arial" panose="020B0604020202020204" pitchFamily="34" charset="0"/>
                <a:cs typeface="Arial" panose="020B0604020202020204" pitchFamily="34" charset="0"/>
              </a:defRPr>
            </a:lvl3pPr>
            <a:lvl4pPr marL="458763" indent="-97111" defTabSz="162744">
              <a:spcBef>
                <a:spcPts val="0"/>
              </a:spcBef>
              <a:spcAft>
                <a:spcPts val="450"/>
              </a:spcAft>
              <a:buClr>
                <a:schemeClr val="tx1"/>
              </a:buClr>
              <a:buFont typeface="Arial" panose="020B0604020202020204" pitchFamily="34" charset="0"/>
              <a:buChar char="•"/>
              <a:defRPr sz="900">
                <a:latin typeface="Arial" panose="020B0604020202020204" pitchFamily="34" charset="0"/>
                <a:cs typeface="Arial" panose="020B0604020202020204" pitchFamily="34" charset="0"/>
              </a:defRPr>
            </a:lvl4pPr>
            <a:lvl5pPr marL="406859" indent="-81372" defTabSz="162744">
              <a:spcBef>
                <a:spcPts val="0"/>
              </a:spcBef>
              <a:spcAft>
                <a:spcPts val="254"/>
              </a:spcAft>
              <a:buFont typeface="Arial" panose="020B0604020202020204" pitchFamily="34" charset="0"/>
              <a:buChar char="•"/>
              <a:defRPr sz="506">
                <a:latin typeface="Arial" panose="020B0604020202020204" pitchFamily="34" charset="0"/>
                <a:cs typeface="Arial" panose="020B0604020202020204" pitchFamily="34" charset="0"/>
              </a:defRPr>
            </a:lvl5pPr>
            <a:lvl6pPr marL="447545" indent="-40686" defTabSz="162744">
              <a:spcBef>
                <a:spcPct val="20000"/>
              </a:spcBef>
              <a:buFont typeface="Arial" panose="020B0604020202020204" pitchFamily="34" charset="0"/>
              <a:buChar char="•"/>
              <a:defRPr sz="356"/>
            </a:lvl6pPr>
            <a:lvl7pPr marL="528917" indent="-40686" defTabSz="162744">
              <a:spcBef>
                <a:spcPct val="20000"/>
              </a:spcBef>
              <a:buFont typeface="Arial" panose="020B0604020202020204" pitchFamily="34" charset="0"/>
              <a:buChar char="•"/>
              <a:defRPr sz="356"/>
            </a:lvl7pPr>
            <a:lvl8pPr marL="610289" indent="-40686" defTabSz="162744">
              <a:spcBef>
                <a:spcPct val="20000"/>
              </a:spcBef>
              <a:buFont typeface="Arial" panose="020B0604020202020204" pitchFamily="34" charset="0"/>
              <a:buChar char="•"/>
              <a:defRPr sz="356"/>
            </a:lvl8pPr>
            <a:lvl9pPr marL="691661" indent="-40686" defTabSz="162744">
              <a:spcBef>
                <a:spcPct val="20000"/>
              </a:spcBef>
              <a:buFont typeface="Arial" panose="020B0604020202020204" pitchFamily="34" charset="0"/>
              <a:buChar char="•"/>
              <a:defRPr sz="356"/>
            </a:lvl9pPr>
          </a:lstStyle>
          <a:p>
            <a:r>
              <a:rPr lang="en-US" sz="2000" dirty="0"/>
              <a:t>If the disease has actively persisted for several years, thoroughly examine the medical record to determine whether the disease is:</a:t>
            </a:r>
          </a:p>
          <a:p>
            <a:pPr marL="284163" lvl="1" indent="-161925"/>
            <a:r>
              <a:rPr lang="en-US" sz="1800" dirty="0"/>
              <a:t>actually in remission</a:t>
            </a:r>
          </a:p>
          <a:p>
            <a:pPr marL="284163" lvl="1" indent="-161925"/>
            <a:r>
              <a:rPr lang="en-US" sz="1800" dirty="0"/>
              <a:t>still active and being regularly treated over extended periods of time. </a:t>
            </a:r>
          </a:p>
        </p:txBody>
      </p:sp>
    </p:spTree>
    <p:extLst>
      <p:ext uri="{BB962C8B-B14F-4D97-AF65-F5344CB8AC3E}">
        <p14:creationId xmlns:p14="http://schemas.microsoft.com/office/powerpoint/2010/main" val="1947580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Autofit/>
          </a:bodyPr>
          <a:lstStyle/>
          <a:p>
            <a:r>
              <a:rPr lang="en-US" dirty="0">
                <a:cs typeface="Times New Roman" panose="02020603050405020304" pitchFamily="18" charset="0"/>
              </a:rPr>
              <a:t>Lymphatic: Multiple Myeloma</a:t>
            </a:r>
          </a:p>
        </p:txBody>
      </p:sp>
      <p:sp>
        <p:nvSpPr>
          <p:cNvPr id="3" name="Content Placeholder 2">
            <a:extLst>
              <a:ext uri="{FF2B5EF4-FFF2-40B4-BE49-F238E27FC236}">
                <a16:creationId xmlns:a16="http://schemas.microsoft.com/office/drawing/2014/main" id="{7945883A-63AC-4721-8784-913FEE668295}"/>
              </a:ext>
            </a:extLst>
          </p:cNvPr>
          <p:cNvSpPr>
            <a:spLocks noGrp="1"/>
          </p:cNvSpPr>
          <p:nvPr>
            <p:ph idx="1"/>
            <p:custDataLst>
              <p:tags r:id="rId2"/>
            </p:custDataLst>
          </p:nvPr>
        </p:nvSpPr>
        <p:spPr>
          <a:xfrm>
            <a:off x="457200" y="2057400"/>
            <a:ext cx="8229600" cy="3916363"/>
          </a:xfrm>
        </p:spPr>
        <p:txBody>
          <a:bodyPr>
            <a:normAutofit/>
          </a:bodyPr>
          <a:lstStyle/>
          <a:p>
            <a:r>
              <a:rPr lang="en-US" dirty="0">
                <a:ea typeface="Tahoma" panose="020B0604030504040204" pitchFamily="34" charset="0"/>
                <a:cs typeface="Times New Roman" panose="02020603050405020304" pitchFamily="18" charset="0"/>
              </a:rPr>
              <a:t>Multiple myeloma is evaluated analogous to Hodgkin’s disease under DC 7799-7709: </a:t>
            </a:r>
          </a:p>
          <a:p>
            <a:endParaRPr lang="en-US" sz="1800" dirty="0"/>
          </a:p>
        </p:txBody>
      </p:sp>
      <p:sp>
        <p:nvSpPr>
          <p:cNvPr id="5" name="Slide Number Placeholder 4">
            <a:extLst>
              <a:ext uri="{FF2B5EF4-FFF2-40B4-BE49-F238E27FC236}">
                <a16:creationId xmlns:a16="http://schemas.microsoft.com/office/drawing/2014/main" id="{A186AD61-8038-4FFF-B547-8DA2ABDDDFAC}"/>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29</a:t>
            </a:fld>
            <a:endParaRPr lang="en-US" dirty="0"/>
          </a:p>
        </p:txBody>
      </p:sp>
      <p:sp>
        <p:nvSpPr>
          <p:cNvPr id="14" name="Content Placeholder 8"/>
          <p:cNvSpPr txBox="1">
            <a:spLocks/>
          </p:cNvSpPr>
          <p:nvPr>
            <p:custDataLst>
              <p:tags r:id="rId4"/>
            </p:custDataLst>
          </p:nvPr>
        </p:nvSpPr>
        <p:spPr>
          <a:xfrm>
            <a:off x="354849" y="1744101"/>
            <a:ext cx="8273716" cy="870163"/>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panose="05000000000000000000" pitchFamily="2" charset="2"/>
              <a:buChar char="q"/>
              <a:defRPr sz="28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panose="05000000000000000000" pitchFamily="2" charset="2"/>
              <a:buChar char="q"/>
              <a:defRPr sz="24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panose="05000000000000000000" pitchFamily="2" charset="2"/>
              <a:buChar char="q"/>
              <a:defRPr sz="2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panose="05000000000000000000" pitchFamily="2" charset="2"/>
              <a:buChar char="q"/>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panose="05000000000000000000" pitchFamily="2" charset="2"/>
              <a:buChar char="q"/>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a:spcBef>
                <a:spcPts val="0"/>
              </a:spcBef>
              <a:spcAft>
                <a:spcPts val="800"/>
              </a:spcAft>
              <a:buClr>
                <a:schemeClr val="tx1"/>
              </a:buClr>
              <a:buSzPct val="100000"/>
              <a:buFont typeface="Arial" panose="020B0604020202020204" pitchFamily="34" charset="0"/>
              <a:buChar char="•"/>
            </a:pPr>
            <a:endParaRPr lang="en-US" sz="2400" dirty="0">
              <a:latin typeface="+mj-lt"/>
              <a:ea typeface="Tahoma" panose="020B060403050404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6208" y="2925120"/>
            <a:ext cx="6111585" cy="1007761"/>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a:extLst>
              <a:ext uri="{FF2B5EF4-FFF2-40B4-BE49-F238E27FC236}">
                <a16:creationId xmlns:a16="http://schemas.microsoft.com/office/drawing/2014/main" id="{7C8A4BC4-889D-4B51-963C-3838D3A22284}"/>
              </a:ext>
            </a:extLst>
          </p:cNvPr>
          <p:cNvSpPr txBox="1"/>
          <p:nvPr>
            <p:custDataLst>
              <p:tags r:id="rId5"/>
            </p:custDataLst>
          </p:nvPr>
        </p:nvSpPr>
        <p:spPr>
          <a:xfrm>
            <a:off x="457200" y="4038601"/>
            <a:ext cx="8128000" cy="1935572"/>
          </a:xfrm>
          <a:prstGeom prst="rect">
            <a:avLst/>
          </a:prstGeom>
        </p:spPr>
        <p:txBody>
          <a:bodyPr>
            <a:normAutofit/>
          </a:bodyPr>
          <a:lstStyle>
            <a:lvl1pPr marL="120551" indent="-120551" defTabSz="162744">
              <a:spcBef>
                <a:spcPts val="0"/>
              </a:spcBef>
              <a:spcAft>
                <a:spcPts val="450"/>
              </a:spcAft>
              <a:buClr>
                <a:schemeClr val="tx1"/>
              </a:buClr>
              <a:buFont typeface="Arial" panose="020B0604020202020204" pitchFamily="34" charset="0"/>
              <a:buChar char="•"/>
              <a:defRPr sz="1600">
                <a:latin typeface="Arial" panose="020B0604020202020204" pitchFamily="34" charset="0"/>
                <a:ea typeface="Tahoma" panose="020B0604030504040204" pitchFamily="34" charset="0"/>
                <a:cs typeface="Times New Roman" panose="02020603050405020304" pitchFamily="18" charset="0"/>
              </a:defRPr>
            </a:lvl1pPr>
            <a:lvl2pPr marL="239093" indent="-117203" defTabSz="162744">
              <a:spcBef>
                <a:spcPts val="0"/>
              </a:spcBef>
              <a:spcAft>
                <a:spcPts val="450"/>
              </a:spcAft>
              <a:buClr>
                <a:schemeClr val="tx1"/>
              </a:buClr>
              <a:buFont typeface="Arial" panose="020B0604020202020204" pitchFamily="34" charset="0"/>
              <a:buChar char="•"/>
              <a:defRPr sz="1350" b="0" i="0" u="none">
                <a:latin typeface="Arial" panose="020B0604020202020204" pitchFamily="34" charset="0"/>
                <a:cs typeface="Arial" panose="020B0604020202020204" pitchFamily="34" charset="0"/>
              </a:defRPr>
            </a:lvl2pPr>
            <a:lvl3pPr marL="361653" indent="-122561" defTabSz="162744">
              <a:spcBef>
                <a:spcPts val="0"/>
              </a:spcBef>
              <a:spcAft>
                <a:spcPts val="450"/>
              </a:spcAft>
              <a:buClr>
                <a:schemeClr val="tx1"/>
              </a:buClr>
              <a:buFont typeface="Arial" panose="020B0604020202020204" pitchFamily="34" charset="0"/>
              <a:buChar char="•"/>
              <a:defRPr sz="1200">
                <a:latin typeface="Arial" panose="020B0604020202020204" pitchFamily="34" charset="0"/>
                <a:cs typeface="Arial" panose="020B0604020202020204" pitchFamily="34" charset="0"/>
              </a:defRPr>
            </a:lvl3pPr>
            <a:lvl4pPr marL="458763" indent="-97111" defTabSz="162744">
              <a:spcBef>
                <a:spcPts val="0"/>
              </a:spcBef>
              <a:spcAft>
                <a:spcPts val="450"/>
              </a:spcAft>
              <a:buClr>
                <a:schemeClr val="tx1"/>
              </a:buClr>
              <a:buFont typeface="Arial" panose="020B0604020202020204" pitchFamily="34" charset="0"/>
              <a:buChar char="•"/>
              <a:defRPr sz="900">
                <a:latin typeface="Arial" panose="020B0604020202020204" pitchFamily="34" charset="0"/>
                <a:cs typeface="Arial" panose="020B0604020202020204" pitchFamily="34" charset="0"/>
              </a:defRPr>
            </a:lvl4pPr>
            <a:lvl5pPr marL="406859" indent="-81372" defTabSz="162744">
              <a:spcBef>
                <a:spcPts val="0"/>
              </a:spcBef>
              <a:spcAft>
                <a:spcPts val="254"/>
              </a:spcAft>
              <a:buFont typeface="Arial" panose="020B0604020202020204" pitchFamily="34" charset="0"/>
              <a:buChar char="•"/>
              <a:defRPr sz="506">
                <a:latin typeface="Arial" panose="020B0604020202020204" pitchFamily="34" charset="0"/>
                <a:cs typeface="Arial" panose="020B0604020202020204" pitchFamily="34" charset="0"/>
              </a:defRPr>
            </a:lvl5pPr>
            <a:lvl6pPr marL="447545" indent="-40686" defTabSz="162744">
              <a:spcBef>
                <a:spcPct val="20000"/>
              </a:spcBef>
              <a:buFont typeface="Arial" panose="020B0604020202020204" pitchFamily="34" charset="0"/>
              <a:buChar char="•"/>
              <a:defRPr sz="356"/>
            </a:lvl6pPr>
            <a:lvl7pPr marL="528917" indent="-40686" defTabSz="162744">
              <a:spcBef>
                <a:spcPct val="20000"/>
              </a:spcBef>
              <a:buFont typeface="Arial" panose="020B0604020202020204" pitchFamily="34" charset="0"/>
              <a:buChar char="•"/>
              <a:defRPr sz="356"/>
            </a:lvl7pPr>
            <a:lvl8pPr marL="610289" indent="-40686" defTabSz="162744">
              <a:spcBef>
                <a:spcPct val="20000"/>
              </a:spcBef>
              <a:buFont typeface="Arial" panose="020B0604020202020204" pitchFamily="34" charset="0"/>
              <a:buChar char="•"/>
              <a:defRPr sz="356"/>
            </a:lvl8pPr>
            <a:lvl9pPr marL="691661" indent="-40686" defTabSz="162744">
              <a:spcBef>
                <a:spcPct val="20000"/>
              </a:spcBef>
              <a:buFont typeface="Arial" panose="020B0604020202020204" pitchFamily="34" charset="0"/>
              <a:buChar char="•"/>
              <a:defRPr sz="356"/>
            </a:lvl9pPr>
          </a:lstStyle>
          <a:p>
            <a:pPr marL="173038" indent="-173038"/>
            <a:r>
              <a:rPr lang="en-US" sz="2000" dirty="0"/>
              <a:t>Multiple myeloma is considered an incurable malignancy and generally requires a permanent and total evaluation.  </a:t>
            </a:r>
          </a:p>
          <a:p>
            <a:endParaRPr lang="en-US" sz="2000" dirty="0"/>
          </a:p>
          <a:p>
            <a:pPr marL="173038" indent="-173038"/>
            <a:r>
              <a:rPr lang="en-US" sz="2000" dirty="0"/>
              <a:t>There may be </a:t>
            </a:r>
            <a:r>
              <a:rPr lang="en-US" sz="2000" u="sng" dirty="0"/>
              <a:t>rare</a:t>
            </a:r>
            <a:r>
              <a:rPr lang="en-US" sz="2000" dirty="0"/>
              <a:t> exceptions when the evidence clearly shows the multiple myeloma is no longer active. </a:t>
            </a:r>
          </a:p>
        </p:txBody>
      </p:sp>
    </p:spTree>
    <p:extLst>
      <p:ext uri="{BB962C8B-B14F-4D97-AF65-F5344CB8AC3E}">
        <p14:creationId xmlns:p14="http://schemas.microsoft.com/office/powerpoint/2010/main" val="36365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rmAutofit/>
          </a:bodyPr>
          <a:lstStyle/>
          <a:p>
            <a:r>
              <a:rPr lang="en-US" dirty="0">
                <a:cs typeface="Times New Roman" panose="02020603050405020304" pitchFamily="18" charset="0"/>
              </a:rPr>
              <a:t>References</a:t>
            </a:r>
          </a:p>
        </p:txBody>
      </p:sp>
      <p:sp>
        <p:nvSpPr>
          <p:cNvPr id="5" name="Content Placeholder 4"/>
          <p:cNvSpPr>
            <a:spLocks noGrp="1"/>
          </p:cNvSpPr>
          <p:nvPr>
            <p:ph idx="1"/>
            <p:custDataLst>
              <p:tags r:id="rId2"/>
            </p:custDataLst>
          </p:nvPr>
        </p:nvSpPr>
        <p:spPr>
          <a:xfrm>
            <a:off x="457200" y="2057400"/>
            <a:ext cx="8229600" cy="3916363"/>
          </a:xfrm>
          <a:noFill/>
        </p:spPr>
        <p:txBody>
          <a:bodyPr wrap="square" rtlCol="0">
            <a:spAutoFit/>
          </a:bodyPr>
          <a:lstStyle/>
          <a:p>
            <a:pPr marL="173038" indent="-173038" defTabSz="1219170"/>
            <a:r>
              <a:rPr lang="en-US" sz="2133" dirty="0">
                <a:latin typeface="+mn-lt"/>
                <a:ea typeface="Tahoma" panose="020B0604030504040204" pitchFamily="34" charset="0"/>
                <a:cs typeface="Times New Roman" panose="02020603050405020304" pitchFamily="18" charset="0"/>
              </a:rPr>
              <a:t>38 CFR 3.307(a)(7): Diseases associated with exposure to contaminants in the water supply at Camp Lejeune</a:t>
            </a:r>
          </a:p>
          <a:p>
            <a:pPr marL="173038" indent="-173038" defTabSz="1219170"/>
            <a:r>
              <a:rPr lang="en-US" sz="2133" dirty="0">
                <a:latin typeface="+mn-lt"/>
                <a:ea typeface="Tahoma" panose="020B0604030504040204" pitchFamily="34" charset="0"/>
                <a:cs typeface="Times New Roman" panose="02020603050405020304" pitchFamily="18" charset="0"/>
              </a:rPr>
              <a:t>38 CFR 3.309(f): Diseases associated with contaminated water supply at Camp Lejeune</a:t>
            </a:r>
          </a:p>
          <a:p>
            <a:pPr marL="173038" indent="-173038" defTabSz="1219170"/>
            <a:r>
              <a:rPr lang="en-US" sz="2133" dirty="0">
                <a:latin typeface="+mn-lt"/>
                <a:ea typeface="Tahoma" panose="020B0604030504040204" pitchFamily="34" charset="0"/>
                <a:cs typeface="Times New Roman" panose="02020603050405020304" pitchFamily="18" charset="0"/>
              </a:rPr>
              <a:t>38 CFR 3.114: Change of law or Department of Veterans Affairs issue</a:t>
            </a:r>
          </a:p>
          <a:p>
            <a:pPr marL="173038" indent="-173038" defTabSz="1219170"/>
            <a:r>
              <a:rPr lang="en-US" sz="2133" dirty="0">
                <a:latin typeface="+mn-lt"/>
                <a:ea typeface="Tahoma" panose="020B0604030504040204" pitchFamily="34" charset="0"/>
                <a:cs typeface="Times New Roman" panose="02020603050405020304" pitchFamily="18" charset="0"/>
              </a:rPr>
              <a:t>38 CFR 3.383: Special consideration for paired organs</a:t>
            </a:r>
          </a:p>
          <a:p>
            <a:pPr marL="173038" indent="-173038" defTabSz="1219170"/>
            <a:r>
              <a:rPr lang="en-US" sz="2133" dirty="0">
                <a:latin typeface="+mn-lt"/>
                <a:ea typeface="Tahoma" panose="020B0604030504040204" pitchFamily="34" charset="0"/>
                <a:cs typeface="Times New Roman" panose="02020603050405020304" pitchFamily="18" charset="0"/>
              </a:rPr>
              <a:t>38 CFR Part 4: Schedule for Rating Disabilities</a:t>
            </a:r>
          </a:p>
          <a:p>
            <a:pPr marL="380990" indent="-380990" defTabSz="1219170"/>
            <a:endParaRPr lang="en-US" sz="2133" dirty="0">
              <a:latin typeface="+mn-lt"/>
              <a:ea typeface="Tahoma" panose="020B060403050404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DD3E73EB-1FE8-4E9D-BDF6-C28E145F2C51}"/>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3</a:t>
            </a:fld>
            <a:endParaRPr lang="en-US" dirty="0"/>
          </a:p>
        </p:txBody>
      </p:sp>
    </p:spTree>
    <p:extLst>
      <p:ext uri="{BB962C8B-B14F-4D97-AF65-F5344CB8AC3E}">
        <p14:creationId xmlns:p14="http://schemas.microsoft.com/office/powerpoint/2010/main" val="29730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Autofit/>
          </a:bodyPr>
          <a:lstStyle/>
          <a:p>
            <a:r>
              <a:rPr lang="en-US" dirty="0">
                <a:cs typeface="Times New Roman" panose="02020603050405020304" pitchFamily="18" charset="0"/>
              </a:rPr>
              <a:t>Neurological: Parkinson’s Disease</a:t>
            </a:r>
          </a:p>
        </p:txBody>
      </p:sp>
      <p:sp>
        <p:nvSpPr>
          <p:cNvPr id="3" name="Content Placeholder 2">
            <a:extLst>
              <a:ext uri="{FF2B5EF4-FFF2-40B4-BE49-F238E27FC236}">
                <a16:creationId xmlns:a16="http://schemas.microsoft.com/office/drawing/2014/main" id="{71D056D2-5BD8-47B8-A5CA-6B529A42C82E}"/>
              </a:ext>
            </a:extLst>
          </p:cNvPr>
          <p:cNvSpPr>
            <a:spLocks noGrp="1"/>
          </p:cNvSpPr>
          <p:nvPr>
            <p:ph idx="1"/>
            <p:custDataLst>
              <p:tags r:id="rId2"/>
            </p:custDataLst>
          </p:nvPr>
        </p:nvSpPr>
        <p:spPr>
          <a:xfrm>
            <a:off x="350584" y="2015427"/>
            <a:ext cx="8229600" cy="3916363"/>
          </a:xfrm>
        </p:spPr>
        <p:txBody>
          <a:bodyPr>
            <a:normAutofit/>
          </a:bodyPr>
          <a:lstStyle/>
          <a:p>
            <a:r>
              <a:rPr lang="en-US" dirty="0">
                <a:ea typeface="Tahoma" panose="020B0604030504040204" pitchFamily="34" charset="0"/>
                <a:cs typeface="Times New Roman" panose="02020603050405020304" pitchFamily="18" charset="0"/>
              </a:rPr>
              <a:t>Parkinson’s disease is evaluated under paralysis </a:t>
            </a:r>
            <a:r>
              <a:rPr lang="en-US" dirty="0" err="1">
                <a:ea typeface="Tahoma" panose="020B0604030504040204" pitchFamily="34" charset="0"/>
                <a:cs typeface="Times New Roman" panose="02020603050405020304" pitchFamily="18" charset="0"/>
              </a:rPr>
              <a:t>agitans</a:t>
            </a:r>
            <a:r>
              <a:rPr lang="en-US" dirty="0">
                <a:ea typeface="Tahoma" panose="020B0604030504040204" pitchFamily="34" charset="0"/>
                <a:cs typeface="Times New Roman" panose="02020603050405020304" pitchFamily="18" charset="0"/>
              </a:rPr>
              <a:t> - DC 8004:</a:t>
            </a:r>
            <a:r>
              <a:rPr lang="en-US" dirty="0">
                <a:ea typeface="Tahoma" panose="020B0604030504040204" pitchFamily="34" charset="0"/>
                <a:cs typeface="Tahoma" panose="020B0604030504040204" pitchFamily="34" charset="0"/>
              </a:rPr>
              <a:t> </a:t>
            </a:r>
            <a:endParaRPr lang="en-US" dirty="0">
              <a:ea typeface="Tahoma" panose="020B0604030504040204" pitchFamily="34" charset="0"/>
              <a:cs typeface="Times New Roman" panose="02020603050405020304" pitchFamily="18" charset="0"/>
            </a:endParaRPr>
          </a:p>
          <a:p>
            <a:endParaRPr lang="en-US" sz="1800" dirty="0"/>
          </a:p>
        </p:txBody>
      </p:sp>
      <p:sp>
        <p:nvSpPr>
          <p:cNvPr id="5" name="Slide Number Placeholder 4">
            <a:extLst>
              <a:ext uri="{FF2B5EF4-FFF2-40B4-BE49-F238E27FC236}">
                <a16:creationId xmlns:a16="http://schemas.microsoft.com/office/drawing/2014/main" id="{E7505D81-10E7-4623-92DD-3E4842F8E98B}"/>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30</a:t>
            </a:fld>
            <a:endParaRPr lang="en-US" dirty="0"/>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148434"/>
            <a:ext cx="8308899" cy="460293"/>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a:extLst>
              <a:ext uri="{FF2B5EF4-FFF2-40B4-BE49-F238E27FC236}">
                <a16:creationId xmlns:a16="http://schemas.microsoft.com/office/drawing/2014/main" id="{51272050-FDA4-4485-B7F9-D86E3E56F1FF}"/>
              </a:ext>
            </a:extLst>
          </p:cNvPr>
          <p:cNvSpPr txBox="1"/>
          <p:nvPr>
            <p:custDataLst>
              <p:tags r:id="rId4"/>
            </p:custDataLst>
          </p:nvPr>
        </p:nvSpPr>
        <p:spPr>
          <a:xfrm>
            <a:off x="377904" y="4153605"/>
            <a:ext cx="8308897" cy="1107996"/>
          </a:xfrm>
          <a:prstGeom prst="rect">
            <a:avLst/>
          </a:prstGeom>
        </p:spPr>
        <p:txBody>
          <a:bodyPr>
            <a:normAutofit/>
          </a:bodyPr>
          <a:lstStyle>
            <a:lvl1pPr marL="120551" indent="-120551" defTabSz="162744">
              <a:spcBef>
                <a:spcPts val="0"/>
              </a:spcBef>
              <a:spcAft>
                <a:spcPts val="450"/>
              </a:spcAft>
              <a:buClr>
                <a:schemeClr val="tx1"/>
              </a:buClr>
              <a:buFont typeface="Arial" panose="020B0604020202020204" pitchFamily="34" charset="0"/>
              <a:buChar char="•"/>
              <a:defRPr sz="1600">
                <a:latin typeface="Arial" panose="020B0604020202020204" pitchFamily="34" charset="0"/>
                <a:ea typeface="Tahoma" panose="020B0604030504040204" pitchFamily="34" charset="0"/>
                <a:cs typeface="Times New Roman" panose="02020603050405020304" pitchFamily="18" charset="0"/>
              </a:defRPr>
            </a:lvl1pPr>
            <a:lvl2pPr marL="239093" indent="-117203" defTabSz="162744">
              <a:spcBef>
                <a:spcPts val="0"/>
              </a:spcBef>
              <a:spcAft>
                <a:spcPts val="450"/>
              </a:spcAft>
              <a:buClr>
                <a:schemeClr val="tx1"/>
              </a:buClr>
              <a:buFont typeface="Arial" panose="020B0604020202020204" pitchFamily="34" charset="0"/>
              <a:buChar char="•"/>
              <a:defRPr sz="1350" b="0" i="0" u="none">
                <a:latin typeface="Arial" panose="020B0604020202020204" pitchFamily="34" charset="0"/>
                <a:cs typeface="Arial" panose="020B0604020202020204" pitchFamily="34" charset="0"/>
              </a:defRPr>
            </a:lvl2pPr>
            <a:lvl3pPr marL="361653" indent="-122561" defTabSz="162744">
              <a:spcBef>
                <a:spcPts val="0"/>
              </a:spcBef>
              <a:spcAft>
                <a:spcPts val="450"/>
              </a:spcAft>
              <a:buClr>
                <a:schemeClr val="tx1"/>
              </a:buClr>
              <a:buFont typeface="Arial" panose="020B0604020202020204" pitchFamily="34" charset="0"/>
              <a:buChar char="•"/>
              <a:defRPr sz="1200">
                <a:latin typeface="Arial" panose="020B0604020202020204" pitchFamily="34" charset="0"/>
                <a:cs typeface="Arial" panose="020B0604020202020204" pitchFamily="34" charset="0"/>
              </a:defRPr>
            </a:lvl3pPr>
            <a:lvl4pPr marL="458763" indent="-97111" defTabSz="162744">
              <a:spcBef>
                <a:spcPts val="0"/>
              </a:spcBef>
              <a:spcAft>
                <a:spcPts val="450"/>
              </a:spcAft>
              <a:buClr>
                <a:schemeClr val="tx1"/>
              </a:buClr>
              <a:buFont typeface="Arial" panose="020B0604020202020204" pitchFamily="34" charset="0"/>
              <a:buChar char="•"/>
              <a:defRPr sz="900">
                <a:latin typeface="Arial" panose="020B0604020202020204" pitchFamily="34" charset="0"/>
                <a:cs typeface="Arial" panose="020B0604020202020204" pitchFamily="34" charset="0"/>
              </a:defRPr>
            </a:lvl4pPr>
            <a:lvl5pPr marL="406859" indent="-81372" defTabSz="162744">
              <a:spcBef>
                <a:spcPts val="0"/>
              </a:spcBef>
              <a:spcAft>
                <a:spcPts val="254"/>
              </a:spcAft>
              <a:buFont typeface="Arial" panose="020B0604020202020204" pitchFamily="34" charset="0"/>
              <a:buChar char="•"/>
              <a:defRPr sz="506">
                <a:latin typeface="Arial" panose="020B0604020202020204" pitchFamily="34" charset="0"/>
                <a:cs typeface="Arial" panose="020B0604020202020204" pitchFamily="34" charset="0"/>
              </a:defRPr>
            </a:lvl5pPr>
            <a:lvl6pPr marL="447545" indent="-40686" defTabSz="162744">
              <a:spcBef>
                <a:spcPct val="20000"/>
              </a:spcBef>
              <a:buFont typeface="Arial" panose="020B0604020202020204" pitchFamily="34" charset="0"/>
              <a:buChar char="•"/>
              <a:defRPr sz="356"/>
            </a:lvl6pPr>
            <a:lvl7pPr marL="528917" indent="-40686" defTabSz="162744">
              <a:spcBef>
                <a:spcPct val="20000"/>
              </a:spcBef>
              <a:buFont typeface="Arial" panose="020B0604020202020204" pitchFamily="34" charset="0"/>
              <a:buChar char="•"/>
              <a:defRPr sz="356"/>
            </a:lvl7pPr>
            <a:lvl8pPr marL="610289" indent="-40686" defTabSz="162744">
              <a:spcBef>
                <a:spcPct val="20000"/>
              </a:spcBef>
              <a:buFont typeface="Arial" panose="020B0604020202020204" pitchFamily="34" charset="0"/>
              <a:buChar char="•"/>
              <a:defRPr sz="356"/>
            </a:lvl8pPr>
            <a:lvl9pPr marL="691661" indent="-40686" defTabSz="162744">
              <a:spcBef>
                <a:spcPct val="20000"/>
              </a:spcBef>
              <a:buFont typeface="Arial" panose="020B0604020202020204" pitchFamily="34" charset="0"/>
              <a:buChar char="•"/>
              <a:defRPr sz="356"/>
            </a:lvl9pPr>
          </a:lstStyle>
          <a:p>
            <a:pPr marL="173038" indent="-173038"/>
            <a:r>
              <a:rPr lang="en-US" altLang="en-US" sz="2000" dirty="0"/>
              <a:t>The 30 percent evaluation will be assigned until complications can be separately evaluated and provide an evaluation of higher than 30 percent.  </a:t>
            </a:r>
            <a:endParaRPr lang="en-US" sz="2000" dirty="0"/>
          </a:p>
        </p:txBody>
      </p:sp>
    </p:spTree>
    <p:extLst>
      <p:ext uri="{BB962C8B-B14F-4D97-AF65-F5344CB8AC3E}">
        <p14:creationId xmlns:p14="http://schemas.microsoft.com/office/powerpoint/2010/main" val="301421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Autofit/>
          </a:bodyPr>
          <a:lstStyle/>
          <a:p>
            <a:r>
              <a:rPr lang="en-US" dirty="0">
                <a:cs typeface="Times New Roman" panose="02020603050405020304" pitchFamily="18" charset="0"/>
              </a:rPr>
              <a:t>Neurological: Parkinson’s Disease</a:t>
            </a:r>
          </a:p>
        </p:txBody>
      </p:sp>
      <p:sp>
        <p:nvSpPr>
          <p:cNvPr id="3" name="Content Placeholder 2">
            <a:extLst>
              <a:ext uri="{FF2B5EF4-FFF2-40B4-BE49-F238E27FC236}">
                <a16:creationId xmlns:a16="http://schemas.microsoft.com/office/drawing/2014/main" id="{B621DBEE-5CA8-4ED4-8958-1CB7CFA70E15}"/>
              </a:ext>
            </a:extLst>
          </p:cNvPr>
          <p:cNvSpPr>
            <a:spLocks noGrp="1"/>
          </p:cNvSpPr>
          <p:nvPr>
            <p:ph idx="1"/>
            <p:custDataLst>
              <p:tags r:id="rId2"/>
            </p:custDataLst>
          </p:nvPr>
        </p:nvSpPr>
        <p:spPr>
          <a:xfrm>
            <a:off x="433977" y="1858001"/>
            <a:ext cx="4103347" cy="3916363"/>
          </a:xfrm>
        </p:spPr>
        <p:txBody>
          <a:bodyPr/>
          <a:lstStyle/>
          <a:p>
            <a:pPr marL="173038" indent="-173038">
              <a:lnSpc>
                <a:spcPct val="110000"/>
              </a:lnSpc>
              <a:spcAft>
                <a:spcPts val="800"/>
              </a:spcAft>
            </a:pPr>
            <a:r>
              <a:rPr lang="en-US" dirty="0">
                <a:ea typeface="Tahoma" panose="020B0604030504040204" pitchFamily="34" charset="0"/>
                <a:cs typeface="Times New Roman" panose="02020603050405020304" pitchFamily="18" charset="0"/>
              </a:rPr>
              <a:t>Evaluate residual disability similar to MS:</a:t>
            </a:r>
          </a:p>
          <a:p>
            <a:pPr marL="630238" lvl="1" indent="-174625">
              <a:lnSpc>
                <a:spcPct val="110000"/>
              </a:lnSpc>
              <a:spcAft>
                <a:spcPts val="800"/>
              </a:spcAft>
            </a:pPr>
            <a:r>
              <a:rPr lang="en-US" dirty="0">
                <a:ea typeface="Tahoma" panose="020B0604030504040204" pitchFamily="34" charset="0"/>
                <a:cs typeface="Times New Roman" panose="02020603050405020304" pitchFamily="18" charset="0"/>
              </a:rPr>
              <a:t>Evaluate each affected body system or body part separately</a:t>
            </a:r>
          </a:p>
          <a:p>
            <a:pPr marL="630238" lvl="1" indent="-174625">
              <a:lnSpc>
                <a:spcPct val="110000"/>
              </a:lnSpc>
              <a:spcAft>
                <a:spcPts val="800"/>
              </a:spcAft>
            </a:pPr>
            <a:r>
              <a:rPr lang="en-US" dirty="0">
                <a:ea typeface="Tahoma" panose="020B0604030504040204" pitchFamily="34" charset="0"/>
                <a:cs typeface="Times New Roman" panose="02020603050405020304" pitchFamily="18" charset="0"/>
              </a:rPr>
              <a:t>Show the DC for Parkinson’s only once by listing with the most severely affected function</a:t>
            </a:r>
          </a:p>
          <a:p>
            <a:pPr marL="630238" lvl="1" indent="-174625">
              <a:lnSpc>
                <a:spcPct val="110000"/>
              </a:lnSpc>
              <a:spcAft>
                <a:spcPts val="800"/>
              </a:spcAft>
            </a:pPr>
            <a:r>
              <a:rPr lang="en-US" dirty="0">
                <a:ea typeface="Tahoma" panose="020B0604030504040204" pitchFamily="34" charset="0"/>
                <a:cs typeface="Times New Roman" panose="02020603050405020304" pitchFamily="18" charset="0"/>
              </a:rPr>
              <a:t>Code involvement of other manifestations under their specific DC and show as secondary to PD. </a:t>
            </a:r>
            <a:endParaRPr lang="en-US" dirty="0">
              <a:ea typeface="Tahoma" panose="020B0604030504040204" pitchFamily="34" charset="0"/>
              <a:cs typeface="Tahoma" panose="020B0604030504040204" pitchFamily="34" charset="0"/>
            </a:endParaRPr>
          </a:p>
          <a:p>
            <a:endParaRPr lang="en-US" dirty="0"/>
          </a:p>
        </p:txBody>
      </p:sp>
      <p:sp>
        <p:nvSpPr>
          <p:cNvPr id="5" name="Slide Number Placeholder 4">
            <a:extLst>
              <a:ext uri="{FF2B5EF4-FFF2-40B4-BE49-F238E27FC236}">
                <a16:creationId xmlns:a16="http://schemas.microsoft.com/office/drawing/2014/main" id="{5DCAE031-D2FE-4B7C-A0EA-9C1CA1FDB955}"/>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31</a:t>
            </a:fld>
            <a:endParaRPr lang="en-US" dirty="0"/>
          </a:p>
        </p:txBody>
      </p:sp>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6677" y="2182732"/>
            <a:ext cx="4384459" cy="2794771"/>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24664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custDataLst>
              <p:tags r:id="rId1"/>
            </p:custDataLst>
          </p:nvPr>
        </p:nvSpPr>
        <p:spPr>
          <a:xfrm>
            <a:off x="0" y="2885567"/>
            <a:ext cx="9144000" cy="1086867"/>
          </a:xfrm>
        </p:spPr>
        <p:txBody>
          <a:bodyPr anchor="ctr">
            <a:noAutofit/>
          </a:bodyPr>
          <a:lstStyle/>
          <a:p>
            <a:pPr algn="ctr"/>
            <a:r>
              <a:rPr lang="en-US" sz="5333" dirty="0">
                <a:cs typeface="Times New Roman" panose="02020603050405020304" pitchFamily="18" charset="0"/>
              </a:rPr>
              <a:t>Effective Date: </a:t>
            </a:r>
            <a:br>
              <a:rPr lang="en-US" sz="5333" dirty="0">
                <a:cs typeface="Times New Roman" panose="02020603050405020304" pitchFamily="18" charset="0"/>
              </a:rPr>
            </a:br>
            <a:r>
              <a:rPr lang="en-US" sz="5333" dirty="0">
                <a:cs typeface="Times New Roman" panose="02020603050405020304" pitchFamily="18" charset="0"/>
              </a:rPr>
              <a:t>March 14, 2017</a:t>
            </a:r>
          </a:p>
        </p:txBody>
      </p:sp>
      <p:sp>
        <p:nvSpPr>
          <p:cNvPr id="3" name="Slide Number Placeholder 2">
            <a:extLst>
              <a:ext uri="{FF2B5EF4-FFF2-40B4-BE49-F238E27FC236}">
                <a16:creationId xmlns:a16="http://schemas.microsoft.com/office/drawing/2014/main" id="{7210CF40-8158-4448-B5C5-65BF58422E29}"/>
              </a:ext>
            </a:extLst>
          </p:cNvPr>
          <p:cNvSpPr>
            <a:spLocks noGrp="1"/>
          </p:cNvSpPr>
          <p:nvPr>
            <p:ph type="sldNum" sz="quarter" idx="12"/>
            <p:custDataLst>
              <p:tags r:id="rId2"/>
            </p:custDataLst>
          </p:nvPr>
        </p:nvSpPr>
        <p:spPr>
          <a:xfrm>
            <a:off x="6931152" y="6601979"/>
            <a:ext cx="2133600" cy="365125"/>
          </a:xfrm>
        </p:spPr>
        <p:txBody>
          <a:bodyPr/>
          <a:lstStyle/>
          <a:p>
            <a:fld id="{8F82E0A0-C266-4798-8C8F-B9F91E9DA37E}" type="slidenum">
              <a:rPr lang="en-US" smtClean="0"/>
              <a:pPr/>
              <a:t>32</a:t>
            </a:fld>
            <a:endParaRPr lang="en-US" dirty="0"/>
          </a:p>
        </p:txBody>
      </p:sp>
    </p:spTree>
    <p:extLst>
      <p:ext uri="{BB962C8B-B14F-4D97-AF65-F5344CB8AC3E}">
        <p14:creationId xmlns:p14="http://schemas.microsoft.com/office/powerpoint/2010/main" val="4124078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Autofit/>
          </a:bodyPr>
          <a:lstStyle/>
          <a:p>
            <a:r>
              <a:rPr lang="en-US" dirty="0">
                <a:cs typeface="Times New Roman" panose="02020603050405020304" pitchFamily="18" charset="0"/>
              </a:rPr>
              <a:t>38 CFR 3.114: Liberalizing Law</a:t>
            </a:r>
          </a:p>
        </p:txBody>
      </p:sp>
      <p:sp>
        <p:nvSpPr>
          <p:cNvPr id="6" name="Content Placeholder 2"/>
          <p:cNvSpPr>
            <a:spLocks noGrp="1"/>
          </p:cNvSpPr>
          <p:nvPr>
            <p:ph idx="1"/>
            <p:custDataLst>
              <p:tags r:id="rId2"/>
            </p:custDataLst>
          </p:nvPr>
        </p:nvSpPr>
        <p:spPr>
          <a:xfrm>
            <a:off x="457200" y="2057400"/>
            <a:ext cx="8229600" cy="3916363"/>
          </a:xfrm>
        </p:spPr>
        <p:txBody>
          <a:bodyPr>
            <a:normAutofit/>
          </a:bodyPr>
          <a:lstStyle/>
          <a:p>
            <a:pPr>
              <a:buClr>
                <a:schemeClr val="tx1"/>
              </a:buClr>
              <a:defRPr/>
            </a:pPr>
            <a:r>
              <a:rPr lang="en-US" altLang="en-US" dirty="0">
                <a:latin typeface="+mj-lt"/>
                <a:ea typeface="Tahoma" panose="020B0604030504040204" pitchFamily="34" charset="0"/>
                <a:cs typeface="Times New Roman" panose="02020603050405020304" pitchFamily="18" charset="0"/>
              </a:rPr>
              <a:t>If criteria for </a:t>
            </a:r>
            <a:r>
              <a:rPr lang="en-US" altLang="en-US" u="sng" dirty="0">
                <a:latin typeface="+mj-lt"/>
                <a:ea typeface="Tahoma" panose="020B0604030504040204" pitchFamily="34" charset="0"/>
                <a:cs typeface="Times New Roman" panose="02020603050405020304" pitchFamily="18" charset="0"/>
              </a:rPr>
              <a:t>eligibility</a:t>
            </a:r>
            <a:r>
              <a:rPr lang="en-US" altLang="en-US" dirty="0">
                <a:latin typeface="+mj-lt"/>
                <a:ea typeface="Tahoma" panose="020B0604030504040204" pitchFamily="34" charset="0"/>
                <a:cs typeface="Times New Roman" panose="02020603050405020304" pitchFamily="18" charset="0"/>
              </a:rPr>
              <a:t> for the liberalized benefit were met </a:t>
            </a:r>
            <a:r>
              <a:rPr lang="en-US" altLang="en-US" u="sng" dirty="0">
                <a:latin typeface="+mj-lt"/>
                <a:ea typeface="Tahoma" panose="020B0604030504040204" pitchFamily="34" charset="0"/>
                <a:cs typeface="Times New Roman" panose="02020603050405020304" pitchFamily="18" charset="0"/>
              </a:rPr>
              <a:t>from the date of the law change</a:t>
            </a:r>
            <a:r>
              <a:rPr lang="en-US" altLang="en-US" dirty="0">
                <a:latin typeface="+mj-lt"/>
                <a:ea typeface="Tahoma" panose="020B0604030504040204" pitchFamily="34" charset="0"/>
                <a:cs typeface="Times New Roman" panose="02020603050405020304" pitchFamily="18" charset="0"/>
              </a:rPr>
              <a:t>, and </a:t>
            </a:r>
          </a:p>
        </p:txBody>
      </p:sp>
      <p:sp>
        <p:nvSpPr>
          <p:cNvPr id="3" name="Slide Number Placeholder 2">
            <a:extLst>
              <a:ext uri="{FF2B5EF4-FFF2-40B4-BE49-F238E27FC236}">
                <a16:creationId xmlns:a16="http://schemas.microsoft.com/office/drawing/2014/main" id="{5CDF3FB6-9595-4D5D-A848-12CCE1AD9BC2}"/>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33</a:t>
            </a:fld>
            <a:endParaRPr lang="en-US" dirty="0"/>
          </a:p>
        </p:txBody>
      </p:sp>
      <p:sp>
        <p:nvSpPr>
          <p:cNvPr id="5" name="TextBox 4">
            <a:extLst>
              <a:ext uri="{FF2B5EF4-FFF2-40B4-BE49-F238E27FC236}">
                <a16:creationId xmlns:a16="http://schemas.microsoft.com/office/drawing/2014/main" id="{7EAA17C8-AE8A-4439-8256-57B30B2A9C75}"/>
              </a:ext>
            </a:extLst>
          </p:cNvPr>
          <p:cNvSpPr txBox="1"/>
          <p:nvPr>
            <p:custDataLst>
              <p:tags r:id="rId4"/>
            </p:custDataLst>
          </p:nvPr>
        </p:nvSpPr>
        <p:spPr>
          <a:xfrm>
            <a:off x="457200" y="3022600"/>
            <a:ext cx="8229600" cy="3159840"/>
          </a:xfrm>
          <a:prstGeom prst="rect">
            <a:avLst/>
          </a:prstGeom>
        </p:spPr>
        <p:txBody>
          <a:bodyPr>
            <a:normAutofit/>
          </a:bodyPr>
          <a:lstStyle>
            <a:lvl1pPr marL="120551" indent="-120551" defTabSz="162744">
              <a:spcBef>
                <a:spcPts val="0"/>
              </a:spcBef>
              <a:spcAft>
                <a:spcPts val="450"/>
              </a:spcAft>
              <a:buClr>
                <a:schemeClr val="tx1"/>
              </a:buClr>
              <a:buFont typeface="Arial" panose="020B0604020202020204" pitchFamily="34" charset="0"/>
              <a:buChar char="•"/>
              <a:defRPr sz="1600">
                <a:latin typeface="Arial" panose="020B0604020202020204" pitchFamily="34" charset="0"/>
                <a:ea typeface="Tahoma" panose="020B0604030504040204" pitchFamily="34" charset="0"/>
                <a:cs typeface="Times New Roman" panose="02020603050405020304" pitchFamily="18" charset="0"/>
              </a:defRPr>
            </a:lvl1pPr>
            <a:lvl2pPr marL="239093" indent="-117203" defTabSz="162744">
              <a:spcBef>
                <a:spcPts val="0"/>
              </a:spcBef>
              <a:spcAft>
                <a:spcPts val="450"/>
              </a:spcAft>
              <a:buClr>
                <a:schemeClr val="tx1"/>
              </a:buClr>
              <a:buFont typeface="Arial" panose="020B0604020202020204" pitchFamily="34" charset="0"/>
              <a:buChar char="•"/>
              <a:defRPr sz="1350" b="0" i="0" u="none">
                <a:latin typeface="Arial" panose="020B0604020202020204" pitchFamily="34" charset="0"/>
                <a:cs typeface="Arial" panose="020B0604020202020204" pitchFamily="34" charset="0"/>
              </a:defRPr>
            </a:lvl2pPr>
            <a:lvl3pPr marL="361653" indent="-122561" defTabSz="162744">
              <a:spcBef>
                <a:spcPts val="0"/>
              </a:spcBef>
              <a:spcAft>
                <a:spcPts val="450"/>
              </a:spcAft>
              <a:buClr>
                <a:schemeClr val="tx1"/>
              </a:buClr>
              <a:buFont typeface="Arial" panose="020B0604020202020204" pitchFamily="34" charset="0"/>
              <a:buChar char="•"/>
              <a:defRPr sz="1200">
                <a:latin typeface="Arial" panose="020B0604020202020204" pitchFamily="34" charset="0"/>
                <a:cs typeface="Arial" panose="020B0604020202020204" pitchFamily="34" charset="0"/>
              </a:defRPr>
            </a:lvl3pPr>
            <a:lvl4pPr marL="458763" indent="-97111" defTabSz="162744">
              <a:spcBef>
                <a:spcPts val="0"/>
              </a:spcBef>
              <a:spcAft>
                <a:spcPts val="450"/>
              </a:spcAft>
              <a:buClr>
                <a:schemeClr val="tx1"/>
              </a:buClr>
              <a:buFont typeface="Arial" panose="020B0604020202020204" pitchFamily="34" charset="0"/>
              <a:buChar char="•"/>
              <a:defRPr sz="900">
                <a:latin typeface="Arial" panose="020B0604020202020204" pitchFamily="34" charset="0"/>
                <a:cs typeface="Arial" panose="020B0604020202020204" pitchFamily="34" charset="0"/>
              </a:defRPr>
            </a:lvl4pPr>
            <a:lvl5pPr marL="406859" indent="-81372" defTabSz="162744">
              <a:spcBef>
                <a:spcPts val="0"/>
              </a:spcBef>
              <a:spcAft>
                <a:spcPts val="254"/>
              </a:spcAft>
              <a:buFont typeface="Arial" panose="020B0604020202020204" pitchFamily="34" charset="0"/>
              <a:buChar char="•"/>
              <a:defRPr sz="506">
                <a:latin typeface="Arial" panose="020B0604020202020204" pitchFamily="34" charset="0"/>
                <a:cs typeface="Arial" panose="020B0604020202020204" pitchFamily="34" charset="0"/>
              </a:defRPr>
            </a:lvl5pPr>
            <a:lvl6pPr marL="447545" indent="-40686" defTabSz="162744">
              <a:spcBef>
                <a:spcPct val="20000"/>
              </a:spcBef>
              <a:buFont typeface="Arial" panose="020B0604020202020204" pitchFamily="34" charset="0"/>
              <a:buChar char="•"/>
              <a:defRPr sz="356"/>
            </a:lvl6pPr>
            <a:lvl7pPr marL="528917" indent="-40686" defTabSz="162744">
              <a:spcBef>
                <a:spcPct val="20000"/>
              </a:spcBef>
              <a:buFont typeface="Arial" panose="020B0604020202020204" pitchFamily="34" charset="0"/>
              <a:buChar char="•"/>
              <a:defRPr sz="356"/>
            </a:lvl7pPr>
            <a:lvl8pPr marL="610289" indent="-40686" defTabSz="162744">
              <a:spcBef>
                <a:spcPct val="20000"/>
              </a:spcBef>
              <a:buFont typeface="Arial" panose="020B0604020202020204" pitchFamily="34" charset="0"/>
              <a:buChar char="•"/>
              <a:defRPr sz="356"/>
            </a:lvl8pPr>
            <a:lvl9pPr marL="691661" indent="-40686" defTabSz="162744">
              <a:spcBef>
                <a:spcPct val="20000"/>
              </a:spcBef>
              <a:buFont typeface="Arial" panose="020B0604020202020204" pitchFamily="34" charset="0"/>
              <a:buChar char="•"/>
              <a:defRPr sz="356"/>
            </a:lvl9pPr>
          </a:lstStyle>
          <a:p>
            <a:pPr marL="173038" indent="-173038"/>
            <a:r>
              <a:rPr lang="en-US" altLang="en-US" sz="2000" dirty="0"/>
              <a:t>reviewed by VA or claimed by Veteran </a:t>
            </a:r>
            <a:r>
              <a:rPr lang="en-US" altLang="en-US" sz="2000" u="sng" dirty="0"/>
              <a:t>within one year of law change</a:t>
            </a:r>
            <a:r>
              <a:rPr lang="en-US" altLang="en-US" sz="2000" dirty="0"/>
              <a:t>, effective date is </a:t>
            </a:r>
            <a:r>
              <a:rPr lang="en-US" altLang="en-US" sz="2000" u="sng" dirty="0"/>
              <a:t>date of law change</a:t>
            </a:r>
            <a:r>
              <a:rPr lang="en-US" altLang="en-US" sz="2000" dirty="0"/>
              <a:t>.</a:t>
            </a:r>
          </a:p>
          <a:p>
            <a:pPr marL="173038" indent="-173038"/>
            <a:r>
              <a:rPr lang="en-US" altLang="en-US" sz="2000" dirty="0"/>
              <a:t>reviewed by VA or claimed by Veteran </a:t>
            </a:r>
            <a:r>
              <a:rPr lang="en-US" altLang="en-US" sz="2000" u="sng" dirty="0"/>
              <a:t>more than one year after law change</a:t>
            </a:r>
            <a:r>
              <a:rPr lang="en-US" altLang="en-US" sz="2000" dirty="0"/>
              <a:t>, effective date is </a:t>
            </a:r>
            <a:r>
              <a:rPr lang="en-US" altLang="en-US" sz="2000" u="sng" dirty="0"/>
              <a:t>one year prior</a:t>
            </a:r>
            <a:r>
              <a:rPr lang="en-US" altLang="en-US" sz="2000" dirty="0"/>
              <a:t> to date of VA review/date of claim.</a:t>
            </a:r>
          </a:p>
          <a:p>
            <a:endParaRPr lang="en-US" sz="2133" dirty="0"/>
          </a:p>
        </p:txBody>
      </p:sp>
    </p:spTree>
    <p:extLst>
      <p:ext uri="{BB962C8B-B14F-4D97-AF65-F5344CB8AC3E}">
        <p14:creationId xmlns:p14="http://schemas.microsoft.com/office/powerpoint/2010/main" val="1286559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rmAutofit/>
          </a:bodyPr>
          <a:lstStyle/>
          <a:p>
            <a:r>
              <a:rPr lang="en-US" dirty="0">
                <a:cs typeface="Times New Roman" panose="02020603050405020304" pitchFamily="18" charset="0"/>
              </a:rPr>
              <a:t>Scenario</a:t>
            </a:r>
          </a:p>
        </p:txBody>
      </p:sp>
      <p:sp>
        <p:nvSpPr>
          <p:cNvPr id="3" name="Content Placeholder 2">
            <a:extLst>
              <a:ext uri="{FF2B5EF4-FFF2-40B4-BE49-F238E27FC236}">
                <a16:creationId xmlns:a16="http://schemas.microsoft.com/office/drawing/2014/main" id="{0318BD37-5228-48EF-B27F-6743D74EDFFF}"/>
              </a:ext>
            </a:extLst>
          </p:cNvPr>
          <p:cNvSpPr>
            <a:spLocks noGrp="1"/>
          </p:cNvSpPr>
          <p:nvPr>
            <p:ph idx="1"/>
            <p:custDataLst>
              <p:tags r:id="rId2"/>
            </p:custDataLst>
          </p:nvPr>
        </p:nvSpPr>
        <p:spPr>
          <a:xfrm>
            <a:off x="457200" y="2057400"/>
            <a:ext cx="8229600" cy="3916363"/>
          </a:xfrm>
        </p:spPr>
        <p:txBody>
          <a:bodyPr/>
          <a:lstStyle/>
          <a:p>
            <a:pPr>
              <a:spcAft>
                <a:spcPts val="800"/>
              </a:spcAft>
            </a:pPr>
            <a:r>
              <a:rPr lang="en-US" dirty="0">
                <a:ea typeface="Tahoma" panose="020B0604030504040204" pitchFamily="34" charset="0"/>
                <a:cs typeface="Times New Roman" panose="02020603050405020304" pitchFamily="18" charset="0"/>
              </a:rPr>
              <a:t>The Veteran submits a claim for liver cancer on January 30, 2018. His DD-214 shows that he served honorably in the Marine Corps from 3/13/65 to 5/26/67. Personnel records show the Veteran was stationed at Camp Lejeune from April 1965 to September 1965.  </a:t>
            </a:r>
          </a:p>
          <a:p>
            <a:pPr>
              <a:spcAft>
                <a:spcPts val="800"/>
              </a:spcAft>
            </a:pPr>
            <a:r>
              <a:rPr lang="en-US" dirty="0">
                <a:ea typeface="Tahoma" panose="020B0604030504040204" pitchFamily="34" charset="0"/>
                <a:cs typeface="Times New Roman" panose="02020603050405020304" pitchFamily="18" charset="0"/>
              </a:rPr>
              <a:t>In support of his claim he submits private treatment records that include laboratory tests confirming a diagnosis of liver cancer on August 9, 2014. Current treatment includes palliative chemotherapy. The Veteran is considered terminal.</a:t>
            </a:r>
          </a:p>
          <a:p>
            <a:pPr>
              <a:spcAft>
                <a:spcPts val="800"/>
              </a:spcAft>
            </a:pPr>
            <a:endParaRPr lang="en-US" dirty="0">
              <a:ea typeface="Tahoma" panose="020B0604030504040204" pitchFamily="34" charset="0"/>
              <a:cs typeface="Times New Roman" panose="02020603050405020304" pitchFamily="18" charset="0"/>
            </a:endParaRPr>
          </a:p>
          <a:p>
            <a:pPr>
              <a:spcAft>
                <a:spcPts val="800"/>
              </a:spcAft>
            </a:pPr>
            <a:r>
              <a:rPr lang="en-US" dirty="0">
                <a:ea typeface="Tahoma" panose="020B0604030504040204" pitchFamily="34" charset="0"/>
                <a:cs typeface="Times New Roman" panose="02020603050405020304" pitchFamily="18" charset="0"/>
              </a:rPr>
              <a:t>What rating action should be taken?</a:t>
            </a:r>
            <a:endParaRPr lang="en-US" dirty="0">
              <a:ea typeface="Tahoma" panose="020B0604030504040204" pitchFamily="34" charset="0"/>
              <a:cs typeface="Tahoma" panose="020B0604030504040204" pitchFamily="34" charset="0"/>
            </a:endParaRPr>
          </a:p>
          <a:p>
            <a:endParaRPr lang="en-US" dirty="0"/>
          </a:p>
        </p:txBody>
      </p:sp>
      <p:sp>
        <p:nvSpPr>
          <p:cNvPr id="5" name="Slide Number Placeholder 4">
            <a:extLst>
              <a:ext uri="{FF2B5EF4-FFF2-40B4-BE49-F238E27FC236}">
                <a16:creationId xmlns:a16="http://schemas.microsoft.com/office/drawing/2014/main" id="{A62247A8-F858-4B73-A9CB-7AF8D7866EB9}"/>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34</a:t>
            </a:fld>
            <a:endParaRPr lang="en-US" dirty="0"/>
          </a:p>
        </p:txBody>
      </p:sp>
      <p:sp>
        <p:nvSpPr>
          <p:cNvPr id="7" name="Content Placeholder 8"/>
          <p:cNvSpPr txBox="1">
            <a:spLocks/>
          </p:cNvSpPr>
          <p:nvPr>
            <p:custDataLst>
              <p:tags r:id="rId4"/>
            </p:custDataLst>
          </p:nvPr>
        </p:nvSpPr>
        <p:spPr>
          <a:xfrm>
            <a:off x="564708" y="1671067"/>
            <a:ext cx="8014583" cy="3279725"/>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panose="05000000000000000000" pitchFamily="2" charset="2"/>
              <a:buChar char="q"/>
              <a:defRPr sz="28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panose="05000000000000000000" pitchFamily="2" charset="2"/>
              <a:buChar char="q"/>
              <a:defRPr sz="24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panose="05000000000000000000" pitchFamily="2" charset="2"/>
              <a:buChar char="q"/>
              <a:defRPr sz="2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panose="05000000000000000000" pitchFamily="2" charset="2"/>
              <a:buChar char="q"/>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panose="05000000000000000000" pitchFamily="2" charset="2"/>
              <a:buChar char="q"/>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marL="0" indent="0">
              <a:spcBef>
                <a:spcPts val="0"/>
              </a:spcBef>
              <a:spcAft>
                <a:spcPts val="800"/>
              </a:spcAft>
              <a:buNone/>
            </a:pPr>
            <a:endParaRPr lang="en-US" sz="2000" dirty="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4458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rmAutofit/>
          </a:bodyPr>
          <a:lstStyle/>
          <a:p>
            <a:r>
              <a:rPr lang="en-US" dirty="0">
                <a:cs typeface="Times New Roman" panose="02020603050405020304" pitchFamily="18" charset="0"/>
              </a:rPr>
              <a:t>Answer</a:t>
            </a:r>
          </a:p>
        </p:txBody>
      </p:sp>
      <p:pic>
        <p:nvPicPr>
          <p:cNvPr id="6"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457200" y="1878939"/>
            <a:ext cx="8229600" cy="1753261"/>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a:extLst>
              <a:ext uri="{FF2B5EF4-FFF2-40B4-BE49-F238E27FC236}">
                <a16:creationId xmlns:a16="http://schemas.microsoft.com/office/drawing/2014/main" id="{F76EFF9F-8267-442F-8847-D5A5D67984FD}"/>
              </a:ext>
            </a:extLst>
          </p:cNvPr>
          <p:cNvSpPr>
            <a:spLocks noGrp="1"/>
          </p:cNvSpPr>
          <p:nvPr>
            <p:ph type="sldNum" sz="quarter" idx="12"/>
            <p:custDataLst>
              <p:tags r:id="rId2"/>
            </p:custDataLst>
          </p:nvPr>
        </p:nvSpPr>
        <p:spPr>
          <a:xfrm>
            <a:off x="6931152" y="6601979"/>
            <a:ext cx="2133600" cy="365125"/>
          </a:xfrm>
        </p:spPr>
        <p:txBody>
          <a:bodyPr/>
          <a:lstStyle/>
          <a:p>
            <a:fld id="{8F82E0A0-C266-4798-8C8F-B9F91E9DA37E}" type="slidenum">
              <a:rPr lang="en-US" smtClean="0"/>
              <a:pPr/>
              <a:t>35</a:t>
            </a:fld>
            <a:endParaRPr lang="en-US" dirty="0"/>
          </a:p>
        </p:txBody>
      </p:sp>
      <p:sp>
        <p:nvSpPr>
          <p:cNvPr id="7" name="Content Placeholder 8"/>
          <p:cNvSpPr txBox="1">
            <a:spLocks/>
          </p:cNvSpPr>
          <p:nvPr>
            <p:custDataLst>
              <p:tags r:id="rId3"/>
            </p:custDataLst>
          </p:nvPr>
        </p:nvSpPr>
        <p:spPr>
          <a:xfrm>
            <a:off x="457201" y="3810000"/>
            <a:ext cx="8229599" cy="24384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panose="05000000000000000000" pitchFamily="2" charset="2"/>
              <a:buChar char="q"/>
              <a:defRPr sz="28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panose="05000000000000000000" pitchFamily="2" charset="2"/>
              <a:buChar char="q"/>
              <a:defRPr sz="24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panose="05000000000000000000" pitchFamily="2" charset="2"/>
              <a:buChar char="q"/>
              <a:defRPr sz="2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panose="05000000000000000000" pitchFamily="2" charset="2"/>
              <a:buChar char="q"/>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panose="05000000000000000000" pitchFamily="2" charset="2"/>
              <a:buChar char="q"/>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marL="173038" indent="-173038">
              <a:spcBef>
                <a:spcPts val="0"/>
              </a:spcBef>
              <a:spcAft>
                <a:spcPts val="800"/>
              </a:spcAft>
              <a:buClr>
                <a:schemeClr val="tx1"/>
              </a:buClr>
              <a:buSzPct val="100000"/>
              <a:buFont typeface="Arial" panose="020B0604020202020204" pitchFamily="34" charset="0"/>
              <a:buChar char="•"/>
            </a:pPr>
            <a:r>
              <a:rPr lang="en-US" sz="2000" dirty="0">
                <a:latin typeface="+mj-lt"/>
                <a:ea typeface="Tahoma" panose="020B0604030504040204" pitchFamily="34" charset="0"/>
                <a:cs typeface="Times New Roman" panose="02020603050405020304" pitchFamily="18" charset="0"/>
              </a:rPr>
              <a:t>Grant service connection for liver cancer with an evaluation of 100% effective March 14, 2017, the date of law change. The claim was received within one year of March 14, 2017 and the Veteran was diagnosed with liver cancer at the time of the change in law. DEA is warranted</a:t>
            </a:r>
            <a:endParaRPr lang="en-US" sz="2000" dirty="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7503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custDataLst>
              <p:tags r:id="rId1"/>
            </p:custDataLst>
          </p:nvPr>
        </p:nvSpPr>
        <p:spPr>
          <a:xfrm>
            <a:off x="0" y="2885567"/>
            <a:ext cx="9144000" cy="1086867"/>
          </a:xfrm>
        </p:spPr>
        <p:txBody>
          <a:bodyPr anchor="ctr">
            <a:noAutofit/>
          </a:bodyPr>
          <a:lstStyle/>
          <a:p>
            <a:pPr algn="ctr"/>
            <a:r>
              <a:rPr lang="en-US" sz="5333" dirty="0">
                <a:cs typeface="Times New Roman" panose="02020603050405020304" pitchFamily="18" charset="0"/>
              </a:rPr>
              <a:t>Rating Requirements</a:t>
            </a:r>
          </a:p>
        </p:txBody>
      </p:sp>
      <p:sp>
        <p:nvSpPr>
          <p:cNvPr id="3" name="Slide Number Placeholder 2">
            <a:extLst>
              <a:ext uri="{FF2B5EF4-FFF2-40B4-BE49-F238E27FC236}">
                <a16:creationId xmlns:a16="http://schemas.microsoft.com/office/drawing/2014/main" id="{35907710-0FBD-4A17-B996-54891493B803}"/>
              </a:ext>
            </a:extLst>
          </p:cNvPr>
          <p:cNvSpPr>
            <a:spLocks noGrp="1"/>
          </p:cNvSpPr>
          <p:nvPr>
            <p:ph type="sldNum" sz="quarter" idx="12"/>
            <p:custDataLst>
              <p:tags r:id="rId2"/>
            </p:custDataLst>
          </p:nvPr>
        </p:nvSpPr>
        <p:spPr>
          <a:xfrm>
            <a:off x="6931152" y="6601979"/>
            <a:ext cx="2133600" cy="365125"/>
          </a:xfrm>
        </p:spPr>
        <p:txBody>
          <a:bodyPr/>
          <a:lstStyle/>
          <a:p>
            <a:fld id="{8F82E0A0-C266-4798-8C8F-B9F91E9DA37E}" type="slidenum">
              <a:rPr lang="en-US" smtClean="0"/>
              <a:pPr/>
              <a:t>36</a:t>
            </a:fld>
            <a:endParaRPr lang="en-US" dirty="0"/>
          </a:p>
        </p:txBody>
      </p:sp>
    </p:spTree>
    <p:extLst>
      <p:ext uri="{BB962C8B-B14F-4D97-AF65-F5344CB8AC3E}">
        <p14:creationId xmlns:p14="http://schemas.microsoft.com/office/powerpoint/2010/main" val="2855174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rmAutofit/>
          </a:bodyPr>
          <a:lstStyle/>
          <a:p>
            <a:r>
              <a:rPr lang="en-US" dirty="0">
                <a:cs typeface="Times New Roman" panose="02020603050405020304" pitchFamily="18" charset="0"/>
              </a:rPr>
              <a:t>Rating Requirements</a:t>
            </a:r>
          </a:p>
        </p:txBody>
      </p:sp>
      <p:sp>
        <p:nvSpPr>
          <p:cNvPr id="9" name="Content Placeholder 8"/>
          <p:cNvSpPr>
            <a:spLocks noGrp="1"/>
          </p:cNvSpPr>
          <p:nvPr>
            <p:ph idx="1"/>
            <p:custDataLst>
              <p:tags r:id="rId2"/>
            </p:custDataLst>
          </p:nvPr>
        </p:nvSpPr>
        <p:spPr>
          <a:xfrm>
            <a:off x="457200" y="2057400"/>
            <a:ext cx="8229600" cy="3916363"/>
          </a:xfrm>
        </p:spPr>
        <p:txBody>
          <a:bodyPr>
            <a:normAutofit/>
          </a:bodyPr>
          <a:lstStyle/>
          <a:p>
            <a:pPr marL="173038" indent="-173038"/>
            <a:r>
              <a:rPr lang="en-US" dirty="0">
                <a:latin typeface="+mj-lt"/>
                <a:ea typeface="Tahoma" panose="020B0604030504040204" pitchFamily="34" charset="0"/>
                <a:cs typeface="Times New Roman" panose="02020603050405020304" pitchFamily="18" charset="0"/>
              </a:rPr>
              <a:t>When awarding or denying a claim due to exposure to contaminants in the Camp Lejeune water supply users must:</a:t>
            </a:r>
          </a:p>
          <a:p>
            <a:endParaRPr lang="en-US" dirty="0">
              <a:latin typeface="+mj-lt"/>
              <a:ea typeface="Tahoma" panose="020B0604030504040204" pitchFamily="34" charset="0"/>
              <a:cs typeface="Times New Roman" panose="02020603050405020304" pitchFamily="18" charset="0"/>
            </a:endParaRPr>
          </a:p>
          <a:p>
            <a:pPr marL="569913" lvl="1" indent="-192088"/>
            <a:r>
              <a:rPr lang="en-US" dirty="0">
                <a:latin typeface="+mj-lt"/>
                <a:ea typeface="Tahoma" panose="020B0604030504040204" pitchFamily="34" charset="0"/>
                <a:cs typeface="Times New Roman" panose="02020603050405020304" pitchFamily="18" charset="0"/>
              </a:rPr>
              <a:t>select the appropriate reason(s) for awarding or denying the claim in the DECISION BASIS</a:t>
            </a:r>
          </a:p>
          <a:p>
            <a:pPr marL="569913" lvl="1" indent="-192088"/>
            <a:r>
              <a:rPr lang="en-US" dirty="0">
                <a:latin typeface="+mj-lt"/>
                <a:ea typeface="Tahoma" panose="020B0604030504040204" pitchFamily="34" charset="0"/>
                <a:cs typeface="Times New Roman" panose="02020603050405020304" pitchFamily="18" charset="0"/>
              </a:rPr>
              <a:t>affix the </a:t>
            </a:r>
            <a:r>
              <a:rPr lang="en-US" b="1" i="1" dirty="0">
                <a:latin typeface="+mj-lt"/>
                <a:ea typeface="Tahoma" panose="020B0604030504040204" pitchFamily="34" charset="0"/>
                <a:cs typeface="Times New Roman" panose="02020603050405020304" pitchFamily="18" charset="0"/>
              </a:rPr>
              <a:t>Environmental Hazard-Camp Lejeune</a:t>
            </a:r>
            <a:r>
              <a:rPr lang="en-US" b="1" dirty="0">
                <a:latin typeface="+mj-lt"/>
                <a:ea typeface="Tahoma" panose="020B0604030504040204" pitchFamily="34" charset="0"/>
                <a:cs typeface="Times New Roman" panose="02020603050405020304" pitchFamily="18" charset="0"/>
              </a:rPr>
              <a:t> </a:t>
            </a:r>
            <a:r>
              <a:rPr lang="en-US" dirty="0">
                <a:latin typeface="+mj-lt"/>
                <a:ea typeface="Tahoma" panose="020B0604030504040204" pitchFamily="34" charset="0"/>
                <a:cs typeface="Times New Roman" panose="02020603050405020304" pitchFamily="18" charset="0"/>
              </a:rPr>
              <a:t>special issue in VBMS-R, and</a:t>
            </a:r>
          </a:p>
          <a:p>
            <a:pPr marL="569913" lvl="1" indent="-192088"/>
            <a:r>
              <a:rPr lang="en-US" dirty="0">
                <a:latin typeface="+mj-lt"/>
                <a:ea typeface="Tahoma" panose="020B0604030504040204" pitchFamily="34" charset="0"/>
                <a:cs typeface="Times New Roman" panose="02020603050405020304" pitchFamily="18" charset="0"/>
              </a:rPr>
              <a:t>insert the appropriate text as provided in M21-1 IV.ii.2.C.6.i or j.</a:t>
            </a:r>
          </a:p>
          <a:p>
            <a:endParaRPr lang="en-US" sz="1800" dirty="0"/>
          </a:p>
        </p:txBody>
      </p:sp>
      <p:sp>
        <p:nvSpPr>
          <p:cNvPr id="3" name="Slide Number Placeholder 2">
            <a:extLst>
              <a:ext uri="{FF2B5EF4-FFF2-40B4-BE49-F238E27FC236}">
                <a16:creationId xmlns:a16="http://schemas.microsoft.com/office/drawing/2014/main" id="{31DBAE6C-EE08-4F4D-B083-F0D2121BD318}"/>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37</a:t>
            </a:fld>
            <a:endParaRPr lang="en-US" dirty="0"/>
          </a:p>
        </p:txBody>
      </p:sp>
    </p:spTree>
    <p:extLst>
      <p:ext uri="{BB962C8B-B14F-4D97-AF65-F5344CB8AC3E}">
        <p14:creationId xmlns:p14="http://schemas.microsoft.com/office/powerpoint/2010/main" val="1278741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Autofit/>
          </a:bodyPr>
          <a:lstStyle/>
          <a:p>
            <a:r>
              <a:rPr lang="en-US" dirty="0">
                <a:cs typeface="Times New Roman" panose="02020603050405020304" pitchFamily="18" charset="0"/>
              </a:rPr>
              <a:t>Rating Requirements: Grants</a:t>
            </a:r>
          </a:p>
        </p:txBody>
      </p:sp>
      <p:sp>
        <p:nvSpPr>
          <p:cNvPr id="9" name="Content Placeholder 8"/>
          <p:cNvSpPr>
            <a:spLocks noGrp="1"/>
          </p:cNvSpPr>
          <p:nvPr>
            <p:ph idx="1"/>
            <p:custDataLst>
              <p:tags r:id="rId2"/>
            </p:custDataLst>
          </p:nvPr>
        </p:nvSpPr>
        <p:spPr>
          <a:xfrm>
            <a:off x="457200" y="2057400"/>
            <a:ext cx="8229600" cy="3916363"/>
          </a:xfrm>
        </p:spPr>
        <p:txBody>
          <a:bodyPr>
            <a:normAutofit/>
          </a:bodyPr>
          <a:lstStyle/>
          <a:p>
            <a:pPr marL="173038" indent="-173038"/>
            <a:r>
              <a:rPr lang="en-US" dirty="0">
                <a:latin typeface="+mj-lt"/>
                <a:ea typeface="Tahoma" panose="020B0604030504040204" pitchFamily="34" charset="0"/>
                <a:cs typeface="Times New Roman" panose="02020603050405020304" pitchFamily="18" charset="0"/>
              </a:rPr>
              <a:t>If awarding a Camp Lejeune claim on a presumptive basis, the following text must be included in both the </a:t>
            </a:r>
            <a:r>
              <a:rPr lang="en-US" u="sng" dirty="0">
                <a:latin typeface="+mj-lt"/>
                <a:ea typeface="Tahoma" panose="020B0604030504040204" pitchFamily="34" charset="0"/>
                <a:cs typeface="Times New Roman" panose="02020603050405020304" pitchFamily="18" charset="0"/>
              </a:rPr>
              <a:t>RATING NARRATIVE</a:t>
            </a:r>
            <a:r>
              <a:rPr lang="en-US" dirty="0">
                <a:latin typeface="+mj-lt"/>
                <a:ea typeface="Tahoma" panose="020B0604030504040204" pitchFamily="34" charset="0"/>
                <a:cs typeface="Times New Roman" panose="02020603050405020304" pitchFamily="18" charset="0"/>
              </a:rPr>
              <a:t> and </a:t>
            </a:r>
            <a:r>
              <a:rPr lang="en-US" u="sng" dirty="0">
                <a:latin typeface="+mj-lt"/>
                <a:ea typeface="Tahoma" panose="020B0604030504040204" pitchFamily="34" charset="0"/>
                <a:cs typeface="Times New Roman" panose="02020603050405020304" pitchFamily="18" charset="0"/>
              </a:rPr>
              <a:t>NOTIFICATION LETTER</a:t>
            </a:r>
            <a:r>
              <a:rPr lang="en-US" dirty="0">
                <a:latin typeface="+mj-lt"/>
                <a:ea typeface="Tahoma" panose="020B0604030504040204" pitchFamily="34" charset="0"/>
                <a:cs typeface="Times New Roman" panose="02020603050405020304" pitchFamily="18" charset="0"/>
              </a:rPr>
              <a:t> user text fields:</a:t>
            </a:r>
          </a:p>
        </p:txBody>
      </p:sp>
      <p:sp>
        <p:nvSpPr>
          <p:cNvPr id="3" name="Slide Number Placeholder 2">
            <a:extLst>
              <a:ext uri="{FF2B5EF4-FFF2-40B4-BE49-F238E27FC236}">
                <a16:creationId xmlns:a16="http://schemas.microsoft.com/office/drawing/2014/main" id="{2BC15A48-1B78-410B-AB87-BC6B877C3838}"/>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38</a:t>
            </a:fld>
            <a:endParaRPr lang="en-US"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 y="4059239"/>
            <a:ext cx="7600951" cy="1971675"/>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66783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Autofit/>
          </a:bodyPr>
          <a:lstStyle/>
          <a:p>
            <a:r>
              <a:rPr lang="en-US" dirty="0">
                <a:cs typeface="Times New Roman" panose="02020603050405020304" pitchFamily="18" charset="0"/>
              </a:rPr>
              <a:t>Rating Requirements: Denials</a:t>
            </a:r>
          </a:p>
        </p:txBody>
      </p:sp>
      <p:sp>
        <p:nvSpPr>
          <p:cNvPr id="9" name="Content Placeholder 8"/>
          <p:cNvSpPr>
            <a:spLocks noGrp="1"/>
          </p:cNvSpPr>
          <p:nvPr>
            <p:ph idx="1"/>
            <p:custDataLst>
              <p:tags r:id="rId2"/>
            </p:custDataLst>
          </p:nvPr>
        </p:nvSpPr>
        <p:spPr>
          <a:xfrm>
            <a:off x="457200" y="2057400"/>
            <a:ext cx="3276600" cy="3916363"/>
          </a:xfrm>
        </p:spPr>
        <p:txBody>
          <a:bodyPr>
            <a:normAutofit/>
          </a:bodyPr>
          <a:lstStyle/>
          <a:p>
            <a:pPr marL="173038" indent="-173038"/>
            <a:r>
              <a:rPr lang="en-US" sz="2133" dirty="0">
                <a:latin typeface="+mj-lt"/>
                <a:ea typeface="Tahoma" panose="020B0604030504040204" pitchFamily="34" charset="0"/>
                <a:cs typeface="Times New Roman" panose="02020603050405020304" pitchFamily="18" charset="0"/>
              </a:rPr>
              <a:t>If denying a Camp Lejeune claim on a presumptive basis, the following text must be included in the RATING NARRATIVE field:</a:t>
            </a:r>
            <a:endParaRPr lang="en-US" sz="1600" dirty="0">
              <a:latin typeface="Times New Roman" panose="02020603050405020304" pitchFamily="18" charset="0"/>
              <a:cs typeface="Times New Roman" panose="02020603050405020304" pitchFamily="18" charset="0"/>
            </a:endParaRPr>
          </a:p>
          <a:p>
            <a:endParaRPr lang="en-US" sz="1600" dirty="0"/>
          </a:p>
        </p:txBody>
      </p:sp>
      <p:sp>
        <p:nvSpPr>
          <p:cNvPr id="3" name="Slide Number Placeholder 2">
            <a:extLst>
              <a:ext uri="{FF2B5EF4-FFF2-40B4-BE49-F238E27FC236}">
                <a16:creationId xmlns:a16="http://schemas.microsoft.com/office/drawing/2014/main" id="{4E2FF6F3-964C-4AD9-84BC-57283BA8A708}"/>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39</a:t>
            </a:fld>
            <a:endParaRPr lang="en-US"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057401"/>
            <a:ext cx="4876800" cy="2390836"/>
          </a:xfrm>
          <a:prstGeom prst="rect">
            <a:avLst/>
          </a:prstGeom>
          <a:noFill/>
          <a:ln w="127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3803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rmAutofit/>
          </a:bodyPr>
          <a:lstStyle/>
          <a:p>
            <a:r>
              <a:rPr lang="en-US" dirty="0">
                <a:cs typeface="Times New Roman" panose="02020603050405020304" pitchFamily="18" charset="0"/>
              </a:rPr>
              <a:t>References</a:t>
            </a:r>
          </a:p>
        </p:txBody>
      </p:sp>
      <p:sp>
        <p:nvSpPr>
          <p:cNvPr id="5" name="Content Placeholder 4"/>
          <p:cNvSpPr>
            <a:spLocks noGrp="1"/>
          </p:cNvSpPr>
          <p:nvPr>
            <p:ph idx="1"/>
            <p:custDataLst>
              <p:tags r:id="rId2"/>
            </p:custDataLst>
          </p:nvPr>
        </p:nvSpPr>
        <p:spPr>
          <a:xfrm>
            <a:off x="457200" y="2057400"/>
            <a:ext cx="8229600" cy="3916363"/>
          </a:xfrm>
        </p:spPr>
        <p:txBody>
          <a:bodyPr>
            <a:normAutofit/>
          </a:bodyPr>
          <a:lstStyle/>
          <a:p>
            <a:endParaRPr lang="en-US"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3" name="Slide Number Placeholder 2">
            <a:extLst>
              <a:ext uri="{FF2B5EF4-FFF2-40B4-BE49-F238E27FC236}">
                <a16:creationId xmlns:a16="http://schemas.microsoft.com/office/drawing/2014/main" id="{E65AC1E5-F411-4085-AD05-040A5D4432E5}"/>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4</a:t>
            </a:fld>
            <a:endParaRPr lang="en-US" dirty="0"/>
          </a:p>
        </p:txBody>
      </p:sp>
      <p:sp>
        <p:nvSpPr>
          <p:cNvPr id="4" name="TextBox 3">
            <a:extLst>
              <a:ext uri="{FF2B5EF4-FFF2-40B4-BE49-F238E27FC236}">
                <a16:creationId xmlns:a16="http://schemas.microsoft.com/office/drawing/2014/main" id="{F9DB6404-F85F-4AA3-B8AC-1063EEF287ED}"/>
              </a:ext>
            </a:extLst>
          </p:cNvPr>
          <p:cNvSpPr txBox="1"/>
          <p:nvPr>
            <p:custDataLst>
              <p:tags r:id="rId4"/>
            </p:custDataLst>
          </p:nvPr>
        </p:nvSpPr>
        <p:spPr>
          <a:xfrm>
            <a:off x="457200" y="2057400"/>
            <a:ext cx="8331200" cy="2620782"/>
          </a:xfrm>
          <a:prstGeom prst="rect">
            <a:avLst/>
          </a:prstGeom>
          <a:noFill/>
        </p:spPr>
        <p:txBody>
          <a:bodyPr wrap="square" rtlCol="0">
            <a:spAutoFit/>
          </a:bodyPr>
          <a:lstStyle>
            <a:lvl1pPr marL="285750" indent="-285750">
              <a:spcBef>
                <a:spcPts val="0"/>
              </a:spcBef>
              <a:spcAft>
                <a:spcPts val="450"/>
              </a:spcAft>
              <a:buFont typeface="Arial" panose="020B0604020202020204" pitchFamily="34" charset="0"/>
              <a:buChar char="•"/>
              <a:defRPr sz="1600">
                <a:ea typeface="Tahoma" panose="020B0604030504040204" pitchFamily="34" charset="0"/>
                <a:cs typeface="Times New Roman" panose="02020603050405020304" pitchFamily="18" charset="0"/>
              </a:defRPr>
            </a:lvl1pPr>
            <a:lvl2pPr marL="425054" indent="-208360" defTabSz="289322">
              <a:spcBef>
                <a:spcPts val="0"/>
              </a:spcBef>
              <a:spcAft>
                <a:spcPts val="450"/>
              </a:spcAft>
              <a:buFont typeface="Arial" panose="020B0604020202020204" pitchFamily="34" charset="0"/>
              <a:buChar char="•"/>
              <a:defRPr sz="1200" b="0" i="0" u="none">
                <a:latin typeface="Arial" panose="020B0604020202020204" pitchFamily="34" charset="0"/>
                <a:cs typeface="Arial" panose="020B0604020202020204" pitchFamily="34" charset="0"/>
              </a:defRPr>
            </a:lvl2pPr>
            <a:lvl3pPr marL="642938" indent="-217885" defTabSz="289322">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3pPr>
            <a:lvl4pPr marL="815579" indent="-172641" defTabSz="289322">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defTabSz="289322">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vl6pPr marL="795635" indent="-72331" defTabSz="289322">
              <a:spcBef>
                <a:spcPct val="20000"/>
              </a:spcBef>
              <a:buFont typeface="Arial" panose="020B0604020202020204" pitchFamily="34" charset="0"/>
              <a:buChar char="•"/>
              <a:defRPr sz="633"/>
            </a:lvl6pPr>
            <a:lvl7pPr marL="940297" indent="-72331" defTabSz="289322">
              <a:spcBef>
                <a:spcPct val="20000"/>
              </a:spcBef>
              <a:buFont typeface="Arial" panose="020B0604020202020204" pitchFamily="34" charset="0"/>
              <a:buChar char="•"/>
              <a:defRPr sz="633"/>
            </a:lvl7pPr>
            <a:lvl8pPr marL="1084958" indent="-72331" defTabSz="289322">
              <a:spcBef>
                <a:spcPct val="20000"/>
              </a:spcBef>
              <a:buFont typeface="Arial" panose="020B0604020202020204" pitchFamily="34" charset="0"/>
              <a:buChar char="•"/>
              <a:defRPr sz="633"/>
            </a:lvl8pPr>
            <a:lvl9pPr marL="1229618" indent="-72331" defTabSz="289322">
              <a:spcBef>
                <a:spcPct val="20000"/>
              </a:spcBef>
              <a:buFont typeface="Arial" panose="020B0604020202020204" pitchFamily="34" charset="0"/>
              <a:buChar char="•"/>
              <a:defRPr sz="633"/>
            </a:lvl9pPr>
          </a:lstStyle>
          <a:p>
            <a:pPr marL="173038" indent="-173038">
              <a:spcAft>
                <a:spcPts val="600"/>
              </a:spcAft>
            </a:pPr>
            <a:r>
              <a:rPr lang="en-US" sz="2133" dirty="0"/>
              <a:t>38 CFR 17.400 – Hospital care and medical services for Camp Lejeune Veterans</a:t>
            </a:r>
          </a:p>
          <a:p>
            <a:pPr marL="173038" indent="-173038">
              <a:spcAft>
                <a:spcPts val="600"/>
              </a:spcAft>
            </a:pPr>
            <a:r>
              <a:rPr lang="en-US" sz="2133" dirty="0"/>
              <a:t>M21-1 Part III, Subpart iv, 4 – Rating specific disabilities</a:t>
            </a:r>
          </a:p>
          <a:p>
            <a:pPr marL="173038" indent="-173038">
              <a:spcAft>
                <a:spcPts val="600"/>
              </a:spcAft>
            </a:pPr>
            <a:r>
              <a:rPr lang="en-US" sz="2133" dirty="0"/>
              <a:t>M21-1 Part IV, Subpart ii, 1.I.7 – Developing claims based on exposure to contaminants in the water supply at Camp Lejeune</a:t>
            </a:r>
          </a:p>
          <a:p>
            <a:pPr marL="173038" indent="-173038">
              <a:spcAft>
                <a:spcPts val="600"/>
              </a:spcAft>
            </a:pPr>
            <a:r>
              <a:rPr lang="en-US" sz="2133" dirty="0"/>
              <a:t>M21-1 Part IV, Subpart ii, 2.C.6 - Disabilities resulting from exposure to contaminants in the water supply at Camp Lejeune</a:t>
            </a:r>
          </a:p>
        </p:txBody>
      </p:sp>
    </p:spTree>
    <p:extLst>
      <p:ext uri="{BB962C8B-B14F-4D97-AF65-F5344CB8AC3E}">
        <p14:creationId xmlns:p14="http://schemas.microsoft.com/office/powerpoint/2010/main" val="3327423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Autofit/>
          </a:bodyPr>
          <a:lstStyle/>
          <a:p>
            <a:r>
              <a:rPr lang="en-US" dirty="0">
                <a:cs typeface="Times New Roman" panose="02020603050405020304" pitchFamily="18" charset="0"/>
              </a:rPr>
              <a:t>Rating Requirements: Denials</a:t>
            </a:r>
          </a:p>
        </p:txBody>
      </p:sp>
      <p:sp>
        <p:nvSpPr>
          <p:cNvPr id="9" name="Content Placeholder 8"/>
          <p:cNvSpPr>
            <a:spLocks noGrp="1"/>
          </p:cNvSpPr>
          <p:nvPr>
            <p:ph idx="1"/>
            <p:custDataLst>
              <p:tags r:id="rId2"/>
            </p:custDataLst>
          </p:nvPr>
        </p:nvSpPr>
        <p:spPr>
          <a:xfrm>
            <a:off x="457200" y="2057400"/>
            <a:ext cx="8229600" cy="3916363"/>
          </a:xfrm>
        </p:spPr>
        <p:txBody>
          <a:bodyPr>
            <a:noAutofit/>
          </a:bodyPr>
          <a:lstStyle/>
          <a:p>
            <a:r>
              <a:rPr lang="en-US" dirty="0">
                <a:latin typeface="+mj-lt"/>
                <a:ea typeface="Tahoma" panose="020B0604030504040204" pitchFamily="34" charset="0"/>
                <a:cs typeface="Times New Roman" panose="02020603050405020304" pitchFamily="18" charset="0"/>
              </a:rPr>
              <a:t>If denying a Camp Lejeune claim on a presumptive basis, all applicable denial reasons must be included in both the </a:t>
            </a:r>
            <a:r>
              <a:rPr lang="en-US" u="sng" dirty="0">
                <a:latin typeface="+mj-lt"/>
                <a:ea typeface="Tahoma" panose="020B0604030504040204" pitchFamily="34" charset="0"/>
                <a:cs typeface="Times New Roman" panose="02020603050405020304" pitchFamily="18" charset="0"/>
              </a:rPr>
              <a:t>RATING NARRATIVE</a:t>
            </a:r>
            <a:r>
              <a:rPr lang="en-US" dirty="0">
                <a:latin typeface="+mj-lt"/>
                <a:ea typeface="Tahoma" panose="020B0604030504040204" pitchFamily="34" charset="0"/>
                <a:cs typeface="Times New Roman" panose="02020603050405020304" pitchFamily="18" charset="0"/>
              </a:rPr>
              <a:t> and </a:t>
            </a:r>
            <a:r>
              <a:rPr lang="en-US" u="sng" dirty="0">
                <a:latin typeface="+mj-lt"/>
                <a:ea typeface="Tahoma" panose="020B0604030504040204" pitchFamily="34" charset="0"/>
                <a:cs typeface="Times New Roman" panose="02020603050405020304" pitchFamily="18" charset="0"/>
              </a:rPr>
              <a:t>NOTIFICATION LETTER</a:t>
            </a:r>
            <a:r>
              <a:rPr lang="en-US" dirty="0">
                <a:latin typeface="+mj-lt"/>
                <a:ea typeface="Tahoma" panose="020B0604030504040204" pitchFamily="34" charset="0"/>
                <a:cs typeface="Times New Roman" panose="02020603050405020304" pitchFamily="18" charset="0"/>
              </a:rPr>
              <a:t> user text fields: </a:t>
            </a:r>
          </a:p>
          <a:p>
            <a:pPr marL="457200" indent="-228600"/>
            <a:r>
              <a:rPr lang="en-US" sz="1800" dirty="0">
                <a:latin typeface="+mj-lt"/>
                <a:ea typeface="Tahoma" panose="020B0604030504040204" pitchFamily="34" charset="0"/>
                <a:cs typeface="Times New Roman" panose="02020603050405020304" pitchFamily="18" charset="0"/>
              </a:rPr>
              <a:t>The claimed disability is not a condition associated with exposure to contaminants at Camp Lejeune.</a:t>
            </a:r>
          </a:p>
          <a:p>
            <a:pPr marL="457200" indent="-228600"/>
            <a:r>
              <a:rPr lang="en-US" sz="1800" dirty="0">
                <a:latin typeface="+mj-lt"/>
              </a:rPr>
              <a:t> </a:t>
            </a:r>
            <a:r>
              <a:rPr lang="en-US" sz="1800" dirty="0">
                <a:latin typeface="+mj-lt"/>
                <a:ea typeface="Tahoma" panose="020B0604030504040204" pitchFamily="34" charset="0"/>
                <a:cs typeface="Times New Roman" panose="02020603050405020304" pitchFamily="18" charset="0"/>
              </a:rPr>
              <a:t>The Veteran did not serve at Camp Lejeune.</a:t>
            </a:r>
          </a:p>
          <a:p>
            <a:pPr marL="457200" indent="-228600"/>
            <a:r>
              <a:rPr lang="en-US" sz="1800" dirty="0">
                <a:latin typeface="+mj-lt"/>
                <a:ea typeface="Tahoma" panose="020B0604030504040204" pitchFamily="34" charset="0"/>
                <a:cs typeface="Times New Roman" panose="02020603050405020304" pitchFamily="18" charset="0"/>
              </a:rPr>
              <a:t>VA received a negative SME medical opinion.</a:t>
            </a:r>
          </a:p>
          <a:p>
            <a:pPr marL="457200" indent="-228600"/>
            <a:r>
              <a:rPr lang="en-US" sz="1800" dirty="0">
                <a:latin typeface="+mj-lt"/>
                <a:ea typeface="Tahoma" panose="020B0604030504040204" pitchFamily="34" charset="0"/>
                <a:cs typeface="Times New Roman" panose="02020603050405020304" pitchFamily="18" charset="0"/>
              </a:rPr>
              <a:t>The Veteran’s Camp Lejeune service was for less than 30 Days.</a:t>
            </a:r>
          </a:p>
          <a:p>
            <a:pPr marL="457200" indent="-228600"/>
            <a:r>
              <a:rPr lang="en-US" sz="1800" dirty="0">
                <a:latin typeface="+mj-lt"/>
                <a:ea typeface="Tahoma" panose="020B0604030504040204" pitchFamily="34" charset="0"/>
                <a:cs typeface="Times New Roman" panose="02020603050405020304" pitchFamily="18" charset="0"/>
              </a:rPr>
              <a:t>There is no diagnosis of the claimed condition. </a:t>
            </a:r>
          </a:p>
        </p:txBody>
      </p:sp>
      <p:sp>
        <p:nvSpPr>
          <p:cNvPr id="3" name="Slide Number Placeholder 2">
            <a:extLst>
              <a:ext uri="{FF2B5EF4-FFF2-40B4-BE49-F238E27FC236}">
                <a16:creationId xmlns:a16="http://schemas.microsoft.com/office/drawing/2014/main" id="{30A6EFFB-289E-4053-B5A2-AF5C2FAD5803}"/>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40</a:t>
            </a:fld>
            <a:endParaRPr lang="en-US" dirty="0"/>
          </a:p>
        </p:txBody>
      </p:sp>
    </p:spTree>
    <p:extLst>
      <p:ext uri="{BB962C8B-B14F-4D97-AF65-F5344CB8AC3E}">
        <p14:creationId xmlns:p14="http://schemas.microsoft.com/office/powerpoint/2010/main" val="1048567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7A1B20-DD7A-4511-B430-5A096463E8DE}"/>
              </a:ext>
            </a:extLst>
          </p:cNvPr>
          <p:cNvSpPr>
            <a:spLocks noGrp="1"/>
          </p:cNvSpPr>
          <p:nvPr>
            <p:ph type="title"/>
            <p:custDataLst>
              <p:tags r:id="rId1"/>
            </p:custDataLst>
          </p:nvPr>
        </p:nvSpPr>
        <p:spPr>
          <a:xfrm>
            <a:off x="0" y="2885567"/>
            <a:ext cx="9144000" cy="1086867"/>
          </a:xfrm>
        </p:spPr>
        <p:txBody>
          <a:bodyPr/>
          <a:lstStyle/>
          <a:p>
            <a:r>
              <a:rPr lang="en-US" dirty="0"/>
              <a:t>Questions</a:t>
            </a:r>
          </a:p>
        </p:txBody>
      </p:sp>
      <p:sp>
        <p:nvSpPr>
          <p:cNvPr id="5" name="Slide Number Placeholder 4">
            <a:extLst>
              <a:ext uri="{FF2B5EF4-FFF2-40B4-BE49-F238E27FC236}">
                <a16:creationId xmlns:a16="http://schemas.microsoft.com/office/drawing/2014/main" id="{55A63DDA-868F-4FE4-A4AD-1FE197AC80A4}"/>
              </a:ext>
            </a:extLst>
          </p:cNvPr>
          <p:cNvSpPr>
            <a:spLocks noGrp="1"/>
          </p:cNvSpPr>
          <p:nvPr>
            <p:ph type="sldNum" sz="quarter" idx="12"/>
            <p:custDataLst>
              <p:tags r:id="rId2"/>
            </p:custDataLst>
          </p:nvPr>
        </p:nvSpPr>
        <p:spPr>
          <a:xfrm>
            <a:off x="6931152" y="6601979"/>
            <a:ext cx="2133600" cy="365125"/>
          </a:xfrm>
        </p:spPr>
        <p:txBody>
          <a:bodyPr/>
          <a:lstStyle/>
          <a:p>
            <a:fld id="{8F82E0A0-C266-4798-8C8F-B9F91E9DA37E}" type="slidenum">
              <a:rPr lang="en-US" smtClean="0"/>
              <a:pPr/>
              <a:t>41</a:t>
            </a:fld>
            <a:endParaRPr lang="en-US" dirty="0"/>
          </a:p>
        </p:txBody>
      </p:sp>
    </p:spTree>
    <p:extLst>
      <p:ext uri="{BB962C8B-B14F-4D97-AF65-F5344CB8AC3E}">
        <p14:creationId xmlns:p14="http://schemas.microsoft.com/office/powerpoint/2010/main" val="106094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custDataLst>
              <p:tags r:id="rId1"/>
            </p:custDataLst>
          </p:nvPr>
        </p:nvSpPr>
        <p:spPr>
          <a:xfrm>
            <a:off x="0" y="2885567"/>
            <a:ext cx="9144000" cy="1086867"/>
          </a:xfrm>
        </p:spPr>
        <p:txBody>
          <a:bodyPr anchor="ctr">
            <a:noAutofit/>
          </a:bodyPr>
          <a:lstStyle/>
          <a:p>
            <a:pPr algn="ctr"/>
            <a:r>
              <a:rPr lang="en-US" sz="5333" dirty="0">
                <a:cs typeface="Times New Roman" panose="02020603050405020304" pitchFamily="18" charset="0"/>
              </a:rPr>
              <a:t>Presumptive Regulation</a:t>
            </a:r>
          </a:p>
        </p:txBody>
      </p:sp>
      <p:sp>
        <p:nvSpPr>
          <p:cNvPr id="3" name="Slide Number Placeholder 2">
            <a:extLst>
              <a:ext uri="{FF2B5EF4-FFF2-40B4-BE49-F238E27FC236}">
                <a16:creationId xmlns:a16="http://schemas.microsoft.com/office/drawing/2014/main" id="{987CA817-B8F6-4DED-BB4D-F96A0763A352}"/>
              </a:ext>
            </a:extLst>
          </p:cNvPr>
          <p:cNvSpPr>
            <a:spLocks noGrp="1"/>
          </p:cNvSpPr>
          <p:nvPr>
            <p:ph type="sldNum" sz="quarter" idx="12"/>
            <p:custDataLst>
              <p:tags r:id="rId2"/>
            </p:custDataLst>
          </p:nvPr>
        </p:nvSpPr>
        <p:spPr>
          <a:xfrm>
            <a:off x="6931152" y="6601979"/>
            <a:ext cx="2133600" cy="365125"/>
          </a:xfrm>
        </p:spPr>
        <p:txBody>
          <a:bodyPr/>
          <a:lstStyle/>
          <a:p>
            <a:fld id="{8F82E0A0-C266-4798-8C8F-B9F91E9DA37E}" type="slidenum">
              <a:rPr lang="en-US" smtClean="0"/>
              <a:pPr/>
              <a:t>5</a:t>
            </a:fld>
            <a:endParaRPr lang="en-US" dirty="0"/>
          </a:p>
        </p:txBody>
      </p:sp>
    </p:spTree>
    <p:extLst>
      <p:ext uri="{BB962C8B-B14F-4D97-AF65-F5344CB8AC3E}">
        <p14:creationId xmlns:p14="http://schemas.microsoft.com/office/powerpoint/2010/main" val="3225731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vert="horz" lIns="121920" tIns="60960" rIns="121920" bIns="60960" rtlCol="0" anchor="t">
            <a:normAutofit/>
          </a:bodyPr>
          <a:lstStyle/>
          <a:p>
            <a:r>
              <a:rPr lang="en-US" dirty="0">
                <a:cs typeface="Times New Roman" panose="02020603050405020304" pitchFamily="18" charset="0"/>
              </a:rPr>
              <a:t>Background</a:t>
            </a:r>
          </a:p>
        </p:txBody>
      </p:sp>
      <p:sp>
        <p:nvSpPr>
          <p:cNvPr id="5" name="Content Placeholder 4"/>
          <p:cNvSpPr>
            <a:spLocks noGrp="1"/>
          </p:cNvSpPr>
          <p:nvPr>
            <p:ph idx="1"/>
            <p:custDataLst>
              <p:tags r:id="rId2"/>
            </p:custDataLst>
          </p:nvPr>
        </p:nvSpPr>
        <p:spPr>
          <a:xfrm>
            <a:off x="457200" y="2057400"/>
            <a:ext cx="8229600" cy="3916363"/>
          </a:xfrm>
        </p:spPr>
        <p:txBody>
          <a:bodyPr/>
          <a:lstStyle/>
          <a:p>
            <a:pPr marL="173038" indent="-173038"/>
            <a:r>
              <a:rPr lang="en-US" dirty="0">
                <a:latin typeface="+mj-lt"/>
                <a:ea typeface="Tahoma" panose="020B0604030504040204" pitchFamily="34" charset="0"/>
                <a:cs typeface="Times New Roman" panose="02020603050405020304" pitchFamily="18" charset="0"/>
              </a:rPr>
              <a:t>In September 2016, VA published a rule proposing to create a presumption of service connection for eight diseases associated with contaminants present in the base water supply at U.S. Marine Corps Base Camp Lejeune, North Carolina.</a:t>
            </a:r>
            <a:r>
              <a:rPr lang="en-US"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  </a:t>
            </a:r>
          </a:p>
          <a:p>
            <a:endParaRPr lang="en-US" dirty="0"/>
          </a:p>
        </p:txBody>
      </p:sp>
      <p:sp>
        <p:nvSpPr>
          <p:cNvPr id="6" name="Slide Number Placeholder 5">
            <a:extLst>
              <a:ext uri="{FF2B5EF4-FFF2-40B4-BE49-F238E27FC236}">
                <a16:creationId xmlns:a16="http://schemas.microsoft.com/office/drawing/2014/main" id="{2486827A-5C81-4149-AE7D-472BB0A02D81}"/>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6</a:t>
            </a:fld>
            <a:endParaRPr lang="en-US" dirty="0"/>
          </a:p>
        </p:txBody>
      </p:sp>
    </p:spTree>
    <p:extLst>
      <p:ext uri="{BB962C8B-B14F-4D97-AF65-F5344CB8AC3E}">
        <p14:creationId xmlns:p14="http://schemas.microsoft.com/office/powerpoint/2010/main" val="42036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vert="horz" lIns="121920" tIns="60960" rIns="121920" bIns="60960" rtlCol="0" anchor="t">
            <a:normAutofit/>
          </a:bodyPr>
          <a:lstStyle/>
          <a:p>
            <a:r>
              <a:rPr lang="en-US" dirty="0">
                <a:cs typeface="Times New Roman" panose="02020603050405020304" pitchFamily="18" charset="0"/>
              </a:rPr>
              <a:t>38 CFR 3.307(a)(7)</a:t>
            </a:r>
          </a:p>
        </p:txBody>
      </p:sp>
      <p:sp>
        <p:nvSpPr>
          <p:cNvPr id="5" name="Content Placeholder 4"/>
          <p:cNvSpPr>
            <a:spLocks noGrp="1"/>
          </p:cNvSpPr>
          <p:nvPr>
            <p:ph idx="1"/>
            <p:custDataLst>
              <p:tags r:id="rId2"/>
            </p:custDataLst>
          </p:nvPr>
        </p:nvSpPr>
        <p:spPr>
          <a:xfrm>
            <a:off x="457200" y="2057400"/>
            <a:ext cx="8229600" cy="3916363"/>
          </a:xfrm>
        </p:spPr>
        <p:txBody>
          <a:bodyPr>
            <a:noAutofit/>
          </a:bodyPr>
          <a:lstStyle/>
          <a:p>
            <a:pPr marL="173038" indent="-173038">
              <a:lnSpc>
                <a:spcPct val="110000"/>
              </a:lnSpc>
            </a:pPr>
            <a:r>
              <a:rPr lang="en-US" dirty="0">
                <a:latin typeface="+mj-lt"/>
                <a:ea typeface="Tahoma" panose="020B0604030504040204" pitchFamily="34" charset="0"/>
                <a:cs typeface="Times New Roman" panose="02020603050405020304" pitchFamily="18" charset="0"/>
              </a:rPr>
              <a:t>Effective </a:t>
            </a:r>
            <a:r>
              <a:rPr lang="en-US" b="1" dirty="0">
                <a:latin typeface="+mj-lt"/>
                <a:ea typeface="Tahoma" panose="020B0604030504040204" pitchFamily="34" charset="0"/>
                <a:cs typeface="Times New Roman" panose="02020603050405020304" pitchFamily="18" charset="0"/>
              </a:rPr>
              <a:t>March 14, 2017</a:t>
            </a:r>
            <a:r>
              <a:rPr lang="en-US" dirty="0">
                <a:latin typeface="+mj-lt"/>
                <a:ea typeface="Tahoma" panose="020B0604030504040204" pitchFamily="34" charset="0"/>
                <a:cs typeface="Times New Roman" panose="02020603050405020304" pitchFamily="18" charset="0"/>
              </a:rPr>
              <a:t>, eight presumptive diseases were added to 38 CFR 3.309(f), for</a:t>
            </a:r>
          </a:p>
          <a:p>
            <a:pPr marL="766214" lvl="1" indent="-383108">
              <a:lnSpc>
                <a:spcPct val="110000"/>
              </a:lnSpc>
            </a:pPr>
            <a:endParaRPr lang="en-US" sz="2000" dirty="0">
              <a:latin typeface="+mj-lt"/>
              <a:ea typeface="Tahoma" panose="020B0604030504040204" pitchFamily="34" charset="0"/>
              <a:cs typeface="Times New Roman" panose="02020603050405020304" pitchFamily="18" charset="0"/>
            </a:endParaRPr>
          </a:p>
          <a:p>
            <a:pPr marL="630238" lvl="1" indent="-247650">
              <a:lnSpc>
                <a:spcPct val="110000"/>
              </a:lnSpc>
            </a:pPr>
            <a:r>
              <a:rPr lang="en-US" dirty="0">
                <a:latin typeface="+mj-lt"/>
                <a:ea typeface="Tahoma" panose="020B0604030504040204" pitchFamily="34" charset="0"/>
                <a:cs typeface="Times New Roman" panose="02020603050405020304" pitchFamily="18" charset="0"/>
              </a:rPr>
              <a:t>service members, former reservists, National Guard members on official orders, who served</a:t>
            </a:r>
          </a:p>
          <a:p>
            <a:pPr marL="630238" lvl="1" indent="-247650">
              <a:lnSpc>
                <a:spcPct val="110000"/>
              </a:lnSpc>
            </a:pPr>
            <a:endParaRPr lang="en-US" dirty="0">
              <a:latin typeface="+mj-lt"/>
              <a:ea typeface="Tahoma" panose="020B0604030504040204" pitchFamily="34" charset="0"/>
              <a:cs typeface="Times New Roman" panose="02020603050405020304" pitchFamily="18" charset="0"/>
            </a:endParaRPr>
          </a:p>
          <a:p>
            <a:pPr marL="630238" lvl="1" indent="-247650">
              <a:lnSpc>
                <a:spcPct val="110000"/>
              </a:lnSpc>
            </a:pPr>
            <a:r>
              <a:rPr lang="en-US" dirty="0">
                <a:latin typeface="+mj-lt"/>
                <a:ea typeface="Tahoma" panose="020B0604030504040204" pitchFamily="34" charset="0"/>
                <a:cs typeface="Times New Roman" panose="02020603050405020304" pitchFamily="18" charset="0"/>
              </a:rPr>
              <a:t>30 days (consecutive or nonconsecutive) at Camp Lejeune, between </a:t>
            </a:r>
          </a:p>
          <a:p>
            <a:pPr marL="630238" lvl="1" indent="-247650">
              <a:lnSpc>
                <a:spcPct val="110000"/>
              </a:lnSpc>
            </a:pPr>
            <a:endParaRPr lang="en-US" dirty="0">
              <a:latin typeface="+mj-lt"/>
              <a:ea typeface="Tahoma" panose="020B0604030504040204" pitchFamily="34" charset="0"/>
              <a:cs typeface="Times New Roman" panose="02020603050405020304" pitchFamily="18" charset="0"/>
            </a:endParaRPr>
          </a:p>
          <a:p>
            <a:pPr marL="630238" lvl="1" indent="-247650">
              <a:lnSpc>
                <a:spcPct val="110000"/>
              </a:lnSpc>
            </a:pPr>
            <a:r>
              <a:rPr lang="en-US" dirty="0">
                <a:latin typeface="+mj-lt"/>
                <a:ea typeface="Tahoma" panose="020B0604030504040204" pitchFamily="34" charset="0"/>
                <a:cs typeface="Times New Roman" panose="02020603050405020304" pitchFamily="18" charset="0"/>
              </a:rPr>
              <a:t>August 1, 1953 to December 31, 1987</a:t>
            </a:r>
          </a:p>
          <a:p>
            <a:endParaRPr lang="en-US" dirty="0"/>
          </a:p>
          <a:p>
            <a:endParaRPr lang="en-US" dirty="0"/>
          </a:p>
          <a:p>
            <a:endParaRPr lang="en-US" dirty="0"/>
          </a:p>
        </p:txBody>
      </p:sp>
      <p:sp>
        <p:nvSpPr>
          <p:cNvPr id="7" name="Slide Number Placeholder 6">
            <a:extLst>
              <a:ext uri="{FF2B5EF4-FFF2-40B4-BE49-F238E27FC236}">
                <a16:creationId xmlns:a16="http://schemas.microsoft.com/office/drawing/2014/main" id="{B43CAC38-FF47-4B94-B2B5-3286D6172421}"/>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7</a:t>
            </a:fld>
            <a:endParaRPr lang="en-US" dirty="0"/>
          </a:p>
        </p:txBody>
      </p:sp>
    </p:spTree>
    <p:extLst>
      <p:ext uri="{BB962C8B-B14F-4D97-AF65-F5344CB8AC3E}">
        <p14:creationId xmlns:p14="http://schemas.microsoft.com/office/powerpoint/2010/main" val="732224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2"/>
            <a:ext cx="9144000" cy="1086867"/>
          </a:xfrm>
        </p:spPr>
        <p:txBody>
          <a:bodyPr>
            <a:normAutofit/>
          </a:bodyPr>
          <a:lstStyle/>
          <a:p>
            <a:r>
              <a:rPr lang="en-US" dirty="0">
                <a:cs typeface="Times New Roman" panose="02020603050405020304" pitchFamily="18" charset="0"/>
              </a:rPr>
              <a:t>38 CFR 3.309(f)</a:t>
            </a:r>
          </a:p>
        </p:txBody>
      </p:sp>
      <p:sp>
        <p:nvSpPr>
          <p:cNvPr id="9" name="Content Placeholder 8"/>
          <p:cNvSpPr>
            <a:spLocks noGrp="1"/>
          </p:cNvSpPr>
          <p:nvPr>
            <p:ph idx="1"/>
            <p:custDataLst>
              <p:tags r:id="rId2"/>
            </p:custDataLst>
          </p:nvPr>
        </p:nvSpPr>
        <p:spPr>
          <a:xfrm>
            <a:off x="457200" y="2057400"/>
            <a:ext cx="8229600" cy="3916363"/>
          </a:xfrm>
        </p:spPr>
        <p:txBody>
          <a:bodyPr>
            <a:normAutofit/>
          </a:bodyPr>
          <a:lstStyle/>
          <a:p>
            <a:pPr marL="173038" indent="-173038"/>
            <a:r>
              <a:rPr lang="en-US" dirty="0">
                <a:latin typeface="+mj-lt"/>
                <a:ea typeface="Tahoma" panose="020B0604030504040204" pitchFamily="34" charset="0"/>
                <a:cs typeface="Times New Roman" panose="02020603050405020304" pitchFamily="18" charset="0"/>
              </a:rPr>
              <a:t>If a Veteran was exposed to contaminated drinking water at Camp Lejeune, the following diseases shall be service-connected if the requirements of §3.307(a)(7) are met:</a:t>
            </a:r>
          </a:p>
          <a:p>
            <a:endParaRPr lang="en-US" sz="18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7AC416B9-5A76-407C-A50D-31E39B23611D}"/>
              </a:ext>
            </a:extLst>
          </p:cNvPr>
          <p:cNvSpPr>
            <a:spLocks noGrp="1"/>
          </p:cNvSpPr>
          <p:nvPr>
            <p:ph type="sldNum" sz="quarter" idx="12"/>
            <p:custDataLst>
              <p:tags r:id="rId3"/>
            </p:custDataLst>
          </p:nvPr>
        </p:nvSpPr>
        <p:spPr>
          <a:xfrm>
            <a:off x="6931152" y="6601979"/>
            <a:ext cx="2133600" cy="365125"/>
          </a:xfrm>
        </p:spPr>
        <p:txBody>
          <a:bodyPr/>
          <a:lstStyle/>
          <a:p>
            <a:fld id="{8F82E0A0-C266-4798-8C8F-B9F91E9DA37E}" type="slidenum">
              <a:rPr lang="en-US" smtClean="0"/>
              <a:pPr/>
              <a:t>8</a:t>
            </a:fld>
            <a:endParaRPr lang="en-US" dirty="0"/>
          </a:p>
        </p:txBody>
      </p:sp>
      <p:sp>
        <p:nvSpPr>
          <p:cNvPr id="5" name="TextBox 4">
            <a:extLst>
              <a:ext uri="{FF2B5EF4-FFF2-40B4-BE49-F238E27FC236}">
                <a16:creationId xmlns:a16="http://schemas.microsoft.com/office/drawing/2014/main" id="{A7C3F89F-C678-4909-AAE6-723150FF612E}"/>
              </a:ext>
            </a:extLst>
          </p:cNvPr>
          <p:cNvSpPr txBox="1"/>
          <p:nvPr>
            <p:custDataLst>
              <p:tags r:id="rId4"/>
            </p:custDataLst>
          </p:nvPr>
        </p:nvSpPr>
        <p:spPr>
          <a:xfrm>
            <a:off x="428172" y="3627217"/>
            <a:ext cx="4622800" cy="1508105"/>
          </a:xfrm>
          <a:prstGeom prst="rect">
            <a:avLst/>
          </a:prstGeom>
          <a:noFill/>
        </p:spPr>
        <p:txBody>
          <a:bodyPr wrap="square" rtlCol="0">
            <a:spAutoFit/>
          </a:bodyPr>
          <a:lstStyle/>
          <a:p>
            <a:pPr marL="914400" indent="-228600">
              <a:spcAft>
                <a:spcPts val="800"/>
              </a:spcAft>
              <a:buClr>
                <a:schemeClr val="tx1"/>
              </a:buClr>
              <a:buFont typeface="Arial" panose="020B0604020202020204" pitchFamily="34" charset="0"/>
              <a:buChar char="•"/>
            </a:pPr>
            <a:r>
              <a:rPr lang="en-US" sz="1800" dirty="0">
                <a:latin typeface="+mj-lt"/>
                <a:ea typeface="Tahoma" panose="020B0604030504040204" pitchFamily="34" charset="0"/>
                <a:cs typeface="Times New Roman" panose="02020603050405020304" pitchFamily="18" charset="0"/>
              </a:rPr>
              <a:t>Kidney Cancer</a:t>
            </a:r>
          </a:p>
          <a:p>
            <a:pPr marL="914400" indent="-228600">
              <a:spcAft>
                <a:spcPts val="800"/>
              </a:spcAft>
              <a:buClr>
                <a:schemeClr val="tx1"/>
              </a:buClr>
              <a:buFont typeface="Arial" panose="020B0604020202020204" pitchFamily="34" charset="0"/>
              <a:buChar char="•"/>
            </a:pPr>
            <a:r>
              <a:rPr lang="en-US" sz="1800" dirty="0">
                <a:latin typeface="+mj-lt"/>
                <a:ea typeface="Tahoma" panose="020B0604030504040204" pitchFamily="34" charset="0"/>
                <a:cs typeface="Times New Roman" panose="02020603050405020304" pitchFamily="18" charset="0"/>
              </a:rPr>
              <a:t>Liver Cancer</a:t>
            </a:r>
          </a:p>
          <a:p>
            <a:pPr marL="914400" indent="-228600">
              <a:spcAft>
                <a:spcPts val="800"/>
              </a:spcAft>
              <a:buClr>
                <a:schemeClr val="tx1"/>
              </a:buClr>
              <a:buFont typeface="Arial" panose="020B0604020202020204" pitchFamily="34" charset="0"/>
              <a:buChar char="•"/>
            </a:pPr>
            <a:r>
              <a:rPr lang="en-US" sz="1800" dirty="0">
                <a:latin typeface="+mj-lt"/>
                <a:ea typeface="Tahoma" panose="020B0604030504040204" pitchFamily="34" charset="0"/>
                <a:cs typeface="Times New Roman" panose="02020603050405020304" pitchFamily="18" charset="0"/>
              </a:rPr>
              <a:t>Non-Hodgkin’s Lymphoma</a:t>
            </a:r>
          </a:p>
          <a:p>
            <a:pPr marL="914400" indent="-228600">
              <a:spcAft>
                <a:spcPts val="800"/>
              </a:spcAft>
              <a:buClr>
                <a:schemeClr val="tx1"/>
              </a:buClr>
              <a:buFont typeface="Arial" panose="020B0604020202020204" pitchFamily="34" charset="0"/>
              <a:buChar char="•"/>
            </a:pPr>
            <a:r>
              <a:rPr lang="en-US" sz="1800" dirty="0">
                <a:latin typeface="+mj-lt"/>
                <a:ea typeface="Tahoma" panose="020B0604030504040204" pitchFamily="34" charset="0"/>
                <a:cs typeface="Times New Roman" panose="02020603050405020304" pitchFamily="18" charset="0"/>
              </a:rPr>
              <a:t>Adult Leukemia </a:t>
            </a:r>
          </a:p>
        </p:txBody>
      </p:sp>
      <p:sp>
        <p:nvSpPr>
          <p:cNvPr id="6" name="TextBox 5">
            <a:extLst>
              <a:ext uri="{FF2B5EF4-FFF2-40B4-BE49-F238E27FC236}">
                <a16:creationId xmlns:a16="http://schemas.microsoft.com/office/drawing/2014/main" id="{BACC9374-7D3E-4F4C-A364-F41815524B44}"/>
              </a:ext>
            </a:extLst>
          </p:cNvPr>
          <p:cNvSpPr txBox="1"/>
          <p:nvPr>
            <p:custDataLst>
              <p:tags r:id="rId5"/>
            </p:custDataLst>
          </p:nvPr>
        </p:nvSpPr>
        <p:spPr>
          <a:xfrm>
            <a:off x="4572000" y="3623155"/>
            <a:ext cx="3759200" cy="1785104"/>
          </a:xfrm>
          <a:prstGeom prst="rect">
            <a:avLst/>
          </a:prstGeom>
          <a:noFill/>
        </p:spPr>
        <p:txBody>
          <a:bodyPr wrap="square" rtlCol="0">
            <a:spAutoFit/>
          </a:bodyPr>
          <a:lstStyle/>
          <a:p>
            <a:pPr marL="233363" indent="-233363">
              <a:spcAft>
                <a:spcPts val="800"/>
              </a:spcAft>
              <a:buClr>
                <a:schemeClr val="tx1"/>
              </a:buClr>
              <a:buFont typeface="Arial" panose="020B0604020202020204" pitchFamily="34" charset="0"/>
              <a:buChar char="•"/>
            </a:pPr>
            <a:r>
              <a:rPr lang="en-US" sz="1800" dirty="0">
                <a:latin typeface="+mj-lt"/>
                <a:ea typeface="Tahoma" panose="020B0604030504040204" pitchFamily="34" charset="0"/>
                <a:cs typeface="Times New Roman" panose="02020603050405020304" pitchFamily="18" charset="0"/>
              </a:rPr>
              <a:t>Multiple Myeloma</a:t>
            </a:r>
          </a:p>
          <a:p>
            <a:pPr marL="233363" indent="-233363">
              <a:spcAft>
                <a:spcPts val="800"/>
              </a:spcAft>
              <a:buClr>
                <a:schemeClr val="tx1"/>
              </a:buClr>
              <a:buFont typeface="Arial" panose="020B0604020202020204" pitchFamily="34" charset="0"/>
              <a:buChar char="•"/>
            </a:pPr>
            <a:r>
              <a:rPr lang="en-US" sz="1800" dirty="0">
                <a:latin typeface="+mj-lt"/>
                <a:ea typeface="Tahoma" panose="020B0604030504040204" pitchFamily="34" charset="0"/>
                <a:cs typeface="Times New Roman" panose="02020603050405020304" pitchFamily="18" charset="0"/>
              </a:rPr>
              <a:t>Parkinson’s Disease </a:t>
            </a:r>
          </a:p>
          <a:p>
            <a:pPr marL="233363" indent="-233363">
              <a:spcAft>
                <a:spcPts val="800"/>
              </a:spcAft>
              <a:buClr>
                <a:schemeClr val="tx1"/>
              </a:buClr>
              <a:buFont typeface="Arial" panose="020B0604020202020204" pitchFamily="34" charset="0"/>
              <a:buChar char="•"/>
            </a:pPr>
            <a:r>
              <a:rPr lang="en-US" sz="1800" dirty="0">
                <a:latin typeface="+mj-lt"/>
                <a:ea typeface="Tahoma" panose="020B0604030504040204" pitchFamily="34" charset="0"/>
                <a:cs typeface="Times New Roman" panose="02020603050405020304" pitchFamily="18" charset="0"/>
              </a:rPr>
              <a:t>Bladder Cancer </a:t>
            </a:r>
          </a:p>
          <a:p>
            <a:pPr marL="233363" indent="-233363">
              <a:spcAft>
                <a:spcPts val="800"/>
              </a:spcAft>
              <a:buClr>
                <a:schemeClr val="tx1"/>
              </a:buClr>
              <a:buFont typeface="Arial" panose="020B0604020202020204" pitchFamily="34" charset="0"/>
              <a:buChar char="•"/>
            </a:pPr>
            <a:r>
              <a:rPr lang="en-US" sz="1800" dirty="0">
                <a:latin typeface="+mj-lt"/>
                <a:ea typeface="Tahoma" panose="020B0604030504040204" pitchFamily="34" charset="0"/>
                <a:cs typeface="Times New Roman" panose="02020603050405020304" pitchFamily="18" charset="0"/>
              </a:rPr>
              <a:t>Aplastic Anemia and other Myelodysplastic Syndromes   </a:t>
            </a:r>
          </a:p>
        </p:txBody>
      </p:sp>
    </p:spTree>
    <p:extLst>
      <p:ext uri="{BB962C8B-B14F-4D97-AF65-F5344CB8AC3E}">
        <p14:creationId xmlns:p14="http://schemas.microsoft.com/office/powerpoint/2010/main" val="392758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custDataLst>
              <p:tags r:id="rId1"/>
            </p:custDataLst>
          </p:nvPr>
        </p:nvSpPr>
        <p:spPr>
          <a:xfrm>
            <a:off x="0" y="2885567"/>
            <a:ext cx="9144000" cy="1086867"/>
          </a:xfrm>
        </p:spPr>
        <p:txBody>
          <a:bodyPr anchor="ctr">
            <a:noAutofit/>
          </a:bodyPr>
          <a:lstStyle/>
          <a:p>
            <a:pPr algn="ctr"/>
            <a:r>
              <a:rPr lang="en-US" sz="5333" dirty="0">
                <a:cs typeface="Times New Roman" panose="02020603050405020304" pitchFamily="18" charset="0"/>
              </a:rPr>
              <a:t>Claim Processing</a:t>
            </a:r>
          </a:p>
        </p:txBody>
      </p:sp>
      <p:sp>
        <p:nvSpPr>
          <p:cNvPr id="3" name="Slide Number Placeholder 2">
            <a:extLst>
              <a:ext uri="{FF2B5EF4-FFF2-40B4-BE49-F238E27FC236}">
                <a16:creationId xmlns:a16="http://schemas.microsoft.com/office/drawing/2014/main" id="{5046493C-DEFD-41E2-ACD3-AFC25C56EC89}"/>
              </a:ext>
            </a:extLst>
          </p:cNvPr>
          <p:cNvSpPr>
            <a:spLocks noGrp="1"/>
          </p:cNvSpPr>
          <p:nvPr>
            <p:ph type="sldNum" sz="quarter" idx="12"/>
            <p:custDataLst>
              <p:tags r:id="rId2"/>
            </p:custDataLst>
          </p:nvPr>
        </p:nvSpPr>
        <p:spPr>
          <a:xfrm>
            <a:off x="6931152" y="6601979"/>
            <a:ext cx="2133600" cy="365125"/>
          </a:xfrm>
        </p:spPr>
        <p:txBody>
          <a:bodyPr/>
          <a:lstStyle/>
          <a:p>
            <a:fld id="{8F82E0A0-C266-4798-8C8F-B9F91E9DA37E}" type="slidenum">
              <a:rPr lang="en-US" smtClean="0"/>
              <a:pPr/>
              <a:t>9</a:t>
            </a:fld>
            <a:endParaRPr lang="en-US" dirty="0"/>
          </a:p>
        </p:txBody>
      </p:sp>
    </p:spTree>
    <p:extLst>
      <p:ext uri="{BB962C8B-B14F-4D97-AF65-F5344CB8AC3E}">
        <p14:creationId xmlns:p14="http://schemas.microsoft.com/office/powerpoint/2010/main" val="16508511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323B07-A5A7-41C3-9CAC-798803B488C6}&quot;/&gt;&lt;isInvalidForFieldText val=&quot;0&quot;/&gt;&lt;Image&gt;&lt;filename val=&quot;C:\Users\User\AppData\Local\Temp\CP849656916812Session\CPTrustFolder849656916812\PPTImport849666797468\data\asimages\{1F323B07-A5A7-41C3-9CAC-798803B488C6}_25.png&quot;/&gt;&lt;left val=&quot;50&quot;/&gt;&lt;top val=&quot;281&quot;/&gt;&lt;width val=&quot;858&quot;/&gt;&lt;height val=&quot;164&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4&quot;/&gt;&lt;lineCharCount val=&quot;48&quot;/&gt;&lt;/TableIndex&gt;&lt;/ShapeTextInfo&gt;"/>
  <p:tag name="HTML_SHAPEINFO" val="&lt;ThreeDShapeInfo&gt;&lt;uuid val=&quot;{3E819C8B-3F78-483B-A89D-23CA79A10973}&quot;/&gt;&lt;isInvalidForFieldText val=&quot;0&quot;/&gt;&lt;Image&gt;&lt;filename val=&quot;C:\Users\User\AppData\Local\Temp\CP849656916812Session\CPTrustFolder849656916812\PPTImport849666797468\data\asimages\{3E819C8B-3F78-483B-A89D-23CA79A10973}_25.png&quot;/&gt;&lt;left val=&quot;42&quot;/&gt;&lt;top val=&quot;477&quot;/&gt;&lt;width val=&quot;892&quot;/&gt;&lt;height val=&quot;89&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7788D80C-F89F-4B1D-83FC-2E5DEE60B52F}&quot;/&gt;&lt;isInvalidForFieldText val=&quot;0&quot;/&gt;&lt;Image&gt;&lt;filename val=&quot;C:\Users\User\AppData\Local\Temp\CP849656916812Session\CPTrustFolder849656916812\PPTImport849666797468\data\asimages\{7788D80C-F89F-4B1D-83FC-2E5DEE60B52F}_26.png&quot;/&gt;&lt;left val=&quot;0&quot;/&gt;&lt;top val=&quot;76&quot;/&gt;&lt;width val=&quot;961&quot;/&gt;&lt;height val=&quot;122&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6C9FC95F-7BD6-42D8-837E-53F6AFC58CB8}&quot;/&gt;&lt;isInvalidForFieldText val=&quot;0&quot;/&gt;&lt;Image&gt;&lt;filename val=&quot;C:\Users\User\AppData\Local\Temp\CP849656916812Session\CPTrustFolder849656916812\PPTImport849666797468\data\asimages\{6C9FC95F-7BD6-42D8-837E-53F6AFC58CB8}_26.png&quot;/&gt;&lt;left val=&quot;42&quot;/&gt;&lt;top val=&quot;212&quot;/&gt;&lt;width val=&quot;870&quot;/&gt;&lt;height val=&quot;415&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D40F74A-44DB-4F1D-8FD6-CA66C0B830DC}&quot;/&gt;&lt;isInvalidForFieldText val=&quot;0&quot;/&gt;&lt;Image&gt;&lt;filename val=&quot;C:\Users\User\AppData\Local\Temp\CP849656916812Session\CPTrustFolder849656916812\PPTImport849666797468\data\asimages\{AD40F74A-44DB-4F1D-8FD6-CA66C0B830DC}_26.png&quot;/&gt;&lt;left val=&quot;727&quot;/&gt;&lt;top val=&quot;687&quot;/&gt;&lt;width val=&quot;226&quot;/&gt;&lt;height val=&quot;45&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C430FB62-5E18-45A6-93F6-A05F29FBFC22}&quot;/&gt;&lt;isInvalidForFieldText val=&quot;0&quot;/&gt;&lt;Image&gt;&lt;filename val=&quot;C:\Users\User\AppData\Local\Temp\CP849656916812Session\CPTrustFolder849656916812\PPTImport849666797468\data\asimages\{C430FB62-5E18-45A6-93F6-A05F29FBFC22}_27.png&quot;/&gt;&lt;left val=&quot;0&quot;/&gt;&lt;top val=&quot;76&quot;/&gt;&lt;width val=&quot;961&quot;/&gt;&lt;height val=&quot;122&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3&quot;/&gt;&lt;lineCharCount val=&quot;65&quot;/&gt;&lt;lineCharCount val=&quot;16&quot;/&gt;&lt;lineCharCount val=&quot;18&quot;/&gt;&lt;lineCharCount val=&quot;15&quot;/&gt;&lt;lineCharCount val=&quot;31&quot;/&gt;&lt;lineCharCount val=&quot;1&quot;/&gt;&lt;lineCharCount val=&quot;63&quot;/&gt;&lt;lineCharCount val=&quot;60&quot;/&gt;&lt;/TableIndex&gt;&lt;/ShapeTextInfo&gt;"/>
  <p:tag name="HTML_SHAPEINFO" val="&lt;ThreeDShapeInfo&gt;&lt;uuid val=&quot;{07A9C557-E33A-4071-B42A-B7E4F05F5BBF}&quot;/&gt;&lt;isInvalidForFieldText val=&quot;0&quot;/&gt;&lt;Image&gt;&lt;filename val=&quot;C:\Users\User\AppData\Local\Temp\CP849656916812Session\CPTrustFolder849656916812\PPTImport849666797468\data\asimages\{07A9C557-E33A-4071-B42A-B7E4F05F5BBF}_27.png&quot;/&gt;&lt;left val=&quot;42&quot;/&gt;&lt;top val=&quot;212&quot;/&gt;&lt;width val=&quot;870&quot;/&gt;&lt;height val=&quot;415&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A11DCE6-8B27-4422-8595-6BB08E47D7BF}&quot;/&gt;&lt;isInvalidForFieldText val=&quot;0&quot;/&gt;&lt;Image&gt;&lt;filename val=&quot;C:\Users\User\AppData\Local\Temp\CP849656916812Session\CPTrustFolder849656916812\PPTImport849666797468\data\asimages\{7A11DCE6-8B27-4422-8595-6BB08E47D7BF}_27.png&quot;/&gt;&lt;left val=&quot;727&quot;/&gt;&lt;top val=&quot;687&quot;/&gt;&lt;width val=&quot;226&quot;/&gt;&lt;height val=&quot;45&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C8BDDCC3-C275-47C4-B914-35C4BA8C774C}&quot;/&gt;&lt;isInvalidForFieldText val=&quot;0&quot;/&gt;&lt;Image&gt;&lt;filename val=&quot;C:\Users\User\AppData\Local\Temp\CP849656916812Session\CPTrustFolder849656916812\PPTImport849666797468\data\asimages\{C8BDDCC3-C275-47C4-B914-35C4BA8C774C}_28.png&quot;/&gt;&lt;left val=&quot;0&quot;/&gt;&lt;top val=&quot;76&quot;/&gt;&lt;width val=&quot;961&quot;/&gt;&lt;height val=&quot;122&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8&quot;/&gt;&lt;/TableIndex&gt;&lt;/ShapeTextInfo&gt;"/>
  <p:tag name="HTML_SHAPEINFO" val="&lt;ThreeDShapeInfo&gt;&lt;uuid val=&quot;{613E86D9-1A0C-4729-8A0C-97C8E6A52E63}&quot;/&gt;&lt;isInvalidForFieldText val=&quot;0&quot;/&gt;&lt;Image&gt;&lt;filename val=&quot;C:\Users\User\AppData\Local\Temp\CP849656916812Session\CPTrustFolder849656916812\PPTImport849666797468\data\asimages\{613E86D9-1A0C-4729-8A0C-97C8E6A52E63}_28.png&quot;/&gt;&lt;left val=&quot;42&quot;/&gt;&lt;top val=&quot;212&quot;/&gt;&lt;width val=&quot;870&quot;/&gt;&lt;height val=&quot;415&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BEF2F04-83D9-46FF-AAC1-73180EFF1211}&quot;/&gt;&lt;isInvalidForFieldText val=&quot;0&quot;/&gt;&lt;Image&gt;&lt;filename val=&quot;C:\Users\User\AppData\Local\Temp\CP849656916812Session\CPTrustFolder849656916812\PPTImport849666797468\data\asimages\{8BEF2F04-83D9-46FF-AAC1-73180EFF1211}_28.png&quot;/&gt;&lt;left val=&quot;727&quot;/&gt;&lt;top val=&quot;687&quot;/&gt;&lt;width val=&quot;226&quot;/&gt;&lt;height val=&quot;45&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D24F1B5-0D6E-42CE-B26B-5FF3BE71C3BA}&quot;/&gt;&lt;isInvalidForFieldText val=&quot;0&quot;/&gt;&lt;Image&gt;&lt;filename val=&quot;C:\Users\User\AppData\Local\Temp\CP849656916812Session\CPTrustFolder849656916812\PPTImport849666797468\data\asimages\{7D24F1B5-0D6E-42CE-B26B-5FF3BE71C3BA}_28.png&quot;/&gt;&lt;left val=&quot;100&quot;/&gt;&lt;top val=&quot;267&quot;/&gt;&lt;width val=&quot;765&quot;/&gt;&lt;height val=&quot;136&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64&quot;/&gt;&lt;lineCharCount val=&quot;22&quot;/&gt;&lt;lineCharCount val=&quot;72&quot;/&gt;&lt;/TableIndex&gt;&lt;/ShapeTextInfo&gt;"/>
  <p:tag name="HTML_SHAPEINFO" val="&lt;ThreeDShapeInfo&gt;&lt;uuid val=&quot;{2B40490B-CA48-4133-9986-1B404F16EDDD}&quot;/&gt;&lt;isInvalidForFieldText val=&quot;0&quot;/&gt;&lt;Image&gt;&lt;filename val=&quot;C:\Users\User\AppData\Local\Temp\CP849656916812Session\CPTrustFolder849656916812\PPTImport849666797468\data\asimages\{2B40490B-CA48-4133-9986-1B404F16EDDD}_28.png&quot;/&gt;&lt;left val=&quot;42&quot;/&gt;&lt;top val=&quot;406&quot;/&gt;&lt;width val=&quot;860&quot;/&gt;&lt;height val=&quot;196&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46CC0CD1-A7D1-4E39-8305-80C1D2722596}&quot;/&gt;&lt;isInvalidForFieldText val=&quot;0&quot;/&gt;&lt;Image&gt;&lt;filename val=&quot;C:\Users\User\AppData\Local\Temp\CP849656916812Session\CPTrustFolder849656916812\PPTImport849666797468\data\asimages\{46CC0CD1-A7D1-4E39-8305-80C1D2722596}_29.png&quot;/&gt;&lt;left val=&quot;0&quot;/&gt;&lt;top val=&quot;76&quot;/&gt;&lt;width val=&quot;961&quot;/&gt;&lt;height val=&quot;122&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15&quot;/&gt;&lt;/TableIndex&gt;&lt;/ShapeTextInfo&gt;"/>
  <p:tag name="HTML_SHAPEINFO" val="&lt;ThreeDShapeInfo&gt;&lt;uuid val=&quot;{95D9B17C-A8F1-45CA-852F-1510C9B1BE9F}&quot;/&gt;&lt;isInvalidForFieldText val=&quot;0&quot;/&gt;&lt;Image&gt;&lt;filename val=&quot;C:\Users\User\AppData\Local\Temp\CP849656916812Session\CPTrustFolder849656916812\PPTImport849666797468\data\asimages\{95D9B17C-A8F1-45CA-852F-1510C9B1BE9F}_29.png&quot;/&gt;&lt;left val=&quot;42&quot;/&gt;&lt;top val=&quot;212&quot;/&gt;&lt;width val=&quot;872&quot;/&gt;&lt;height val=&quot;415&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FD2C5F9-EBAA-4B71-AF2C-7D411F7BFE14}&quot;/&gt;&lt;isInvalidForFieldText val=&quot;0&quot;/&gt;&lt;Image&gt;&lt;filename val=&quot;C:\Users\User\AppData\Local\Temp\CP849656916812Session\CPTrustFolder849656916812\PPTImport849666797468\data\asimages\{2FD2C5F9-EBAA-4B71-AF2C-7D411F7BFE14}_29.png&quot;/&gt;&lt;left val=&quot;727&quot;/&gt;&lt;top val=&quot;687&quot;/&gt;&lt;width val=&quot;226&quot;/&gt;&lt;height val=&quot;4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9&quot;/&gt;&lt;lineCharCount val=&quot;55&quot;/&gt;&lt;lineCharCount val=&quot;1&quot;/&gt;&lt;lineCharCount val=&quot;65&quot;/&gt;&lt;lineCharCount val=&quot;38&quot;/&gt;&lt;/TableIndex&gt;&lt;/ShapeTextInfo&gt;"/>
  <p:tag name="HTML_SHAPEINFO" val="&lt;ThreeDShapeInfo&gt;&lt;uuid val=&quot;{FB917DD9-06F8-4573-837F-76D21F6517B9}&quot;/&gt;&lt;isInvalidForFieldText val=&quot;0&quot;/&gt;&lt;Image&gt;&lt;filename val=&quot;C:\Users\User\AppData\Local\Temp\CP849656916812Session\CPTrustFolder849656916812\PPTImport849666797468\data\asimages\{FB917DD9-06F8-4573-837F-76D21F6517B9}_29.png&quot;/&gt;&lt;left val=&quot;42&quot;/&gt;&lt;top val=&quot;420&quot;/&gt;&lt;width val=&quot;860&quot;/&gt;&lt;height val=&quot;207&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BCF170F6-F2ED-4AB2-848D-DED1F3C07DA1}&quot;/&gt;&lt;isInvalidForFieldText val=&quot;0&quot;/&gt;&lt;Image&gt;&lt;filename val=&quot;C:\Users\User\AppData\Local\Temp\CP849656916812Session\CPTrustFolder849656916812\PPTImport849666797468\data\asimages\{BCF170F6-F2ED-4AB2-848D-DED1F3C07DA1}_30.png&quot;/&gt;&lt;left val=&quot;0&quot;/&gt;&lt;top val=&quot;76&quot;/&gt;&lt;width val=&quot;961&quot;/&gt;&lt;height val=&quot;122&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9&quot;/&gt;&lt;/TableIndex&gt;&lt;/ShapeTextInfo&gt;"/>
  <p:tag name="HTML_SHAPEINFO" val="&lt;ThreeDShapeInfo&gt;&lt;uuid val=&quot;{D0073C46-DE99-427D-880A-D93C5E43BC92}&quot;/&gt;&lt;isInvalidForFieldText val=&quot;0&quot;/&gt;&lt;Image&gt;&lt;filename val=&quot;C:\Users\User\AppData\Local\Temp\CP849656916812Session\CPTrustFolder849656916812\PPTImport849666797468\data\asimages\{D0073C46-DE99-427D-880A-D93C5E43BC92}_30.png&quot;/&gt;&lt;left val=&quot;30&quot;/&gt;&lt;top val=&quot;207&quot;/&gt;&lt;width val=&quot;870&quot;/&gt;&lt;height val=&quot;41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60F84FD-66CF-4781-9B33-6235F6FB9D73}&quot;/&gt;&lt;isInvalidForFieldText val=&quot;0&quot;/&gt;&lt;Image&gt;&lt;filename val=&quot;C:\Users\User\AppData\Local\Temp\CP849656916812Session\CPTrustFolder849656916812\PPTImport849666797468\data\asimages\{160F84FD-66CF-4781-9B33-6235F6FB9D73}_30.png&quot;/&gt;&lt;left val=&quot;727&quot;/&gt;&lt;top val=&quot;687&quot;/&gt;&lt;width val=&quot;226&quot;/&gt;&lt;height val=&quot;4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65&quot;/&gt;&lt;lineCharCount val=&quot;10&quot;/&gt;&lt;/TableIndex&gt;&lt;/ShapeTextInfo&gt;"/>
  <p:tag name="HTML_SHAPEINFO" val="&lt;ThreeDShapeInfo&gt;&lt;uuid val=&quot;{762FFB77-B831-49AE-897D-E2B2AB7F0B73}&quot;/&gt;&lt;isInvalidForFieldText val=&quot;0&quot;/&gt;&lt;Image&gt;&lt;filename val=&quot;C:\Users\User\AppData\Local\Temp\CP849656916812Session\CPTrustFolder849656916812\PPTImport849666797468\data\asimages\{762FFB77-B831-49AE-897D-E2B2AB7F0B73}_30.png&quot;/&gt;&lt;left val=&quot;33&quot;/&gt;&lt;top val=&quot;432&quot;/&gt;&lt;width val=&quot;879&quot;/&gt;&lt;height val=&quot;121&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033B813D-3BCF-4B15-85CE-F8C56F64E908}&quot;/&gt;&lt;isInvalidForFieldText val=&quot;0&quot;/&gt;&lt;Image&gt;&lt;filename val=&quot;C:\Users\User\AppData\Local\Temp\CP849656916812Session\CPTrustFolder849656916812\PPTImport849666797468\data\asimages\{033B813D-3BCF-4B15-85CE-F8C56F64E908}_31.png&quot;/&gt;&lt;left val=&quot;0&quot;/&gt;&lt;top val=&quot;76&quot;/&gt;&lt;width val=&quot;961&quot;/&gt;&lt;height val=&quot;122&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9&quot;/&gt;&lt;lineCharCount val=&quot;15&quot;/&gt;&lt;lineCharCount val=&quot;28&quot;/&gt;&lt;lineCharCount val=&quot;31&quot;/&gt;&lt;lineCharCount val=&quot;28&quot;/&gt;&lt;lineCharCount val=&quot;30&quot;/&gt;&lt;lineCharCount val=&quot;32&quot;/&gt;&lt;lineCharCount val=&quot;26&quot;/&gt;&lt;lineCharCount val=&quot;27&quot;/&gt;&lt;lineCharCount val=&quot;24&quot;/&gt;&lt;lineCharCount val=&quot;18&quot;/&gt;&lt;/TableIndex&gt;&lt;/ShapeTextInfo&gt;"/>
  <p:tag name="HTML_SHAPEINFO" val="&lt;ThreeDShapeInfo&gt;&lt;uuid val=&quot;{22F1D1C4-1742-41F1-A77D-3AC763B7770B}&quot;/&gt;&lt;isInvalidForFieldText val=&quot;0&quot;/&gt;&lt;Image&gt;&lt;filename val=&quot;C:\Users\User\AppData\Local\Temp\CP849656916812Session\CPTrustFolder849656916812\PPTImport849666797468\data\asimages\{22F1D1C4-1742-41F1-A77D-3AC763B7770B}_31.png&quot;/&gt;&lt;left val=&quot;39&quot;/&gt;&lt;top val=&quot;191&quot;/&gt;&lt;width val=&quot;437&quot;/&gt;&lt;height val=&quot;415&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B7C60CF-9837-4A3A-9547-2B05282A1016}&quot;/&gt;&lt;isInvalidForFieldText val=&quot;0&quot;/&gt;&lt;Image&gt;&lt;filename val=&quot;C:\Users\User\AppData\Local\Temp\CP849656916812Session\CPTrustFolder849656916812\PPTImport849666797468\data\asimages\{BB7C60CF-9837-4A3A-9547-2B05282A1016}_31.png&quot;/&gt;&lt;left val=&quot;727&quot;/&gt;&lt;top val=&quot;687&quot;/&gt;&lt;width val=&quot;226&quot;/&gt;&lt;height val=&quot;45&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4&quot;/&gt;&lt;/TableIndex&gt;&lt;/ShapeTextInfo&gt;"/>
  <p:tag name="HTML_SHAPEINFO" val="&lt;ThreeDShapeInfo&gt;&lt;uuid val=&quot;{341B69D5-4F70-467A-A423-8CB315A1BAF2}&quot;/&gt;&lt;isInvalidForFieldText val=&quot;0&quot;/&gt;&lt;Image&gt;&lt;filename val=&quot;C:\Users\User\AppData\Local\Temp\CP849656916812Session\CPTrustFolder849656916812\PPTImport849666797468\data\asimages\{341B69D5-4F70-467A-A423-8CB315A1BAF2}_32.png&quot;/&gt;&lt;left val=&quot;0&quot;/&gt;&lt;top val=&quot;252&quot;/&gt;&lt;width val=&quot;961&quot;/&gt;&lt;height val=&quot;236&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5DBE29D-5D9F-4D50-A852-EB7747CC8EF0}&quot;/&gt;&lt;isInvalidForFieldText val=&quot;0&quot;/&gt;&lt;Image&gt;&lt;filename val=&quot;C:\Users\User\AppData\Local\Temp\CP849656916812Session\CPTrustFolder849656916812\PPTImport849666797468\data\asimages\{15DBE29D-5D9F-4D50-A852-EB7747CC8EF0}_32.png&quot;/&gt;&lt;left val=&quot;727&quot;/&gt;&lt;top val=&quot;687&quot;/&gt;&lt;width val=&quot;226&quot;/&gt;&lt;height val=&quot;4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14A05C69-6DAB-46E1-A4ED-7B94D43FA35D}&quot;/&gt;&lt;isInvalidForFieldText val=&quot;0&quot;/&gt;&lt;Image&gt;&lt;filename val=&quot;C:\Users\User\AppData\Local\Temp\CP849656916812Session\CPTrustFolder849656916812\PPTImport849666797468\data\asimages\{14A05C69-6DAB-46E1-A4ED-7B94D43FA35D}_33.png&quot;/&gt;&lt;left val=&quot;0&quot;/&gt;&lt;top val=&quot;76&quot;/&gt;&lt;width val=&quot;961&quot;/&gt;&lt;height val=&quot;122&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9&quot;/&gt;&lt;lineCharCount val=&quot;23&quot;/&gt;&lt;/TableIndex&gt;&lt;/ShapeTextInfo&gt;"/>
  <p:tag name="HTML_SHAPEINFO" val="&lt;ThreeDShapeInfo&gt;&lt;uuid val=&quot;{C7B81F4C-A087-4075-B012-8FC22FB63C03}&quot;/&gt;&lt;isInvalidForFieldText val=&quot;0&quot;/&gt;&lt;Image&gt;&lt;filename val=&quot;C:\Users\User\AppData\Local\Temp\CP849656916812Session\CPTrustFolder849656916812\PPTImport849666797468\data\asimages\{C7B81F4C-A087-4075-B012-8FC22FB63C03}_33.png&quot;/&gt;&lt;left val=&quot;40&quot;/&gt;&lt;top val=&quot;212&quot;/&gt;&lt;width val=&quot;871&quot;/&gt;&lt;height val=&quot;415&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E9CA285-E48E-4D7D-808E-1D073D5FBEC6}&quot;/&gt;&lt;isInvalidForFieldText val=&quot;0&quot;/&gt;&lt;Image&gt;&lt;filename val=&quot;C:\Users\User\AppData\Local\Temp\CP849656916812Session\CPTrustFolder849656916812\PPTImport849666797468\data\asimages\{EE9CA285-E48E-4D7D-808E-1D073D5FBEC6}_33.png&quot;/&gt;&lt;left val=&quot;727&quot;/&gt;&lt;top val=&quot;687&quot;/&gt;&lt;width val=&quot;226&quot;/&gt;&lt;height val=&quot;45&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8&quot;/&gt;&lt;lineCharCount val=&quot;38&quot;/&gt;&lt;lineCharCount val=&quot;66&quot;/&gt;&lt;lineCharCount val=&quot;70&quot;/&gt;&lt;lineCharCount val=&quot;7&quot;/&gt;&lt;/TableIndex&gt;&lt;/ShapeTextInfo&gt;"/>
  <p:tag name="HTML_SHAPEINFO" val="&lt;ThreeDShapeInfo&gt;&lt;uuid val=&quot;{B922C91E-0AE7-4F94-97D8-E1BAB347E405}&quot;/&gt;&lt;isInvalidForFieldText val=&quot;0&quot;/&gt;&lt;Image&gt;&lt;filename val=&quot;C:\Users\User\AppData\Local\Temp\CP849656916812Session\CPTrustFolder849656916812\PPTImport849666797468\data\asimages\{B922C91E-0AE7-4F94-97D8-E1BAB347E405}_33.png&quot;/&gt;&lt;left val=&quot;42&quot;/&gt;&lt;top val=&quot;313&quot;/&gt;&lt;width val=&quot;870&quot;/&gt;&lt;height val=&quot;336&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1A6371B7-58E7-4A1A-AED3-885F8035F5A3}&quot;/&gt;&lt;isInvalidForFieldText val=&quot;0&quot;/&gt;&lt;Image&gt;&lt;filename val=&quot;C:\Users\User\AppData\Local\Temp\CP849656916812Session\CPTrustFolder849656916812\PPTImport849666797468\data\asimages\{1A6371B7-58E7-4A1A-AED3-885F8035F5A3}_34.png&quot;/&gt;&lt;left val=&quot;0&quot;/&gt;&lt;top val=&quot;76&quot;/&gt;&lt;width val=&quot;961&quot;/&gt;&lt;height val=&quot;122&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0&quot;/&gt;&lt;lineCharCount val=&quot;63&quot;/&gt;&lt;lineCharCount val=&quot;70&quot;/&gt;&lt;lineCharCount val=&quot;53&quot;/&gt;&lt;lineCharCount val=&quot;74&quot;/&gt;&lt;lineCharCount val=&quot;69&quot;/&gt;&lt;lineCharCount val=&quot;70&quot;/&gt;&lt;lineCharCount val=&quot;24&quot;/&gt;&lt;lineCharCount val=&quot;1&quot;/&gt;&lt;lineCharCount val=&quot;36&quot;/&gt;&lt;/TableIndex&gt;&lt;/ShapeTextInfo&gt;"/>
  <p:tag name="HTML_SHAPEINFO" val="&lt;ThreeDShapeInfo&gt;&lt;uuid val=&quot;{EB33CC02-AC50-429B-8189-17E9DF42C4F8}&quot;/&gt;&lt;isInvalidForFieldText val=&quot;0&quot;/&gt;&lt;Image&gt;&lt;filename val=&quot;C:\Users\User\AppData\Local\Temp\CP849656916812Session\CPTrustFolder849656916812\PPTImport849666797468\data\asimages\{EB33CC02-AC50-429B-8189-17E9DF42C4F8}_34.png&quot;/&gt;&lt;left val=&quot;40&quot;/&gt;&lt;top val=&quot;212&quot;/&gt;&lt;width val=&quot;882&quot;/&gt;&lt;height val=&quot;415&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6DE2F28-04AE-4DD2-9630-161B632B42DE}&quot;/&gt;&lt;isInvalidForFieldText val=&quot;0&quot;/&gt;&lt;Image&gt;&lt;filename val=&quot;C:\Users\User\AppData\Local\Temp\CP849656916812Session\CPTrustFolder849656916812\PPTImport849666797468\data\asimages\{E6DE2F28-04AE-4DD2-9630-161B632B42DE}_34.png&quot;/&gt;&lt;left val=&quot;727&quot;/&gt;&lt;top val=&quot;687&quot;/&gt;&lt;width val=&quot;226&quot;/&gt;&lt;height val=&quot;45&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3D2F3144-AF3A-41E2-8470-1D58E5D59F52}&quot;/&gt;&lt;isInvalidForFieldText val=&quot;0&quot;/&gt;&lt;Image&gt;&lt;filename val=&quot;C:\Users\User\AppData\Local\Temp\CP849656916812Session\CPTrustFolder849656916812\PPTImport849666797468\data\asimages\{3D2F3144-AF3A-41E2-8470-1D58E5D59F52}_35.png&quot;/&gt;&lt;left val=&quot;0&quot;/&gt;&lt;top val=&quot;76&quot;/&gt;&lt;width val=&quot;961&quot;/&gt;&lt;height val=&quot;122&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EA82E76-129B-43A2-85CC-CD5ECAF5059E}&quot;/&gt;&lt;isInvalidForFieldText val=&quot;0&quot;/&gt;&lt;Image&gt;&lt;filename val=&quot;C:\Users\User\AppData\Local\Temp\CP849656916812Session\CPTrustFolder849656916812\PPTImport849666797468\data\asimages\{7EA82E76-129B-43A2-85CC-CD5ECAF5059E}_35.png&quot;/&gt;&lt;left val=&quot;727&quot;/&gt;&lt;top val=&quot;687&quot;/&gt;&lt;width val=&quot;226&quot;/&gt;&lt;height val=&quot;4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9&quot;/&gt;&lt;lineCharCount val=&quot;64&quot;/&gt;&lt;lineCharCount val=&quot;63&quot;/&gt;&lt;lineCharCount val=&quot;69&quot;/&gt;&lt;lineCharCount val=&quot;9&quot;/&gt;&lt;/TableIndex&gt;&lt;/ShapeTextInfo&gt;"/>
  <p:tag name="HTML_SHAPEINFO" val="&lt;ThreeDShapeInfo&gt;&lt;uuid val=&quot;{E4828A02-192C-4683-8514-F8F9ADFE3851}&quot;/&gt;&lt;isInvalidForFieldText val=&quot;0&quot;/&gt;&lt;Image&gt;&lt;filename val=&quot;C:\Users\User\AppData\Local\Temp\CP849656916812Session\CPTrustFolder849656916812\PPTImport849666797468\data\asimages\{E4828A02-192C-4683-8514-F8F9ADFE3851}_35.png&quot;/&gt;&lt;left val=&quot;42&quot;/&gt;&lt;top val=&quot;396&quot;/&gt;&lt;width val=&quot;870&quot;/&gt;&lt;height val=&quot;260&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2F5622B4-EDD5-4506-81F8-672474E0FC6E}&quot;/&gt;&lt;isInvalidForFieldText val=&quot;0&quot;/&gt;&lt;Image&gt;&lt;filename val=&quot;C:\Users\User\AppData\Local\Temp\CP849656916812Session\CPTrustFolder849656916812\PPTImport849666797468\data\asimages\{2F5622B4-EDD5-4506-81F8-672474E0FC6E}_36.png&quot;/&gt;&lt;left val=&quot;0&quot;/&gt;&lt;top val=&quot;295&quot;/&gt;&lt;width val=&quot;961&quot;/&gt;&lt;height val=&quot;150&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2007D74-CCE0-4D3A-B108-8EB6EB674BA6}&quot;/&gt;&lt;isInvalidForFieldText val=&quot;0&quot;/&gt;&lt;Image&gt;&lt;filename val=&quot;C:\Users\User\AppData\Local\Temp\CP849656916812Session\CPTrustFolder849656916812\PPTImport849666797468\data\asimages\{A2007D74-CCE0-4D3A-B108-8EB6EB674BA6}_36.png&quot;/&gt;&lt;left val=&quot;727&quot;/&gt;&lt;top val=&quot;687&quot;/&gt;&lt;width val=&quot;226&quot;/&gt;&lt;height val=&quot;45&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E34FB788-3DC9-4C97-89E6-8DCC35BF615E}&quot;/&gt;&lt;isInvalidForFieldText val=&quot;0&quot;/&gt;&lt;Image&gt;&lt;filename val=&quot;C:\Users\User\AppData\Local\Temp\CP849656916812Session\CPTrustFolder849656916812\PPTImport849666797468\data\asimages\{E34FB788-3DC9-4C97-89E6-8DCC35BF615E}_37.png&quot;/&gt;&lt;left val=&quot;0&quot;/&gt;&lt;top val=&quot;76&quot;/&gt;&lt;width val=&quot;961&quot;/&gt;&lt;height val=&quot;122&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5&quot;/&gt;&lt;lineCharCount val=&quot;45&quot;/&gt;&lt;lineCharCount val=&quot;1&quot;/&gt;&lt;lineCharCount val=&quot;74&quot;/&gt;&lt;lineCharCount val=&quot;15&quot;/&gt;&lt;lineCharCount val=&quot;66&quot;/&gt;&lt;lineCharCount val=&quot;7&quot;/&gt;&lt;lineCharCount val=&quot;69&quot;/&gt;&lt;/TableIndex&gt;&lt;/ShapeTextInfo&gt;"/>
  <p:tag name="HTML_SHAPEINFO" val="&lt;ThreeDShapeInfo&gt;&lt;uuid val=&quot;{B5B67A52-9176-4300-B292-D2AAB8DB1620}&quot;/&gt;&lt;isInvalidForFieldText val=&quot;0&quot;/&gt;&lt;Image&gt;&lt;filename val=&quot;C:\Users\User\AppData\Local\Temp\CP849656916812Session\CPTrustFolder849656916812\PPTImport849666797468\data\asimages\{B5B67A52-9176-4300-B292-D2AAB8DB1620}_37.png&quot;/&gt;&lt;left val=&quot;42&quot;/&gt;&lt;top val=&quot;212&quot;/&gt;&lt;width val=&quot;870&quot;/&gt;&lt;height val=&quot;415&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008C29B-E303-4046-995D-7D6911144631}&quot;/&gt;&lt;isInvalidForFieldText val=&quot;0&quot;/&gt;&lt;Image&gt;&lt;filename val=&quot;C:\Users\User\AppData\Local\Temp\CP849656916812Session\CPTrustFolder849656916812\PPTImport849666797468\data\asimages\{C008C29B-E303-4046-995D-7D6911144631}_37.png&quot;/&gt;&lt;left val=&quot;727&quot;/&gt;&lt;top val=&quot;687&quot;/&gt;&lt;width val=&quot;226&quot;/&gt;&lt;height val=&quot;45&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44A46B6D-22DC-4E2A-8136-AA60D9015768}&quot;/&gt;&lt;isInvalidForFieldText val=&quot;0&quot;/&gt;&lt;Image&gt;&lt;filename val=&quot;C:\Users\User\AppData\Local\Temp\CP849656916812Session\CPTrustFolder849656916812\PPTImport849666797468\data\asimages\{44A46B6D-22DC-4E2A-8136-AA60D9015768}_38.png&quot;/&gt;&lt;left val=&quot;0&quot;/&gt;&lt;top val=&quot;76&quot;/&gt;&lt;width val=&quot;961&quot;/&gt;&lt;height val=&quot;122&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1&quot;/&gt;&lt;lineCharCount val=&quot;65&quot;/&gt;&lt;lineCharCount val=&quot;37&quot;/&gt;&lt;/TableIndex&gt;&lt;/ShapeTextInfo&gt;"/>
  <p:tag name="HTML_SHAPEINFO" val="&lt;ThreeDShapeInfo&gt;&lt;uuid val=&quot;{F3BB509C-A836-4F78-91B1-AC0DAF29CF3C}&quot;/&gt;&lt;isInvalidForFieldText val=&quot;0&quot;/&gt;&lt;Image&gt;&lt;filename val=&quot;C:\Users\User\AppData\Local\Temp\CP849656916812Session\CPTrustFolder849656916812\PPTImport849666797468\data\asimages\{F3BB509C-A836-4F78-91B1-AC0DAF29CF3C}_38.png&quot;/&gt;&lt;left val=&quot;42&quot;/&gt;&lt;top val=&quot;212&quot;/&gt;&lt;width val=&quot;870&quot;/&gt;&lt;height val=&quot;415&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666C3A6-F9FC-4BD1-85FA-672A90C5DDD2}&quot;/&gt;&lt;isInvalidForFieldText val=&quot;0&quot;/&gt;&lt;Image&gt;&lt;filename val=&quot;C:\Users\User\AppData\Local\Temp\CP849656916812Session\CPTrustFolder849656916812\PPTImport849666797468\data\asimages\{8666C3A6-F9FC-4BD1-85FA-672A90C5DDD2}_38.png&quot;/&gt;&lt;left val=&quot;727&quot;/&gt;&lt;top val=&quot;687&quot;/&gt;&lt;width val=&quot;226&quot;/&gt;&lt;height val=&quot;45&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5E96E3E4-29EB-43C2-9B8E-54C0C8E44A72}&quot;/&gt;&lt;isInvalidForFieldText val=&quot;0&quot;/&gt;&lt;Image&gt;&lt;filename val=&quot;C:\Users\User\AppData\Local\Temp\CP849656916812Session\CPTrustFolder849656916812\PPTImport849666797468\data\asimages\{5E96E3E4-29EB-43C2-9B8E-54C0C8E44A72}_39.png&quot;/&gt;&lt;left val=&quot;0&quot;/&gt;&lt;top val=&quot;76&quot;/&gt;&lt;width val=&quot;961&quot;/&gt;&lt;height val=&quot;122&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35&quot;/&gt;&lt;/TableIndex&gt;&lt;/ShapeTextInfo&gt;"/>
  <p:tag name="PRESENTER_DUMMYTAG" val="&lt;DummyForForceWrite&gt;&lt;/DummyForForceWrite&gt;"/>
  <p:tag name="HTML_SHAPEINFO" val="&lt;ThreeDShapeInfo&gt;&lt;uuid val=&quot;{D7D4D985-F990-449E-80CA-CAEEC087240C}&quot;/&gt;&lt;isInvalidForFieldText val=&quot;0&quot;/&gt;&lt;Image&gt;&lt;filename val=&quot;C:\Users\User\AppData\Local\Temp\CP849656916812Session\CPTrustFolder849656916812\PPTImport849666797468\data\asimages\{D7D4D985-F990-449E-80CA-CAEEC087240C}_1.png&quot;/&gt;&lt;left val=&quot;71&quot;/&gt;&lt;top val=&quot;290&quot;/&gt;&lt;width val=&quot;817&quot;/&gt;&lt;height val=&quot;134&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8&quot;/&gt;&lt;lineCharCount val=&quot;19&quot;/&gt;&lt;lineCharCount val=&quot;23&quot;/&gt;&lt;lineCharCount val=&quot;23&quot;/&gt;&lt;lineCharCount val=&quot;23&quot;/&gt;&lt;lineCharCount val=&quot;17&quot;/&gt;&lt;/TableIndex&gt;&lt;/ShapeTextInfo&gt;"/>
  <p:tag name="HTML_SHAPEINFO" val="&lt;ThreeDShapeInfo&gt;&lt;uuid val=&quot;{3AE09EEE-E2C2-4124-8908-4B55045873F7}&quot;/&gt;&lt;isInvalidForFieldText val=&quot;0&quot;/&gt;&lt;Image&gt;&lt;filename val=&quot;C:\Users\User\AppData\Local\Temp\CP849656916812Session\CPTrustFolder849656916812\PPTImport849666797468\data\asimages\{3AE09EEE-E2C2-4124-8908-4B55045873F7}_39.png&quot;/&gt;&lt;left val=&quot;40&quot;/&gt;&lt;top val=&quot;211&quot;/&gt;&lt;width val=&quot;356&quot;/&gt;&lt;height val=&quot;416&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D84DDAB-EA7E-4CE7-A026-D7ECFF3CB42D}&quot;/&gt;&lt;isInvalidForFieldText val=&quot;0&quot;/&gt;&lt;Image&gt;&lt;filename val=&quot;C:\Users\User\AppData\Local\Temp\CP849656916812Session\CPTrustFolder849656916812\PPTImport849666797468\data\asimages\{0D84DDAB-EA7E-4CE7-A026-D7ECFF3CB42D}_39.png&quot;/&gt;&lt;left val=&quot;727&quot;/&gt;&lt;top val=&quot;687&quot;/&gt;&lt;width val=&quot;226&quot;/&gt;&lt;height val=&quot;45&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B585368E-38A4-4C2F-ABB0-463292F23A1A}&quot;/&gt;&lt;isInvalidForFieldText val=&quot;0&quot;/&gt;&lt;Image&gt;&lt;filename val=&quot;C:\Users\User\AppData\Local\Temp\CP849656916812Session\CPTrustFolder849656916812\PPTImport849666797468\data\asimages\{B585368E-38A4-4C2F-ABB0-463292F23A1A}_40.png&quot;/&gt;&lt;left val=&quot;0&quot;/&gt;&lt;top val=&quot;76&quot;/&gt;&lt;width val=&quot;961&quot;/&gt;&lt;height val=&quot;122&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0&quot;/&gt;&lt;lineCharCount val=&quot;62&quot;/&gt;&lt;lineCharCount val=&quot;53&quot;/&gt;&lt;lineCharCount val=&quot;70&quot;/&gt;&lt;lineCharCount val=&quot;30&quot;/&gt;&lt;lineCharCount val=&quot;44&quot;/&gt;&lt;lineCharCount val=&quot;44&quot;/&gt;&lt;lineCharCount val=&quot;62&quot;/&gt;&lt;lineCharCount val=&quot;48&quot;/&gt;&lt;/TableIndex&gt;&lt;/ShapeTextInfo&gt;"/>
  <p:tag name="HTML_SHAPEINFO" val="&lt;ThreeDShapeInfo&gt;&lt;uuid val=&quot;{8EB1FB2F-CB83-42D9-90C5-B4C9AB8162FA}&quot;/&gt;&lt;isInvalidForFieldText val=&quot;0&quot;/&gt;&lt;Image&gt;&lt;filename val=&quot;C:\Users\User\AppData\Local\Temp\CP849656916812Session\CPTrustFolder849656916812\PPTImport849666797468\data\asimages\{8EB1FB2F-CB83-42D9-90C5-B4C9AB8162FA}_40.png&quot;/&gt;&lt;left val=&quot;42&quot;/&gt;&lt;top val=&quot;212&quot;/&gt;&lt;width val=&quot;870&quot;/&gt;&lt;height val=&quot;415&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74D0C69-78AA-4803-88BB-FECB990B116D}&quot;/&gt;&lt;isInvalidForFieldText val=&quot;0&quot;/&gt;&lt;Image&gt;&lt;filename val=&quot;C:\Users\User\AppData\Local\Temp\CP849656916812Session\CPTrustFolder849656916812\PPTImport849666797468\data\asimages\{674D0C69-78AA-4803-88BB-FECB990B116D}_40.png&quot;/&gt;&lt;left val=&quot;727&quot;/&gt;&lt;top val=&quot;687&quot;/&gt;&lt;width val=&quot;226&quot;/&gt;&lt;height val=&quot;45&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7BB737FB-9839-4828-A665-30758BD23040}&quot;/&gt;&lt;isInvalidForFieldText val=&quot;0&quot;/&gt;&lt;Image&gt;&lt;filename val=&quot;C:\Users\User\AppData\Local\Temp\CP849656916812Session\CPTrustFolder849656916812\PPTImport849666797468\data\asimages\{7BB737FB-9839-4828-A665-30758BD23040}_41.png&quot;/&gt;&lt;left val=&quot;0&quot;/&gt;&lt;top val=&quot;278&quot;/&gt;&lt;width val=&quot;961&quot;/&gt;&lt;height val=&quot;202&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016482A-729E-4703-A746-29280D7A8C99}&quot;/&gt;&lt;isInvalidForFieldText val=&quot;0&quot;/&gt;&lt;Image&gt;&lt;filename val=&quot;C:\Users\User\AppData\Local\Temp\CP849656916812Session\CPTrustFolder849656916812\PPTImport849666797468\data\asimages\{7016482A-729E-4703-A746-29280D7A8C99}_41.png&quot;/&gt;&lt;left val=&quot;727&quot;/&gt;&lt;top val=&quot;687&quot;/&gt;&lt;width val=&quot;226&quot;/&gt;&lt;height val=&quot;4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633AAF58-5A78-40EC-9D26-93BA977C21C7}&quot;/&gt;&lt;isInvalidForFieldText val=&quot;0&quot;/&gt;&lt;Image&gt;&lt;filename val=&quot;C:\Users\User\AppData\Local\Temp\CP849656916812Session\CPTrustFolder849656916812\PPTImport849666797468\data\asimages\{633AAF58-5A78-40EC-9D26-93BA977C21C7}_1.png&quot;/&gt;&lt;left val=&quot;71&quot;/&gt;&lt;top val=&quot;491&quot;/&gt;&lt;width val=&quot;249&quot;/&gt;&lt;height val=&quot;9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DUMMYTAG" val="&lt;DummyForForceWrite&gt;&lt;/DummyForForceWrite&gt;"/>
  <p:tag name="HTML_SHAPEINFO" val="&lt;ThreeDShapeInfo&gt;&lt;uuid val=&quot;{AE323824-6EE6-49EA-AB9A-CCE90EEB06AF}&quot;/&gt;&lt;isInvalidForFieldText val=&quot;0&quot;/&gt;&lt;Image&gt;&lt;filename val=&quot;C:\Users\User\AppData\Local\Temp\CP849656916812Session\CPTrustFolder849656916812\PPTImport849666797468\data\asimages\{AE323824-6EE6-49EA-AB9A-CCE90EEB06AF}_1.png&quot;/&gt;&lt;left val=&quot;639&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89405348-9B92-4A11-8103-E170A5B1A749}&quot;/&gt;&lt;isInvalidForFieldText val=&quot;0&quot;/&gt;&lt;Image&gt;&lt;filename val=&quot;C:\Users\User\AppData\Local\Temp\CP849656916812Session\CPTrustFolder849656916812\PPTImport849666797468\data\asimages\{89405348-9B92-4A11-8103-E170A5B1A749}_2.png&quot;/&gt;&lt;left val=&quot;0&quot;/&gt;&lt;top val=&quot;76&quot;/&gt;&lt;width val=&quot;961&quot;/&gt;&lt;height val=&quot;12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2&quot;/&gt;&lt;lineCharCount val=&quot;57&quot;/&gt;&lt;lineCharCount val=&quot;50&quot;/&gt;&lt;lineCharCount val=&quot;65&quot;/&gt;&lt;lineCharCount val=&quot;29&quot;/&gt;&lt;lineCharCount val=&quot;63&quot;/&gt;&lt;lineCharCount val=&quot;25&quot;/&gt;&lt;lineCharCount val=&quot;69&quot;/&gt;&lt;lineCharCount val=&quot;7&quot;/&gt;&lt;lineCharCount val=&quot;69&quot;/&gt;&lt;lineCharCount val=&quot;29&quot;/&gt;&lt;/TableIndex&gt;&lt;/ShapeTextInfo&gt;"/>
  <p:tag name="HTML_SHAPEINFO" val="&lt;ThreeDShapeInfo&gt;&lt;uuid val=&quot;{51CB15B6-5A7C-466B-A64F-404AEF61E01E}&quot;/&gt;&lt;isInvalidForFieldText val=&quot;0&quot;/&gt;&lt;Image&gt;&lt;filename val=&quot;C:\Users\User\AppData\Local\Temp\CP849656916812Session\CPTrustFolder849656916812\PPTImport849666797468\data\asimages\{51CB15B6-5A7C-466B-A64F-404AEF61E01E}_2.png&quot;/&gt;&lt;left val=&quot;42&quot;/&gt;&lt;top val=&quot;212&quot;/&gt;&lt;width val=&quot;870&quot;/&gt;&lt;height val=&quot;41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8E7805D-3847-40E3-9878-E402A9F382D9}&quot;/&gt;&lt;isInvalidForFieldText val=&quot;0&quot;/&gt;&lt;Image&gt;&lt;filename val=&quot;C:\Users\User\AppData\Local\Temp\CP849656916812Session\CPTrustFolder849656916812\PPTImport849666797468\data\asimages\{28E7805D-3847-40E3-9878-E402A9F382D9}_2.png&quot;/&gt;&lt;left val=&quot;727&quot;/&gt;&lt;top val=&quot;687&quot;/&gt;&lt;width val=&quot;226&quot;/&gt;&lt;height val=&quot;4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608B870-C71F-46CD-85BF-54C3FA5CF49D}&quot;/&gt;&lt;isInvalidForFieldText val=&quot;0&quot;/&gt;&lt;Image&gt;&lt;filename val=&quot;C:\Users\User\AppData\Local\Temp\CP849656916812Session\CPTrustFolder849656916812\PPTImport849666797468\data\asimages\{B608B870-C71F-46CD-85BF-54C3FA5CF49D}_3.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7&quot;/&gt;&lt;lineCharCount val=&quot;49&quot;/&gt;&lt;lineCharCount val=&quot;61&quot;/&gt;&lt;lineCharCount val=&quot;23&quot;/&gt;&lt;lineCharCount val=&quot;62&quot;/&gt;&lt;lineCharCount val=&quot;6&quot;/&gt;&lt;lineCharCount val=&quot;54&quot;/&gt;&lt;lineCharCount val=&quot;48&quot;/&gt;&lt;/TableIndex&gt;&lt;/ShapeTextInfo&gt;"/>
  <p:tag name="HTML_SHAPEINFO" val="&lt;ThreeDShapeInfo&gt;&lt;uuid val=&quot;{34D6CBE1-BFA5-4A17-9C36-1BBFA1F6AB02}&quot;/&gt;&lt;isInvalidForFieldText val=&quot;0&quot;/&gt;&lt;Image&gt;&lt;filename val=&quot;C:\Users\User\AppData\Local\Temp\CP849656916812Session\CPTrustFolder849656916812\PPTImport849666797468\data\asimages\{34D6CBE1-BFA5-4A17-9C36-1BBFA1F6AB02}_3.png&quot;/&gt;&lt;left val=&quot;40&quot;/&gt;&lt;top val=&quot;211&quot;/&gt;&lt;width val=&quot;871&quot;/&gt;&lt;height val=&quot;416&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344040A-32BB-47C4-BDA0-1AE9F6DE9430}&quot;/&gt;&lt;isInvalidForFieldText val=&quot;0&quot;/&gt;&lt;Image&gt;&lt;filename val=&quot;C:\Users\User\AppData\Local\Temp\CP849656916812Session\CPTrustFolder849656916812\PPTImport849666797468\data\asimages\{8344040A-32BB-47C4-BDA0-1AE9F6DE9430}_3.png&quot;/&gt;&lt;left val=&quot;727&quot;/&gt;&lt;top val=&quot;687&quot;/&gt;&lt;width val=&quot;226&quot;/&gt;&lt;height val=&quot;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CC6EE72E-10F5-4750-A803-48B46868F8D6}&quot;/&gt;&lt;isInvalidForFieldText val=&quot;0&quot;/&gt;&lt;Image&gt;&lt;filename val=&quot;C:\Users\User\AppData\Local\Temp\CP849656916812Session\CPTrustFolder849656916812\PPTImport849666797468\data\asimages\{CC6EE72E-10F5-4750-A803-48B46868F8D6}_4.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EF79F81-F23F-4732-9B4B-A539A1E8379D}&quot;/&gt;&lt;isInvalidForFieldText val=&quot;0&quot;/&gt;&lt;Image&gt;&lt;filename val=&quot;C:\Users\User\AppData\Local\Temp\CP849656916812Session\CPTrustFolder849656916812\PPTImport849666797468\data\asimages\{EEF79F81-F23F-4732-9B4B-A539A1E8379D}_4.png&quot;/&gt;&lt;left val=&quot;47&quot;/&gt;&lt;top val=&quot;215&quot;/&gt;&lt;width val=&quot;865&quot;/&gt;&lt;height val=&quot;41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86552C4-F918-4014-828C-C05D1368E164}&quot;/&gt;&lt;isInvalidForFieldText val=&quot;0&quot;/&gt;&lt;Image&gt;&lt;filename val=&quot;C:\Users\User\AppData\Local\Temp\CP849656916812Session\CPTrustFolder849656916812\PPTImport849666797468\data\asimages\{586552C4-F918-4014-828C-C05D1368E164}_4.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0&quot;/&gt;&lt;lineCharCount val=&quot;17&quot;/&gt;&lt;lineCharCount val=&quot;61&quot;/&gt;&lt;lineCharCount val=&quot;62&quot;/&gt;&lt;lineCharCount val=&quot;61&quot;/&gt;&lt;lineCharCount val=&quot;63&quot;/&gt;&lt;lineCharCount val=&quot;60&quot;/&gt;&lt;/TableIndex&gt;&lt;/ShapeTextInfo&gt;"/>
  <p:tag name="HTML_SHAPEINFO" val="&lt;ThreeDShapeInfo&gt;&lt;uuid val=&quot;{C3712EC6-F7C3-4048-83B3-B10DE99CEBEB}&quot;/&gt;&lt;isInvalidForFieldText val=&quot;0&quot;/&gt;&lt;Image&gt;&lt;filename val=&quot;C:\Users\User\AppData\Local\Temp\CP849656916812Session\CPTrustFolder849656916812\PPTImport849666797468\data\asimages\{C3712EC6-F7C3-4048-83B3-B10DE99CEBEB}_4.png&quot;/&gt;&lt;left val=&quot;40&quot;/&gt;&lt;top val=&quot;211&quot;/&gt;&lt;width val=&quot;882&quot;/&gt;&lt;height val=&quot;289&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F4D5B7E4-4746-4AAC-BA6B-89E0D72F31DB}&quot;/&gt;&lt;isInvalidForFieldText val=&quot;0&quot;/&gt;&lt;Image&gt;&lt;filename val=&quot;C:\Users\User\AppData\Local\Temp\CP849656916812Session\CPTrustFolder849656916812\PPTImport849666797468\data\asimages\{F4D5B7E4-4746-4AAC-BA6B-89E0D72F31DB}_5.png&quot;/&gt;&lt;left val=&quot;0&quot;/&gt;&lt;top val=&quot;295&quot;/&gt;&lt;width val=&quot;961&quot;/&gt;&lt;height val=&quot;150&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EDBF493-0D26-4BC8-9671-C76ACA0A0D99}&quot;/&gt;&lt;isInvalidForFieldText val=&quot;0&quot;/&gt;&lt;Image&gt;&lt;filename val=&quot;C:\Users\User\AppData\Local\Temp\CP849656916812Session\CPTrustFolder849656916812\PPTImport849666797468\data\asimages\{0EDBF493-0D26-4BC8-9671-C76ACA0A0D99}_5.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D12E34C-66EA-42BE-BCCD-8801E7C6B18D}&quot;/&gt;&lt;isInvalidForFieldText val=&quot;0&quot;/&gt;&lt;Image&gt;&lt;filename val=&quot;C:\Users\User\AppData\Local\Temp\CP849656916812Session\CPTrustFolder849656916812\PPTImport849666797468\data\asimages\{BD12E34C-66EA-42BE-BCCD-8801E7C6B18D}_6.png&quot;/&gt;&lt;left val=&quot;0&quot;/&gt;&lt;top val=&quot;77&quot;/&gt;&lt;width val=&quot;961&quot;/&gt;&lt;height val=&quot;120&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1&quot;/&gt;&lt;lineCharCount val=&quot;69&quot;/&gt;&lt;lineCharCount val=&quot;67&quot;/&gt;&lt;lineCharCount val=&quot;37&quot;/&gt;&lt;/TableIndex&gt;&lt;/ShapeTextInfo&gt;"/>
  <p:tag name="HTML_SHAPEINFO" val="&lt;ThreeDShapeInfo&gt;&lt;uuid val=&quot;{845B6C26-1171-4195-9DDB-518BE3A046A0}&quot;/&gt;&lt;isInvalidForFieldText val=&quot;0&quot;/&gt;&lt;Image&gt;&lt;filename val=&quot;C:\Users\User\AppData\Local\Temp\CP849656916812Session\CPTrustFolder849656916812\PPTImport849666797468\data\asimages\{845B6C26-1171-4195-9DDB-518BE3A046A0}_6.png&quot;/&gt;&lt;left val=&quot;42&quot;/&gt;&lt;top val=&quot;212&quot;/&gt;&lt;width val=&quot;870&quot;/&gt;&lt;height val=&quot;41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86AB1B4-A5A0-4261-9660-A5634E4F5247}&quot;/&gt;&lt;isInvalidForFieldText val=&quot;0&quot;/&gt;&lt;Image&gt;&lt;filename val=&quot;C:\Users\User\AppData\Local\Temp\CP849656916812Session\CPTrustFolder849656916812\PPTImport849666797468\data\asimages\{D86AB1B4-A5A0-4261-9660-A5634E4F5247}_6.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68FF8B9B-12FB-419A-8C01-707504D7F9DF}&quot;/&gt;&lt;isInvalidForFieldText val=&quot;0&quot;/&gt;&lt;Image&gt;&lt;filename val=&quot;C:\Users\User\AppData\Local\Temp\CP849656916812Session\CPTrustFolder849656916812\PPTImport849666797468\data\asimages\{68FF8B9B-12FB-419A-8C01-707504D7F9DF}_7.png&quot;/&gt;&lt;left val=&quot;0&quot;/&gt;&lt;top val=&quot;77&quot;/&gt;&lt;width val=&quot;961&quot;/&gt;&lt;height val=&quot;12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7&quot;/&gt;&lt;lineCharCount val=&quot;21&quot;/&gt;&lt;lineCharCount val=&quot;1&quot;/&gt;&lt;lineCharCount val=&quot;71&quot;/&gt;&lt;lineCharCount val=&quot;19&quot;/&gt;&lt;lineCharCount val=&quot;1&quot;/&gt;&lt;lineCharCount val=&quot;66&quot;/&gt;&lt;lineCharCount val=&quot;1&quot;/&gt;&lt;lineCharCount val=&quot;36&quot;/&gt;&lt;lineCharCount val=&quot;1&quot;/&gt;&lt;lineCharCount val=&quot;1&quot;/&gt;&lt;/TableIndex&gt;&lt;/ShapeTextInfo&gt;"/>
  <p:tag name="HTML_SHAPEINFO" val="&lt;ThreeDShapeInfo&gt;&lt;uuid val=&quot;{E434943C-5FE5-4658-B542-6CCE132F2BBC}&quot;/&gt;&lt;isInvalidForFieldText val=&quot;0&quot;/&gt;&lt;Image&gt;&lt;filename val=&quot;C:\Users\User\AppData\Local\Temp\CP849656916812Session\CPTrustFolder849656916812\PPTImport849666797468\data\asimages\{E434943C-5FE5-4658-B542-6CCE132F2BBC}_7.png&quot;/&gt;&lt;left val=&quot;42&quot;/&gt;&lt;top val=&quot;212&quot;/&gt;&lt;width val=&quot;870&quot;/&gt;&lt;height val=&quot;41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696F5E0-3C8A-4E91-8BBD-F754F5AF4D19}&quot;/&gt;&lt;isInvalidForFieldText val=&quot;0&quot;/&gt;&lt;Image&gt;&lt;filename val=&quot;C:\Users\User\AppData\Local\Temp\CP849656916812Session\CPTrustFolder849656916812\PPTImport849666797468\data\asimages\{A696F5E0-3C8A-4E91-8BBD-F754F5AF4D19}_7.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6AFC0569-30DE-448B-88F5-2D0C21820F24}&quot;/&gt;&lt;isInvalidForFieldText val=&quot;0&quot;/&gt;&lt;Image&gt;&lt;filename val=&quot;C:\Users\User\AppData\Local\Temp\CP849656916812Session\CPTrustFolder849656916812\PPTImport849666797468\data\asimages\{6AFC0569-30DE-448B-88F5-2D0C21820F24}_8.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4&quot;/&gt;&lt;lineCharCount val=&quot;66&quot;/&gt;&lt;lineCharCount val=&quot;38&quot;/&gt;&lt;/TableIndex&gt;&lt;/ShapeTextInfo&gt;"/>
  <p:tag name="HTML_SHAPEINFO" val="&lt;ThreeDShapeInfo&gt;&lt;uuid val=&quot;{04ED96DC-F7F7-4C8E-BCC3-35205624C9F8}&quot;/&gt;&lt;isInvalidForFieldText val=&quot;0&quot;/&gt;&lt;Image&gt;&lt;filename val=&quot;C:\Users\User\AppData\Local\Temp\CP849656916812Session\CPTrustFolder849656916812\PPTImport849666797468\data\asimages\{04ED96DC-F7F7-4C8E-BCC3-35205624C9F8}_8.png&quot;/&gt;&lt;left val=&quot;42&quot;/&gt;&lt;top val=&quot;212&quot;/&gt;&lt;width val=&quot;870&quot;/&gt;&lt;height val=&quot;41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058133F-995A-4942-95B3-53D20F525A9B}&quot;/&gt;&lt;isInvalidForFieldText val=&quot;0&quot;/&gt;&lt;Image&gt;&lt;filename val=&quot;C:\Users\User\AppData\Local\Temp\CP849656916812Session\CPTrustFolder849656916812\PPTImport849666797468\data\asimages\{B058133F-995A-4942-95B3-53D20F525A9B}_8.png&quot;/&gt;&lt;left val=&quot;727&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3&quot;/&gt;&lt;lineCharCount val=&quot;23&quot;/&gt;&lt;lineCharCount val=&quot;15&quot;/&gt;&lt;/TableIndex&gt;&lt;/ShapeTextInfo&gt;"/>
  <p:tag name="HTML_SHAPEINFO" val="&lt;ThreeDShapeInfo&gt;&lt;uuid val=&quot;{4D9B7063-1260-4EF5-B923-64160AE28930}&quot;/&gt;&lt;isInvalidForFieldText val=&quot;0&quot;/&gt;&lt;Image&gt;&lt;filename val=&quot;C:\Users\User\AppData\Local\Temp\CP849656916812Session\CPTrustFolder849656916812\PPTImport849666797468\data\asimages\{4D9B7063-1260-4EF5-B923-64160AE28930}_8.png&quot;/&gt;&lt;left val=&quot;44&quot;/&gt;&lt;top val=&quot;377&quot;/&gt;&lt;width val=&quot;486&quot;/&gt;&lt;height val=&quot;17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7&quot;/&gt;&lt;lineCharCount val=&quot;21&quot;/&gt;&lt;lineCharCount val=&quot;16&quot;/&gt;&lt;lineCharCount val=&quot;26&quot;/&gt;&lt;lineCharCount val=&quot;28&quot;/&gt;&lt;/TableIndex&gt;&lt;/ShapeTextInfo&gt;"/>
  <p:tag name="HTML_SHAPEINFO" val="&lt;ThreeDShapeInfo&gt;&lt;uuid val=&quot;{C07D302C-C266-430F-8D8A-04B097387E56}&quot;/&gt;&lt;isInvalidForFieldText val=&quot;0&quot;/&gt;&lt;Image&gt;&lt;filename val=&quot;C:\Users\User\AppData\Local\Temp\CP849656916812Session\CPTrustFolder849656916812\PPTImport849666797468\data\asimages\{C07D302C-C266-430F-8D8A-04B097387E56}_8.png&quot;/&gt;&lt;left val=&quot;475&quot;/&gt;&lt;top val=&quot;377&quot;/&gt;&lt;width val=&quot;399&quot;/&gt;&lt;height val=&quot;199&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687AC994-B10B-41C6-8DC7-4A91C2E2CF0A}&quot;/&gt;&lt;isInvalidForFieldText val=&quot;0&quot;/&gt;&lt;Image&gt;&lt;filename val=&quot;C:\Users\User\AppData\Local\Temp\CP849656916812Session\CPTrustFolder849656916812\PPTImport849666797468\data\asimages\{687AC994-B10B-41C6-8DC7-4A91C2E2CF0A}_9.png&quot;/&gt;&lt;left val=&quot;0&quot;/&gt;&lt;top val=&quot;295&quot;/&gt;&lt;width val=&quot;961&quot;/&gt;&lt;height val=&quot;150&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5CDD4AA-7EFA-4202-81E2-A3F40C3E42EF}&quot;/&gt;&lt;isInvalidForFieldText val=&quot;0&quot;/&gt;&lt;Image&gt;&lt;filename val=&quot;C:\Users\User\AppData\Local\Temp\CP849656916812Session\CPTrustFolder849656916812\PPTImport849666797468\data\asimages\{55CDD4AA-7EFA-4202-81E2-A3F40C3E42EF}_9.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483F48AF-2B86-4CDD-B711-853F49A80560}&quot;/&gt;&lt;isInvalidForFieldText val=&quot;0&quot;/&gt;&lt;Image&gt;&lt;filename val=&quot;C:\Users\User\AppData\Local\Temp\CP849656916812Session\CPTrustFolder849656916812\PPTImport849666797468\data\asimages\{483F48AF-2B86-4CDD-B711-853F49A80560}_10.png&quot;/&gt;&lt;left val=&quot;0&quot;/&gt;&lt;top val=&quot;76&quot;/&gt;&lt;width val=&quot;961&quot;/&gt;&lt;height val=&quot;121&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3&quot;/&gt;&lt;lineCharCount val=&quot;1&quot;/&gt;&lt;lineCharCount val=&quot;70&quot;/&gt;&lt;lineCharCount val=&quot;18&quot;/&gt;&lt;lineCharCount val=&quot;67&quot;/&gt;&lt;lineCharCount val=&quot;71&quot;/&gt;&lt;lineCharCount val=&quot;25&quot;/&gt;&lt;lineCharCount val=&quot;69&quot;/&gt;&lt;lineCharCount val=&quot;71&quot;/&gt;&lt;lineCharCount val=&quot;61&quot;/&gt;&lt;lineCharCount val=&quot;73&quot;/&gt;&lt;lineCharCount val=&quot;19&quot;/&gt;&lt;lineCharCount val=&quot;77&quot;/&gt;&lt;/TableIndex&gt;&lt;/ShapeTextInfo&gt;"/>
  <p:tag name="HTML_SHAPEINFO" val="&lt;ThreeDShapeInfo&gt;&lt;uuid val=&quot;{702EBBBA-CDE2-445D-824D-0E912CFB1C2D}&quot;/&gt;&lt;isInvalidForFieldText val=&quot;0&quot;/&gt;&lt;Image&gt;&lt;filename val=&quot;C:\Users\User\AppData\Local\Temp\CP849656916812Session\CPTrustFolder849656916812\PPTImport849666797468\data\asimages\{702EBBBA-CDE2-445D-824D-0E912CFB1C2D}_10.png&quot;/&gt;&lt;left val=&quot;42&quot;/&gt;&lt;top val=&quot;212&quot;/&gt;&lt;width val=&quot;876&quot;/&gt;&lt;height val=&quot;456&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DE1FDF8-1483-4574-8689-DD3119CFD92F}&quot;/&gt;&lt;isInvalidForFieldText val=&quot;0&quot;/&gt;&lt;Image&gt;&lt;filename val=&quot;C:\Users\User\AppData\Local\Temp\CP849656916812Session\CPTrustFolder849656916812\PPTImport849666797468\data\asimages\{5DE1FDF8-1483-4574-8689-DD3119CFD92F}_10.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E569FD0B-63F8-49BD-89D1-0186D0EB5FFE}&quot;/&gt;&lt;isInvalidForFieldText val=&quot;0&quot;/&gt;&lt;Image&gt;&lt;filename val=&quot;C:\Users\User\AppData\Local\Temp\CP849656916812Session\CPTrustFolder849656916812\PPTImport849666797468\data\asimages\{E569FD0B-63F8-49BD-89D1-0186D0EB5FFE}_11.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9&quot;/&gt;&lt;lineCharCount val=&quot;26&quot;/&gt;&lt;lineCharCount val=&quot;1&quot;/&gt;&lt;lineCharCount val=&quot;70&quot;/&gt;&lt;lineCharCount val=&quot;58&quot;/&gt;&lt;lineCharCount val=&quot;69&quot;/&gt;&lt;lineCharCount val=&quot;27&quot;/&gt;&lt;lineCharCount val=&quot;69&quot;/&gt;&lt;lineCharCount val=&quot;74&quot;/&gt;&lt;/TableIndex&gt;&lt;/ShapeTextInfo&gt;"/>
  <p:tag name="HTML_SHAPEINFO" val="&lt;ThreeDShapeInfo&gt;&lt;uuid val=&quot;{53448DA9-8ACF-405F-9B31-99B74A17A8F9}&quot;/&gt;&lt;isInvalidForFieldText val=&quot;0&quot;/&gt;&lt;Image&gt;&lt;filename val=&quot;C:\Users\User\AppData\Local\Temp\CP849656916812Session\CPTrustFolder849656916812\PPTImport849666797468\data\asimages\{53448DA9-8ACF-405F-9B31-99B74A17A8F9}_11.png&quot;/&gt;&lt;left val=&quot;42&quot;/&gt;&lt;top val=&quot;212&quot;/&gt;&lt;width val=&quot;870&quot;/&gt;&lt;height val=&quot;41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D430D5D-9974-47E8-97FA-D84F5894D5D7}&quot;/&gt;&lt;isInvalidForFieldText val=&quot;0&quot;/&gt;&lt;Image&gt;&lt;filename val=&quot;C:\Users\User\AppData\Local\Temp\CP849656916812Session\CPTrustFolder849656916812\PPTImport849666797468\data\asimages\{7D430D5D-9974-47E8-97FA-D84F5894D5D7}_11.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8&quot;/&gt;&lt;lineCharCount val=&quot;73&quot;/&gt;&lt;lineCharCount val=&quot;69&quot;/&gt;&lt;lineCharCount val=&quot;19&quot;/&gt;&lt;/TableIndex&gt;&lt;/ShapeTextInfo&gt;"/>
  <p:tag name="HTML_SHAPEINFO" val="&lt;ThreeDShapeInfo&gt;&lt;uuid val=&quot;{B43716B7-BF8F-46BB-82AA-E49BA050B81F}&quot;/&gt;&lt;isInvalidForFieldText val=&quot;0&quot;/&gt;&lt;Image&gt;&lt;filename val=&quot;C:\Users\User\AppData\Local\Temp\CP849656916812Session\CPTrustFolder849656916812\PPTImport849666797468\data\asimages\{B43716B7-BF8F-46BB-82AA-E49BA050B81F}_11.png&quot;/&gt;&lt;left val=&quot;40&quot;/&gt;&lt;top val=&quot;527&quot;/&gt;&lt;width val=&quot;871&quot;/&gt;&lt;height val=&quot;14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85418473-5047-4776-9AA8-623AF87C3BB4}&quot;/&gt;&lt;isInvalidForFieldText val=&quot;0&quot;/&gt;&lt;Image&gt;&lt;filename val=&quot;C:\Users\User\AppData\Local\Temp\CP849656916812Session\CPTrustFolder849656916812\PPTImport849666797468\data\asimages\{85418473-5047-4776-9AA8-623AF87C3BB4}_12.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9&quot;/&gt;&lt;lineCharCount val=&quot;1&quot;/&gt;&lt;/TableIndex&gt;&lt;/ShapeTextInfo&gt;"/>
  <p:tag name="HTML_SHAPEINFO" val="&lt;ThreeDShapeInfo&gt;&lt;uuid val=&quot;{52D8DC96-0B16-4A18-A547-FE0A659261B9}&quot;/&gt;&lt;isInvalidForFieldText val=&quot;0&quot;/&gt;&lt;Image&gt;&lt;filename val=&quot;C:\Users\User\AppData\Local\Temp\CP849656916812Session\CPTrustFolder849656916812\PPTImport849666797468\data\asimages\{52D8DC96-0B16-4A18-A547-FE0A659261B9}_12.png&quot;/&gt;&lt;left val=&quot;42&quot;/&gt;&lt;top val=&quot;212&quot;/&gt;&lt;width val=&quot;870&quot;/&gt;&lt;height val=&quot;41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EA964D3-A0A3-4629-97D7-9BFBE7C5AB0C}&quot;/&gt;&lt;isInvalidForFieldText val=&quot;0&quot;/&gt;&lt;Image&gt;&lt;filename val=&quot;C:\Users\User\AppData\Local\Temp\CP849656916812Session\CPTrustFolder849656916812\PPTImport849666797468\data\asimages\{BEA964D3-A0A3-4629-97D7-9BFBE7C5AB0C}_12.png&quot;/&gt;&lt;left val=&quot;727&quot;/&gt;&lt;top val=&quot;687&quot;/&gt;&lt;width val=&quot;226&quot;/&gt;&lt;height val=&quot;4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TableIndex row=&quot;1&quot; col=&quot;2&quot;&gt;&lt;linesCount val=&quot;1&quot;/&gt;&lt;lineCharCount val=&quot;11&quot;/&gt;&lt;/TableIndex&gt;&lt;TableIndex row=&quot;2&quot; col=&quot;1&quot;&gt;&lt;linesCount val=&quot;1&quot;/&gt;&lt;lineCharCount val=&quot;1&quot;/&gt;&lt;/TableIndex&gt;&lt;TableIndex row=&quot;2&quot; col=&quot;2&quot;&gt;&lt;linesCount val=&quot;1&quot;/&gt;&lt;lineCharCount val=&quot;64&quot;/&gt;&lt;/TableIndex&gt;&lt;TableIndex row=&quot;3&quot; col=&quot;1&quot;&gt;&lt;linesCount val=&quot;1&quot;/&gt;&lt;lineCharCount val=&quot;2&quot;/&gt;&lt;/TableIndex&gt;&lt;TableIndex row=&quot;3&quot; col=&quot;2&quot;&gt;&lt;linesCount val=&quot;2&quot;/&gt;&lt;lineCharCount val=&quot;94&quot;/&gt;&lt;lineCharCount val=&quot;26&quot;/&gt;&lt;/TableIndex&gt;&lt;TableIndex row=&quot;4&quot; col=&quot;1&quot;&gt;&lt;linesCount val=&quot;1&quot;/&gt;&lt;lineCharCount val=&quot;1&quot;/&gt;&lt;/TableIndex&gt;&lt;TableIndex row=&quot;4&quot; col=&quot;2&quot;&gt;&lt;linesCount val=&quot;2&quot;/&gt;&lt;lineCharCount val=&quot;87&quot;/&gt;&lt;lineCharCount val=&quot;7&quot;/&gt;&lt;/TableIndex&gt;&lt;TableIndex row=&quot;5&quot; col=&quot;1&quot;&gt;&lt;linesCount val=&quot;1&quot;/&gt;&lt;lineCharCount val=&quot;1&quot;/&gt;&lt;/TableIndex&gt;&lt;TableIndex row=&quot;5&quot; col=&quot;2&quot;&gt;&lt;linesCount val=&quot;1&quot;/&gt;&lt;lineCharCount val=&quot;76&quot;/&gt;&lt;/TableIndex&gt;&lt;TableIndex row=&quot;6&quot; col=&quot;1&quot;&gt;&lt;linesCount val=&quot;1&quot;/&gt;&lt;lineCharCount val=&quot;1&quot;/&gt;&lt;/TableIndex&gt;&lt;TableIndex row=&quot;6&quot; col=&quot;2&quot;&gt;&lt;linesCount val=&quot;2&quot;/&gt;&lt;lineCharCount val=&quot;92&quot;/&gt;&lt;lineCharCount val=&quot;72&quot;/&gt;&lt;/TableIndex&gt;&lt;/ShapeTextInfo&gt;"/>
  <p:tag name="PRESENTER_SHAPEINFO" val="&lt;ThreeDShapeInfo&gt;&lt;uuid val=&quot;{658EE3C8-AF98-4882-B427-D1FC19E46185}&quot;/&gt;&lt;isInvalidForFieldText val=&quot;0&quot;/&gt;&lt;Image&gt;&lt;filename val=&quot;C:\Users\User\AppData\Local\Temp\CP849656916812Session\CPTrustFolder849656916812\PPTImport849666797468\data\asimages\{658EE3C8-AF98-4882-B427-D1FC19E46185}_12.png&quot;/&gt;&lt;left val=&quot;41&quot;/&gt;&lt;top val=&quot;299&quot;/&gt;&lt;width val=&quot;879&quot;/&gt;&lt;height val=&quot;3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FCF53113-5F61-47E4-B9E2-CDC847D51A73}&quot;/&gt;&lt;isInvalidForFieldText val=&quot;0&quot;/&gt;&lt;Image&gt;&lt;filename val=&quot;C:\Users\User\AppData\Local\Temp\CP849656916812Session\CPTrustFolder849656916812\PPTImport849666797468\data\asimages\{FCF53113-5F61-47E4-B9E2-CDC847D51A73}_13.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9&quot;/&gt;&lt;lineCharCount val=&quot;62&quot;/&gt;&lt;lineCharCount val=&quot;56&quot;/&gt;&lt;lineCharCount val=&quot;1&quot;/&gt;&lt;lineCharCount val=&quot;68&quot;/&gt;&lt;lineCharCount val=&quot;44&quot;/&gt;&lt;lineCharCount val=&quot;1&quot;/&gt;&lt;lineCharCount val=&quot;74&quot;/&gt;&lt;lineCharCount val=&quot;12&quot;/&gt;&lt;lineCharCount val=&quot;1&quot;/&gt;&lt;lineCharCount val=&quot;1&quot;/&gt;&lt;lineCharCount val=&quot;1&quot;/&gt;&lt;lineCharCount val=&quot;1&quot;/&gt;&lt;lineCharCount val=&quot;1&quot;/&gt;&lt;/TableIndex&gt;&lt;/ShapeTextInfo&gt;"/>
  <p:tag name="HTML_SHAPEINFO" val="&lt;ThreeDShapeInfo&gt;&lt;uuid val=&quot;{18CB5823-2753-457F-A84D-961EED2D4830}&quot;/&gt;&lt;isInvalidForFieldText val=&quot;0&quot;/&gt;&lt;Image&gt;&lt;filename val=&quot;C:\Users\User\AppData\Local\Temp\CP849656916812Session\CPTrustFolder849656916812\PPTImport849666797468\data\asimages\{18CB5823-2753-457F-A84D-961EED2D4830}_13.png&quot;/&gt;&lt;left val=&quot;42&quot;/&gt;&lt;top val=&quot;212&quot;/&gt;&lt;width val=&quot;870&quot;/&gt;&lt;height val=&quot;41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842617E-3FA6-4BFB-9DAA-9052CA922D99}&quot;/&gt;&lt;isInvalidForFieldText val=&quot;0&quot;/&gt;&lt;Image&gt;&lt;filename val=&quot;C:\Users\User\AppData\Local\Temp\CP849656916812Session\CPTrustFolder849656916812\PPTImport849666797468\data\asimages\{F842617E-3FA6-4BFB-9DAA-9052CA922D99}_13.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BCBC58BD-8384-4EF3-B960-D08EC2B7BAF5}&quot;/&gt;&lt;isInvalidForFieldText val=&quot;0&quot;/&gt;&lt;Image&gt;&lt;filename val=&quot;C:\Users\User\AppData\Local\Temp\CP849656916812Session\CPTrustFolder849656916812\PPTImport849666797468\data\asimages\{BCBC58BD-8384-4EF3-B960-D08EC2B7BAF5}_14.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72&quot;/&gt;&lt;lineCharCount val=&quot;27&quot;/&gt;&lt;lineCharCount val=&quot;72&quot;/&gt;&lt;lineCharCount val=&quot;26&quot;/&gt;&lt;lineCharCount val=&quot;69&quot;/&gt;&lt;lineCharCount val=&quot;73&quot;/&gt;&lt;lineCharCount val=&quot;69&quot;/&gt;&lt;lineCharCount val=&quot;22&quot;/&gt;&lt;/TableIndex&gt;&lt;/ShapeTextInfo&gt;"/>
  <p:tag name="HTML_SHAPEINFO" val="&lt;ThreeDShapeInfo&gt;&lt;uuid val=&quot;{B93C4E16-A0DD-4A2A-AA1A-50DEAE25A062}&quot;/&gt;&lt;isInvalidForFieldText val=&quot;0&quot;/&gt;&lt;Image&gt;&lt;filename val=&quot;C:\Users\User\AppData\Local\Temp\CP849656916812Session\CPTrustFolder849656916812\PPTImport849666797468\data\asimages\{B93C4E16-A0DD-4A2A-AA1A-50DEAE25A062}_14.png&quot;/&gt;&lt;left val=&quot;42&quot;/&gt;&lt;top val=&quot;212&quot;/&gt;&lt;width val=&quot;870&quot;/&gt;&lt;height val=&quot;41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16EA506-E283-44E0-A2F0-2DB745D5D43F}&quot;/&gt;&lt;isInvalidForFieldText val=&quot;0&quot;/&gt;&lt;Image&gt;&lt;filename val=&quot;C:\Users\User\AppData\Local\Temp\CP849656916812Session\CPTrustFolder849656916812\PPTImport849666797468\data\asimages\{E16EA506-E283-44E0-A2F0-2DB745D5D43F}_14.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6&quot;/&gt;&lt;lineCharCount val=&quot;85&quot;/&gt;&lt;lineCharCount val=&quot;22&quot;/&gt;&lt;/TableIndex&gt;&lt;/ShapeTextInfo&gt;"/>
  <p:tag name="HTML_SHAPEINFO" val="&lt;ThreeDShapeInfo&gt;&lt;uuid val=&quot;{122C3AB2-BFB0-47F4-9C70-187C2196F313}&quot;/&gt;&lt;isInvalidForFieldText val=&quot;0&quot;/&gt;&lt;Image&gt;&lt;filename val=&quot;C:\Users\User\AppData\Local\Temp\CP849656916812Session\CPTrustFolder849656916812\PPTImport849666797468\data\asimages\{122C3AB2-BFB0-47F4-9C70-187C2196F313}_14.png&quot;/&gt;&lt;left val=&quot;40&quot;/&gt;&lt;top val=&quot;544&quot;/&gt;&lt;width val=&quot;914&quot;/&gt;&lt;height val=&quot;113&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F3DA0E49-5854-498E-A854-CE88A48E3BEA}&quot;/&gt;&lt;isInvalidForFieldText val=&quot;0&quot;/&gt;&lt;Image&gt;&lt;filename val=&quot;C:\Users\User\AppData\Local\Temp\CP849656916812Session\CPTrustFolder849656916812\PPTImport849666797468\data\asimages\{F3DA0E49-5854-498E-A854-CE88A48E3BEA}_15.png&quot;/&gt;&lt;left val=&quot;0&quot;/&gt;&lt;top val=&quot;76&quot;/&gt;&lt;width val=&quot;961&quot;/&gt;&lt;height val=&quot;12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8&quot;/&gt;&lt;lineCharCount val=&quot;72&quot;/&gt;&lt;lineCharCount val=&quot;61&quot;/&gt;&lt;lineCharCount val=&quot;1&quot;/&gt;&lt;lineCharCount val=&quot;66&quot;/&gt;&lt;lineCharCount val=&quot;61&quot;/&gt;&lt;lineCharCount val=&quot;1&quot;/&gt;&lt;lineCharCount val=&quot;1&quot;/&gt;&lt;/TableIndex&gt;&lt;/ShapeTextInfo&gt;"/>
  <p:tag name="HTML_SHAPEINFO" val="&lt;ThreeDShapeInfo&gt;&lt;uuid val=&quot;{8ECD2E45-AF3A-44AA-BA76-2FFA488F3A21}&quot;/&gt;&lt;isInvalidForFieldText val=&quot;0&quot;/&gt;&lt;Image&gt;&lt;filename val=&quot;C:\Users\User\AppData\Local\Temp\CP849656916812Session\CPTrustFolder849656916812\PPTImport849666797468\data\asimages\{8ECD2E45-AF3A-44AA-BA76-2FFA488F3A21}_15.png&quot;/&gt;&lt;left val=&quot;42&quot;/&gt;&lt;top val=&quot;212&quot;/&gt;&lt;width val=&quot;870&quot;/&gt;&lt;height val=&quot;41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C4E34D8-6645-43D6-ABA3-12F3A31B9D83}&quot;/&gt;&lt;isInvalidForFieldText val=&quot;0&quot;/&gt;&lt;Image&gt;&lt;filename val=&quot;C:\Users\User\AppData\Local\Temp\CP849656916812Session\CPTrustFolder849656916812\PPTImport849666797468\data\asimages\{4C4E34D8-6645-43D6-ABA3-12F3A31B9D83}_15.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C83C4702-6D62-4362-88AA-F25C5C573632}&quot;/&gt;&lt;isInvalidForFieldText val=&quot;0&quot;/&gt;&lt;Image&gt;&lt;filename val=&quot;C:\Users\User\AppData\Local\Temp\CP849656916812Session\CPTrustFolder849656916812\PPTImport849666797468\data\asimages\{C83C4702-6D62-4362-88AA-F25C5C573632}_16.png&quot;/&gt;&lt;left val=&quot;0&quot;/&gt;&lt;top val=&quot;295&quot;/&gt;&lt;width val=&quot;961&quot;/&gt;&lt;height val=&quot;150&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F434994-CDAF-4AF7-95C4-CEAEBEFDB771}&quot;/&gt;&lt;isInvalidForFieldText val=&quot;0&quot;/&gt;&lt;Image&gt;&lt;filename val=&quot;C:\Users\User\AppData\Local\Temp\CP849656916812Session\CPTrustFolder849656916812\PPTImport849666797468\data\asimages\{FF434994-CDAF-4AF7-95C4-CEAEBEFDB771}_16.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FCB60F41-36C1-48C7-AB01-E42C01CB552F}&quot;/&gt;&lt;isInvalidForFieldText val=&quot;0&quot;/&gt;&lt;Image&gt;&lt;filename val=&quot;C:\Users\User\AppData\Local\Temp\CP849656916812Session\CPTrustFolder849656916812\PPTImport849666797468\data\asimages\{FCB60F41-36C1-48C7-AB01-E42C01CB552F}_17.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AAD9F016-490A-47B7-B088-F626370E1C3B}&quot;/&gt;&lt;isInvalidForFieldText val=&quot;0&quot;/&gt;&lt;Image&gt;&lt;filename val=&quot;C:\Users\User\AppData\Local\Temp\CP849656916812Session\CPTrustFolder849656916812\PPTImport849666797468\data\asimages\{AAD9F016-490A-47B7-B088-F626370E1C3B}_17.png&quot;/&gt;&lt;left val=&quot;42&quot;/&gt;&lt;top val=&quot;212&quot;/&gt;&lt;width val=&quot;870&quot;/&gt;&lt;height val=&quot;41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DDE6FAF-F26A-4D2E-BEF0-A732EF4398DE}&quot;/&gt;&lt;isInvalidForFieldText val=&quot;0&quot;/&gt;&lt;Image&gt;&lt;filename val=&quot;C:\Users\User\AppData\Local\Temp\CP849656916812Session\CPTrustFolder849656916812\PPTImport849666797468\data\asimages\{9DDE6FAF-F26A-4D2E-BEF0-A732EF4398DE}_17.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7&quot;/&gt;&lt;/TableIndex&gt;&lt;/ShapeTextInfo&gt;"/>
  <p:tag name="HTML_SHAPEINFO" val="&lt;ThreeDShapeInfo&gt;&lt;uuid val=&quot;{158011B5-8962-4BD2-BDAE-0FC16FF0B670}&quot;/&gt;&lt;isInvalidForFieldText val=&quot;0&quot;/&gt;&lt;Image&gt;&lt;filename val=&quot;C:\Users\User\AppData\Local\Temp\CP849656916812Session\CPTrustFolder849656916812\PPTImport849666797468\data\asimages\{158011B5-8962-4BD2-BDAE-0FC16FF0B670}_17.png&quot;/&gt;&lt;left val=&quot;42&quot;/&gt;&lt;top val=&quot;426&quot;/&gt;&lt;width val=&quot;852&quot;/&gt;&lt;height val=&quot;86&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564FF40A-20EF-442E-ABAE-14162D232BEC}&quot;/&gt;&lt;isInvalidForFieldText val=&quot;0&quot;/&gt;&lt;Image&gt;&lt;filename val=&quot;C:\Users\User\AppData\Local\Temp\CP849656916812Session\CPTrustFolder849656916812\PPTImport849666797468\data\asimages\{564FF40A-20EF-442E-ABAE-14162D232BEC}_18.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C3BBF40-FB77-4370-AB18-7A6A9F84CEB8}&quot;/&gt;&lt;isInvalidForFieldText val=&quot;0&quot;/&gt;&lt;Image&gt;&lt;filename val=&quot;C:\Users\User\AppData\Local\Temp\CP849656916812Session\CPTrustFolder849656916812\PPTImport849666797468\data\asimages\{CC3BBF40-FB77-4370-AB18-7A6A9F84CEB8}_18.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5&quot;/&gt;&lt;lineCharCount val=&quot;69&quot;/&gt;&lt;lineCharCount val=&quot;23&quot;/&gt;&lt;/TableIndex&gt;&lt;/ShapeTextInfo&gt;"/>
  <p:tag name="HTML_SHAPEINFO" val="&lt;ThreeDShapeInfo&gt;&lt;uuid val=&quot;{B8521BE9-8936-4B9D-B686-56325CD84A24}&quot;/&gt;&lt;isInvalidForFieldText val=&quot;0&quot;/&gt;&lt;Image&gt;&lt;filename val=&quot;C:\Users\User\AppData\Local\Temp\CP849656916812Session\CPTrustFolder849656916812\PPTImport849666797468\data\asimages\{B8521BE9-8936-4B9D-B686-56325CD84A24}_18.png&quot;/&gt;&lt;left val=&quot;32&quot;/&gt;&lt;top val=&quot;206&quot;/&gt;&lt;width val=&quot;875&quot;/&gt;&lt;height val=&quot;19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AEE735A7-CCA7-4A46-8D62-92CC445D4811}&quot;/&gt;&lt;isInvalidForFieldText val=&quot;0&quot;/&gt;&lt;Image&gt;&lt;filename val=&quot;C:\Users\User\AppData\Local\Temp\CP849656916812Session\CPTrustFolder849656916812\PPTImport849666797468\data\asimages\{AEE735A7-CCA7-4A46-8D62-92CC445D4811}_19.png&quot;/&gt;&lt;left val=&quot;0&quot;/&gt;&lt;top val=&quot;76&quot;/&gt;&lt;width val=&quot;961&quot;/&gt;&lt;height val=&quot;12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8&quot;/&gt;&lt;lineCharCount val=&quot;1&quot;/&gt;&lt;lineCharCount val=&quot;60&quot;/&gt;&lt;lineCharCount val=&quot;45&quot;/&gt;&lt;lineCharCount val=&quot;73&quot;/&gt;&lt;lineCharCount val=&quot;55&quot;/&gt;&lt;lineCharCount val=&quot;51&quot;/&gt;&lt;/TableIndex&gt;&lt;/ShapeTextInfo&gt;"/>
  <p:tag name="HTML_SHAPEINFO" val="&lt;ThreeDShapeInfo&gt;&lt;uuid val=&quot;{DA28DF3D-B391-4441-AC75-49FD3116D5C0}&quot;/&gt;&lt;isInvalidForFieldText val=&quot;0&quot;/&gt;&lt;Image&gt;&lt;filename val=&quot;C:\Users\User\AppData\Local\Temp\CP849656916812Session\CPTrustFolder849656916812\PPTImport849666797468\data\asimages\{DA28DF3D-B391-4441-AC75-49FD3116D5C0}_19.png&quot;/&gt;&lt;left val=&quot;42&quot;/&gt;&lt;top val=&quot;212&quot;/&gt;&lt;width val=&quot;870&quot;/&gt;&lt;height val=&quot;41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96373FC-FBF5-4E48-8802-D6E3C8BE701B}&quot;/&gt;&lt;isInvalidForFieldText val=&quot;0&quot;/&gt;&lt;Image&gt;&lt;filename val=&quot;C:\Users\User\AppData\Local\Temp\CP849656916812Session\CPTrustFolder849656916812\PPTImport849666797468\data\asimages\{F96373FC-FBF5-4E48-8802-D6E3C8BE701B}_19.png&quot;/&gt;&lt;left val=&quot;727&quot;/&gt;&lt;top val=&quot;687&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5C7EDE30-891B-46AE-9004-09D4D9000EAA}&quot;/&gt;&lt;isInvalidForFieldText val=&quot;0&quot;/&gt;&lt;Image&gt;&lt;filename val=&quot;C:\Users\User\AppData\Local\Temp\CP849656916812Session\CPTrustFolder849656916812\PPTImport849666797468\data\asimages\{5C7EDE30-891B-46AE-9004-09D4D9000EAA}_20.png&quot;/&gt;&lt;left val=&quot;0&quot;/&gt;&lt;top val=&quot;76&quot;/&gt;&lt;width val=&quot;961&quot;/&gt;&lt;height val=&quot;12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66&quot;/&gt;&lt;lineCharCount val=&quot;12&quot;/&gt;&lt;lineCharCount val=&quot;1&quot;/&gt;&lt;lineCharCount val=&quot;50&quot;/&gt;&lt;/TableIndex&gt;&lt;/ShapeTextInfo&gt;"/>
  <p:tag name="HTML_SHAPEINFO" val="&lt;ThreeDShapeInfo&gt;&lt;uuid val=&quot;{9AA3A5BB-8FB3-4CBE-99BE-C53EB9259B8A}&quot;/&gt;&lt;isInvalidForFieldText val=&quot;0&quot;/&gt;&lt;Image&gt;&lt;filename val=&quot;C:\Users\User\AppData\Local\Temp\CP849656916812Session\CPTrustFolder849656916812\PPTImport849666797468\data\asimages\{9AA3A5BB-8FB3-4CBE-99BE-C53EB9259B8A}_20.png&quot;/&gt;&lt;left val=&quot;42&quot;/&gt;&lt;top val=&quot;212&quot;/&gt;&lt;width val=&quot;870&quot;/&gt;&lt;height val=&quot;41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37A5487-E9F5-48D0-8723-D5BA1C8B717A}&quot;/&gt;&lt;isInvalidForFieldText val=&quot;0&quot;/&gt;&lt;Image&gt;&lt;filename val=&quot;C:\Users\User\AppData\Local\Temp\CP849656916812Session\CPTrustFolder849656916812\PPTImport849666797468\data\asimages\{037A5487-E9F5-48D0-8723-D5BA1C8B717A}_20.png&quot;/&gt;&lt;left val=&quot;727&quot;/&gt;&lt;top val=&quot;687&quot;/&gt;&lt;width val=&quot;226&quot;/&gt;&lt;height val=&quot;4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E7D578A5-B7E4-4684-B103-E3FE62F0197A}&quot;/&gt;&lt;isInvalidForFieldText val=&quot;0&quot;/&gt;&lt;Image&gt;&lt;filename val=&quot;C:\Users\User\AppData\Local\Temp\CP849656916812Session\CPTrustFolder849656916812\PPTImport849666797468\data\asimages\{E7D578A5-B7E4-4684-B103-E3FE62F0197A}_21.png&quot;/&gt;&lt;left val=&quot;0&quot;/&gt;&lt;top val=&quot;76&quot;/&gt;&lt;width val=&quot;961&quot;/&gt;&lt;height val=&quot;12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5&quot;/&gt;&lt;lineCharCount val=&quot;66&quot;/&gt;&lt;lineCharCount val=&quot;11&quot;/&gt;&lt;/TableIndex&gt;&lt;/ShapeTextInfo&gt;"/>
  <p:tag name="HTML_SHAPEINFO" val="&lt;ThreeDShapeInfo&gt;&lt;uuid val=&quot;{0882A069-FA59-4E2D-9312-40BF8455C702}&quot;/&gt;&lt;isInvalidForFieldText val=&quot;0&quot;/&gt;&lt;Image&gt;&lt;filename val=&quot;C:\Users\User\AppData\Local\Temp\CP849656916812Session\CPTrustFolder849656916812\PPTImport849666797468\data\asimages\{0882A069-FA59-4E2D-9312-40BF8455C702}_21.png&quot;/&gt;&lt;left val=&quot;42&quot;/&gt;&lt;top val=&quot;212&quot;/&gt;&lt;width val=&quot;870&quot;/&gt;&lt;height val=&quot;41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2DC3CBF-85EB-48AE-9008-92903F5EB410}&quot;/&gt;&lt;isInvalidForFieldText val=&quot;0&quot;/&gt;&lt;Image&gt;&lt;filename val=&quot;C:\Users\User\AppData\Local\Temp\CP849656916812Session\CPTrustFolder849656916812\PPTImport849666797468\data\asimages\{12DC3CBF-85EB-48AE-9008-92903F5EB410}_21.png&quot;/&gt;&lt;left val=&quot;727&quot;/&gt;&lt;top val=&quot;687&quot;/&gt;&lt;width val=&quot;226&quot;/&gt;&lt;height val=&quot;4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97C1B01A-8A16-4C82-BAE9-47F958CE537B}&quot;/&gt;&lt;isInvalidForFieldText val=&quot;0&quot;/&gt;&lt;Image&gt;&lt;filename val=&quot;C:\Users\User\AppData\Local\Temp\CP849656916812Session\CPTrustFolder849656916812\PPTImport849666797468\data\asimages\{97C1B01A-8A16-4C82-BAE9-47F958CE537B}_21.png&quot;/&gt;&lt;left val=&quot;42&quot;/&gt;&lt;top val=&quot;494&quot;/&gt;&lt;width val=&quot;856&quot;/&gt;&lt;height val=&quot;57&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1D2343CA-02A2-4D70-956A-18607D115DAE}&quot;/&gt;&lt;isInvalidForFieldText val=&quot;0&quot;/&gt;&lt;Image&gt;&lt;filename val=&quot;C:\Users\User\AppData\Local\Temp\CP849656916812Session\CPTrustFolder849656916812\PPTImport849666797468\data\asimages\{1D2343CA-02A2-4D70-956A-18607D115DAE}_22.png&quot;/&gt;&lt;left val=&quot;0&quot;/&gt;&lt;top val=&quot;76&quot;/&gt;&lt;width val=&quot;961&quot;/&gt;&lt;height val=&quot;122&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0EDDACAC-E08A-4BEF-86B1-E6810AAB9A7F}&quot;/&gt;&lt;isInvalidForFieldText val=&quot;0&quot;/&gt;&lt;Image&gt;&lt;filename val=&quot;C:\Users\User\AppData\Local\Temp\CP849656916812Session\CPTrustFolder849656916812\PPTImport849666797468\data\asimages\{0EDDACAC-E08A-4BEF-86B1-E6810AAB9A7F}_22.png&quot;/&gt;&lt;left val=&quot;42&quot;/&gt;&lt;top val=&quot;212&quot;/&gt;&lt;width val=&quot;870&quot;/&gt;&lt;height val=&quot;41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0F86925-877B-4B40-9118-9DBDC4BA9CBB}&quot;/&gt;&lt;isInvalidForFieldText val=&quot;0&quot;/&gt;&lt;Image&gt;&lt;filename val=&quot;C:\Users\User\AppData\Local\Temp\CP849656916812Session\CPTrustFolder849656916812\PPTImport849666797468\data\asimages\{40F86925-877B-4B40-9118-9DBDC4BA9CBB}_22.png&quot;/&gt;&lt;left val=&quot;727&quot;/&gt;&lt;top val=&quot;687&quot;/&gt;&lt;width val=&quot;226&quot;/&gt;&lt;height val=&quot;4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9D6EAA96-BFE7-49DA-A064-2F2BDBFFE514}&quot;/&gt;&lt;isInvalidForFieldText val=&quot;0&quot;/&gt;&lt;Image&gt;&lt;filename val=&quot;C:\Users\User\AppData\Local\Temp\CP849656916812Session\CPTrustFolder849656916812\PPTImport849666797468\data\asimages\{9D6EAA96-BFE7-49DA-A064-2F2BDBFFE514}_22.png&quot;/&gt;&lt;left val=&quot;42&quot;/&gt;&lt;top val=&quot;401&quot;/&gt;&lt;width val=&quot;902&quot;/&gt;&lt;height val=&quot;57&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12EB4D66-E61A-42A6-A14A-A26EC2F0A2CF}&quot;/&gt;&lt;isInvalidForFieldText val=&quot;0&quot;/&gt;&lt;Image&gt;&lt;filename val=&quot;C:\Users\User\AppData\Local\Temp\CP849656916812Session\CPTrustFolder849656916812\PPTImport849666797468\data\asimages\{12EB4D66-E61A-42A6-A14A-A26EC2F0A2CF}_23.png&quot;/&gt;&lt;left val=&quot;0&quot;/&gt;&lt;top val=&quot;76&quot;/&gt;&lt;width val=&quot;961&quot;/&gt;&lt;height val=&quot;12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1&quot;/&gt;&lt;lineCharCount val=&quot;1&quot;/&gt;&lt;lineCharCount val=&quot;47&quot;/&gt;&lt;lineCharCount val=&quot;1&quot;/&gt;&lt;lineCharCount val=&quot;63&quot;/&gt;&lt;/TableIndex&gt;&lt;/ShapeTextInfo&gt;"/>
  <p:tag name="HTML_SHAPEINFO" val="&lt;ThreeDShapeInfo&gt;&lt;uuid val=&quot;{94087238-A7DA-45C4-A46F-6157319DB6C4}&quot;/&gt;&lt;isInvalidForFieldText val=&quot;0&quot;/&gt;&lt;Image&gt;&lt;filename val=&quot;C:\Users\User\AppData\Local\Temp\CP849656916812Session\CPTrustFolder849656916812\PPTImport849666797468\data\asimages\{94087238-A7DA-45C4-A46F-6157319DB6C4}_23.png&quot;/&gt;&lt;left val=&quot;42&quot;/&gt;&lt;top val=&quot;212&quot;/&gt;&lt;width val=&quot;870&quot;/&gt;&lt;height val=&quot;41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2C50892-AEE5-4634-B28A-2FC41D10C5A3}&quot;/&gt;&lt;isInvalidForFieldText val=&quot;0&quot;/&gt;&lt;Image&gt;&lt;filename val=&quot;C:\Users\User\AppData\Local\Temp\CP849656916812Session\CPTrustFolder849656916812\PPTImport849666797468\data\asimages\{A2C50892-AEE5-4634-B28A-2FC41D10C5A3}_23.png&quot;/&gt;&lt;left val=&quot;727&quot;/&gt;&lt;top val=&quot;687&quot;/&gt;&lt;width val=&quot;226&quot;/&gt;&lt;height val=&quot;4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9C74F62A-BC39-41B5-B6A6-654C687E7A93}&quot;/&gt;&lt;isInvalidForFieldText val=&quot;0&quot;/&gt;&lt;Image&gt;&lt;filename val=&quot;C:\Users\User\AppData\Local\Temp\CP849656916812Session\CPTrustFolder849656916812\PPTImport849666797468\data\asimages\{9C74F62A-BC39-41B5-B6A6-654C687E7A93}_24.png&quot;/&gt;&lt;left val=&quot;0&quot;/&gt;&lt;top val=&quot;76&quot;/&gt;&lt;width val=&quot;961&quot;/&gt;&lt;height val=&quot;122&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B214A0CF-6006-43A1-9DF6-A4B0159E5A87}&quot;/&gt;&lt;isInvalidForFieldText val=&quot;0&quot;/&gt;&lt;Image&gt;&lt;filename val=&quot;C:\Users\User\AppData\Local\Temp\CP849656916812Session\CPTrustFolder849656916812\PPTImport849666797468\data\asimages\{B214A0CF-6006-43A1-9DF6-A4B0159E5A87}_24.png&quot;/&gt;&lt;left val=&quot;42&quot;/&gt;&lt;top val=&quot;212&quot;/&gt;&lt;width val=&quot;870&quot;/&gt;&lt;height val=&quot;41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B1EEA05-9910-4570-BFFA-EE18835F37AC}&quot;/&gt;&lt;isInvalidForFieldText val=&quot;0&quot;/&gt;&lt;Image&gt;&lt;filename val=&quot;C:\Users\User\AppData\Local\Temp\CP849656916812Session\CPTrustFolder849656916812\PPTImport849666797468\data\asimages\{5B1EEA05-9910-4570-BFFA-EE18835F37AC}_24.png&quot;/&gt;&lt;left val=&quot;727&quot;/&gt;&lt;top val=&quot;687&quot;/&gt;&lt;width val=&quot;226&quot;/&gt;&lt;height val=&quot;4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59&quot;/&gt;&lt;/TableIndex&gt;&lt;/ShapeTextInfo&gt;"/>
  <p:tag name="HTML_SHAPEINFO" val="&lt;ThreeDShapeInfo&gt;&lt;uuid val=&quot;{72B9BC14-6B04-4CF4-B419-E76B0A8F6D21}&quot;/&gt;&lt;isInvalidForFieldText val=&quot;0&quot;/&gt;&lt;Image&gt;&lt;filename val=&quot;C:\Users\User\AppData\Local\Temp\CP849656916812Session\CPTrustFolder849656916812\PPTImport849666797468\data\asimages\{72B9BC14-6B04-4CF4-B419-E76B0A8F6D21}_24.png&quot;/&gt;&lt;left val=&quot;36&quot;/&gt;&lt;top val=&quot;441&quot;/&gt;&lt;width val=&quot;881&quot;/&gt;&lt;height val=&quot;196&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BD3BF1AD-145F-4E6F-9C80-410A69922F08}&quot;/&gt;&lt;isInvalidForFieldText val=&quot;0&quot;/&gt;&lt;Image&gt;&lt;filename val=&quot;C:\Users\User\AppData\Local\Temp\CP849656916812Session\CPTrustFolder849656916812\PPTImport849666797468\data\asimages\{BD3BF1AD-145F-4E6F-9C80-410A69922F08}_25.png&quot;/&gt;&lt;left val=&quot;0&quot;/&gt;&lt;top val=&quot;76&quot;/&gt;&lt;width val=&quot;961&quot;/&gt;&lt;height val=&quot;122&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F926EEAC-D4C8-495D-8F06-552657CA5B55}&quot;/&gt;&lt;isInvalidForFieldText val=&quot;0&quot;/&gt;&lt;Image&gt;&lt;filename val=&quot;C:\Users\User\AppData\Local\Temp\CP849656916812Session\CPTrustFolder849656916812\PPTImport849666797468\data\asimages\{F926EEAC-D4C8-495D-8F06-552657CA5B55}_25.png&quot;/&gt;&lt;left val=&quot;42&quot;/&gt;&lt;top val=&quot;212&quot;/&gt;&lt;width val=&quot;870&quot;/&gt;&lt;height val=&quot;41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AD9425F-DC7D-4644-9207-9EA5D2021096}&quot;/&gt;&lt;isInvalidForFieldText val=&quot;0&quot;/&gt;&lt;Image&gt;&lt;filename val=&quot;C:\Users\User\AppData\Local\Temp\CP849656916812Session\CPTrustFolder849656916812\PPTImport849666797468\data\asimages\{4AD9425F-DC7D-4644-9207-9EA5D2021096}_25.png&quot;/&gt;&lt;left val=&quot;727&quot;/&gt;&lt;top val=&quot;687&quot;/&gt;&lt;width val=&quot;226&quot;/&gt;&lt;height val=&quot;4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Theme417">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417" id="{2E9A4A04-F22F-4E53-8EB5-DD88E7A08C17}" vid="{30E21394-73EF-47C1-9645-A4FB353D98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4272BC-D953-48B5-B8F1-C1DB6FB05DF9}">
  <ds:schemaRefs>
    <ds:schemaRef ds:uri="http://schemas.microsoft.com/sharepoint/v3/contenttype/forms"/>
  </ds:schemaRefs>
</ds:datastoreItem>
</file>

<file path=customXml/itemProps2.xml><?xml version="1.0" encoding="utf-8"?>
<ds:datastoreItem xmlns:ds="http://schemas.openxmlformats.org/officeDocument/2006/customXml" ds:itemID="{1B362108-D2A4-4BC7-99C9-C8F041DF7297}">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33C50AD-1572-4793-B194-5F5ED4C1F1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Theme417</Template>
  <TotalTime>0</TotalTime>
  <Words>2078</Words>
  <Application>Microsoft Office PowerPoint</Application>
  <PresentationFormat>On-screen Show (4:3)</PresentationFormat>
  <Paragraphs>273</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Courier New</vt:lpstr>
      <vt:lpstr>Tahoma</vt:lpstr>
      <vt:lpstr>Times New Roman</vt:lpstr>
      <vt:lpstr>Wingdings</vt:lpstr>
      <vt:lpstr>Theme417</vt:lpstr>
      <vt:lpstr>Contaminants in Water Supply:  Camp Lejeune Presumptive Regulation</vt:lpstr>
      <vt:lpstr>Lesson Objectives</vt:lpstr>
      <vt:lpstr>References</vt:lpstr>
      <vt:lpstr>References</vt:lpstr>
      <vt:lpstr>Presumptive Regulation</vt:lpstr>
      <vt:lpstr>Background</vt:lpstr>
      <vt:lpstr>38 CFR 3.307(a)(7)</vt:lpstr>
      <vt:lpstr>38 CFR 3.309(f)</vt:lpstr>
      <vt:lpstr>Claim Processing</vt:lpstr>
      <vt:lpstr>ROJ Processing</vt:lpstr>
      <vt:lpstr>Centralized Processing</vt:lpstr>
      <vt:lpstr>Centralized Processing</vt:lpstr>
      <vt:lpstr>VHA SME Review</vt:lpstr>
      <vt:lpstr>VHA SME Review – Requirements</vt:lpstr>
      <vt:lpstr>VHA SME Review – 3.307(d)</vt:lpstr>
      <vt:lpstr>Presumptive Disabilities</vt:lpstr>
      <vt:lpstr>Genitourinary: Kidney Cancer</vt:lpstr>
      <vt:lpstr>Genitourinary: Kidney Cancer</vt:lpstr>
      <vt:lpstr>Genitourinary: Kidney Cancer</vt:lpstr>
      <vt:lpstr>Genitourinary: Kidney Cancer</vt:lpstr>
      <vt:lpstr>Genitourinary: Bladder Cancer</vt:lpstr>
      <vt:lpstr>Digestive: Liver Cancer</vt:lpstr>
      <vt:lpstr>Digestive: Liver Cancer</vt:lpstr>
      <vt:lpstr>Digestive: Liver Cancer</vt:lpstr>
      <vt:lpstr>Hemic: Adult Leukemia</vt:lpstr>
      <vt:lpstr>Hemic: Aplastic Anemia</vt:lpstr>
      <vt:lpstr>Hemic: Myelodysplastic Syndrome</vt:lpstr>
      <vt:lpstr>Lymphatic: Non-Hodgkin’s </vt:lpstr>
      <vt:lpstr>Lymphatic: Multiple Myeloma</vt:lpstr>
      <vt:lpstr>Neurological: Parkinson’s Disease</vt:lpstr>
      <vt:lpstr>Neurological: Parkinson’s Disease</vt:lpstr>
      <vt:lpstr>Effective Date:  March 14, 2017</vt:lpstr>
      <vt:lpstr>38 CFR 3.114: Liberalizing Law</vt:lpstr>
      <vt:lpstr>Scenario</vt:lpstr>
      <vt:lpstr>Answer</vt:lpstr>
      <vt:lpstr>Rating Requirements</vt:lpstr>
      <vt:lpstr>Rating Requirements</vt:lpstr>
      <vt:lpstr>Rating Requirements: Grants</vt:lpstr>
      <vt:lpstr>Rating Requirements: Denials</vt:lpstr>
      <vt:lpstr>Rating Requirements: Denials</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Contaminants in Water Supply: Camp Lejeune PowerPoint Presentation</dc:title>
  <dc:subject>RVSR, RQRS, DRO, Special Ops RVSR</dc:subject>
  <dc:creator/>
  <cp:keywords>camp lejeune, contaminated water, CLCW, water, presumptive, 3.309, 3.307, liver cancer, bladder cancer, kidney cancer, anemia, myelodyspastic syndrome, Parkinson's disease, adult leukemia, mutiple myeloma, Louisville</cp:keywords>
  <dc:description>This lesson exposes employees to the presumptive regulation regarding diseases associated with exposure to contaminants in the water supply at Camp Lejeune.</dc:description>
  <cp:lastModifiedBy/>
  <cp:revision>1</cp:revision>
  <dcterms:created xsi:type="dcterms:W3CDTF">2017-02-13T14:32:30Z</dcterms:created>
  <dcterms:modified xsi:type="dcterms:W3CDTF">2018-08-17T16:38:52Z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ContentTypeId">
    <vt:lpwstr>0x0101003DB869E3E810774AA7B17315F3F50FE5</vt:lpwstr>
  </property>
  <property fmtid="{D5CDD505-2E9C-101B-9397-08002B2CF9AE}" pid="5" name="Language">
    <vt:lpwstr>en</vt:lpwstr>
  </property>
  <property fmtid="{D5CDD505-2E9C-101B-9397-08002B2CF9AE}" pid="6" name="Type">
    <vt:lpwstr>Presentation</vt:lpwstr>
  </property>
</Properties>
</file>