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6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5" r:id="rId14"/>
    <p:sldId id="268" r:id="rId15"/>
    <p:sldId id="269" r:id="rId16"/>
    <p:sldId id="266" r:id="rId17"/>
    <p:sldId id="274" r:id="rId18"/>
    <p:sldId id="270" r:id="rId19"/>
    <p:sldId id="275" r:id="rId20"/>
    <p:sldId id="271" r:id="rId21"/>
    <p:sldId id="276" r:id="rId22"/>
    <p:sldId id="272" r:id="rId23"/>
    <p:sldId id="277" r:id="rId24"/>
    <p:sldId id="273" r:id="rId25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issa Jones" initials="MJ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1079" autoAdjust="0"/>
  </p:normalViewPr>
  <p:slideViewPr>
    <p:cSldViewPr snapToGrid="0">
      <p:cViewPr>
        <p:scale>
          <a:sx n="118" d="100"/>
          <a:sy n="118" d="100"/>
        </p:scale>
        <p:origin x="-31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06-Dec-16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411170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Training Staff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system/templates/selfservice/va_ka/portal.html?encodedHash=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system/templates/selfservice/va_ka/portal.html?encodedHash=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system/templates/selfservice/va_ka/portal.html?encodedHash=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system/templates/selfservice/va_k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system/templates/selfservice/va_ka/portal.html?encodedHash=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system/templates/selfservice/va_ka/portal.html?encodedHash=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Service Training Staff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4400" b="1" kern="0" dirty="0" smtClean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Fully Developed Claims (Compensation) - Refresher</a:t>
            </a:r>
            <a:endParaRPr lang="en-US" sz="4400" i="1" kern="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Manual Guidance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Manual was recently updated with the following key changes: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exclusion notification letter has been created in Letter Creator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Gulf War claims no longer require supplemental development.  The 526EZ is sufficient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M21-1, Part III, Subpart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, 3.B.5.b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applies to reconsiderations based on a previous FTR as long as the Veteran did not request the exam to be reordered during the original claim</a:t>
            </a:r>
          </a:p>
        </p:txBody>
      </p:sp>
    </p:spTree>
    <p:extLst>
      <p:ext uri="{BB962C8B-B14F-4D97-AF65-F5344CB8AC3E}">
        <p14:creationId xmlns:p14="http://schemas.microsoft.com/office/powerpoint/2010/main" val="1701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 Creator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474" y="1548752"/>
            <a:ext cx="4930718" cy="475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FDC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Writeout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Letter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template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found under the IPC drop down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Letter Creator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in the Veteran’s information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appropriate exclusion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</a:p>
        </p:txBody>
      </p:sp>
    </p:spTree>
    <p:extLst>
      <p:ext uri="{BB962C8B-B14F-4D97-AF65-F5344CB8AC3E}">
        <p14:creationId xmlns:p14="http://schemas.microsoft.com/office/powerpoint/2010/main" val="344900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FTR Exam Reconsideration - Effective Date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Veteran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files an original claim for a lower back condition 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7/13/2014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an exam but the Veteran does not show and an RVSR denies the claim.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comes in within a year and asks for reconsideration of his previous claim as he is now able to show for an exam.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shows for the second exam and an RVSR can grant the lower back condition.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evidence allows, the RVSR can grant the lower back condition effective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7/13/2013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1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732386" cy="426243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Veteran filed an original claim for PTSD on 7/31/2015 on VA Form 21-526EZ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Veteran was discharged on 12/21/1969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no medical evidence showing that PTSD did not exist prior to the date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reason to exclude this claim from the FDC program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RVSR granted PTSD at 50% effective 7/31/2015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50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1 (D1)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date should have been 7/31/2014, one year retroactive from DOC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 112-154 Section 506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(D1)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filed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bilateral hearing loss and tinnitus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3/30/2015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VA Form 21-526EZ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was discharged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7/29/1982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no medical evidence showing that bilateral hearing loss or tinnitus did not exist prior to the date of claim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reason to exclude this claim from the FDC program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RVSR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granted tinnitus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bilateral hearing loss at 0% effective 3/30/2015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(D1)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date should have been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3/30/2015, date of claim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 112-154 Section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506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applies to original claims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(S1)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filed a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 for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connection on 5/02/2016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VA Form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21-526EZ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Veteran checked box 25 on the VA Form 21-526EZ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claim was not excluded from the FDC program</a:t>
            </a:r>
          </a:p>
        </p:txBody>
      </p:sp>
    </p:spTree>
    <p:extLst>
      <p:ext uri="{BB962C8B-B14F-4D97-AF65-F5344CB8AC3E}">
        <p14:creationId xmlns:p14="http://schemas.microsoft.com/office/powerpoint/2010/main" val="15356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(S1)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claim should have been excluded from the FDC program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Fully Developed Claim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flash should have been removed and the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FDC Excluded – Claimant declined FDC processing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flash should have been added</a:t>
            </a:r>
          </a:p>
          <a:p>
            <a:pPr lvl="1"/>
            <a:r>
              <a:rPr lang="en-US" sz="32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M21-1 Part III, Subpart </a:t>
            </a:r>
            <a:r>
              <a:rPr lang="en-US" sz="3200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i</a:t>
            </a:r>
            <a:r>
              <a:rPr lang="en-US" sz="32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, 3.B.2.a, d, &amp; 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(B2)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filed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original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PTSD based on MST on 4/15/2016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VA Form 21-526EZ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submitted a completed VA Form 21-0781a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reason to exclude this claim from the FDC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1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review, the VSR developed for the STRs and personnel file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review, the VSR developed for stressor details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5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this training, the VSR will be able to: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rocess fully developed claims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exclude those claims that do not meet the criteria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correct effective date for a grant of benefits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any new manual guidance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common error trends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Trends – Error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(B2)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 should have been routed to the Women’s Veteran Coordinator and MST development completed</a:t>
            </a:r>
          </a:p>
          <a:p>
            <a:pPr lvl="1"/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M21-1, Part IV, Subpart ii, </a:t>
            </a:r>
            <a:r>
              <a:rPr lang="en-US" u="sng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1.D.5.e</a:t>
            </a:r>
            <a:endParaRPr lang="en-US" u="sng" dirty="0" smtClean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  <a:p>
            <a:pPr lvl="1"/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M21-1, Part III, Subpart </a:t>
            </a:r>
            <a:r>
              <a:rPr lang="en-US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i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, 3.B.3.e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for stressors should not have been done</a:t>
            </a:r>
          </a:p>
          <a:p>
            <a:pPr lvl="1"/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M21-1, Part III, Subpart </a:t>
            </a:r>
            <a:r>
              <a:rPr lang="en-US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i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, 3.B.3.d</a:t>
            </a:r>
            <a:endParaRPr lang="en-US" u="sng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developing we must include the appropriate FDC development auto text</a:t>
            </a:r>
          </a:p>
          <a:p>
            <a:pPr lvl="1"/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M21-1, Part III, Subpart </a:t>
            </a:r>
            <a:r>
              <a:rPr lang="en-US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i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, 3.B.3.g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4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 112-154, Honoring America’s Veterans and Caring for Camp Lejeune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CFR 3.156 New and Material Evidence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I, 1.B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Duty to Notify Under 38 U.S.C. 5102 and 5103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3.A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Information About the Fully Developed Claim (FDC)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3.B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Fully Developed Claims (FDCs)</a:t>
            </a:r>
          </a:p>
        </p:txBody>
      </p:sp>
    </p:spTree>
    <p:extLst>
      <p:ext uri="{BB962C8B-B14F-4D97-AF65-F5344CB8AC3E}">
        <p14:creationId xmlns:p14="http://schemas.microsoft.com/office/powerpoint/2010/main" val="38670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FDC Recap – Claim Forms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Claimants must complete and submit a VA Form 21-526EZ when filing for compensation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526EZ does not contain contentions, it is considered an incomplete application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526EZ is not signed, it is also considered an incomplete application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</a:t>
            </a:r>
            <a:r>
              <a:rPr lang="en-US" sz="20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M21-1, Part I. 1.B.1.e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instructions on processing incomplete applications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6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FDC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 – Exclusions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are common FDC exclusion reasons: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Veteran declines FDC processing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claim or appeal already pending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claim requires non-Federal development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claim requires a character of discharge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claim is a pre-discharge claim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Veteran submits additional evidence, an additional claim, or an NOD after his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Veteran fails to report for an exam and asks for it to be rescheduled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claim meets one of the exclusion criteria, we must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 systems and send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Veteran notification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8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FDC Recap –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5103 letters are not sent when a VA Form 21-526EZ has been received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development may still be needed to the Veteran or a third party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letter must be sent to the Veteran, the VSR should use the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Development Letter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4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FDC Recap – Development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undertake the following development without exclusion from the FDC program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relevant Federal records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Form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21-4142&amp;4142a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MTFs and Vet Centers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issue claims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telephone contact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developing, we must include the paragraph found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M21-1, Part III, Subpart I, 3.B.3.g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Revising FDC Exclusion Status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previously excluded the claim from the FDC program incorrectly or based on an outdated guidance, we should reinstate the claim into the FDC program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claim that was included under the FDC program based on outdated guidance but does not meet inclusion criteria under current guidance should remain in the FDC program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2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FDC Recap – Effective Dates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the effective date for FDC grants is: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 after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claim was filed between 08-06-13 and 08-05-15, a one year retro effective date can be established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original claim was included in the FDC program, we can still grant the one year retro effective date for: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timely appeal of that claim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timely request for reconsideration of that claim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CUE found on that claim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59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0000E5"/>
      </a:accent5>
      <a:accent6>
        <a:srgbClr val="2D2DB9"/>
      </a:accent6>
      <a:hlink>
        <a:srgbClr val="0000E5"/>
      </a:hlink>
      <a:folHlink>
        <a:srgbClr val="7F7F7F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E050F-F6DD-446A-BC54-722BE857956D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5549</TotalTime>
  <Words>1160</Words>
  <Application>Microsoft Office PowerPoint</Application>
  <PresentationFormat>Custom</PresentationFormat>
  <Paragraphs>115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Ppt0000000</vt:lpstr>
      <vt:lpstr>PowerPoint Presentation</vt:lpstr>
      <vt:lpstr>Objectives</vt:lpstr>
      <vt:lpstr>References</vt:lpstr>
      <vt:lpstr>FDC Recap – Claim Forms</vt:lpstr>
      <vt:lpstr>FDC Recap – Exclusions</vt:lpstr>
      <vt:lpstr>FDC Recap – Development</vt:lpstr>
      <vt:lpstr>FDC Recap – Development</vt:lpstr>
      <vt:lpstr>Revising FDC Exclusion Status</vt:lpstr>
      <vt:lpstr>FDC Recap – Effective Dates</vt:lpstr>
      <vt:lpstr>New Manual Guidance</vt:lpstr>
      <vt:lpstr>Letter Creator</vt:lpstr>
      <vt:lpstr>FTR Exam Reconsideration - Effective Date</vt:lpstr>
      <vt:lpstr>Error Trends – Error 1</vt:lpstr>
      <vt:lpstr>Error Trends – Error 1 (D1)</vt:lpstr>
      <vt:lpstr>Error Trends – Error 2 (D1)</vt:lpstr>
      <vt:lpstr>Error Trends – Error 2 (D1)</vt:lpstr>
      <vt:lpstr>Error Trends – Error 3 (S1)</vt:lpstr>
      <vt:lpstr>Error Trends – Error 3 (S1)</vt:lpstr>
      <vt:lpstr>Error Trends – Error 4 (B2)</vt:lpstr>
      <vt:lpstr>Error Trends – Error 4 (B2)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Fully Developed Claims (Compensation) - Refresher PowerPoint Presentation</dc:title>
  <dc:subject>VSR, Special Ops VSR, AQRS</dc:subject>
  <dc:creator>Department of Veterans Affairs, Veterans Benefits Administration, Compensation Service, STAFF</dc:creator>
  <cp:keywords>fully developed claims,FDC,526EZ,correct effective date,common error trends</cp:keywords>
  <dc:description>This lesson provides a refresher on the Fully Developed Claims Program and discusses national error trends.</dc:description>
  <cp:lastModifiedBy>Kathleen Poole</cp:lastModifiedBy>
  <cp:revision>407</cp:revision>
  <dcterms:created xsi:type="dcterms:W3CDTF">2014-04-30T02:32:11Z</dcterms:created>
  <dcterms:modified xsi:type="dcterms:W3CDTF">2016-12-06T15:17:51Z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