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5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7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1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2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1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5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6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7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8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1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0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1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28"/>
  </p:notesMasterIdLst>
  <p:handoutMasterIdLst>
    <p:handoutMasterId r:id="rId29"/>
  </p:handoutMasterIdLst>
  <p:sldIdLst>
    <p:sldId id="257" r:id="rId5"/>
    <p:sldId id="258" r:id="rId6"/>
    <p:sldId id="259" r:id="rId7"/>
    <p:sldId id="278" r:id="rId8"/>
    <p:sldId id="260" r:id="rId9"/>
    <p:sldId id="256" r:id="rId10"/>
    <p:sldId id="261" r:id="rId11"/>
    <p:sldId id="262" r:id="rId12"/>
    <p:sldId id="277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CHER, Luke, VBAVACO" initials="BLV" lastIdx="0" clrIdx="0">
    <p:extLst>
      <p:ext uri="{19B8F6BF-5375-455C-9EA6-DF929625EA0E}">
        <p15:presenceInfo xmlns:p15="http://schemas.microsoft.com/office/powerpoint/2012/main" userId="S::Luke.BELCHER@va.gov::033b7065-79c8-45fc-a421-74838f90ac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B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03" autoAdjust="0"/>
    <p:restoredTop sz="91079" autoAdjust="0"/>
  </p:normalViewPr>
  <p:slideViewPr>
    <p:cSldViewPr snapToGrid="0">
      <p:cViewPr varScale="1">
        <p:scale>
          <a:sx n="110" d="100"/>
          <a:sy n="110" d="100"/>
        </p:scale>
        <p:origin x="1212" y="108"/>
      </p:cViewPr>
      <p:guideLst>
        <p:guide orient="horz" pos="2160"/>
        <p:guide pos="28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baw.vba.va.gov/bl/21/index.htm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pss.vba.va.gov/mepss/" TargetMode="External"/><Relationship Id="rId4" Type="http://schemas.openxmlformats.org/officeDocument/2006/relationships/hyperlink" Target="http://vbaw.vba.va.gov/bl/21/rating/rat00.htm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Welcome to </a:t>
            </a:r>
            <a:r>
              <a:rPr lang="en-US" sz="1800" b="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Medical Electronic Performance Support System (E P S S) &amp; Body Systems</a:t>
            </a:r>
            <a:r>
              <a:rPr lang="en-US" sz="18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course. To advance each slide, click anywhere on the screen.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Introduction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– Screen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997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Content Layout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30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Navigation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258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Basic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14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Advanced 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194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Technical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44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– Send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075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 - About M E P S 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97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&amp; Search Screen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16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Upon completion of this lesson, you will be able to: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to access M E P S 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how to access the Help Menu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how to access the menu tabs at the top of the M E P S 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how to utilize the Search function box on the main menu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other reference tools to use when performing their job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Locate elements within the E P S S in a practical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6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Reference Tools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Intranet Rating Job Aids page (under Medical References)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C&amp;P Disability Exam Worksheets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Abbreviations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MedicineNet.com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PDR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008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Scavenger Hunt Exercise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83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2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800" b="0" kern="120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references for this course are listed on the screen. You may click any hyperlinked references for further details.</a:t>
            </a:r>
            <a:endParaRPr lang="en-US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Compensation Service Intranet Home Page</a:t>
            </a:r>
            <a:endParaRPr lang="en-US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Rating Job Aids</a:t>
            </a:r>
            <a:endParaRPr lang="en-US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Medical E P S S Site </a:t>
            </a:r>
            <a:endParaRPr lang="en-US" sz="1800" b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91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Medical E P S S?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information related to medical terminology and issues, using graphics and visual aids to illustrate various medical definitions and concepts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regarding the function of the body system and common conditions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obtain more information on specific diseases, body parts, and medical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0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this help me as a RVSR?</a:t>
            </a:r>
          </a:p>
          <a:p>
            <a:pPr algn="l"/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E P S S provides common medical abbreviations and descriptions of medical conditions, to assist when looking through the Veteran’s service treatment records.</a:t>
            </a:r>
          </a:p>
          <a:p>
            <a:pPr algn="l"/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provides special considerations to consider when rating a condition. </a:t>
            </a:r>
          </a:p>
          <a:p>
            <a:pPr algn="l"/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if the condition is presumptive under 3.307 or 3.309.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7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WARNING!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use M E P S S as a personal diagnostic tool 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 that to the medical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59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M E P S S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M E P S S 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http://epss.vba.va.gov/mepss/</a:t>
            </a:r>
          </a:p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Rating Job Aids webpage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05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Demonstration</a:t>
            </a:r>
            <a:b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Slides 9 through 19 only if no intranet connection is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75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Medical E P S S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ct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578644" indent="0">
              <a:buNone/>
              <a:defRPr/>
            </a:lvl5pPr>
          </a:lstStyle>
          <a:p>
            <a:pPr lvl="0"/>
            <a:r>
              <a:rPr lang="en-US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875699099"/>
      </p:ext>
    </p:extLst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ct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9322" indent="-144661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33983" indent="-144661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578644" indent="-144661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212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29"/>
            <a:ext cx="9144000" cy="1086867"/>
          </a:xfrm>
        </p:spPr>
        <p:txBody>
          <a:bodyPr anchor="t">
            <a:normAutofit/>
          </a:bodyPr>
          <a:lstStyle>
            <a:lvl1pPr algn="ctr"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214313" indent="-21431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974" indent="-21431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03635" indent="-21431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48296" indent="-214313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23305" indent="-144661"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Second level</a:t>
            </a:r>
          </a:p>
          <a:p>
            <a:pPr lvl="1"/>
            <a:r>
              <a:rPr lang="en-US"/>
              <a:t>Third level</a:t>
            </a:r>
          </a:p>
          <a:p>
            <a:pPr lvl="2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12484"/>
      </p:ext>
    </p:extLst>
  </p:cSld>
  <p:clrMapOvr>
    <a:masterClrMapping/>
  </p:clrMapOvr>
  <p:transition/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935431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6190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535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2862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0" y="457200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7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6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transition/>
  <p:hf hdr="0" ftr="0" dt="0"/>
  <p:txStyles>
    <p:titleStyle>
      <a:lvl1pPr algn="ctr" defTabSz="289322" rtl="0" eaLnBrk="1" latinLnBrk="0" hangingPunct="1">
        <a:spcBef>
          <a:spcPct val="0"/>
        </a:spcBef>
        <a:buNone/>
        <a:defRPr sz="1575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44661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89322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33983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578644" indent="0" algn="l" defTabSz="289322" rtl="0" eaLnBrk="1" latinLnBrk="0" hangingPunct="1">
        <a:spcBef>
          <a:spcPct val="20000"/>
        </a:spcBef>
        <a:buFont typeface="Arial" panose="020B0604020202020204" pitchFamily="34" charset="0"/>
        <a:buNone/>
        <a:defRPr sz="76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795635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6pPr>
      <a:lvl7pPr marL="940297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7pPr>
      <a:lvl8pPr marL="108495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8pPr>
      <a:lvl9pPr marL="1229618" indent="-72331" algn="l" defTabSz="289322" rtl="0" eaLnBrk="1" latinLnBrk="0" hangingPunct="1">
        <a:spcBef>
          <a:spcPct val="20000"/>
        </a:spcBef>
        <a:buFont typeface="Arial" panose="020B0604020202020204" pitchFamily="34" charset="0"/>
        <a:buChar char="•"/>
        <a:defRPr sz="6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1pPr>
      <a:lvl2pPr marL="144661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2pPr>
      <a:lvl3pPr marL="289322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3pPr>
      <a:lvl4pPr marL="433983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4pPr>
      <a:lvl5pPr marL="578644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5pPr>
      <a:lvl6pPr marL="723305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6pPr>
      <a:lvl7pPr marL="867966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7pPr>
      <a:lvl8pPr marL="1012627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8pPr>
      <a:lvl9pPr marL="1157288" algn="l" defTabSz="289322" rtl="0" eaLnBrk="1" latinLnBrk="0" hangingPunct="1">
        <a:defRPr sz="5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5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6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7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8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7" Type="http://schemas.openxmlformats.org/officeDocument/2006/relationships/image" Target="../media/image9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10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1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12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7" Type="http://schemas.openxmlformats.org/officeDocument/2006/relationships/image" Target="../media/image1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14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image" Target="../media/image15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hyperlink" Target="http://www.medicinenet.com/" TargetMode="Externa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hyperlink" Target="https://vbaw.vba.va.gov/bl/21/rating/Medical/MED_ABBS/A-d.htm" TargetMode="External"/><Relationship Id="rId5" Type="http://schemas.openxmlformats.org/officeDocument/2006/relationships/tags" Target="../tags/tag103.xml"/><Relationship Id="rId10" Type="http://schemas.openxmlformats.org/officeDocument/2006/relationships/hyperlink" Target="https://vbaw.vba.va.gov/bl/21/rating/rat00.htm" TargetMode="External"/><Relationship Id="rId4" Type="http://schemas.openxmlformats.org/officeDocument/2006/relationships/tags" Target="../tags/tag102.xml"/><Relationship Id="rId9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7" Type="http://schemas.openxmlformats.org/officeDocument/2006/relationships/image" Target="../media/image16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hyperlink" Target="http://epss.vba.va.gov/mepss" TargetMode="Externa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hyperlink" Target="http://vbaw.vba.va.gov/bl/21/rating/index.htm" TargetMode="External"/><Relationship Id="rId5" Type="http://schemas.openxmlformats.org/officeDocument/2006/relationships/tags" Target="../tags/tag26.xml"/><Relationship Id="rId10" Type="http://schemas.openxmlformats.org/officeDocument/2006/relationships/hyperlink" Target="https://vbaw.vba.va.gov/bl/21/index.htm" TargetMode="External"/><Relationship Id="rId4" Type="http://schemas.openxmlformats.org/officeDocument/2006/relationships/tags" Target="../tags/tag25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2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hyperlink" Target="http://epss.vba.va.gov/mepss" TargetMode="External"/><Relationship Id="rId5" Type="http://schemas.openxmlformats.org/officeDocument/2006/relationships/tags" Target="../tags/tag49.xml"/><Relationship Id="rId10" Type="http://schemas.openxmlformats.org/officeDocument/2006/relationships/image" Target="../media/image4.png"/><Relationship Id="rId4" Type="http://schemas.openxmlformats.org/officeDocument/2006/relationships/tags" Target="../tags/tag48.xml"/><Relationship Id="rId9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181355E-C8FB-4EBA-A40E-3AA86CDD7DC4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85800" y="2819399"/>
            <a:ext cx="7772400" cy="146552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kern="0">
                <a:solidFill>
                  <a:srgbClr val="1F4B7D"/>
                </a:solidFill>
              </a:rPr>
              <a:t>Introduction to RVSR Medical Electronic Performance Support System (EPSS) &amp; Body Systems</a:t>
            </a:r>
            <a:endParaRPr lang="en-US" sz="2400">
              <a:solidFill>
                <a:srgbClr val="1F4B7D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080977-208E-43EA-A960-28640190CDEF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100">
                <a:solidFill>
                  <a:srgbClr val="1F4B7D"/>
                </a:solidFill>
              </a:rPr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56F408-9FC7-410E-B44D-C58155985D03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>
                <a:solidFill>
                  <a:srgbClr val="1F4B7D"/>
                </a:solidFill>
              </a:rPr>
              <a:t>September</a:t>
            </a:r>
            <a:r>
              <a:rPr lang="en-US" sz="2100">
                <a:solidFill>
                  <a:srgbClr val="1F4B7D"/>
                </a:solidFill>
              </a:rPr>
              <a:t>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6868" y="1571230"/>
            <a:ext cx="7090263" cy="44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9053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Introduction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166" y="1938435"/>
            <a:ext cx="8273668" cy="356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12806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Screen Layout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6075" y="1549554"/>
            <a:ext cx="4851849" cy="467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96115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Content Layout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402" y="1560923"/>
            <a:ext cx="8303196" cy="4260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04927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Navigation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417" y="1411885"/>
            <a:ext cx="5523165" cy="48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154349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Basic Search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324" y="1337061"/>
            <a:ext cx="7949873" cy="5162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04671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Advanced Search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9573" y="1880496"/>
            <a:ext cx="7844854" cy="4377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065926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Technical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12" y="2274244"/>
            <a:ext cx="8290575" cy="2703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51885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Send Comments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2708" y="2831335"/>
            <a:ext cx="8259935" cy="2326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93195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Help – About MEPSS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023" y="2474670"/>
            <a:ext cx="8404302" cy="2805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609465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19100" y="1880496"/>
            <a:ext cx="8229600" cy="4303994"/>
          </a:xfrm>
        </p:spPr>
        <p:txBody>
          <a:bodyPr>
            <a:noAutofit/>
          </a:bodyPr>
          <a:lstStyle/>
          <a:p>
            <a:r>
              <a:rPr lang="en-US" sz="2000"/>
              <a:t>Identify how to access MEPSS</a:t>
            </a:r>
          </a:p>
          <a:p>
            <a:r>
              <a:rPr lang="en-US" sz="2000"/>
              <a:t>Identify how to access the Help Menu</a:t>
            </a:r>
          </a:p>
          <a:p>
            <a:r>
              <a:rPr lang="en-US" sz="2000"/>
              <a:t>Determine how to access the menu tabs at the top of the MEPSS</a:t>
            </a:r>
          </a:p>
          <a:p>
            <a:r>
              <a:rPr lang="en-US" sz="2000"/>
              <a:t>Determine how to utilize the Search function box on the main menu</a:t>
            </a:r>
          </a:p>
          <a:p>
            <a:r>
              <a:rPr lang="en-US" sz="2000"/>
              <a:t>Identify other reference tools to use when performing their job</a:t>
            </a:r>
          </a:p>
          <a:p>
            <a:r>
              <a:rPr lang="en-US" sz="2000"/>
              <a:t>Locate elements within the EPSS in a practical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Medical EPSS &amp; Search Screen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0418" y="1749804"/>
            <a:ext cx="6603164" cy="431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2916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Other Reference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sz="2000">
                <a:hlinkClick r:id="" action="ppaction://noaction"/>
              </a:rPr>
              <a:t>Intranet Rating Job Aids page </a:t>
            </a:r>
            <a:endParaRPr lang="en-US" sz="2000"/>
          </a:p>
          <a:p>
            <a:pPr marL="225425" lvl="2" indent="-225425"/>
            <a:r>
              <a:rPr lang="en-US" sz="2000">
                <a:hlinkClick r:id="" action="ppaction://noaction"/>
              </a:rPr>
              <a:t>Medical Abbreviations</a:t>
            </a:r>
            <a:endParaRPr lang="en-US" sz="2000"/>
          </a:p>
          <a:p>
            <a:pPr marL="225425" lvl="2" indent="-225425"/>
            <a:r>
              <a:rPr lang="en-US" sz="2000">
                <a:hlinkClick r:id="" action="ppaction://noaction"/>
              </a:rPr>
              <a:t>MedicineNet.com</a:t>
            </a:r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548640" y="2103120"/>
            <a:ext cx="3810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6"/>
            </p:custDataLst>
          </p:nvPr>
        </p:nvSpPr>
        <p:spPr>
          <a:xfrm>
            <a:off x="548640" y="2484120"/>
            <a:ext cx="2667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  <p:sp>
        <p:nvSpPr>
          <p:cNvPr id="7" name="New shape"/>
          <p:cNvSpPr/>
          <p:nvPr>
            <p:custDataLst>
              <p:tags r:id="rId7"/>
            </p:custDataLst>
          </p:nvPr>
        </p:nvSpPr>
        <p:spPr>
          <a:xfrm>
            <a:off x="548640" y="2865120"/>
            <a:ext cx="1905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2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01345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Scavenger Hunt Exercise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661" y="1801227"/>
            <a:ext cx="3200677" cy="3255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766886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6"/>
            <a:ext cx="9144000" cy="1086867"/>
          </a:xfrm>
        </p:spPr>
        <p:txBody>
          <a:bodyPr>
            <a:noAutofit/>
          </a:bodyPr>
          <a:lstStyle/>
          <a:p>
            <a:r>
              <a:rPr lang="en-US" sz="7200" b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88936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sz="2000">
                <a:hlinkClick r:id="" action="ppaction://noaction"/>
              </a:rPr>
              <a:t>Compensation Service Intranet Home Page</a:t>
            </a:r>
            <a:endParaRPr lang="en-US" sz="2000"/>
          </a:p>
          <a:p>
            <a:endParaRPr lang="en-US" sz="2000"/>
          </a:p>
          <a:p>
            <a:r>
              <a:rPr lang="en-US" sz="2000">
                <a:hlinkClick r:id="" action="ppaction://noaction"/>
              </a:rPr>
              <a:t>Rating Job Aids</a:t>
            </a:r>
            <a:endParaRPr lang="en-US" sz="2000"/>
          </a:p>
          <a:p>
            <a:endParaRPr lang="en-US" sz="2000"/>
          </a:p>
          <a:p>
            <a:r>
              <a:rPr lang="en-US" sz="2000">
                <a:hlinkClick r:id="" action="ppaction://noaction"/>
              </a:rPr>
              <a:t>Medical EPSS Site </a:t>
            </a:r>
            <a:endParaRPr lang="en-US" sz="2000"/>
          </a:p>
          <a:p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  <p:sp>
        <p:nvSpPr>
          <p:cNvPr id="5" name="New shape"/>
          <p:cNvSpPr/>
          <p:nvPr>
            <p:custDataLst>
              <p:tags r:id="rId5"/>
            </p:custDataLst>
          </p:nvPr>
        </p:nvSpPr>
        <p:spPr>
          <a:xfrm>
            <a:off x="548640" y="2103120"/>
            <a:ext cx="4953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0"/>
              </a:rPr>
              <a:t>_</a:t>
            </a:r>
          </a:p>
        </p:txBody>
      </p:sp>
      <p:sp>
        <p:nvSpPr>
          <p:cNvPr id="6" name="New shape"/>
          <p:cNvSpPr/>
          <p:nvPr>
            <p:custDataLst>
              <p:tags r:id="rId6"/>
            </p:custDataLst>
          </p:nvPr>
        </p:nvSpPr>
        <p:spPr>
          <a:xfrm>
            <a:off x="548640" y="2865120"/>
            <a:ext cx="1905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  <p:sp>
        <p:nvSpPr>
          <p:cNvPr id="7" name="New shape"/>
          <p:cNvSpPr/>
          <p:nvPr>
            <p:custDataLst>
              <p:tags r:id="rId7"/>
            </p:custDataLst>
          </p:nvPr>
        </p:nvSpPr>
        <p:spPr>
          <a:xfrm>
            <a:off x="548640" y="3627120"/>
            <a:ext cx="2286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2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68375-C0C3-46F6-AA5A-256BFE6C6387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2885566"/>
            <a:ext cx="9144000" cy="1086867"/>
          </a:xfrm>
        </p:spPr>
        <p:txBody>
          <a:bodyPr/>
          <a:lstStyle/>
          <a:p>
            <a:r>
              <a:rPr lang="en-US"/>
              <a:t>Topic 1:</a:t>
            </a:r>
            <a:br>
              <a:rPr lang="en-US"/>
            </a:br>
            <a:r>
              <a:rPr lang="en-US"/>
              <a:t>What is Medical EPSS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510243-D3D5-420D-BA71-E94A12745CEA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414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What is the Medical EPSS?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sz="2000"/>
              <a:t>Tutorial information related to medical terminology and issues, using graphics and visual aids to illustrate various medical definitions and concepts</a:t>
            </a:r>
          </a:p>
          <a:p>
            <a:endParaRPr lang="en-US" sz="2000"/>
          </a:p>
          <a:p>
            <a:r>
              <a:rPr lang="en-US" sz="2000"/>
              <a:t>Information regarding the function of the body system and common conditions</a:t>
            </a:r>
          </a:p>
          <a:p>
            <a:endParaRPr lang="en-US" sz="2000"/>
          </a:p>
          <a:p>
            <a:r>
              <a:rPr lang="en-US" sz="2000"/>
              <a:t>Links to obtain more information on specific diseases, body parts, and medical terms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/>
          <a:lstStyle/>
          <a:p>
            <a:r>
              <a:rPr lang="en-US">
                <a:solidFill>
                  <a:srgbClr val="1F4B7D"/>
                </a:solidFill>
              </a:rPr>
              <a:t>How will this help me as a RVSR?</a:t>
            </a:r>
          </a:p>
        </p:txBody>
      </p:sp>
      <p:sp>
        <p:nvSpPr>
          <p:cNvPr id="14" name="Subtitle 1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sz="2000"/>
              <a:t>MEPSS provides common medical abbreviations and descriptions of medical conditions, to assist when looking through the Veteran’s service treatment records.</a:t>
            </a:r>
          </a:p>
          <a:p>
            <a:pPr algn="l">
              <a:lnSpc>
                <a:spcPct val="110000"/>
              </a:lnSpc>
            </a:pPr>
            <a:r>
              <a:rPr lang="en-US" sz="2000"/>
              <a:t>It provides special considerations to consider when rating a condition. </a:t>
            </a:r>
          </a:p>
          <a:p>
            <a:pPr algn="l">
              <a:lnSpc>
                <a:spcPct val="110000"/>
              </a:lnSpc>
            </a:pPr>
            <a:r>
              <a:rPr lang="en-US" sz="2000"/>
              <a:t>Identifies if the condition is presumptive under § 3.307 or § 3.309.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:p159="http://schemas.microsoft.com/office/powerpoint/2015/09/main" xmlns:p15="http://schemas.microsoft.com/office/powerpoint/2012/main" xmlns:a14="http://schemas.microsoft.com/office/drawing/2010/main"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WARNING!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sz="2000"/>
              <a:t>Do not use MEPSS as a personal diagnostic tool </a:t>
            </a:r>
          </a:p>
          <a:p>
            <a:endParaRPr lang="en-US" sz="2000"/>
          </a:p>
          <a:p>
            <a:r>
              <a:rPr lang="en-US" sz="2000"/>
              <a:t>Leave that to the medical professionals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6" descr="https://encrypted-tbn2.gstatic.com/images?q=tbn:ANd9GcTOyrRXDQfAJNuj66UgtQF_ZjEXGozYBWUA7dFVVoTGIm-IV5S7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5262" y="2505108"/>
            <a:ext cx="2763663" cy="35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55838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29"/>
            <a:ext cx="9144000" cy="1086867"/>
          </a:xfrm>
        </p:spPr>
        <p:txBody>
          <a:bodyPr>
            <a:normAutofit/>
          </a:bodyPr>
          <a:lstStyle/>
          <a:p>
            <a:r>
              <a:rPr lang="en-US"/>
              <a:t>Accessing MEPSS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1"/>
            <a:ext cx="8229600" cy="1275734"/>
          </a:xfrm>
        </p:spPr>
        <p:txBody>
          <a:bodyPr/>
          <a:lstStyle/>
          <a:p>
            <a:r>
              <a:rPr lang="en-US" sz="2000"/>
              <a:t>Access MEPSS </a:t>
            </a:r>
          </a:p>
          <a:p>
            <a:pPr lvl="1"/>
            <a:r>
              <a:rPr lang="en-US" sz="2000"/>
              <a:t>At </a:t>
            </a:r>
            <a:r>
              <a:rPr lang="en-US" sz="2000">
                <a:hlinkClick r:id="" action="ppaction://noaction"/>
              </a:rPr>
              <a:t>http://epss.vba.va.gov/mepss</a:t>
            </a:r>
            <a:r>
              <a:rPr lang="en-US" sz="2000"/>
              <a:t>, or</a:t>
            </a:r>
          </a:p>
          <a:p>
            <a:pPr lvl="1"/>
            <a:r>
              <a:rPr lang="en-US" sz="2000"/>
              <a:t>On the Rating Job Aids webpage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9697" y="4036113"/>
            <a:ext cx="7364606" cy="178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7B71EA8-ED3E-40D7-BA83-607518643487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 rot="16200000">
            <a:off x="5467228" y="6116126"/>
            <a:ext cx="590503" cy="192119"/>
          </a:xfrm>
          <a:prstGeom prst="rightArrow">
            <a:avLst>
              <a:gd name="adj1" fmla="val 41330"/>
              <a:gd name="adj2" fmla="val 50000"/>
            </a:avLst>
          </a:prstGeom>
          <a:solidFill>
            <a:srgbClr val="1F4B7D"/>
          </a:solidFill>
          <a:ln>
            <a:solidFill>
              <a:srgbClr val="1F4B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New shape"/>
          <p:cNvSpPr/>
          <p:nvPr>
            <p:custDataLst>
              <p:tags r:id="rId7"/>
            </p:custDataLst>
          </p:nvPr>
        </p:nvSpPr>
        <p:spPr>
          <a:xfrm>
            <a:off x="858202" y="2484121"/>
            <a:ext cx="3556000" cy="254000"/>
          </a:xfrm>
          <a:prstGeom prst="rect">
            <a:avLst/>
          </a:prstGeom>
          <a:noFill/>
          <a:ln>
            <a:solidFill>
              <a:srgbClr val="FFFFFF">
                <a:alpha val="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100">
                <a:hlinkClick r:id="rId11"/>
              </a:rPr>
              <a:t>_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11560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47367" y="2551370"/>
            <a:ext cx="8249265" cy="1755260"/>
          </a:xfrm>
        </p:spPr>
        <p:txBody>
          <a:bodyPr/>
          <a:lstStyle/>
          <a:p>
            <a:pPr algn="ctr"/>
            <a:r>
              <a:rPr lang="en-US"/>
              <a:t>Medical EPSS Demonstration</a:t>
            </a:r>
            <a:br>
              <a:rPr lang="en-US"/>
            </a:br>
            <a:br>
              <a:rPr lang="en-US"/>
            </a:br>
            <a:r>
              <a:rPr lang="en-US" sz="2400"/>
              <a:t>Use Slides 9-19 only if no intranet connection is Available</a:t>
            </a:r>
            <a:endParaRPr lang="en-US" sz="2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6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662792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ER_VERSION" val="7"/>
  <p:tag name="ARTICULATE_PROJECT_OPEN" val="0"/>
  <p:tag name="ARTICULATE_REFERENCE_COUNT" val="0"/>
  <p:tag name="ARTICULATE_REFERENCE_ID" val="48c204b9-85cf-4293-91f0-ea4e2b879004"/>
  <p:tag name="ARTICULATE_SLIDE_COUNT" val="42"/>
  <p:tag name="ARTICULATE_USED_PAGE_ORIENTATION" val="1"/>
  <p:tag name="ARTICULATE_USED_PAGE_SIZE" val="7"/>
  <p:tag name="AS_NET" val="4.0.30319.42000"/>
  <p:tag name="AS_OS" val="Microsoft Windows NT 6.2.9200.0"/>
  <p:tag name="AS_RELEASE_DATE" val="2019.07.14"/>
  <p:tag name="AS_TITLE" val="Aspose.Slides for .NET 4.0"/>
  <p:tag name="AS_VERSION" val="19.7"/>
  <p:tag name="TAG_BACKING_FORM_KEY" val="3215762-c:\users\lynne\documents\appeals\vsr rvsr lay evidence final.ppt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e450599-e835-43e1-9335-d1cf1e97698d}&quot; /&gt;&lt;isInvalidForFieldText val=&quot;0&quot; /&gt;&lt;Image&gt;&lt;filename val=&quot;E:\breeze\content\2372973515\4660019676-3\input\breezo\data\asimages\{1e450599-e835-43e1-9335-d1cf1e97698d}.png&quot; /&gt;&lt;left val=&quot;282&quot; /&gt;&lt;top val=&quot;96&quot; /&gt;&lt;width val=&quot;396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21&quot; /&gt;&lt;/TableIndex&gt;&lt;/ShapeText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19a209-a129-4611-99d4-b6384fa312ba}&quot; /&gt;&lt;isInvalidForFieldText val=&quot;0&quot; /&gt;&lt;Image&gt;&lt;filename val=&quot;E:\breeze\content\2372973515\4660019676-3\input\breezo\data\asimages\{aa19a209-a129-4611-99d4-b6384fa312ba}.png&quot; /&gt;&lt;left val=&quot;58&quot; /&gt;&lt;top val=&quot;227&quot; /&gt;&lt;width val=&quot;372&quot; /&gt;&lt;height val=&quot;104&quot; /&gt;&lt;hasText val=&quot;1&quot; /&gt;&lt;/Image&gt;&lt;/ThreeDShapeInfo&gt;"/>
  <p:tag name="PRESENTER_SHAPETEXTINFO" val="&lt;ShapeTextInfo&gt;&lt;TableIndex row=&quot;-1&quot; col=&quot;-1&quot;&gt;&lt;linesCount val=&quot;3&quot; /&gt;&lt;lineCharCount val=&quot;31&quot; /&gt;&lt;lineCharCount val=&quot;22&quot; /&gt;&lt;lineCharCount val=&quot;15&quot; /&gt;&lt;/TableIndex&gt;&lt;/ShapeText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d2282e4-b45a-4da7-ab56-9be865f54f01}&quot; /&gt;&lt;isInvalidForFieldText val=&quot;0&quot; /&gt;&lt;Image&gt;&lt;filename val=&quot;E:\breeze\content\2372973515\4660019676-3\input\breezo\data\asimages\{bd2282e4-b45a-4da7-ab56-9be865f54f01}.png&quot; /&gt;&lt;left val=&quot;921&quot; /&gt;&lt;top val=&quot;697&quot; /&gt;&lt;width val=&quot;19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0c9cad-50ba-46f8-b1d1-b71867e05f92}&quot; /&gt;&lt;isInvalidForFieldText val=&quot;0&quot; /&gt;&lt;Image&gt;&lt;filename val=&quot;E:\breeze\content\2372973515\4660019676-3\input\breezo\data\asimages\{930c9cad-50ba-46f8-b1d1-b71867e05f92}.png&quot; /&gt;&lt;left val=&quot;56&quot; /&gt;&lt;top val=&quot;218&quot; /&gt;&lt;width val=&quot;40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4460ada-49c1-4bb8-9d04-31c97fd63f94}&quot; /&gt;&lt;isInvalidForFieldText val=&quot;0&quot; /&gt;&lt;Image&gt;&lt;filename val=&quot;E:\breeze\content\2372973515\4660019676-3\input\breezo\data\asimages\{44460ada-49c1-4bb8-9d04-31c97fd63f94}.png&quot; /&gt;&lt;left val=&quot;56&quot; /&gt;&lt;top val=&quot;258&quot; /&gt;&lt;width val=&quot;28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3be3bb4-a04f-45dc-809d-0ca1fcaf4903}&quot; /&gt;&lt;isInvalidForFieldText val=&quot;0&quot; /&gt;&lt;Image&gt;&lt;filename val=&quot;E:\breeze\content\2372973515\4660019676-3\input\breezo\data\asimages\{73be3bb4-a04f-45dc-809d-0ca1fcaf4903}.png&quot; /&gt;&lt;left val=&quot;56&quot; /&gt;&lt;top val=&quot;298&quot; /&gt;&lt;width val=&quot;20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89d908d-8617-463b-a9c4-72b91cfb58c0}&quot; /&gt;&lt;isInvalidForFieldText val=&quot;0&quot; /&gt;&lt;Image&gt;&lt;filename val=&quot;E:\breeze\content\2372973515\4660019676-3\input\breezo\data\asimages\{a89d908d-8617-463b-a9c4-72b91cfb58c0}.png&quot; /&gt;&lt;left val=&quot;256&quot; /&gt;&lt;top val=&quot;96&quot; /&gt;&lt;width val=&quot;44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81433e-c592-40a2-9155-53763d5ac6db}&quot; /&gt;&lt;isInvalidForFieldText val=&quot;0&quot; /&gt;&lt;Image&gt;&lt;filename val=&quot;E:\breeze\content\2372973515\4660019676-3\input\breezo\data\asimages\{8481433e-c592-40a2-9155-53763d5ac6db}.png&quot; /&gt;&lt;left val=&quot;311&quot; /&gt;&lt;top val=&quot;188&quot; /&gt;&lt;width val=&quot;338&quot; /&gt;&lt;height val=&quot;343&quot; /&gt;&lt;hasText val=&quot;1&quot; 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6520f43-b31c-4d5c-81cc-a08e455dc286}&quot; /&gt;&lt;isInvalidForFieldText val=&quot;0&quot; /&gt;&lt;Image&gt;&lt;filename val=&quot;E:\breeze\content\2372973515\4660019676-3\input\breezo\data\asimages\{e6520f43-b31c-4d5c-81cc-a08e455dc286}.png&quot; /&gt;&lt;left val=&quot;921&quot; /&gt;&lt;top val=&quot;697&quot; /&gt;&lt;width val=&quot;2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b3b1e6-4442-4c33-b0e5-d3453d85d027}&quot; /&gt;&lt;isInvalidForFieldText val=&quot;0&quot; /&gt;&lt;Image&gt;&lt;filename val=&quot;E:\breeze\content\2372973515\4660019676-3\input\breezo\data\asimages\{a6b3b1e6-4442-4c33-b0e5-d3453d85d027}.png&quot; /&gt;&lt;left val=&quot;267&quot; /&gt;&lt;top val=&quot;330&quot; /&gt;&lt;width val=&quot;427&quot; /&gt;&lt;height val=&quot;77&quot; /&gt;&lt;hasText val=&quot;1&quot; /&gt;&lt;/Image&gt;&lt;/ThreeDShapeInfo&gt;"/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46cb8a-9977-483e-b6dc-935fe685020b}&quot; /&gt;&lt;isInvalidForFieldText val=&quot;0&quot; /&gt;&lt;Image&gt;&lt;filename val=&quot;E:\breeze\content\2372973515\4660019676-3\input\breezo\data\asimages\{8246cb8a-9977-483e-b6dc-935fe685020b}.png&quot; /&gt;&lt;left val=&quot;921&quot; /&gt;&lt;top val=&quot;697&quot; /&gt;&lt;width val=&quot;2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 /&gt;&lt;lineCharCount val=&quot;13&quot; /&gt;&lt;lineCharCount val=&quot;12&quot; /&gt;&lt;lineCharCount val=&quot;13&quot; /&gt;&lt;lineCharCount val=&quot;11&quot; 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7ab467e9-2786-474e-af9a-d93b359242ad}&quot; /&gt;&lt;isInvalidForFieldText val=&quot;0&quot; /&gt;&lt;Image&gt;&lt;filename val=&quot;E:\breeze\content\2372973515\4660019676-3\input\breezo\data\asimages\{7ab467e9-2786-474e-af9a-d93b359242ad}.png&quot; /&gt;&lt;left val=&quot;124&quot; /&gt;&lt;top val=&quot;309&quot; /&gt;&lt;width val=&quot;713&quot; /&gt;&lt;height val=&quot;127&quot; /&gt;&lt;hasText val=&quot;1&quot; /&gt;&lt;/Image&gt;&lt;/ThreeDShapeInfo&gt;"/>
  <p:tag name="PRESENTER_SHAPETEXTINFO" val="&lt;ShapeTextInfo&gt;&lt;TableIndex row=&quot;-1&quot; col=&quot;-1&quot;&gt;&lt;linesCount val=&quot;1&quot; /&gt;&lt;lineCharCount val=&quot;88&quot; 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a57dc081-bac3-4b39-be11-4b66f87c5eef}&quot; /&gt;&lt;isInvalidForFieldText val=&quot;0&quot; /&gt;&lt;Image&gt;&lt;filename val=&quot;E:\breeze\content\2372973515\4660019676-3\input\breezo\data\asimages\{a57dc081-bac3-4b39-be11-4b66f87c5eef}.png&quot; /&gt;&lt;left val=&quot;99&quot; /&gt;&lt;top val=&quot;507&quot; /&gt;&lt;width val=&quot;193&quot; /&gt;&lt;height val=&quot;56&quot; /&gt;&lt;hasText val=&quot;1&quot; /&gt;&lt;/Image&gt;&lt;/ThreeDShapeInfo&gt;"/>
  <p:tag name="PRESENTER_SHAPETEXTINFO" val="&lt;ShapeTextInfo&gt;&lt;TableIndex row=&quot;-1&quot; col=&quot;-1&quot;&gt;&lt;linesCount val=&quot;1&quot; /&gt;&lt;lineCharCount val=&quot;20&quot; 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DUMMYTAG" val="&lt;DummyForForceWrite&gt;&lt;/DummyForForceWrite&gt;"/>
  <p:tag name="PRESENTER_SHAPEINFO" val="&lt;ThreeDShapeInfo&gt;&lt;uuid val=&quot;{4ca18810-cfbf-456a-acf9-a95fbd0defbb}&quot; /&gt;&lt;isInvalidForFieldText val=&quot;0&quot; /&gt;&lt;Image&gt;&lt;filename val=&quot;E:\breeze\content\2372973515\4660019676-3\input\breezo\data\asimages\{4ca18810-cfbf-456a-acf9-a95fbd0defbb}.png&quot; /&gt;&lt;left val=&quot;657&quot; /&gt;&lt;top val=&quot;507&quot; /&gt;&lt;width val=&quot;214&quot; /&gt;&lt;height val=&quot;27&quot; /&gt;&lt;hasText val=&quot;1&quot; /&gt;&lt;/Image&gt;&lt;/ThreeDShapeInfo&gt;"/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e01e243-5cc4-407c-8d10-6dcac249ca98}&quot; /&gt;&lt;isInvalidForFieldText val=&quot;0&quot; /&gt;&lt;Image&gt;&lt;filename val=&quot;E:\breeze\content\2372973515\4660019676-3\input\breezo\data\asimages\{9e01e243-5cc4-407c-8d10-6dcac249ca98}.png&quot; /&gt;&lt;left val=&quot;386&quot; /&gt;&lt;top val=&quot;96&quot; /&gt;&lt;width val=&quot;18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d45464-9420-4171-8088-6c0e3f6efd07}&quot; /&gt;&lt;isInvalidForFieldText val=&quot;0&quot; /&gt;&lt;Image&gt;&lt;filename val=&quot;E:\breeze\content\2372973515\4660019676-3\input\breezo\data\asimages\{c5d45464-9420-4171-8088-6c0e3f6efd07}.png&quot; /&gt;&lt;left val=&quot;54&quot; /&gt;&lt;top val=&quot;208&quot; /&gt;&lt;width val=&quot;814&quot; /&gt;&lt;height val=&quot;227&quot; /&gt;&lt;hasText val=&quot;1&quot; /&gt;&lt;/Image&gt;&lt;/ThreeDShapeInfo&gt;"/>
  <p:tag name="PRESENTER_SHAPETEXTINFO" val="&lt;ShapeTextInfo&gt;&lt;TableIndex row=&quot;-1&quot; col=&quot;-1&quot;&gt;&lt;linesCount val=&quot;6&quot; /&gt;&lt;lineCharCount val=&quot;29&quot; /&gt;&lt;lineCharCount val=&quot;37&quot; /&gt;&lt;lineCharCount val=&quot;62&quot; /&gt;&lt;lineCharCount val=&quot;66&quot; /&gt;&lt;lineCharCount val=&quot;64&quot; /&gt;&lt;lineCharCount val=&quot;55&quot; 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603334b-ab32-4ad7-86b2-ebc9db6e4694}&quot; /&gt;&lt;isInvalidForFieldText val=&quot;0&quot; /&gt;&lt;Image&gt;&lt;filename val=&quot;E:\breeze\content\2372973515\4660019676-3\input\breezo\data\asimages\{7603334b-ab32-4ad7-86b2-ebc9db6e4694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d0d503d-79e0-4c44-a101-5ae1ad6b6d18}&quot; /&gt;&lt;isInvalidForFieldText val=&quot;0&quot; /&gt;&lt;Image&gt;&lt;filename val=&quot;E:\breeze\content\2372973515\4660019676-3\input\breezo\data\asimages\{4d0d503d-79e0-4c44-a101-5ae1ad6b6d18}.png&quot; /&gt;&lt;left val=&quot;381&quot; /&gt;&lt;top val=&quot;96&quot; /&gt;&lt;width val=&quot;19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10&quot; 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a9834af-7f19-4978-aebc-88b6e33e4a4e}&quot; /&gt;&lt;isInvalidForFieldText val=&quot;0&quot; /&gt;&lt;Image&gt;&lt;filename val=&quot;E:\breeze\content\2372973515\4660019676-3\input\breezo\data\asimages\{ba9834af-7f19-4978-aebc-88b6e33e4a4e}.png&quot; /&gt;&lt;left val=&quot;58&quot; /&gt;&lt;top val=&quot;226&quot; /&gt;&lt;width val=&quot;537&quot; /&gt;&lt;height val=&quot;185&quot; /&gt;&lt;hasText val=&quot;1&quot; /&gt;&lt;/Image&gt;&lt;/ThreeDShapeInfo&gt;"/>
  <p:tag name="PRESENTER_SHAPETEXTINFO" val="&lt;ShapeTextInfo&gt;&lt;TableIndex row=&quot;-1&quot; col=&quot;-1&quot;&gt;&lt;linesCount val=&quot;5&quot; /&gt;&lt;lineCharCount val=&quot;40&quot; /&gt;&lt;lineCharCount val=&quot;1&quot; /&gt;&lt;lineCharCount val=&quot;16&quot; /&gt;&lt;lineCharCount val=&quot;1&quot; /&gt;&lt;lineCharCount val=&quot;19&quot; 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bd2ecc5-35a4-4064-a35c-58e7cb0228ef}&quot; /&gt;&lt;isInvalidForFieldText val=&quot;0&quot; /&gt;&lt;Image&gt;&lt;filename val=&quot;E:\breeze\content\2372973515\4660019676-3\input\breezo\data\asimages\{8bd2ecc5-35a4-4064-a35c-58e7cb0228ef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73a74f0-24f5-47bb-a1b9-3455690a71c5}&quot; /&gt;&lt;isInvalidForFieldText val=&quot;0&quot; /&gt;&lt;Image&gt;&lt;filename val=&quot;E:\breeze\content\2372973515\4660019676-3\input\breezo\data\asimages\{f73a74f0-24f5-47bb-a1b9-3455690a71c5}.png&quot; /&gt;&lt;left val=&quot;56&quot; /&gt;&lt;top val=&quot;218&quot; /&gt;&lt;width val=&quot;52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6f11b11-a06a-4c44-a30b-9adf97c1e689}&quot; /&gt;&lt;isInvalidForFieldText val=&quot;0&quot; /&gt;&lt;Image&gt;&lt;filename val=&quot;E:\breeze\content\2372973515\4660019676-3\input\breezo\data\asimages\{a6f11b11-a06a-4c44-a30b-9adf97c1e689}.png&quot; /&gt;&lt;left val=&quot;56&quot; /&gt;&lt;top val=&quot;298&quot; /&gt;&lt;width val=&quot;20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8efb705-975a-48fa-99b4-e5b7ec38d9f0}&quot; /&gt;&lt;isInvalidForFieldText val=&quot;0&quot; /&gt;&lt;Image&gt;&lt;filename val=&quot;E:\breeze\content\2372973515\4660019676-3\input\breezo\data\asimages\{68efb705-975a-48fa-99b4-e5b7ec38d9f0}.png&quot; /&gt;&lt;left val=&quot;56&quot; /&gt;&lt;top val=&quot;378&quot; /&gt;&lt;width val=&quot;244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d8d17e6-ae6c-45f7-8c2d-eacc8f7eb515}&quot; /&gt;&lt;isInvalidForFieldText val=&quot;0&quot; /&gt;&lt;Image&gt;&lt;filename val=&quot;E:\breeze\content\2372973515\4660019676-3\input\breezo\data\asimages\{7d8d17e6-ae6c-45f7-8c2d-eacc8f7eb515}.png&quot; /&gt;&lt;left val=&quot;0&quot; /&gt;&lt;top val=&quot;679&quot; /&gt;&lt;width val=&quot;960&quot; /&gt;&lt;height val=&quot;41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50b534c-3e7c-45c6-b65c-e59976e92e35}&quot; /&gt;&lt;isInvalidForFieldText val=&quot;0&quot; /&gt;&lt;Image&gt;&lt;filename val=&quot;E:\breeze\content\2372973515\4660019676-3\input\breezo\data\asimages\{750b534c-3e7c-45c6-b65c-e59976e92e35}.png&quot; /&gt;&lt;left val=&quot;284&quot; /&gt;&lt;top val=&quot;316&quot; /&gt;&lt;width val=&quot;390&quot; /&gt;&lt;height val=&quot;74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05de965-1134-41e0-95fc-bea68795308c}&quot; /&gt;&lt;isInvalidForFieldText val=&quot;0&quot; /&gt;&lt;Image&gt;&lt;filename val=&quot;E:\breeze\content\2372973515\4660019676-3\input\breezo\data\asimages\{005de965-1134-41e0-95fc-bea68795308c}.png&quot; /&gt;&lt;left val=&quot;931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ef67af8-9f8b-4e3f-9ca3-a6d1bd0cb012}&quot; /&gt;&lt;isInvalidForFieldText val=&quot;0&quot; /&gt;&lt;Image&gt;&lt;filename val=&quot;E:\breeze\content\2372973515\4660019676-3\input\breezo\data\asimages\{def67af8-9f8b-4e3f-9ca3-a6d1bd0cb012}.png&quot; /&gt;&lt;left val=&quot;240&quot; /&gt;&lt;top val=&quot;96&quot; /&gt;&lt;width val=&quot;479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25&quot; 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94dcb0-5536-4827-b967-6eae69dae417}&quot; /&gt;&lt;isInvalidForFieldText val=&quot;0&quot; /&gt;&lt;Image&gt;&lt;filename val=&quot;E:\breeze\content\2372973515\4660019676-3\input\breezo\data\asimages\{d094dcb0-5536-4827-b967-6eae69dae417}.png&quot; /&gt;&lt;left val=&quot;58&quot; /&gt;&lt;top val=&quot;226&quot; /&gt;&lt;width val=&quot;825&quot; /&gt;&lt;height val=&quot;310&quot; /&gt;&lt;hasText val=&quot;1&quot; /&gt;&lt;/Image&gt;&lt;/ThreeDShapeInfo&gt;"/>
  <p:tag name="PRESENTER_SHAPETEXTINFO" val="&lt;ShapeTextInfo&gt;&lt;TableIndex row=&quot;-1&quot; col=&quot;-1&quot;&gt;&lt;linesCount val=&quot;5&quot; /&gt;&lt;lineCharCount val=&quot;150&quot; /&gt;&lt;lineCharCount val=&quot;1&quot; /&gt;&lt;lineCharCount val=&quot;76&quot; /&gt;&lt;lineCharCount val=&quot;1&quot; /&gt;&lt;lineCharCount val=&quot;84&quot; 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4ea27e-a9ba-4c91-a6fb-23b20efec877}&quot; /&gt;&lt;isInvalidForFieldText val=&quot;0&quot; /&gt;&lt;Image&gt;&lt;filename val=&quot;E:\breeze\content\2372973515\4660019676-3\input\breezo\data\asimages\{694ea27e-a9ba-4c91-a6fb-23b20efec877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HIDE_SLIDE" val="0"/>
  <p:tag name="ARTICULATE_LOCK_SLIDE" val="0"/>
  <p:tag name="ARTICULATE_NAV_LEVEL" val="1"/>
  <p:tag name="ARTICULATE_PLAYER_CONTROL_NEXT" val="True"/>
  <p:tag name="ARTICULATE_PLAYER_CONTROL_PREVIOUS" val="True"/>
  <p:tag name="ARTICULATE_SLIDE_PAUSE" val="1"/>
  <p:tag name="ARTICULATE_SLIDE_PRESENTER_GUID" val="dcf31de8-c63a-45fa-8e92-a23f3dd0511b"/>
  <p:tag name="ARTICULATE_SLIDE_THUMBNAIL_REFRESH" val="1"/>
  <p:tag name="ARTICULATE_USED_LAYOUT" val="1"/>
  <p:tag name="AUDIO_ID" val="256"/>
  <p:tag name="HTML_SHAPEINFO" val="&lt;SlideThumbPath val=&quot;SlideTemp.PNG&quot;/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fcd34a3-1265-4373-ad75-9f584fcb7527}&quot; /&gt;&lt;isInvalidForFieldText val=&quot;0&quot; /&gt;&lt;Image&gt;&lt;filename val=&quot;E:\breeze\content\2372973515\4660019676-3\input\breezo\data\asimages\{afcd34a3-1265-4373-ad75-9f584fcb7527}.png&quot; /&gt;&lt;left val=&quot;184&quot; /&gt;&lt;top val=&quot;96&quot; /&gt;&lt;width val=&quot;594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ef983ff-c51d-409e-88b4-f8afdb58e87c}&quot; /&gt;&lt;isInvalidForFieldText val=&quot;0&quot; /&gt;&lt;Image&gt;&lt;filename val=&quot;E:\breeze\content\2372973515\4660019676-3\input\breezo\data\asimages\{5ef983ff-c51d-409e-88b4-f8afdb58e87c}.png&quot; /&gt;&lt;left val=&quot;58&quot; /&gt;&lt;top val=&quot;229&quot; /&gt;&lt;width val=&quot;840&quot; /&gt;&lt;height val=&quot;184&quot; /&gt;&lt;hasText val=&quot;1&quot; /&gt;&lt;/Image&gt;&lt;/ThreeDShapeInfo&gt;"/>
  <p:tag name="PRESENTER_SHAPETEXTINFO" val="&lt;ShapeTextInfo&gt;&lt;TableIndex row=&quot;-1&quot; col=&quot;-1&quot;&gt;&lt;linesCount val=&quot;3&quot; /&gt;&lt;lineCharCount val=&quot;156&quot; /&gt;&lt;lineCharCount val=&quot;73&quot; /&gt;&lt;lineCharCount val=&quot;68&quot; 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dc1479a-1dc4-4e17-af38-3f45925eabd7}&quot; /&gt;&lt;isInvalidForFieldText val=&quot;0&quot; /&gt;&lt;Image&gt;&lt;filename val=&quot;E:\breeze\content\2372973515\4660019676-3\input\breezo\data\asimages\{9dc1479a-1dc4-4e17-af38-3f45925eabd7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&quot; 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8ab54c-944e-474e-9a43-b3ef2d8c49d1}&quot; /&gt;&lt;isInvalidForFieldText val=&quot;0&quot; /&gt;&lt;Image&gt;&lt;filename val=&quot;E:\breeze\content\2372973515\4660019676-3\input\breezo\data\asimages\{048ab54c-944e-474e-9a43-b3ef2d8c49d1}.png&quot; /&gt;&lt;left val=&quot;383&quot; /&gt;&lt;top val=&quot;96&quot; /&gt;&lt;width val=&quot;191&quot; /&gt;&lt;height val=&quot;29&quot; /&gt;&lt;hasText val=&quot;1&quot; /&gt;&lt;/Image&gt;&lt;/ThreeDShapeInfo&gt;"/>
  <p:tag name="PRESENTER_SHAPETEXTINFO" val="&lt;ShapeTextInfo&gt;&lt;TableIndex row=&quot;-1&quot; col=&quot;-1&quot;&gt;&lt;linesCount val=&quot;1&quot; /&gt;&lt;lineCharCount val=&quot;8&quot; 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9bb48af-35d0-446e-a864-ac8fc2ecbed2}&quot; /&gt;&lt;isInvalidForFieldText val=&quot;0&quot; /&gt;&lt;Image&gt;&lt;filename val=&quot;E:\breeze\content\2372973515\4660019676-3\input\breezo\data\asimages\{a9bb48af-35d0-446e-a864-ac8fc2ecbed2}.png&quot; /&gt;&lt;left val=&quot;58&quot; /&gt;&lt;top val=&quot;226&quot; /&gt;&lt;width val=&quot;596&quot; /&gt;&lt;height val=&quot;107&quot; /&gt;&lt;hasText val=&quot;1&quot; /&gt;&lt;/Image&gt;&lt;/ThreeDShapeInfo&gt;"/>
  <p:tag name="PRESENTER_SHAPETEXTINFO" val="&lt;ShapeTextInfo&gt;&lt;TableIndex row=&quot;-1&quot; col=&quot;-1&quot;&gt;&lt;linesCount val=&quot;3&quot; /&gt;&lt;lineCharCount val=&quot;48&quot; /&gt;&lt;lineCharCount val=&quot;1&quot; /&gt;&lt;lineCharCount val=&quot;39&quot; 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d7411f-790a-4802-999f-05120490eb91}&quot; /&gt;&lt;isInvalidForFieldText val=&quot;0&quot; /&gt;&lt;Image&gt;&lt;filename val=&quot;E:\breeze\content\2372973515\4660019676-3\input\breezo\data\asimages\{5cd7411f-790a-4802-999f-05120490eb91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4bc6263-69f0-4af3-ac78-4059eca17e8b}&quot; /&gt;&lt;isInvalidForFieldText val=&quot;0&quot; /&gt;&lt;Image&gt;&lt;filename val=&quot;E:\breeze\content\2372973515\4660019676-3\input\breezo\data\asimages\{04bc6263-69f0-4af3-ac78-4059eca17e8b}.jpg&quot; /&gt;&lt;left val=&quot;527&quot; /&gt;&lt;top val=&quot;262&quot; /&gt;&lt;width val=&quot;291&quot; /&gt;&lt;height val=&quot;375&quot; /&gt;&lt;hasText val=&quot;1&quot; 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44dc17-53ac-4061-bbb4-8d2f59bae969}&quot; /&gt;&lt;isInvalidForFieldText val=&quot;0&quot; /&gt;&lt;Image&gt;&lt;filename val=&quot;E:\breeze\content\2372973515\4660019676-3\input\breezo\data\asimages\{7844dc17-53ac-4061-bbb4-8d2f59bae969}.png&quot; /&gt;&lt;left val=&quot;315&quot; /&gt;&lt;top val=&quot;96&quot; /&gt;&lt;width val=&quot;328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5&quot; /&gt;&lt;/TableIndex&gt;&lt;/ShapeText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05d023e-34b7-4368-9edd-99cb650accdc}&quot; /&gt;&lt;isInvalidForFieldText val=&quot;0&quot; /&gt;&lt;Image&gt;&lt;filename val=&quot;E:\breeze\content\2372973515\4660019676-3\input\breezo\data\asimages\{d05d023e-34b7-4368-9edd-99cb650accdc}.png&quot; /&gt;&lt;left val=&quot;58&quot; /&gt;&lt;top val=&quot;226&quot; /&gt;&lt;width val=&quot;454&quot; /&gt;&lt;height val=&quot;107&quot; /&gt;&lt;hasText val=&quot;1&quot; /&gt;&lt;/Image&gt;&lt;/ThreeDShapeInfo&gt;"/>
  <p:tag name="PRESENTER_SHAPETEXTINFO" val="&lt;ShapeTextInfo&gt;&lt;TableIndex row=&quot;-1&quot; col=&quot;-1&quot;&gt;&lt;linesCount val=&quot;3&quot; /&gt;&lt;lineCharCount val=&quot;14&quot; /&gt;&lt;lineCharCount val=&quot;36&quot; /&gt;&lt;lineCharCount val=&quot;31&quot; /&gt;&lt;/TableIndex&gt;&lt;/ShapeText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b5882d-87b7-4770-be08-d65b2ae22485}&quot; /&gt;&lt;isInvalidForFieldText val=&quot;0&quot; /&gt;&lt;Image&gt;&lt;filename val=&quot;E:\breeze\content\2372973515\4660019676-3\input\breezo\data\asimages\{e3b5882d-87b7-4770-be08-d65b2ae22485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f8d8f5-3165-456d-8e46-0dc3a37bf257}&quot; /&gt;&lt;isInvalidForFieldText val=&quot;0&quot; /&gt;&lt;Image&gt;&lt;filename val=&quot;E:\breeze\content\2372973515\4660019676-3\input\breezo\data\asimages\{bef8d8f5-3165-456d-8e46-0dc3a37bf257}.png&quot; /&gt;&lt;left val=&quot;92&quot; /&gt;&lt;top val=&quot;423&quot; /&gt;&lt;width val=&quot;775&quot; /&gt;&lt;height val=&quot;189&quot; /&gt;&lt;hasText val=&quot;1&quot; 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8721aac-f2fa-45f4-bde0-5e9d7acd84d9}&quot; /&gt;&lt;isInvalidForFieldText val=&quot;0&quot; /&gt;&lt;Image&gt;&lt;filename val=&quot;E:\breeze\content\2372973515\4660019676-3\input\breezo\data\asimages\{78721aac-f2fa-45f4-bde0-5e9d7acd84d9}.png&quot; /&gt;&lt;left val=&quot;593&quot; /&gt;&lt;top val=&quot;619&quot; /&gt;&lt;width val=&quot;25&quot; /&gt;&lt;height val=&quot;67&quot; /&gt;&lt;hasText val=&quot;1&quot; /&gt;&lt;/Image&gt;&lt;/ThreeDShapeInfo&gt;"/>
  <p:tag name="PRESENTER_SHAPETEXTINFO" val="&lt;ShapeTextInfo&gt;&lt;TableIndex row=&quot;-1&quot; col=&quot;-1&quot;&gt;&lt;linesCount val=&quot;0&quot; /&gt;&lt;/TableIndex&gt;&lt;/ShapeText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63b14b0-be8b-412c-8089-c30e884cccb1}&quot; /&gt;&lt;isInvalidForFieldText val=&quot;0&quot; /&gt;&lt;Image&gt;&lt;filename val=&quot;E:\breeze\content\2372973515\4660019676-3\input\breezo\data\asimages\{463b14b0-be8b-412c-8089-c30e884cccb1}.png&quot; /&gt;&lt;left val=&quot;88&quot; /&gt;&lt;top val=&quot;258&quot; /&gt;&lt;width val=&quot;378&quot; /&gt;&lt;height val=&quot;31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fa5cbf6-23ee-4012-ba24-a65162daa626}&quot; /&gt;&lt;isInvalidForFieldText val=&quot;0&quot; /&gt;&lt;Image&gt;&lt;filename val=&quot;E:\breeze\content\2372973515\4660019676-3\input\breezo\data\asimages\{efa5cbf6-23ee-4012-ba24-a65162daa626}.png&quot; /&gt;&lt;left val=&quot;118&quot; /&gt;&lt;top val=&quot;281&quot; /&gt;&lt;width val=&quot;725&quot; /&gt;&lt;height val=&quot;152&quot; /&gt;&lt;hasText val=&quot;1&quot; /&gt;&lt;/Image&gt;&lt;/ThreeDShapeInfo&gt;"/>
  <p:tag name="PRESENTER_SHAPETEXTINFO" val="&lt;ShapeTextInfo&gt;&lt;TableIndex row=&quot;-1&quot; col=&quot;-1&quot;&gt;&lt;linesCount val=&quot;1&quot; /&gt;&lt;lineCharCount val=&quot;87&quot; /&gt;&lt;/TableIndex&gt;&lt;/ShapeText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9d337d8-adb6-4c81-9f7d-1bae513f1a25}&quot; /&gt;&lt;isInvalidForFieldText val=&quot;0&quot; /&gt;&lt;Image&gt;&lt;filename val=&quot;E:\breeze\content\2372973515\4660019676-3\input\breezo\data\asimages\{c9d337d8-adb6-4c81-9f7d-1bae513f1a25}.png&quot; /&gt;&lt;left val=&quot;932&quot; /&gt;&lt;top val=&quot;697&quot; /&gt;&lt;width val=&quot;1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1&quot; /&gt;&lt;/TableIndex&gt;&lt;/ShapeText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908a185-0de2-4bfe-acce-36ab8002bde9}&quot; /&gt;&lt;isInvalidForFieldText val=&quot;0&quot; /&gt;&lt;Image&gt;&lt;filename val=&quot;E:\breeze\content\2372973515\4660019676-3\input\breezo\data\asimages\{6908a185-0de2-4bfe-acce-36ab8002bde9}.png&quot; /&gt;&lt;left val=&quot;312&quot; /&gt;&lt;top val=&quot;96&quot; /&gt;&lt;width val=&quot;33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17&quot; /&gt;&lt;/TableIndex&gt;&lt;/ShapeText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f5c2575-80f7-48ed-aaed-635eca815ae2}&quot; /&gt;&lt;isInvalidForFieldText val=&quot;0&quot; /&gt;&lt;Image&gt;&lt;filename val=&quot;E:\breeze\content\2372973515\4660019676-3\input\breezo\data\asimages\{6f5c2575-80f7-48ed-aaed-635eca815ae2}.png&quot; /&gt;&lt;left val=&quot;107&quot; /&gt;&lt;top val=&quot;164&quot; /&gt;&lt;width val=&quot;746&quot; /&gt;&lt;height val=&quot;473&quot; /&gt;&lt;hasText val=&quot;1&quot; 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279a69-d1c4-4842-a1ff-a00d76e0f611}&quot; /&gt;&lt;isInvalidForFieldText val=&quot;0&quot; /&gt;&lt;Image&gt;&lt;filename val=&quot;E:\breeze\content\2372973515\4660019676-3\input\breezo\data\asimages\{47279a69-d1c4-4842-a1ff-a00d76e0f611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9&quot; 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e0c9b2b-6c22-4de9-9437-3d163b0c9a82}&quot; /&gt;&lt;isInvalidForFieldText val=&quot;0&quot; /&gt;&lt;Image&gt;&lt;filename val=&quot;E:\breeze\content\2372973515\4660019676-3\input\breezo\data\asimages\{fe0c9b2b-6c22-4de9-9437-3d163b0c9a82}.png&quot; /&gt;&lt;left val=&quot;183&quot; /&gt;&lt;top val=&quot;96&quot; /&gt;&lt;width val=&quot;594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126247-a32d-4d29-b66d-b215b242c7de}&quot; /&gt;&lt;isInvalidForFieldText val=&quot;0&quot; /&gt;&lt;Image&gt;&lt;filename val=&quot;E:\breeze\content\2372973515\4660019676-3\input\breezo\data\asimages\{c1126247-a32d-4d29-b66d-b215b242c7de}.png&quot; /&gt;&lt;left val=&quot;45&quot; /&gt;&lt;top val=&quot;203&quot; /&gt;&lt;width val=&quot;870&quot; /&gt;&lt;height val=&quot;375&quot; /&gt;&lt;hasText val=&quot;1&quot; 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83288af-4d94-4492-943c-ce10309eef6f}&quot; /&gt;&lt;isInvalidForFieldText val=&quot;0&quot; /&gt;&lt;Image&gt;&lt;filename val=&quot;E:\breeze\content\2372973515\4660019676-3\input\breezo\data\asimages\{e83288af-4d94-4492-943c-ce10309eef6f}.png&quot; /&gt;&lt;left val=&quot;924&quot; /&gt;&lt;top val=&quot;697&quot; /&gt;&lt;width val=&quot;16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c24504a-67d1-4cfa-9539-9e819e81ab3f}&quot; /&gt;&lt;isInvalidForFieldText val=&quot;0&quot; /&gt;&lt;Image&gt;&lt;filename val=&quot;E:\breeze\content\2372973515\4660019676-3\input\breezo\data\asimages\{5c24504a-67d1-4cfa-9539-9e819e81ab3f}.png&quot; /&gt;&lt;left val=&quot;163&quot; /&gt;&lt;top val=&quot;96&quot; /&gt;&lt;width val=&quot;63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f09269-3a50-4b71-860a-b0cb3234edbe}&quot; /&gt;&lt;isInvalidForFieldText val=&quot;0&quot; /&gt;&lt;Image&gt;&lt;filename val=&quot;E:\breeze\content\2372973515\4660019676-3\input\breezo\data\asimages\{63f09269-3a50-4b71-860a-b0cb3234edbe}.png&quot; /&gt;&lt;left val=&quot;224&quot; /&gt;&lt;top val=&quot;162&quot; /&gt;&lt;width val=&quot;511&quot; /&gt;&lt;height val=&quot;493&quot; /&gt;&lt;hasText val=&quot;1&quot; 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734cbd-9822-4003-ba9e-01cdf76cd13a}&quot; /&gt;&lt;isInvalidForFieldText val=&quot;0&quot; /&gt;&lt;Image&gt;&lt;filename val=&quot;E:\breeze\content\2372973515\4660019676-3\input\breezo\data\asimages\{c3734cbd-9822-4003-ba9e-01cdf76cd13a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305f7e-4103-4d5a-a2fa-e2a154cbb57b}&quot; /&gt;&lt;isInvalidForFieldText val=&quot;0&quot; /&gt;&lt;Image&gt;&lt;filename val=&quot;E:\breeze\content\2372973515\4660019676-3\input\breezo\data\asimages\{54305f7e-4103-4d5a-a2fa-e2a154cbb57b}.png&quot; /&gt;&lt;left val=&quot;155&quot; /&gt;&lt;top val=&quot;96&quot; /&gt;&lt;width val=&quot;652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4&quot; /&gt;&lt;/TableIndex&gt;&lt;/ShapeText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f0ed813-01b3-460c-8732-eb8d28099e08}&quot; /&gt;&lt;isInvalidForFieldText val=&quot;0&quot; /&gt;&lt;Image&gt;&lt;filename val=&quot;E:\breeze\content\2372973515\4660019676-3\input\breezo\data\asimages\{cf0ed813-01b3-460c-8732-eb8d28099e08}.png&quot; /&gt;&lt;left val=&quot;43&quot; /&gt;&lt;top val=&quot;163&quot; /&gt;&lt;width val=&quot;873&quot; /&gt;&lt;height val=&quot;449&quot; /&gt;&lt;hasText val=&quot;1&quot; 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14&quot; 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95ff64b-5a80-4be2-8763-c969013b192d}&quot; /&gt;&lt;isInvalidForFieldText val=&quot;0&quot; /&gt;&lt;Image&gt;&lt;filename val=&quot;E:\breeze\content\2372973515\4660019676-3\input\breezo\data\asimages\{595ff64b-5a80-4be2-8763-c969013b192d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16dcc6e-b6f1-431e-8763-4d80504ce38c}&quot; /&gt;&lt;isInvalidForFieldText val=&quot;0&quot; /&gt;&lt;Image&gt;&lt;filename val=&quot;E:\breeze\content\2372973515\4660019676-3\input\breezo\data\asimages\{c16dcc6e-b6f1-431e-8763-4d80504ce38c}.png&quot; /&gt;&lt;left val=&quot;196&quot; /&gt;&lt;top val=&quot;96&quot; /&gt;&lt;width val=&quot;567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0&quot; /&gt;&lt;/TableIndex&gt;&lt;/ShapeText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4ed1a2a-6a1d-4234-8750-1fec6ddf0bd0}&quot; /&gt;&lt;isInvalidForFieldText val=&quot;0&quot; /&gt;&lt;Image&gt;&lt;filename val=&quot;E:\breeze\content\2372973515\4660019676-3\input\breezo\data\asimages\{24ed1a2a-6a1d-4234-8750-1fec6ddf0bd0}.png&quot; /&gt;&lt;left val=&quot;189&quot; /&gt;&lt;top val=&quot;148&quot; /&gt;&lt;width val=&quot;581&quot; /&gt;&lt;height val=&quot;511&quot; /&gt;&lt;hasText val=&quot;1&quot; 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358bf81-5c20-4a32-8b76-1be13d270366}&quot; /&gt;&lt;isInvalidForFieldText val=&quot;0&quot; /&gt;&lt;Image&gt;&lt;filename val=&quot;E:\breeze\content\2372973515\4660019676-3\input\breezo\data\asimages\{6358bf81-5c20-4a32-8b76-1be13d270366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af68c68-ab8c-489c-862f-a39f3cbf57d0}&quot; /&gt;&lt;isInvalidForFieldText val=&quot;0&quot; /&gt;&lt;Image&gt;&lt;filename val=&quot;E:\breeze\content\2372973515\4660019676-3\input\breezo\data\asimages\{6af68c68-ab8c-489c-862f-a39f3cbf57d0}.png&quot; /&gt;&lt;left val=&quot;174&quot; /&gt;&lt;top val=&quot;96&quot; /&gt;&lt;width val=&quot;611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10bee4e-c085-40b3-ab09-0a71eed51c75}&quot; /&gt;&lt;isInvalidForFieldText val=&quot;0&quot; /&gt;&lt;Image&gt;&lt;filename val=&quot;E:\breeze\content\2372973515\4660019676-3\input\breezo\data\asimages\{d10bee4e-c085-40b3-ab09-0a71eed51c75}.png&quot; /&gt;&lt;left val=&quot;47&quot; /&gt;&lt;top val=&quot;140&quot; /&gt;&lt;width val=&quot;836&quot; /&gt;&lt;height val=&quot;273&quot; /&gt;&lt;hasText val=&quot;1&quot; 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53c09b9-4a73-44d4-821b-659dead5d8d8}&quot; /&gt;&lt;isInvalidForFieldText val=&quot;0&quot; /&gt;&lt;Image&gt;&lt;filename val=&quot;E:\breeze\content\2372973515\4660019676-3\input\breezo\data\asimages\{553c09b9-4a73-44d4-821b-659dead5d8d8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32&quot; 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3020c7d-eef5-4df8-89fa-29e6ea6b48a0}&quot; /&gt;&lt;isInvalidForFieldText val=&quot;0&quot; /&gt;&lt;Image&gt;&lt;filename val=&quot;E:\breeze\content\2372973515\4660019676-3\input\breezo\data\asimages\{83020c7d-eef5-4df8-89fa-29e6ea6b48a0}.png&quot; /&gt;&lt;left val=&quot;135&quot; /&gt;&lt;top val=&quot;96&quot; /&gt;&lt;width val=&quot;689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5&quot; /&gt;&lt;/TableIndex&gt;&lt;/ShapeText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50e8aba-66a1-4394-8489-f7181ab56b2a}&quot; /&gt;&lt;isInvalidForFieldText val=&quot;0&quot; /&gt;&lt;Image&gt;&lt;filename val=&quot;E:\breeze\content\2372973515\4660019676-3\input\breezo\data\asimages\{e50e8aba-66a1-4394-8489-f7181ab56b2a}.png&quot; /&gt;&lt;left val=&quot;67&quot; /&gt;&lt;top val=&quot;196&quot; /&gt;&lt;width val=&quot;825&quot; /&gt;&lt;height val=&quot;461&quot; /&gt;&lt;hasText val=&quot;1&quot; 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0a48e5-34a9-4b46-936c-3e4b792c8751}&quot; /&gt;&lt;isInvalidForFieldText val=&quot;0&quot; /&gt;&lt;Image&gt;&lt;filename val=&quot;E:\breeze\content\2372973515\4660019676-3\input\breezo\data\asimages\{420a48e5-34a9-4b46-936c-3e4b792c8751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7085058-c282-4094-841c-f7b0b01b8869}&quot; /&gt;&lt;isInvalidForFieldText val=&quot;0&quot; /&gt;&lt;Image&gt;&lt;filename val=&quot;E:\breeze\content\2372973515\4660019676-3\input\breezo\data\asimages\{47085058-c282-4094-841c-f7b0b01b8869}.png&quot; /&gt;&lt;left val=&quot;207&quot; /&gt;&lt;top val=&quot;96&quot; /&gt;&lt;width val=&quot;546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29&quot; /&gt;&lt;/TableIndex&gt;&lt;/ShapeText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4a30a8f-db68-4cc5-845e-cd2d25ebf941}&quot; /&gt;&lt;isInvalidForFieldText val=&quot;0&quot; /&gt;&lt;Image&gt;&lt;filename val=&quot;E:\breeze\content\2372973515\4660019676-3\input\breezo\data\asimages\{54a30a8f-db68-4cc5-845e-cd2d25ebf941}.png&quot; /&gt;&lt;left val=&quot;44&quot; /&gt;&lt;top val=&quot;238&quot; /&gt;&lt;width val=&quot;872&quot; /&gt;&lt;height val=&quot;285&quot; /&gt;&lt;hasText val=&quot;1&quot; 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49903f-fc76-4d56-a010-bac63b83033c}&quot; /&gt;&lt;isInvalidForFieldText val=&quot;0&quot; /&gt;&lt;Image&gt;&lt;filename val=&quot;E:\breeze\content\2372973515\4660019676-3\input\breezo\data\asimages\{9c49903f-fc76-4d56-a010-bac63b83033c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64d6b615-6ec4-4dda-92d9-88974da6a804}&quot; /&gt;&lt;isInvalidForFieldText val=&quot;0&quot; /&gt;&lt;Image&gt;&lt;filename val=&quot;E:\breeze\content\2372973515\4660019676-3\input\breezo\data\asimages\{64d6b615-6ec4-4dda-92d9-88974da6a804}.png&quot; /&gt;&lt;left val=&quot;144&quot; /&gt;&lt;top val=&quot;96&quot; /&gt;&lt;width val=&quot;672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3&quot; /&gt;&lt;/TableIndex&gt;&lt;/ShapeText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4f27927-a2a5-43cf-a836-48b16af1fec6}&quot; /&gt;&lt;isInvalidForFieldText val=&quot;0&quot; /&gt;&lt;Image&gt;&lt;filename val=&quot;E:\breeze\content\2372973515\4660019676-3\input\breezo\data\asimages\{b4f27927-a2a5-43cf-a836-48b16af1fec6}.png&quot; /&gt;&lt;left val=&quot;48&quot; /&gt;&lt;top val=&quot;296&quot; /&gt;&lt;width val=&quot;869&quot; /&gt;&lt;height val=&quot;246&quot; /&gt;&lt;hasText val=&quot;1&quot; 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 /&gt;&lt;lineCharCount val=&quot;23&quot; 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d8cb5a6-65ac-4179-bc9d-bc4a4ffd8f7b}&quot; /&gt;&lt;isInvalidForFieldText val=&quot;0&quot; /&gt;&lt;Image&gt;&lt;filename val=&quot;E:\breeze\content\2372973515\4660019676-3\input\breezo\data\asimages\{dd8cb5a6-65ac-4179-bc9d-bc4a4ffd8f7b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e7798e5-0ba9-4f95-86e5-be49141025ed}&quot; /&gt;&lt;isInvalidForFieldText val=&quot;0&quot; /&gt;&lt;Image&gt;&lt;filename val=&quot;E:\breeze\content\2372973515\4660019676-3\input\breezo\data\asimages\{ee7798e5-0ba9-4f95-86e5-be49141025ed}.png&quot; /&gt;&lt;left val=&quot;168&quot; /&gt;&lt;top val=&quot;96&quot; /&gt;&lt;width val=&quot;625&quot; /&gt;&lt;height val=&quot;37&quot; /&gt;&lt;hasText val=&quot;1&quot; /&gt;&lt;/Image&gt;&lt;/ThreeDShapeInfo&gt;"/>
  <p:tag name="PRESENTER_SHAPETEXTINFO" val="&lt;ShapeTextInfo&gt;&lt;TableIndex row=&quot;-1&quot; col=&quot;-1&quot;&gt;&lt;linesCount val=&quot;1&quot; /&gt;&lt;lineCharCount val=&quot;31&quot; /&gt;&lt;/TableIndex&gt;&lt;/ShapeText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f79477e-7b5d-4cf5-9b9a-7216a596eeeb}&quot; /&gt;&lt;isInvalidForFieldText val=&quot;0&quot; /&gt;&lt;Image&gt;&lt;filename val=&quot;E:\breeze\content\2372973515\4660019676-3\input\breezo\data\asimages\{df79477e-7b5d-4cf5-9b9a-7216a596eeeb}.png&quot; /&gt;&lt;left val=&quot;30&quot; /&gt;&lt;top val=&quot;259&quot; /&gt;&lt;width val=&quot;884&quot; /&gt;&lt;height val=&quot;296&quot; /&gt;&lt;hasText val=&quot;1&quot; 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45df41-5bb2-4a17-a8c0-9eab75380251}&quot; /&gt;&lt;isInvalidForFieldText val=&quot;0&quot; /&gt;&lt;Image&gt;&lt;filename val=&quot;E:\breeze\content\2372973515\4660019676-3\input\breezo\data\asimages\{7c45df41-5bb2-4a17-a8c0-9eab75380251}.png&quot; /&gt;&lt;left val=&quot;922&quot; /&gt;&lt;top val=&quot;697&quot; /&gt;&lt;width val=&quot;20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0d2df0d-e4a6-4784-9b9d-196b3d387fee}&quot; /&gt;&lt;isInvalidForFieldText val=&quot;0&quot; /&gt;&lt;Image&gt;&lt;filename val=&quot;E:\breeze\content\2372973515\4660019676-3\input\breezo\data\asimages\{20d2df0d-e4a6-4784-9b9d-196b3d387fee}.png&quot; /&gt;&lt;left val=&quot;204&quot; /&gt;&lt;top val=&quot;96&quot; /&gt;&lt;width val=&quot;551&quot; /&gt;&lt;height val=&quot;30&quot; /&gt;&lt;hasText val=&quot;1&quot; /&gt;&lt;/Image&gt;&lt;/ThreeDShapeInfo&gt;"/>
  <p:tag name="PRESENTER_SHAPETEXTINFO" val="&lt;ShapeTextInfo&gt;&lt;TableIndex row=&quot;-1&quot; col=&quot;-1&quot;&gt;&lt;linesCount val=&quot;1&quot; /&gt;&lt;lineCharCount val=&quot;28&quot; 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6d8127a-c689-4664-b90e-eca2d329687d}&quot; /&gt;&lt;isInvalidForFieldText val=&quot;0&quot; /&gt;&lt;Image&gt;&lt;filename val=&quot;E:\breeze\content\2372973515\4660019676-3\input\breezo\data\asimages\{c6d8127a-c689-4664-b90e-eca2d329687d}.png&quot; /&gt;&lt;left val=&quot;132&quot; /&gt;&lt;top val=&quot;184&quot; /&gt;&lt;width val=&quot;693&quot; /&gt;&lt;height val=&quot;454&quot; /&gt;&lt;hasText val=&quot;1&quot; 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cc6f3cd-2210-4928-ae14-78ce5e97287f}&quot; /&gt;&lt;isInvalidForFieldText val=&quot;0&quot; /&gt;&lt;Image&gt;&lt;filename val=&quot;E:\breeze\content\2372973515\4660019676-3\input\breezo\data\asimages\{1cc6f3cd-2210-4928-ae14-78ce5e97287f}.png&quot; /&gt;&lt;left val=&quot;921&quot; /&gt;&lt;top val=&quot;697&quot; /&gt;&lt;width val=&quot;21&quot; /&gt;&lt;height val=&quot;15&quot; /&gt;&lt;hasText val=&quot;1&quot; /&gt;&lt;/Image&gt;&lt;/ThreeDShapeInfo&gt;"/>
  <p:tag name="PRESENTER_SHAPETEXTINFO" val="&lt;ShapeTextInfo&gt;&lt;TableIndex row=&quot;-1&quot; col=&quot;-1&quot;&gt;&lt;linesCount val=&quot;1&quot; /&gt;&lt;lineCharCount val=&quot;2&quot; /&gt;&lt;/TableIndex&gt;&lt;/ShapeText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SlideThumbPath val=&quot;SlideTemp.PNG&quot;/&gt;"/>
</p:tagLst>
</file>

<file path=ppt/theme/theme1.xml><?xml version="1.0" encoding="utf-8"?>
<a:theme xmlns:a="http://schemas.openxmlformats.org/drawingml/2006/main" name="VA Theme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Theme" id="{885D30DC-FFEC-48AF-AC04-31A12EF36B80}" vid="{88710150-3BA2-4AF2-9BC9-8E5E830857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 Theme</Template>
  <TotalTime>5144</TotalTime>
  <Words>844</Words>
  <Application>Microsoft Office PowerPoint</Application>
  <PresentationFormat>On-screen Show (4:3)</PresentationFormat>
  <Paragraphs>153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VA Theme</vt:lpstr>
      <vt:lpstr>Introduction to RVSR Medical Electronic Performance Support System (EPSS) &amp; Body Systems</vt:lpstr>
      <vt:lpstr>Objectives</vt:lpstr>
      <vt:lpstr>References</vt:lpstr>
      <vt:lpstr>Topic 1: What is Medical EPSS</vt:lpstr>
      <vt:lpstr>What is the Medical EPSS?</vt:lpstr>
      <vt:lpstr>How will this help me as a RVSR?</vt:lpstr>
      <vt:lpstr>WARNING!</vt:lpstr>
      <vt:lpstr>Accessing MEPSS</vt:lpstr>
      <vt:lpstr>Medical EPSS Demonstration  Use Slides 9-19 only if no intranet connection is Available</vt:lpstr>
      <vt:lpstr>Medical EPSS Help</vt:lpstr>
      <vt:lpstr>Medical EPSS Help – Introduction</vt:lpstr>
      <vt:lpstr>Medical EPSS Help – Screen Layout</vt:lpstr>
      <vt:lpstr>Medical EPSS Help – Content Layout</vt:lpstr>
      <vt:lpstr>Medical EPSS Help – Navigation</vt:lpstr>
      <vt:lpstr>Medical EPSS Help – Basic Search</vt:lpstr>
      <vt:lpstr>Medical EPSS Help – Advanced Search</vt:lpstr>
      <vt:lpstr>Medical EPSS Help – Technical</vt:lpstr>
      <vt:lpstr>Medical EPSS Help – Send Comments</vt:lpstr>
      <vt:lpstr>Medical EPSS Help – About MEPSS</vt:lpstr>
      <vt:lpstr>Medical EPSS &amp; Search Screen</vt:lpstr>
      <vt:lpstr>Other Reference Tools</vt:lpstr>
      <vt:lpstr>Scavenger Hunt Exercise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RVSR Medical Electronic Performance Support System (EPSS) &amp; Body System PowerPoint Presentation</dc:title>
  <dc:subject>RVSR</dc:subject>
  <dc:creator>Department of Veterans Affairs, Veterans Benefits Administration, Compensation Service, STAFF</dc:creator>
  <cp:keywords>EPSS,body systems,RVSR,MEPSS,medical electronic performance support system</cp:keywords>
  <dc:description>This lesson introduces employees to the the Medical Electronic Performance Support System (EPSS) and function of the body system.</dc:description>
  <cp:lastModifiedBy>Kathy Poole</cp:lastModifiedBy>
  <cp:revision>430</cp:revision>
  <dcterms:created xsi:type="dcterms:W3CDTF">2014-04-30T02:32:11Z</dcterms:created>
  <dcterms:modified xsi:type="dcterms:W3CDTF">2020-09-08T19:16:33Z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C99A1101-545A-4F06-B9B7-341CBA93A72A</vt:lpwstr>
  </property>
  <property fmtid="{D5CDD505-2E9C-101B-9397-08002B2CF9AE}" pid="3" name="ArticulatePath">
    <vt:lpwstr>VSR RVSR Lay Evidence</vt:lpwstr>
  </property>
  <property fmtid="{D5CDD505-2E9C-101B-9397-08002B2CF9AE}" pid="4" name="ArticulateProjectFull">
    <vt:lpwstr>C:\Users\Lynne\Documents\Appeals\VSR RVSR Lay Evidence Final.ppta</vt:lpwstr>
  </property>
  <property fmtid="{D5CDD505-2E9C-101B-9397-08002B2CF9AE}" pid="5" name="ArticulateProjectVersion">
    <vt:lpwstr>7</vt:lpwstr>
  </property>
  <property fmtid="{D5CDD505-2E9C-101B-9397-08002B2CF9AE}" pid="6" name="ArticulateUseProject">
    <vt:lpwstr>1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