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36"/>
  </p:notesMasterIdLst>
  <p:sldIdLst>
    <p:sldId id="257" r:id="rId5"/>
    <p:sldId id="258" r:id="rId6"/>
    <p:sldId id="256" r:id="rId7"/>
    <p:sldId id="275" r:id="rId8"/>
    <p:sldId id="261" r:id="rId9"/>
    <p:sldId id="271" r:id="rId10"/>
    <p:sldId id="273" r:id="rId11"/>
    <p:sldId id="260" r:id="rId12"/>
    <p:sldId id="265" r:id="rId13"/>
    <p:sldId id="259" r:id="rId14"/>
    <p:sldId id="266" r:id="rId15"/>
    <p:sldId id="267" r:id="rId16"/>
    <p:sldId id="268" r:id="rId17"/>
    <p:sldId id="270" r:id="rId18"/>
    <p:sldId id="262" r:id="rId19"/>
    <p:sldId id="278" r:id="rId20"/>
    <p:sldId id="279" r:id="rId21"/>
    <p:sldId id="281" r:id="rId22"/>
    <p:sldId id="280" r:id="rId23"/>
    <p:sldId id="282" r:id="rId24"/>
    <p:sldId id="283" r:id="rId25"/>
    <p:sldId id="292" r:id="rId26"/>
    <p:sldId id="284" r:id="rId27"/>
    <p:sldId id="287" r:id="rId28"/>
    <p:sldId id="286" r:id="rId29"/>
    <p:sldId id="288" r:id="rId30"/>
    <p:sldId id="293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1079" autoAdjust="0"/>
  </p:normalViewPr>
  <p:slideViewPr>
    <p:cSldViewPr snapToGrid="0">
      <p:cViewPr varScale="1">
        <p:scale>
          <a:sx n="97" d="100"/>
          <a:sy n="97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191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91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183086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2100" b="1" dirty="0">
                <a:solidFill>
                  <a:srgbClr val="1F497D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91"/>
              </a:spcAft>
            </a:pPr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7500406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191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544" indent="-45772">
              <a:spcBef>
                <a:spcPts val="0"/>
              </a:spcBef>
              <a:spcAft>
                <a:spcPts val="143"/>
              </a:spcAft>
              <a:buFont typeface="Arial" panose="020B0604020202020204" pitchFamily="34" charset="0"/>
              <a:buChar char="•"/>
              <a:defRPr sz="428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315" indent="-45772">
              <a:spcBef>
                <a:spcPts val="0"/>
              </a:spcBef>
              <a:spcAft>
                <a:spcPts val="143"/>
              </a:spcAft>
              <a:buFont typeface="Arial" panose="020B0604020202020204" pitchFamily="34" charset="0"/>
              <a:buChar char="•"/>
              <a:defRPr sz="38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086" indent="-45772">
              <a:spcBef>
                <a:spcPts val="0"/>
              </a:spcBef>
              <a:spcAft>
                <a:spcPts val="143"/>
              </a:spcAft>
              <a:buFont typeface="Arial" panose="020B0604020202020204" pitchFamily="34" charset="0"/>
              <a:buChar char="•"/>
              <a:defRPr sz="33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858" indent="-45772">
              <a:spcBef>
                <a:spcPts val="0"/>
              </a:spcBef>
              <a:spcAft>
                <a:spcPts val="143"/>
              </a:spcAft>
              <a:buFont typeface="Arial" panose="020B0604020202020204" pitchFamily="34" charset="0"/>
              <a:buChar char="•"/>
              <a:defRPr sz="28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191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2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191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191"/>
              </a:spcAft>
              <a:defRPr sz="788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916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191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55985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858" indent="-45772">
              <a:spcBef>
                <a:spcPts val="0"/>
              </a:spcBef>
              <a:spcAft>
                <a:spcPts val="143"/>
              </a:spcAft>
              <a:buFont typeface="Arial" panose="020B0604020202020204" pitchFamily="34" charset="0"/>
              <a:buChar char="•"/>
              <a:defRPr sz="28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191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8657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9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732812"/>
      </p:ext>
    </p:extLst>
  </p:cSld>
  <p:clrMapOvr>
    <a:masterClrMapping/>
  </p:clrMapOvr>
  <p:transition>
    <p:fade thruBlk="1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6931152" y="6601984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249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2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hdr="0" ftr="0" dt="0"/>
  <p:txStyles>
    <p:titleStyle>
      <a:lvl1pPr algn="ctr" defTabSz="91544" rtl="0" eaLnBrk="1" latinLnBrk="0" hangingPunct="1">
        <a:spcBef>
          <a:spcPct val="0"/>
        </a:spcBef>
        <a:buNone/>
        <a:defRPr sz="886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544" rtl="0" eaLnBrk="1" latinLnBrk="0" hangingPunct="1">
        <a:spcBef>
          <a:spcPct val="20000"/>
        </a:spcBef>
        <a:buFont typeface="Arial" panose="020B0604020202020204" pitchFamily="34" charset="0"/>
        <a:buNone/>
        <a:defRPr sz="24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72" indent="0" algn="l" defTabSz="91544" rtl="0" eaLnBrk="1" latinLnBrk="0" hangingPunct="1">
        <a:spcBef>
          <a:spcPct val="20000"/>
        </a:spcBef>
        <a:buFont typeface="Arial" panose="020B0604020202020204" pitchFamily="34" charset="0"/>
        <a:buNone/>
        <a:defRPr sz="241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544" indent="0" algn="l" defTabSz="91544" rtl="0" eaLnBrk="1" latinLnBrk="0" hangingPunct="1">
        <a:spcBef>
          <a:spcPct val="20000"/>
        </a:spcBef>
        <a:buFont typeface="Arial" panose="020B0604020202020204" pitchFamily="34" charset="0"/>
        <a:buNone/>
        <a:defRPr sz="24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315" indent="0" algn="l" defTabSz="91544" rtl="0" eaLnBrk="1" latinLnBrk="0" hangingPunct="1">
        <a:spcBef>
          <a:spcPct val="20000"/>
        </a:spcBef>
        <a:buFont typeface="Arial" panose="020B0604020202020204" pitchFamily="34" charset="0"/>
        <a:buNone/>
        <a:defRPr sz="24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3086" indent="0" algn="l" defTabSz="91544" rtl="0" eaLnBrk="1" latinLnBrk="0" hangingPunct="1">
        <a:spcBef>
          <a:spcPct val="20000"/>
        </a:spcBef>
        <a:buFont typeface="Arial" panose="020B0604020202020204" pitchFamily="34" charset="0"/>
        <a:buNone/>
        <a:defRPr sz="24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744" indent="-22886" algn="l" defTabSz="91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16" indent="-22886" algn="l" defTabSz="91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88" indent="-22886" algn="l" defTabSz="91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8pPr>
      <a:lvl9pPr marL="389060" indent="-22886" algn="l" defTabSz="915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1pPr>
      <a:lvl2pPr marL="45772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2pPr>
      <a:lvl3pPr marL="91544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3pPr>
      <a:lvl4pPr marL="137315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4pPr>
      <a:lvl5pPr marL="183086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5pPr>
      <a:lvl6pPr marL="228858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6pPr>
      <a:lvl7pPr marL="274630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7pPr>
      <a:lvl8pPr marL="320402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8pPr>
      <a:lvl9pPr marL="366173" algn="l" defTabSz="91544" rtl="0" eaLnBrk="1" latinLnBrk="0" hangingPunct="1">
        <a:defRPr sz="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2.xml"/><Relationship Id="rId7" Type="http://schemas.openxmlformats.org/officeDocument/2006/relationships/image" Target="../media/image7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6.xml"/><Relationship Id="rId7" Type="http://schemas.openxmlformats.org/officeDocument/2006/relationships/image" Target="../media/image9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5.xml"/><Relationship Id="rId7" Type="http://schemas.openxmlformats.org/officeDocument/2006/relationships/image" Target="../media/image1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7.xml"/><Relationship Id="rId10" Type="http://schemas.openxmlformats.org/officeDocument/2006/relationships/image" Target="../media/image16.png"/><Relationship Id="rId4" Type="http://schemas.openxmlformats.org/officeDocument/2006/relationships/tags" Target="../tags/tag66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0.xml"/><Relationship Id="rId7" Type="http://schemas.openxmlformats.org/officeDocument/2006/relationships/image" Target="../media/image17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10" Type="http://schemas.openxmlformats.org/officeDocument/2006/relationships/image" Target="../media/image20.png"/><Relationship Id="rId4" Type="http://schemas.openxmlformats.org/officeDocument/2006/relationships/tags" Target="../tags/tag71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21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22.png"/><Relationship Id="rId4" Type="http://schemas.openxmlformats.org/officeDocument/2006/relationships/tags" Target="../tags/tag81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23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24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01.xml"/><Relationship Id="rId7" Type="http://schemas.openxmlformats.org/officeDocument/2006/relationships/image" Target="../media/image25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10" Type="http://schemas.openxmlformats.org/officeDocument/2006/relationships/image" Target="../media/image28.png"/><Relationship Id="rId4" Type="http://schemas.openxmlformats.org/officeDocument/2006/relationships/tags" Target="../tags/tag107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13.xml"/><Relationship Id="rId7" Type="http://schemas.openxmlformats.org/officeDocument/2006/relationships/image" Target="../media/image29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31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29.xml"/><Relationship Id="rId7" Type="http://schemas.openxmlformats.org/officeDocument/2006/relationships/image" Target="../media/image34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34.xml"/><Relationship Id="rId7" Type="http://schemas.openxmlformats.org/officeDocument/2006/relationships/image" Target="../media/image36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39.xml"/><Relationship Id="rId7" Type="http://schemas.openxmlformats.org/officeDocument/2006/relationships/image" Target="../media/image38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10" Type="http://schemas.openxmlformats.org/officeDocument/2006/relationships/image" Target="../media/image40.png"/><Relationship Id="rId4" Type="http://schemas.openxmlformats.org/officeDocument/2006/relationships/tags" Target="../tags/tag145.xml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5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1D85E1-C7A3-4004-87DE-0FB2979BEA5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n>
                  <a:noFill/>
                </a:ln>
                <a:latin typeface="+mj-lt"/>
                <a:ea typeface="+mn-ea"/>
                <a:cs typeface="Times New Roman" panose="02020603050405020304" pitchFamily="18" charset="0"/>
              </a:rPr>
              <a:t>Private Medical Records (PMR) Responses </a:t>
            </a:r>
            <a:endParaRPr lang="en-US" dirty="0"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35040" y="3509010"/>
            <a:ext cx="2354580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•"/>
              <a:defRPr sz="2800">
                <a:solidFill>
                  <a:srgbClr val="1D327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D3275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rgbClr val="1D3275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D3275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3275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D3275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endParaRPr lang="en-US" sz="21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BB1425-176B-4EFE-9CAA-F557A727F1E5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2C12AD-AE34-419C-8547-40C42883B09E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 algn="ctr"/>
            <a:r>
              <a:rPr lang="en-US" dirty="0"/>
              <a:t>July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Provider Listed is Non-Private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4997002" y="4034622"/>
            <a:ext cx="3775518" cy="1200329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If the provider listed is non-private, the developing VSR should review to determine subsequent development actions.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 bwMode="auto">
          <a:xfrm>
            <a:off x="7123629" y="3507346"/>
            <a:ext cx="0" cy="527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9" y="3117493"/>
            <a:ext cx="4221051" cy="21288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55937" r="6402" b="3193"/>
          <a:stretch/>
        </p:blipFill>
        <p:spPr bwMode="auto">
          <a:xfrm>
            <a:off x="5079008" y="1947279"/>
            <a:ext cx="3704288" cy="1394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4" y="1896667"/>
            <a:ext cx="4310247" cy="10215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2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Invalid Signature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171700" y="1994218"/>
            <a:ext cx="4291877" cy="1200329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If the </a:t>
            </a:r>
            <a:r>
              <a:rPr lang="en-US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VA Form 21-4142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is signed by someone other than the patient or legal guardian of the patient, then DOMA will not be able to process the release.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" y="3308700"/>
            <a:ext cx="7810500" cy="14543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2" y="5174571"/>
            <a:ext cx="48006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4317638" y="3824977"/>
            <a:ext cx="0" cy="12185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5562612" y="4977497"/>
            <a:ext cx="3152764" cy="1323439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For example: a VA fiduciary signature in block 11 is not valid on the </a:t>
            </a:r>
            <a:r>
              <a:rPr lang="en-US" sz="16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VA Form 21-4142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unless they are the legal guardian of the claimant.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2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6" y="2021078"/>
            <a:ext cx="5305643" cy="14634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Incomplete PHP Information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945763" y="2941038"/>
            <a:ext cx="3899983" cy="175432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If there is incomplete information on the private health care provider that DOMA cannot process, then subsequent development to the claimant will need to be done by the VA.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277" y="4844302"/>
            <a:ext cx="4623346" cy="131099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706950" y="4408276"/>
            <a:ext cx="0" cy="4697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7275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Missing a Signature or Signature Date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2778" b="15615"/>
          <a:stretch/>
        </p:blipFill>
        <p:spPr bwMode="auto">
          <a:xfrm>
            <a:off x="4098097" y="5467558"/>
            <a:ext cx="4462531" cy="66311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r="1490"/>
          <a:stretch/>
        </p:blipFill>
        <p:spPr bwMode="auto">
          <a:xfrm>
            <a:off x="477373" y="3372913"/>
            <a:ext cx="4474981" cy="67151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r="2777"/>
          <a:stretch/>
        </p:blipFill>
        <p:spPr bwMode="auto">
          <a:xfrm>
            <a:off x="544988" y="2523326"/>
            <a:ext cx="5250505" cy="6954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477373" y="2019465"/>
            <a:ext cx="7409327" cy="369332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If box 11 on </a:t>
            </a:r>
            <a:r>
              <a:rPr lang="en-US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VA Form 21-4142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is blank then DOMA will reject the form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228086" y="2805180"/>
            <a:ext cx="0" cy="7051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4788853"/>
            <a:ext cx="5229225" cy="6143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>
            <p:custDataLst>
              <p:tags r:id="rId5"/>
            </p:custDataLst>
          </p:nvPr>
        </p:nvSpPr>
        <p:spPr>
          <a:xfrm>
            <a:off x="4982930" y="3798068"/>
            <a:ext cx="4081822" cy="92333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If box 12 on </a:t>
            </a:r>
            <a:r>
              <a:rPr lang="en-US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VA Form 21-4142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is blank or does not represent a date then DOMA will reject the form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931152" y="5217454"/>
            <a:ext cx="0" cy="3715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973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Claimant has foreign address or foreign provider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5989377" y="2065594"/>
            <a:ext cx="2715585" cy="175432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If the Veteran or private health care provider are listed at a foreign address, DOMA cannot process the </a:t>
            </a:r>
            <a:r>
              <a:rPr lang="en-US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VA form 21-4142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r="2325" b="17333"/>
          <a:stretch/>
        </p:blipFill>
        <p:spPr bwMode="auto">
          <a:xfrm>
            <a:off x="3887376" y="5209230"/>
            <a:ext cx="4629853" cy="7027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37" y="4145238"/>
            <a:ext cx="4743450" cy="9215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705185" y="4458255"/>
            <a:ext cx="0" cy="10649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7" y="2065594"/>
            <a:ext cx="5372100" cy="7621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9120" b="13300"/>
          <a:stretch/>
        </p:blipFill>
        <p:spPr bwMode="auto">
          <a:xfrm>
            <a:off x="438017" y="2979145"/>
            <a:ext cx="4643135" cy="67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3334676" y="2446684"/>
            <a:ext cx="0" cy="7622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457200" y="3907640"/>
            <a:ext cx="3087561" cy="175432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 these instances, the developing VSR will need to develop the medical release or direct it to the RO responsible for developing foreign claims.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2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Request is expired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4AAC61-4D1F-4268-8FDC-D2419062C6E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4695825" y="2057401"/>
            <a:ext cx="4361243" cy="203132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Important:  If </a:t>
            </a:r>
            <a:r>
              <a:rPr lang="en-US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VA Form 21-4142 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expires before VA can obtain the Private Health Care (PHP) records, request the Veteran/claimant provide VA with an updated </a:t>
            </a:r>
            <a:r>
              <a:rPr lang="en-US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VA Form 21-4142</a:t>
            </a:r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  Do not request the Veteran/claimant complete an additional </a:t>
            </a:r>
            <a:r>
              <a:rPr lang="en-US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VA Form 21-4142a.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" r="4401" b="37256"/>
          <a:stretch/>
        </p:blipFill>
        <p:spPr bwMode="auto">
          <a:xfrm>
            <a:off x="492617" y="1988852"/>
            <a:ext cx="4050911" cy="229692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69289" r="4401" b="-1214"/>
          <a:stretch/>
        </p:blipFill>
        <p:spPr bwMode="auto">
          <a:xfrm>
            <a:off x="2775321" y="4637215"/>
            <a:ext cx="4165356" cy="13720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cxnSpLocks/>
          </p:cNvCxnSpPr>
          <p:nvPr/>
        </p:nvCxnSpPr>
        <p:spPr bwMode="auto">
          <a:xfrm flipH="1">
            <a:off x="3872942" y="3914139"/>
            <a:ext cx="822883" cy="8100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805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0F60-6C4C-4277-B762-E13161A1B90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/>
              <a:t>Knowledge Check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9EBDA-422D-40AD-BF0E-B1EF071D6A8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Is VA development likely needed with the following PMR Medical Records Request Reject Notices?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55937" r="6402" b="3193"/>
          <a:stretch/>
        </p:blipFill>
        <p:spPr bwMode="auto">
          <a:xfrm>
            <a:off x="597527" y="3023198"/>
            <a:ext cx="3704288" cy="1394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101045" y="2687856"/>
            <a:ext cx="53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69289" r="4401" b="-1214"/>
          <a:stretch/>
        </p:blipFill>
        <p:spPr bwMode="auto">
          <a:xfrm>
            <a:off x="4572000" y="3021740"/>
            <a:ext cx="4165356" cy="1372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6509981" y="2687856"/>
            <a:ext cx="53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6070" r="4678"/>
          <a:stretch/>
        </p:blipFill>
        <p:spPr bwMode="auto">
          <a:xfrm>
            <a:off x="2292613" y="4786832"/>
            <a:ext cx="4276084" cy="1531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183041" y="4446075"/>
            <a:ext cx="48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75112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PMR Report of Contact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053242" y="1991323"/>
            <a:ext cx="2595458" cy="2308324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There are several circumstances when DOMA will not receive the private medical records they are requesting. In these instances, they will create this document.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6129441" y="4517156"/>
            <a:ext cx="2595457" cy="147732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This example is for no response from the provider within 30 days of the request being made.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r="4017" b="2373"/>
          <a:stretch/>
        </p:blipFill>
        <p:spPr bwMode="auto">
          <a:xfrm>
            <a:off x="1377140" y="2057400"/>
            <a:ext cx="3931276" cy="4163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5308414" y="3408495"/>
            <a:ext cx="753415" cy="115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>
            <a:cxnSpLocks/>
            <a:stCxn id="12" idx="1"/>
          </p:cNvCxnSpPr>
          <p:nvPr/>
        </p:nvCxnSpPr>
        <p:spPr bwMode="auto">
          <a:xfrm flipH="1" flipV="1">
            <a:off x="4149317" y="3431586"/>
            <a:ext cx="1980124" cy="18242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5080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Types of PMR Reports of Contact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1EA4A4-FA6A-40AB-8CEC-B97B894B6BCE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81025" y="2057400"/>
            <a:ext cx="3933825" cy="3916363"/>
          </a:xfrm>
        </p:spPr>
        <p:txBody>
          <a:bodyPr/>
          <a:lstStyle/>
          <a:p>
            <a:r>
              <a:rPr lang="en-US" dirty="0"/>
              <a:t>PHP non response</a:t>
            </a:r>
          </a:p>
          <a:p>
            <a:r>
              <a:rPr lang="en-US" dirty="0"/>
              <a:t>Fee required</a:t>
            </a:r>
          </a:p>
          <a:p>
            <a:r>
              <a:rPr lang="en-US" dirty="0"/>
              <a:t>Already supplied to the VA or Veteran</a:t>
            </a:r>
          </a:p>
          <a:p>
            <a:r>
              <a:rPr lang="en-US" dirty="0"/>
              <a:t>Dates of treatment/condition discrepancy</a:t>
            </a:r>
          </a:p>
          <a:p>
            <a:r>
              <a:rPr lang="en-US" dirty="0"/>
              <a:t>No records found</a:t>
            </a:r>
          </a:p>
          <a:p>
            <a:r>
              <a:rPr lang="en-US" dirty="0"/>
              <a:t>Records destroyed</a:t>
            </a:r>
          </a:p>
          <a:p>
            <a:r>
              <a:rPr lang="en-US" dirty="0"/>
              <a:t>PHP invalid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4752977" y="2057400"/>
            <a:ext cx="371555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PHP unwilling to comply</a:t>
            </a:r>
          </a:p>
          <a:p>
            <a:pPr marL="55721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Redaction</a:t>
            </a:r>
          </a:p>
          <a:p>
            <a:pPr marL="55721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Request is expired</a:t>
            </a:r>
          </a:p>
          <a:p>
            <a:pPr marL="55721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Additional form required</a:t>
            </a:r>
          </a:p>
          <a:p>
            <a:pPr marL="55721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DOT/conditions required</a:t>
            </a:r>
          </a:p>
          <a:p>
            <a:pPr marL="55721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Deceased Veteran</a:t>
            </a:r>
          </a:p>
          <a:p>
            <a:pPr marL="55721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Veteran Information discrepancy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Fee Required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013626" y="2375806"/>
            <a:ext cx="2406474" cy="646331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provider required a fee for the records.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6013627" y="3755412"/>
            <a:ext cx="2406473" cy="203132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DOMA documents all attempts made to get the records including the last conversation in which they were advised a fee was required.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60" y="2101504"/>
            <a:ext cx="4640882" cy="365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2423643" y="2526507"/>
            <a:ext cx="358998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475936" y="4462294"/>
            <a:ext cx="53769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507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8600" lvl="1" indent="-228600"/>
            <a:r>
              <a:rPr lang="en-US" sz="2000" dirty="0">
                <a:latin typeface="+mj-lt"/>
                <a:cs typeface="Times New Roman" panose="02020603050405020304" pitchFamily="18" charset="0"/>
              </a:rPr>
              <a:t>Categorize the four potential outcomes of a PMR request</a:t>
            </a:r>
          </a:p>
          <a:p>
            <a:pPr marL="228600" lvl="1" indent="-228600"/>
            <a:r>
              <a:rPr lang="en-US" sz="2000" dirty="0">
                <a:latin typeface="+mj-lt"/>
                <a:cs typeface="Times New Roman" panose="02020603050405020304" pitchFamily="18" charset="0"/>
              </a:rPr>
              <a:t>Identify a PMR Return response and subsequent action </a:t>
            </a:r>
          </a:p>
          <a:p>
            <a:pPr marL="228600" lvl="1" indent="-228600"/>
            <a:r>
              <a:rPr lang="en-US" sz="2000" dirty="0">
                <a:latin typeface="+mj-lt"/>
                <a:cs typeface="Times New Roman" panose="02020603050405020304" pitchFamily="18" charset="0"/>
              </a:rPr>
              <a:t>Identify Medical Records Request Reject Notice and subsequent action</a:t>
            </a:r>
          </a:p>
          <a:p>
            <a:pPr marL="228600" lvl="1" indent="-228600"/>
            <a:r>
              <a:rPr lang="en-US" sz="2000" dirty="0">
                <a:latin typeface="+mj-lt"/>
                <a:cs typeface="Times New Roman" panose="02020603050405020304" pitchFamily="18" charset="0"/>
              </a:rPr>
              <a:t>Identify Reports of Contact and subsequent action</a:t>
            </a:r>
          </a:p>
          <a:p>
            <a:pPr marL="228600" lvl="1" indent="-228600"/>
            <a:r>
              <a:rPr lang="en-US" sz="2000" dirty="0">
                <a:latin typeface="+mj-lt"/>
                <a:cs typeface="Times New Roman" panose="02020603050405020304" pitchFamily="18" charset="0"/>
              </a:rPr>
              <a:t>Identify the PMR Fax Sheet response from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Already Supplied to the VA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Already Supplied to the Veteran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545690" y="2057573"/>
            <a:ext cx="2141110" cy="175432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private medical records were reported by the provider as already being supplied to the VA.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6432995" y="4061759"/>
            <a:ext cx="2253805" cy="175432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private medical records were reported by the provider as already being supplied to the Veteran.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7" y="2057400"/>
            <a:ext cx="5329238" cy="13644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4439994" y="2507696"/>
            <a:ext cx="20882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493928" y="4033247"/>
            <a:ext cx="5436394" cy="20767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cxnSpLocks/>
          </p:cNvCxnSpPr>
          <p:nvPr/>
        </p:nvCxnSpPr>
        <p:spPr bwMode="auto">
          <a:xfrm flipH="1">
            <a:off x="4439996" y="4511884"/>
            <a:ext cx="19929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594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Dates of Treatment/Condition Discrepancy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34F5-83A9-43B2-9761-C4848741DED8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6193126" y="1989361"/>
            <a:ext cx="2504138" cy="203132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On the 4142, the Veteran indicated only the year 2010 for treatment dates, which resulted in the response below from the provider.</a:t>
            </a: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6202651" y="4176603"/>
            <a:ext cx="2504138" cy="203132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provider indicated that the patient was “not seen” during the dates listed on the 4142, so they would not provide the records.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6" y="4043253"/>
            <a:ext cx="5207794" cy="2107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cxnSpLocks/>
          </p:cNvCxnSpPr>
          <p:nvPr/>
        </p:nvCxnSpPr>
        <p:spPr bwMode="auto">
          <a:xfrm flipH="1">
            <a:off x="4115606" y="4518044"/>
            <a:ext cx="208704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3075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/>
          <a:stretch/>
        </p:blipFill>
        <p:spPr bwMode="auto">
          <a:xfrm>
            <a:off x="534474" y="2139851"/>
            <a:ext cx="4702397" cy="120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5060592" y="2637127"/>
            <a:ext cx="11420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834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No Records Found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 Records Destroyed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7086600" y="2203719"/>
            <a:ext cx="1611367" cy="147732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provider indicated no records were found for the patient.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6564368" y="4424354"/>
            <a:ext cx="2133599" cy="147732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provider indicated that the records were destroyed for the patient.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8" y="2077691"/>
            <a:ext cx="5422106" cy="1328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4452872" y="2518625"/>
            <a:ext cx="26337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8" y="4422429"/>
            <a:ext cx="5422106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cxnSpLocks/>
            <a:stCxn id="12" idx="1"/>
          </p:cNvCxnSpPr>
          <p:nvPr/>
        </p:nvCxnSpPr>
        <p:spPr bwMode="auto">
          <a:xfrm flipH="1" flipV="1">
            <a:off x="4274984" y="4965842"/>
            <a:ext cx="2289384" cy="1971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239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PHP Unwilling to Comply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089429" y="2017584"/>
            <a:ext cx="2597371" cy="92333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provider was unwilling to comply for miscellaneous reasons.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6736805" y="3257550"/>
            <a:ext cx="2045246" cy="2862322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DOMA documents all attempts made to get the records including the last conversation in which they were advised of multiple reasons why the provider would not comply.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836443" y="4366407"/>
            <a:ext cx="90036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57400"/>
            <a:ext cx="5379244" cy="3607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4258079" y="2517349"/>
            <a:ext cx="18313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587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Redaction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801735" y="2086615"/>
            <a:ext cx="3950594" cy="1200329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DOMA will redact the provider information that should not be displayed and send out the 4142 to the provider that is displayed. 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4572000" y="3491464"/>
            <a:ext cx="3950593" cy="646331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However, some providers will not accept the redacted form.</a:t>
            </a:r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 bwMode="auto">
          <a:xfrm flipH="1" flipV="1">
            <a:off x="4229507" y="2685188"/>
            <a:ext cx="572228" cy="1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627" y="4429127"/>
            <a:ext cx="4050845" cy="1623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65177" y="2057400"/>
            <a:ext cx="3835348" cy="3239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Elbow Connector 9"/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H="1">
            <a:off x="7800975" y="3595555"/>
            <a:ext cx="721618" cy="872382"/>
          </a:xfrm>
          <a:prstGeom prst="bentConnector4">
            <a:avLst>
              <a:gd name="adj1" fmla="val -31679"/>
              <a:gd name="adj2" fmla="val 6852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83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Request is Expired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 Dates of Treatment Required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265169" y="2205493"/>
            <a:ext cx="2421631" cy="92333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provider indicated that the request is expired.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511935" y="4569810"/>
            <a:ext cx="3221865" cy="147732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Provider indicated that the dates of treatment were required on the form and they would not process without the dates being defined.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5" y="2103462"/>
            <a:ext cx="4675031" cy="1922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276048" y="4200246"/>
            <a:ext cx="4465487" cy="1815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3805708" y="2286806"/>
            <a:ext cx="245946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3733800" y="4676775"/>
            <a:ext cx="542248" cy="119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100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Additional Form is Required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Veteran Deceased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5065644" y="2057400"/>
            <a:ext cx="3616547" cy="147732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provider would not accept the medical release provided and indicated another HIPAA compliant form in the state of Wisconsin was needed.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457200" y="4433331"/>
            <a:ext cx="3280893" cy="175432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Provider indicated that the Veteran died during the medical release request processing period, therefore they could not release the records.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738093" y="5350367"/>
            <a:ext cx="78883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1809" y="1970133"/>
            <a:ext cx="4110191" cy="2313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926" y="4442749"/>
            <a:ext cx="4283699" cy="173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3200403" y="2354420"/>
            <a:ext cx="186524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279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PHP Information Invalid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Veteran Information Discrepancy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5953125" y="2057400"/>
            <a:ext cx="2733675" cy="1200329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DOMA cannot determine valid information to locate the provider listed by the Veteran.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457200" y="4310037"/>
            <a:ext cx="3587264" cy="1754326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DOMA determines that there is discrepant information on the Veteran for the records requested and those received. If they cannot confirm accuracy of records, they will close out. 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4044464" y="5234350"/>
            <a:ext cx="9507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67" y="2094616"/>
            <a:ext cx="4873333" cy="1648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3784513" y="2574702"/>
            <a:ext cx="21686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5336" y="3857104"/>
            <a:ext cx="3891630" cy="2477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0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CFBD-74A2-4ACB-B21C-503D3AB3CF8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/>
              <a:t>Knowledge Check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EFB0-0EFC-4AE3-BE50-AC24D9B998C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Other than VBMS updates, is subsequent VA development needed with the following PMR Report of Contacts?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357866" y="2892179"/>
            <a:ext cx="52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6541908" y="2879495"/>
            <a:ext cx="54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220447" y="4901255"/>
            <a:ext cx="48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86" y="3261511"/>
            <a:ext cx="4176161" cy="1023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184" y="3241057"/>
            <a:ext cx="3786202" cy="1532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900" y="5282835"/>
            <a:ext cx="5410200" cy="72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73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PMR Fax Cover Sheet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795147" y="1902680"/>
            <a:ext cx="1935722" cy="2062103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DOMA provides the PMR Fax Cover Sheet for every 4142 they fax to a provider, after they confirm the fax number with the provider.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476382" y="3767826"/>
            <a:ext cx="1781043" cy="1569660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provider is requested to return the fax cover sheet with one of the boxes selected.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56109" y="1654561"/>
            <a:ext cx="3876751" cy="4695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5092844" y="5416806"/>
            <a:ext cx="153580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6628650" y="4314423"/>
            <a:ext cx="2038968" cy="2062103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provider is given a unique passcode to securely upload medical records online. The passcode contains no PII data.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 bwMode="auto">
          <a:xfrm>
            <a:off x="2257425" y="4425674"/>
            <a:ext cx="28025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6432861" y="2469599"/>
            <a:ext cx="36228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668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63D3-241D-4C57-A7C0-870084C7DA68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38 CFR 3.159(c), VA's duty to assist claimants in obtaining evidence</a:t>
            </a:r>
          </a:p>
          <a:p>
            <a:r>
              <a:rPr lang="en-US" dirty="0"/>
              <a:t>M21-1, Part III, Subpart iii, 1.C, Requesting Evidence From Sources Other Than the </a:t>
            </a:r>
            <a:r>
              <a:rPr lang="en-US" dirty="0" err="1"/>
              <a:t>ClaimantSubpart</a:t>
            </a:r>
            <a:endParaRPr lang="en-US" dirty="0"/>
          </a:p>
          <a:p>
            <a:r>
              <a:rPr lang="en-US" dirty="0"/>
              <a:t>PMR Retrieval Program Home Page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30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47591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z="1400" smtClean="0"/>
              <a:t>31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469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4142s Transmitted to DOMA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9AF2-00FA-45C9-89D4-6A7925043B6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2057400"/>
            <a:ext cx="8686800" cy="43243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All VA forms 4142s are identified and electronically submitted from Centralized Mail (CM) to DOMA, the PMR contractor, and concurrently submitted for ingest to the VBMS electronic eFolder. *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The 4142 may be stamped by CM in any of the following ways: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* Note: Any 4142s which did not go through the CM automated process should be handled under the guidance of the PMR Process: VSR Checklist.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91" y="4992304"/>
            <a:ext cx="4714875" cy="2214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91" y="4243784"/>
            <a:ext cx="4672014" cy="5357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5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PMR Request: Potential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E99D7-36D2-49DD-8B48-C212D622E8E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162925" cy="3916363"/>
          </a:xfrm>
        </p:spPr>
        <p:txBody>
          <a:bodyPr/>
          <a:lstStyle/>
          <a:p>
            <a:r>
              <a:rPr lang="en-US" dirty="0"/>
              <a:t>DOMA could have one of four outcomes in processing a VA Form 21-4142: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PMR Returns – Medical release requests that cannot be developed by DOMA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Medical Records Request Reject Notice – Request is not for a Private Health Provider (PHP) or other categories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PMRs – DOMA receives the private medical records from the physician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Report of Contact – DOMA attempts to retrieve PMRs but is not successful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9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PMR Returns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DOMA will receive some incomplete medical release forms that prevent them from requesting PMRs. Examples of these: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  <a:cs typeface="Times New Roman" panose="02020603050405020304" pitchFamily="18" charset="0"/>
              </a:rPr>
              <a:t>VA Form 21-4142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that is missing a page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  <a:cs typeface="Times New Roman" panose="02020603050405020304" pitchFamily="18" charset="0"/>
              </a:rPr>
              <a:t>VA Form 21-4142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without a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VA Form 21-4142a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or vice versa (new form)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entirely blank forms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entirely blank forms with the Veteran/claimant signature (no other data outside of the signature)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 form that only has the claim number or SSN listed and no other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PMR Return: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Example of Subsequent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Veteran submits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VA Form 21-4142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without the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VA Form 21-4142a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DOMA receives the form through CM and processes as a PMR Return.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Upon review of the pending claim, the developing VSR should:</a:t>
            </a:r>
          </a:p>
          <a:p>
            <a:pPr marL="571500" lvl="1" indent="-228600" fontAlgn="t"/>
            <a:r>
              <a:rPr lang="en-US" dirty="0">
                <a:latin typeface="+mj-lt"/>
                <a:cs typeface="Times New Roman" panose="02020603050405020304" pitchFamily="18" charset="0"/>
              </a:rPr>
              <a:t>Develop to the claimant by telephone and record any PHP/Vet Center source information provided by the claimant on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VA Form 21-4142a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or </a:t>
            </a:r>
          </a:p>
          <a:p>
            <a:pPr marL="571500" lvl="1" indent="-228600" fontAlgn="t"/>
            <a:r>
              <a:rPr lang="en-US" dirty="0">
                <a:latin typeface="+mj-lt"/>
                <a:cs typeface="Times New Roman" panose="02020603050405020304" pitchFamily="18" charset="0"/>
              </a:rPr>
              <a:t>if unable to reach the claimant via telephone, generate a development letter to the claimant through VBMS requesting the return of a completed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VA Form 21-4142a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and </a:t>
            </a:r>
          </a:p>
          <a:p>
            <a:pPr marL="571500" lvl="1" indent="-228600" fontAlgn="t"/>
            <a:r>
              <a:rPr lang="en-US" dirty="0">
                <a:latin typeface="+mj-lt"/>
                <a:cs typeface="Times New Roman" panose="02020603050405020304" pitchFamily="18" charset="0"/>
              </a:rPr>
              <a:t>create a custom development action titled 21-4142a in VBMS.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7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Medical Records Request Reject Notice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946" r="2663" b="1647"/>
          <a:stretch/>
        </p:blipFill>
        <p:spPr bwMode="auto">
          <a:xfrm>
            <a:off x="1387405" y="2057400"/>
            <a:ext cx="3830015" cy="3660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5891719" y="2057400"/>
            <a:ext cx="2690745" cy="2031325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There are several circumstances when DOMA will not process the private medical release. In these instances, they will create this document.</a:t>
            </a:r>
          </a:p>
        </p:txBody>
      </p:sp>
      <p:cxnSp>
        <p:nvCxnSpPr>
          <p:cNvPr id="9" name="Straight Arrow Connector 8"/>
          <p:cNvCxnSpPr>
            <a:cxnSpLocks/>
            <a:stCxn id="4" idx="1"/>
            <a:endCxn id="3076" idx="3"/>
          </p:cNvCxnSpPr>
          <p:nvPr/>
        </p:nvCxnSpPr>
        <p:spPr bwMode="auto">
          <a:xfrm flipH="1">
            <a:off x="5217420" y="3073063"/>
            <a:ext cx="674299" cy="8147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5866192" y="5034071"/>
            <a:ext cx="2133600" cy="646331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This example is for an exact duplicate.</a:t>
            </a:r>
          </a:p>
        </p:txBody>
      </p:sp>
      <p:cxnSp>
        <p:nvCxnSpPr>
          <p:cNvPr id="14" name="Straight Arrow Connector 13"/>
          <p:cNvCxnSpPr>
            <a:cxnSpLocks/>
            <a:stCxn id="12" idx="1"/>
          </p:cNvCxnSpPr>
          <p:nvPr/>
        </p:nvCxnSpPr>
        <p:spPr bwMode="auto">
          <a:xfrm flipH="1" flipV="1">
            <a:off x="2081414" y="4840003"/>
            <a:ext cx="3784778" cy="5172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3476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7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Types of Medical Records Request Reject 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E11D7-883C-45BF-8234-D5452111602E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an exact duplicate</a:t>
            </a:r>
          </a:p>
          <a:p>
            <a:r>
              <a:rPr lang="en-US" dirty="0"/>
              <a:t>provider listed is non private</a:t>
            </a:r>
          </a:p>
          <a:p>
            <a:r>
              <a:rPr lang="en-US" dirty="0"/>
              <a:t>improperly signed </a:t>
            </a:r>
          </a:p>
          <a:p>
            <a:r>
              <a:rPr lang="en-US" dirty="0"/>
              <a:t>incomplete Private Health Care Provider (PHP) information that cannot be obtained by DOMA</a:t>
            </a:r>
          </a:p>
          <a:p>
            <a:r>
              <a:rPr lang="en-US" dirty="0"/>
              <a:t>complete form but missing a signature and/or signature date </a:t>
            </a:r>
          </a:p>
          <a:p>
            <a:r>
              <a:rPr lang="en-US" dirty="0"/>
              <a:t>identifying a foreign provider/claimant with foreign address </a:t>
            </a:r>
          </a:p>
          <a:p>
            <a:r>
              <a:rPr lang="en-US" dirty="0"/>
              <a:t>expired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84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2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31&quot;/&gt;&lt;/TableIndex&gt;&lt;/ShapeTextInfo&gt;"/>
  <p:tag name="HTML_SHAPEINFO" val="&lt;ThreeDShapeInfo&gt;&lt;uuid val=&quot;{B7065E2C-9250-4F6D-9966-D9469A6AB40D}&quot;/&gt;&lt;isInvalidForFieldText val=&quot;0&quot;/&gt;&lt;Image&gt;&lt;filename val=&quot;C:\Users\User\AppData\Local\Temp\CP9096220741671Session\CPTrustFolder9096220741687\PPTImport9096223057500\data\asimages\{B7065E2C-9250-4F6D-9966-D9469A6AB40D}_20.png&quot;/&gt;&lt;left val=&quot;0&quot;/&gt;&lt;top val=&quot;76&quot;/&gt;&lt;width val=&quot;961&quot;/&gt;&lt;height val=&quot;124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34F2B98-A105-49F0-91A5-D6436308495A}&quot;/&gt;&lt;isInvalidForFieldText val=&quot;0&quot;/&gt;&lt;Image&gt;&lt;filename val=&quot;C:\Users\User\AppData\Local\Temp\CP9096220741671Session\CPTrustFolder9096220741687\PPTImport9096223057500\data\asimages\{D34F2B98-A105-49F0-91A5-D6436308495A}_20.png&quot;/&gt;&lt;left val=&quot;727&quot;/&gt;&lt;top val=&quot;687&quot;/&gt;&lt;width val=&quot;226&quot;/&gt;&lt;height val=&quot;4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2&quot;/&gt;&lt;lineCharCount val=&quot;16&quot;/&gt;&lt;lineCharCount val=&quot;17&quot;/&gt;&lt;lineCharCount val=&quot;16&quot;/&gt;&lt;lineCharCount val=&quot;14&quot;/&gt;&lt;lineCharCount val=&quot;20&quot;/&gt;&lt;/TableIndex&gt;&lt;/ShapeTextInfo&gt;"/>
  <p:tag name="HTML_SHAPEINFO" val="&lt;ThreeDShapeInfo&gt;&lt;uuid val=&quot;{921D9CEF-95F4-46E6-B079-CBB6C599830E}&quot;/&gt;&lt;isInvalidForFieldText val=&quot;0&quot;/&gt;&lt;Image&gt;&lt;filename val=&quot;C:\Users\User\AppData\Local\Temp\CP9096220741671Session\CPTrustFolder9096220741687\PPTImport9096223057500\data\asimages\{921D9CEF-95F4-46E6-B079-CBB6C599830E}_20.png&quot;/&gt;&lt;left val=&quot;681&quot;/&gt;&lt;top val=&quot;212&quot;/&gt;&lt;width val=&quot;236&quot;/&gt;&lt;height val=&quot;196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0&quot;/&gt;&lt;lineCharCount val=&quot;13&quot;/&gt;&lt;lineCharCount val=&quot;16&quot;/&gt;&lt;lineCharCount val=&quot;20&quot;/&gt;&lt;lineCharCount val=&quot;18&quot;/&gt;&lt;lineCharCount val=&quot;13&quot;/&gt;&lt;/TableIndex&gt;&lt;/ShapeTextInfo&gt;"/>
  <p:tag name="HTML_SHAPEINFO" val="&lt;ThreeDShapeInfo&gt;&lt;uuid val=&quot;{77D0CF44-8A5A-4B4E-8280-2CC7B24D2601}&quot;/&gt;&lt;isInvalidForFieldText val=&quot;0&quot;/&gt;&lt;Image&gt;&lt;filename val=&quot;C:\Users\User\AppData\Local\Temp\CP9096220741671Session\CPTrustFolder9096220741687\PPTImport9096223057500\data\asimages\{77D0CF44-8A5A-4B4E-8280-2CC7B24D2601}_20.png&quot;/&gt;&lt;left val=&quot;669&quot;/&gt;&lt;top val=&quot;423&quot;/&gt;&lt;width val=&quot;246&quot;/&gt;&lt;height val=&quot;19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{9BCFC163-1ADE-4502-901A-C89A4D7917C0}&quot;/&gt;&lt;isInvalidForFieldText val=&quot;0&quot;/&gt;&lt;Image&gt;&lt;filename val=&quot;C:\Users\User\AppData\Local\Temp\CP9096220741671Session\CPTrustFolder9096220741687\PPTImport9096223057500\data\asimages\{9BCFC163-1ADE-4502-901A-C89A4D7917C0}_21.png&quot;/&gt;&lt;left val=&quot;0&quot;/&gt;&lt;top val=&quot;76&quot;/&gt;&lt;width val=&quot;961&quot;/&gt;&lt;height val=&quot;122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6150B32-3807-49F4-A0B0-1931D93516EC}&quot;/&gt;&lt;isInvalidForFieldText val=&quot;0&quot;/&gt;&lt;Image&gt;&lt;filename val=&quot;C:\Users\User\AppData\Local\Temp\CP9096220741671Session\CPTrustFolder9096220741687\PPTImport9096223057500\data\asimages\{26150B32-3807-49F4-A0B0-1931D93516EC}_21.png&quot;/&gt;&lt;left val=&quot;727&quot;/&gt;&lt;top val=&quot;687&quot;/&gt;&lt;width val=&quot;226&quot;/&gt;&lt;height val=&quot;4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7&quot;/&gt;&lt;lineCharCount val=&quot;23&quot;/&gt;&lt;lineCharCount val=&quot;18&quot;/&gt;&lt;lineCharCount val=&quot;23&quot;/&gt;&lt;lineCharCount val=&quot;16&quot;/&gt;&lt;lineCharCount val=&quot;20&quot;/&gt;&lt;lineCharCount val=&quot;13&quot;/&gt;&lt;/TableIndex&gt;&lt;/ShapeTextInfo&gt;"/>
  <p:tag name="HTML_SHAPEINFO" val="&lt;ThreeDShapeInfo&gt;&lt;uuid val=&quot;{C52151E1-7165-467B-9A65-A8B9B7513FBD}&quot;/&gt;&lt;isInvalidForFieldText val=&quot;0&quot;/&gt;&lt;Image&gt;&lt;filename val=&quot;C:\Users\User\AppData\Local\Temp\CP9096220741671Session\CPTrustFolder9096220741687\PPTImport9096223057500\data\asimages\{C52151E1-7165-467B-9A65-A8B9B7513FBD}_21.png&quot;/&gt;&lt;left val=&quot;644&quot;/&gt;&lt;top val=&quot;205&quot;/&gt;&lt;width val=&quot;278&quot;/&gt;&lt;height val=&quot;224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3&quot;/&gt;&lt;lineCharCount val=&quot;21&quot;/&gt;&lt;lineCharCount val=&quot;22&quot;/&gt;&lt;lineCharCount val=&quot;20&quot;/&gt;&lt;lineCharCount val=&quot;20&quot;/&gt;&lt;lineCharCount val=&quot;16&quot;/&gt;&lt;lineCharCount val=&quot;9&quot;/&gt;&lt;/TableIndex&gt;&lt;/ShapeTextInfo&gt;"/>
  <p:tag name="HTML_SHAPEINFO" val="&lt;ThreeDShapeInfo&gt;&lt;uuid val=&quot;{1513C534-47D2-4466-A815-8F6DDEB6BCFA}&quot;/&gt;&lt;isInvalidForFieldText val=&quot;0&quot;/&gt;&lt;Image&gt;&lt;filename val=&quot;C:\Users\User\AppData\Local\Temp\CP9096220741671Session\CPTrustFolder9096220741687\PPTImport9096223057500\data\asimages\{1513C534-47D2-4466-A815-8F6DDEB6BCFA}_21.png&quot;/&gt;&lt;left val=&quot;645&quot;/&gt;&lt;top val=&quot;435&quot;/&gt;&lt;width val=&quot;274&quot;/&gt;&lt;height val=&quot;224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F935579-2976-41A2-8A00-597909CFEEBE}&quot;/&gt;&lt;isInvalidForFieldText val=&quot;0&quot;/&gt;&lt;Image&gt;&lt;filename val=&quot;C:\Users\User\AppData\Local\Temp\CP9096220741671Session\CPTrustFolder9096220741687\PPTImport9096223057500\data\asimages\{3F935579-2976-41A2-8A00-597909CFEEBE}_21.png&quot;/&gt;&lt;left val=&quot;50&quot;/&gt;&lt;top val=&quot;218&quot;/&gt;&lt;width val=&quot;505&quot;/&gt;&lt;height val=&quot;137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18&quot;/&gt;&lt;/TableIndex&gt;&lt;/ShapeTextInfo&gt;"/>
  <p:tag name="HTML_SHAPEINFO" val="&lt;ThreeDShapeInfo&gt;&lt;uuid val=&quot;{12F15AFE-94DD-46D0-A1F5-75674E753C7C}&quot;/&gt;&lt;isInvalidForFieldText val=&quot;0&quot;/&gt;&lt;Image&gt;&lt;filename val=&quot;C:\Users\User\AppData\Local\Temp\CP9096220741671Session\CPTrustFolder9096220741687\PPTImport9096223057500\data\asimages\{12F15AFE-94DD-46D0-A1F5-75674E753C7C}_22.png&quot;/&gt;&lt;left val=&quot;0&quot;/&gt;&lt;top val=&quot;76&quot;/&gt;&lt;width val=&quot;961&quot;/&gt;&lt;height val=&quot;124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5CA7AFE-FB90-4DF6-840B-8A8D04775240}&quot;/&gt;&lt;isInvalidForFieldText val=&quot;0&quot;/&gt;&lt;Image&gt;&lt;filename val=&quot;C:\Users\User\AppData\Local\Temp\CP9096220741671Session\CPTrustFolder9096220741687\PPTImport9096223057500\data\asimages\{45CA7AFE-FB90-4DF6-840B-8A8D04775240}_22.png&quot;/&gt;&lt;left val=&quot;727&quot;/&gt;&lt;top val=&quot;687&quot;/&gt;&lt;width val=&quot;226&quot;/&gt;&lt;height val=&quot;4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3&quot;/&gt;&lt;lineCharCount val=&quot;13&quot;/&gt;&lt;lineCharCount val=&quot;13&quot;/&gt;&lt;lineCharCount val=&quot;14&quot;/&gt;&lt;lineCharCount val=&quot;8&quot;/&gt;&lt;/TableIndex&gt;&lt;/ShapeTextInfo&gt;"/>
  <p:tag name="HTML_SHAPEINFO" val="&lt;ThreeDShapeInfo&gt;&lt;uuid val=&quot;{6C3C7FFD-BB77-4F13-9D91-A15B3E992136}&quot;/&gt;&lt;isInvalidForFieldText val=&quot;0&quot;/&gt;&lt;Image&gt;&lt;filename val=&quot;C:\Users\User\AppData\Local\Temp\CP9096220741671Session\CPTrustFolder9096220741687\PPTImport9096223057500\data\asimages\{6C3C7FFD-BB77-4F13-9D91-A15B3E992136}_22.png&quot;/&gt;&lt;left val=&quot;738&quot;/&gt;&lt;top val=&quot;228&quot;/&gt;&lt;width val=&quot;175&quot;/&gt;&lt;height val=&quot;167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3&quot;/&gt;&lt;lineCharCount val=&quot;19&quot;/&gt;&lt;lineCharCount val=&quot;13&quot;/&gt;&lt;lineCharCount val=&quot;18&quot;/&gt;&lt;lineCharCount val=&quot;8&quot;/&gt;&lt;/TableIndex&gt;&lt;/ShapeTextInfo&gt;"/>
  <p:tag name="HTML_SHAPEINFO" val="&lt;ThreeDShapeInfo&gt;&lt;uuid val=&quot;{4FD02801-6458-45E1-9715-C242A368575C}&quot;/&gt;&lt;isInvalidForFieldText val=&quot;0&quot;/&gt;&lt;Image&gt;&lt;filename val=&quot;C:\Users\User\AppData\Local\Temp\CP9096220741671Session\CPTrustFolder9096220741687\PPTImport9096223057500\data\asimages\{4FD02801-6458-45E1-9715-C242A368575C}_22.png&quot;/&gt;&lt;left val=&quot;683&quot;/&gt;&lt;top val=&quot;461&quot;/&gt;&lt;width val=&quot;230&quot;/&gt;&lt;height val=&quot;167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0DAF9581-1A11-499A-898E-EFFF64171D15}&quot;/&gt;&lt;isInvalidForFieldText val=&quot;0&quot;/&gt;&lt;Image&gt;&lt;filename val=&quot;C:\Users\User\AppData\Local\Temp\CP9096220741671Session\CPTrustFolder9096220741687\PPTImport9096223057500\data\asimages\{0DAF9581-1A11-499A-898E-EFFF64171D15}_23.png&quot;/&gt;&lt;left val=&quot;0&quot;/&gt;&lt;top val=&quot;76&quot;/&gt;&lt;width val=&quot;961&quot;/&gt;&lt;height val=&quot;122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0C13E64-CB3F-410E-A5F7-82303AE0DA2D}&quot;/&gt;&lt;isInvalidForFieldText val=&quot;0&quot;/&gt;&lt;Image&gt;&lt;filename val=&quot;C:\Users\User\AppData\Local\Temp\CP9096220741671Session\CPTrustFolder9096220741687\PPTImport9096223057500\data\asimages\{B0C13E64-CB3F-410E-A5F7-82303AE0DA2D}_23.png&quot;/&gt;&lt;left val=&quot;727&quot;/&gt;&lt;top val=&quot;687&quot;/&gt;&lt;width val=&quot;226&quot;/&gt;&lt;height val=&quot;45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24&quot;/&gt;&lt;lineCharCount val=&quot;23&quot;/&gt;&lt;/TableIndex&gt;&lt;/ShapeTextInfo&gt;"/>
  <p:tag name="HTML_SHAPEINFO" val="&lt;ThreeDShapeInfo&gt;&lt;uuid val=&quot;{FC2C9648-2419-4B1B-857F-C0591F4FEA0A}&quot;/&gt;&lt;isInvalidForFieldText val=&quot;0&quot;/&gt;&lt;Image&gt;&lt;filename val=&quot;C:\Users\User\AppData\Local\Temp\CP9096220741671Session\CPTrustFolder9096220741687\PPTImport9096223057500\data\asimages\{FC2C9648-2419-4B1B-857F-C0591F4FEA0A}_23.png&quot;/&gt;&lt;left val=&quot;633&quot;/&gt;&lt;top val=&quot;208&quot;/&gt;&lt;width val=&quot;287&quot;/&gt;&lt;height val=&quot;109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5&quot;/&gt;&lt;lineCharCount val=&quot;18&quot;/&gt;&lt;lineCharCount val=&quot;19&quot;/&gt;&lt;lineCharCount val=&quot;19&quot;/&gt;&lt;lineCharCount val=&quot;16&quot;/&gt;&lt;lineCharCount val=&quot;16&quot;/&gt;&lt;lineCharCount val=&quot;11&quot;/&gt;&lt;lineCharCount val=&quot;17&quot;/&gt;&lt;lineCharCount val=&quot;17&quot;/&gt;&lt;lineCharCount val=&quot;17&quot;/&gt;&lt;/TableIndex&gt;&lt;/ShapeTextInfo&gt;"/>
  <p:tag name="HTML_SHAPEINFO" val="&lt;ThreeDShapeInfo&gt;&lt;uuid val=&quot;{859B4486-A0F6-431F-BF54-FB46D9E5E3ED}&quot;/&gt;&lt;isInvalidForFieldText val=&quot;0&quot;/&gt;&lt;Image&gt;&lt;filename val=&quot;C:\Users\User\AppData\Local\Temp\CP9096220741671Session\CPTrustFolder9096220741687\PPTImport9096223057500\data\asimages\{859B4486-A0F6-431F-BF54-FB46D9E5E3ED}_23.png&quot;/&gt;&lt;left val=&quot;701&quot;/&gt;&lt;top val=&quot;338&quot;/&gt;&lt;width val=&quot;231&quot;/&gt;&lt;height val=&quot;311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CF8DB8F0-3DD9-43AB-B924-FC42CB38C82B}&quot;/&gt;&lt;isInvalidForFieldText val=&quot;0&quot;/&gt;&lt;Image&gt;&lt;filename val=&quot;C:\Users\User\AppData\Local\Temp\CP9096220741671Session\CPTrustFolder9096220741687\PPTImport9096223057500\data\asimages\{CF8DB8F0-3DD9-43AB-B924-FC42CB38C82B}_24.png&quot;/&gt;&lt;left val=&quot;0&quot;/&gt;&lt;top val=&quot;76&quot;/&gt;&lt;width val=&quot;961&quot;/&gt;&lt;height val=&quot;122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B5D3896-7A93-4E62-9CC8-E8BBE83FCE1B}&quot;/&gt;&lt;isInvalidForFieldText val=&quot;0&quot;/&gt;&lt;Image&gt;&lt;filename val=&quot;C:\Users\User\AppData\Local\Temp\CP9096220741671Session\CPTrustFolder9096220741687\PPTImport9096223057500\data\asimages\{CB5D3896-7A93-4E62-9CC8-E8BBE83FCE1B}_24.png&quot;/&gt;&lt;left val=&quot;727&quot;/&gt;&lt;top val=&quot;687&quot;/&gt;&lt;width val=&quot;226&quot;/&gt;&lt;height val=&quot;45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0&quot;/&gt;&lt;lineCharCount val=&quot;31&quot;/&gt;&lt;lineCharCount val=&quot;35&quot;/&gt;&lt;lineCharCount val=&quot;32&quot;/&gt;&lt;/TableIndex&gt;&lt;/ShapeTextInfo&gt;"/>
  <p:tag name="HTML_SHAPEINFO" val="&lt;ThreeDShapeInfo&gt;&lt;uuid val=&quot;{1CBCF9A3-FE6C-42B3-8382-0760FEFE1453}&quot;/&gt;&lt;isInvalidForFieldText val=&quot;0&quot;/&gt;&lt;Image&gt;&lt;filename val=&quot;C:\Users\User\AppData\Local\Temp\CP9096220741671Session\CPTrustFolder9096220741687\PPTImport9096223057500\data\asimages\{1CBCF9A3-FE6C-42B3-8382-0760FEFE1453}_24.png&quot;/&gt;&lt;left val=&quot;498&quot;/&gt;&lt;top val=&quot;215&quot;/&gt;&lt;width val=&quot;420&quot;/&gt;&lt;height val=&quot;138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3&quot;/&gt;&lt;lineCharCount val=&quot;25&quot;/&gt;&lt;/TableIndex&gt;&lt;/ShapeTextInfo&gt;"/>
  <p:tag name="HTML_SHAPEINFO" val="&lt;ThreeDShapeInfo&gt;&lt;uuid val=&quot;{1EB03D2A-9FA0-455E-B1FA-F3A68A9294F3}&quot;/&gt;&lt;isInvalidForFieldText val=&quot;0&quot;/&gt;&lt;Image&gt;&lt;filename val=&quot;C:\Users\User\AppData\Local\Temp\CP9096220741671Session\CPTrustFolder9096220741687\PPTImport9096223057500\data\asimages\{1EB03D2A-9FA0-455E-B1FA-F3A68A9294F3}_24.png&quot;/&gt;&lt;left val=&quot;474&quot;/&gt;&lt;top val=&quot;363&quot;/&gt;&lt;width val=&quot;420&quot;/&gt;&lt;height val=&quot;80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1E5E64-EA15-4087-B37C-647E4B2B713A}&quot;/&gt;&lt;isInvalidForFieldText val=&quot;0&quot;/&gt;&lt;Image&gt;&lt;filename val=&quot;C:\Users\User\AppData\Local\Temp\CP9096220741671Session\CPTrustFolder9096220741687\PPTImport9096223057500\data\asimages\{A51E5E64-EA15-4087-B37C-647E4B2B713A}_24.png&quot;/&gt;&lt;left val=&quot;800&quot;/&gt;&lt;top val=&quot;374&quot;/&gt;&lt;width val=&quot;120&quot;/&gt;&lt;height val=&quot;112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28&quot;/&gt;&lt;/TableIndex&gt;&lt;/ShapeTextInfo&gt;"/>
  <p:tag name="HTML_SHAPEINFO" val="&lt;ThreeDShapeInfo&gt;&lt;uuid val=&quot;{42ED0608-97CC-45D2-BAAF-A36F24CFE67C}&quot;/&gt;&lt;isInvalidForFieldText val=&quot;0&quot;/&gt;&lt;Image&gt;&lt;filename val=&quot;C:\Users\User\AppData\Local\Temp\CP9096220741671Session\CPTrustFolder9096220741687\PPTImport9096223057500\data\asimages\{42ED0608-97CC-45D2-BAAF-A36F24CFE67C}_25.png&quot;/&gt;&lt;left val=&quot;0&quot;/&gt;&lt;top val=&quot;76&quot;/&gt;&lt;width val=&quot;961&quot;/&gt;&lt;height val=&quot;124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8617230-4A46-4831-BCB3-5FF16FC32C3E}&quot;/&gt;&lt;isInvalidForFieldText val=&quot;0&quot;/&gt;&lt;Image&gt;&lt;filename val=&quot;C:\Users\User\AppData\Local\Temp\CP9096220741671Session\CPTrustFolder9096220741687\PPTImport9096223057500\data\asimages\{48617230-4A46-4831-BCB3-5FF16FC32C3E}_25.png&quot;/&gt;&lt;left val=&quot;727&quot;/&gt;&lt;top val=&quot;687&quot;/&gt;&lt;width val=&quot;226&quot;/&gt;&lt;height val=&quot;4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19&quot;/&gt;&lt;lineCharCount val=&quot;19&quot;/&gt;&lt;/TableIndex&gt;&lt;/ShapeTextInfo&gt;"/>
  <p:tag name="HTML_SHAPEINFO" val="&lt;ThreeDShapeInfo&gt;&lt;uuid val=&quot;{236276A0-63B5-42C3-825D-D994D9449923}&quot;/&gt;&lt;isInvalidForFieldText val=&quot;0&quot;/&gt;&lt;Image&gt;&lt;filename val=&quot;C:\Users\User\AppData\Local\Temp\CP9096220741671Session\CPTrustFolder9096220741687\PPTImport9096223057500\data\asimages\{236276A0-63B5-42C3-825D-D994D9449923}_25.png&quot;/&gt;&lt;left val=&quot;652&quot;/&gt;&lt;top val=&quot;228&quot;/&gt;&lt;width val=&quot;260&quot;/&gt;&lt;height val=&quot;109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8&quot;/&gt;&lt;lineCharCount val=&quot;24&quot;/&gt;&lt;lineCharCount val=&quot;30&quot;/&gt;&lt;lineCharCount val=&quot;30&quot;/&gt;&lt;lineCharCount val=&quot;20&quot;/&gt;&lt;/TableIndex&gt;&lt;/ShapeTextInfo&gt;"/>
  <p:tag name="HTML_SHAPEINFO" val="&lt;ThreeDShapeInfo&gt;&lt;uuid val=&quot;{0EBE4668-C522-4FB7-8E73-909280933383}&quot;/&gt;&lt;isInvalidForFieldText val=&quot;0&quot;/&gt;&lt;Image&gt;&lt;filename val=&quot;C:\Users\User\AppData\Local\Temp\CP9096220741671Session\CPTrustFolder9096220741687\PPTImport9096223057500\data\asimages\{0EBE4668-C522-4FB7-8E73-909280933383}_25.png&quot;/&gt;&lt;left val=&quot;48&quot;/&gt;&lt;top val=&quot;476&quot;/&gt;&lt;width val=&quot;352&quot;/&gt;&lt;height val=&quot;167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16&quot;/&gt;&lt;/TableIndex&gt;&lt;/ShapeTextInfo&gt;"/>
  <p:tag name="HTML_SHAPEINFO" val="&lt;ThreeDShapeInfo&gt;&lt;uuid val=&quot;{B1905A27-45A4-4B09-A175-8CC39865078E}&quot;/&gt;&lt;isInvalidForFieldText val=&quot;0&quot;/&gt;&lt;Image&gt;&lt;filename val=&quot;C:\Users\User\AppData\Local\Temp\CP9096220741671Session\CPTrustFolder9096220741687\PPTImport9096223057500\data\asimages\{B1905A27-45A4-4B09-A175-8CC39865078E}_26.png&quot;/&gt;&lt;left val=&quot;0&quot;/&gt;&lt;top val=&quot;76&quot;/&gt;&lt;width val=&quot;961&quot;/&gt;&lt;height val=&quot;124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5F5CFCE-2C65-4605-A960-C344FAF64915}&quot;/&gt;&lt;isInvalidForFieldText val=&quot;0&quot;/&gt;&lt;Image&gt;&lt;filename val=&quot;C:\Users\User\AppData\Local\Temp\CP9096220741671Session\CPTrustFolder9096220741687\PPTImport9096223057500\data\asimages\{C5F5CFCE-2C65-4605-A960-C344FAF64915}_26.png&quot;/&gt;&lt;left val=&quot;727&quot;/&gt;&lt;top val=&quot;687&quot;/&gt;&lt;width val=&quot;226&quot;/&gt;&lt;height val=&quot;45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0&quot;/&gt;&lt;lineCharCount val=&quot;33&quot;/&gt;&lt;lineCharCount val=&quot;24&quot;/&gt;&lt;lineCharCount val=&quot;31&quot;/&gt;&lt;lineCharCount val=&quot;21&quot;/&gt;&lt;/TableIndex&gt;&lt;/ShapeTextInfo&gt;"/>
  <p:tag name="HTML_SHAPEINFO" val="&lt;ThreeDShapeInfo&gt;&lt;uuid val=&quot;{D9887F03-B108-410C-AEE3-DF6AAAC032FA}&quot;/&gt;&lt;isInvalidForFieldText val=&quot;0&quot;/&gt;&lt;Image&gt;&lt;filename val=&quot;C:\Users\User\AppData\Local\Temp\CP9096220741671Session\CPTrustFolder9096220741687\PPTImport9096223057500\data\asimages\{D9887F03-B108-410C-AEE3-DF6AAAC032FA}_26.png&quot;/&gt;&lt;left val=&quot;526&quot;/&gt;&lt;top val=&quot;212&quot;/&gt;&lt;width val=&quot;390&quot;/&gt;&lt;height val=&quot;167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8&quot;/&gt;&lt;lineCharCount val=&quot;24&quot;/&gt;&lt;lineCharCount val=&quot;24&quot;/&gt;&lt;lineCharCount val=&quot;29&quot;/&gt;&lt;lineCharCount val=&quot;27&quot;/&gt;&lt;lineCharCount val=&quot;8&quot;/&gt;&lt;/TableIndex&gt;&lt;/ShapeTextInfo&gt;"/>
  <p:tag name="HTML_SHAPEINFO" val="&lt;ThreeDShapeInfo&gt;&lt;uuid val=&quot;{470C3D92-3186-4674-BB6D-B82F06FD2178}&quot;/&gt;&lt;isInvalidForFieldText val=&quot;0&quot;/&gt;&lt;Image&gt;&lt;filename val=&quot;C:\Users\User\AppData\Local\Temp\CP9096220741671Session\CPTrustFolder9096220741687\PPTImport9096223057500\data\asimages\{470C3D92-3186-4674-BB6D-B82F06FD2178}_26.png&quot;/&gt;&lt;left val=&quot;42&quot;/&gt;&lt;top val=&quot;462&quot;/&gt;&lt;width val=&quot;350&quot;/&gt;&lt;height val=&quot;195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31&quot;/&gt;&lt;/TableIndex&gt;&lt;/ShapeTextInfo&gt;"/>
  <p:tag name="HTML_SHAPEINFO" val="&lt;ThreeDShapeInfo&gt;&lt;uuid val=&quot;{84021C03-4044-4B27-B232-06915F6D655C}&quot;/&gt;&lt;isInvalidForFieldText val=&quot;0&quot;/&gt;&lt;Image&gt;&lt;filename val=&quot;C:\Users\User\AppData\Local\Temp\CP9096220741671Session\CPTrustFolder9096220741687\PPTImport9096223057500\data\asimages\{84021C03-4044-4B27-B232-06915F6D655C}_27.png&quot;/&gt;&lt;left val=&quot;0&quot;/&gt;&lt;top val=&quot;76&quot;/&gt;&lt;width val=&quot;961&quot;/&gt;&lt;height val=&quot;124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09998A6-1109-41BC-A8C8-D5B2E9A90069}&quot;/&gt;&lt;isInvalidForFieldText val=&quot;0&quot;/&gt;&lt;Image&gt;&lt;filename val=&quot;C:\Users\User\AppData\Local\Temp\CP9096220741671Session\CPTrustFolder9096220741687\PPTImport9096223057500\data\asimages\{409998A6-1109-41BC-A8C8-D5B2E9A90069}_27.png&quot;/&gt;&lt;left val=&quot;727&quot;/&gt;&lt;top val=&quot;687&quot;/&gt;&lt;width val=&quot;226&quot;/&gt;&lt;height val=&quot;4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2&quot;/&gt;&lt;lineCharCount val=&quot;21&quot;/&gt;&lt;lineCharCount val=&quot;27&quot;/&gt;&lt;lineCharCount val=&quot;15&quot;/&gt;&lt;/TableIndex&gt;&lt;/ShapeTextInfo&gt;"/>
  <p:tag name="HTML_SHAPEINFO" val="&lt;ThreeDShapeInfo&gt;&lt;uuid val=&quot;{7CD459C7-7413-4542-9A63-96D7FE2E86A5}&quot;/&gt;&lt;isInvalidForFieldText val=&quot;0&quot;/&gt;&lt;Image&gt;&lt;filename val=&quot;C:\Users\User\AppData\Local\Temp\CP9096220741671Session\CPTrustFolder9096220741687\PPTImport9096223057500\data\asimages\{7CD459C7-7413-4542-9A63-96D7FE2E86A5}_27.png&quot;/&gt;&lt;left val=&quot;619&quot;/&gt;&lt;top val=&quot;212&quot;/&gt;&lt;width val=&quot;299&quot;/&gt;&lt;height val=&quot;138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0&quot;/&gt;&lt;lineCharCount val=&quot;30&quot;/&gt;&lt;lineCharCount val=&quot;24&quot;/&gt;&lt;lineCharCount val=&quot;33&quot;/&gt;&lt;lineCharCount val=&quot;32&quot;/&gt;&lt;lineCharCount val=&quot;30&quot;/&gt;&lt;/TableIndex&gt;&lt;/ShapeTextInfo&gt;"/>
  <p:tag name="HTML_SHAPEINFO" val="&lt;ThreeDShapeInfo&gt;&lt;uuid val=&quot;{A26A7E5F-8DCF-45C5-B5BE-90C6FED1CC9C}&quot;/&gt;&lt;isInvalidForFieldText val=&quot;0&quot;/&gt;&lt;Image&gt;&lt;filename val=&quot;C:\Users\User\AppData\Local\Temp\CP9096220741671Session\CPTrustFolder9096220741687\PPTImport9096223057500\data\asimages\{A26A7E5F-8DCF-45C5-B5BE-90C6FED1CC9C}_27.png&quot;/&gt;&lt;left val=&quot;42&quot;/&gt;&lt;top val=&quot;449&quot;/&gt;&lt;width val=&quot;382&quot;/&gt;&lt;height val=&quot;196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2A95D82F-3415-494C-84AD-7F1E90F1B131}&quot;/&gt;&lt;isInvalidForFieldText val=&quot;0&quot;/&gt;&lt;Image&gt;&lt;filename val=&quot;C:\Users\User\AppData\Local\Temp\CP9096220741671Session\CPTrustFolder9096220741687\PPTImport9096223057500\data\asimages\{2A95D82F-3415-494C-84AD-7F1E90F1B131}_28.png&quot;/&gt;&lt;left val=&quot;0&quot;/&gt;&lt;top val=&quot;76&quot;/&gt;&lt;width val=&quot;961&quot;/&gt;&lt;height val=&quot;122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6&quot;/&gt;&lt;lineCharCount val=&quot;38&quot;/&gt;&lt;/TableIndex&gt;&lt;/ShapeTextInfo&gt;"/>
  <p:tag name="HTML_SHAPEINFO" val="&lt;ThreeDShapeInfo&gt;&lt;uuid val=&quot;{E2A84AE7-40D7-44F1-97D2-C32C6DDC05C1}&quot;/&gt;&lt;isInvalidForFieldText val=&quot;0&quot;/&gt;&lt;Image&gt;&lt;filename val=&quot;C:\Users\User\AppData\Local\Temp\CP9096220741671Session\CPTrustFolder9096220741687\PPTImport9096223057500\data\asimages\{E2A84AE7-40D7-44F1-97D2-C32C6DDC05C1}_28.png&quot;/&gt;&lt;left val=&quot;40&quot;/&gt;&lt;top val=&quot;212&quot;/&gt;&lt;width val=&quot;881&quot;/&gt;&lt;height val=&quot;415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BAA1346-0483-4CE3-9F4F-B9887FAE1B91}&quot;/&gt;&lt;isInvalidForFieldText val=&quot;0&quot;/&gt;&lt;Image&gt;&lt;filename val=&quot;C:\Users\User\AppData\Local\Temp\CP9096220741671Session\CPTrustFolder9096220741687\PPTImport9096223057500\data\asimages\{1BAA1346-0483-4CE3-9F4F-B9887FAE1B91}_28.png&quot;/&gt;&lt;left val=&quot;727&quot;/&gt;&lt;top val=&quot;687&quot;/&gt;&lt;width val=&quot;226&quot;/&gt;&lt;height val=&quot;45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F6972E4-AFC4-4693-A8B6-2FEB985DD169}&quot;/&gt;&lt;isInvalidForFieldText val=&quot;0&quot;/&gt;&lt;Image&gt;&lt;filename val=&quot;C:\Users\User\AppData\Local\Temp\CP9096220741671Session\CPTrustFolder9096220741687\PPTImport9096223057500\data\asimages\{6F6972E4-AFC4-4693-A8B6-2FEB985DD169}_28.png&quot;/&gt;&lt;left val=&quot;242&quot;/&gt;&lt;top val=&quot;300&quot;/&gt;&lt;width val=&quot;61&quot;/&gt;&lt;height val=&quot;52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622DE38-0589-473C-922C-F555F981C076}&quot;/&gt;&lt;isInvalidForFieldText val=&quot;0&quot;/&gt;&lt;Image&gt;&lt;filename val=&quot;C:\Users\User\AppData\Local\Temp\CP9096220741671Session\CPTrustFolder9096220741687\PPTImport9096223057500\data\asimages\{D622DE38-0589-473C-922C-F555F981C076}_28.png&quot;/&gt;&lt;left val=&quot;681&quot;/&gt;&lt;top val=&quot;299&quot;/&gt;&lt;width val=&quot;63&quot;/&gt;&lt;height val=&quot;52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CC422A7-A547-4A9F-BB15-CD7A41FD2851}&quot;/&gt;&lt;isInvalidForFieldText val=&quot;0&quot;/&gt;&lt;Image&gt;&lt;filename val=&quot;C:\Users\User\AppData\Local\Temp\CP9096220741671Session\CPTrustFolder9096220741687\PPTImport9096223057500\data\asimages\{3CC422A7-A547-4A9F-BB15-CD7A41FD2851}_28.png&quot;/&gt;&lt;left val=&quot;437&quot;/&gt;&lt;top val=&quot;511&quot;/&gt;&lt;width val=&quot;57&quot;/&gt;&lt;height val=&quot;52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B43ED8AC-703E-4AB2-83BD-73325596B5B4}&quot;/&gt;&lt;isInvalidForFieldText val=&quot;0&quot;/&gt;&lt;Image&gt;&lt;filename val=&quot;C:\Users\User\AppData\Local\Temp\CP9096220741671Session\CPTrustFolder9096220741687\PPTImport9096223057500\data\asimages\{B43ED8AC-703E-4AB2-83BD-73325596B5B4}_29.png&quot;/&gt;&lt;left val=&quot;0&quot;/&gt;&lt;top val=&quot;76&quot;/&gt;&lt;width val=&quot;961&quot;/&gt;&lt;height val=&quot;122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057E8DD-C54D-496A-A865-CDD88CF1D3AC}&quot;/&gt;&lt;isInvalidForFieldText val=&quot;0&quot;/&gt;&lt;Image&gt;&lt;filename val=&quot;C:\Users\User\AppData\Local\Temp\CP9096220741671Session\CPTrustFolder9096220741687\PPTImport9096223057500\data\asimages\{D057E8DD-C54D-496A-A865-CDD88CF1D3AC}_29.png&quot;/&gt;&lt;left val=&quot;727&quot;/&gt;&lt;top val=&quot;687&quot;/&gt;&lt;width val=&quot;226&quot;/&gt;&lt;height val=&quot;45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4&quot;/&gt;&lt;lineCharCount val=&quot;12&quot;/&gt;&lt;lineCharCount val=&quot;16&quot;/&gt;&lt;lineCharCount val=&quot;16&quot;/&gt;&lt;lineCharCount val=&quot;19&quot;/&gt;&lt;lineCharCount val=&quot;19&quot;/&gt;&lt;lineCharCount val=&quot;15&quot;/&gt;&lt;lineCharCount val=&quot;18&quot;/&gt;&lt;/TableIndex&gt;&lt;/ShapeTextInfo&gt;"/>
  <p:tag name="HTML_SHAPEINFO" val="&lt;ThreeDShapeInfo&gt;&lt;uuid val=&quot;{41745DA0-641A-4541-8681-C38C243AADD5}&quot;/&gt;&lt;isInvalidForFieldText val=&quot;0&quot;/&gt;&lt;Image&gt;&lt;filename val=&quot;C:\Users\User\AppData\Local\Temp\CP9096220741671Session\CPTrustFolder9096220741687\PPTImport9096223057500\data\asimages\{41745DA0-641A-4541-8681-C38C243AADD5}_29.png&quot;/&gt;&lt;left val=&quot;709&quot;/&gt;&lt;top val=&quot;197&quot;/&gt;&lt;width val=&quot;207&quot;/&gt;&lt;height val=&quot;225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6&quot;/&gt;&lt;lineCharCount val=&quot;13&quot;/&gt;&lt;lineCharCount val=&quot;15&quot;/&gt;&lt;lineCharCount val=&quot;17&quot;/&gt;&lt;lineCharCount val=&quot;17&quot;/&gt;&lt;lineCharCount val=&quot;10&quot;/&gt;&lt;/TableIndex&gt;&lt;/ShapeTextInfo&gt;"/>
  <p:tag name="HTML_SHAPEINFO" val="&lt;ThreeDShapeInfo&gt;&lt;uuid val=&quot;{4DAA4CA6-AE45-4857-A40B-AD68DB03527C}&quot;/&gt;&lt;isInvalidForFieldText val=&quot;0&quot;/&gt;&lt;Image&gt;&lt;filename val=&quot;C:\Users\User\AppData\Local\Temp\CP9096220741671Session\CPTrustFolder9096220741687\PPTImport9096223057500\data\asimages\{4DAA4CA6-AE45-4857-A40B-AD68DB03527C}_29.png&quot;/&gt;&lt;left val=&quot;46&quot;/&gt;&lt;top val=&quot;392&quot;/&gt;&lt;width val=&quot;191&quot;/&gt;&lt;height val=&quot;174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6&quot;/&gt;&lt;lineCharCount val=&quot;15&quot;/&gt;&lt;lineCharCount val=&quot;12&quot;/&gt;&lt;lineCharCount val=&quot;16&quot;/&gt;&lt;lineCharCount val=&quot;16&quot;/&gt;&lt;lineCharCount val=&quot;12&quot;/&gt;&lt;lineCharCount val=&quot;18&quot;/&gt;&lt;lineCharCount val=&quot;12&quot;/&gt;&lt;/TableIndex&gt;&lt;/ShapeTextInfo&gt;"/>
  <p:tag name="HTML_SHAPEINFO" val="&lt;ThreeDShapeInfo&gt;&lt;uuid val=&quot;{06BE3690-7E4E-4D3E-ABFB-57C6E7808B22}&quot;/&gt;&lt;isInvalidForFieldText val=&quot;0&quot;/&gt;&lt;Image&gt;&lt;filename val=&quot;C:\Users\User\AppData\Local\Temp\CP9096220741671Session\CPTrustFolder9096220741687\PPTImport9096223057500\data\asimages\{06BE3690-7E4E-4D3E-ABFB-57C6E7808B22}_29.png&quot;/&gt;&lt;left val=&quot;692&quot;/&gt;&lt;top val=&quot;450&quot;/&gt;&lt;width val=&quot;218&quot;/&gt;&lt;height val=&quot;225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B4BD995B-57B4-4190-94E0-44DAB5BE9C8E}&quot;/&gt;&lt;isInvalidForFieldText val=&quot;0&quot;/&gt;&lt;Image&gt;&lt;filename val=&quot;C:\Users\User\AppData\Local\Temp\CP9096220741671Session\CPTrustFolder9096220741687\PPTImport9096223057500\data\asimages\{B4BD995B-57B4-4190-94E0-44DAB5BE9C8E}_30.png&quot;/&gt;&lt;left val=&quot;0&quot;/&gt;&lt;top val=&quot;278&quot;/&gt;&lt;width val=&quot;961&quot;/&gt;&lt;height val=&quot;202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AD0A030-E5E2-4303-9AB4-ABC44E7967B3}&quot;/&gt;&lt;isInvalidForFieldText val=&quot;0&quot;/&gt;&lt;Image&gt;&lt;filename val=&quot;C:\Users\User\AppData\Local\Temp\CP9096220741671Session\CPTrustFolder9096220741687\PPTImport9096223057500\data\asimages\{DAD0A030-E5E2-4303-9AB4-ABC44E7967B3}_30.png&quot;/&gt;&lt;left val=&quot;727&quot;/&gt;&lt;top val=&quot;687&quot;/&gt;&lt;width val=&quot;226&quot;/&gt;&lt;height val=&quot;45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14DCDA5E-E4DC-4EE7-8B1C-527A1AA79571}&quot;/&gt;&lt;isInvalidForFieldText val=&quot;0&quot;/&gt;&lt;Image&gt;&lt;filename val=&quot;C:\Users\User\AppData\Local\Temp\CP9096220741671Session\CPTrustFolder9096220741687\PPTImport9096223057500\data\asimages\{14DCDA5E-E4DC-4EE7-8B1C-527A1AA79571}_31.png&quot;/&gt;&lt;left val=&quot;0&quot;/&gt;&lt;top val=&quot;278&quot;/&gt;&lt;width val=&quot;961&quot;/&gt;&lt;height val=&quot;202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F884A11-539B-4079-9568-F12593B62FD4}&quot;/&gt;&lt;isInvalidForFieldText val=&quot;0&quot;/&gt;&lt;Image&gt;&lt;filename val=&quot;C:\Users\User\AppData\Local\Temp\CP9096220741671Session\CPTrustFolder9096220741687\PPTImport9096223057500\data\asimages\{1F884A11-539B-4079-9568-F12593B62FD4}_31.png&quot;/&gt;&lt;left val=&quot;727&quot;/&gt;&lt;top val=&quot;687&quot;/&gt;&lt;width val=&quot;226&quot;/&gt;&lt;height val=&quot;4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DUMMYTAG" val="&lt;DummyForForceWrite&gt;&lt;/DummyForForceWrite&gt;"/>
  <p:tag name="HTML_SHAPEINFO" val="&lt;ThreeDShapeInfo&gt;&lt;uuid val=&quot;{4E22E898-60DE-4E5D-9D7C-BFDB18CE3DE9}&quot;/&gt;&lt;isInvalidForFieldText val=&quot;0&quot;/&gt;&lt;Image&gt;&lt;filename val=&quot;C:\Users\User\AppData\Local\Temp\CP9096220741671Session\CPTrustFolder9096220741687\PPTImport9096223057500\data\asimages\{4E22E898-60DE-4E5D-9D7C-BFDB18CE3DE9}_1.png&quot;/&gt;&lt;left val=&quot;71&quot;/&gt;&lt;top val=&quot;288&quot;/&gt;&lt;width val=&quot;822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DUMMYTAG" val="&lt;DummyForForceWrite&gt;&lt;/DummyForForceWrite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8&quot;/&gt;&lt;/TableIndex&gt;&lt;/ShapeTextInfo&gt;"/>
  <p:tag name="PRESENTER_DUMMYTAG" val="&lt;DummyForForceWrite&gt;&lt;/DummyForForceWrite&gt;"/>
  <p:tag name="HTML_SHAPEINFO" val="&lt;ThreeDShapeInfo&gt;&lt;uuid val=&quot;{BC3131F7-9DD4-4D52-8DB9-52988AD7F557}&quot;/&gt;&lt;isInvalidForFieldText val=&quot;0&quot;/&gt;&lt;Image&gt;&lt;filename val=&quot;C:\Users\User\AppData\Local\Temp\CP9096220741671Session\CPTrustFolder9096220741687\PPTImport9096223057500\data\asimages\{BC3131F7-9DD4-4D52-8DB9-52988AD7F557}_1.png&quot;/&gt;&lt;left val=&quot;71&quot;/&gt;&lt;top val=&quot;491&quot;/&gt;&lt;width val=&quot;249&quot;/&gt;&lt;height val=&quot;93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DUMMYTAG" val="&lt;DummyForForceWrite&gt;&lt;/DummyForForceWrite&gt;"/>
  <p:tag name="HTML_SHAPEINFO" val="&lt;ThreeDShapeInfo&gt;&lt;uuid val=&quot;{6CEC6150-F882-482C-951F-7C46B17F9615}&quot;/&gt;&lt;isInvalidForFieldText val=&quot;0&quot;/&gt;&lt;Image&gt;&lt;filename val=&quot;C:\Users\User\AppData\Local\Temp\CP9096220741671Session\CPTrustFolder9096220741687\PPTImport9096223057500\data\asimages\{6CEC6150-F882-482C-951F-7C46B17F9615}_1.png&quot;/&gt;&lt;left val=&quot;639&quot;/&gt;&lt;top val=&quot;491&quot;/&gt;&lt;width val=&quot;249&quot;/&gt;&lt;height val=&quot;9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9914F105-C341-4925-BA49-C8DA21A4FC87}&quot;/&gt;&lt;isInvalidForFieldText val=&quot;0&quot;/&gt;&lt;Image&gt;&lt;filename val=&quot;C:\Users\User\AppData\Local\Temp\CP9096220741671Session\CPTrustFolder9096220741687\PPTImport9096223057500\data\asimages\{9914F105-C341-4925-BA49-C8DA21A4FC87}_2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6&quot;/&gt;&lt;lineCharCount val=&quot;54&quot;/&gt;&lt;lineCharCount val=&quot;62&quot;/&gt;&lt;lineCharCount val=&quot;7&quot;/&gt;&lt;lineCharCount val=&quot;50&quot;/&gt;&lt;lineCharCount val=&quot;50&quot;/&gt;&lt;/TableIndex&gt;&lt;/ShapeTextInfo&gt;"/>
  <p:tag name="HTML_SHAPEINFO" val="&lt;ThreeDShapeInfo&gt;&lt;uuid val=&quot;{08A39B6A-6036-462F-B44A-7DC51292A032}&quot;/&gt;&lt;isInvalidForFieldText val=&quot;0&quot;/&gt;&lt;Image&gt;&lt;filename val=&quot;C:\Users\User\AppData\Local\Temp\CP9096220741671Session\CPTrustFolder9096220741687\PPTImport9096223057500\data\asimages\{08A39B6A-6036-462F-B44A-7DC51292A032}_2.png&quot;/&gt;&lt;left val=&quot;42&quot;/&gt;&lt;top val=&quot;212&quot;/&gt;&lt;width val=&quot;870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242B64B-7256-431C-836C-597A08DD7909}&quot;/&gt;&lt;isInvalidForFieldText val=&quot;0&quot;/&gt;&lt;Image&gt;&lt;filename val=&quot;C:\Users\User\AppData\Local\Temp\CP9096220741671Session\CPTrustFolder9096220741687\PPTImport9096223057500\data\asimages\{E242B64B-7256-431C-836C-597A08DD7909}_2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A3C270A-9C49-41FE-B9B1-B7E09A4CFE27}&quot;/&gt;&lt;isInvalidForFieldText val=&quot;0&quot;/&gt;&lt;Image&gt;&lt;filename val=&quot;C:\Users\User\AppData\Local\Temp\CP9096220741671Session\CPTrustFolder9096220741687\PPTImport9096223057500\data\asimages\{2A3C270A-9C49-41FE-B9B1-B7E09A4CFE27}_3.png&quot;/&gt;&lt;left val=&quot;0&quot;/&gt;&lt;top val=&quot;76&quot;/&gt;&lt;width val=&quot;961&quot;/&gt;&lt;height val=&quot;1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9&quot;/&gt;&lt;lineCharCount val=&quot;68&quot;/&gt;&lt;lineCharCount val=&quot;31&quot;/&gt;&lt;lineCharCount val=&quot;32&quot;/&gt;&lt;/TableIndex&gt;&lt;/ShapeTextInfo&gt;"/>
  <p:tag name="HTML_SHAPEINFO" val="&lt;ThreeDShapeInfo&gt;&lt;uuid val=&quot;{7121A5DF-060B-48B2-B976-960EBE71236E}&quot;/&gt;&lt;isInvalidForFieldText val=&quot;0&quot;/&gt;&lt;Image&gt;&lt;filename val=&quot;C:\Users\User\AppData\Local\Temp\CP9096220741671Session\CPTrustFolder9096220741687\PPTImport9096223057500\data\asimages\{7121A5DF-060B-48B2-B976-960EBE71236E}_3.png&quot;/&gt;&lt;left val=&quot;42&quot;/&gt;&lt;top val=&quot;212&quot;/&gt;&lt;width val=&quot;870&quot;/&gt;&lt;height val=&quot;41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719B880-4C2D-4182-8DF5-25891F622AA6}&quot;/&gt;&lt;isInvalidForFieldText val=&quot;0&quot;/&gt;&lt;Image&gt;&lt;filename val=&quot;C:\Users\User\AppData\Local\Temp\CP9096220741671Session\CPTrustFolder9096220741687\PPTImport9096223057500\data\asimages\{8719B880-4C2D-4182-8DF5-25891F622AA6}_3.png&quot;/&gt;&lt;left val=&quot;727&quot;/&gt;&lt;top val=&quot;687&quot;/&gt;&lt;width val=&quot;226&quot;/&gt;&lt;height val=&quot;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2B9615FA-817D-4D74-9A3C-46B6BEA1CB51}&quot;/&gt;&lt;isInvalidForFieldText val=&quot;0&quot;/&gt;&lt;Image&gt;&lt;filename val=&quot;C:\Users\User\AppData\Local\Temp\CP9096220741671Session\CPTrustFolder9096220741687\PPTImport9096223057500\data\asimages\{2B9615FA-817D-4D74-9A3C-46B6BEA1CB51}_4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8&quot;/&gt;&lt;lineCharCount val=&quot;68&quot;/&gt;&lt;lineCharCount val=&quot;55&quot;/&gt;&lt;lineCharCount val=&quot;1&quot;/&gt;&lt;lineCharCount val=&quot;60&quot;/&gt;&lt;lineCharCount val=&quot;1&quot;/&gt;&lt;lineCharCount val=&quot;1&quot;/&gt;&lt;lineCharCount val=&quot;1&quot;/&gt;&lt;lineCharCount val=&quot;68&quot;/&gt;&lt;lineCharCount val=&quot;73&quot;/&gt;&lt;/TableIndex&gt;&lt;/ShapeTextInfo&gt;"/>
  <p:tag name="HTML_SHAPEINFO" val="&lt;ThreeDShapeInfo&gt;&lt;uuid val=&quot;{BB302C85-8196-46E5-BF51-3C36F54F63C5}&quot;/&gt;&lt;isInvalidForFieldText val=&quot;0&quot;/&gt;&lt;Image&gt;&lt;filename val=&quot;C:\Users\User\AppData\Local\Temp\CP9096220741671Session\CPTrustFolder9096220741687\PPTImport9096223057500\data\asimages\{BB302C85-8196-46E5-BF51-3C36F54F63C5}_4.png&quot;/&gt;&lt;left val=&quot;32&quot;/&gt;&lt;top val=&quot;214&quot;/&gt;&lt;width val=&quot;931&quot;/&gt;&lt;height val=&quot;45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9D7D0B7-E233-4A4A-A6CE-1D5448862FD5}&quot;/&gt;&lt;isInvalidForFieldText val=&quot;0&quot;/&gt;&lt;Image&gt;&lt;filename val=&quot;C:\Users\User\AppData\Local\Temp\CP9096220741671Session\CPTrustFolder9096220741687\PPTImport9096223057500\data\asimages\{89D7D0B7-E233-4A4A-A6CE-1D5448862FD5}_4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6B80B8A8-4531-4583-B4CF-8C161E01BC6A}&quot;/&gt;&lt;isInvalidForFieldText val=&quot;0&quot;/&gt;&lt;Image&gt;&lt;filename val=&quot;C:\Users\User\AppData\Local\Temp\CP9096220741671Session\CPTrustFolder9096220741687\PPTImport9096223057500\data\asimages\{6B80B8A8-4531-4583-B4CF-8C161E01BC6A}_5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4&quot;/&gt;&lt;lineCharCount val=&quot;6&quot;/&gt;&lt;lineCharCount val=&quot;1&quot;/&gt;&lt;lineCharCount val=&quot;64&quot;/&gt;&lt;lineCharCount val=&quot;8&quot;/&gt;&lt;lineCharCount val=&quot;61&quot;/&gt;&lt;lineCharCount val=&quot;51&quot;/&gt;&lt;lineCharCount val=&quot;58&quot;/&gt;&lt;lineCharCount val=&quot;10&quot;/&gt;&lt;lineCharCount val=&quot;62&quot;/&gt;&lt;lineCharCount val=&quot;11&quot;/&gt;&lt;/TableIndex&gt;&lt;/ShapeTextInfo&gt;"/>
  <p:tag name="HTML_SHAPEINFO" val="&lt;ThreeDShapeInfo&gt;&lt;uuid val=&quot;{9D3D9513-B7F9-4773-9A58-75FC3A8BEA9E}&quot;/&gt;&lt;isInvalidForFieldText val=&quot;0&quot;/&gt;&lt;Image&gt;&lt;filename val=&quot;C:\Users\User\AppData\Local\Temp\CP9096220741671Session\CPTrustFolder9096220741687\PPTImport9096223057500\data\asimages\{9D3D9513-B7F9-4773-9A58-75FC3A8BEA9E}_5.png&quot;/&gt;&lt;left val=&quot;40&quot;/&gt;&lt;top val=&quot;212&quot;/&gt;&lt;width val=&quot;869&quot;/&gt;&lt;height val=&quot;417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31F72F1-10A6-4404-AFD2-CEB661522B89}&quot;/&gt;&lt;isInvalidForFieldText val=&quot;0&quot;/&gt;&lt;Image&gt;&lt;filename val=&quot;C:\Users\User\AppData\Local\Temp\CP9096220741671Session\CPTrustFolder9096220741687\PPTImport9096223057500\data\asimages\{E31F72F1-10A6-4404-AFD2-CEB661522B89}_5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FD07E395-CFEE-424D-A570-8C3240900993}&quot;/&gt;&lt;isInvalidForFieldText val=&quot;0&quot;/&gt;&lt;Image&gt;&lt;filename val=&quot;C:\Users\User\AppData\Local\Temp\CP9096220741671Session\CPTrustFolder9096220741687\PPTImport9096223057500\data\asimages\{FD07E395-CFEE-424D-A570-8C3240900993}_6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9&quot;/&gt;&lt;lineCharCount val=&quot;47&quot;/&gt;&lt;lineCharCount val=&quot;1&quot;/&gt;&lt;lineCharCount val=&quot;39&quot;/&gt;&lt;lineCharCount val=&quot;62&quot;/&gt;&lt;lineCharCount val=&quot;6&quot;/&gt;&lt;lineCharCount val=&quot;21&quot;/&gt;&lt;lineCharCount val=&quot;67&quot;/&gt;&lt;lineCharCount val=&quot;31&quot;/&gt;&lt;lineCharCount val=&quot;65&quot;/&gt;&lt;lineCharCount val=&quot;4&quot;/&gt;&lt;/TableIndex&gt;&lt;/ShapeTextInfo&gt;"/>
  <p:tag name="HTML_SHAPEINFO" val="&lt;ThreeDShapeInfo&gt;&lt;uuid val=&quot;{11C04815-AD1F-46F7-B5D0-8D2E42E21597}&quot;/&gt;&lt;isInvalidForFieldText val=&quot;0&quot;/&gt;&lt;Image&gt;&lt;filename val=&quot;C:\Users\User\AppData\Local\Temp\CP9096220741671Session\CPTrustFolder9096220741687\PPTImport9096223057500\data\asimages\{11C04815-AD1F-46F7-B5D0-8D2E42E21597}_6.png&quot;/&gt;&lt;left val=&quot;40&quot;/&gt;&lt;top val=&quot;212&quot;/&gt;&lt;width val=&quot;882&quot;/&gt;&lt;height val=&quot;42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2AEA130-4936-49AA-86B5-39D3E8764EE1}&quot;/&gt;&lt;isInvalidForFieldText val=&quot;0&quot;/&gt;&lt;Image&gt;&lt;filename val=&quot;C:\Users\User\AppData\Local\Temp\CP9096220741671Session\CPTrustFolder9096220741687\PPTImport9096223057500\data\asimages\{32AEA130-4936-49AA-86B5-39D3E8764EE1}_6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33&quot;/&gt;&lt;/TableIndex&gt;&lt;/ShapeTextInfo&gt;"/>
  <p:tag name="HTML_SHAPEINFO" val="&lt;ThreeDShapeInfo&gt;&lt;uuid val=&quot;{2A390600-B830-459F-8FBB-B7EDAE79AE49}&quot;/&gt;&lt;isInvalidForFieldText val=&quot;0&quot;/&gt;&lt;Image&gt;&lt;filename val=&quot;C:\Users\User\AppData\Local\Temp\CP9096220741671Session\CPTrustFolder9096220741687\PPTImport9096223057500\data\asimages\{2A390600-B830-459F-8FBB-B7EDAE79AE49}_7.png&quot;/&gt;&lt;left val=&quot;0&quot;/&gt;&lt;top val=&quot;76&quot;/&gt;&lt;width val=&quot;961&quot;/&gt;&lt;height val=&quot;124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57&quot;/&gt;&lt;lineCharCount val=&quot;8&quot;/&gt;&lt;lineCharCount val=&quot;61&quot;/&gt;&lt;lineCharCount val=&quot;60&quot;/&gt;&lt;lineCharCount val=&quot;65&quot;/&gt;&lt;lineCharCount val=&quot;11&quot;/&gt;&lt;lineCharCount val=&quot;70&quot;/&gt;&lt;lineCharCount val=&quot;73&quot;/&gt;&lt;lineCharCount val=&quot;23&quot;/&gt;&lt;lineCharCount val=&quot;59&quot;/&gt;&lt;/TableIndex&gt;&lt;/ShapeTextInfo&gt;"/>
  <p:tag name="HTML_SHAPEINFO" val="&lt;ThreeDShapeInfo&gt;&lt;uuid val=&quot;{1ABE9120-7781-4674-85A3-30389C6EFEDA}&quot;/&gt;&lt;isInvalidForFieldText val=&quot;0&quot;/&gt;&lt;Image&gt;&lt;filename val=&quot;C:\Users\User\AppData\Local\Temp\CP9096220741671Session\CPTrustFolder9096220741687\PPTImport9096223057500\data\asimages\{1ABE9120-7781-4674-85A3-30389C6EFEDA}_7.png&quot;/&gt;&lt;left val=&quot;42&quot;/&gt;&lt;top val=&quot;212&quot;/&gt;&lt;width val=&quot;870&quot;/&gt;&lt;height val=&quot;41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C18A3D1-6E2E-4B6C-9BD3-46BD7DA31159}&quot;/&gt;&lt;isInvalidForFieldText val=&quot;0&quot;/&gt;&lt;Image&gt;&lt;filename val=&quot;C:\Users\User\AppData\Local\Temp\CP9096220741671Session\CPTrustFolder9096220741687\PPTImport9096223057500\data\asimages\{7C18A3D1-6E2E-4B6C-9BD3-46BD7DA31159}_7.png&quot;/&gt;&lt;left val=&quot;727&quot;/&gt;&lt;top val=&quot;687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157DC3FE-6153-433A-877A-7738BBE2EB8C}&quot;/&gt;&lt;isInvalidForFieldText val=&quot;0&quot;/&gt;&lt;Image&gt;&lt;filename val=&quot;C:\Users\User\AppData\Local\Temp\CP9096220741671Session\CPTrustFolder9096220741687\PPTImport9096223057500\data\asimages\{157DC3FE-6153-433A-877A-7738BBE2EB8C}_8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A5FFF1B-7C1C-4C8E-A4A1-02660140E72F}&quot;/&gt;&lt;isInvalidForFieldText val=&quot;0&quot;/&gt;&lt;Image&gt;&lt;filename val=&quot;C:\Users\User\AppData\Local\Temp\CP9096220741671Session\CPTrustFolder9096220741687\PPTImport9096223057500\data\asimages\{1A5FFF1B-7C1C-4C8E-A4A1-02660140E72F}_8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8&quot;/&gt;&lt;lineCharCount val=&quot;19&quot;/&gt;&lt;lineCharCount val=&quot;22&quot;/&gt;&lt;lineCharCount val=&quot;20&quot;/&gt;&lt;lineCharCount val=&quot;18&quot;/&gt;&lt;lineCharCount val=&quot;21&quot;/&gt;&lt;lineCharCount val=&quot;21&quot;/&gt;&lt;/TableIndex&gt;&lt;/ShapeTextInfo&gt;"/>
  <p:tag name="HTML_SHAPEINFO" val="&lt;ThreeDShapeInfo&gt;&lt;uuid val=&quot;{9ECACB6F-83AC-477C-8DA7-87BCC946EBCF}&quot;/&gt;&lt;isInvalidForFieldText val=&quot;0&quot;/&gt;&lt;Image&gt;&lt;filename val=&quot;C:\Users\User\AppData\Local\Temp\CP9096220741671Session\CPTrustFolder9096220741687\PPTImport9096223057500\data\asimages\{9ECACB6F-83AC-477C-8DA7-87BCC946EBCF}_8.png&quot;/&gt;&lt;left val=&quot;612&quot;/&gt;&lt;top val=&quot;212&quot;/&gt;&lt;width val=&quot;288&quot;/&gt;&lt;height val=&quot;224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19&quot;/&gt;&lt;/TableIndex&gt;&lt;/ShapeTextInfo&gt;"/>
  <p:tag name="HTML_SHAPEINFO" val="&lt;ThreeDShapeInfo&gt;&lt;uuid val=&quot;{B2C988B5-DA3D-404B-A98B-52AD42AF46B9}&quot;/&gt;&lt;isInvalidForFieldText val=&quot;0&quot;/&gt;&lt;Image&gt;&lt;filename val=&quot;C:\Users\User\AppData\Local\Temp\CP9096220741671Session\CPTrustFolder9096220741687\PPTImport9096223057500\data\asimages\{B2C988B5-DA3D-404B-A98B-52AD42AF46B9}_8.png&quot;/&gt;&lt;left val=&quot;610&quot;/&gt;&lt;top val=&quot;525&quot;/&gt;&lt;width val=&quot;238&quot;/&gt;&lt;height val=&quot;80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{DE0CBC17-6CCE-40D7-982C-39DBE3CA382D}&quot;/&gt;&lt;isInvalidForFieldText val=&quot;0&quot;/&gt;&lt;Image&gt;&lt;filename val=&quot;C:\Users\User\AppData\Local\Temp\CP9096220741671Session\CPTrustFolder9096220741687\PPTImport9096223057500\data\asimages\{DE0CBC17-6CCE-40D7-982C-39DBE3CA382D}_9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9&quot;/&gt;&lt;lineCharCount val=&quot;31&quot;/&gt;&lt;lineCharCount val=&quot;19&quot;/&gt;&lt;lineCharCount val=&quot;63&quot;/&gt;&lt;lineCharCount val=&quot;27&quot;/&gt;&lt;lineCharCount val=&quot;61&quot;/&gt;&lt;lineCharCount val=&quot;62&quot;/&gt;&lt;lineCharCount val=&quot;8&quot;/&gt;&lt;/TableIndex&gt;&lt;/ShapeTextInfo&gt;"/>
  <p:tag name="HTML_SHAPEINFO" val="&lt;ThreeDShapeInfo&gt;&lt;uuid val=&quot;{5C8424B6-620F-4C8F-A96E-C3EB985CA54D}&quot;/&gt;&lt;isInvalidForFieldText val=&quot;0&quot;/&gt;&lt;Image&gt;&lt;filename val=&quot;C:\Users\User\AppData\Local\Temp\CP9096220741671Session\CPTrustFolder9096220741687\PPTImport9096223057500\data\asimages\{5C8424B6-620F-4C8F-A96E-C3EB985CA54D}_9.png&quot;/&gt;&lt;left val=&quot;42&quot;/&gt;&lt;top val=&quot;212&quot;/&gt;&lt;width val=&quot;870&quot;/&gt;&lt;height val=&quot;41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D69996D-03B5-4AEC-8D11-CED140B1FC5C}&quot;/&gt;&lt;isInvalidForFieldText val=&quot;0&quot;/&gt;&lt;Image&gt;&lt;filename val=&quot;C:\Users\User\AppData\Local\Temp\CP9096220741671Session\CPTrustFolder9096220741687\PPTImport9096223057500\data\asimages\{FD69996D-03B5-4AEC-8D11-CED140B1FC5C}_9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EFC41456-ECF6-4F48-904D-FBCF9EB487DA}&quot;/&gt;&lt;isInvalidForFieldText val=&quot;0&quot;/&gt;&lt;Image&gt;&lt;filename val=&quot;C:\Users\User\AppData\Local\Temp\CP9096220741671Session\CPTrustFolder9096220741687\PPTImport9096223057500\data\asimages\{EFC41456-ECF6-4F48-904D-FBCF9EB487DA}_10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CA0174E-5A04-4DAB-A66C-7A1526955EE2}&quot;/&gt;&lt;isInvalidForFieldText val=&quot;0&quot;/&gt;&lt;Image&gt;&lt;filename val=&quot;C:\Users\User\AppData\Local\Temp\CP9096220741671Session\CPTrustFolder9096220741687\PPTImport9096223057500\data\asimages\{7CA0174E-5A04-4DAB-A66C-7A1526955EE2}_10.png&quot;/&gt;&lt;left val=&quot;727&quot;/&gt;&lt;top val=&quot;687&quot;/&gt;&lt;width val=&quot;226&quot;/&gt;&lt;height val=&quot;4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9&quot;/&gt;&lt;lineCharCount val=&quot;33&quot;/&gt;&lt;lineCharCount val=&quot;24&quot;/&gt;&lt;lineCharCount val=&quot;20&quot;/&gt;&lt;/TableIndex&gt;&lt;/ShapeTextInfo&gt;"/>
  <p:tag name="HTML_SHAPEINFO" val="&lt;ThreeDShapeInfo&gt;&lt;uuid val=&quot;{2DAA7A54-2D47-4BD0-B534-BEDEE0F05D2A}&quot;/&gt;&lt;isInvalidForFieldText val=&quot;0&quot;/&gt;&lt;Image&gt;&lt;filename val=&quot;C:\Users\User\AppData\Local\Temp\CP9096220741671Session\CPTrustFolder9096220741687\PPTImport9096223057500\data\asimages\{2DAA7A54-2D47-4BD0-B534-BEDEE0F05D2A}_10.png&quot;/&gt;&lt;left val=&quot;519&quot;/&gt;&lt;top val=&quot;420&quot;/&gt;&lt;width val=&quot;403&quot;/&gt;&lt;height val=&quot;138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DCE5F08B-97E4-40A3-912F-81F7D136DA69}&quot;/&gt;&lt;isInvalidForFieldText val=&quot;0&quot;/&gt;&lt;Image&gt;&lt;filename val=&quot;C:\Users\User\AppData\Local\Temp\CP9096220741671Session\CPTrustFolder9096220741687\PPTImport9096223057500\data\asimages\{DCE5F08B-97E4-40A3-912F-81F7D136DA69}_11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532C47D-5AC2-42B4-B6C4-4E197D30C819}&quot;/&gt;&lt;isInvalidForFieldText val=&quot;0&quot;/&gt;&lt;Image&gt;&lt;filename val=&quot;C:\Users\User\AppData\Local\Temp\CP9096220741671Session\CPTrustFolder9096220741687\PPTImport9096223057500\data\asimages\{4532C47D-5AC2-42B4-B6C4-4E197D30C819}_11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6&quot;/&gt;&lt;lineCharCount val=&quot;40&quot;/&gt;&lt;lineCharCount val=&quot;40&quot;/&gt;&lt;lineCharCount val=&quot;36&quot;/&gt;&lt;/TableIndex&gt;&lt;/ShapeTextInfo&gt;"/>
  <p:tag name="HTML_SHAPEINFO" val="&lt;ThreeDShapeInfo&gt;&lt;uuid val=&quot;{880FB7D4-BF52-489D-B362-4511F606217A}&quot;/&gt;&lt;isInvalidForFieldText val=&quot;0&quot;/&gt;&lt;Image&gt;&lt;filename val=&quot;C:\Users\User\AppData\Local\Temp\CP9096220741671Session\CPTrustFolder9096220741687\PPTImport9096223057500\data\asimages\{880FB7D4-BF52-489D-B362-4511F606217A}_11.png&quot;/&gt;&lt;left val=&quot;222&quot;/&gt;&lt;top val=&quot;206&quot;/&gt;&lt;width val=&quot;456&quot;/&gt;&lt;height val=&quot;138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8&quot;/&gt;&lt;lineCharCount val=&quot;35&quot;/&gt;&lt;lineCharCount val=&quot;30&quot;/&gt;&lt;lineCharCount val=&quot;31&quot;/&gt;&lt;lineCharCount val=&quot;14&quot;/&gt;&lt;/TableIndex&gt;&lt;/ShapeTextInfo&gt;"/>
  <p:tag name="HTML_SHAPEINFO" val="&lt;ThreeDShapeInfo&gt;&lt;uuid val=&quot;{18A6ED04-FEAA-402C-8874-C0BEE070ECA9}&quot;/&gt;&lt;isInvalidForFieldText val=&quot;0&quot;/&gt;&lt;Image&gt;&lt;filename val=&quot;C:\Users\User\AppData\Local\Temp\CP9096220741671Session\CPTrustFolder9096220741687\PPTImport9096223057500\data\asimages\{18A6ED04-FEAA-402C-8874-C0BEE070ECA9}_11.png&quot;/&gt;&lt;left val=&quot;580&quot;/&gt;&lt;top val=&quot;520&quot;/&gt;&lt;width val=&quot;335&quot;/&gt;&lt;height val=&quot;148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70CDA995-C8BA-451E-B9BB-D243116BD810}&quot;/&gt;&lt;isInvalidForFieldText val=&quot;0&quot;/&gt;&lt;Image&gt;&lt;filename val=&quot;C:\Users\User\AppData\Local\Temp\CP9096220741671Session\CPTrustFolder9096220741687\PPTImport9096223057500\data\asimages\{70CDA995-C8BA-451E-B9BB-D243116BD810}_12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23050B1-687E-4A5F-86DA-DC05123069B8}&quot;/&gt;&lt;isInvalidForFieldText val=&quot;0&quot;/&gt;&lt;Image&gt;&lt;filename val=&quot;C:\Users\User\AppData\Local\Temp\CP9096220741671Session\CPTrustFolder9096220741687\PPTImport9096223057500\data\asimages\{223050B1-687E-4A5F-86DA-DC05123069B8}_12.png&quot;/&gt;&lt;left val=&quot;727&quot;/&gt;&lt;top val=&quot;687&quot;/&gt;&lt;width val=&quot;226&quot;/&gt;&lt;height val=&quot;4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8&quot;/&gt;&lt;lineCharCount val=&quot;38&quot;/&gt;&lt;lineCharCount val=&quot;26&quot;/&gt;&lt;lineCharCount val=&quot;30&quot;/&gt;&lt;lineCharCount val=&quot;37&quot;/&gt;&lt;lineCharCount val=&quot;3&quot;/&gt;&lt;/TableIndex&gt;&lt;/ShapeTextInfo&gt;"/>
  <p:tag name="HTML_SHAPEINFO" val="&lt;ThreeDShapeInfo&gt;&lt;uuid val=&quot;{B56407E7-9DAE-490F-AB05-18DE5CD52D85}&quot;/&gt;&lt;isInvalidForFieldText val=&quot;0&quot;/&gt;&lt;Image&gt;&lt;filename val=&quot;C:\Users\User\AppData\Local\Temp\CP9096220741671Session\CPTrustFolder9096220741687\PPTImport9096223057500\data\asimages\{B56407E7-9DAE-490F-AB05-18DE5CD52D85}_12.png&quot;/&gt;&lt;left val=&quot;408&quot;/&gt;&lt;top val=&quot;305&quot;/&gt;&lt;width val=&quot;418&quot;/&gt;&lt;height val=&quot;19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{423150E2-2D50-4F82-8961-FA6710872D36}&quot;/&gt;&lt;isInvalidForFieldText val=&quot;0&quot;/&gt;&lt;Image&gt;&lt;filename val=&quot;C:\Users\User\AppData\Local\Temp\CP9096220741671Session\CPTrustFolder9096220741687\PPTImport9096223057500\data\asimages\{423150E2-2D50-4F82-8961-FA6710872D36}_13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98F0401-F018-4AB3-B560-092F9AC539A6}&quot;/&gt;&lt;isInvalidForFieldText val=&quot;0&quot;/&gt;&lt;Image&gt;&lt;filename val=&quot;C:\Users\User\AppData\Local\Temp\CP9096220741671Session\CPTrustFolder9096220741687\PPTImport9096223057500\data\asimages\{698F0401-F018-4AB3-B560-092F9AC539A6}_13.png&quot;/&gt;&lt;left val=&quot;727&quot;/&gt;&lt;top val=&quot;687&quot;/&gt;&lt;width val=&quot;226&quot;/&gt;&lt;height val=&quot;4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8&quot;/&gt;&lt;/TableIndex&gt;&lt;/ShapeTextInfo&gt;"/>
  <p:tag name="HTML_SHAPEINFO" val="&lt;ThreeDShapeInfo&gt;&lt;uuid val=&quot;{6146A616-6FFA-4B2C-BE0E-DFFB8E00D241}&quot;/&gt;&lt;isInvalidForFieldText val=&quot;0&quot;/&gt;&lt;Image&gt;&lt;filename val=&quot;C:\Users\User\AppData\Local\Temp\CP9096220741671Session\CPTrustFolder9096220741687\PPTImport9096223057500\data\asimages\{6146A616-6FFA-4B2C-BE0E-DFFB8E00D241}_13.png&quot;/&gt;&lt;left val=&quot;44&quot;/&gt;&lt;top val=&quot;208&quot;/&gt;&lt;width val=&quot;784&quot;/&gt;&lt;height val=&quot;52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8&quot;/&gt;&lt;lineCharCount val=&quot;34&quot;/&gt;&lt;lineCharCount val=&quot;25&quot;/&gt;&lt;/TableIndex&gt;&lt;/ShapeTextInfo&gt;"/>
  <p:tag name="HTML_SHAPEINFO" val="&lt;ThreeDShapeInfo&gt;&lt;uuid val=&quot;{F84332C1-1BBE-4118-9F6F-EABDF6A90D7B}&quot;/&gt;&lt;isInvalidForFieldText val=&quot;0&quot;/&gt;&lt;Image&gt;&lt;filename val=&quot;C:\Users\User\AppData\Local\Temp\CP9096220741671Session\CPTrustFolder9096220741687\PPTImport9096223057500\data\asimages\{F84332C1-1BBE-4118-9F6F-EABDF6A90D7B}_13.png&quot;/&gt;&lt;left val=&quot;517&quot;/&gt;&lt;top val=&quot;395&quot;/&gt;&lt;width val=&quot;444&quot;/&gt;&lt;height val=&quot;109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{FEF71284-9725-4E0B-AF80-F88F2FB1FBFD}&quot;/&gt;&lt;isInvalidForFieldText val=&quot;0&quot;/&gt;&lt;Image&gt;&lt;filename val=&quot;C:\Users\User\AppData\Local\Temp\CP9096220741671Session\CPTrustFolder9096220741687\PPTImport9096223057500\data\asimages\{FEF71284-9725-4E0B-AF80-F88F2FB1FBFD}_14.png&quot;/&gt;&lt;left val=&quot;0&quot;/&gt;&lt;top val=&quot;76&quot;/&gt;&lt;width val=&quot;961&quot;/&gt;&lt;height val=&quot;12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02DEFD4-E0D5-4232-B2D6-75B467DEC57C}&quot;/&gt;&lt;isInvalidForFieldText val=&quot;0&quot;/&gt;&lt;Image&gt;&lt;filename val=&quot;C:\Users\User\AppData\Local\Temp\CP9096220741671Session\CPTrustFolder9096220741687\PPTImport9096223057500\data\asimages\{202DEFD4-E0D5-4232-B2D6-75B467DEC57C}_14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25&quot;/&gt;&lt;lineCharCount val=&quot;20&quot;/&gt;&lt;lineCharCount val=&quot;21&quot;/&gt;&lt;lineCharCount val=&quot;23&quot;/&gt;&lt;lineCharCount val=&quot;4&quot;/&gt;&lt;/TableIndex&gt;&lt;/ShapeTextInfo&gt;"/>
  <p:tag name="HTML_SHAPEINFO" val="&lt;ThreeDShapeInfo&gt;&lt;uuid val=&quot;{7E151454-CD0A-4CAB-BD94-2421D3864FF2}&quot;/&gt;&lt;isInvalidForFieldText val=&quot;0&quot;/&gt;&lt;Image&gt;&lt;filename val=&quot;C:\Users\User\AppData\Local\Temp\CP9096220741671Session\CPTrustFolder9096220741687\PPTImport9096223057500\data\asimages\{7E151454-CD0A-4CAB-BD94-2421D3864FF2}_14.png&quot;/&gt;&lt;left val=&quot;623&quot;/&gt;&lt;top val=&quot;213&quot;/&gt;&lt;width val=&quot;291&quot;/&gt;&lt;height val=&quot;196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4&quot;/&gt;&lt;lineCharCount val=&quot;28&quot;/&gt;&lt;lineCharCount val=&quot;28&quot;/&gt;&lt;lineCharCount val=&quot;23&quot;/&gt;&lt;lineCharCount val=&quot;27&quot;/&gt;&lt;lineCharCount val=&quot;15&quot;/&gt;&lt;/TableIndex&gt;&lt;/ShapeTextInfo&gt;"/>
  <p:tag name="HTML_SHAPEINFO" val="&lt;ThreeDShapeInfo&gt;&lt;uuid val=&quot;{12E92AE5-36B1-4CC5-84D0-ADCEA36BB7FC}&quot;/&gt;&lt;isInvalidForFieldText val=&quot;0&quot;/&gt;&lt;Image&gt;&lt;filename val=&quot;C:\Users\User\AppData\Local\Temp\CP9096220741671Session\CPTrustFolder9096220741687\PPTImport9096223057500\data\asimages\{12E92AE5-36B1-4CC5-84D0-ADCEA36BB7FC}_14.png&quot;/&gt;&lt;left val=&quot;42&quot;/&gt;&lt;top val=&quot;407&quot;/&gt;&lt;width val=&quot;335&quot;/&gt;&lt;height val=&quot;19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68D8E15D-14A3-4A16-B91F-884212B4F89D}&quot;/&gt;&lt;isInvalidForFieldText val=&quot;0&quot;/&gt;&lt;Image&gt;&lt;filename val=&quot;C:\Users\User\AppData\Local\Temp\CP9096220741671Session\CPTrustFolder9096220741687\PPTImport9096223057500\data\asimages\{68D8E15D-14A3-4A16-B91F-884212B4F89D}_15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9BAA229-1ED0-4FDC-BB8C-2CEC06AA57AB}&quot;/&gt;&lt;isInvalidForFieldText val=&quot;0&quot;/&gt;&lt;Image&gt;&lt;filename val=&quot;C:\Users\User\AppData\Local\Temp\CP9096220741671Session\CPTrustFolder9096220741687\PPTImport9096223057500\data\asimages\{A9BAA229-1ED0-4FDC-BB8C-2CEC06AA57AB}_15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9&quot;/&gt;&lt;lineCharCount val=&quot;40&quot;/&gt;&lt;lineCharCount val=&quot;32&quot;/&gt;&lt;lineCharCount val=&quot;36&quot;/&gt;&lt;lineCharCount val=&quot;33&quot;/&gt;&lt;lineCharCount val=&quot;38&quot;/&gt;&lt;lineCharCount val=&quot;31&quot;/&gt;&lt;/TableIndex&gt;&lt;/ShapeTextInfo&gt;"/>
  <p:tag name="HTML_SHAPEINFO" val="&lt;ThreeDShapeInfo&gt;&lt;uuid val=&quot;{1E600C11-8453-4B53-AD7E-20B9A0686DCE}&quot;/&gt;&lt;isInvalidForFieldText val=&quot;0&quot;/&gt;&lt;Image&gt;&lt;filename val=&quot;C:\Users\User\AppData\Local\Temp\CP9096220741671Session\CPTrustFolder9096220741687\PPTImport9096223057500\data\asimages\{1E600C11-8453-4B53-AD7E-20B9A0686DCE}_15.png&quot;/&gt;&lt;left val=&quot;487&quot;/&gt;&lt;top val=&quot;212&quot;/&gt;&lt;width val=&quot;464&quot;/&gt;&lt;height val=&quot;224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23FE9630-F5B9-45B1-9967-2517DB5EFBF3}&quot;/&gt;&lt;isInvalidForFieldText val=&quot;0&quot;/&gt;&lt;Image&gt;&lt;filename val=&quot;C:\Users\User\AppData\Local\Temp\CP9096220741671Session\CPTrustFolder9096220741687\PPTImport9096223057500\data\asimages\{23FE9630-F5B9-45B1-9967-2517DB5EFBF3}_16.png&quot;/&gt;&lt;left val=&quot;0&quot;/&gt;&lt;top val=&quot;76&quot;/&gt;&lt;width val=&quot;961&quot;/&gt;&lt;height val=&quot;122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32&quot;/&gt;&lt;/TableIndex&gt;&lt;/ShapeTextInfo&gt;"/>
  <p:tag name="HTML_SHAPEINFO" val="&lt;ThreeDShapeInfo&gt;&lt;uuid val=&quot;{51733DA0-4EAF-4073-A415-9DEAB401333D}&quot;/&gt;&lt;isInvalidForFieldText val=&quot;0&quot;/&gt;&lt;Image&gt;&lt;filename val=&quot;C:\Users\User\AppData\Local\Temp\CP9096220741671Session\CPTrustFolder9096220741687\PPTImport9096223057500\data\asimages\{51733DA0-4EAF-4073-A415-9DEAB401333D}_16.png&quot;/&gt;&lt;left val=&quot;40&quot;/&gt;&lt;top val=&quot;212&quot;/&gt;&lt;width val=&quot;871&quot;/&gt;&lt;height val=&quot;41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4E640E9-0738-4F4D-B0FA-488F87D95D53}&quot;/&gt;&lt;isInvalidForFieldText val=&quot;0&quot;/&gt;&lt;Image&gt;&lt;filename val=&quot;C:\Users\User\AppData\Local\Temp\CP9096220741671Session\CPTrustFolder9096220741687\PPTImport9096223057500\data\asimages\{C4E640E9-0738-4F4D-B0FA-488F87D95D53}_16.png&quot;/&gt;&lt;left val=&quot;727&quot;/&gt;&lt;top val=&quot;687&quot;/&gt;&lt;width val=&quot;226&quot;/&gt;&lt;height val=&quot;4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90366E4-D6CC-49D6-9DA1-26E7125D6AF4}&quot;/&gt;&lt;isInvalidForFieldText val=&quot;0&quot;/&gt;&lt;Image&gt;&lt;filename val=&quot;C:\Users\User\AppData\Local\Temp\CP9096220741671Session\CPTrustFolder9096220741687\PPTImport9096223057500\data\asimages\{B90366E4-D6CC-49D6-9DA1-26E7125D6AF4}_16.png&quot;/&gt;&lt;left val=&quot;215&quot;/&gt;&lt;top val=&quot;279&quot;/&gt;&lt;width val=&quot;62&quot;/&gt;&lt;height val=&quot;5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D1BEFD3-FEA2-4484-BF7B-4901C16CE107}&quot;/&gt;&lt;isInvalidForFieldText val=&quot;0&quot;/&gt;&lt;Image&gt;&lt;filename val=&quot;C:\Users\User\AppData\Local\Temp\CP9096220741671Session\CPTrustFolder9096220741687\PPTImport9096223057500\data\asimages\{0D1BEFD3-FEA2-4484-BF7B-4901C16CE107}_16.png&quot;/&gt;&lt;left val=&quot;677&quot;/&gt;&lt;top val=&quot;279&quot;/&gt;&lt;width val=&quot;62&quot;/&gt;&lt;height val=&quot;52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FF3C888-3FCB-4FFD-AE65-C061B2BA6CEF}&quot;/&gt;&lt;isInvalidForFieldText val=&quot;0&quot;/&gt;&lt;Image&gt;&lt;filename val=&quot;C:\Users\User\AppData\Local\Temp\CP9096220741671Session\CPTrustFolder9096220741687\PPTImport9096223057500\data\asimages\{6FF3C888-3FCB-4FFD-AE65-C061B2BA6CEF}_16.png&quot;/&gt;&lt;left val=&quot;433&quot;/&gt;&lt;top val=&quot;463&quot;/&gt;&lt;width val=&quot;57&quot;/&gt;&lt;height val=&quot;51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FE500F2B-A04D-403B-9B8D-B31DC01B092B}&quot;/&gt;&lt;isInvalidForFieldText val=&quot;0&quot;/&gt;&lt;Image&gt;&lt;filename val=&quot;C:\Users\User\AppData\Local\Temp\CP9096220741671Session\CPTrustFolder9096220741687\PPTImport9096223057500\data\asimages\{FE500F2B-A04D-403B-9B8D-B31DC01B092B}_17.png&quot;/&gt;&lt;left val=&quot;0&quot;/&gt;&lt;top val=&quot;76&quot;/&gt;&lt;width val=&quot;961&quot;/&gt;&lt;height val=&quot;12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0A04CB2-3FB4-49A5-AB5D-5C8E85B2E422}&quot;/&gt;&lt;isInvalidForFieldText val=&quot;0&quot;/&gt;&lt;Image&gt;&lt;filename val=&quot;C:\Users\User\AppData\Local\Temp\CP9096220741671Session\CPTrustFolder9096220741687\PPTImport9096223057500\data\asimages\{90A04CB2-3FB4-49A5-AB5D-5C8E85B2E422}_17.png&quot;/&gt;&lt;left val=&quot;727&quot;/&gt;&lt;top val=&quot;687&quot;/&gt;&lt;width val=&quot;226&quot;/&gt;&lt;height val=&quot;4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8&quot;/&gt;&lt;lineCharCount val=&quot;19&quot;/&gt;&lt;lineCharCount val=&quot;22&quot;/&gt;&lt;lineCharCount val=&quot;20&quot;/&gt;&lt;lineCharCount val=&quot;17&quot;/&gt;&lt;lineCharCount val=&quot;21&quot;/&gt;&lt;lineCharCount val=&quot;21&quot;/&gt;&lt;lineCharCount val=&quot;21&quot;/&gt;&lt;/TableIndex&gt;&lt;/ShapeTextInfo&gt;"/>
  <p:tag name="HTML_SHAPEINFO" val="&lt;ThreeDShapeInfo&gt;&lt;uuid val=&quot;{2EF65829-1F4A-4CE4-99D4-053D266761CF}&quot;/&gt;&lt;isInvalidForFieldText val=&quot;0&quot;/&gt;&lt;Image&gt;&lt;filename val=&quot;C:\Users\User\AppData\Local\Temp\CP9096220741671Session\CPTrustFolder9096220741687\PPTImport9096223057500\data\asimages\{2EF65829-1F4A-4CE4-99D4-053D266761CF}_17.png&quot;/&gt;&lt;left val=&quot;630&quot;/&gt;&lt;top val=&quot;205&quot;/&gt;&lt;width val=&quot;278&quot;/&gt;&lt;height val=&quot;253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3&quot;/&gt;&lt;lineCharCount val=&quot;18&quot;/&gt;&lt;lineCharCount val=&quot;24&quot;/&gt;&lt;lineCharCount val=&quot;21&quot;/&gt;&lt;lineCharCount val=&quot;5&quot;/&gt;&lt;/TableIndex&gt;&lt;/ShapeTextInfo&gt;"/>
  <p:tag name="HTML_SHAPEINFO" val="&lt;ThreeDShapeInfo&gt;&lt;uuid val=&quot;{ECD1A52A-917B-475E-8116-B74EC9F6BA25}&quot;/&gt;&lt;isInvalidForFieldText val=&quot;0&quot;/&gt;&lt;Image&gt;&lt;filename val=&quot;C:\Users\User\AppData\Local\Temp\CP9096220741671Session\CPTrustFolder9096220741687\PPTImport9096223057500\data\asimages\{ECD1A52A-917B-475E-8116-B74EC9F6BA25}_17.png&quot;/&gt;&lt;left val=&quot;638&quot;/&gt;&lt;top val=&quot;471&quot;/&gt;&lt;width val=&quot;282&quot;/&gt;&lt;height val=&quot;167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B9F02D1D-63C8-4545-8435-951403F44E27}&quot;/&gt;&lt;isInvalidForFieldText val=&quot;0&quot;/&gt;&lt;Image&gt;&lt;filename val=&quot;C:\Users\User\AppData\Local\Temp\CP9096220741671Session\CPTrustFolder9096220741687\PPTImport9096223057500\data\asimages\{B9F02D1D-63C8-4545-8435-951403F44E27}_18.png&quot;/&gt;&lt;left val=&quot;0&quot;/&gt;&lt;top val=&quot;76&quot;/&gt;&lt;width val=&quot;961&quot;/&gt;&lt;height val=&quot;122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7&quot;/&gt;&lt;lineCharCount val=&quot;13&quot;/&gt;&lt;lineCharCount val=&quot;30&quot;/&gt;&lt;lineCharCount val=&quot;8&quot;/&gt;&lt;lineCharCount val=&quot;29&quot;/&gt;&lt;lineCharCount val=&quot;12&quot;/&gt;&lt;lineCharCount val=&quot;17&quot;/&gt;&lt;lineCharCount val=&quot;18&quot;/&gt;&lt;lineCharCount val=&quot;12&quot;/&gt;&lt;/TableIndex&gt;&lt;/ShapeTextInfo&gt;"/>
  <p:tag name="HTML_SHAPEINFO" val="&lt;ThreeDShapeInfo&gt;&lt;uuid val=&quot;{AA050C38-F035-4957-88C5-FE8A85A5984B}&quot;/&gt;&lt;isInvalidForFieldText val=&quot;0&quot;/&gt;&lt;Image&gt;&lt;filename val=&quot;C:\Users\User\AppData\Local\Temp\CP9096220741671Session\CPTrustFolder9096220741687\PPTImport9096223057500\data\asimages\{AA050C38-F035-4957-88C5-FE8A85A5984B}_18.png&quot;/&gt;&lt;left val=&quot;55&quot;/&gt;&lt;top val=&quot;212&quot;/&gt;&lt;width val=&quot;419&quot;/&gt;&lt;height val=&quot;41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C8A5A22-931A-46AA-AE51-DAC6B0B8C96B}&quot;/&gt;&lt;isInvalidForFieldText val=&quot;0&quot;/&gt;&lt;Image&gt;&lt;filename val=&quot;C:\Users\User\AppData\Local\Temp\CP9096220741671Session\CPTrustFolder9096220741687\PPTImport9096223057500\data\asimages\{6C8A5A22-931A-46AA-AE51-DAC6B0B8C96B}_18.png&quot;/&gt;&lt;left val=&quot;727&quot;/&gt;&lt;top val=&quot;687&quot;/&gt;&lt;width val=&quot;226&quot;/&gt;&lt;height val=&quot;45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4&quot;/&gt;&lt;lineCharCount val=&quot;10&quot;/&gt;&lt;lineCharCount val=&quot;19&quot;/&gt;&lt;lineCharCount val=&quot;25&quot;/&gt;&lt;lineCharCount val=&quot;24&quot;/&gt;&lt;lineCharCount val=&quot;17&quot;/&gt;&lt;lineCharCount val=&quot;20&quot;/&gt;&lt;lineCharCount val=&quot;11&quot;/&gt;&lt;/TableIndex&gt;&lt;/ShapeTextInfo&gt;"/>
  <p:tag name="HTML_SHAPEINFO" val="&lt;ThreeDShapeInfo&gt;&lt;uuid val=&quot;{69455C23-5B4C-4B70-8644-BABE57867E1D}&quot;/&gt;&lt;isInvalidForFieldText val=&quot;0&quot;/&gt;&lt;Image&gt;&lt;filename val=&quot;C:\Users\User\AppData\Local\Temp\CP9096220741671Session\CPTrustFolder9096220741687\PPTImport9096223057500\data\asimages\{69455C23-5B4C-4B70-8644-BABE57867E1D}_18.png&quot;/&gt;&lt;left val=&quot;498&quot;/&gt;&lt;top val=&quot;212&quot;/&gt;&lt;width val=&quot;391&quot;/&gt;&lt;height val=&quot;329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32BC67D7-6C73-4C3A-A3BE-B33A9D6A281E}&quot;/&gt;&lt;isInvalidForFieldText val=&quot;0&quot;/&gt;&lt;Image&gt;&lt;filename val=&quot;C:\Users\User\AppData\Local\Temp\CP9096220741671Session\CPTrustFolder9096220741687\PPTImport9096223057500\data\asimages\{32BC67D7-6C73-4C3A-A3BE-B33A9D6A281E}_19.png&quot;/&gt;&lt;left val=&quot;0&quot;/&gt;&lt;top val=&quot;76&quot;/&gt;&lt;width val=&quot;961&quot;/&gt;&lt;height val=&quot;122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5D424A9-1341-47AF-BCFB-25F310735835}&quot;/&gt;&lt;isInvalidForFieldText val=&quot;0&quot;/&gt;&lt;Image&gt;&lt;filename val=&quot;C:\Users\User\AppData\Local\Temp\CP9096220741671Session\CPTrustFolder9096220741687\PPTImport9096223057500\data\asimages\{E5D424A9-1341-47AF-BCFB-25F310735835}_19.png&quot;/&gt;&lt;left val=&quot;727&quot;/&gt;&lt;top val=&quot;687&quot;/&gt;&lt;width val=&quot;226&quot;/&gt;&lt;height val=&quot;4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23&quot;/&gt;&lt;/TableIndex&gt;&lt;/ShapeTextInfo&gt;"/>
  <p:tag name="HTML_SHAPEINFO" val="&lt;ThreeDShapeInfo&gt;&lt;uuid val=&quot;{740F8319-6750-493B-AC32-90F9D71CD65F}&quot;/&gt;&lt;isInvalidForFieldText val=&quot;0&quot;/&gt;&lt;Image&gt;&lt;filename val=&quot;C:\Users\User\AppData\Local\Temp\CP9096220741671Session\CPTrustFolder9096220741687\PPTImport9096223057500\data\asimages\{740F8319-6750-493B-AC32-90F9D71CD65F}_19.png&quot;/&gt;&lt;left val=&quot;625&quot;/&gt;&lt;top val=&quot;246&quot;/&gt;&lt;width val=&quot;266&quot;/&gt;&lt;height val=&quot;80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9&quot;/&gt;&lt;lineCharCount val=&quot;21&quot;/&gt;&lt;lineCharCount val=&quot;22&quot;/&gt;&lt;lineCharCount val=&quot;22&quot;/&gt;&lt;lineCharCount val=&quot;19&quot;/&gt;&lt;lineCharCount val=&quot;18&quot;/&gt;&lt;lineCharCount val=&quot;9&quot;/&gt;&lt;/TableIndex&gt;&lt;/ShapeTextInfo&gt;"/>
  <p:tag name="HTML_SHAPEINFO" val="&lt;ThreeDShapeInfo&gt;&lt;uuid val=&quot;{EEA2CC50-8CDC-42A8-A853-D8AA9EAB3219}&quot;/&gt;&lt;isInvalidForFieldText val=&quot;0&quot;/&gt;&lt;Image&gt;&lt;filename val=&quot;C:\Users\User\AppData\Local\Temp\CP9096220741671Session\CPTrustFolder9096220741687\PPTImport9096223057500\data\asimages\{EEA2CC50-8CDC-42A8-A853-D8AA9EAB3219}_19.png&quot;/&gt;&lt;left val=&quot;625&quot;/&gt;&lt;top val=&quot;391&quot;/&gt;&lt;width val=&quot;262&quot;/&gt;&lt;height val=&quot;224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heme/theme1.xml><?xml version="1.0" encoding="utf-8"?>
<a:theme xmlns:a="http://schemas.openxmlformats.org/drawingml/2006/main" name="VA Final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Final Theme" id="{222FCFAF-29A5-43E2-8436-3CAFD9670819}" vid="{EB977122-773D-43D7-B395-03B472163A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Final Theme</Template>
  <TotalTime>7975</TotalTime>
  <Words>1304</Words>
  <Application>Microsoft Office PowerPoint</Application>
  <PresentationFormat>On-screen Show (4:3)</PresentationFormat>
  <Paragraphs>160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VA Final Theme</vt:lpstr>
      <vt:lpstr>Private Medical Records (PMR) Responses </vt:lpstr>
      <vt:lpstr>Objectives</vt:lpstr>
      <vt:lpstr>References</vt:lpstr>
      <vt:lpstr>4142s Transmitted to DOMA</vt:lpstr>
      <vt:lpstr>PMR Request: Potential Outcomes</vt:lpstr>
      <vt:lpstr>PMR Returns</vt:lpstr>
      <vt:lpstr>PMR Return:  Example of Subsequent Development</vt:lpstr>
      <vt:lpstr>Medical Records Request Reject Notice</vt:lpstr>
      <vt:lpstr>Types of Medical Records Request Reject Notices</vt:lpstr>
      <vt:lpstr>Provider Listed is Non-Private</vt:lpstr>
      <vt:lpstr>Invalid Signature</vt:lpstr>
      <vt:lpstr>Incomplete PHP Information</vt:lpstr>
      <vt:lpstr>Missing a Signature or Signature Date</vt:lpstr>
      <vt:lpstr>Claimant has foreign address or foreign provider</vt:lpstr>
      <vt:lpstr>Request is expired</vt:lpstr>
      <vt:lpstr>Knowledge Check </vt:lpstr>
      <vt:lpstr>PMR Report of Contact</vt:lpstr>
      <vt:lpstr>Types of PMR Reports of Contact</vt:lpstr>
      <vt:lpstr>Fee Required</vt:lpstr>
      <vt:lpstr>Already Supplied to the VA Already Supplied to the Veteran</vt:lpstr>
      <vt:lpstr>Dates of Treatment/Condition Discrepancy</vt:lpstr>
      <vt:lpstr>No Records Found  Records Destroyed</vt:lpstr>
      <vt:lpstr>PHP Unwilling to Comply</vt:lpstr>
      <vt:lpstr>Redaction</vt:lpstr>
      <vt:lpstr>Request is Expired  Dates of Treatment Required</vt:lpstr>
      <vt:lpstr>Additional Form is Required Veteran Deceased</vt:lpstr>
      <vt:lpstr>PHP Information Invalid Veteran Information Discrepancy</vt:lpstr>
      <vt:lpstr>Knowledge Check </vt:lpstr>
      <vt:lpstr>PMR Fax Cover Sheet</vt:lpstr>
      <vt:lpstr>Review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Medical Records Responses PowerPoint Presentation</dc:title>
  <dc:subject>VSR</dc:subject>
  <dc:creator>Department of Veterans Affairs, Veterans Benefits Administration, Compensation Service, STAFF</dc:creator>
  <cp:keywords>private medical records,medical records request reject notice,PMR return,PMR,PHP,provider responses,PMR program referred,DOMA</cp:keywords>
  <dc:description>This lesson provides instruction on how to work with private medical records responses.</dc:description>
  <cp:lastModifiedBy>Kathy Poole</cp:lastModifiedBy>
  <cp:revision>477</cp:revision>
  <dcterms:created xsi:type="dcterms:W3CDTF">2014-04-30T02:32:11Z</dcterms:created>
  <dcterms:modified xsi:type="dcterms:W3CDTF">2018-08-16T14:48:01Z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