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0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31"/>
  </p:notesMasterIdLst>
  <p:handoutMasterIdLst>
    <p:handoutMasterId r:id="rId32"/>
  </p:handoutMasterIdLst>
  <p:sldIdLst>
    <p:sldId id="257" r:id="rId5"/>
    <p:sldId id="258" r:id="rId6"/>
    <p:sldId id="290" r:id="rId7"/>
    <p:sldId id="291" r:id="rId8"/>
    <p:sldId id="259" r:id="rId9"/>
    <p:sldId id="292" r:id="rId10"/>
    <p:sldId id="293" r:id="rId11"/>
    <p:sldId id="285" r:id="rId12"/>
    <p:sldId id="294" r:id="rId13"/>
    <p:sldId id="296" r:id="rId14"/>
    <p:sldId id="287" r:id="rId15"/>
    <p:sldId id="295" r:id="rId16"/>
    <p:sldId id="275" r:id="rId17"/>
    <p:sldId id="276" r:id="rId18"/>
    <p:sldId id="269" r:id="rId19"/>
    <p:sldId id="288" r:id="rId20"/>
    <p:sldId id="270" r:id="rId21"/>
    <p:sldId id="278" r:id="rId22"/>
    <p:sldId id="298" r:id="rId23"/>
    <p:sldId id="279" r:id="rId24"/>
    <p:sldId id="280" r:id="rId25"/>
    <p:sldId id="272" r:id="rId26"/>
    <p:sldId id="283" r:id="rId27"/>
    <p:sldId id="284" r:id="rId28"/>
    <p:sldId id="289" r:id="rId29"/>
    <p:sldId id="299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F1E"/>
    <a:srgbClr val="E7D0A4"/>
    <a:srgbClr val="6A5B3F"/>
    <a:srgbClr val="987734"/>
    <a:srgbClr val="AB8C4E"/>
    <a:srgbClr val="C6A156"/>
    <a:srgbClr val="E8D2A8"/>
    <a:srgbClr val="F5F0E9"/>
    <a:srgbClr val="BEA5A1"/>
    <a:srgbClr val="867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695" autoAdjust="0"/>
  </p:normalViewPr>
  <p:slideViewPr>
    <p:cSldViewPr snapToGrid="0">
      <p:cViewPr varScale="1">
        <p:scale>
          <a:sx n="100" d="100"/>
          <a:sy n="100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>
                <a:latin typeface="Times New Roman" panose="02020603050405020304" pitchFamily="18" charset="0"/>
              </a:rPr>
              <a:t>8/13/2018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DF05838-7BCA-4652-9007-BD0302928936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E7C618C-DDD3-4DC9-ADAB-73264023D4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29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2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30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95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95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87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hangingPunct="1">
              <a:spcBef>
                <a:spcPts val="0"/>
              </a:spcBef>
              <a:spcAft>
                <a:spcPts val="0"/>
              </a:spcAft>
            </a:pPr>
            <a:endParaRPr lang="en-US" sz="1200" i="0" baseline="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44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18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 hangingPunct="1">
              <a:spcBef>
                <a:spcPts val="1800"/>
              </a:spcBef>
              <a:spcAft>
                <a:spcPts val="1200"/>
              </a:spcAft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0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82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 hangingPunct="1">
              <a:spcBef>
                <a:spcPts val="1800"/>
              </a:spcBef>
              <a:spcAft>
                <a:spcPts val="1200"/>
              </a:spcAft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02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 hangingPunct="1">
              <a:spcBef>
                <a:spcPts val="1800"/>
              </a:spcBef>
              <a:spcAft>
                <a:spcPts val="1200"/>
              </a:spcAft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0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8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8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6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6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68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450"/>
              </a:spcAft>
              <a:defRPr sz="21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575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450"/>
              </a:spcAft>
              <a:buNone/>
              <a:defRPr sz="1575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4040216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45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45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9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45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45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709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45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45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390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35038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4" y="1789115"/>
            <a:ext cx="3743325" cy="4262437"/>
          </a:xfrm>
        </p:spPr>
        <p:txBody>
          <a:bodyPr/>
          <a:lstStyle>
            <a:lvl1pPr>
              <a:defRPr sz="2100"/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5"/>
            <a:ext cx="3744912" cy="4262437"/>
          </a:xfrm>
        </p:spPr>
        <p:txBody>
          <a:bodyPr/>
          <a:lstStyle>
            <a:lvl1pPr>
              <a:defRPr sz="2100"/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2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6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BBEDAF-52D2-4AE0-8FC9-0898F5A1ABB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r>
              <a:rPr lang="en-US" sz="2800" dirty="0"/>
              <a:t>Compensation Claims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21E8CA-5207-4B5B-A030-091F22A11E89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sz="2100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EB2219-B980-4293-8A70-0349FD2DDDC1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sz="2100" dirty="0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Original Claim</a:t>
            </a:r>
          </a:p>
          <a:p>
            <a:r>
              <a:rPr lang="en-US" dirty="0"/>
              <a:t>Non-Original Claim</a:t>
            </a:r>
          </a:p>
          <a:p>
            <a:r>
              <a:rPr lang="en-US" dirty="0"/>
              <a:t>Request for Reconsideration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Veteran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Active Service</a:t>
            </a:r>
          </a:p>
          <a:p>
            <a:r>
              <a:rPr lang="en-US" dirty="0"/>
              <a:t>Eligibility</a:t>
            </a:r>
          </a:p>
          <a:p>
            <a:pPr lvl="1"/>
            <a:r>
              <a:rPr lang="en-US" dirty="0"/>
              <a:t>Primary</a:t>
            </a:r>
          </a:p>
          <a:p>
            <a:pPr lvl="1"/>
            <a:r>
              <a:rPr lang="en-US" dirty="0"/>
              <a:t>Secondary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Veteran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0188" indent="-230188"/>
            <a:r>
              <a:rPr lang="en-US" dirty="0"/>
              <a:t>Reserves/National Guard/Academy</a:t>
            </a:r>
          </a:p>
          <a:p>
            <a:pPr marL="230188" indent="-230188"/>
            <a:r>
              <a:rPr lang="en-US" dirty="0"/>
              <a:t>Service Department Findings</a:t>
            </a:r>
          </a:p>
          <a:p>
            <a:pPr marL="230188" indent="-230188"/>
            <a:r>
              <a:rPr lang="en-US" dirty="0"/>
              <a:t>COD</a:t>
            </a:r>
          </a:p>
          <a:p>
            <a:pPr marL="230188" indent="-230188"/>
            <a:r>
              <a:rPr lang="en-US" dirty="0"/>
              <a:t>Length of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2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Principles of Service-Connection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Inception/aggravation during service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Presumption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Circumstances of service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Interpretation of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Methods of Service-Connection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Direct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Aggravated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Presumptive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Secondary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12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Types of Compensation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Original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Non-original claims for service-connection for:</a:t>
            </a:r>
          </a:p>
          <a:p>
            <a:pPr marL="461963" lvl="1" indent="-231775"/>
            <a:r>
              <a:rPr lang="en-US" sz="1800" dirty="0"/>
              <a:t>new disabilities</a:t>
            </a:r>
          </a:p>
          <a:p>
            <a:pPr marL="461963" lvl="1" indent="-231775"/>
            <a:r>
              <a:rPr lang="en-US" sz="1800" dirty="0"/>
              <a:t>previously denied disabilities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Increased evaluation of existing service-connected disability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Reconsideration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4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Reconsideration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166595"/>
              </p:ext>
            </p:extLst>
          </p:nvPr>
        </p:nvGraphicFramePr>
        <p:xfrm>
          <a:off x="457200" y="2057400"/>
          <a:ext cx="8229602" cy="194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claimant submits…</a:t>
                      </a:r>
                    </a:p>
                  </a:txBody>
                  <a:tcPr marL="68749" marR="68749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then…</a:t>
                      </a:r>
                    </a:p>
                  </a:txBody>
                  <a:tcPr marL="68749" marR="68749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and material evidence,</a:t>
                      </a:r>
                    </a:p>
                  </a:txBody>
                  <a:tcPr marL="68749" marR="68749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send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rating board.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49" marR="68749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evidence, but references new evidence,</a:t>
                      </a:r>
                    </a:p>
                  </a:txBody>
                  <a:tcPr marL="68749" marR="68749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 in obtaining new evidence.</a:t>
                      </a:r>
                    </a:p>
                  </a:txBody>
                  <a:tcPr marL="68749" marR="68749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statement of willingness to report for missed VAE,</a:t>
                      </a:r>
                    </a:p>
                  </a:txBody>
                  <a:tcPr marL="68749" marR="68749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reorder VAE.</a:t>
                      </a:r>
                    </a:p>
                  </a:txBody>
                  <a:tcPr marL="68749" marR="68749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duplicate evidence,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49" marR="68749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send letter explaining requirements for reconsideration/appeal.</a:t>
                      </a:r>
                    </a:p>
                  </a:txBody>
                  <a:tcPr marL="68749" marR="68749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6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New &amp; Material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3375891" cy="3916363"/>
          </a:xfrm>
        </p:spPr>
        <p:txBody>
          <a:bodyPr>
            <a:normAutofit/>
          </a:bodyPr>
          <a:lstStyle/>
          <a:p>
            <a:r>
              <a:rPr lang="en-US" b="1" dirty="0"/>
              <a:t>New</a:t>
            </a:r>
            <a:r>
              <a:rPr lang="en-US" dirty="0"/>
              <a:t>: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not previously of record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neither cumulative nor redundant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  <p:custDataLst>
              <p:tags r:id="rId4"/>
            </p:custDataLst>
          </p:nvPr>
        </p:nvSpPr>
        <p:spPr>
          <a:xfrm>
            <a:off x="4572000" y="2057400"/>
            <a:ext cx="3744912" cy="4262437"/>
          </a:xfrm>
        </p:spPr>
        <p:txBody>
          <a:bodyPr/>
          <a:lstStyle/>
          <a:p>
            <a:r>
              <a:rPr lang="en-US" sz="2000" b="1" dirty="0"/>
              <a:t>Material</a:t>
            </a:r>
            <a:r>
              <a:rPr lang="en-US" sz="2000" dirty="0"/>
              <a:t>: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relevant evidence relating to unestablished facts necessary to substantiate claim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has legitimate influence/bearing on decision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neither cumulative nor redundant</a:t>
            </a:r>
          </a:p>
        </p:txBody>
      </p:sp>
    </p:spTree>
    <p:extLst>
      <p:ext uri="{BB962C8B-B14F-4D97-AF65-F5344CB8AC3E}">
        <p14:creationId xmlns:p14="http://schemas.microsoft.com/office/powerpoint/2010/main" val="2121975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Prescribed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VA Form 21-526, Veteran’s Application for Compensation and/or Pension</a:t>
            </a:r>
          </a:p>
          <a:p>
            <a:r>
              <a:rPr lang="en-US" dirty="0"/>
              <a:t>VA Form 21-526b, Veteran’s Supplemental Claim for Compensation</a:t>
            </a:r>
          </a:p>
          <a:p>
            <a:r>
              <a:rPr lang="en-US" dirty="0"/>
              <a:t>VA Form 21-526c, Pre-Discharge Compensation Claim (BDD/QS)</a:t>
            </a:r>
          </a:p>
          <a:p>
            <a:r>
              <a:rPr lang="en-US" dirty="0"/>
              <a:t>VA Form 21-526EZ, Application for Disability Compensation and Related Compensation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4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Prescribed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VA Form 21-0819, VA/DOD Joint Disability Evaluation Board Claim (IDES)</a:t>
            </a:r>
          </a:p>
          <a:p>
            <a:r>
              <a:rPr lang="en-US" dirty="0"/>
              <a:t>VA Form 21-0966, Intent to File a Claim for Compensation and/or Pension, or Survivors Pension and/or DIC</a:t>
            </a:r>
          </a:p>
          <a:p>
            <a:r>
              <a:rPr lang="en-US" dirty="0"/>
              <a:t>Additional correspondence received with prescribed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8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marL="385763" indent="-385763" hangingPunct="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Define disability compensation, service-connection, and related terms</a:t>
            </a:r>
          </a:p>
          <a:p>
            <a:pPr marL="385763" indent="-385763" hangingPunct="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Identify Veteran status</a:t>
            </a:r>
          </a:p>
          <a:p>
            <a:pPr marL="385763" indent="-385763" hangingPunct="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Differentiate between acute and chronic disabilities</a:t>
            </a:r>
          </a:p>
          <a:p>
            <a:pPr marL="385763" indent="-385763" hangingPunct="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Recognize and identify methods of service-connection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Request for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Benefits sought on correspondence received </a:t>
            </a:r>
            <a:r>
              <a:rPr lang="en-US" i="1" dirty="0"/>
              <a:t>with </a:t>
            </a:r>
            <a:r>
              <a:rPr lang="en-US" dirty="0"/>
              <a:t>prescribed form</a:t>
            </a:r>
          </a:p>
          <a:p>
            <a:r>
              <a:rPr lang="en-US" dirty="0"/>
              <a:t>Benefits sought on correspondence received </a:t>
            </a:r>
            <a:r>
              <a:rPr lang="en-US" i="1" dirty="0"/>
              <a:t>without </a:t>
            </a:r>
            <a:r>
              <a:rPr lang="en-US" dirty="0"/>
              <a:t>prescribed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34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Substantially Complete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Prescribed Form</a:t>
            </a:r>
          </a:p>
          <a:p>
            <a:r>
              <a:rPr lang="en-US" dirty="0"/>
              <a:t>Signature requirements</a:t>
            </a:r>
          </a:p>
          <a:p>
            <a:r>
              <a:rPr lang="en-US" dirty="0"/>
              <a:t>Incomplete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83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End Products (EPs)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EP 010</a:t>
            </a:r>
          </a:p>
          <a:p>
            <a:r>
              <a:rPr lang="en-US" dirty="0"/>
              <a:t>EP 110</a:t>
            </a:r>
          </a:p>
          <a:p>
            <a:r>
              <a:rPr lang="en-US" dirty="0"/>
              <a:t>EP 020</a:t>
            </a:r>
          </a:p>
          <a:p>
            <a:r>
              <a:rPr lang="en-US" dirty="0"/>
              <a:t>EP 400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74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Duty to Notify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Triggered by receipt of substantially complete application</a:t>
            </a:r>
          </a:p>
          <a:p>
            <a:r>
              <a:rPr lang="en-US" dirty="0"/>
              <a:t>Information/evidence (necessary to substantiate claim) not previously provided</a:t>
            </a:r>
          </a:p>
          <a:p>
            <a:r>
              <a:rPr lang="en-US" dirty="0"/>
              <a:t>5103 notice and delivery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3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Duty to Assist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Triggered by receipt of substantially complete application</a:t>
            </a:r>
          </a:p>
          <a:p>
            <a:r>
              <a:rPr lang="en-US" dirty="0"/>
              <a:t>Reasonable efforts to help obtain evidence needed to substantiate claim</a:t>
            </a:r>
          </a:p>
          <a:p>
            <a:r>
              <a:rPr lang="en-US" dirty="0"/>
              <a:t>Federal vs. Private records</a:t>
            </a:r>
          </a:p>
          <a:p>
            <a:r>
              <a:rPr lang="en-US" dirty="0"/>
              <a:t>Medical examination and/or opinion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64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/>
          <a:lstStyle/>
          <a:p>
            <a:r>
              <a:rPr lang="en-US" sz="7200" dirty="0"/>
              <a:t>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90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7459-F376-41D5-A284-64E13D9D759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/>
          <a:lstStyle/>
          <a:p>
            <a:r>
              <a:rPr lang="en-US" sz="7200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D125E-2B34-41EA-99CA-796EF7DDE00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2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marL="385763" indent="-385763" hangingPunct="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/>
              <a:t>Define and identify a complete claim, intent to file, and request for application</a:t>
            </a:r>
          </a:p>
          <a:p>
            <a:pPr marL="385763" indent="-385763" hangingPunct="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/>
              <a:t>Identify original claims, reopen claims, and claims for increase or reconsideration</a:t>
            </a:r>
          </a:p>
          <a:p>
            <a:pPr marL="385763" indent="-385763" hangingPunct="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/>
              <a:t>Define new and material evidence and recognize its role in reopen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1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marL="385763" indent="-385763" hangingPunct="0">
              <a:spcAft>
                <a:spcPts val="600"/>
              </a:spcAft>
              <a:buFont typeface="+mj-lt"/>
              <a:buAutoNum type="arabicPeriod" startAt="8"/>
            </a:pPr>
            <a:r>
              <a:rPr lang="en-US" dirty="0"/>
              <a:t>Recognize prescribed forms for compensation claims</a:t>
            </a:r>
          </a:p>
          <a:p>
            <a:pPr marL="385763" indent="-385763" hangingPunct="0">
              <a:spcAft>
                <a:spcPts val="600"/>
              </a:spcAft>
              <a:buFont typeface="+mj-lt"/>
              <a:buAutoNum type="arabicPeriod" startAt="8"/>
            </a:pPr>
            <a:r>
              <a:rPr lang="en-US" dirty="0"/>
              <a:t>Identify proper end products (EPs)</a:t>
            </a:r>
          </a:p>
          <a:p>
            <a:pPr marL="385763" indent="-385763" hangingPunct="0">
              <a:spcAft>
                <a:spcPts val="600"/>
              </a:spcAft>
              <a:buFont typeface="+mj-lt"/>
              <a:buAutoNum type="arabicPeriod" startAt="8"/>
            </a:pPr>
            <a:r>
              <a:rPr lang="en-US" dirty="0"/>
              <a:t>Identify VA statutory obligations upon receipt of a substantially complete claim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1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385763" indent="-385763" hangingPunct="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38 CFR 3.303, Principles relating to service-connection</a:t>
            </a:r>
          </a:p>
          <a:p>
            <a:pPr marL="385763" indent="-385763" hangingPunct="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38 CFR 3.310, Disabilities that are proximately due to, or aggravated by, service-connected disease or injury</a:t>
            </a:r>
          </a:p>
          <a:p>
            <a:pPr marL="385763" indent="-385763" hangingPunct="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38 CFR 3.12, Character of Discharge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85763" indent="-385763" hangingPunct="0">
              <a:lnSpc>
                <a:spcPct val="120000"/>
              </a:lnSpc>
              <a:buFont typeface="+mj-lt"/>
              <a:buAutoNum type="arabicPeriod" startAt="4"/>
            </a:pPr>
            <a:r>
              <a:rPr lang="en-US" dirty="0"/>
              <a:t>M21-1, Part I, 1, Duty to Assist</a:t>
            </a:r>
          </a:p>
          <a:p>
            <a:pPr marL="385763" indent="-385763" hangingPunct="0">
              <a:lnSpc>
                <a:spcPct val="120000"/>
              </a:lnSpc>
              <a:buFont typeface="+mj-lt"/>
              <a:buAutoNum type="arabicPeriod" startAt="4"/>
            </a:pPr>
            <a:r>
              <a:rPr lang="en-US" dirty="0"/>
              <a:t>M21-1, Part III, Subpart ii, 1.A, Process Overview</a:t>
            </a:r>
          </a:p>
          <a:p>
            <a:pPr marL="385763" indent="-385763" hangingPunct="0">
              <a:lnSpc>
                <a:spcPct val="120000"/>
              </a:lnSpc>
              <a:buFont typeface="+mj-lt"/>
              <a:buAutoNum type="arabicPeriod" startAt="4"/>
            </a:pPr>
            <a:r>
              <a:rPr lang="en-US" dirty="0"/>
              <a:t>M21-1, Part III, Subpart ii, 2, Benefit Programs and Types of Claims</a:t>
            </a:r>
          </a:p>
          <a:p>
            <a:pPr marL="385763" indent="-385763" hangingPunct="0">
              <a:lnSpc>
                <a:spcPct val="120000"/>
              </a:lnSpc>
              <a:buFont typeface="+mj-lt"/>
              <a:buAutoNum type="arabicPeriod" startAt="4"/>
            </a:pPr>
            <a:r>
              <a:rPr lang="en-US" dirty="0"/>
              <a:t>M21-1, Part III, Subpart ii, 6, Determining Veteran Status and Eligibility for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6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85763" indent="-385763" hangingPunct="0">
              <a:lnSpc>
                <a:spcPct val="120000"/>
              </a:lnSpc>
              <a:buFont typeface="+mj-lt"/>
              <a:buAutoNum type="arabicPeriod" startAt="7"/>
            </a:pPr>
            <a:r>
              <a:rPr lang="en-US" dirty="0"/>
              <a:t>M21-1, Part III, Subpart iii, 1.A, Initial Considerations Regarding the Development Process</a:t>
            </a:r>
          </a:p>
          <a:p>
            <a:pPr marL="385763" indent="-385763" hangingPunct="0">
              <a:lnSpc>
                <a:spcPct val="120000"/>
              </a:lnSpc>
              <a:buFont typeface="+mj-lt"/>
              <a:buAutoNum type="arabicPeriod" startAt="7"/>
            </a:pPr>
            <a:r>
              <a:rPr lang="en-US" dirty="0"/>
              <a:t>M21-1, Part IV, Subpart ii, 1.A, Developing Compensation Claims</a:t>
            </a:r>
          </a:p>
          <a:p>
            <a:pPr marL="385763" indent="-385763" hangingPunct="0">
              <a:lnSpc>
                <a:spcPct val="120000"/>
              </a:lnSpc>
              <a:buFont typeface="+mj-lt"/>
              <a:buAutoNum type="arabicPeriod" startAt="7"/>
            </a:pPr>
            <a:r>
              <a:rPr lang="en-US" dirty="0"/>
              <a:t>M21-4, Appendix B, Section II, End Products – Compensation, Pension, and Fiduciary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1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Service-Connection</a:t>
            </a:r>
          </a:p>
          <a:p>
            <a:r>
              <a:rPr lang="en-US" dirty="0"/>
              <a:t>Compensation</a:t>
            </a:r>
          </a:p>
          <a:p>
            <a:r>
              <a:rPr lang="en-US" dirty="0"/>
              <a:t>Acute Condition</a:t>
            </a:r>
          </a:p>
          <a:p>
            <a:r>
              <a:rPr lang="en-US" dirty="0"/>
              <a:t>Chronic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8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/>
              <a:t>Veteran</a:t>
            </a:r>
            <a:endParaRPr lang="en-US" dirty="0"/>
          </a:p>
          <a:p>
            <a:r>
              <a:rPr lang="en-US" dirty="0"/>
              <a:t>Character of Discharge (COD)</a:t>
            </a:r>
          </a:p>
          <a:p>
            <a:r>
              <a:rPr lang="en-US" dirty="0"/>
              <a:t>Willful Misconduct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67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DUMMYTAG" val="&lt;DummyForForceWrite&gt;&lt;/DummyForForceWrite&gt;"/>
  <p:tag name="HTML_SHAPEINFO" val="&lt;ThreeDShapeInfo&gt;&lt;uuid val=&quot;{B9CBDD29-F481-4FFD-AD1E-363BAA3D7D75}&quot;/&gt;&lt;isInvalidForFieldText val=&quot;0&quot;/&gt;&lt;Image&gt;&lt;filename val=&quot;C:\Users\User\AppData\Local\Temp\CP1080471385921Session\CPTrustFolder1080471385937\PPTImport10804143019218\data\asimages\{B9CBDD29-F481-4FFD-AD1E-363BAA3D7D75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ECCAD9D1-7A24-435E-B8DE-22DDCAE72A7F}&quot;/&gt;&lt;isInvalidForFieldText val=&quot;0&quot;/&gt;&lt;Image&gt;&lt;filename val=&quot;C:\Users\User\AppData\Local\Temp\CP1080471385921Session\CPTrustFolder1080471385937\PPTImport10804143019218\data\asimages\{ECCAD9D1-7A24-435E-B8DE-22DDCAE72A7F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DUMMYTAG" val="&lt;DummyForForceWrite&gt;&lt;/DummyForForceWrite&gt;"/>
  <p:tag name="HTML_SHAPEINFO" val="&lt;ThreeDShapeInfo&gt;&lt;uuid val=&quot;{8DFF9A6D-EC34-44AF-9864-6EBD3C1B71E0}&quot;/&gt;&lt;isInvalidForFieldText val=&quot;0&quot;/&gt;&lt;Image&gt;&lt;filename val=&quot;C:\Users\User\AppData\Local\Temp\CP1080471385921Session\CPTrustFolder1080471385937\PPTImport10804143019218\data\asimages\{8DFF9A6D-EC34-44AF-9864-6EBD3C1B71E0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14C21825-7E63-4D8A-964A-80382BC5C6B6}&quot;/&gt;&lt;isInvalidForFieldText val=&quot;0&quot;/&gt;&lt;Image&gt;&lt;filename val=&quot;C:\Users\User\AppData\Local\Temp\CP1080471385921Session\CPTrustFolder1080471385937\PPTImport10804143019218\data\asimages\{14C21825-7E63-4D8A-964A-80382BC5C6B6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4&quot;/&gt;&lt;lineCharCount val=&quot;6&quot;/&gt;&lt;lineCharCount val=&quot;24&quot;/&gt;&lt;lineCharCount val=&quot;53&quot;/&gt;&lt;lineCharCount val=&quot;52&quot;/&gt;&lt;/TableIndex&gt;&lt;/ShapeTextInfo&gt;"/>
  <p:tag name="HTML_SHAPEINFO" val="&lt;ThreeDShapeInfo&gt;&lt;uuid val=&quot;{61BF299B-A38F-4385-AD53-020EDCC9E4E4}&quot;/&gt;&lt;isInvalidForFieldText val=&quot;0&quot;/&gt;&lt;Image&gt;&lt;filename val=&quot;C:\Users\User\AppData\Local\Temp\CP1080471385921Session\CPTrustFolder1080471385937\PPTImport10804143019218\data\asimages\{61BF299B-A38F-4385-AD53-020EDCC9E4E4}_2.png&quot;/&gt;&lt;left val=&quot;42&quot;/&gt;&lt;top val=&quot;212&quot;/&gt;&lt;width val=&quot;870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13A31DE-D0E4-4BFC-A062-9E152D831322}&quot;/&gt;&lt;isInvalidForFieldText val=&quot;0&quot;/&gt;&lt;Image&gt;&lt;filename val=&quot;C:\Users\User\AppData\Local\Temp\CP1080471385921Session\CPTrustFolder1080471385937\PPTImport10804143019218\data\asimages\{E13A31DE-D0E4-4BFC-A062-9E152D831322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B54F7679-285D-492C-8B35-0B870E13BC1F}&quot;/&gt;&lt;isInvalidForFieldText val=&quot;0&quot;/&gt;&lt;Image&gt;&lt;filename val=&quot;C:\Users\User\AppData\Local\Temp\CP1080471385921Session\CPTrustFolder1080471385937\PPTImport10804143019218\data\asimages\{B54F7679-285D-492C-8B35-0B870E13BC1F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0&quot;/&gt;&lt;lineCharCount val=&quot;12&quot;/&gt;&lt;lineCharCount val=&quot;68&quot;/&gt;&lt;lineCharCount val=&quot;16&quot;/&gt;&lt;lineCharCount val=&quot;66&quot;/&gt;&lt;lineCharCount val=&quot;6&quot;/&gt;&lt;/TableIndex&gt;&lt;/ShapeTextInfo&gt;"/>
  <p:tag name="HTML_SHAPEINFO" val="&lt;ThreeDShapeInfo&gt;&lt;uuid val=&quot;{AA00B301-2EC1-4D28-8B18-891A1E698B3A}&quot;/&gt;&lt;isInvalidForFieldText val=&quot;0&quot;/&gt;&lt;Image&gt;&lt;filename val=&quot;C:\Users\User\AppData\Local\Temp\CP1080471385921Session\CPTrustFolder1080471385937\PPTImport10804143019218\data\asimages\{AA00B301-2EC1-4D28-8B18-891A1E698B3A}_3.png&quot;/&gt;&lt;left val=&quot;42&quot;/&gt;&lt;top val=&quot;212&quot;/&gt;&lt;width val=&quot;870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74825E1-0A77-4C38-A52B-99E3ECF8EC5D}&quot;/&gt;&lt;isInvalidForFieldText val=&quot;0&quot;/&gt;&lt;Image&gt;&lt;filename val=&quot;C:\Users\User\AppData\Local\Temp\CP1080471385921Session\CPTrustFolder1080471385937\PPTImport10804143019218\data\asimages\{074825E1-0A77-4C38-A52B-99E3ECF8EC5D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08D85570-3C97-4F35-A1D5-90654776A5F9}&quot;/&gt;&lt;isInvalidForFieldText val=&quot;0&quot;/&gt;&lt;Image&gt;&lt;filename val=&quot;C:\Users\User\AppData\Local\Temp\CP1080471385921Session\CPTrustFolder1080471385937\PPTImport10804143019218\data\asimages\{08D85570-3C97-4F35-A1D5-90654776A5F9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1&quot;/&gt;&lt;lineCharCount val=&quot;35&quot;/&gt;&lt;lineCharCount val=&quot;66&quot;/&gt;&lt;lineCharCount val=&quot;14&quot;/&gt;&lt;/TableIndex&gt;&lt;/ShapeTextInfo&gt;"/>
  <p:tag name="HTML_SHAPEINFO" val="&lt;ThreeDShapeInfo&gt;&lt;uuid val=&quot;{762A8EDC-2C6A-4C02-9CF4-5C93FB1B8C9C}&quot;/&gt;&lt;isInvalidForFieldText val=&quot;0&quot;/&gt;&lt;Image&gt;&lt;filename val=&quot;C:\Users\User\AppData\Local\Temp\CP1080471385921Session\CPTrustFolder1080471385937\PPTImport10804143019218\data\asimages\{762A8EDC-2C6A-4C02-9CF4-5C93FB1B8C9C}_4.png&quot;/&gt;&lt;left val=&quot;42&quot;/&gt;&lt;top val=&quot;212&quot;/&gt;&lt;width val=&quot;870&quot;/&gt;&lt;height val=&quot;41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A32E0D2-A0B4-421A-B577-019B5873C208}&quot;/&gt;&lt;isInvalidForFieldText val=&quot;0&quot;/&gt;&lt;Image&gt;&lt;filename val=&quot;C:\Users\User\AppData\Local\Temp\CP1080471385921Session\CPTrustFolder1080471385937\PPTImport10804143019218\data\asimages\{2A32E0D2-A0B4-421A-B577-019B5873C208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1D67B5BE-F1BA-4913-B069-0034893FA76E}&quot;/&gt;&lt;isInvalidForFieldText val=&quot;0&quot;/&gt;&lt;Image&gt;&lt;filename val=&quot;C:\Users\User\AppData\Local\Temp\CP1080471385921Session\CPTrustFolder1080471385937\PPTImport10804143019218\data\asimages\{1D67B5BE-F1BA-4913-B069-0034893FA76E}_5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6&quot;/&gt;&lt;lineCharCount val=&quot;59&quot;/&gt;&lt;lineCharCount val=&quot;51&quot;/&gt;&lt;lineCharCount val=&quot;35&quot;/&gt;&lt;/TableIndex&gt;&lt;/ShapeTextInfo&gt;"/>
  <p:tag name="HTML_SHAPEINFO" val="&lt;ThreeDShapeInfo&gt;&lt;uuid val=&quot;{F97F457F-57F7-4FED-BCD7-34C820607D53}&quot;/&gt;&lt;isInvalidForFieldText val=&quot;0&quot;/&gt;&lt;Image&gt;&lt;filename val=&quot;C:\Users\User\AppData\Local\Temp\CP1080471385921Session\CPTrustFolder1080471385937\PPTImport10804143019218\data\asimages\{F97F457F-57F7-4FED-BCD7-34C820607D53}_5.png&quot;/&gt;&lt;left val=&quot;42&quot;/&gt;&lt;top val=&quot;214&quot;/&gt;&lt;width val=&quot;870&quot;/&gt;&lt;height val=&quot;41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4639CFF-9E40-4B30-8EFB-3ABDFCF6A80E}&quot;/&gt;&lt;isInvalidForFieldText val=&quot;0&quot;/&gt;&lt;Image&gt;&lt;filename val=&quot;C:\Users\User\AppData\Local\Temp\CP1080471385921Session\CPTrustFolder1080471385937\PPTImport10804143019218\data\asimages\{54639CFF-9E40-4B30-8EFB-3ABDFCF6A80E}_5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FC5ECAC4-FDEA-4292-8933-4B6255BD89E3}&quot;/&gt;&lt;isInvalidForFieldText val=&quot;0&quot;/&gt;&lt;Image&gt;&lt;filename val=&quot;C:\Users\User\AppData\Local\Temp\CP1080471385921Session\CPTrustFolder1080471385937\PPTImport10804143019218\data\asimages\{FC5ECAC4-FDEA-4292-8933-4B6255BD89E3}_6.png&quot;/&gt;&lt;left val=&quot;0&quot;/&gt;&lt;top val=&quot;76&quot;/&gt;&lt;width val=&quot;961&quot;/&gt;&lt;height val=&quot;12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51&quot;/&gt;&lt;lineCharCount val=&quot;69&quot;/&gt;&lt;lineCharCount val=&quot;63&quot;/&gt;&lt;lineCharCount val=&quot;24&quot;/&gt;&lt;/TableIndex&gt;&lt;/ShapeTextInfo&gt;"/>
  <p:tag name="HTML_SHAPEINFO" val="&lt;ThreeDShapeInfo&gt;&lt;uuid val=&quot;{66B05E7D-8FA0-449E-B000-CFDFB35CA32C}&quot;/&gt;&lt;isInvalidForFieldText val=&quot;0&quot;/&gt;&lt;Image&gt;&lt;filename val=&quot;C:\Users\User\AppData\Local\Temp\CP1080471385921Session\CPTrustFolder1080471385937\PPTImport10804143019218\data\asimages\{66B05E7D-8FA0-449E-B000-CFDFB35CA32C}_6.png&quot;/&gt;&lt;left val=&quot;42&quot;/&gt;&lt;top val=&quot;214&quot;/&gt;&lt;width val=&quot;870&quot;/&gt;&lt;height val=&quot;41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390953A-69D8-4B01-BB7A-65B999EB0CDB}&quot;/&gt;&lt;isInvalidForFieldText val=&quot;0&quot;/&gt;&lt;Image&gt;&lt;filename val=&quot;C:\Users\User\AppData\Local\Temp\CP1080471385921Session\CPTrustFolder1080471385937\PPTImport10804143019218\data\asimages\{0390953A-69D8-4B01-BB7A-65B999EB0CDB}_6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AC99FA91-C127-4A76-84AD-78835B5ACAAD}&quot;/&gt;&lt;isInvalidForFieldText val=&quot;0&quot;/&gt;&lt;Image&gt;&lt;filename val=&quot;C:\Users\User\AppData\Local\Temp\CP1080471385921Session\CPTrustFolder1080471385937\PPTImport10804143019218\data\asimages\{AC99FA91-C127-4A76-84AD-78835B5ACAAD}_7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2&quot;/&gt;&lt;lineCharCount val=&quot;20&quot;/&gt;&lt;lineCharCount val=&quot;64&quot;/&gt;&lt;lineCharCount val=&quot;60&quot;/&gt;&lt;lineCharCount val=&quot;33&quot;/&gt;&lt;/TableIndex&gt;&lt;/ShapeTextInfo&gt;"/>
  <p:tag name="HTML_SHAPEINFO" val="&lt;ThreeDShapeInfo&gt;&lt;uuid val=&quot;{8F744B52-4A44-4A75-AB6D-210C4AC34C5C}&quot;/&gt;&lt;isInvalidForFieldText val=&quot;0&quot;/&gt;&lt;Image&gt;&lt;filename val=&quot;C:\Users\User\AppData\Local\Temp\CP1080471385921Session\CPTrustFolder1080471385937\PPTImport10804143019218\data\asimages\{8F744B52-4A44-4A75-AB6D-210C4AC34C5C}_7.png&quot;/&gt;&lt;left val=&quot;42&quot;/&gt;&lt;top val=&quot;214&quot;/&gt;&lt;width val=&quot;873&quot;/&gt;&lt;height val=&quot;41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6061072-ADA1-4B61-9C94-FFB3B32065A9}&quot;/&gt;&lt;isInvalidForFieldText val=&quot;0&quot;/&gt;&lt;Image&gt;&lt;filename val=&quot;C:\Users\User\AppData\Local\Temp\CP1080471385921Session\CPTrustFolder1080471385937\PPTImport10804143019218\data\asimages\{A6061072-ADA1-4B61-9C94-FFB3B32065A9}_7.png&quot;/&gt;&lt;left val=&quot;727&quot;/&gt;&lt;top val=&quot;687&quot;/&gt;&lt;width val=&quot;226&quot;/&gt;&lt;height val=&quot;4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E52C88F7-92BF-4DEE-A7EC-D84B65A7FA5A}&quot;/&gt;&lt;isInvalidForFieldText val=&quot;0&quot;/&gt;&lt;Image&gt;&lt;filename val=&quot;C:\Users\User\AppData\Local\Temp\CP1080471385921Session\CPTrustFolder1080471385937\PPTImport10804143019218\data\asimages\{E52C88F7-92BF-4DEE-A7EC-D84B65A7FA5A}_8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9&quot;/&gt;&lt;lineCharCount val=&quot;13&quot;/&gt;&lt;lineCharCount val=&quot;16&quot;/&gt;&lt;lineCharCount val=&quot;17&quot;/&gt;&lt;/TableIndex&gt;&lt;/ShapeTextInfo&gt;"/>
  <p:tag name="HTML_SHAPEINFO" val="&lt;ThreeDShapeInfo&gt;&lt;uuid val=&quot;{8BD5A02E-BF50-446B-89B4-E7C35B405DDF}&quot;/&gt;&lt;isInvalidForFieldText val=&quot;0&quot;/&gt;&lt;Image&gt;&lt;filename val=&quot;C:\Users\User\AppData\Local\Temp\CP1080471385921Session\CPTrustFolder1080471385937\PPTImport10804143019218\data\asimages\{8BD5A02E-BF50-446B-89B4-E7C35B405DDF}_8.png&quot;/&gt;&lt;left val=&quot;42&quot;/&gt;&lt;top val=&quot;212&quot;/&gt;&lt;width val=&quot;870&quot;/&gt;&lt;height val=&quot;41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749C63C-D2C3-4028-ADA7-B75452B16423}&quot;/&gt;&lt;isInvalidForFieldText val=&quot;0&quot;/&gt;&lt;Image&gt;&lt;filename val=&quot;C:\Users\User\AppData\Local\Temp\CP1080471385921Session\CPTrustFolder1080471385937\PPTImport10804143019218\data\asimages\{B749C63C-D2C3-4028-ADA7-B75452B16423}_8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27A1DA59-6815-471C-B207-7E1BD5EE0D58}&quot;/&gt;&lt;isInvalidForFieldText val=&quot;0&quot;/&gt;&lt;Image&gt;&lt;filename val=&quot;C:\Users\User\AppData\Local\Temp\CP1080471385921Session\CPTrustFolder1080471385937\PPTImport10804143019218\data\asimages\{27A1DA59-6815-471C-B207-7E1BD5EE0D58}_9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8&quot;/&gt;&lt;lineCharCount val=&quot;29&quot;/&gt;&lt;lineCharCount val=&quot;18&quot;/&gt;&lt;/TableIndex&gt;&lt;/ShapeTextInfo&gt;"/>
  <p:tag name="HTML_SHAPEINFO" val="&lt;ThreeDShapeInfo&gt;&lt;uuid val=&quot;{2B7E0511-CB32-46D8-A7D5-D773C55C9FC5}&quot;/&gt;&lt;isInvalidForFieldText val=&quot;0&quot;/&gt;&lt;Image&gt;&lt;filename val=&quot;C:\Users\User\AppData\Local\Temp\CP1080471385921Session\CPTrustFolder1080471385937\PPTImport10804143019218\data\asimages\{2B7E0511-CB32-46D8-A7D5-D773C55C9FC5}_9.png&quot;/&gt;&lt;left val=&quot;42&quot;/&gt;&lt;top val=&quot;212&quot;/&gt;&lt;width val=&quot;870&quot;/&gt;&lt;height val=&quot;41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ED23333-4491-4E1D-B754-86D67317C5C9}&quot;/&gt;&lt;isInvalidForFieldText val=&quot;0&quot;/&gt;&lt;Image&gt;&lt;filename val=&quot;C:\Users\User\AppData\Local\Temp\CP1080471385921Session\CPTrustFolder1080471385937\PPTImport10804143019218\data\asimages\{4ED23333-4491-4E1D-B754-86D67317C5C9}_9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1ECCE810-9E7A-4780-8DD8-9E217BC41818}&quot;/&gt;&lt;isInvalidForFieldText val=&quot;0&quot;/&gt;&lt;Image&gt;&lt;filename val=&quot;C:\Users\User\AppData\Local\Temp\CP1080471385921Session\CPTrustFolder1080471385937\PPTImport10804143019218\data\asimages\{1ECCE810-9E7A-4780-8DD8-9E217BC41818}_10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9&quot;/&gt;&lt;lineCharCount val=&quot;27&quot;/&gt;&lt;/TableIndex&gt;&lt;/ShapeTextInfo&gt;"/>
  <p:tag name="HTML_SHAPEINFO" val="&lt;ThreeDShapeInfo&gt;&lt;uuid val=&quot;{5E645930-A644-4D84-BF27-0C1A4F7F5EE2}&quot;/&gt;&lt;isInvalidForFieldText val=&quot;0&quot;/&gt;&lt;Image&gt;&lt;filename val=&quot;C:\Users\User\AppData\Local\Temp\CP1080471385921Session\CPTrustFolder1080471385937\PPTImport10804143019218\data\asimages\{5E645930-A644-4D84-BF27-0C1A4F7F5EE2}_10.png&quot;/&gt;&lt;left val=&quot;42&quot;/&gt;&lt;top val=&quot;212&quot;/&gt;&lt;width val=&quot;870&quot;/&gt;&lt;height val=&quot;41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4F3F193-0466-457B-84EC-AE001AF5A2CC}&quot;/&gt;&lt;isInvalidForFieldText val=&quot;0&quot;/&gt;&lt;Image&gt;&lt;filename val=&quot;C:\Users\User\AppData\Local\Temp\CP1080471385921Session\CPTrustFolder1080471385937\PPTImport10804143019218\data\asimages\{44F3F193-0466-457B-84EC-AE001AF5A2CC}_10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55517EFB-F215-4919-A861-EC83DB5339CB}&quot;/&gt;&lt;isInvalidForFieldText val=&quot;0&quot;/&gt;&lt;Image&gt;&lt;filename val=&quot;C:\Users\User\AppData\Local\Temp\CP1080471385921Session\CPTrustFolder1080471385937\PPTImport10804143019218\data\asimages\{55517EFB-F215-4919-A861-EC83DB5339CB}_11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12&quot;/&gt;&lt;lineCharCount val=&quot;8&quot;/&gt;&lt;lineCharCount val=&quot;9&quot;/&gt;&lt;/TableIndex&gt;&lt;/ShapeTextInfo&gt;"/>
  <p:tag name="HTML_SHAPEINFO" val="&lt;ThreeDShapeInfo&gt;&lt;uuid val=&quot;{CFC7519F-7752-4BCF-A530-C1E0F11EEC0F}&quot;/&gt;&lt;isInvalidForFieldText val=&quot;0&quot;/&gt;&lt;Image&gt;&lt;filename val=&quot;C:\Users\User\AppData\Local\Temp\CP1080471385921Session\CPTrustFolder1080471385937\PPTImport10804143019218\data\asimages\{CFC7519F-7752-4BCF-A530-C1E0F11EEC0F}_11.png&quot;/&gt;&lt;left val=&quot;42&quot;/&gt;&lt;top val=&quot;212&quot;/&gt;&lt;width val=&quot;870&quot;/&gt;&lt;height val=&quot;41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3DEE2F3-CEF2-4519-863C-83CE4C3E68B4}&quot;/&gt;&lt;isInvalidForFieldText val=&quot;0&quot;/&gt;&lt;Image&gt;&lt;filename val=&quot;C:\Users\User\AppData\Local\Temp\CP1080471385921Session\CPTrustFolder1080471385937\PPTImport10804143019218\data\asimages\{E3DEE2F3-CEF2-4519-863C-83CE4C3E68B4}_11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8E7C1373-C7FE-4ECE-BFEE-8EEF36A4D963}&quot;/&gt;&lt;isInvalidForFieldText val=&quot;0&quot;/&gt;&lt;Image&gt;&lt;filename val=&quot;C:\Users\User\AppData\Local\Temp\CP1080471385921Session\CPTrustFolder1080471385937\PPTImport10804143019218\data\asimages\{8E7C1373-C7FE-4ECE-BFEE-8EEF36A4D963}_12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2&quot;/&gt;&lt;lineCharCount val=&quot;28&quot;/&gt;&lt;lineCharCount val=&quot;4&quot;/&gt;&lt;lineCharCount val=&quot;17&quot;/&gt;&lt;/TableIndex&gt;&lt;/ShapeTextInfo&gt;"/>
  <p:tag name="HTML_SHAPEINFO" val="&lt;ThreeDShapeInfo&gt;&lt;uuid val=&quot;{9E495261-F391-4482-B6BF-7039A10F0D34}&quot;/&gt;&lt;isInvalidForFieldText val=&quot;0&quot;/&gt;&lt;Image&gt;&lt;filename val=&quot;C:\Users\User\AppData\Local\Temp\CP1080471385921Session\CPTrustFolder1080471385937\PPTImport10804143019218\data\asimages\{9E495261-F391-4482-B6BF-7039A10F0D34}_12.png&quot;/&gt;&lt;left val=&quot;42&quot;/&gt;&lt;top val=&quot;212&quot;/&gt;&lt;width val=&quot;870&quot;/&gt;&lt;height val=&quot;41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CD29296-0241-45C1-B9CA-2D7AAAC60DD0}&quot;/&gt;&lt;isInvalidForFieldText val=&quot;0&quot;/&gt;&lt;Image&gt;&lt;filename val=&quot;C:\Users\User\AppData\Local\Temp\CP1080471385921Session\CPTrustFolder1080471385937\PPTImport10804143019218\data\asimages\{5CD29296-0241-45C1-B9CA-2D7AAAC60DD0}_12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22D6BAA6-5D05-406E-8246-941EF8716F10}&quot;/&gt;&lt;isInvalidForFieldText val=&quot;0&quot;/&gt;&lt;Image&gt;&lt;filename val=&quot;C:\Users\User\AppData\Local\Temp\CP1080471385921Session\CPTrustFolder1080471385937\PPTImport10804143019218\data\asimages\{22D6BAA6-5D05-406E-8246-941EF8716F10}_13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7&quot;/&gt;&lt;lineCharCount val=&quot;12&quot;/&gt;&lt;lineCharCount val=&quot;25&quot;/&gt;&lt;lineCharCount val=&quot;21&quot;/&gt;&lt;/TableIndex&gt;&lt;/ShapeTextInfo&gt;"/>
  <p:tag name="HTML_SHAPEINFO" val="&lt;ThreeDShapeInfo&gt;&lt;uuid val=&quot;{6F7E97D0-4988-4788-A835-30F50F991A3F}&quot;/&gt;&lt;isInvalidForFieldText val=&quot;0&quot;/&gt;&lt;Image&gt;&lt;filename val=&quot;C:\Users\User\AppData\Local\Temp\CP1080471385921Session\CPTrustFolder1080471385937\PPTImport10804143019218\data\asimages\{6F7E97D0-4988-4788-A835-30F50F991A3F}_13.png&quot;/&gt;&lt;left val=&quot;42&quot;/&gt;&lt;top val=&quot;212&quot;/&gt;&lt;width val=&quot;870&quot;/&gt;&lt;height val=&quot;41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64F1666-996D-4646-81F8-A2FFCDD0CE66}&quot;/&gt;&lt;isInvalidForFieldText val=&quot;0&quot;/&gt;&lt;Image&gt;&lt;filename val=&quot;C:\Users\User\AppData\Local\Temp\CP1080471385921Session\CPTrustFolder1080471385937\PPTImport10804143019218\data\asimages\{B64F1666-996D-4646-81F8-A2FFCDD0CE66}_13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6B993148-1473-4B58-842E-E2DEE5D0B939}&quot;/&gt;&lt;isInvalidForFieldText val=&quot;0&quot;/&gt;&lt;Image&gt;&lt;filename val=&quot;C:\Users\User\AppData\Local\Temp\CP1080471385921Session\CPTrustFolder1080471385937\PPTImport10804143019218\data\asimages\{6B993148-1473-4B58-842E-E2DEE5D0B939}_14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7&quot;/&gt;&lt;lineCharCount val=&quot;11&quot;/&gt;&lt;lineCharCount val=&quot;12&quot;/&gt;&lt;lineCharCount val=&quot;9&quot;/&gt;&lt;/TableIndex&gt;&lt;/ShapeTextInfo&gt;"/>
  <p:tag name="HTML_SHAPEINFO" val="&lt;ThreeDShapeInfo&gt;&lt;uuid val=&quot;{9A4694A7-A42C-4F1E-866F-68406A88DFF6}&quot;/&gt;&lt;isInvalidForFieldText val=&quot;0&quot;/&gt;&lt;Image&gt;&lt;filename val=&quot;C:\Users\User\AppData\Local\Temp\CP1080471385921Session\CPTrustFolder1080471385937\PPTImport10804143019218\data\asimages\{9A4694A7-A42C-4F1E-866F-68406A88DFF6}_14.png&quot;/&gt;&lt;left val=&quot;42&quot;/&gt;&lt;top val=&quot;212&quot;/&gt;&lt;width val=&quot;870&quot;/&gt;&lt;height val=&quot;41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E3D6524-66BD-4C7F-9B61-1E2C95789475}&quot;/&gt;&lt;isInvalidForFieldText val=&quot;0&quot;/&gt;&lt;Image&gt;&lt;filename val=&quot;C:\Users\User\AppData\Local\Temp\CP1080471385921Session\CPTrustFolder1080471385937\PPTImport10804143019218\data\asimages\{3E3D6524-66BD-4C7F-9B61-1E2C95789475}_14.png&quot;/&gt;&lt;left val=&quot;727&quot;/&gt;&lt;top val=&quot;687&quot;/&gt;&lt;width val=&quot;226&quot;/&gt;&lt;height val=&quot;4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0F9A90CF-A04B-4C90-B785-7A924EACF48A}&quot;/&gt;&lt;isInvalidForFieldText val=&quot;0&quot;/&gt;&lt;Image&gt;&lt;filename val=&quot;C:\Users\User\AppData\Local\Temp\CP1080471385921Session\CPTrustFolder1080471385937\PPTImport10804143019218\data\asimages\{0F9A90CF-A04B-4C90-B785-7A924EACF48A}_15.png&quot;/&gt;&lt;left val=&quot;0&quot;/&gt;&lt;top val=&quot;76&quot;/&gt;&lt;width val=&quot;961&quot;/&gt;&lt;height val=&quot;12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9&quot;/&gt;&lt;lineCharCount val=&quot;48&quot;/&gt;&lt;lineCharCount val=&quot;17&quot;/&gt;&lt;lineCharCount val=&quot;31&quot;/&gt;&lt;lineCharCount val=&quot;62&quot;/&gt;&lt;lineCharCount val=&quot;15&quot;/&gt;&lt;/TableIndex&gt;&lt;/ShapeTextInfo&gt;"/>
  <p:tag name="HTML_SHAPEINFO" val="&lt;ThreeDShapeInfo&gt;&lt;uuid val=&quot;{3BA63E32-BAD3-4AF5-956E-C5362C325D0E}&quot;/&gt;&lt;isInvalidForFieldText val=&quot;0&quot;/&gt;&lt;Image&gt;&lt;filename val=&quot;C:\Users\User\AppData\Local\Temp\CP1080471385921Session\CPTrustFolder1080471385937\PPTImport10804143019218\data\asimages\{3BA63E32-BAD3-4AF5-956E-C5362C325D0E}_15.png&quot;/&gt;&lt;left val=&quot;42&quot;/&gt;&lt;top val=&quot;212&quot;/&gt;&lt;width val=&quot;870&quot;/&gt;&lt;height val=&quot;41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22B06DB-5C2C-4AAA-A98C-923CBE5D4D94}&quot;/&gt;&lt;isInvalidForFieldText val=&quot;0&quot;/&gt;&lt;Image&gt;&lt;filename val=&quot;C:\Users\User\AppData\Local\Temp\CP1080471385921Session\CPTrustFolder1080471385937\PPTImport10804143019218\data\asimages\{222B06DB-5C2C-4AAA-A98C-923CBE5D4D94}_15.png&quot;/&gt;&lt;left val=&quot;727&quot;/&gt;&lt;top val=&quot;687&quot;/&gt;&lt;width val=&quot;226&quot;/&gt;&lt;height val=&quot;4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899B195D-911D-4F9B-84B3-B5E95B5983D7}&quot;/&gt;&lt;isInvalidForFieldText val=&quot;0&quot;/&gt;&lt;Image&gt;&lt;filename val=&quot;C:\Users\User\AppData\Local\Temp\CP1080471385921Session\CPTrustFolder1080471385937\PPTImport10804143019218\data\asimages\{899B195D-911D-4F9B-84B3-B5E95B5983D7}_16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24&quot;/&gt;&lt;/TableIndex&gt;&lt;TableIndex row=&quot;1&quot; col=&quot;2&quot;&gt;&lt;linesCount val=&quot;1&quot;/&gt;&lt;lineCharCount val=&quot;5&quot;/&gt;&lt;/TableIndex&gt;&lt;TableIndex row=&quot;2&quot; col=&quot;1&quot;&gt;&lt;linesCount val=&quot;1&quot;/&gt;&lt;lineCharCount val=&quot;26&quot;/&gt;&lt;/TableIndex&gt;&lt;TableIndex row=&quot;2&quot; col=&quot;2&quot;&gt;&lt;linesCount val=&quot;1&quot;/&gt;&lt;lineCharCount val=&quot;21&quot;/&gt;&lt;/TableIndex&gt;&lt;TableIndex row=&quot;3&quot; col=&quot;1&quot;&gt;&lt;linesCount val=&quot;1&quot;/&gt;&lt;lineCharCount val=&quot;41&quot;/&gt;&lt;/TableIndex&gt;&lt;TableIndex row=&quot;3&quot; col=&quot;2&quot;&gt;&lt;linesCount val=&quot;1&quot;/&gt;&lt;lineCharCount val=&quot;33&quot;/&gt;&lt;/TableIndex&gt;&lt;TableIndex row=&quot;4&quot; col=&quot;1&quot;&gt;&lt;linesCount val=&quot;2&quot;/&gt;&lt;lineCharCount val=&quot;48&quot;/&gt;&lt;lineCharCount val=&quot;4&quot;/&gt;&lt;/TableIndex&gt;&lt;TableIndex row=&quot;4&quot; col=&quot;2&quot;&gt;&lt;linesCount val=&quot;1&quot;/&gt;&lt;lineCharCount val=&quot;12&quot;/&gt;&lt;/TableIndex&gt;&lt;TableIndex row=&quot;5&quot; col=&quot;1&quot;&gt;&lt;linesCount val=&quot;1&quot;/&gt;&lt;lineCharCount val=&quot;25&quot;/&gt;&lt;/TableIndex&gt;&lt;TableIndex row=&quot;5&quot; col=&quot;2&quot;&gt;&lt;linesCount val=&quot;2&quot;/&gt;&lt;lineCharCount val=&quot;40&quot;/&gt;&lt;lineCharCount val=&quot;23&quot;/&gt;&lt;/TableIndex&gt;&lt;/ShapeTextInfo&gt;"/>
  <p:tag name="PRESENTER_SHAPEINFO" val="&lt;ThreeDShapeInfo&gt;&lt;uuid val=&quot;{9EFCEF75-2073-4C27-BD8F-4DC3398CB6A2}&quot;/&gt;&lt;isInvalidForFieldText val=&quot;0&quot;/&gt;&lt;Image&gt;&lt;filename val=&quot;C:\Users\User\AppData\Local\Temp\CP1080471385921Session\CPTrustFolder1080471385937\PPTImport10804143019218\data\asimages\{9EFCEF75-2073-4C27-BD8F-4DC3398CB6A2}_16.png&quot;/&gt;&lt;left val=&quot;46&quot;/&gt;&lt;top val=&quot;212&quot;/&gt;&lt;width val=&quot;868&quot;/&gt;&lt;height val=&quot;216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AFB5612-F703-4428-BA22-75172CFF51C0}&quot;/&gt;&lt;isInvalidForFieldText val=&quot;0&quot;/&gt;&lt;Image&gt;&lt;filename val=&quot;C:\Users\User\AppData\Local\Temp\CP1080471385921Session\CPTrustFolder1080471385937\PPTImport10804143019218\data\asimages\{8AFB5612-F703-4428-BA22-75172CFF51C0}_16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6327BC75-D5CE-476C-A3BA-C5856E2A2EAC}&quot;/&gt;&lt;isInvalidForFieldText val=&quot;0&quot;/&gt;&lt;Image&gt;&lt;filename val=&quot;C:\Users\User\AppData\Local\Temp\CP1080471385921Session\CPTrustFolder1080471385937\PPTImport10804143019218\data\asimages\{6327BC75-D5CE-476C-A3BA-C5856E2A2EAC}_17.png&quot;/&gt;&lt;left val=&quot;0&quot;/&gt;&lt;top val=&quot;76&quot;/&gt;&lt;width val=&quot;961&quot;/&gt;&lt;height val=&quot;12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&quot;/&gt;&lt;lineCharCount val=&quot;25&quot;/&gt;&lt;lineCharCount val=&quot;23&quot;/&gt;&lt;lineCharCount val=&quot;9&quot;/&gt;&lt;/TableIndex&gt;&lt;/ShapeTextInfo&gt;"/>
  <p:tag name="HTML_SHAPEINFO" val="&lt;ThreeDShapeInfo&gt;&lt;uuid val=&quot;{2BBBBF80-0C64-4F0F-8CCA-58F78DAD1AEF}&quot;/&gt;&lt;isInvalidForFieldText val=&quot;0&quot;/&gt;&lt;Image&gt;&lt;filename val=&quot;C:\Users\User\AppData\Local\Temp\CP1080471385921Session\CPTrustFolder1080471385937\PPTImport10804143019218\data\asimages\{2BBBBF80-0C64-4F0F-8CCA-58F78DAD1AEF}_17.png&quot;/&gt;&lt;left val=&quot;40&quot;/&gt;&lt;top val=&quot;212&quot;/&gt;&lt;width val=&quot;362&quot;/&gt;&lt;height val=&quot;41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F9226A4-09EA-4DCE-80EB-49BD7996D51F}&quot;/&gt;&lt;isInvalidForFieldText val=&quot;0&quot;/&gt;&lt;Image&gt;&lt;filename val=&quot;C:\Users\User\AppData\Local\Temp\CP1080471385921Session\CPTrustFolder1080471385937\PPTImport10804143019218\data\asimages\{1F9226A4-09EA-4DCE-80EB-49BD7996D51F}_17.png&quot;/&gt;&lt;left val=&quot;727&quot;/&gt;&lt;top val=&quot;687&quot;/&gt;&lt;width val=&quot;226&quot;/&gt;&lt;height val=&quot;4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0&quot;/&gt;&lt;lineCharCount val=&quot;30&quot;/&gt;&lt;lineCharCount val=&quot;20&quot;/&gt;&lt;lineCharCount val=&quot;26&quot;/&gt;&lt;lineCharCount val=&quot;6&quot;/&gt;&lt;lineCharCount val=&quot;15&quot;/&gt;&lt;lineCharCount val=&quot;30&quot;/&gt;&lt;lineCharCount val=&quot;23&quot;/&gt;&lt;lineCharCount val=&quot;9&quot;/&gt;&lt;/TableIndex&gt;&lt;/ShapeTextInfo&gt;"/>
  <p:tag name="HTML_SHAPEINFO" val="&lt;ThreeDShapeInfo&gt;&lt;uuid val=&quot;{12C719AA-B6F0-4DA4-9998-13179969B225}&quot;/&gt;&lt;isInvalidForFieldText val=&quot;0&quot;/&gt;&lt;Image&gt;&lt;filename val=&quot;C:\Users\User\AppData\Local\Temp\CP1080471385921Session\CPTrustFolder1080471385937\PPTImport10804143019218\data\asimages\{12C719AA-B6F0-4DA4-9998-13179969B225}_17.png&quot;/&gt;&lt;left val=&quot;472&quot;/&gt;&lt;top val=&quot;212&quot;/&gt;&lt;width val=&quot;403&quot;/&gt;&lt;height val=&quot;332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5D29003E-8C7E-4D9A-8E8E-E488DBACC0FA}&quot;/&gt;&lt;isInvalidForFieldText val=&quot;0&quot;/&gt;&lt;Image&gt;&lt;filename val=&quot;C:\Users\User\AppData\Local\Temp\CP1080471385921Session\CPTrustFolder1080471385937\PPTImport10804143019218\data\asimages\{5D29003E-8C7E-4D9A-8E8E-E488DBACC0FA}_18.png&quot;/&gt;&lt;left val=&quot;0&quot;/&gt;&lt;top val=&quot;76&quot;/&gt;&lt;width val=&quot;961&quot;/&gt;&lt;height val=&quot;12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2&quot;/&gt;&lt;lineCharCount val=&quot;8&quot;/&gt;&lt;lineCharCount val=&quot;63&quot;/&gt;&lt;lineCharCount val=&quot;59&quot;/&gt;&lt;lineCharCount val=&quot;62&quot;/&gt;&lt;lineCharCount val=&quot;29&quot;/&gt;&lt;/TableIndex&gt;&lt;/ShapeTextInfo&gt;"/>
  <p:tag name="HTML_SHAPEINFO" val="&lt;ThreeDShapeInfo&gt;&lt;uuid val=&quot;{64213939-09BF-41B8-9DC3-28E66879DB84}&quot;/&gt;&lt;isInvalidForFieldText val=&quot;0&quot;/&gt;&lt;Image&gt;&lt;filename val=&quot;C:\Users\User\AppData\Local\Temp\CP1080471385921Session\CPTrustFolder1080471385937\PPTImport10804143019218\data\asimages\{64213939-09BF-41B8-9DC3-28E66879DB84}_18.png&quot;/&gt;&lt;left val=&quot;42&quot;/&gt;&lt;top val=&quot;212&quot;/&gt;&lt;width val=&quot;870&quot;/&gt;&lt;height val=&quot;4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01720D3-E406-4A2D-9CAB-6C83F4ADD717}&quot;/&gt;&lt;isInvalidForFieldText val=&quot;0&quot;/&gt;&lt;Image&gt;&lt;filename val=&quot;C:\Users\User\AppData\Local\Temp\CP1080471385921Session\CPTrustFolder1080471385937\PPTImport10804143019218\data\asimages\{E01720D3-E406-4A2D-9CAB-6C83F4ADD717}_18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15FEF202-BC6C-40B9-83C1-5EF843BF09E5}&quot;/&gt;&lt;isInvalidForFieldText val=&quot;0&quot;/&gt;&lt;Image&gt;&lt;filename val=&quot;C:\Users\User\AppData\Local\Temp\CP1080471385921Session\CPTrustFolder1080471385937\PPTImport10804143019218\data\asimages\{15FEF202-BC6C-40B9-83C1-5EF843BF09E5}_19.png&quot;/&gt;&lt;left val=&quot;0&quot;/&gt;&lt;top val=&quot;76&quot;/&gt;&lt;width val=&quot;961&quot;/&gt;&lt;height val=&quot;12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4&quot;/&gt;&lt;lineCharCount val=&quot;7&quot;/&gt;&lt;lineCharCount val=&quot;64&quot;/&gt;&lt;lineCharCount val=&quot;41&quot;/&gt;&lt;lineCharCount val=&quot;55&quot;/&gt;&lt;/TableIndex&gt;&lt;/ShapeTextInfo&gt;"/>
  <p:tag name="HTML_SHAPEINFO" val="&lt;ThreeDShapeInfo&gt;&lt;uuid val=&quot;{B90CF0AD-D27B-4349-8E9B-49F0826AE326}&quot;/&gt;&lt;isInvalidForFieldText val=&quot;0&quot;/&gt;&lt;Image&gt;&lt;filename val=&quot;C:\Users\User\AppData\Local\Temp\CP1080471385921Session\CPTrustFolder1080471385937\PPTImport10804143019218\data\asimages\{B90CF0AD-D27B-4349-8E9B-49F0826AE326}_19.png&quot;/&gt;&lt;left val=&quot;42&quot;/&gt;&lt;top val=&quot;212&quot;/&gt;&lt;width val=&quot;870&quot;/&gt;&lt;height val=&quot;41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20B7125-03B9-40AF-B087-A8499DC9A2B3}&quot;/&gt;&lt;isInvalidForFieldText val=&quot;0&quot;/&gt;&lt;Image&gt;&lt;filename val=&quot;C:\Users\User\AppData\Local\Temp\CP1080471385921Session\CPTrustFolder1080471385937\PPTImport10804143019218\data\asimages\{220B7125-03B9-40AF-B087-A8499DC9A2B3}_19.png&quot;/&gt;&lt;left val=&quot;727&quot;/&gt;&lt;top val=&quot;687&quot;/&gt;&lt;width val=&quot;226&quot;/&gt;&lt;height val=&quot;4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A266B5CA-827B-4B91-9E4C-8BE767DBA95C}&quot;/&gt;&lt;isInvalidForFieldText val=&quot;0&quot;/&gt;&lt;Image&gt;&lt;filename val=&quot;C:\Users\User\AppData\Local\Temp\CP1080471385921Session\CPTrustFolder1080471385937\PPTImport10804143019218\data\asimages\{A266B5CA-827B-4B91-9E4C-8BE767DBA95C}_20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4&quot;/&gt;&lt;lineCharCount val=&quot;66&quot;/&gt;&lt;/TableIndex&gt;&lt;/ShapeTextInfo&gt;"/>
  <p:tag name="HTML_SHAPEINFO" val="&lt;ThreeDShapeInfo&gt;&lt;uuid val=&quot;{BE4503CD-0A81-49BF-B554-E080A5A56EBD}&quot;/&gt;&lt;isInvalidForFieldText val=&quot;0&quot;/&gt;&lt;Image&gt;&lt;filename val=&quot;C:\Users\User\AppData\Local\Temp\CP1080471385921Session\CPTrustFolder1080471385937\PPTImport10804143019218\data\asimages\{BE4503CD-0A81-49BF-B554-E080A5A56EBD}_20.png&quot;/&gt;&lt;left val=&quot;42&quot;/&gt;&lt;top val=&quot;212&quot;/&gt;&lt;width val=&quot;870&quot;/&gt;&lt;height val=&quot;41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4155B8A-50D8-44BA-B4CC-7C88DC25EB6C}&quot;/&gt;&lt;isInvalidForFieldText val=&quot;0&quot;/&gt;&lt;Image&gt;&lt;filename val=&quot;C:\Users\User\AppData\Local\Temp\CP1080471385921Session\CPTrustFolder1080471385937\PPTImport10804143019218\data\asimages\{94155B8A-50D8-44BA-B4CC-7C88DC25EB6C}_20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1E97A4AD-9D7C-493D-82CE-D115F7654789}&quot;/&gt;&lt;isInvalidForFieldText val=&quot;0&quot;/&gt;&lt;Image&gt;&lt;filename val=&quot;C:\Users\User\AppData\Local\Temp\CP1080471385921Session\CPTrustFolder1080471385937\PPTImport10804143019218\data\asimages\{1E97A4AD-9D7C-493D-82CE-D115F7654789}_21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23&quot;/&gt;&lt;lineCharCount val=&quot;22&quot;/&gt;&lt;/TableIndex&gt;&lt;/ShapeTextInfo&gt;"/>
  <p:tag name="HTML_SHAPEINFO" val="&lt;ThreeDShapeInfo&gt;&lt;uuid val=&quot;{1F89A4B2-CA1A-47FF-9C99-89B08E365709}&quot;/&gt;&lt;isInvalidForFieldText val=&quot;0&quot;/&gt;&lt;Image&gt;&lt;filename val=&quot;C:\Users\User\AppData\Local\Temp\CP1080471385921Session\CPTrustFolder1080471385937\PPTImport10804143019218\data\asimages\{1F89A4B2-CA1A-47FF-9C99-89B08E365709}_21.png&quot;/&gt;&lt;left val=&quot;42&quot;/&gt;&lt;top val=&quot;212&quot;/&gt;&lt;width val=&quot;870&quot;/&gt;&lt;height val=&quot;41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A67990A-359A-4B4D-9468-FDD051EA1DE0}&quot;/&gt;&lt;isInvalidForFieldText val=&quot;0&quot;/&gt;&lt;Image&gt;&lt;filename val=&quot;C:\Users\User\AppData\Local\Temp\CP1080471385921Session\CPTrustFolder1080471385937\PPTImport10804143019218\data\asimages\{DA67990A-359A-4B4D-9468-FDD051EA1DE0}_21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A7D3D685-6AB3-4349-AA8F-2AF28ADFC200}&quot;/&gt;&lt;isInvalidForFieldText val=&quot;0&quot;/&gt;&lt;Image&gt;&lt;filename val=&quot;C:\Users\User\AppData\Local\Temp\CP1080471385921Session\CPTrustFolder1080471385937\PPTImport10804143019218\data\asimages\{A7D3D685-6AB3-4349-AA8F-2AF28ADFC200}_22.png&quot;/&gt;&lt;left val=&quot;0&quot;/&gt;&lt;top val=&quot;76&quot;/&gt;&lt;width val=&quot;961&quot;/&gt;&lt;height val=&quot;12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7&quot;/&gt;&lt;lineCharCount val=&quot;7&quot;/&gt;&lt;lineCharCount val=&quot;7&quot;/&gt;&lt;lineCharCount val=&quot;6&quot;/&gt;&lt;/TableIndex&gt;&lt;/ShapeTextInfo&gt;"/>
  <p:tag name="HTML_SHAPEINFO" val="&lt;ThreeDShapeInfo&gt;&lt;uuid val=&quot;{F6D7CE6A-6381-4F2F-97BF-7A73CC69E2FA}&quot;/&gt;&lt;isInvalidForFieldText val=&quot;0&quot;/&gt;&lt;Image&gt;&lt;filename val=&quot;C:\Users\User\AppData\Local\Temp\CP1080471385921Session\CPTrustFolder1080471385937\PPTImport10804143019218\data\asimages\{F6D7CE6A-6381-4F2F-97BF-7A73CC69E2FA}_22.png&quot;/&gt;&lt;left val=&quot;42&quot;/&gt;&lt;top val=&quot;212&quot;/&gt;&lt;width val=&quot;870&quot;/&gt;&lt;height val=&quot;41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EDC32E5-33DC-426F-B40B-5EEA79CC466B}&quot;/&gt;&lt;isInvalidForFieldText val=&quot;0&quot;/&gt;&lt;Image&gt;&lt;filename val=&quot;C:\Users\User\AppData\Local\Temp\CP1080471385921Session\CPTrustFolder1080471385937\PPTImport10804143019218\data\asimages\{BEDC32E5-33DC-426F-B40B-5EEA79CC466B}_22.png&quot;/&gt;&lt;left val=&quot;727&quot;/&gt;&lt;top val=&quot;687&quot;/&gt;&lt;width val=&quot;226&quot;/&gt;&lt;height val=&quot;4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98795F1D-F090-47F4-B6E7-5E9174131ACA}&quot;/&gt;&lt;isInvalidForFieldText val=&quot;0&quot;/&gt;&lt;Image&gt;&lt;filename val=&quot;C:\Users\User\AppData\Local\Temp\CP1080471385921Session\CPTrustFolder1080471385937\PPTImport10804143019218\data\asimages\{98795F1D-F090-47F4-B6E7-5E9174131ACA}_23.png&quot;/&gt;&lt;left val=&quot;0&quot;/&gt;&lt;top val=&quot;76&quot;/&gt;&lt;width val=&quot;961&quot;/&gt;&lt;height val=&quot;122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9&quot;/&gt;&lt;lineCharCount val=&quot;70&quot;/&gt;&lt;lineCharCount val=&quot;9&quot;/&gt;&lt;lineCharCount val=&quot;32&quot;/&gt;&lt;/TableIndex&gt;&lt;/ShapeTextInfo&gt;"/>
  <p:tag name="HTML_SHAPEINFO" val="&lt;ThreeDShapeInfo&gt;&lt;uuid val=&quot;{BB48E917-6F5C-416E-AEEA-85B4CB5518B3}&quot;/&gt;&lt;isInvalidForFieldText val=&quot;0&quot;/&gt;&lt;Image&gt;&lt;filename val=&quot;C:\Users\User\AppData\Local\Temp\CP1080471385921Session\CPTrustFolder1080471385937\PPTImport10804143019218\data\asimages\{BB48E917-6F5C-416E-AEEA-85B4CB5518B3}_23.png&quot;/&gt;&lt;left val=&quot;42&quot;/&gt;&lt;top val=&quot;212&quot;/&gt;&lt;width val=&quot;879&quot;/&gt;&lt;height val=&quot;41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93E4A50-18CE-470D-B069-0D75C3720BCD}&quot;/&gt;&lt;isInvalidForFieldText val=&quot;0&quot;/&gt;&lt;Image&gt;&lt;filename val=&quot;C:\Users\User\AppData\Local\Temp\CP1080471385921Session\CPTrustFolder1080471385937\PPTImport10804143019218\data\asimages\{B93E4A50-18CE-470D-B069-0D75C3720BCD}_23.png&quot;/&gt;&lt;left val=&quot;727&quot;/&gt;&lt;top val=&quot;687&quot;/&gt;&lt;width val=&quot;226&quot;/&gt;&lt;height val=&quot;4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308A22A3-ECEA-4C0B-8E5F-2B9D6845344D}&quot;/&gt;&lt;isInvalidForFieldText val=&quot;0&quot;/&gt;&lt;Image&gt;&lt;filename val=&quot;C:\Users\User\AppData\Local\Temp\CP1080471385921Session\CPTrustFolder1080471385937\PPTImport10804143019218\data\asimages\{308A22A3-ECEA-4C0B-8E5F-2B9D6845344D}_24.png&quot;/&gt;&lt;left val=&quot;0&quot;/&gt;&lt;top val=&quot;76&quot;/&gt;&lt;width val=&quot;961&quot;/&gt;&lt;height val=&quot;122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9&quot;/&gt;&lt;lineCharCount val=&quot;66&quot;/&gt;&lt;lineCharCount val=&quot;6&quot;/&gt;&lt;lineCharCount val=&quot;28&quot;/&gt;&lt;lineCharCount val=&quot;34&quot;/&gt;&lt;/TableIndex&gt;&lt;/ShapeTextInfo&gt;"/>
  <p:tag name="HTML_SHAPEINFO" val="&lt;ThreeDShapeInfo&gt;&lt;uuid val=&quot;{F72978DB-44AE-4981-AFAC-DAD9C68DDB58}&quot;/&gt;&lt;isInvalidForFieldText val=&quot;0&quot;/&gt;&lt;Image&gt;&lt;filename val=&quot;C:\Users\User\AppData\Local\Temp\CP1080471385921Session\CPTrustFolder1080471385937\PPTImport10804143019218\data\asimages\{F72978DB-44AE-4981-AFAC-DAD9C68DDB58}_24.png&quot;/&gt;&lt;left val=&quot;42&quot;/&gt;&lt;top val=&quot;212&quot;/&gt;&lt;width val=&quot;870&quot;/&gt;&lt;height val=&quot;415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DC3AE7F-CE77-44D7-9250-645957438EAC}&quot;/&gt;&lt;isInvalidForFieldText val=&quot;0&quot;/&gt;&lt;Image&gt;&lt;filename val=&quot;C:\Users\User\AppData\Local\Temp\CP1080471385921Session\CPTrustFolder1080471385937\PPTImport10804143019218\data\asimages\{6DC3AE7F-CE77-44D7-9250-645957438EAC}_24.png&quot;/&gt;&lt;left val=&quot;727&quot;/&gt;&lt;top val=&quot;687&quot;/&gt;&lt;width val=&quot;226&quot;/&gt;&lt;height val=&quot;4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71C7A18C-E123-4EB3-9E3E-706BBC985863}&quot;/&gt;&lt;isInvalidForFieldText val=&quot;0&quot;/&gt;&lt;Image&gt;&lt;filename val=&quot;C:\Users\User\AppData\Local\Temp\CP1080471385921Session\CPTrustFolder1080471385937\PPTImport10804143019218\data\asimages\{71C7A18C-E123-4EB3-9E3E-706BBC985863}_25.png&quot;/&gt;&lt;left val=&quot;0&quot;/&gt;&lt;top val=&quot;278&quot;/&gt;&lt;width val=&quot;961&quot;/&gt;&lt;height val=&quot;20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F53418E-3FF8-4B2B-B0FD-E9CE48EFA4C5}&quot;/&gt;&lt;isInvalidForFieldText val=&quot;0&quot;/&gt;&lt;Image&gt;&lt;filename val=&quot;C:\Users\User\AppData\Local\Temp\CP1080471385921Session\CPTrustFolder1080471385937\PPTImport10804143019218\data\asimages\{5F53418E-3FF8-4B2B-B0FD-E9CE48EFA4C5}_25.png&quot;/&gt;&lt;left val=&quot;727&quot;/&gt;&lt;top val=&quot;687&quot;/&gt;&lt;width val=&quot;226&quot;/&gt;&lt;height val=&quot;45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5A1CA38E-C58F-4185-A3B1-621E2E881FA1}&quot;/&gt;&lt;isInvalidForFieldText val=&quot;0&quot;/&gt;&lt;Image&gt;&lt;filename val=&quot;C:\Users\User\AppData\Local\Temp\CP1080471385921Session\CPTrustFolder1080471385937\PPTImport10804143019218\data\asimages\{5A1CA38E-C58F-4185-A3B1-621E2E881FA1}_26.png&quot;/&gt;&lt;left val=&quot;0&quot;/&gt;&lt;top val=&quot;278&quot;/&gt;&lt;width val=&quot;961&quot;/&gt;&lt;height val=&quot;202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B11BBA4-F0B2-46E0-8005-793D15E01FF4}&quot;/&gt;&lt;isInvalidForFieldText val=&quot;0&quot;/&gt;&lt;Image&gt;&lt;filename val=&quot;C:\Users\User\AppData\Local\Temp\CP1080471385921Session\CPTrustFolder1080471385937\PPTImport10804143019218\data\asimages\{6B11BBA4-F0B2-46E0-8005-793D15E01FF4}_26.png&quot;/&gt;&lt;left val=&quot;727&quot;/&gt;&lt;top val=&quot;687&quot;/&gt;&lt;width val=&quot;226&quot;/&gt;&lt;height val=&quot;45&quot;/&gt;&lt;hasText val=&quot;1&quot;/&gt;&lt;/Image&gt;&lt;/ThreeDShapeInfo&gt;"/>
</p:tagLst>
</file>

<file path=ppt/theme/theme1.xml><?xml version="1.0" encoding="utf-8"?>
<a:theme xmlns:a="http://schemas.openxmlformats.org/drawingml/2006/main" name="VA Design Theme 0426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Theme 042618" id="{2606C69B-A17F-4EDF-AB28-92E6A9B0AAF5}" vid="{3DA8055E-FFF6-4F5F-9954-95F1895823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F116FE-40E9-4538-8840-C1A43B9862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Design Theme 042618</Template>
  <TotalTime>7519</TotalTime>
  <Words>670</Words>
  <Application>Microsoft Office PowerPoint</Application>
  <PresentationFormat>On-screen Show (4:3)</PresentationFormat>
  <Paragraphs>166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VA Design Theme 042618</vt:lpstr>
      <vt:lpstr>Compensation Claims</vt:lpstr>
      <vt:lpstr>Objectives</vt:lpstr>
      <vt:lpstr>Objectives</vt:lpstr>
      <vt:lpstr>Objectives</vt:lpstr>
      <vt:lpstr>References</vt:lpstr>
      <vt:lpstr>References</vt:lpstr>
      <vt:lpstr>References</vt:lpstr>
      <vt:lpstr>Terminology</vt:lpstr>
      <vt:lpstr>Terminology</vt:lpstr>
      <vt:lpstr>Terminology</vt:lpstr>
      <vt:lpstr>Veteran Status</vt:lpstr>
      <vt:lpstr>Veteran Status</vt:lpstr>
      <vt:lpstr>Principles of Service-Connection</vt:lpstr>
      <vt:lpstr>Methods of Service-Connection</vt:lpstr>
      <vt:lpstr>Types of Compensation Claims</vt:lpstr>
      <vt:lpstr>Reconsideration</vt:lpstr>
      <vt:lpstr>New &amp; Material Evidence</vt:lpstr>
      <vt:lpstr>Prescribed Forms</vt:lpstr>
      <vt:lpstr>Prescribed Forms</vt:lpstr>
      <vt:lpstr>Request for Application</vt:lpstr>
      <vt:lpstr>Substantially Complete Application</vt:lpstr>
      <vt:lpstr>End Products (EPs)</vt:lpstr>
      <vt:lpstr>Duty to Notify</vt:lpstr>
      <vt:lpstr>Duty to Assist</vt:lpstr>
      <vt:lpstr>Review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Compensation Claims PowerPoint Presentation</dc:title>
  <dc:subject>VSR, Claims Assistant</dc:subject>
  <dc:creator>Department of Veterans Affairs, Veterans Benefits Administration, Compensation Service, STAFF</dc:creator>
  <cp:keywords>original; non-original; reconsideration; claims; increase; reopen; compensation</cp:keywords>
  <dc:description>This lesson introduces employees to types of compensation claims and some of the basic processing thereof.</dc:description>
  <cp:lastModifiedBy>Kathy Poole</cp:lastModifiedBy>
  <cp:revision>436</cp:revision>
  <dcterms:created xsi:type="dcterms:W3CDTF">2014-04-30T02:32:11Z</dcterms:created>
  <dcterms:modified xsi:type="dcterms:W3CDTF">2018-08-13T15:59:42Z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