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17"/>
  </p:notesMasterIdLst>
  <p:handoutMasterIdLst>
    <p:handoutMasterId r:id="rId18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99" r:id="rId16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epartment of Veterans Affairs" initials="DoV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1079" autoAdjust="0"/>
  </p:normalViewPr>
  <p:slideViewPr>
    <p:cSldViewPr snapToGrid="0">
      <p:cViewPr>
        <p:scale>
          <a:sx n="81" d="100"/>
          <a:sy n="81" d="100"/>
        </p:scale>
        <p:origin x="-7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21-Apr-16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21-Apr-16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86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2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vbaw.vba.va.gov/VetsNet/Claims_Docs/webhelp/Claim_Development1.ht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April 2016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Tour of MAP-D</a:t>
            </a:r>
            <a:endParaRPr lang="en-US" sz="66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Party Development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not be printing hard copies of the development letter from MAP-D</a:t>
            </a:r>
          </a:p>
          <a:p>
            <a:r>
              <a:rPr lang="en-US" dirty="0" smtClean="0"/>
              <a:t>Print the letter to Adobe PDF and then upload it to VBMS Core</a:t>
            </a:r>
          </a:p>
          <a:p>
            <a:r>
              <a:rPr lang="en-US" dirty="0" smtClean="0"/>
              <a:t>You can then print the letter that was uploaded into VBMS Core</a:t>
            </a:r>
          </a:p>
          <a:p>
            <a:r>
              <a:rPr lang="en-US" dirty="0" smtClean="0"/>
              <a:t>After uploading the letter to VBMS Core, you should remove any development items from MAP-D</a:t>
            </a:r>
          </a:p>
          <a:p>
            <a:r>
              <a:rPr lang="en-US" dirty="0" smtClean="0"/>
              <a:t>All development tracking should be accomplished in VBMS Core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Letters to the Veteran/Claimant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number of development actions that can be found under the different drop-down categories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Unlike, third party development letters, you can use as many of development actions as necessary when drafting a letter to the Veteran/claimant</a:t>
            </a:r>
          </a:p>
          <a:p>
            <a:r>
              <a:rPr lang="en-US" dirty="0" smtClean="0"/>
              <a:t>The drafting, editing, and printing process is the same used for third party development letters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2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9929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this training, the trainee will be able to: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nderstand the purpose of the MAP-D program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avigate the MAP-D program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draft a development letter using the MAP-D program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hangingPunct="0"/>
            <a:r>
              <a:rPr lang="en-US" b="1" u="sng" dirty="0">
                <a:hlinkClick r:id="rId2"/>
              </a:rPr>
              <a:t>MAP-D User Guide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Purpose of MAP-D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MAP-D stands for Modern Awards Processing Development</a:t>
            </a:r>
          </a:p>
          <a:p>
            <a:r>
              <a:rPr lang="en-US" dirty="0" smtClean="0"/>
              <a:t>MAP-D is used to: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rovide comprehensive information about the claimant and claim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enerate development letters</a:t>
            </a:r>
          </a:p>
          <a:p>
            <a:pPr lvl="1"/>
            <a:endParaRPr lang="en-US" dirty="0"/>
          </a:p>
          <a:p>
            <a:pPr marL="0" lvl="1" indent="0">
              <a:buNone/>
            </a:pPr>
            <a:r>
              <a:rPr lang="en-US" dirty="0" smtClean="0"/>
              <a:t>***MAP-D </a:t>
            </a:r>
            <a:r>
              <a:rPr lang="en-US" dirty="0"/>
              <a:t>has been largely replaced by VBMS Core; however there are some development actions that can only be accomplished in MAP-D.  </a:t>
            </a:r>
            <a:r>
              <a:rPr lang="en-US" b="1" i="1" dirty="0"/>
              <a:t>Most importantly, all dual claim development (compensation and pension) must be done through </a:t>
            </a:r>
            <a:r>
              <a:rPr lang="en-US" b="1" i="1"/>
              <a:t>MAP-D</a:t>
            </a:r>
            <a:r>
              <a:rPr lang="en-US" b="1" i="1" smtClean="0"/>
              <a:t>.</a:t>
            </a:r>
            <a:r>
              <a:rPr lang="en-US" smtClean="0"/>
              <a:t>***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Log-on to MAP-D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will always open MAP-D from the Windows Start Menu</a:t>
            </a:r>
          </a:p>
          <a:p>
            <a:r>
              <a:rPr lang="en-US" dirty="0" smtClean="0"/>
              <a:t>Do not create a desktop shortcut</a:t>
            </a:r>
          </a:p>
          <a:p>
            <a:r>
              <a:rPr lang="en-US" dirty="0" smtClean="0"/>
              <a:t>If you have not yet logged onto a VA program, you will need to log-in with your station number and CSS (Common Security Systems) password</a:t>
            </a:r>
          </a:p>
        </p:txBody>
      </p:sp>
    </p:spTree>
    <p:extLst>
      <p:ext uri="{BB962C8B-B14F-4D97-AF65-F5344CB8AC3E}">
        <p14:creationId xmlns:p14="http://schemas.microsoft.com/office/powerpoint/2010/main" val="412134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of MAP-D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number of screens and functions within the MAP-D program</a:t>
            </a:r>
          </a:p>
          <a:p>
            <a:r>
              <a:rPr lang="en-US" dirty="0" smtClean="0"/>
              <a:t>Currently, we only utilize two functions:</a:t>
            </a:r>
          </a:p>
          <a:p>
            <a:pPr lvl="1"/>
            <a:r>
              <a:rPr lang="en-US" dirty="0"/>
              <a:t>drafting third party development letters</a:t>
            </a:r>
          </a:p>
          <a:p>
            <a:pPr lvl="1"/>
            <a:r>
              <a:rPr lang="en-US" dirty="0"/>
              <a:t>drafting letters to the </a:t>
            </a:r>
            <a:r>
              <a:rPr lang="en-US" dirty="0" smtClean="0"/>
              <a:t>Veteran/Claimant</a:t>
            </a:r>
          </a:p>
          <a:p>
            <a:r>
              <a:rPr lang="en-US" dirty="0" smtClean="0"/>
              <a:t>All other development actions should be completed in VBMS Core</a:t>
            </a:r>
          </a:p>
          <a:p>
            <a:r>
              <a:rPr lang="en-US" b="1" u="sng" dirty="0" smtClean="0"/>
              <a:t>DO NOT</a:t>
            </a:r>
            <a:r>
              <a:rPr lang="en-US" dirty="0" smtClean="0"/>
              <a:t> use Automatic Development</a:t>
            </a:r>
          </a:p>
        </p:txBody>
      </p:sp>
    </p:spTree>
    <p:extLst>
      <p:ext uri="{BB962C8B-B14F-4D97-AF65-F5344CB8AC3E}">
        <p14:creationId xmlns:p14="http://schemas.microsoft.com/office/powerpoint/2010/main" val="376463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Tour of MAP-D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get to the two screens where development is accomplished, you will travel through the following screens:</a:t>
            </a:r>
          </a:p>
          <a:p>
            <a:pPr lvl="1"/>
            <a:r>
              <a:rPr lang="en-US" dirty="0"/>
              <a:t>Work List screen</a:t>
            </a:r>
          </a:p>
          <a:p>
            <a:pPr lvl="1"/>
            <a:r>
              <a:rPr lang="en-US" dirty="0"/>
              <a:t>Customer Service screen</a:t>
            </a:r>
          </a:p>
          <a:p>
            <a:pPr lvl="1"/>
            <a:r>
              <a:rPr lang="en-US" dirty="0"/>
              <a:t>Contention </a:t>
            </a:r>
            <a:r>
              <a:rPr lang="en-US" dirty="0" smtClean="0"/>
              <a:t>Screen</a:t>
            </a:r>
          </a:p>
          <a:p>
            <a:r>
              <a:rPr lang="en-US" dirty="0" smtClean="0"/>
              <a:t>On the Contention Screen, you will find a button to take you to the appropriate development screen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button (third party development)</a:t>
            </a:r>
          </a:p>
          <a:p>
            <a:pPr lvl="1"/>
            <a:r>
              <a:rPr lang="en-US" dirty="0" smtClean="0"/>
              <a:t>Claimant </a:t>
            </a:r>
            <a:r>
              <a:rPr lang="en-US" dirty="0" err="1" smtClean="0"/>
              <a:t>Ltr</a:t>
            </a:r>
            <a:r>
              <a:rPr lang="en-US" dirty="0"/>
              <a:t> </a:t>
            </a:r>
            <a:r>
              <a:rPr lang="en-US" dirty="0" smtClean="0"/>
              <a:t>button (development to Veteran/Claimant)</a:t>
            </a:r>
          </a:p>
        </p:txBody>
      </p:sp>
    </p:spTree>
    <p:extLst>
      <p:ext uri="{BB962C8B-B14F-4D97-AF65-F5344CB8AC3E}">
        <p14:creationId xmlns:p14="http://schemas.microsoft.com/office/powerpoint/2010/main" val="358510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Party Development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three categories of third party development actions that can be accomplished in MAP-D</a:t>
            </a:r>
          </a:p>
          <a:p>
            <a:pPr lvl="1"/>
            <a:r>
              <a:rPr lang="en-US" dirty="0"/>
              <a:t>Letter</a:t>
            </a:r>
          </a:p>
          <a:p>
            <a:pPr lvl="1"/>
            <a:r>
              <a:rPr lang="en-US" dirty="0"/>
              <a:t>NPRC/DPRIS</a:t>
            </a:r>
          </a:p>
          <a:p>
            <a:pPr lvl="1"/>
            <a:r>
              <a:rPr lang="en-US" dirty="0" smtClean="0"/>
              <a:t>VHA</a:t>
            </a:r>
          </a:p>
          <a:p>
            <a:r>
              <a:rPr lang="en-US" dirty="0" smtClean="0"/>
              <a:t>You should only be using the development actions under the Letter category</a:t>
            </a:r>
          </a:p>
        </p:txBody>
      </p:sp>
    </p:spTree>
    <p:extLst>
      <p:ext uri="{BB962C8B-B14F-4D97-AF65-F5344CB8AC3E}">
        <p14:creationId xmlns:p14="http://schemas.microsoft.com/office/powerpoint/2010/main" val="773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Party Development Letters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Only one development action can be accomplished at a time when drafting a third party development letter</a:t>
            </a:r>
          </a:p>
          <a:p>
            <a:r>
              <a:rPr lang="en-US" dirty="0" smtClean="0"/>
              <a:t>Unlike in VBMS Core, you can modify the development letter in Word</a:t>
            </a:r>
          </a:p>
          <a:p>
            <a:r>
              <a:rPr lang="en-US" dirty="0" smtClean="0"/>
              <a:t>Only modify the development letter when it is absolutely necessary</a:t>
            </a:r>
          </a:p>
          <a:p>
            <a:r>
              <a:rPr lang="en-US" dirty="0"/>
              <a:t>You will not utilize the automatically generated Claimant Letter in MAP-D</a:t>
            </a:r>
          </a:p>
          <a:p>
            <a:r>
              <a:rPr lang="en-US" dirty="0"/>
              <a:t>You should delete this letter and utilize VBMS Core for any Veteran/claimant notification of third party development </a:t>
            </a:r>
          </a:p>
        </p:txBody>
      </p:sp>
    </p:spTree>
    <p:extLst>
      <p:ext uri="{BB962C8B-B14F-4D97-AF65-F5344CB8AC3E}">
        <p14:creationId xmlns:p14="http://schemas.microsoft.com/office/powerpoint/2010/main" val="44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A1D47E-B329-465C-9533-E1CA94B76A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5E050F-F6DD-446A-BC54-722BE857956D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5160</TotalTime>
  <Words>510</Words>
  <Application>Microsoft Office PowerPoint</Application>
  <PresentationFormat>Custom</PresentationFormat>
  <Paragraphs>63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Ppt0000000</vt:lpstr>
      <vt:lpstr>PowerPoint Presentation</vt:lpstr>
      <vt:lpstr>Objectives</vt:lpstr>
      <vt:lpstr>References</vt:lpstr>
      <vt:lpstr>The Purpose of MAP-D</vt:lpstr>
      <vt:lpstr>How to Log-on to MAP-D</vt:lpstr>
      <vt:lpstr>Tour of MAP-D</vt:lpstr>
      <vt:lpstr>Tour of MAP-D</vt:lpstr>
      <vt:lpstr>Third Party Development Letters</vt:lpstr>
      <vt:lpstr>Third Party Development Letters</vt:lpstr>
      <vt:lpstr>Third Party Development Letters</vt:lpstr>
      <vt:lpstr>Letters to the Veteran/Claimant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Tour of MAP-D Presentation</dc:title>
  <dc:subject>VSR, RVSR, RQRS, AQRS, DRO, Special Ops</dc:subject>
  <dc:creator>Department of Veterans Affairs, Veterans Benefits Administration, Compensation Service, STAFF</dc:creator>
  <cp:keywords>MAP-D, MAPD; development, letters, development letters</cp:keywords>
  <dc:description>This lesson is intended to introduce employees to MAP-D.</dc:description>
  <cp:lastModifiedBy>Kathleen Poole</cp:lastModifiedBy>
  <cp:revision>452</cp:revision>
  <dcterms:created xsi:type="dcterms:W3CDTF">2014-04-30T02:32:11Z</dcterms:created>
  <dcterms:modified xsi:type="dcterms:W3CDTF">2016-04-21T18:32:22Z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