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4.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5"/>
  </p:notesMasterIdLst>
  <p:handoutMasterIdLst>
    <p:handoutMasterId r:id="rId26"/>
  </p:handoutMasterIdLst>
  <p:sldIdLst>
    <p:sldId id="257" r:id="rId5"/>
    <p:sldId id="258" r:id="rId6"/>
    <p:sldId id="278" r:id="rId7"/>
    <p:sldId id="259" r:id="rId8"/>
    <p:sldId id="260" r:id="rId9"/>
    <p:sldId id="273" r:id="rId10"/>
    <p:sldId id="279" r:id="rId11"/>
    <p:sldId id="264" r:id="rId12"/>
    <p:sldId id="276" r:id="rId13"/>
    <p:sldId id="263" r:id="rId14"/>
    <p:sldId id="265" r:id="rId15"/>
    <p:sldId id="281" r:id="rId16"/>
    <p:sldId id="284" r:id="rId17"/>
    <p:sldId id="282" r:id="rId18"/>
    <p:sldId id="275" r:id="rId19"/>
    <p:sldId id="272" r:id="rId20"/>
    <p:sldId id="283" r:id="rId21"/>
    <p:sldId id="266" r:id="rId22"/>
    <p:sldId id="270" r:id="rId23"/>
    <p:sldId id="271" r:id="rId24"/>
  </p:sldIdLst>
  <p:sldSz cx="9144000" cy="6858000" type="screen4x3"/>
  <p:notesSz cx="9296400" cy="7010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9" clrIdx="0"/>
  <p:cmAuthor id="1" name="Wood, Stacey, VBAVACO" initials="WV" lastIdx="7" clrIdx="1">
    <p:extLst>
      <p:ext uri="{19B8F6BF-5375-455C-9EA6-DF929625EA0E}">
        <p15:presenceInfo xmlns:p15="http://schemas.microsoft.com/office/powerpoint/2012/main" userId="S::stacey.wood@va.gov::a52ef463-0fd4-4385-96f5-135f3474129d" providerId="AD"/>
      </p:ext>
    </p:extLst>
  </p:cmAuthor>
  <p:cmAuthor id="2" name="Milenkovic, Melissa, VBAVACO" initials="MV" lastIdx="3" clrIdx="2">
    <p:extLst>
      <p:ext uri="{19B8F6BF-5375-455C-9EA6-DF929625EA0E}">
        <p15:presenceInfo xmlns:p15="http://schemas.microsoft.com/office/powerpoint/2012/main" userId="S::melissa.milenkovic@va.gov::fec95130-fa1a-4be8-bf42-870c6ba5c1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35" autoAdjust="0"/>
    <p:restoredTop sz="91079" autoAdjust="0"/>
  </p:normalViewPr>
  <p:slideViewPr>
    <p:cSldViewPr snapToGrid="0">
      <p:cViewPr varScale="1">
        <p:scale>
          <a:sx n="100" d="100"/>
          <a:sy n="100" d="100"/>
        </p:scale>
        <p:origin x="76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Paul, VBABALT\ACAD" userId="51d68bab-254c-48af-9179-ee4da02f2d08" providerId="ADAL" clId="{81F93BA8-A109-462E-8CD8-C055D5A60DDE}"/>
    <pc:docChg chg="undo redo custSel addSld delSld modSld sldOrd">
      <pc:chgData name="Peterson, Paul, VBABALT\ACAD" userId="51d68bab-254c-48af-9179-ee4da02f2d08" providerId="ADAL" clId="{81F93BA8-A109-462E-8CD8-C055D5A60DDE}" dt="2020-07-24T23:21:04.362" v="3727" actId="20577"/>
      <pc:docMkLst>
        <pc:docMk/>
      </pc:docMkLst>
      <pc:sldChg chg="modSp">
        <pc:chgData name="Peterson, Paul, VBABALT\ACAD" userId="51d68bab-254c-48af-9179-ee4da02f2d08" providerId="ADAL" clId="{81F93BA8-A109-462E-8CD8-C055D5A60DDE}" dt="2020-07-12T18:21:19.786" v="3144" actId="20577"/>
        <pc:sldMkLst>
          <pc:docMk/>
          <pc:sldMk cId="303315381" sldId="257"/>
        </pc:sldMkLst>
        <pc:spChg chg="mod">
          <ac:chgData name="Peterson, Paul, VBABALT\ACAD" userId="51d68bab-254c-48af-9179-ee4da02f2d08" providerId="ADAL" clId="{81F93BA8-A109-462E-8CD8-C055D5A60DDE}" dt="2020-06-29T18:23:04.774" v="288" actId="27636"/>
          <ac:spMkLst>
            <pc:docMk/>
            <pc:sldMk cId="303315381" sldId="257"/>
            <ac:spMk id="5" creationId="{2B432060-E3E7-4472-9DC6-BF6097C86E76}"/>
          </ac:spMkLst>
        </pc:spChg>
        <pc:spChg chg="mod">
          <ac:chgData name="Peterson, Paul, VBABALT\ACAD" userId="51d68bab-254c-48af-9179-ee4da02f2d08" providerId="ADAL" clId="{81F93BA8-A109-462E-8CD8-C055D5A60DDE}" dt="2020-07-12T18:21:19.786" v="3144" actId="20577"/>
          <ac:spMkLst>
            <pc:docMk/>
            <pc:sldMk cId="303315381" sldId="257"/>
            <ac:spMk id="7" creationId="{82FDAB68-8FE4-4F8A-A857-C1FDC2AAF003}"/>
          </ac:spMkLst>
        </pc:spChg>
      </pc:sldChg>
      <pc:sldChg chg="modSp">
        <pc:chgData name="Peterson, Paul, VBABALT\ACAD" userId="51d68bab-254c-48af-9179-ee4da02f2d08" providerId="ADAL" clId="{81F93BA8-A109-462E-8CD8-C055D5A60DDE}" dt="2020-06-30T17:15:36.475" v="2023" actId="14100"/>
        <pc:sldMkLst>
          <pc:docMk/>
          <pc:sldMk cId="155537135" sldId="258"/>
        </pc:sldMkLst>
        <pc:spChg chg="mod">
          <ac:chgData name="Peterson, Paul, VBABALT\ACAD" userId="51d68bab-254c-48af-9179-ee4da02f2d08" providerId="ADAL" clId="{81F93BA8-A109-462E-8CD8-C055D5A60DDE}" dt="2020-06-29T19:48:37.567" v="597" actId="20577"/>
          <ac:spMkLst>
            <pc:docMk/>
            <pc:sldMk cId="155537135" sldId="258"/>
            <ac:spMk id="2" creationId="{00000000-0000-0000-0000-000000000000}"/>
          </ac:spMkLst>
        </pc:spChg>
        <pc:spChg chg="mod">
          <ac:chgData name="Peterson, Paul, VBABALT\ACAD" userId="51d68bab-254c-48af-9179-ee4da02f2d08" providerId="ADAL" clId="{81F93BA8-A109-462E-8CD8-C055D5A60DDE}" dt="2020-06-30T17:15:36.475" v="2023" actId="14100"/>
          <ac:spMkLst>
            <pc:docMk/>
            <pc:sldMk cId="155537135" sldId="258"/>
            <ac:spMk id="3" creationId="{00000000-0000-0000-0000-000000000000}"/>
          </ac:spMkLst>
        </pc:spChg>
      </pc:sldChg>
      <pc:sldChg chg="modSp delCm">
        <pc:chgData name="Peterson, Paul, VBABALT\ACAD" userId="51d68bab-254c-48af-9179-ee4da02f2d08" providerId="ADAL" clId="{81F93BA8-A109-462E-8CD8-C055D5A60DDE}" dt="2020-07-12T17:27:53.508" v="3079" actId="1592"/>
        <pc:sldMkLst>
          <pc:docMk/>
          <pc:sldMk cId="2801708138" sldId="259"/>
        </pc:sldMkLst>
        <pc:spChg chg="mod">
          <ac:chgData name="Peterson, Paul, VBABALT\ACAD" userId="51d68bab-254c-48af-9179-ee4da02f2d08" providerId="ADAL" clId="{81F93BA8-A109-462E-8CD8-C055D5A60DDE}" dt="2020-07-12T17:24:47.010" v="3078" actId="20577"/>
          <ac:spMkLst>
            <pc:docMk/>
            <pc:sldMk cId="2801708138" sldId="259"/>
            <ac:spMk id="3" creationId="{00000000-0000-0000-0000-000000000000}"/>
          </ac:spMkLst>
        </pc:spChg>
      </pc:sldChg>
      <pc:sldChg chg="delSp modSp modNotesTx">
        <pc:chgData name="Peterson, Paul, VBABALT\ACAD" userId="51d68bab-254c-48af-9179-ee4da02f2d08" providerId="ADAL" clId="{81F93BA8-A109-462E-8CD8-C055D5A60DDE}" dt="2020-06-30T18:05:41.473" v="2506" actId="20577"/>
        <pc:sldMkLst>
          <pc:docMk/>
          <pc:sldMk cId="1722631293" sldId="260"/>
        </pc:sldMkLst>
        <pc:spChg chg="mod">
          <ac:chgData name="Peterson, Paul, VBABALT\ACAD" userId="51d68bab-254c-48af-9179-ee4da02f2d08" providerId="ADAL" clId="{81F93BA8-A109-462E-8CD8-C055D5A60DDE}" dt="2020-06-30T13:46:50.521" v="1304" actId="20577"/>
          <ac:spMkLst>
            <pc:docMk/>
            <pc:sldMk cId="1722631293" sldId="260"/>
            <ac:spMk id="2" creationId="{00000000-0000-0000-0000-000000000000}"/>
          </ac:spMkLst>
        </pc:spChg>
        <pc:spChg chg="mod">
          <ac:chgData name="Peterson, Paul, VBABALT\ACAD" userId="51d68bab-254c-48af-9179-ee4da02f2d08" providerId="ADAL" clId="{81F93BA8-A109-462E-8CD8-C055D5A60DDE}" dt="2020-06-30T13:45:03.133" v="1280" actId="20577"/>
          <ac:spMkLst>
            <pc:docMk/>
            <pc:sldMk cId="1722631293" sldId="260"/>
            <ac:spMk id="3" creationId="{00000000-0000-0000-0000-000000000000}"/>
          </ac:spMkLst>
        </pc:spChg>
        <pc:spChg chg="del mod">
          <ac:chgData name="Peterson, Paul, VBABALT\ACAD" userId="51d68bab-254c-48af-9179-ee4da02f2d08" providerId="ADAL" clId="{81F93BA8-A109-462E-8CD8-C055D5A60DDE}" dt="2020-06-29T19:47:46.601" v="564"/>
          <ac:spMkLst>
            <pc:docMk/>
            <pc:sldMk cId="1722631293" sldId="260"/>
            <ac:spMk id="5" creationId="{1A0B513E-5B5F-4A35-8D99-E964F982158B}"/>
          </ac:spMkLst>
        </pc:spChg>
      </pc:sldChg>
      <pc:sldChg chg="modSp modNotesTx">
        <pc:chgData name="Peterson, Paul, VBABALT\ACAD" userId="51d68bab-254c-48af-9179-ee4da02f2d08" providerId="ADAL" clId="{81F93BA8-A109-462E-8CD8-C055D5A60DDE}" dt="2020-07-12T18:55:55.722" v="3368" actId="20577"/>
        <pc:sldMkLst>
          <pc:docMk/>
          <pc:sldMk cId="2403794157" sldId="263"/>
        </pc:sldMkLst>
        <pc:spChg chg="mod">
          <ac:chgData name="Peterson, Paul, VBABALT\ACAD" userId="51d68bab-254c-48af-9179-ee4da02f2d08" providerId="ADAL" clId="{81F93BA8-A109-462E-8CD8-C055D5A60DDE}" dt="2020-06-30T19:54:53.991" v="3042" actId="20577"/>
          <ac:spMkLst>
            <pc:docMk/>
            <pc:sldMk cId="2403794157" sldId="263"/>
            <ac:spMk id="2" creationId="{00000000-0000-0000-0000-000000000000}"/>
          </ac:spMkLst>
        </pc:spChg>
        <pc:spChg chg="mod">
          <ac:chgData name="Peterson, Paul, VBABALT\ACAD" userId="51d68bab-254c-48af-9179-ee4da02f2d08" providerId="ADAL" clId="{81F93BA8-A109-462E-8CD8-C055D5A60DDE}" dt="2020-07-12T18:55:55.722" v="3368" actId="20577"/>
          <ac:spMkLst>
            <pc:docMk/>
            <pc:sldMk cId="2403794157" sldId="263"/>
            <ac:spMk id="3" creationId="{00000000-0000-0000-0000-000000000000}"/>
          </ac:spMkLst>
        </pc:spChg>
      </pc:sldChg>
      <pc:sldChg chg="delSp modSp modNotesTx">
        <pc:chgData name="Peterson, Paul, VBABALT\ACAD" userId="51d68bab-254c-48af-9179-ee4da02f2d08" providerId="ADAL" clId="{81F93BA8-A109-462E-8CD8-C055D5A60DDE}" dt="2020-07-12T19:56:40.668" v="3657" actId="20577"/>
        <pc:sldMkLst>
          <pc:docMk/>
          <pc:sldMk cId="2968130784" sldId="264"/>
        </pc:sldMkLst>
        <pc:spChg chg="mod">
          <ac:chgData name="Peterson, Paul, VBABALT\ACAD" userId="51d68bab-254c-48af-9179-ee4da02f2d08" providerId="ADAL" clId="{81F93BA8-A109-462E-8CD8-C055D5A60DDE}" dt="2020-06-30T13:49:18.193" v="1379" actId="20577"/>
          <ac:spMkLst>
            <pc:docMk/>
            <pc:sldMk cId="2968130784" sldId="264"/>
            <ac:spMk id="2" creationId="{00000000-0000-0000-0000-000000000000}"/>
          </ac:spMkLst>
        </pc:spChg>
        <pc:spChg chg="mod">
          <ac:chgData name="Peterson, Paul, VBABALT\ACAD" userId="51d68bab-254c-48af-9179-ee4da02f2d08" providerId="ADAL" clId="{81F93BA8-A109-462E-8CD8-C055D5A60DDE}" dt="2020-07-12T19:56:40.668" v="3657" actId="20577"/>
          <ac:spMkLst>
            <pc:docMk/>
            <pc:sldMk cId="2968130784" sldId="264"/>
            <ac:spMk id="3" creationId="{00000000-0000-0000-0000-000000000000}"/>
          </ac:spMkLst>
        </pc:spChg>
        <pc:spChg chg="del mod">
          <ac:chgData name="Peterson, Paul, VBABALT\ACAD" userId="51d68bab-254c-48af-9179-ee4da02f2d08" providerId="ADAL" clId="{81F93BA8-A109-462E-8CD8-C055D5A60DDE}" dt="2020-06-30T13:53:42.439" v="1429"/>
          <ac:spMkLst>
            <pc:docMk/>
            <pc:sldMk cId="2968130784" sldId="264"/>
            <ac:spMk id="4" creationId="{29C5C463-A3F6-4136-BA66-87258EB35A4B}"/>
          </ac:spMkLst>
        </pc:spChg>
      </pc:sldChg>
      <pc:sldChg chg="modSp ord delCm modNotesTx">
        <pc:chgData name="Peterson, Paul, VBABALT\ACAD" userId="51d68bab-254c-48af-9179-ee4da02f2d08" providerId="ADAL" clId="{81F93BA8-A109-462E-8CD8-C055D5A60DDE}" dt="2020-07-12T19:12:41.066" v="3373" actId="1592"/>
        <pc:sldMkLst>
          <pc:docMk/>
          <pc:sldMk cId="1893711853" sldId="265"/>
        </pc:sldMkLst>
        <pc:spChg chg="mod">
          <ac:chgData name="Peterson, Paul, VBABALT\ACAD" userId="51d68bab-254c-48af-9179-ee4da02f2d08" providerId="ADAL" clId="{81F93BA8-A109-462E-8CD8-C055D5A60DDE}" dt="2020-06-30T17:13:59.759" v="1931" actId="20577"/>
          <ac:spMkLst>
            <pc:docMk/>
            <pc:sldMk cId="1893711853" sldId="265"/>
            <ac:spMk id="2" creationId="{00000000-0000-0000-0000-000000000000}"/>
          </ac:spMkLst>
        </pc:spChg>
        <pc:spChg chg="mod">
          <ac:chgData name="Peterson, Paul, VBABALT\ACAD" userId="51d68bab-254c-48af-9179-ee4da02f2d08" providerId="ADAL" clId="{81F93BA8-A109-462E-8CD8-C055D5A60DDE}" dt="2020-07-12T18:42:36.387" v="3311" actId="20577"/>
          <ac:spMkLst>
            <pc:docMk/>
            <pc:sldMk cId="1893711853" sldId="265"/>
            <ac:spMk id="3" creationId="{00000000-0000-0000-0000-000000000000}"/>
          </ac:spMkLst>
        </pc:spChg>
      </pc:sldChg>
      <pc:sldChg chg="addSp delSp modSp ord modNotesTx">
        <pc:chgData name="Peterson, Paul, VBABALT\ACAD" userId="51d68bab-254c-48af-9179-ee4da02f2d08" providerId="ADAL" clId="{81F93BA8-A109-462E-8CD8-C055D5A60DDE}" dt="2020-07-24T23:21:04.362" v="3727" actId="20577"/>
        <pc:sldMkLst>
          <pc:docMk/>
          <pc:sldMk cId="721239884" sldId="266"/>
        </pc:sldMkLst>
        <pc:spChg chg="mod">
          <ac:chgData name="Peterson, Paul, VBABALT\ACAD" userId="51d68bab-254c-48af-9179-ee4da02f2d08" providerId="ADAL" clId="{81F93BA8-A109-462E-8CD8-C055D5A60DDE}" dt="2020-07-12T19:44:37.571" v="3575" actId="20577"/>
          <ac:spMkLst>
            <pc:docMk/>
            <pc:sldMk cId="721239884" sldId="266"/>
            <ac:spMk id="2" creationId="{00000000-0000-0000-0000-000000000000}"/>
          </ac:spMkLst>
        </pc:spChg>
        <pc:spChg chg="del mod">
          <ac:chgData name="Peterson, Paul, VBABALT\ACAD" userId="51d68bab-254c-48af-9179-ee4da02f2d08" providerId="ADAL" clId="{81F93BA8-A109-462E-8CD8-C055D5A60DDE}" dt="2020-06-30T17:03:24.991" v="1608"/>
          <ac:spMkLst>
            <pc:docMk/>
            <pc:sldMk cId="721239884" sldId="266"/>
            <ac:spMk id="3" creationId="{26AEAD19-FDF3-4B5E-B214-EB35A52BE6E0}"/>
          </ac:spMkLst>
        </pc:spChg>
        <pc:spChg chg="add mod">
          <ac:chgData name="Peterson, Paul, VBABALT\ACAD" userId="51d68bab-254c-48af-9179-ee4da02f2d08" providerId="ADAL" clId="{81F93BA8-A109-462E-8CD8-C055D5A60DDE}" dt="2020-07-24T23:21:04.362" v="3727" actId="20577"/>
          <ac:spMkLst>
            <pc:docMk/>
            <pc:sldMk cId="721239884" sldId="266"/>
            <ac:spMk id="5" creationId="{76DD5AA1-D1F7-4844-9F3D-CD15DD3B4F0E}"/>
          </ac:spMkLst>
        </pc:spChg>
        <pc:picChg chg="del">
          <ac:chgData name="Peterson, Paul, VBABALT\ACAD" userId="51d68bab-254c-48af-9179-ee4da02f2d08" providerId="ADAL" clId="{81F93BA8-A109-462E-8CD8-C055D5A60DDE}" dt="2020-06-30T17:03:08.877" v="1604" actId="478"/>
          <ac:picMkLst>
            <pc:docMk/>
            <pc:sldMk cId="721239884" sldId="266"/>
            <ac:picMk id="2050" creationId="{00000000-0000-0000-0000-000000000000}"/>
          </ac:picMkLst>
        </pc:picChg>
      </pc:sldChg>
      <pc:sldChg chg="modSp ord">
        <pc:chgData name="Peterson, Paul, VBABALT\ACAD" userId="51d68bab-254c-48af-9179-ee4da02f2d08" providerId="ADAL" clId="{81F93BA8-A109-462E-8CD8-C055D5A60DDE}" dt="2020-06-30T18:25:31.207" v="2989" actId="20577"/>
        <pc:sldMkLst>
          <pc:docMk/>
          <pc:sldMk cId="1983389960" sldId="270"/>
        </pc:sldMkLst>
        <pc:spChg chg="mod">
          <ac:chgData name="Peterson, Paul, VBABALT\ACAD" userId="51d68bab-254c-48af-9179-ee4da02f2d08" providerId="ADAL" clId="{81F93BA8-A109-462E-8CD8-C055D5A60DDE}" dt="2020-06-30T18:25:31.207" v="2989" actId="20577"/>
          <ac:spMkLst>
            <pc:docMk/>
            <pc:sldMk cId="1983389960" sldId="270"/>
            <ac:spMk id="3" creationId="{00000000-0000-0000-0000-000000000000}"/>
          </ac:spMkLst>
        </pc:spChg>
      </pc:sldChg>
      <pc:sldChg chg="modSp">
        <pc:chgData name="Peterson, Paul, VBABALT\ACAD" userId="51d68bab-254c-48af-9179-ee4da02f2d08" providerId="ADAL" clId="{81F93BA8-A109-462E-8CD8-C055D5A60DDE}" dt="2020-06-30T20:30:03.940" v="3044" actId="20577"/>
        <pc:sldMkLst>
          <pc:docMk/>
          <pc:sldMk cId="546515774" sldId="271"/>
        </pc:sldMkLst>
        <pc:spChg chg="mod">
          <ac:chgData name="Peterson, Paul, VBABALT\ACAD" userId="51d68bab-254c-48af-9179-ee4da02f2d08" providerId="ADAL" clId="{81F93BA8-A109-462E-8CD8-C055D5A60DDE}" dt="2020-06-30T20:30:03.940" v="3044" actId="20577"/>
          <ac:spMkLst>
            <pc:docMk/>
            <pc:sldMk cId="546515774" sldId="271"/>
            <ac:spMk id="2" creationId="{826C5E60-D58C-4199-9F80-A92178FA4B7D}"/>
          </ac:spMkLst>
        </pc:spChg>
      </pc:sldChg>
      <pc:sldChg chg="modSp modNotesTx">
        <pc:chgData name="Peterson, Paul, VBABALT\ACAD" userId="51d68bab-254c-48af-9179-ee4da02f2d08" providerId="ADAL" clId="{81F93BA8-A109-462E-8CD8-C055D5A60DDE}" dt="2020-06-30T19:29:45.195" v="3003" actId="20577"/>
        <pc:sldMkLst>
          <pc:docMk/>
          <pc:sldMk cId="2770908729" sldId="272"/>
        </pc:sldMkLst>
        <pc:spChg chg="mod">
          <ac:chgData name="Peterson, Paul, VBABALT\ACAD" userId="51d68bab-254c-48af-9179-ee4da02f2d08" providerId="ADAL" clId="{81F93BA8-A109-462E-8CD8-C055D5A60DDE}" dt="2020-06-30T19:29:45.195" v="3003" actId="20577"/>
          <ac:spMkLst>
            <pc:docMk/>
            <pc:sldMk cId="2770908729" sldId="272"/>
            <ac:spMk id="3" creationId="{00000000-0000-0000-0000-000000000000}"/>
          </ac:spMkLst>
        </pc:spChg>
        <pc:spChg chg="mod">
          <ac:chgData name="Peterson, Paul, VBABALT\ACAD" userId="51d68bab-254c-48af-9179-ee4da02f2d08" providerId="ADAL" clId="{81F93BA8-A109-462E-8CD8-C055D5A60DDE}" dt="2020-06-30T18:17:37.905" v="2637"/>
          <ac:spMkLst>
            <pc:docMk/>
            <pc:sldMk cId="2770908729" sldId="272"/>
            <ac:spMk id="5" creationId="{BD11D739-F34E-4060-857D-DC1E51C681D3}"/>
          </ac:spMkLst>
        </pc:spChg>
      </pc:sldChg>
      <pc:sldChg chg="modSp delCm modNotesTx">
        <pc:chgData name="Peterson, Paul, VBABALT\ACAD" userId="51d68bab-254c-48af-9179-ee4da02f2d08" providerId="ADAL" clId="{81F93BA8-A109-462E-8CD8-C055D5A60DDE}" dt="2020-07-12T19:56:48.427" v="3658" actId="20577"/>
        <pc:sldMkLst>
          <pc:docMk/>
          <pc:sldMk cId="777419055" sldId="273"/>
        </pc:sldMkLst>
        <pc:spChg chg="mod">
          <ac:chgData name="Peterson, Paul, VBABALT\ACAD" userId="51d68bab-254c-48af-9179-ee4da02f2d08" providerId="ADAL" clId="{81F93BA8-A109-462E-8CD8-C055D5A60DDE}" dt="2020-06-30T13:49:04.599" v="1361" actId="20577"/>
          <ac:spMkLst>
            <pc:docMk/>
            <pc:sldMk cId="777419055" sldId="273"/>
            <ac:spMk id="2" creationId="{00000000-0000-0000-0000-000000000000}"/>
          </ac:spMkLst>
        </pc:spChg>
        <pc:spChg chg="mod">
          <ac:chgData name="Peterson, Paul, VBABALT\ACAD" userId="51d68bab-254c-48af-9179-ee4da02f2d08" providerId="ADAL" clId="{81F93BA8-A109-462E-8CD8-C055D5A60DDE}" dt="2020-06-29T19:45:15.710" v="481" actId="20577"/>
          <ac:spMkLst>
            <pc:docMk/>
            <pc:sldMk cId="777419055" sldId="273"/>
            <ac:spMk id="3" creationId="{00000000-0000-0000-0000-000000000000}"/>
          </ac:spMkLst>
        </pc:spChg>
        <pc:spChg chg="mod">
          <ac:chgData name="Peterson, Paul, VBABALT\ACAD" userId="51d68bab-254c-48af-9179-ee4da02f2d08" providerId="ADAL" clId="{81F93BA8-A109-462E-8CD8-C055D5A60DDE}" dt="2020-07-12T19:56:48.427" v="3658" actId="20577"/>
          <ac:spMkLst>
            <pc:docMk/>
            <pc:sldMk cId="777419055" sldId="273"/>
            <ac:spMk id="4" creationId="{E6C6B205-2A61-4621-A8E6-FD2EA01DACF9}"/>
          </ac:spMkLst>
        </pc:spChg>
      </pc:sldChg>
      <pc:sldChg chg="del modNotesTx">
        <pc:chgData name="Peterson, Paul, VBABALT\ACAD" userId="51d68bab-254c-48af-9179-ee4da02f2d08" providerId="ADAL" clId="{81F93BA8-A109-462E-8CD8-C055D5A60DDE}" dt="2020-06-30T13:47:45.918" v="1336" actId="2696"/>
        <pc:sldMkLst>
          <pc:docMk/>
          <pc:sldMk cId="700057513" sldId="274"/>
        </pc:sldMkLst>
      </pc:sldChg>
      <pc:sldChg chg="modSp delCm modNotesTx">
        <pc:chgData name="Peterson, Paul, VBABALT\ACAD" userId="51d68bab-254c-48af-9179-ee4da02f2d08" providerId="ADAL" clId="{81F93BA8-A109-462E-8CD8-C055D5A60DDE}" dt="2020-07-12T19:02:56.449" v="3371" actId="1592"/>
        <pc:sldMkLst>
          <pc:docMk/>
          <pc:sldMk cId="756444324" sldId="275"/>
        </pc:sldMkLst>
        <pc:spChg chg="mod">
          <ac:chgData name="Peterson, Paul, VBABALT\ACAD" userId="51d68bab-254c-48af-9179-ee4da02f2d08" providerId="ADAL" clId="{81F93BA8-A109-462E-8CD8-C055D5A60DDE}" dt="2020-06-30T17:36:26.236" v="2321" actId="20577"/>
          <ac:spMkLst>
            <pc:docMk/>
            <pc:sldMk cId="756444324" sldId="275"/>
            <ac:spMk id="2" creationId="{00000000-0000-0000-0000-000000000000}"/>
          </ac:spMkLst>
        </pc:spChg>
        <pc:spChg chg="mod">
          <ac:chgData name="Peterson, Paul, VBABALT\ACAD" userId="51d68bab-254c-48af-9179-ee4da02f2d08" providerId="ADAL" clId="{81F93BA8-A109-462E-8CD8-C055D5A60DDE}" dt="2020-06-30T20:08:44.560" v="3043" actId="113"/>
          <ac:spMkLst>
            <pc:docMk/>
            <pc:sldMk cId="756444324" sldId="275"/>
            <ac:spMk id="3" creationId="{00000000-0000-0000-0000-000000000000}"/>
          </ac:spMkLst>
        </pc:spChg>
      </pc:sldChg>
      <pc:sldChg chg="modSp modNotesTx">
        <pc:chgData name="Peterson, Paul, VBABALT\ACAD" userId="51d68bab-254c-48af-9179-ee4da02f2d08" providerId="ADAL" clId="{81F93BA8-A109-462E-8CD8-C055D5A60DDE}" dt="2020-06-30T18:56:09.221" v="3001" actId="1076"/>
        <pc:sldMkLst>
          <pc:docMk/>
          <pc:sldMk cId="2601148431" sldId="276"/>
        </pc:sldMkLst>
        <pc:spChg chg="mod">
          <ac:chgData name="Peterson, Paul, VBABALT\ACAD" userId="51d68bab-254c-48af-9179-ee4da02f2d08" providerId="ADAL" clId="{81F93BA8-A109-462E-8CD8-C055D5A60DDE}" dt="2020-06-30T18:56:09.221" v="3001" actId="1076"/>
          <ac:spMkLst>
            <pc:docMk/>
            <pc:sldMk cId="2601148431" sldId="276"/>
            <ac:spMk id="2" creationId="{00000000-0000-0000-0000-000000000000}"/>
          </ac:spMkLst>
        </pc:spChg>
        <pc:spChg chg="mod">
          <ac:chgData name="Peterson, Paul, VBABALT\ACAD" userId="51d68bab-254c-48af-9179-ee4da02f2d08" providerId="ADAL" clId="{81F93BA8-A109-462E-8CD8-C055D5A60DDE}" dt="2020-06-30T17:15:10.588" v="2017" actId="14100"/>
          <ac:spMkLst>
            <pc:docMk/>
            <pc:sldMk cId="2601148431" sldId="276"/>
            <ac:spMk id="3" creationId="{00000000-0000-0000-0000-000000000000}"/>
          </ac:spMkLst>
        </pc:spChg>
      </pc:sldChg>
      <pc:sldChg chg="modSp del">
        <pc:chgData name="Peterson, Paul, VBABALT\ACAD" userId="51d68bab-254c-48af-9179-ee4da02f2d08" providerId="ADAL" clId="{81F93BA8-A109-462E-8CD8-C055D5A60DDE}" dt="2020-06-30T17:49:36.403" v="2463" actId="2696"/>
        <pc:sldMkLst>
          <pc:docMk/>
          <pc:sldMk cId="2222979850" sldId="277"/>
        </pc:sldMkLst>
        <pc:spChg chg="mod">
          <ac:chgData name="Peterson, Paul, VBABALT\ACAD" userId="51d68bab-254c-48af-9179-ee4da02f2d08" providerId="ADAL" clId="{81F93BA8-A109-462E-8CD8-C055D5A60DDE}" dt="2020-06-30T17:16:01.818" v="2024" actId="14100"/>
          <ac:spMkLst>
            <pc:docMk/>
            <pc:sldMk cId="2222979850" sldId="277"/>
            <ac:spMk id="3" creationId="{00000000-0000-0000-0000-000000000000}"/>
          </ac:spMkLst>
        </pc:spChg>
      </pc:sldChg>
      <pc:sldChg chg="add del">
        <pc:chgData name="Peterson, Paul, VBABALT\ACAD" userId="51d68bab-254c-48af-9179-ee4da02f2d08" providerId="ADAL" clId="{81F93BA8-A109-462E-8CD8-C055D5A60DDE}" dt="2020-06-29T19:48:23.643" v="566"/>
        <pc:sldMkLst>
          <pc:docMk/>
          <pc:sldMk cId="1172195215" sldId="278"/>
        </pc:sldMkLst>
      </pc:sldChg>
      <pc:sldChg chg="modSp add">
        <pc:chgData name="Peterson, Paul, VBABALT\ACAD" userId="51d68bab-254c-48af-9179-ee4da02f2d08" providerId="ADAL" clId="{81F93BA8-A109-462E-8CD8-C055D5A60DDE}" dt="2020-07-01T00:04:32.152" v="3063" actId="20577"/>
        <pc:sldMkLst>
          <pc:docMk/>
          <pc:sldMk cId="1695493527" sldId="278"/>
        </pc:sldMkLst>
        <pc:spChg chg="mod">
          <ac:chgData name="Peterson, Paul, VBABALT\ACAD" userId="51d68bab-254c-48af-9179-ee4da02f2d08" providerId="ADAL" clId="{81F93BA8-A109-462E-8CD8-C055D5A60DDE}" dt="2020-07-01T00:04:32.152" v="3063" actId="20577"/>
          <ac:spMkLst>
            <pc:docMk/>
            <pc:sldMk cId="1695493527" sldId="278"/>
            <ac:spMk id="3" creationId="{00000000-0000-0000-0000-000000000000}"/>
          </ac:spMkLst>
        </pc:spChg>
      </pc:sldChg>
      <pc:sldChg chg="modSp add ord delCm modNotesTx">
        <pc:chgData name="Peterson, Paul, VBABALT\ACAD" userId="51d68bab-254c-48af-9179-ee4da02f2d08" providerId="ADAL" clId="{81F93BA8-A109-462E-8CD8-C055D5A60DDE}" dt="2020-07-12T19:01:38.089" v="3369" actId="1592"/>
        <pc:sldMkLst>
          <pc:docMk/>
          <pc:sldMk cId="3929598839" sldId="279"/>
        </pc:sldMkLst>
        <pc:spChg chg="mod">
          <ac:chgData name="Peterson, Paul, VBABALT\ACAD" userId="51d68bab-254c-48af-9179-ee4da02f2d08" providerId="ADAL" clId="{81F93BA8-A109-462E-8CD8-C055D5A60DDE}" dt="2020-06-30T13:47:02.299" v="1335" actId="20577"/>
          <ac:spMkLst>
            <pc:docMk/>
            <pc:sldMk cId="3929598839" sldId="279"/>
            <ac:spMk id="2" creationId="{00000000-0000-0000-0000-000000000000}"/>
          </ac:spMkLst>
        </pc:spChg>
        <pc:spChg chg="mod">
          <ac:chgData name="Peterson, Paul, VBABALT\ACAD" userId="51d68bab-254c-48af-9179-ee4da02f2d08" providerId="ADAL" clId="{81F93BA8-A109-462E-8CD8-C055D5A60DDE}" dt="2020-06-30T17:28:53.225" v="2179" actId="20577"/>
          <ac:spMkLst>
            <pc:docMk/>
            <pc:sldMk cId="3929598839" sldId="279"/>
            <ac:spMk id="3" creationId="{00000000-0000-0000-0000-000000000000}"/>
          </ac:spMkLst>
        </pc:spChg>
      </pc:sldChg>
      <pc:sldChg chg="delSp modSp add del ord">
        <pc:chgData name="Peterson, Paul, VBABALT\ACAD" userId="51d68bab-254c-48af-9179-ee4da02f2d08" providerId="ADAL" clId="{81F93BA8-A109-462E-8CD8-C055D5A60DDE}" dt="2020-06-30T17:47:16.654" v="2459" actId="2696"/>
        <pc:sldMkLst>
          <pc:docMk/>
          <pc:sldMk cId="1929139484" sldId="280"/>
        </pc:sldMkLst>
        <pc:spChg chg="mod">
          <ac:chgData name="Peterson, Paul, VBABALT\ACAD" userId="51d68bab-254c-48af-9179-ee4da02f2d08" providerId="ADAL" clId="{81F93BA8-A109-462E-8CD8-C055D5A60DDE}" dt="2020-06-30T17:04:35.606" v="1639" actId="20577"/>
          <ac:spMkLst>
            <pc:docMk/>
            <pc:sldMk cId="1929139484" sldId="280"/>
            <ac:spMk id="2" creationId="{00000000-0000-0000-0000-000000000000}"/>
          </ac:spMkLst>
        </pc:spChg>
        <pc:spChg chg="del mod">
          <ac:chgData name="Peterson, Paul, VBABALT\ACAD" userId="51d68bab-254c-48af-9179-ee4da02f2d08" providerId="ADAL" clId="{81F93BA8-A109-462E-8CD8-C055D5A60DDE}" dt="2020-06-30T17:01:58.884" v="1597"/>
          <ac:spMkLst>
            <pc:docMk/>
            <pc:sldMk cId="1929139484" sldId="280"/>
            <ac:spMk id="3" creationId="{26AEAD19-FDF3-4B5E-B214-EB35A52BE6E0}"/>
          </ac:spMkLst>
        </pc:spChg>
        <pc:picChg chg="mod">
          <ac:chgData name="Peterson, Paul, VBABALT\ACAD" userId="51d68bab-254c-48af-9179-ee4da02f2d08" providerId="ADAL" clId="{81F93BA8-A109-462E-8CD8-C055D5A60DDE}" dt="2020-06-30T17:40:05.848" v="2365" actId="14100"/>
          <ac:picMkLst>
            <pc:docMk/>
            <pc:sldMk cId="1929139484" sldId="280"/>
            <ac:picMk id="2050" creationId="{00000000-0000-0000-0000-000000000000}"/>
          </ac:picMkLst>
        </pc:picChg>
      </pc:sldChg>
      <pc:sldChg chg="modSp add delCm modNotesTx">
        <pc:chgData name="Peterson, Paul, VBABALT\ACAD" userId="51d68bab-254c-48af-9179-ee4da02f2d08" providerId="ADAL" clId="{81F93BA8-A109-462E-8CD8-C055D5A60DDE}" dt="2020-07-12T19:12:45.313" v="3374" actId="1592"/>
        <pc:sldMkLst>
          <pc:docMk/>
          <pc:sldMk cId="1283491651" sldId="281"/>
        </pc:sldMkLst>
        <pc:spChg chg="mod">
          <ac:chgData name="Peterson, Paul, VBABALT\ACAD" userId="51d68bab-254c-48af-9179-ee4da02f2d08" providerId="ADAL" clId="{81F93BA8-A109-462E-8CD8-C055D5A60DDE}" dt="2020-06-30T17:31:28.355" v="2199" actId="20577"/>
          <ac:spMkLst>
            <pc:docMk/>
            <pc:sldMk cId="1283491651" sldId="281"/>
            <ac:spMk id="2" creationId="{00000000-0000-0000-0000-000000000000}"/>
          </ac:spMkLst>
        </pc:spChg>
        <pc:spChg chg="mod">
          <ac:chgData name="Peterson, Paul, VBABALT\ACAD" userId="51d68bab-254c-48af-9179-ee4da02f2d08" providerId="ADAL" clId="{81F93BA8-A109-462E-8CD8-C055D5A60DDE}" dt="2020-07-12T18:42:53.188" v="3312" actId="20577"/>
          <ac:spMkLst>
            <pc:docMk/>
            <pc:sldMk cId="1283491651" sldId="281"/>
            <ac:spMk id="3" creationId="{00000000-0000-0000-0000-000000000000}"/>
          </ac:spMkLst>
        </pc:spChg>
      </pc:sldChg>
      <pc:sldChg chg="modSp add modNotesTx">
        <pc:chgData name="Peterson, Paul, VBABALT\ACAD" userId="51d68bab-254c-48af-9179-ee4da02f2d08" providerId="ADAL" clId="{81F93BA8-A109-462E-8CD8-C055D5A60DDE}" dt="2020-06-30T17:33:59.861" v="2245" actId="5793"/>
        <pc:sldMkLst>
          <pc:docMk/>
          <pc:sldMk cId="2938624148" sldId="282"/>
        </pc:sldMkLst>
        <pc:spChg chg="mod">
          <ac:chgData name="Peterson, Paul, VBABALT\ACAD" userId="51d68bab-254c-48af-9179-ee4da02f2d08" providerId="ADAL" clId="{81F93BA8-A109-462E-8CD8-C055D5A60DDE}" dt="2020-06-30T17:33:04.211" v="2232" actId="20577"/>
          <ac:spMkLst>
            <pc:docMk/>
            <pc:sldMk cId="2938624148" sldId="282"/>
            <ac:spMk id="2" creationId="{00000000-0000-0000-0000-000000000000}"/>
          </ac:spMkLst>
        </pc:spChg>
        <pc:spChg chg="mod">
          <ac:chgData name="Peterson, Paul, VBABALT\ACAD" userId="51d68bab-254c-48af-9179-ee4da02f2d08" providerId="ADAL" clId="{81F93BA8-A109-462E-8CD8-C055D5A60DDE}" dt="2020-06-30T17:33:59.861" v="2245" actId="5793"/>
          <ac:spMkLst>
            <pc:docMk/>
            <pc:sldMk cId="2938624148" sldId="282"/>
            <ac:spMk id="3" creationId="{00000000-0000-0000-0000-000000000000}"/>
          </ac:spMkLst>
        </pc:spChg>
      </pc:sldChg>
      <pc:sldChg chg="addSp delSp modSp add addCm delCm">
        <pc:chgData name="Peterson, Paul, VBABALT\ACAD" userId="51d68bab-254c-48af-9179-ee4da02f2d08" providerId="ADAL" clId="{81F93BA8-A109-462E-8CD8-C055D5A60DDE}" dt="2020-07-12T19:45:50.222" v="3579" actId="1592"/>
        <pc:sldMkLst>
          <pc:docMk/>
          <pc:sldMk cId="1436687317" sldId="283"/>
        </pc:sldMkLst>
        <pc:spChg chg="mod">
          <ac:chgData name="Peterson, Paul, VBABALT\ACAD" userId="51d68bab-254c-48af-9179-ee4da02f2d08" providerId="ADAL" clId="{81F93BA8-A109-462E-8CD8-C055D5A60DDE}" dt="2020-07-12T19:44:30.163" v="3571" actId="20577"/>
          <ac:spMkLst>
            <pc:docMk/>
            <pc:sldMk cId="1436687317" sldId="283"/>
            <ac:spMk id="2" creationId="{00000000-0000-0000-0000-000000000000}"/>
          </ac:spMkLst>
        </pc:spChg>
        <pc:spChg chg="add del mod">
          <ac:chgData name="Peterson, Paul, VBABALT\ACAD" userId="51d68bab-254c-48af-9179-ee4da02f2d08" providerId="ADAL" clId="{81F93BA8-A109-462E-8CD8-C055D5A60DDE}" dt="2020-06-30T17:45:15.462" v="2451"/>
          <ac:spMkLst>
            <pc:docMk/>
            <pc:sldMk cId="1436687317" sldId="283"/>
            <ac:spMk id="3" creationId="{C9EC9ABF-DD7E-47BB-9D2F-4278DDB55827}"/>
          </ac:spMkLst>
        </pc:spChg>
        <pc:picChg chg="add mod">
          <ac:chgData name="Peterson, Paul, VBABALT\ACAD" userId="51d68bab-254c-48af-9179-ee4da02f2d08" providerId="ADAL" clId="{81F93BA8-A109-462E-8CD8-C055D5A60DDE}" dt="2020-06-30T17:47:46.352" v="2461" actId="1076"/>
          <ac:picMkLst>
            <pc:docMk/>
            <pc:sldMk cId="1436687317" sldId="283"/>
            <ac:picMk id="5" creationId="{4CBD890C-6364-4155-BB63-659C86F297C7}"/>
          </ac:picMkLst>
        </pc:picChg>
        <pc:picChg chg="del">
          <ac:chgData name="Peterson, Paul, VBABALT\ACAD" userId="51d68bab-254c-48af-9179-ee4da02f2d08" providerId="ADAL" clId="{81F93BA8-A109-462E-8CD8-C055D5A60DDE}" dt="2020-06-30T17:44:00.170" v="2450" actId="478"/>
          <ac:picMkLst>
            <pc:docMk/>
            <pc:sldMk cId="1436687317" sldId="283"/>
            <ac:picMk id="2050" creationId="{00000000-0000-0000-0000-000000000000}"/>
          </ac:picMkLst>
        </pc:picChg>
      </pc:sldChg>
      <pc:sldChg chg="addSp delSp modSp add del">
        <pc:chgData name="Peterson, Paul, VBABALT\ACAD" userId="51d68bab-254c-48af-9179-ee4da02f2d08" providerId="ADAL" clId="{81F93BA8-A109-462E-8CD8-C055D5A60DDE}" dt="2020-06-30T17:39:58.867" v="2364" actId="2696"/>
        <pc:sldMkLst>
          <pc:docMk/>
          <pc:sldMk cId="3513142632" sldId="283"/>
        </pc:sldMkLst>
        <pc:spChg chg="add mod">
          <ac:chgData name="Peterson, Paul, VBABALT\ACAD" userId="51d68bab-254c-48af-9179-ee4da02f2d08" providerId="ADAL" clId="{81F93BA8-A109-462E-8CD8-C055D5A60DDE}" dt="2020-06-30T17:39:41.479" v="2363" actId="478"/>
          <ac:spMkLst>
            <pc:docMk/>
            <pc:sldMk cId="3513142632" sldId="283"/>
            <ac:spMk id="3" creationId="{34991B39-0403-4D7F-BD78-72517DFC0C1F}"/>
          </ac:spMkLst>
        </pc:spChg>
        <pc:picChg chg="del">
          <ac:chgData name="Peterson, Paul, VBABALT\ACAD" userId="51d68bab-254c-48af-9179-ee4da02f2d08" providerId="ADAL" clId="{81F93BA8-A109-462E-8CD8-C055D5A60DDE}" dt="2020-06-30T17:39:41.479" v="2363" actId="478"/>
          <ac:picMkLst>
            <pc:docMk/>
            <pc:sldMk cId="3513142632" sldId="283"/>
            <ac:picMk id="2050" creationId="{00000000-0000-0000-0000-000000000000}"/>
          </ac:picMkLst>
        </pc:picChg>
      </pc:sldChg>
      <pc:sldChg chg="modSp add ord delCm modNotesTx">
        <pc:chgData name="Peterson, Paul, VBABALT\ACAD" userId="51d68bab-254c-48af-9179-ee4da02f2d08" providerId="ADAL" clId="{81F93BA8-A109-462E-8CD8-C055D5A60DDE}" dt="2020-07-12T20:21:41.695" v="3726" actId="20577"/>
        <pc:sldMkLst>
          <pc:docMk/>
          <pc:sldMk cId="2069824426" sldId="284"/>
        </pc:sldMkLst>
        <pc:spChg chg="mod">
          <ac:chgData name="Peterson, Paul, VBABALT\ACAD" userId="51d68bab-254c-48af-9179-ee4da02f2d08" providerId="ADAL" clId="{81F93BA8-A109-462E-8CD8-C055D5A60DDE}" dt="2020-07-12T20:21:41.695" v="3726" actId="20577"/>
          <ac:spMkLst>
            <pc:docMk/>
            <pc:sldMk cId="2069824426" sldId="284"/>
            <ac:spMk id="3" creationId="{00000000-0000-0000-0000-000000000000}"/>
          </ac:spMkLst>
        </pc:spChg>
        <pc:spChg chg="mod">
          <ac:chgData name="Peterson, Paul, VBABALT\ACAD" userId="51d68bab-254c-48af-9179-ee4da02f2d08" providerId="ADAL" clId="{81F93BA8-A109-462E-8CD8-C055D5A60DDE}" dt="2020-07-12T18:49:09.622" v="3324" actId="20577"/>
          <ac:spMkLst>
            <pc:docMk/>
            <pc:sldMk cId="2069824426" sldId="284"/>
            <ac:spMk id="5" creationId="{BD11D739-F34E-4060-857D-DC1E51C681D3}"/>
          </ac:spMkLst>
        </pc:spChg>
      </pc:sldChg>
      <pc:sldChg chg="add del">
        <pc:chgData name="Peterson, Paul, VBABALT\ACAD" userId="51d68bab-254c-48af-9179-ee4da02f2d08" providerId="ADAL" clId="{81F93BA8-A109-462E-8CD8-C055D5A60DDE}" dt="2020-06-30T17:53:36.603" v="2481"/>
        <pc:sldMkLst>
          <pc:docMk/>
          <pc:sldMk cId="2933465134" sldId="284"/>
        </pc:sldMkLst>
      </pc:sldChg>
    </pc:docChg>
  </pc:docChgLst>
  <pc:docChgLst>
    <pc:chgData clId="Web-{9F3834EC-6C0A-DBFB-564B-9CC166CB6EF2}"/>
    <pc:docChg chg="">
      <pc:chgData name="" userId="" providerId="" clId="Web-{9F3834EC-6C0A-DBFB-564B-9CC166CB6EF2}" dt="2020-07-07T17:39:15.038" v="7"/>
      <pc:docMkLst>
        <pc:docMk/>
      </pc:docMkLst>
      <pc:sldChg chg="addCm">
        <pc:chgData name="" userId="" providerId="" clId="Web-{9F3834EC-6C0A-DBFB-564B-9CC166CB6EF2}" dt="2020-07-07T17:02:12.589" v="0"/>
        <pc:sldMkLst>
          <pc:docMk/>
          <pc:sldMk cId="2801708138" sldId="259"/>
        </pc:sldMkLst>
      </pc:sldChg>
      <pc:sldChg chg="addCm">
        <pc:chgData name="" userId="" providerId="" clId="Web-{9F3834EC-6C0A-DBFB-564B-9CC166CB6EF2}" dt="2020-07-07T17:13:01.577" v="2"/>
        <pc:sldMkLst>
          <pc:docMk/>
          <pc:sldMk cId="1893711853" sldId="265"/>
        </pc:sldMkLst>
      </pc:sldChg>
      <pc:sldChg chg="addCm">
        <pc:chgData name="" userId="" providerId="" clId="Web-{9F3834EC-6C0A-DBFB-564B-9CC166CB6EF2}" dt="2020-07-07T17:39:15.038" v="7"/>
        <pc:sldMkLst>
          <pc:docMk/>
          <pc:sldMk cId="777419055" sldId="273"/>
        </pc:sldMkLst>
      </pc:sldChg>
      <pc:sldChg chg="addCm">
        <pc:chgData name="" userId="" providerId="" clId="Web-{9F3834EC-6C0A-DBFB-564B-9CC166CB6EF2}" dt="2020-07-07T17:20:35.767" v="4"/>
        <pc:sldMkLst>
          <pc:docMk/>
          <pc:sldMk cId="756444324" sldId="275"/>
        </pc:sldMkLst>
      </pc:sldChg>
      <pc:sldChg chg="addCm modCm">
        <pc:chgData name="" userId="" providerId="" clId="Web-{9F3834EC-6C0A-DBFB-564B-9CC166CB6EF2}" dt="2020-07-07T17:16:09.031" v="3"/>
        <pc:sldMkLst>
          <pc:docMk/>
          <pc:sldMk cId="3929598839" sldId="279"/>
        </pc:sldMkLst>
      </pc:sldChg>
      <pc:sldChg chg="addCm">
        <pc:chgData name="" userId="" providerId="" clId="Web-{9F3834EC-6C0A-DBFB-564B-9CC166CB6EF2}" dt="2020-07-07T17:27:10.425" v="6"/>
        <pc:sldMkLst>
          <pc:docMk/>
          <pc:sldMk cId="1436687317" sldId="283"/>
        </pc:sldMkLst>
      </pc:sldChg>
      <pc:sldChg chg="addCm">
        <pc:chgData name="" userId="" providerId="" clId="Web-{9F3834EC-6C0A-DBFB-564B-9CC166CB6EF2}" dt="2020-07-07T17:22:47.252" v="5"/>
        <pc:sldMkLst>
          <pc:docMk/>
          <pc:sldMk cId="2069824426" sldId="284"/>
        </pc:sldMkLst>
      </pc:sldChg>
    </pc:docChg>
  </pc:docChgLst>
  <pc:docChgLst>
    <pc:chgData clId="Web-{9FC43DFF-DD9A-41F7-8B63-FBBBB17ECE76}"/>
    <pc:docChg chg="">
      <pc:chgData name="" userId="" providerId="" clId="Web-{9FC43DFF-DD9A-41F7-8B63-FBBBB17ECE76}" dt="2020-07-08T14:42:20.450" v="2"/>
      <pc:docMkLst>
        <pc:docMk/>
      </pc:docMkLst>
      <pc:sldChg chg="addCm">
        <pc:chgData name="" userId="" providerId="" clId="Web-{9FC43DFF-DD9A-41F7-8B63-FBBBB17ECE76}" dt="2020-07-08T14:39:10.684" v="0"/>
        <pc:sldMkLst>
          <pc:docMk/>
          <pc:sldMk cId="1893711853" sldId="265"/>
        </pc:sldMkLst>
      </pc:sldChg>
      <pc:sldChg chg="addCm">
        <pc:chgData name="" userId="" providerId="" clId="Web-{9FC43DFF-DD9A-41F7-8B63-FBBBB17ECE76}" dt="2020-07-08T14:39:22.715" v="1"/>
        <pc:sldMkLst>
          <pc:docMk/>
          <pc:sldMk cId="1283491651" sldId="281"/>
        </pc:sldMkLst>
      </pc:sldChg>
      <pc:sldChg chg="addCm">
        <pc:chgData name="" userId="" providerId="" clId="Web-{9FC43DFF-DD9A-41F7-8B63-FBBBB17ECE76}" dt="2020-07-08T14:42:20.450" v="2"/>
        <pc:sldMkLst>
          <pc:docMk/>
          <pc:sldMk cId="1436687317" sldId="2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C0B39C5C-D2E1-47D5-ABB8-5EC29E84BFA6}" type="datetimeFigureOut">
              <a:rPr lang="en-US" smtClean="0"/>
              <a:t>7/27/2020</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64706ADC-FBC2-445A-A0EA-9F18110E46CF}" type="slidenum">
              <a:rPr lang="en-US" smtClean="0"/>
              <a:t>‹#›</a:t>
            </a:fld>
            <a:endParaRPr lang="en-US"/>
          </a:p>
        </p:txBody>
      </p:sp>
    </p:spTree>
    <p:extLst>
      <p:ext uri="{BB962C8B-B14F-4D97-AF65-F5344CB8AC3E}">
        <p14:creationId xmlns:p14="http://schemas.microsoft.com/office/powerpoint/2010/main" val="670030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3DF05838-7BCA-4652-9007-BD0302928936}" type="datetimeFigureOut">
              <a:rPr lang="en-US" smtClean="0"/>
              <a:t>7/27/2020</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IX.i.2.1.b</a:t>
            </a:r>
          </a:p>
        </p:txBody>
      </p:sp>
      <p:sp>
        <p:nvSpPr>
          <p:cNvPr id="4" name="Slide Number Placeholder 3"/>
          <p:cNvSpPr>
            <a:spLocks noGrp="1"/>
          </p:cNvSpPr>
          <p:nvPr>
            <p:ph type="sldNum" sz="quarter" idx="5"/>
          </p:nvPr>
        </p:nvSpPr>
        <p:spPr/>
        <p:txBody>
          <a:bodyPr/>
          <a:lstStyle/>
          <a:p>
            <a:fld id="{0E7C618C-DDD3-4DC9-ADAB-73264023D4F2}" type="slidenum">
              <a:rPr lang="en-US" smtClean="0"/>
              <a:t>5</a:t>
            </a:fld>
            <a:endParaRPr lang="en-US"/>
          </a:p>
        </p:txBody>
      </p:sp>
    </p:spTree>
    <p:extLst>
      <p:ext uri="{BB962C8B-B14F-4D97-AF65-F5344CB8AC3E}">
        <p14:creationId xmlns:p14="http://schemas.microsoft.com/office/powerpoint/2010/main" val="340012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IX.i.2.2.c</a:t>
            </a:r>
          </a:p>
        </p:txBody>
      </p:sp>
      <p:sp>
        <p:nvSpPr>
          <p:cNvPr id="4" name="Slide Number Placeholder 3"/>
          <p:cNvSpPr>
            <a:spLocks noGrp="1"/>
          </p:cNvSpPr>
          <p:nvPr>
            <p:ph type="sldNum" sz="quarter" idx="5"/>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1746008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IX.i.2.3.a</a:t>
            </a:r>
          </a:p>
        </p:txBody>
      </p:sp>
      <p:sp>
        <p:nvSpPr>
          <p:cNvPr id="4" name="Slide Number Placeholder 3"/>
          <p:cNvSpPr>
            <a:spLocks noGrp="1"/>
          </p:cNvSpPr>
          <p:nvPr>
            <p:ph type="sldNum" sz="quarter" idx="5"/>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2164065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IX.i.2.5.a</a:t>
            </a:r>
          </a:p>
        </p:txBody>
      </p:sp>
      <p:sp>
        <p:nvSpPr>
          <p:cNvPr id="4" name="Slide Number Placeholder 3"/>
          <p:cNvSpPr>
            <a:spLocks noGrp="1"/>
          </p:cNvSpPr>
          <p:nvPr>
            <p:ph type="sldNum" sz="quarter" idx="5"/>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871546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IX.i.2.4.a. Notifying Claimants of Potential Automobile Allowance Eligibility</a:t>
            </a:r>
            <a:endParaRPr lang="en-US" b="0" dirty="0"/>
          </a:p>
        </p:txBody>
      </p:sp>
      <p:sp>
        <p:nvSpPr>
          <p:cNvPr id="4" name="Slide Number Placeholder 3"/>
          <p:cNvSpPr>
            <a:spLocks noGrp="1"/>
          </p:cNvSpPr>
          <p:nvPr>
            <p:ph type="sldNum" sz="quarter" idx="5"/>
          </p:nvPr>
        </p:nvSpPr>
        <p:spPr/>
        <p:txBody>
          <a:bodyPr/>
          <a:lstStyle/>
          <a:p>
            <a:fld id="{0E7C618C-DDD3-4DC9-ADAB-73264023D4F2}" type="slidenum">
              <a:rPr lang="en-US" smtClean="0"/>
              <a:t>17</a:t>
            </a:fld>
            <a:endParaRPr lang="en-US"/>
          </a:p>
        </p:txBody>
      </p:sp>
    </p:spTree>
    <p:extLst>
      <p:ext uri="{BB962C8B-B14F-4D97-AF65-F5344CB8AC3E}">
        <p14:creationId xmlns:p14="http://schemas.microsoft.com/office/powerpoint/2010/main" val="29840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E7C618C-DDD3-4DC9-ADAB-73264023D4F2}" type="slidenum">
              <a:rPr lang="en-US" smtClean="0"/>
              <a:t>18</a:t>
            </a:fld>
            <a:endParaRPr lang="en-US"/>
          </a:p>
        </p:txBody>
      </p:sp>
    </p:spTree>
    <p:extLst>
      <p:ext uri="{BB962C8B-B14F-4D97-AF65-F5344CB8AC3E}">
        <p14:creationId xmlns:p14="http://schemas.microsoft.com/office/powerpoint/2010/main" val="405566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IX.i.2.1.a </a:t>
            </a:r>
          </a:p>
        </p:txBody>
      </p:sp>
      <p:sp>
        <p:nvSpPr>
          <p:cNvPr id="4" name="Slide Number Placeholder 3"/>
          <p:cNvSpPr>
            <a:spLocks noGrp="1"/>
          </p:cNvSpPr>
          <p:nvPr>
            <p:ph type="sldNum" sz="quarter" idx="5"/>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203201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IX.i.2.1.d</a:t>
            </a:r>
          </a:p>
        </p:txBody>
      </p:sp>
      <p:sp>
        <p:nvSpPr>
          <p:cNvPr id="4" name="Slide Number Placeholder 3"/>
          <p:cNvSpPr>
            <a:spLocks noGrp="1"/>
          </p:cNvSpPr>
          <p:nvPr>
            <p:ph type="sldNum" sz="quarter" idx="5"/>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1198286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IX.i.2.1.c</a:t>
            </a:r>
          </a:p>
        </p:txBody>
      </p:sp>
      <p:sp>
        <p:nvSpPr>
          <p:cNvPr id="4" name="Slide Number Placeholder 3"/>
          <p:cNvSpPr>
            <a:spLocks noGrp="1"/>
          </p:cNvSpPr>
          <p:nvPr>
            <p:ph type="sldNum" sz="quarter" idx="5"/>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281155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IX.i.2.1.f</a:t>
            </a:r>
          </a:p>
        </p:txBody>
      </p:sp>
      <p:sp>
        <p:nvSpPr>
          <p:cNvPr id="4" name="Slide Number Placeholder 3"/>
          <p:cNvSpPr>
            <a:spLocks noGrp="1"/>
          </p:cNvSpPr>
          <p:nvPr>
            <p:ph type="sldNum" sz="quarter" idx="5"/>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67000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IX.i.2.1.e</a:t>
            </a:r>
          </a:p>
        </p:txBody>
      </p:sp>
      <p:sp>
        <p:nvSpPr>
          <p:cNvPr id="4" name="Slide Number Placeholder 3"/>
          <p:cNvSpPr>
            <a:spLocks noGrp="1"/>
          </p:cNvSpPr>
          <p:nvPr>
            <p:ph type="sldNum" sz="quarter" idx="5"/>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234940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IX.i.2.2.a;  M21-4, Appendix B</a:t>
            </a:r>
          </a:p>
        </p:txBody>
      </p:sp>
      <p:sp>
        <p:nvSpPr>
          <p:cNvPr id="4" name="Slide Number Placeholder 3"/>
          <p:cNvSpPr>
            <a:spLocks noGrp="1"/>
          </p:cNvSpPr>
          <p:nvPr>
            <p:ph type="sldNum" sz="quarter" idx="5"/>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2602180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IX.i.2.2.b;  M21-4, Appendix B</a:t>
            </a:r>
          </a:p>
        </p:txBody>
      </p:sp>
      <p:sp>
        <p:nvSpPr>
          <p:cNvPr id="4" name="Slide Number Placeholder 3"/>
          <p:cNvSpPr>
            <a:spLocks noGrp="1"/>
          </p:cNvSpPr>
          <p:nvPr>
            <p:ph type="sldNum" sz="quarter" idx="5"/>
          </p:nvPr>
        </p:nvSpPr>
        <p:spPr/>
        <p:txBody>
          <a:bodyPr/>
          <a:lstStyle/>
          <a:p>
            <a:fld id="{0E7C618C-DDD3-4DC9-ADAB-73264023D4F2}" type="slidenum">
              <a:rPr lang="en-US" smtClean="0"/>
              <a:t>12</a:t>
            </a:fld>
            <a:endParaRPr lang="en-US"/>
          </a:p>
        </p:txBody>
      </p:sp>
    </p:spTree>
    <p:extLst>
      <p:ext uri="{BB962C8B-B14F-4D97-AF65-F5344CB8AC3E}">
        <p14:creationId xmlns:p14="http://schemas.microsoft.com/office/powerpoint/2010/main" val="3924794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IX.i.2.6.f</a:t>
            </a:r>
          </a:p>
        </p:txBody>
      </p:sp>
      <p:sp>
        <p:nvSpPr>
          <p:cNvPr id="4" name="Slide Number Placeholder 3"/>
          <p:cNvSpPr>
            <a:spLocks noGrp="1"/>
          </p:cNvSpPr>
          <p:nvPr>
            <p:ph type="sldNum" sz="quarter" idx="5"/>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1898046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338"/>
              </a:spcAft>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1575" b="1">
                <a:solidFill>
                  <a:srgbClr val="1F497D"/>
                </a:solidFill>
              </a:defRPr>
            </a:lvl1pPr>
            <a:lvl5pPr marL="325487"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338"/>
              </a:spcAft>
              <a:buNone/>
              <a:defRPr sz="1575" b="1">
                <a:solidFill>
                  <a:srgbClr val="1F497D"/>
                </a:solidFill>
              </a:defRPr>
            </a:lvl1pPr>
            <a:lvl5pPr marL="325487" indent="0">
              <a:buNone/>
              <a:defRPr/>
            </a:lvl5pPr>
          </a:lstStyle>
          <a:p>
            <a:pPr lvl="0"/>
            <a:r>
              <a:rPr lang="en-US" dirty="0"/>
              <a:t>Date sub-title</a:t>
            </a:r>
          </a:p>
        </p:txBody>
      </p:sp>
    </p:spTree>
    <p:extLst>
      <p:ext uri="{BB962C8B-B14F-4D97-AF65-F5344CB8AC3E}">
        <p14:creationId xmlns:p14="http://schemas.microsoft.com/office/powerpoint/2010/main" val="245996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chor="t">
            <a:normAutofit/>
          </a:bodyPr>
          <a:lstStyle>
            <a:lvl1pPr algn="ctr">
              <a:spcAft>
                <a:spcPts val="338"/>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338"/>
              </a:spcAft>
              <a:buFontTx/>
              <a:buNone/>
              <a:defRPr sz="2000">
                <a:solidFill>
                  <a:schemeClr val="tx1"/>
                </a:solidFill>
                <a:latin typeface="Arial" panose="020B0604020202020204" pitchFamily="34" charset="0"/>
                <a:cs typeface="Arial" panose="020B0604020202020204" pitchFamily="34" charset="0"/>
              </a:defRPr>
            </a:lvl1pPr>
            <a:lvl2pPr marL="162744" indent="-81372">
              <a:spcBef>
                <a:spcPts val="0"/>
              </a:spcBef>
              <a:spcAft>
                <a:spcPts val="254"/>
              </a:spcAft>
              <a:buFont typeface="Arial" panose="020B0604020202020204" pitchFamily="34" charset="0"/>
              <a:buChar char="•"/>
              <a:defRPr sz="760">
                <a:latin typeface="Arial" panose="020B0604020202020204" pitchFamily="34" charset="0"/>
                <a:cs typeface="Arial" panose="020B0604020202020204" pitchFamily="34" charset="0"/>
              </a:defRPr>
            </a:lvl2pPr>
            <a:lvl3pPr marL="244115" indent="-81372">
              <a:spcBef>
                <a:spcPts val="0"/>
              </a:spcBef>
              <a:spcAft>
                <a:spcPts val="254"/>
              </a:spcAft>
              <a:buFont typeface="Arial" panose="020B0604020202020204" pitchFamily="34" charset="0"/>
              <a:buChar char="•"/>
              <a:defRPr sz="675">
                <a:latin typeface="Arial" panose="020B0604020202020204" pitchFamily="34" charset="0"/>
                <a:cs typeface="Arial" panose="020B0604020202020204" pitchFamily="34" charset="0"/>
              </a:defRPr>
            </a:lvl3pPr>
            <a:lvl4pPr marL="325487" indent="-81372">
              <a:spcBef>
                <a:spcPts val="0"/>
              </a:spcBef>
              <a:spcAft>
                <a:spcPts val="254"/>
              </a:spcAft>
              <a:buFont typeface="Arial" panose="020B0604020202020204" pitchFamily="34" charset="0"/>
              <a:buChar char="•"/>
              <a:defRPr sz="591">
                <a:latin typeface="Arial" panose="020B0604020202020204" pitchFamily="34" charset="0"/>
                <a:cs typeface="Arial" panose="020B0604020202020204" pitchFamily="34" charset="0"/>
              </a:defRPr>
            </a:lvl4pPr>
            <a:lvl5pPr marL="406859" indent="-81372">
              <a:spcBef>
                <a:spcPts val="0"/>
              </a:spcBef>
              <a:spcAft>
                <a:spcPts val="254"/>
              </a:spcAft>
              <a:buFont typeface="Arial" panose="020B0604020202020204" pitchFamily="34" charset="0"/>
              <a:buChar char="•"/>
              <a:defRPr sz="506">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a:p>
        </p:txBody>
      </p:sp>
    </p:spTree>
    <p:extLst>
      <p:ext uri="{BB962C8B-B14F-4D97-AF65-F5344CB8AC3E}">
        <p14:creationId xmlns:p14="http://schemas.microsoft.com/office/powerpoint/2010/main" val="341733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70"/>
            <a:ext cx="9144000" cy="1086867"/>
          </a:xfrm>
        </p:spPr>
        <p:txBody>
          <a:bodyPr anchor="t">
            <a:noAutofit/>
          </a:bodyPr>
          <a:lstStyle>
            <a:lvl1pPr algn="ctr">
              <a:spcAft>
                <a:spcPts val="338"/>
              </a:spcAft>
              <a:defRPr sz="7200" b="0">
                <a:solidFill>
                  <a:srgbClr val="1F497D"/>
                </a:solidFill>
                <a:latin typeface="+mn-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a:p>
        </p:txBody>
      </p:sp>
    </p:spTree>
    <p:extLst>
      <p:ext uri="{BB962C8B-B14F-4D97-AF65-F5344CB8AC3E}">
        <p14:creationId xmlns:p14="http://schemas.microsoft.com/office/powerpoint/2010/main" val="186215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chor="t">
            <a:normAutofit/>
          </a:bodyPr>
          <a:lstStyle>
            <a:lvl1pPr algn="ctr">
              <a:spcAft>
                <a:spcPts val="338"/>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29481" indent="-129481">
              <a:spcBef>
                <a:spcPts val="0"/>
              </a:spcBef>
              <a:spcAft>
                <a:spcPts val="338"/>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259854" indent="-130373">
              <a:spcBef>
                <a:spcPts val="0"/>
              </a:spcBef>
              <a:spcAft>
                <a:spcPts val="338"/>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384175" indent="-123825">
              <a:spcBef>
                <a:spcPts val="0"/>
              </a:spcBef>
              <a:spcAft>
                <a:spcPts val="338"/>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514350" indent="-129481">
              <a:spcBef>
                <a:spcPts val="0"/>
              </a:spcBef>
              <a:spcAft>
                <a:spcPts val="338"/>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406859" indent="-81372">
              <a:spcBef>
                <a:spcPts val="0"/>
              </a:spcBef>
              <a:spcAft>
                <a:spcPts val="254"/>
              </a:spcAft>
              <a:buFont typeface="Arial" panose="020B0604020202020204" pitchFamily="34" charset="0"/>
              <a:buChar char="•"/>
              <a:defRPr sz="506">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a:p>
        </p:txBody>
      </p:sp>
    </p:spTree>
    <p:extLst>
      <p:ext uri="{BB962C8B-B14F-4D97-AF65-F5344CB8AC3E}">
        <p14:creationId xmlns:p14="http://schemas.microsoft.com/office/powerpoint/2010/main" val="1807023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66074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81356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3"/>
            <a:ext cx="2133600" cy="365125"/>
          </a:xfrm>
          <a:prstGeom prst="rect">
            <a:avLst/>
          </a:prstGeom>
        </p:spPr>
        <p:txBody>
          <a:bodyPr/>
          <a:lstStyle>
            <a:lvl1pPr>
              <a:defRPr>
                <a:latin typeface="Times New Roman" panose="02020603050405020304" pitchFamily="18" charset="0"/>
              </a:defRPr>
            </a:lvl1pPr>
          </a:lstStyle>
          <a:p>
            <a:endParaRPr lang="en-US"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lvl1pPr>
              <a:defRPr>
                <a:latin typeface="Times New Roman" panose="02020603050405020304" pitchFamily="18" charset="0"/>
              </a:defRPr>
            </a:lvl1pPr>
          </a:lstStyle>
          <a:p>
            <a:endParaRPr lang="en-US" dirty="0"/>
          </a:p>
        </p:txBody>
      </p:sp>
      <p:sp>
        <p:nvSpPr>
          <p:cNvPr id="6" name="Slide Number Placeholder 5"/>
          <p:cNvSpPr>
            <a:spLocks noGrp="1"/>
          </p:cNvSpPr>
          <p:nvPr>
            <p:ph type="sldNum" sz="quarter" idx="12"/>
          </p:nvPr>
        </p:nvSpPr>
        <p:spPr/>
        <p:txBody>
          <a:bodyPr/>
          <a:lstStyle/>
          <a:p>
            <a:fld id="{36A6A193-2FDC-48DD-8023-1C75B05EEA9A}" type="slidenum">
              <a:rPr lang="en-US" smtClean="0"/>
              <a:t>‹#›</a:t>
            </a:fld>
            <a:endParaRPr lang="en-US"/>
          </a:p>
        </p:txBody>
      </p:sp>
    </p:spTree>
    <p:extLst>
      <p:ext uri="{BB962C8B-B14F-4D97-AF65-F5344CB8AC3E}">
        <p14:creationId xmlns:p14="http://schemas.microsoft.com/office/powerpoint/2010/main" val="131358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9"/>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0"/>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1"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1"/>
            </p:custDataLst>
          </p:nvPr>
        </p:nvSpPr>
        <p:spPr>
          <a:xfrm>
            <a:off x="6931152" y="6601980"/>
            <a:ext cx="2133600" cy="365125"/>
          </a:xfrm>
          <a:prstGeom prst="rect">
            <a:avLst/>
          </a:prstGeom>
        </p:spPr>
        <p:txBody>
          <a:bodyPr tIns="0"/>
          <a:lstStyle>
            <a:lvl1pPr algn="r">
              <a:defRPr sz="443">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345570988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xStyles>
    <p:titleStyle>
      <a:lvl1pPr algn="ctr" defTabSz="162744"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162744" rtl="0" eaLnBrk="1" latinLnBrk="0" hangingPunct="1">
        <a:spcBef>
          <a:spcPct val="20000"/>
        </a:spcBef>
        <a:buFont typeface="Arial" panose="020B0604020202020204" pitchFamily="34" charset="0"/>
        <a:buNone/>
        <a:defRPr sz="428" kern="1200">
          <a:solidFill>
            <a:schemeClr val="tx1"/>
          </a:solidFill>
          <a:latin typeface="Arial" panose="020B0604020202020204" pitchFamily="34" charset="0"/>
          <a:ea typeface="+mn-ea"/>
          <a:cs typeface="Arial" panose="020B0604020202020204" pitchFamily="34" charset="0"/>
        </a:defRPr>
      </a:lvl1pPr>
      <a:lvl2pPr marL="81372" indent="0" algn="l" defTabSz="162744" rtl="0" eaLnBrk="1" latinLnBrk="0" hangingPunct="1">
        <a:spcBef>
          <a:spcPct val="20000"/>
        </a:spcBef>
        <a:buFont typeface="Arial" panose="020B0604020202020204" pitchFamily="34" charset="0"/>
        <a:buNone/>
        <a:defRPr sz="428" b="0" i="0" u="none" kern="1200">
          <a:solidFill>
            <a:schemeClr val="tx1"/>
          </a:solidFill>
          <a:latin typeface="Arial" panose="020B0604020202020204" pitchFamily="34" charset="0"/>
          <a:ea typeface="+mn-ea"/>
          <a:cs typeface="Arial" panose="020B0604020202020204" pitchFamily="34" charset="0"/>
        </a:defRPr>
      </a:lvl2pPr>
      <a:lvl3pPr marL="162744" indent="0" algn="l" defTabSz="162744" rtl="0" eaLnBrk="1" latinLnBrk="0" hangingPunct="1">
        <a:spcBef>
          <a:spcPct val="20000"/>
        </a:spcBef>
        <a:buFont typeface="Arial" panose="020B0604020202020204" pitchFamily="34" charset="0"/>
        <a:buNone/>
        <a:defRPr sz="428" kern="1200">
          <a:solidFill>
            <a:schemeClr val="tx1"/>
          </a:solidFill>
          <a:latin typeface="Arial" panose="020B0604020202020204" pitchFamily="34" charset="0"/>
          <a:ea typeface="+mn-ea"/>
          <a:cs typeface="Arial" panose="020B0604020202020204" pitchFamily="34" charset="0"/>
        </a:defRPr>
      </a:lvl3pPr>
      <a:lvl4pPr marL="244115" indent="0" algn="l" defTabSz="162744" rtl="0" eaLnBrk="1" latinLnBrk="0" hangingPunct="1">
        <a:spcBef>
          <a:spcPct val="20000"/>
        </a:spcBef>
        <a:buFont typeface="Arial" panose="020B0604020202020204" pitchFamily="34" charset="0"/>
        <a:buNone/>
        <a:defRPr sz="428" kern="1200">
          <a:solidFill>
            <a:schemeClr val="tx1"/>
          </a:solidFill>
          <a:latin typeface="Arial" panose="020B0604020202020204" pitchFamily="34" charset="0"/>
          <a:ea typeface="+mn-ea"/>
          <a:cs typeface="Arial" panose="020B0604020202020204" pitchFamily="34" charset="0"/>
        </a:defRPr>
      </a:lvl4pPr>
      <a:lvl5pPr marL="325487" indent="0" algn="l" defTabSz="162744" rtl="0" eaLnBrk="1" latinLnBrk="0" hangingPunct="1">
        <a:spcBef>
          <a:spcPct val="20000"/>
        </a:spcBef>
        <a:buFont typeface="Arial" panose="020B0604020202020204" pitchFamily="34" charset="0"/>
        <a:buNone/>
        <a:defRPr sz="428" kern="1200">
          <a:solidFill>
            <a:schemeClr val="tx1"/>
          </a:solidFill>
          <a:latin typeface="Arial" panose="020B0604020202020204" pitchFamily="34" charset="0"/>
          <a:ea typeface="+mn-ea"/>
          <a:cs typeface="Arial" panose="020B0604020202020204" pitchFamily="34" charset="0"/>
        </a:defRPr>
      </a:lvl5pPr>
      <a:lvl6pPr marL="447545" indent="-40686" algn="l" defTabSz="162744" rtl="0" eaLnBrk="1" latinLnBrk="0" hangingPunct="1">
        <a:spcBef>
          <a:spcPct val="20000"/>
        </a:spcBef>
        <a:buFont typeface="Arial" panose="020B0604020202020204" pitchFamily="34" charset="0"/>
        <a:buChar char="•"/>
        <a:defRPr sz="356" kern="1200">
          <a:solidFill>
            <a:schemeClr val="tx1"/>
          </a:solidFill>
          <a:latin typeface="+mn-lt"/>
          <a:ea typeface="+mn-ea"/>
          <a:cs typeface="+mn-cs"/>
        </a:defRPr>
      </a:lvl6pPr>
      <a:lvl7pPr marL="528917" indent="-40686" algn="l" defTabSz="162744" rtl="0" eaLnBrk="1" latinLnBrk="0" hangingPunct="1">
        <a:spcBef>
          <a:spcPct val="20000"/>
        </a:spcBef>
        <a:buFont typeface="Arial" panose="020B0604020202020204" pitchFamily="34" charset="0"/>
        <a:buChar char="•"/>
        <a:defRPr sz="356" kern="1200">
          <a:solidFill>
            <a:schemeClr val="tx1"/>
          </a:solidFill>
          <a:latin typeface="+mn-lt"/>
          <a:ea typeface="+mn-ea"/>
          <a:cs typeface="+mn-cs"/>
        </a:defRPr>
      </a:lvl7pPr>
      <a:lvl8pPr marL="610289" indent="-40686" algn="l" defTabSz="162744" rtl="0" eaLnBrk="1" latinLnBrk="0" hangingPunct="1">
        <a:spcBef>
          <a:spcPct val="20000"/>
        </a:spcBef>
        <a:buFont typeface="Arial" panose="020B0604020202020204" pitchFamily="34" charset="0"/>
        <a:buChar char="•"/>
        <a:defRPr sz="356" kern="1200">
          <a:solidFill>
            <a:schemeClr val="tx1"/>
          </a:solidFill>
          <a:latin typeface="+mn-lt"/>
          <a:ea typeface="+mn-ea"/>
          <a:cs typeface="+mn-cs"/>
        </a:defRPr>
      </a:lvl8pPr>
      <a:lvl9pPr marL="691661" indent="-40686" algn="l" defTabSz="162744" rtl="0" eaLnBrk="1" latinLnBrk="0" hangingPunct="1">
        <a:spcBef>
          <a:spcPct val="20000"/>
        </a:spcBef>
        <a:buFont typeface="Arial" panose="020B0604020202020204" pitchFamily="34" charset="0"/>
        <a:buChar char="•"/>
        <a:defRPr sz="356" kern="1200">
          <a:solidFill>
            <a:schemeClr val="tx1"/>
          </a:solidFill>
          <a:latin typeface="+mn-lt"/>
          <a:ea typeface="+mn-ea"/>
          <a:cs typeface="+mn-cs"/>
        </a:defRPr>
      </a:lvl9pPr>
    </p:bodyStyle>
    <p:otherStyle>
      <a:defPPr>
        <a:defRPr lang="en-US"/>
      </a:defPPr>
      <a:lvl1pPr marL="0" algn="l" defTabSz="162744" rtl="0" eaLnBrk="1" latinLnBrk="0" hangingPunct="1">
        <a:defRPr sz="321" kern="1200">
          <a:solidFill>
            <a:schemeClr val="tx1"/>
          </a:solidFill>
          <a:latin typeface="+mn-lt"/>
          <a:ea typeface="+mn-ea"/>
          <a:cs typeface="+mn-cs"/>
        </a:defRPr>
      </a:lvl1pPr>
      <a:lvl2pPr marL="81372" algn="l" defTabSz="162744" rtl="0" eaLnBrk="1" latinLnBrk="0" hangingPunct="1">
        <a:defRPr sz="321" kern="1200">
          <a:solidFill>
            <a:schemeClr val="tx1"/>
          </a:solidFill>
          <a:latin typeface="+mn-lt"/>
          <a:ea typeface="+mn-ea"/>
          <a:cs typeface="+mn-cs"/>
        </a:defRPr>
      </a:lvl2pPr>
      <a:lvl3pPr marL="162744" algn="l" defTabSz="162744" rtl="0" eaLnBrk="1" latinLnBrk="0" hangingPunct="1">
        <a:defRPr sz="321" kern="1200">
          <a:solidFill>
            <a:schemeClr val="tx1"/>
          </a:solidFill>
          <a:latin typeface="+mn-lt"/>
          <a:ea typeface="+mn-ea"/>
          <a:cs typeface="+mn-cs"/>
        </a:defRPr>
      </a:lvl3pPr>
      <a:lvl4pPr marL="244115" algn="l" defTabSz="162744" rtl="0" eaLnBrk="1" latinLnBrk="0" hangingPunct="1">
        <a:defRPr sz="321" kern="1200">
          <a:solidFill>
            <a:schemeClr val="tx1"/>
          </a:solidFill>
          <a:latin typeface="+mn-lt"/>
          <a:ea typeface="+mn-ea"/>
          <a:cs typeface="+mn-cs"/>
        </a:defRPr>
      </a:lvl4pPr>
      <a:lvl5pPr marL="325487" algn="l" defTabSz="162744" rtl="0" eaLnBrk="1" latinLnBrk="0" hangingPunct="1">
        <a:defRPr sz="321" kern="1200">
          <a:solidFill>
            <a:schemeClr val="tx1"/>
          </a:solidFill>
          <a:latin typeface="+mn-lt"/>
          <a:ea typeface="+mn-ea"/>
          <a:cs typeface="+mn-cs"/>
        </a:defRPr>
      </a:lvl5pPr>
      <a:lvl6pPr marL="406859" algn="l" defTabSz="162744" rtl="0" eaLnBrk="1" latinLnBrk="0" hangingPunct="1">
        <a:defRPr sz="321" kern="1200">
          <a:solidFill>
            <a:schemeClr val="tx1"/>
          </a:solidFill>
          <a:latin typeface="+mn-lt"/>
          <a:ea typeface="+mn-ea"/>
          <a:cs typeface="+mn-cs"/>
        </a:defRPr>
      </a:lvl6pPr>
      <a:lvl7pPr marL="488231" algn="l" defTabSz="162744" rtl="0" eaLnBrk="1" latinLnBrk="0" hangingPunct="1">
        <a:defRPr sz="321" kern="1200">
          <a:solidFill>
            <a:schemeClr val="tx1"/>
          </a:solidFill>
          <a:latin typeface="+mn-lt"/>
          <a:ea typeface="+mn-ea"/>
          <a:cs typeface="+mn-cs"/>
        </a:defRPr>
      </a:lvl7pPr>
      <a:lvl8pPr marL="569603" algn="l" defTabSz="162744" rtl="0" eaLnBrk="1" latinLnBrk="0" hangingPunct="1">
        <a:defRPr sz="321" kern="1200">
          <a:solidFill>
            <a:schemeClr val="tx1"/>
          </a:solidFill>
          <a:latin typeface="+mn-lt"/>
          <a:ea typeface="+mn-ea"/>
          <a:cs typeface="+mn-cs"/>
        </a:defRPr>
      </a:lvl8pPr>
      <a:lvl9pPr marL="650975" algn="l" defTabSz="162744" rtl="0" eaLnBrk="1" latinLnBrk="0" hangingPunct="1">
        <a:defRPr sz="3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1.xml"/><Relationship Id="rId5" Type="http://schemas.openxmlformats.org/officeDocument/2006/relationships/tags" Target="../tags/tag20.xml"/><Relationship Id="rId4" Type="http://schemas.openxmlformats.org/officeDocument/2006/relationships/tags" Target="../tags/tag19.xml"/></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hyperlink" Target="https://www.law.cornell.edu/uscode/text/38/part-III/chapter-39" TargetMode="Externa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hyperlink" Target="http://www.ecfr.gov/cgi-bin/text-idx?SID=82912c3dd4647a0d7606973ad474aaa9&amp;node=se38.1.3_1383&amp;rgn=div8" TargetMode="Externa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xml"/><Relationship Id="rId1" Type="http://schemas.openxmlformats.org/officeDocument/2006/relationships/tags" Target="../tags/tag75.xml"/></Relationships>
</file>

<file path=ppt/slides/_rels/slide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custDataLst>
              <p:tags r:id="rId1"/>
            </p:custDataLst>
          </p:nvPr>
        </p:nvSpPr>
        <p:spPr bwMode="auto">
          <a:xfrm>
            <a:off x="2972232" y="4660205"/>
            <a:ext cx="2354580" cy="76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None/>
            </a:pPr>
            <a:endParaRPr lang="en-US" sz="2100" b="1" i="1" kern="0" dirty="0">
              <a:latin typeface="Century Schoolbook" pitchFamily="18" charset="0"/>
            </a:endParaRPr>
          </a:p>
        </p:txBody>
      </p:sp>
      <p:sp>
        <p:nvSpPr>
          <p:cNvPr id="4" name="Rectangle 2"/>
          <p:cNvSpPr txBox="1">
            <a:spLocks noChangeArrowheads="1"/>
          </p:cNvSpPr>
          <p:nvPr>
            <p:custDataLst>
              <p:tags r:id="rId2"/>
            </p:custDataLst>
          </p:nvPr>
        </p:nvSpPr>
        <p:spPr bwMode="auto">
          <a:xfrm>
            <a:off x="1314019" y="5426015"/>
            <a:ext cx="5829300" cy="457200"/>
          </a:xfrm>
          <a:prstGeom prst="rect">
            <a:avLst/>
          </a:prstGeom>
          <a:noFill/>
          <a:ln w="9525">
            <a:noFill/>
            <a:miter lim="800000"/>
            <a:headEnd/>
            <a:tailEnd/>
          </a:ln>
          <a:effectLst/>
        </p:spPr>
        <p:txBody>
          <a:bodyPr vert="horz" wrap="square" lIns="69056" tIns="34529" rIns="69056" bIns="34529"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endParaRPr lang="en-US" sz="4950" i="1" kern="0" dirty="0">
              <a:solidFill>
                <a:srgbClr val="003366"/>
              </a:solidFill>
              <a:latin typeface="Verdana" pitchFamily="34" charset="0"/>
            </a:endParaRPr>
          </a:p>
        </p:txBody>
      </p:sp>
      <p:sp>
        <p:nvSpPr>
          <p:cNvPr id="5" name="Title 4">
            <a:extLst>
              <a:ext uri="{FF2B5EF4-FFF2-40B4-BE49-F238E27FC236}">
                <a16:creationId xmlns:a16="http://schemas.microsoft.com/office/drawing/2014/main" id="{2B432060-E3E7-4472-9DC6-BF6097C86E76}"/>
              </a:ext>
            </a:extLst>
          </p:cNvPr>
          <p:cNvSpPr>
            <a:spLocks noGrp="1"/>
          </p:cNvSpPr>
          <p:nvPr>
            <p:ph type="ctrTitle"/>
            <p:custDataLst>
              <p:tags r:id="rId3"/>
            </p:custDataLst>
          </p:nvPr>
        </p:nvSpPr>
        <p:spPr>
          <a:xfrm>
            <a:off x="685800" y="2819400"/>
            <a:ext cx="7772400" cy="1219200"/>
          </a:xfrm>
        </p:spPr>
        <p:txBody>
          <a:bodyPr>
            <a:normAutofit fontScale="90000"/>
          </a:bodyPr>
          <a:lstStyle/>
          <a:p>
            <a:r>
              <a:rPr lang="en-US" sz="2800" dirty="0">
                <a:latin typeface="+mj-lt"/>
              </a:rPr>
              <a:t>Automobile &amp; Adaptive Equipment Allowance</a:t>
            </a:r>
            <a:br>
              <a:rPr lang="en-US" sz="4800" i="1" kern="0" dirty="0">
                <a:solidFill>
                  <a:srgbClr val="003366"/>
                </a:solidFill>
                <a:latin typeface="Verdana" pitchFamily="34" charset="0"/>
              </a:rPr>
            </a:br>
            <a:endParaRPr lang="en-US" dirty="0"/>
          </a:p>
        </p:txBody>
      </p:sp>
      <p:sp>
        <p:nvSpPr>
          <p:cNvPr id="6" name="Text Placeholder 5">
            <a:extLst>
              <a:ext uri="{FF2B5EF4-FFF2-40B4-BE49-F238E27FC236}">
                <a16:creationId xmlns:a16="http://schemas.microsoft.com/office/drawing/2014/main" id="{60B9F125-054E-4D92-8451-BF5903F4FDD9}"/>
              </a:ext>
            </a:extLst>
          </p:cNvPr>
          <p:cNvSpPr>
            <a:spLocks noGrp="1"/>
          </p:cNvSpPr>
          <p:nvPr>
            <p:ph type="body" sz="quarter" idx="10"/>
            <p:custDataLst>
              <p:tags r:id="rId4"/>
            </p:custDataLst>
          </p:nvPr>
        </p:nvSpPr>
        <p:spPr>
          <a:xfrm>
            <a:off x="685800" y="4724400"/>
            <a:ext cx="2362200" cy="838200"/>
          </a:xfrm>
        </p:spPr>
        <p:txBody>
          <a:bodyPr/>
          <a:lstStyle/>
          <a:p>
            <a:r>
              <a:rPr lang="en-US" sz="2100" dirty="0">
                <a:latin typeface="+mj-lt"/>
              </a:rPr>
              <a:t>Compensation Service</a:t>
            </a:r>
          </a:p>
          <a:p>
            <a:endParaRPr lang="en-US" dirty="0"/>
          </a:p>
        </p:txBody>
      </p:sp>
      <p:sp>
        <p:nvSpPr>
          <p:cNvPr id="7" name="Text Placeholder 6">
            <a:extLst>
              <a:ext uri="{FF2B5EF4-FFF2-40B4-BE49-F238E27FC236}">
                <a16:creationId xmlns:a16="http://schemas.microsoft.com/office/drawing/2014/main" id="{82FDAB68-8FE4-4F8A-A857-C1FDC2AAF003}"/>
              </a:ext>
            </a:extLst>
          </p:cNvPr>
          <p:cNvSpPr>
            <a:spLocks noGrp="1"/>
          </p:cNvSpPr>
          <p:nvPr>
            <p:ph type="body" sz="quarter" idx="11"/>
            <p:custDataLst>
              <p:tags r:id="rId5"/>
            </p:custDataLst>
          </p:nvPr>
        </p:nvSpPr>
        <p:spPr>
          <a:xfrm>
            <a:off x="6096000" y="4724400"/>
            <a:ext cx="2362200" cy="838200"/>
          </a:xfrm>
        </p:spPr>
        <p:txBody>
          <a:bodyPr/>
          <a:lstStyle/>
          <a:p>
            <a:r>
              <a:rPr lang="en-US" sz="2100" kern="0" dirty="0">
                <a:latin typeface="+mj-lt"/>
              </a:rPr>
              <a:t>July 2020</a:t>
            </a:r>
          </a:p>
          <a:p>
            <a:endParaRPr lang="en-US" b="0" dirty="0"/>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sz="2800" dirty="0"/>
              <a:t>Disqualifying Eye Condition</a:t>
            </a:r>
          </a:p>
        </p:txBody>
      </p:sp>
      <p:sp>
        <p:nvSpPr>
          <p:cNvPr id="3" name="Content Placeholder 2"/>
          <p:cNvSpPr>
            <a:spLocks noGrp="1"/>
          </p:cNvSpPr>
          <p:nvPr>
            <p:ph idx="1"/>
            <p:custDataLst>
              <p:tags r:id="rId2"/>
            </p:custDataLst>
          </p:nvPr>
        </p:nvSpPr>
        <p:spPr>
          <a:xfrm>
            <a:off x="636814" y="1880500"/>
            <a:ext cx="8049986" cy="4093263"/>
          </a:xfrm>
        </p:spPr>
        <p:txBody>
          <a:bodyPr/>
          <a:lstStyle/>
          <a:p>
            <a:r>
              <a:rPr lang="en-US" dirty="0"/>
              <a:t>Even though compensation for disability of paired service-connected (SC) and non-service-connected (NSC) organs is payable under 38 CFR 3.383, Veterans do not qualify for the automobile and/or adaptive equipment allowance based on bilateral visual impairment if the impairment of vision in one eye is due to an NSC disease or injury.</a:t>
            </a:r>
          </a:p>
          <a:p>
            <a:endParaRPr lang="en-US" dirty="0"/>
          </a:p>
          <a:p>
            <a:r>
              <a:rPr lang="en-US" dirty="0"/>
              <a:t>Note: Entitlement to the automobile and adaptive equipment allowance may be based on disability of paired </a:t>
            </a:r>
            <a:r>
              <a:rPr lang="en-US" i="1" dirty="0"/>
              <a:t>extremities</a:t>
            </a:r>
            <a:r>
              <a:rPr lang="en-US" dirty="0"/>
              <a:t> under </a:t>
            </a:r>
            <a:r>
              <a:rPr lang="en-US" dirty="0">
                <a:hlinkClick r:id="rId6"/>
              </a:rPr>
              <a:t>38 CFR 3.383</a:t>
            </a:r>
            <a:r>
              <a:rPr lang="en-US" dirty="0"/>
              <a:t> because eligibility under </a:t>
            </a:r>
            <a:r>
              <a:rPr lang="en-US" dirty="0">
                <a:hlinkClick r:id="rId7"/>
              </a:rPr>
              <a:t>38 U.S.C. Chapter 39</a:t>
            </a:r>
            <a:r>
              <a:rPr lang="en-US" dirty="0"/>
              <a:t> requires the SC loss, or LOU, of only one hand or one foot.   </a:t>
            </a:r>
            <a:endParaRPr lang="en-US" sz="2000" dirty="0"/>
          </a:p>
          <a:p>
            <a:endParaRPr lang="en-US" dirty="0"/>
          </a:p>
        </p:txBody>
      </p:sp>
      <p:sp>
        <p:nvSpPr>
          <p:cNvPr id="4" name="Slide Number Placeholder 5">
            <a:extLst>
              <a:ext uri="{FF2B5EF4-FFF2-40B4-BE49-F238E27FC236}">
                <a16:creationId xmlns:a16="http://schemas.microsoft.com/office/drawing/2014/main" id="{A55A4242-7F59-446E-AC72-C6F10FF2093D}"/>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10</a:t>
            </a:fld>
            <a:endParaRPr lang="en-US"/>
          </a:p>
        </p:txBody>
      </p:sp>
    </p:spTree>
    <p:extLst>
      <p:ext uri="{BB962C8B-B14F-4D97-AF65-F5344CB8AC3E}">
        <p14:creationId xmlns:p14="http://schemas.microsoft.com/office/powerpoint/2010/main" val="240379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sz="2800" dirty="0"/>
              <a:t>Claim for Automobile Allowance</a:t>
            </a:r>
          </a:p>
        </p:txBody>
      </p:sp>
      <p:sp>
        <p:nvSpPr>
          <p:cNvPr id="3" name="Content Placeholder 2"/>
          <p:cNvSpPr>
            <a:spLocks noGrp="1"/>
          </p:cNvSpPr>
          <p:nvPr>
            <p:ph idx="1"/>
            <p:custDataLst>
              <p:tags r:id="rId2"/>
            </p:custDataLst>
          </p:nvPr>
        </p:nvSpPr>
        <p:spPr>
          <a:xfrm>
            <a:off x="457200" y="1880500"/>
            <a:ext cx="8229600" cy="4324357"/>
          </a:xfrm>
        </p:spPr>
        <p:txBody>
          <a:bodyPr>
            <a:normAutofit fontScale="85000" lnSpcReduction="20000"/>
          </a:bodyPr>
          <a:lstStyle/>
          <a:p>
            <a:pPr marL="233363" indent="-233363">
              <a:spcAft>
                <a:spcPct val="25000"/>
              </a:spcAft>
              <a:buFont typeface="Arial" panose="020B0604020202020204" pitchFamily="34" charset="0"/>
              <a:buChar char="•"/>
            </a:pPr>
            <a:r>
              <a:rPr lang="en-US" sz="2200" dirty="0"/>
              <a:t>There is no time limit for filing a claim.</a:t>
            </a:r>
          </a:p>
          <a:p>
            <a:pPr marL="233363" indent="-233363">
              <a:spcAft>
                <a:spcPct val="25000"/>
              </a:spcAft>
              <a:buFont typeface="Arial" panose="020B0604020202020204" pitchFamily="34" charset="0"/>
              <a:buChar char="•"/>
            </a:pPr>
            <a:endParaRPr lang="en-US" altLang="en-US" sz="2200" dirty="0"/>
          </a:p>
          <a:p>
            <a:pPr marL="233363" indent="-233363">
              <a:spcAft>
                <a:spcPct val="25000"/>
              </a:spcAft>
              <a:buFont typeface="Arial" panose="020B0604020202020204" pitchFamily="34" charset="0"/>
              <a:buChar char="•"/>
            </a:pPr>
            <a:r>
              <a:rPr lang="en-US" altLang="en-US" sz="2200" dirty="0"/>
              <a:t>Claim may be received on VA Form 21-526EZ, but </a:t>
            </a:r>
            <a:r>
              <a:rPr lang="en-US" altLang="en-US" sz="2200" b="1" dirty="0"/>
              <a:t>VA Form 21-4502, </a:t>
            </a:r>
            <a:r>
              <a:rPr lang="en-US" sz="2200" b="1" i="1" dirty="0"/>
              <a:t>Application for Automobile or Other Conveyance and Adaptive Equipment, </a:t>
            </a:r>
            <a:r>
              <a:rPr lang="en-US" sz="2200" dirty="0"/>
              <a:t>is required for the award of benefits.</a:t>
            </a:r>
          </a:p>
          <a:p>
            <a:pPr>
              <a:spcAft>
                <a:spcPct val="25000"/>
              </a:spcAft>
            </a:pPr>
            <a:endParaRPr lang="en-US" altLang="en-US" sz="2200" dirty="0"/>
          </a:p>
          <a:p>
            <a:pPr marL="233363" indent="-233363">
              <a:spcAft>
                <a:spcPct val="25000"/>
              </a:spcAft>
              <a:buFont typeface="Arial" panose="020B0604020202020204" pitchFamily="34" charset="0"/>
              <a:buChar char="•"/>
            </a:pPr>
            <a:r>
              <a:rPr lang="en-US" altLang="en-US" sz="2200" dirty="0"/>
              <a:t>Claim is controlled with </a:t>
            </a:r>
            <a:r>
              <a:rPr lang="en-US" altLang="en-US" sz="2200" b="1" dirty="0"/>
              <a:t>EP 290 - </a:t>
            </a:r>
            <a:r>
              <a:rPr lang="en-US" altLang="en-US" sz="2200" b="1" i="1" dirty="0"/>
              <a:t>Automobile Allowance </a:t>
            </a:r>
            <a:r>
              <a:rPr lang="en-US" altLang="en-US" sz="2200" dirty="0"/>
              <a:t>(unless included in an Original claim).</a:t>
            </a:r>
          </a:p>
          <a:p>
            <a:pPr marL="233363" indent="-233363">
              <a:spcAft>
                <a:spcPct val="25000"/>
              </a:spcAft>
              <a:buFont typeface="Arial" panose="020B0604020202020204" pitchFamily="34" charset="0"/>
              <a:buChar char="•"/>
            </a:pPr>
            <a:endParaRPr lang="en-US" altLang="en-US" sz="2200" dirty="0"/>
          </a:p>
          <a:p>
            <a:pPr marL="233363" indent="-233363">
              <a:spcAft>
                <a:spcPct val="25000"/>
              </a:spcAft>
              <a:buFont typeface="Arial" panose="020B0604020202020204" pitchFamily="34" charset="0"/>
              <a:buChar char="•"/>
            </a:pPr>
            <a:r>
              <a:rPr lang="en-US" altLang="en-US" sz="2200" dirty="0"/>
              <a:t>Ensure Section 5103 notification requirements have been met prior to forwarding to the rating activity</a:t>
            </a:r>
          </a:p>
          <a:p>
            <a:pPr marL="576262" lvl="1" indent="-342900">
              <a:spcAft>
                <a:spcPct val="25000"/>
              </a:spcAft>
              <a:buFont typeface="Courier New" panose="02070309020205020404" pitchFamily="49" charset="0"/>
              <a:buChar char="o"/>
            </a:pPr>
            <a:r>
              <a:rPr lang="en-US" altLang="en-US" sz="2200" dirty="0"/>
              <a:t>526ez is sufficient</a:t>
            </a:r>
          </a:p>
          <a:p>
            <a:pPr marL="576262" lvl="1" indent="-342900">
              <a:spcAft>
                <a:spcPct val="25000"/>
              </a:spcAft>
              <a:buFont typeface="Courier New" panose="02070309020205020404" pitchFamily="49" charset="0"/>
              <a:buChar char="o"/>
            </a:pPr>
            <a:r>
              <a:rPr lang="en-US" altLang="en-US" sz="2200" dirty="0"/>
              <a:t>Otherwise, send a Standard 5103 letter</a:t>
            </a:r>
          </a:p>
          <a:p>
            <a:pPr>
              <a:lnSpc>
                <a:spcPct val="90000"/>
              </a:lnSpc>
              <a:spcAft>
                <a:spcPct val="25000"/>
              </a:spcAft>
            </a:pPr>
            <a:endParaRPr lang="en-US" altLang="en-US" dirty="0"/>
          </a:p>
          <a:p>
            <a:pPr>
              <a:lnSpc>
                <a:spcPct val="90000"/>
              </a:lnSpc>
              <a:spcAft>
                <a:spcPct val="25000"/>
              </a:spcAft>
              <a:buNone/>
            </a:pPr>
            <a:r>
              <a:rPr lang="en-US" altLang="en-US" dirty="0"/>
              <a:t>		</a:t>
            </a:r>
            <a:endParaRPr lang="en-US" dirty="0"/>
          </a:p>
        </p:txBody>
      </p:sp>
      <p:sp>
        <p:nvSpPr>
          <p:cNvPr id="4" name="Slide Number Placeholder 5">
            <a:extLst>
              <a:ext uri="{FF2B5EF4-FFF2-40B4-BE49-F238E27FC236}">
                <a16:creationId xmlns:a16="http://schemas.microsoft.com/office/drawing/2014/main" id="{1FAA98F5-373A-4981-B58C-1A2977D19078}"/>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11</a:t>
            </a:fld>
            <a:endParaRPr lang="en-US"/>
          </a:p>
        </p:txBody>
      </p:sp>
    </p:spTree>
    <p:extLst>
      <p:ext uri="{BB962C8B-B14F-4D97-AF65-F5344CB8AC3E}">
        <p14:creationId xmlns:p14="http://schemas.microsoft.com/office/powerpoint/2010/main" val="189371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sz="2800" dirty="0"/>
              <a:t>Claim for Adaptive Equipment Allowance Only</a:t>
            </a:r>
          </a:p>
        </p:txBody>
      </p:sp>
      <p:sp>
        <p:nvSpPr>
          <p:cNvPr id="3" name="Content Placeholder 2"/>
          <p:cNvSpPr>
            <a:spLocks noGrp="1"/>
          </p:cNvSpPr>
          <p:nvPr>
            <p:ph idx="1"/>
            <p:custDataLst>
              <p:tags r:id="rId2"/>
            </p:custDataLst>
          </p:nvPr>
        </p:nvSpPr>
        <p:spPr>
          <a:xfrm>
            <a:off x="457200" y="1880500"/>
            <a:ext cx="8229600" cy="4183867"/>
          </a:xfrm>
        </p:spPr>
        <p:txBody>
          <a:bodyPr>
            <a:normAutofit fontScale="77500" lnSpcReduction="20000"/>
          </a:bodyPr>
          <a:lstStyle/>
          <a:p>
            <a:pPr marL="233363" indent="-233363">
              <a:spcAft>
                <a:spcPct val="25000"/>
              </a:spcAft>
              <a:buFont typeface="Arial" panose="020B0604020202020204" pitchFamily="34" charset="0"/>
              <a:buChar char="•"/>
            </a:pPr>
            <a:r>
              <a:rPr lang="en-US" sz="2400" dirty="0"/>
              <a:t>There is no time limit for filing a claim.</a:t>
            </a:r>
          </a:p>
          <a:p>
            <a:pPr marL="233363" indent="-233363">
              <a:spcAft>
                <a:spcPct val="25000"/>
              </a:spcAft>
              <a:buFont typeface="Arial" panose="020B0604020202020204" pitchFamily="34" charset="0"/>
              <a:buChar char="•"/>
            </a:pPr>
            <a:endParaRPr lang="en-US" altLang="en-US" sz="2400" dirty="0"/>
          </a:p>
          <a:p>
            <a:pPr marL="233363" indent="-233363">
              <a:spcAft>
                <a:spcPct val="25000"/>
              </a:spcAft>
              <a:buFont typeface="Arial" panose="020B0604020202020204" pitchFamily="34" charset="0"/>
              <a:buChar char="•"/>
            </a:pPr>
            <a:r>
              <a:rPr lang="en-US" altLang="en-US" sz="2400" dirty="0"/>
              <a:t>Claim may be received on VA Form 21-526EZ, but </a:t>
            </a:r>
            <a:r>
              <a:rPr lang="en-US" altLang="en-US" sz="2400" b="1" dirty="0"/>
              <a:t>VA Form 10-1394, </a:t>
            </a:r>
            <a:r>
              <a:rPr lang="en-US" sz="2400" b="1" i="1" dirty="0"/>
              <a:t>Application for Adaptive Equip - Motor Vehicle, </a:t>
            </a:r>
            <a:r>
              <a:rPr lang="en-US" sz="2400" dirty="0"/>
              <a:t>is required for the award of benefits.</a:t>
            </a:r>
            <a:r>
              <a:rPr lang="en-US" sz="2400" b="1" i="1" dirty="0"/>
              <a:t>  </a:t>
            </a:r>
            <a:endParaRPr lang="en-US" altLang="en-US" sz="2400" b="1" i="1" dirty="0"/>
          </a:p>
          <a:p>
            <a:pPr marL="233363" indent="-233363">
              <a:spcAft>
                <a:spcPct val="25000"/>
              </a:spcAft>
              <a:buFont typeface="Arial" panose="020B0604020202020204" pitchFamily="34" charset="0"/>
              <a:buChar char="•"/>
            </a:pPr>
            <a:endParaRPr lang="en-US" altLang="en-US" sz="2400" dirty="0"/>
          </a:p>
          <a:p>
            <a:pPr marL="233363" indent="-233363">
              <a:spcAft>
                <a:spcPct val="25000"/>
              </a:spcAft>
              <a:buFont typeface="Arial" panose="020B0604020202020204" pitchFamily="34" charset="0"/>
              <a:buChar char="•"/>
            </a:pPr>
            <a:r>
              <a:rPr lang="en-US" altLang="en-US" sz="2400" dirty="0"/>
              <a:t>Claim is controlled with </a:t>
            </a:r>
            <a:r>
              <a:rPr lang="en-US" altLang="en-US" sz="2400" b="1" dirty="0"/>
              <a:t>EP 290 - </a:t>
            </a:r>
            <a:r>
              <a:rPr lang="en-US" altLang="en-US" sz="2400" b="1" i="1" dirty="0"/>
              <a:t>Vehicular Adaptive Equipment </a:t>
            </a:r>
            <a:r>
              <a:rPr lang="en-US" altLang="en-US" sz="2400" dirty="0"/>
              <a:t>(unless included in an Original claim). </a:t>
            </a:r>
          </a:p>
          <a:p>
            <a:pPr marL="233363" indent="-233363">
              <a:spcAft>
                <a:spcPct val="25000"/>
              </a:spcAft>
              <a:buFont typeface="Arial" panose="020B0604020202020204" pitchFamily="34" charset="0"/>
              <a:buChar char="•"/>
            </a:pPr>
            <a:endParaRPr lang="en-US" altLang="en-US" sz="2400" dirty="0"/>
          </a:p>
          <a:p>
            <a:pPr marL="233363" indent="-233363">
              <a:spcAft>
                <a:spcPct val="25000"/>
              </a:spcAft>
              <a:buFont typeface="Arial" panose="020B0604020202020204" pitchFamily="34" charset="0"/>
              <a:buChar char="•"/>
            </a:pPr>
            <a:r>
              <a:rPr lang="en-US" altLang="en-US" sz="2400" dirty="0"/>
              <a:t>Ensure Section 5103 notification requirements have been met prior to forwarding to the rating activity</a:t>
            </a:r>
          </a:p>
          <a:p>
            <a:pPr marL="576262" lvl="1" indent="-342900">
              <a:spcAft>
                <a:spcPct val="25000"/>
              </a:spcAft>
              <a:buFont typeface="Courier New" panose="02070309020205020404" pitchFamily="49" charset="0"/>
              <a:buChar char="o"/>
            </a:pPr>
            <a:r>
              <a:rPr lang="en-US" altLang="en-US" sz="2400" dirty="0"/>
              <a:t>526ez is sufficient</a:t>
            </a:r>
          </a:p>
          <a:p>
            <a:pPr marL="576262" lvl="1" indent="-342900">
              <a:spcAft>
                <a:spcPct val="25000"/>
              </a:spcAft>
              <a:buFont typeface="Courier New" panose="02070309020205020404" pitchFamily="49" charset="0"/>
              <a:buChar char="o"/>
            </a:pPr>
            <a:r>
              <a:rPr lang="en-US" altLang="en-US" sz="2400" dirty="0"/>
              <a:t>Otherwise, send a Standard 5103 letter</a:t>
            </a:r>
          </a:p>
          <a:p>
            <a:pPr>
              <a:lnSpc>
                <a:spcPct val="90000"/>
              </a:lnSpc>
              <a:spcAft>
                <a:spcPct val="25000"/>
              </a:spcAft>
            </a:pPr>
            <a:endParaRPr lang="en-US" altLang="en-US" dirty="0"/>
          </a:p>
          <a:p>
            <a:pPr>
              <a:lnSpc>
                <a:spcPct val="90000"/>
              </a:lnSpc>
              <a:spcAft>
                <a:spcPct val="25000"/>
              </a:spcAft>
              <a:buNone/>
            </a:pPr>
            <a:r>
              <a:rPr lang="en-US" altLang="en-US" dirty="0"/>
              <a:t>		</a:t>
            </a:r>
            <a:endParaRPr lang="en-US" dirty="0"/>
          </a:p>
        </p:txBody>
      </p:sp>
      <p:sp>
        <p:nvSpPr>
          <p:cNvPr id="4" name="Slide Number Placeholder 5">
            <a:extLst>
              <a:ext uri="{FF2B5EF4-FFF2-40B4-BE49-F238E27FC236}">
                <a16:creationId xmlns:a16="http://schemas.microsoft.com/office/drawing/2014/main" id="{1FAA98F5-373A-4981-B58C-1A2977D19078}"/>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12</a:t>
            </a:fld>
            <a:endParaRPr lang="en-US"/>
          </a:p>
        </p:txBody>
      </p:sp>
    </p:spTree>
    <p:extLst>
      <p:ext uri="{BB962C8B-B14F-4D97-AF65-F5344CB8AC3E}">
        <p14:creationId xmlns:p14="http://schemas.microsoft.com/office/powerpoint/2010/main" val="1283491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229600" cy="3916363"/>
          </a:xfrm>
        </p:spPr>
        <p:txBody>
          <a:bodyPr/>
          <a:lstStyle/>
          <a:p>
            <a:pPr>
              <a:buClr>
                <a:srgbClr val="1D3275"/>
              </a:buClr>
            </a:pPr>
            <a:r>
              <a:rPr lang="en-US" dirty="0"/>
              <a:t>After 5103 notice period has expired, refer all substantially complete claims for adaptive equipment to the finance activity.  It will determine if the adaptive equipment is preapproved for reimbursement based upon the effective date of entitlement, the Veteran’s SC disability, or if it is specifically authorized by the local VA outpatient clinic.  </a:t>
            </a:r>
          </a:p>
        </p:txBody>
      </p:sp>
      <p:sp>
        <p:nvSpPr>
          <p:cNvPr id="5" name="Title 4">
            <a:extLst>
              <a:ext uri="{FF2B5EF4-FFF2-40B4-BE49-F238E27FC236}">
                <a16:creationId xmlns:a16="http://schemas.microsoft.com/office/drawing/2014/main" id="{BD11D739-F34E-4060-857D-DC1E51C681D3}"/>
              </a:ext>
            </a:extLst>
          </p:cNvPr>
          <p:cNvSpPr>
            <a:spLocks noGrp="1"/>
          </p:cNvSpPr>
          <p:nvPr>
            <p:ph type="title"/>
            <p:custDataLst>
              <p:tags r:id="rId2"/>
            </p:custDataLst>
          </p:nvPr>
        </p:nvSpPr>
        <p:spPr>
          <a:xfrm>
            <a:off x="0" y="793633"/>
            <a:ext cx="9144000" cy="1086867"/>
          </a:xfrm>
        </p:spPr>
        <p:txBody>
          <a:bodyPr>
            <a:normAutofit/>
          </a:bodyPr>
          <a:lstStyle/>
          <a:p>
            <a:r>
              <a:rPr lang="en-US" sz="2800" dirty="0"/>
              <a:t>Finance Responsible for all Eligible and Complete Adaptive Equipment Allowance Claims</a:t>
            </a:r>
          </a:p>
        </p:txBody>
      </p:sp>
      <p:sp>
        <p:nvSpPr>
          <p:cNvPr id="6" name="Slide Number Placeholder 5">
            <a:extLst>
              <a:ext uri="{FF2B5EF4-FFF2-40B4-BE49-F238E27FC236}">
                <a16:creationId xmlns:a16="http://schemas.microsoft.com/office/drawing/2014/main" id="{05766672-DFC3-4866-9CCC-79ECCBB66766}"/>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13</a:t>
            </a:fld>
            <a:endParaRPr lang="en-US"/>
          </a:p>
        </p:txBody>
      </p:sp>
    </p:spTree>
    <p:extLst>
      <p:ext uri="{BB962C8B-B14F-4D97-AF65-F5344CB8AC3E}">
        <p14:creationId xmlns:p14="http://schemas.microsoft.com/office/powerpoint/2010/main" val="2069824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sz="2800" dirty="0"/>
              <a:t>Handling Incomplete Applications</a:t>
            </a:r>
          </a:p>
        </p:txBody>
      </p:sp>
      <p:sp>
        <p:nvSpPr>
          <p:cNvPr id="3" name="Content Placeholder 2"/>
          <p:cNvSpPr>
            <a:spLocks noGrp="1"/>
          </p:cNvSpPr>
          <p:nvPr>
            <p:ph idx="1"/>
            <p:custDataLst>
              <p:tags r:id="rId2"/>
            </p:custDataLst>
          </p:nvPr>
        </p:nvSpPr>
        <p:spPr>
          <a:xfrm>
            <a:off x="457200" y="1880500"/>
            <a:ext cx="8229600" cy="4093263"/>
          </a:xfrm>
        </p:spPr>
        <p:txBody>
          <a:bodyPr>
            <a:normAutofit/>
          </a:bodyPr>
          <a:lstStyle/>
          <a:p>
            <a:pPr fontAlgn="t"/>
            <a:r>
              <a:rPr lang="en-US" dirty="0"/>
              <a:t>If an application from a person on active duty is incomplete in any essential part or the medical evidence or service status is insufficiently documented:</a:t>
            </a:r>
          </a:p>
          <a:p>
            <a:pPr fontAlgn="t"/>
            <a:endParaRPr lang="en-US" dirty="0"/>
          </a:p>
          <a:p>
            <a:pPr marL="342900" indent="-342900" fontAlgn="t">
              <a:buFont typeface="Arial" panose="020B0604020202020204" pitchFamily="34" charset="0"/>
              <a:buChar char="•"/>
            </a:pPr>
            <a:r>
              <a:rPr lang="en-US" dirty="0"/>
              <a:t>return the application to the VA prosthetics department, if it is responsible for the deficiency; otherwise</a:t>
            </a:r>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r>
              <a:rPr lang="en-US" dirty="0"/>
              <a:t>advise the service member of the deficiency, and</a:t>
            </a:r>
          </a:p>
          <a:p>
            <a:pPr fontAlgn="t"/>
            <a:endParaRPr lang="en-US" dirty="0"/>
          </a:p>
          <a:p>
            <a:pPr marL="342900" indent="-342900" fontAlgn="t">
              <a:buFont typeface="Arial" panose="020B0604020202020204" pitchFamily="34" charset="0"/>
              <a:buChar char="•"/>
            </a:pPr>
            <a:r>
              <a:rPr lang="en-US" dirty="0"/>
              <a:t>ask him/her to obtain the necessary evidence.</a:t>
            </a:r>
          </a:p>
          <a:p>
            <a:pPr>
              <a:lnSpc>
                <a:spcPct val="90000"/>
              </a:lnSpc>
              <a:spcAft>
                <a:spcPct val="25000"/>
              </a:spcAft>
            </a:pPr>
            <a:endParaRPr lang="en-US" altLang="en-US" dirty="0"/>
          </a:p>
          <a:p>
            <a:pPr>
              <a:lnSpc>
                <a:spcPct val="90000"/>
              </a:lnSpc>
              <a:spcAft>
                <a:spcPct val="25000"/>
              </a:spcAft>
              <a:buNone/>
            </a:pPr>
            <a:r>
              <a:rPr lang="en-US" altLang="en-US" dirty="0"/>
              <a:t>		</a:t>
            </a:r>
            <a:endParaRPr lang="en-US" dirty="0"/>
          </a:p>
        </p:txBody>
      </p:sp>
      <p:sp>
        <p:nvSpPr>
          <p:cNvPr id="4" name="Slide Number Placeholder 5">
            <a:extLst>
              <a:ext uri="{FF2B5EF4-FFF2-40B4-BE49-F238E27FC236}">
                <a16:creationId xmlns:a16="http://schemas.microsoft.com/office/drawing/2014/main" id="{1FAA98F5-373A-4981-B58C-1A2977D19078}"/>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14</a:t>
            </a:fld>
            <a:endParaRPr lang="en-US"/>
          </a:p>
        </p:txBody>
      </p:sp>
    </p:spTree>
    <p:extLst>
      <p:ext uri="{BB962C8B-B14F-4D97-AF65-F5344CB8AC3E}">
        <p14:creationId xmlns:p14="http://schemas.microsoft.com/office/powerpoint/2010/main" val="2938624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pPr hangingPunct="0"/>
            <a:r>
              <a:rPr lang="en-US" sz="2800" b="1" dirty="0"/>
              <a:t> If Eligibility Has Not Been Determined</a:t>
            </a:r>
            <a:endParaRPr lang="en-US" sz="2800" dirty="0"/>
          </a:p>
        </p:txBody>
      </p:sp>
      <p:sp>
        <p:nvSpPr>
          <p:cNvPr id="3" name="Content Placeholder 2"/>
          <p:cNvSpPr>
            <a:spLocks noGrp="1"/>
          </p:cNvSpPr>
          <p:nvPr>
            <p:ph idx="1"/>
            <p:custDataLst>
              <p:tags r:id="rId2"/>
            </p:custDataLst>
          </p:nvPr>
        </p:nvSpPr>
        <p:spPr>
          <a:xfrm>
            <a:off x="625714" y="1929417"/>
            <a:ext cx="8209430" cy="3456838"/>
          </a:xfrm>
        </p:spPr>
        <p:txBody>
          <a:bodyPr/>
          <a:lstStyle/>
          <a:p>
            <a:pPr hangingPunct="0"/>
            <a:r>
              <a:rPr lang="en-US" dirty="0"/>
              <a:t>If prior rating decisions do </a:t>
            </a:r>
            <a:r>
              <a:rPr lang="en-US" b="1" i="1" dirty="0"/>
              <a:t>not</a:t>
            </a:r>
            <a:r>
              <a:rPr lang="en-US" dirty="0"/>
              <a:t> establish the existence of a qualifying SC disability, refer the claim to the rating activity following completion of any necessary development.</a:t>
            </a:r>
          </a:p>
          <a:p>
            <a:pPr hangingPunct="0"/>
            <a:endParaRPr lang="en-US" i="1" dirty="0"/>
          </a:p>
          <a:p>
            <a:pPr hangingPunct="0"/>
            <a:r>
              <a:rPr lang="en-US" dirty="0"/>
              <a:t>Rating decisions finding eligibility to adaptive equipment </a:t>
            </a:r>
            <a:r>
              <a:rPr lang="en-US" b="1" i="1" dirty="0"/>
              <a:t>only</a:t>
            </a:r>
            <a:r>
              <a:rPr lang="en-US" b="1" dirty="0"/>
              <a:t> </a:t>
            </a:r>
            <a:r>
              <a:rPr lang="en-US" dirty="0"/>
              <a:t>will be clear that it does </a:t>
            </a:r>
            <a:r>
              <a:rPr lang="en-US" b="1" i="1" dirty="0"/>
              <a:t>not</a:t>
            </a:r>
            <a:r>
              <a:rPr lang="en-US" b="1" dirty="0"/>
              <a:t> </a:t>
            </a:r>
            <a:r>
              <a:rPr lang="en-US" dirty="0"/>
              <a:t>include the automobile allowance.</a:t>
            </a:r>
          </a:p>
          <a:p>
            <a:pPr hangingPunct="0"/>
            <a:endParaRPr lang="en-US" dirty="0"/>
          </a:p>
        </p:txBody>
      </p:sp>
      <p:sp>
        <p:nvSpPr>
          <p:cNvPr id="4" name="Slide Number Placeholder 5">
            <a:extLst>
              <a:ext uri="{FF2B5EF4-FFF2-40B4-BE49-F238E27FC236}">
                <a16:creationId xmlns:a16="http://schemas.microsoft.com/office/drawing/2014/main" id="{E4113FC8-5000-4543-A2AD-CE04DFE328C9}"/>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15</a:t>
            </a:fld>
            <a:endParaRPr lang="en-US"/>
          </a:p>
        </p:txBody>
      </p:sp>
    </p:spTree>
    <p:extLst>
      <p:ext uri="{BB962C8B-B14F-4D97-AF65-F5344CB8AC3E}">
        <p14:creationId xmlns:p14="http://schemas.microsoft.com/office/powerpoint/2010/main" val="756444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229600" cy="3916363"/>
          </a:xfrm>
        </p:spPr>
        <p:txBody>
          <a:bodyPr/>
          <a:lstStyle/>
          <a:p>
            <a:pPr>
              <a:buClr>
                <a:srgbClr val="1D3275"/>
              </a:buClr>
              <a:buNone/>
            </a:pPr>
            <a:r>
              <a:rPr lang="en-US" sz="2000" dirty="0">
                <a:latin typeface="Arial" pitchFamily="34" charset="0"/>
              </a:rPr>
              <a:t>Please review M21-1 Part IX, Subpart i, 2.5.a for detailed instructions on how to process claims for Automobile Allowance.</a:t>
            </a:r>
          </a:p>
          <a:p>
            <a:pPr>
              <a:buClr>
                <a:srgbClr val="1D3275"/>
              </a:buClr>
              <a:buNone/>
            </a:pPr>
            <a:endParaRPr lang="en-US" b="1" dirty="0">
              <a:latin typeface="Arial" pitchFamily="34" charset="0"/>
            </a:endParaRPr>
          </a:p>
          <a:p>
            <a:pPr>
              <a:buClr>
                <a:srgbClr val="1D3275"/>
              </a:buClr>
              <a:buNone/>
            </a:pPr>
            <a:endParaRPr lang="en-US" dirty="0"/>
          </a:p>
        </p:txBody>
      </p:sp>
      <p:sp>
        <p:nvSpPr>
          <p:cNvPr id="5" name="Title 4">
            <a:extLst>
              <a:ext uri="{FF2B5EF4-FFF2-40B4-BE49-F238E27FC236}">
                <a16:creationId xmlns:a16="http://schemas.microsoft.com/office/drawing/2014/main" id="{BD11D739-F34E-4060-857D-DC1E51C681D3}"/>
              </a:ext>
            </a:extLst>
          </p:cNvPr>
          <p:cNvSpPr>
            <a:spLocks noGrp="1"/>
          </p:cNvSpPr>
          <p:nvPr>
            <p:ph type="title"/>
            <p:custDataLst>
              <p:tags r:id="rId2"/>
            </p:custDataLst>
          </p:nvPr>
        </p:nvSpPr>
        <p:spPr>
          <a:xfrm>
            <a:off x="0" y="793633"/>
            <a:ext cx="9144000" cy="1086867"/>
          </a:xfrm>
        </p:spPr>
        <p:txBody>
          <a:bodyPr>
            <a:normAutofit/>
          </a:bodyPr>
          <a:lstStyle/>
          <a:p>
            <a:r>
              <a:rPr lang="en-US" dirty="0"/>
              <a:t>Reviewing VA Form 21-4502 and Determining Prior Payment Status</a:t>
            </a:r>
            <a:endParaRPr lang="en-US" sz="2800" dirty="0"/>
          </a:p>
        </p:txBody>
      </p:sp>
      <p:sp>
        <p:nvSpPr>
          <p:cNvPr id="6" name="Slide Number Placeholder 5">
            <a:extLst>
              <a:ext uri="{FF2B5EF4-FFF2-40B4-BE49-F238E27FC236}">
                <a16:creationId xmlns:a16="http://schemas.microsoft.com/office/drawing/2014/main" id="{05766672-DFC3-4866-9CCC-79ECCBB66766}"/>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16</a:t>
            </a:fld>
            <a:endParaRPr lang="en-US"/>
          </a:p>
        </p:txBody>
      </p:sp>
    </p:spTree>
    <p:extLst>
      <p:ext uri="{BB962C8B-B14F-4D97-AF65-F5344CB8AC3E}">
        <p14:creationId xmlns:p14="http://schemas.microsoft.com/office/powerpoint/2010/main" val="2770908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sz="2800" dirty="0">
                <a:effectLst/>
              </a:rPr>
              <a:t>Post Rating Notification - lacking prescribed form </a:t>
            </a:r>
            <a:endParaRPr lang="en-US" sz="2800" dirty="0"/>
          </a:p>
        </p:txBody>
      </p:sp>
      <p:sp>
        <p:nvSpPr>
          <p:cNvPr id="4" name="Slide Number Placeholder 5">
            <a:extLst>
              <a:ext uri="{FF2B5EF4-FFF2-40B4-BE49-F238E27FC236}">
                <a16:creationId xmlns:a16="http://schemas.microsoft.com/office/drawing/2014/main" id="{D18267AA-3A56-4292-B734-EEF4FD770D64}"/>
              </a:ext>
            </a:extLst>
          </p:cNvPr>
          <p:cNvSpPr>
            <a:spLocks noGrp="1"/>
          </p:cNvSpPr>
          <p:nvPr>
            <p:ph type="sldNum" sz="quarter" idx="12"/>
            <p:custDataLst>
              <p:tags r:id="rId2"/>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17</a:t>
            </a:fld>
            <a:endParaRPr lang="en-US"/>
          </a:p>
        </p:txBody>
      </p:sp>
      <p:pic>
        <p:nvPicPr>
          <p:cNvPr id="5" name="Content Placeholder 4">
            <a:extLst>
              <a:ext uri="{FF2B5EF4-FFF2-40B4-BE49-F238E27FC236}">
                <a16:creationId xmlns:a16="http://schemas.microsoft.com/office/drawing/2014/main" id="{4CBD890C-6364-4155-BB63-659C86F297C7}"/>
              </a:ext>
            </a:extLst>
          </p:cNvPr>
          <p:cNvPicPr>
            <a:picLocks noGrp="1" noChangeAspect="1"/>
          </p:cNvPicPr>
          <p:nvPr>
            <p:ph idx="1"/>
          </p:nvPr>
        </p:nvPicPr>
        <p:blipFill>
          <a:blip r:embed="rId5"/>
          <a:stretch>
            <a:fillRect/>
          </a:stretch>
        </p:blipFill>
        <p:spPr>
          <a:xfrm>
            <a:off x="1564288" y="1337066"/>
            <a:ext cx="6015423" cy="5004688"/>
          </a:xfrm>
          <a:prstGeom prst="rect">
            <a:avLst/>
          </a:prstGeom>
        </p:spPr>
      </p:pic>
    </p:spTree>
    <p:extLst>
      <p:ext uri="{BB962C8B-B14F-4D97-AF65-F5344CB8AC3E}">
        <p14:creationId xmlns:p14="http://schemas.microsoft.com/office/powerpoint/2010/main" val="1436687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sz="2800" dirty="0">
                <a:effectLst/>
              </a:rPr>
              <a:t>Post Rating Notification - lacking prescribed form (cont.)</a:t>
            </a:r>
            <a:endParaRPr lang="en-US" sz="2800" dirty="0"/>
          </a:p>
        </p:txBody>
      </p:sp>
      <p:sp>
        <p:nvSpPr>
          <p:cNvPr id="4" name="Slide Number Placeholder 5">
            <a:extLst>
              <a:ext uri="{FF2B5EF4-FFF2-40B4-BE49-F238E27FC236}">
                <a16:creationId xmlns:a16="http://schemas.microsoft.com/office/drawing/2014/main" id="{D18267AA-3A56-4292-B734-EEF4FD770D64}"/>
              </a:ext>
            </a:extLst>
          </p:cNvPr>
          <p:cNvSpPr>
            <a:spLocks noGrp="1"/>
          </p:cNvSpPr>
          <p:nvPr>
            <p:ph type="sldNum" sz="quarter" idx="12"/>
            <p:custDataLst>
              <p:tags r:id="rId2"/>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18</a:t>
            </a:fld>
            <a:endParaRPr lang="en-US"/>
          </a:p>
        </p:txBody>
      </p:sp>
      <p:sp>
        <p:nvSpPr>
          <p:cNvPr id="5" name="Content Placeholder 4">
            <a:extLst>
              <a:ext uri="{FF2B5EF4-FFF2-40B4-BE49-F238E27FC236}">
                <a16:creationId xmlns:a16="http://schemas.microsoft.com/office/drawing/2014/main" id="{76DD5AA1-D1F7-4844-9F3D-CD15DD3B4F0E}"/>
              </a:ext>
            </a:extLst>
          </p:cNvPr>
          <p:cNvSpPr>
            <a:spLocks noGrp="1"/>
          </p:cNvSpPr>
          <p:nvPr>
            <p:ph idx="1"/>
          </p:nvPr>
        </p:nvSpPr>
        <p:spPr/>
        <p:txBody>
          <a:bodyPr/>
          <a:lstStyle/>
          <a:p>
            <a:r>
              <a:rPr lang="en-US" dirty="0"/>
              <a:t>The redesigned automated decision letter (RADL) created in VBMS-A will add lines for the auto allowance or adaptive equipment grant, but the VSR should double-check the letter to ensure the language informing the Veteran of eligibility is clear, and that the appropriate attachments are </a:t>
            </a:r>
            <a:r>
              <a:rPr lang="en-US"/>
              <a:t>included. </a:t>
            </a:r>
            <a:endParaRPr lang="en-US" dirty="0"/>
          </a:p>
        </p:txBody>
      </p:sp>
    </p:spTree>
    <p:extLst>
      <p:ext uri="{BB962C8B-B14F-4D97-AF65-F5344CB8AC3E}">
        <p14:creationId xmlns:p14="http://schemas.microsoft.com/office/powerpoint/2010/main" val="721239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sz="2800" dirty="0"/>
              <a:t>Summary</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spcAft>
                <a:spcPct val="25000"/>
              </a:spcAft>
              <a:buFont typeface="Arial" panose="020B0604020202020204" pitchFamily="34" charset="0"/>
              <a:buChar char="•"/>
            </a:pPr>
            <a:r>
              <a:rPr lang="en-US" altLang="en-US" sz="2000" dirty="0"/>
              <a:t>What is the benefit?</a:t>
            </a:r>
          </a:p>
          <a:p>
            <a:pPr marL="233363" indent="-233363">
              <a:spcAft>
                <a:spcPct val="25000"/>
              </a:spcAft>
              <a:buFont typeface="Arial" panose="020B0604020202020204" pitchFamily="34" charset="0"/>
              <a:buChar char="•"/>
            </a:pPr>
            <a:r>
              <a:rPr lang="en-US" altLang="en-US" dirty="0"/>
              <a:t>What are the </a:t>
            </a:r>
            <a:r>
              <a:rPr lang="en-US" altLang="en-US" sz="2000" dirty="0"/>
              <a:t>eligibility requirements for automobile and adaptive equipment allowances?</a:t>
            </a:r>
          </a:p>
          <a:p>
            <a:pPr marL="233363" indent="-233363">
              <a:spcAft>
                <a:spcPct val="25000"/>
              </a:spcAft>
              <a:buFont typeface="Arial" panose="020B0604020202020204" pitchFamily="34" charset="0"/>
              <a:buChar char="•"/>
            </a:pPr>
            <a:r>
              <a:rPr lang="en-US" dirty="0"/>
              <a:t>What are the proper claim forms and controlling Eps?</a:t>
            </a:r>
          </a:p>
          <a:p>
            <a:pPr marL="233363" indent="-233363">
              <a:spcAft>
                <a:spcPct val="25000"/>
              </a:spcAft>
              <a:buFont typeface="Arial" panose="020B0604020202020204" pitchFamily="34" charset="0"/>
              <a:buChar char="•"/>
            </a:pPr>
            <a:r>
              <a:rPr lang="en-US" dirty="0"/>
              <a:t>What actions do we take based on submission of a claim for automobile and/or adaptive equipment?</a:t>
            </a:r>
            <a:endParaRPr lang="en-US" altLang="en-US" sz="2000" dirty="0"/>
          </a:p>
          <a:p>
            <a:pPr marL="233363" indent="-233363" hangingPunct="0">
              <a:spcAft>
                <a:spcPts val="600"/>
              </a:spcAft>
              <a:buFont typeface="Arial" panose="020B0604020202020204" pitchFamily="34" charset="0"/>
              <a:buChar char="•"/>
            </a:pPr>
            <a:r>
              <a:rPr lang="en-US" dirty="0"/>
              <a:t>What are the eligibility notification procedures?</a:t>
            </a:r>
          </a:p>
          <a:p>
            <a:pPr marL="233363" indent="-233363">
              <a:spcAft>
                <a:spcPct val="25000"/>
              </a:spcAft>
              <a:buFont typeface="Arial" panose="020B0604020202020204" pitchFamily="34" charset="0"/>
              <a:buChar char="•"/>
            </a:pPr>
            <a:endParaRPr lang="en-US" altLang="en-US" sz="2000" dirty="0"/>
          </a:p>
          <a:p>
            <a:pPr>
              <a:spcAft>
                <a:spcPct val="25000"/>
              </a:spcAft>
            </a:pPr>
            <a:endParaRPr lang="en-US" altLang="en-US" dirty="0"/>
          </a:p>
          <a:p>
            <a:pPr>
              <a:spcAft>
                <a:spcPct val="25000"/>
              </a:spcAft>
            </a:pPr>
            <a:endParaRPr lang="en-US" altLang="en-US" dirty="0"/>
          </a:p>
          <a:p>
            <a:endParaRPr lang="en-US" dirty="0"/>
          </a:p>
        </p:txBody>
      </p:sp>
      <p:sp>
        <p:nvSpPr>
          <p:cNvPr id="4" name="Slide Number Placeholder 5">
            <a:extLst>
              <a:ext uri="{FF2B5EF4-FFF2-40B4-BE49-F238E27FC236}">
                <a16:creationId xmlns:a16="http://schemas.microsoft.com/office/drawing/2014/main" id="{46A99663-B4DE-4E3D-83BA-A4AA5F155337}"/>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19</a:t>
            </a:fld>
            <a:endParaRPr lang="en-US"/>
          </a:p>
        </p:txBody>
      </p:sp>
    </p:spTree>
    <p:extLst>
      <p:ext uri="{BB962C8B-B14F-4D97-AF65-F5344CB8AC3E}">
        <p14:creationId xmlns:p14="http://schemas.microsoft.com/office/powerpoint/2010/main" val="198338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sz="2800" dirty="0"/>
              <a:t>Purpose of this Lesson</a:t>
            </a:r>
          </a:p>
        </p:txBody>
      </p:sp>
      <p:sp>
        <p:nvSpPr>
          <p:cNvPr id="3" name="Content Placeholder 2"/>
          <p:cNvSpPr>
            <a:spLocks noGrp="1"/>
          </p:cNvSpPr>
          <p:nvPr>
            <p:ph idx="1"/>
            <p:custDataLst>
              <p:tags r:id="rId2"/>
            </p:custDataLst>
          </p:nvPr>
        </p:nvSpPr>
        <p:spPr>
          <a:xfrm>
            <a:off x="457200" y="1880500"/>
            <a:ext cx="8229600" cy="4093263"/>
          </a:xfrm>
        </p:spPr>
        <p:txBody>
          <a:bodyPr>
            <a:normAutofit/>
          </a:bodyPr>
          <a:lstStyle/>
          <a:p>
            <a:pPr lvl="0" hangingPunct="0">
              <a:spcAft>
                <a:spcPts val="600"/>
              </a:spcAft>
            </a:pPr>
            <a:r>
              <a:rPr lang="en-US" sz="2000" dirty="0"/>
              <a:t>A Veterans Service Representative (VSR) is responsible for proper notification of eligibility for, and claims processing of, Automobile and Adaptive Equipment Allowance benefits.  </a:t>
            </a:r>
          </a:p>
        </p:txBody>
      </p:sp>
      <p:sp>
        <p:nvSpPr>
          <p:cNvPr id="4" name="Slide Number Placeholder 5">
            <a:extLst>
              <a:ext uri="{FF2B5EF4-FFF2-40B4-BE49-F238E27FC236}">
                <a16:creationId xmlns:a16="http://schemas.microsoft.com/office/drawing/2014/main" id="{7A1B64E3-9C9A-496B-AE7A-7E6AE1A1D028}"/>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2</a:t>
            </a:fld>
            <a:endParaRPr lang="en-US"/>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5E60-D58C-4199-9F80-A92178FA4B7D}"/>
              </a:ext>
            </a:extLst>
          </p:cNvPr>
          <p:cNvSpPr>
            <a:spLocks noGrp="1"/>
          </p:cNvSpPr>
          <p:nvPr>
            <p:ph type="title"/>
            <p:custDataLst>
              <p:tags r:id="rId1"/>
            </p:custDataLst>
          </p:nvPr>
        </p:nvSpPr>
        <p:spPr>
          <a:xfrm>
            <a:off x="0" y="2885570"/>
            <a:ext cx="9144000" cy="1086867"/>
          </a:xfrm>
        </p:spPr>
        <p:txBody>
          <a:bodyPr/>
          <a:lstStyle/>
          <a:p>
            <a:r>
              <a:rPr lang="en-US" dirty="0"/>
              <a:t>Questions?</a:t>
            </a:r>
          </a:p>
        </p:txBody>
      </p:sp>
      <p:sp>
        <p:nvSpPr>
          <p:cNvPr id="4" name="Slide Number Placeholder 5">
            <a:extLst>
              <a:ext uri="{FF2B5EF4-FFF2-40B4-BE49-F238E27FC236}">
                <a16:creationId xmlns:a16="http://schemas.microsoft.com/office/drawing/2014/main" id="{EE1B1151-F5D8-45E9-8204-9DA8B1992F9D}"/>
              </a:ext>
            </a:extLst>
          </p:cNvPr>
          <p:cNvSpPr>
            <a:spLocks noGrp="1"/>
          </p:cNvSpPr>
          <p:nvPr>
            <p:ph type="sldNum" sz="quarter" idx="12"/>
            <p:custDataLst>
              <p:tags r:id="rId2"/>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20</a:t>
            </a:fld>
            <a:endParaRPr lang="en-US"/>
          </a:p>
        </p:txBody>
      </p:sp>
    </p:spTree>
    <p:extLst>
      <p:ext uri="{BB962C8B-B14F-4D97-AF65-F5344CB8AC3E}">
        <p14:creationId xmlns:p14="http://schemas.microsoft.com/office/powerpoint/2010/main" val="54651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sz="2800" dirty="0"/>
              <a:t>Objectives</a:t>
            </a:r>
          </a:p>
        </p:txBody>
      </p:sp>
      <p:sp>
        <p:nvSpPr>
          <p:cNvPr id="3" name="Content Placeholder 2"/>
          <p:cNvSpPr>
            <a:spLocks noGrp="1"/>
          </p:cNvSpPr>
          <p:nvPr>
            <p:ph idx="1"/>
            <p:custDataLst>
              <p:tags r:id="rId2"/>
            </p:custDataLst>
          </p:nvPr>
        </p:nvSpPr>
        <p:spPr>
          <a:xfrm>
            <a:off x="457200" y="1880500"/>
            <a:ext cx="8229600" cy="4093263"/>
          </a:xfrm>
        </p:spPr>
        <p:txBody>
          <a:bodyPr>
            <a:normAutofit/>
          </a:bodyPr>
          <a:lstStyle/>
          <a:p>
            <a:pPr marL="233363" lvl="0" indent="-233363" hangingPunct="0">
              <a:spcAft>
                <a:spcPts val="600"/>
              </a:spcAft>
              <a:buFont typeface="Arial" panose="020B0604020202020204" pitchFamily="34" charset="0"/>
              <a:buChar char="•"/>
            </a:pPr>
            <a:r>
              <a:rPr lang="en-US" sz="2000" dirty="0"/>
              <a:t>Relate what the benefits are</a:t>
            </a:r>
          </a:p>
          <a:p>
            <a:pPr marL="233363" lvl="0" indent="-233363" hangingPunct="0">
              <a:spcAft>
                <a:spcPts val="600"/>
              </a:spcAft>
              <a:buFont typeface="Arial" panose="020B0604020202020204" pitchFamily="34" charset="0"/>
              <a:buChar char="•"/>
            </a:pPr>
            <a:r>
              <a:rPr lang="en-US" sz="2000" dirty="0"/>
              <a:t>List the eligibility criteria for automobile and/or adaptive equipment allowances</a:t>
            </a:r>
          </a:p>
          <a:p>
            <a:pPr marL="233363" lvl="0" indent="-233363" hangingPunct="0">
              <a:spcAft>
                <a:spcPts val="600"/>
              </a:spcAft>
              <a:buFont typeface="Arial" panose="020B0604020202020204" pitchFamily="34" charset="0"/>
              <a:buChar char="•"/>
            </a:pPr>
            <a:r>
              <a:rPr lang="en-US" dirty="0"/>
              <a:t>Identify the proper claim forms and controlling End Products (EPs)</a:t>
            </a:r>
          </a:p>
          <a:p>
            <a:pPr marL="233363" indent="-233363" hangingPunct="0">
              <a:spcAft>
                <a:spcPts val="600"/>
              </a:spcAft>
              <a:buFont typeface="Arial" panose="020B0604020202020204" pitchFamily="34" charset="0"/>
              <a:buChar char="•"/>
            </a:pPr>
            <a:r>
              <a:rPr lang="en-US" dirty="0"/>
              <a:t>Determine what actions to take based on submission of a claim for automobile and/or adaptive equipment </a:t>
            </a:r>
          </a:p>
          <a:p>
            <a:pPr marL="233363" indent="-233363" hangingPunct="0">
              <a:spcAft>
                <a:spcPts val="600"/>
              </a:spcAft>
              <a:buFont typeface="Arial" panose="020B0604020202020204" pitchFamily="34" charset="0"/>
              <a:buChar char="•"/>
            </a:pPr>
            <a:r>
              <a:rPr lang="en-US" dirty="0"/>
              <a:t>Describe award notification requirements</a:t>
            </a:r>
          </a:p>
        </p:txBody>
      </p:sp>
      <p:sp>
        <p:nvSpPr>
          <p:cNvPr id="4" name="Slide Number Placeholder 5">
            <a:extLst>
              <a:ext uri="{FF2B5EF4-FFF2-40B4-BE49-F238E27FC236}">
                <a16:creationId xmlns:a16="http://schemas.microsoft.com/office/drawing/2014/main" id="{7A1B64E3-9C9A-496B-AE7A-7E6AE1A1D028}"/>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3</a:t>
            </a:fld>
            <a:endParaRPr lang="en-US"/>
          </a:p>
        </p:txBody>
      </p:sp>
    </p:spTree>
    <p:extLst>
      <p:ext uri="{BB962C8B-B14F-4D97-AF65-F5344CB8AC3E}">
        <p14:creationId xmlns:p14="http://schemas.microsoft.com/office/powerpoint/2010/main" val="1695493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sz="2800" dirty="0"/>
              <a:t>References</a:t>
            </a:r>
          </a:p>
        </p:txBody>
      </p:sp>
      <p:sp>
        <p:nvSpPr>
          <p:cNvPr id="3" name="Content Placeholder 2"/>
          <p:cNvSpPr>
            <a:spLocks noGrp="1"/>
          </p:cNvSpPr>
          <p:nvPr>
            <p:ph idx="1"/>
            <p:custDataLst>
              <p:tags r:id="rId2"/>
            </p:custDataLst>
          </p:nvPr>
        </p:nvSpPr>
        <p:spPr>
          <a:xfrm>
            <a:off x="457200" y="1880500"/>
            <a:ext cx="8229600" cy="4093263"/>
          </a:xfrm>
        </p:spPr>
        <p:txBody>
          <a:bodyPr/>
          <a:lstStyle/>
          <a:p>
            <a:pPr marL="233363" indent="-233363">
              <a:spcAft>
                <a:spcPts val="600"/>
              </a:spcAft>
              <a:buClr>
                <a:schemeClr val="tx1"/>
              </a:buClr>
              <a:buFont typeface="Arial" panose="020B0604020202020204" pitchFamily="34" charset="0"/>
              <a:buChar char="•"/>
            </a:pPr>
            <a:r>
              <a:rPr lang="en-US" altLang="en-US" dirty="0"/>
              <a:t>M21-1 Part IX, Subpart i.2, Automobile and Adaptive Equipment Allowance Under 38 U.S.C. Chapter 39 </a:t>
            </a:r>
          </a:p>
          <a:p>
            <a:pPr marL="233363" indent="-233363">
              <a:spcAft>
                <a:spcPts val="600"/>
              </a:spcAft>
              <a:buClr>
                <a:schemeClr val="tx1"/>
              </a:buClr>
              <a:buFont typeface="Arial" panose="020B0604020202020204" pitchFamily="34" charset="0"/>
              <a:buChar char="•"/>
            </a:pPr>
            <a:r>
              <a:rPr lang="en-US" sz="2000" dirty="0"/>
              <a:t>M21-1, Part III, Subpart ii</a:t>
            </a:r>
            <a:r>
              <a:rPr lang="en-US" dirty="0"/>
              <a:t>, </a:t>
            </a:r>
            <a:r>
              <a:rPr lang="en-US" sz="2000" dirty="0"/>
              <a:t>2.B.1.b, Requirements for a Complete Claim Received on or After March 24, 2015</a:t>
            </a:r>
          </a:p>
          <a:p>
            <a:pPr marL="233363" indent="-233363">
              <a:spcAft>
                <a:spcPts val="600"/>
              </a:spcAft>
              <a:buClr>
                <a:schemeClr val="tx1"/>
              </a:buClr>
              <a:buFont typeface="Arial" panose="020B0604020202020204" pitchFamily="34" charset="0"/>
              <a:buChar char="•"/>
            </a:pPr>
            <a:r>
              <a:rPr lang="en-US" dirty="0"/>
              <a:t>38 CFR §3.808  Automobiles or other conveyances and adaptive equipment; certification.</a:t>
            </a:r>
            <a:endParaRPr lang="en-US" sz="2000" dirty="0"/>
          </a:p>
        </p:txBody>
      </p:sp>
      <p:sp>
        <p:nvSpPr>
          <p:cNvPr id="4" name="Slide Number Placeholder 5">
            <a:extLst>
              <a:ext uri="{FF2B5EF4-FFF2-40B4-BE49-F238E27FC236}">
                <a16:creationId xmlns:a16="http://schemas.microsoft.com/office/drawing/2014/main" id="{AA0C4459-4ED1-43CB-A4E4-64D2317B5B8F}"/>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4</a:t>
            </a:fld>
            <a:endParaRPr lang="en-US"/>
          </a:p>
        </p:txBody>
      </p:sp>
    </p:spTree>
    <p:extLst>
      <p:ext uri="{BB962C8B-B14F-4D97-AF65-F5344CB8AC3E}">
        <p14:creationId xmlns:p14="http://schemas.microsoft.com/office/powerpoint/2010/main" val="280170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What is an Automobile Allowance?</a:t>
            </a:r>
            <a:endParaRPr lang="en-US" sz="2800" dirty="0"/>
          </a:p>
        </p:txBody>
      </p:sp>
      <p:sp>
        <p:nvSpPr>
          <p:cNvPr id="3" name="Content Placeholder 2"/>
          <p:cNvSpPr>
            <a:spLocks noGrp="1"/>
          </p:cNvSpPr>
          <p:nvPr>
            <p:ph idx="1"/>
            <p:custDataLst>
              <p:tags r:id="rId2"/>
            </p:custDataLst>
          </p:nvPr>
        </p:nvSpPr>
        <p:spPr>
          <a:xfrm>
            <a:off x="635374" y="1939075"/>
            <a:ext cx="8209430" cy="4125291"/>
          </a:xfrm>
        </p:spPr>
        <p:txBody>
          <a:bodyPr>
            <a:normAutofit fontScale="92500" lnSpcReduction="20000"/>
          </a:bodyPr>
          <a:lstStyle/>
          <a:p>
            <a:pPr hangingPunct="0"/>
            <a:r>
              <a:rPr lang="en-US" dirty="0"/>
              <a:t>Service members and Veterans may be eligible for a one-time payment of not more than $21,488.29 (FY 2020) toward the purchase of an automobile, or other conveyance deemed necessary, if they have certain service-connected disabilities.</a:t>
            </a:r>
          </a:p>
          <a:p>
            <a:pPr hangingPunct="0"/>
            <a:endParaRPr lang="en-US" dirty="0"/>
          </a:p>
          <a:p>
            <a:pPr hangingPunct="0"/>
            <a:r>
              <a:rPr lang="en-US" dirty="0"/>
              <a:t>An exception to the one-time payment rule can be made when:</a:t>
            </a:r>
          </a:p>
          <a:p>
            <a:pPr hangingPunct="0"/>
            <a:endParaRPr lang="en-US" dirty="0"/>
          </a:p>
          <a:p>
            <a:pPr marL="342900" indent="-342900">
              <a:buFont typeface="Arial" panose="020B0604020202020204" pitchFamily="34" charset="0"/>
              <a:buChar char="•"/>
            </a:pPr>
            <a:r>
              <a:rPr lang="en-US" dirty="0"/>
              <a:t>The first vehicle purchased with VA financial assistance is destroyed as a result of any natural catastrophe</a:t>
            </a:r>
          </a:p>
          <a:p>
            <a:pPr marL="342900" indent="-342900">
              <a:buFont typeface="Arial" panose="020B0604020202020204" pitchFamily="34" charset="0"/>
              <a:buChar char="•"/>
            </a:pPr>
            <a:r>
              <a:rPr lang="en-US" dirty="0"/>
              <a:t>Destruction was not the Veteran’s fault, and</a:t>
            </a:r>
          </a:p>
          <a:p>
            <a:pPr marL="342900" indent="-342900">
              <a:buFont typeface="Arial" panose="020B0604020202020204" pitchFamily="34" charset="0"/>
              <a:buChar char="•"/>
            </a:pPr>
            <a:r>
              <a:rPr lang="en-US" dirty="0"/>
              <a:t>Veteran does not receive compensation for the loss from a property insurer</a:t>
            </a:r>
          </a:p>
          <a:p>
            <a:pPr marL="342900" indent="-342900">
              <a:buFont typeface="Arial" panose="020B0604020202020204" pitchFamily="34" charset="0"/>
              <a:buChar char="•"/>
            </a:pPr>
            <a:endParaRPr lang="en-US" dirty="0"/>
          </a:p>
          <a:p>
            <a:r>
              <a:rPr lang="en-US" dirty="0"/>
              <a:t>The law prohibits VA from making payments for automobile/conveyance grants directly to Veterans.  VA is required to pay the benefits to the seller.</a:t>
            </a:r>
          </a:p>
          <a:p>
            <a:pPr hangingPunct="0"/>
            <a:endParaRPr lang="en-US" i="1" dirty="0"/>
          </a:p>
          <a:p>
            <a:pPr hangingPunct="0"/>
            <a:endParaRPr lang="en-US" sz="2000" dirty="0"/>
          </a:p>
          <a:p>
            <a:pPr hangingPunct="0"/>
            <a:endParaRPr lang="en-US" sz="2000" dirty="0"/>
          </a:p>
        </p:txBody>
      </p:sp>
      <p:sp>
        <p:nvSpPr>
          <p:cNvPr id="6" name="Slide Number Placeholder 5">
            <a:extLst>
              <a:ext uri="{FF2B5EF4-FFF2-40B4-BE49-F238E27FC236}">
                <a16:creationId xmlns:a16="http://schemas.microsoft.com/office/drawing/2014/main" id="{3B9EBF23-D3FF-4E1A-87CB-ABDFD98F6DBF}"/>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5</a:t>
            </a:fld>
            <a:endParaRPr lang="en-US"/>
          </a:p>
        </p:txBody>
      </p:sp>
    </p:spTree>
    <p:extLst>
      <p:ext uri="{BB962C8B-B14F-4D97-AF65-F5344CB8AC3E}">
        <p14:creationId xmlns:p14="http://schemas.microsoft.com/office/powerpoint/2010/main" val="172263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sz="2800" dirty="0"/>
              <a:t>Eligibility for Automobile Allowance</a:t>
            </a:r>
          </a:p>
        </p:txBody>
      </p:sp>
      <p:sp>
        <p:nvSpPr>
          <p:cNvPr id="3" name="Content Placeholder 2"/>
          <p:cNvSpPr>
            <a:spLocks noGrp="1"/>
          </p:cNvSpPr>
          <p:nvPr>
            <p:ph idx="1"/>
            <p:custDataLst>
              <p:tags r:id="rId2"/>
            </p:custDataLst>
          </p:nvPr>
        </p:nvSpPr>
        <p:spPr>
          <a:xfrm>
            <a:off x="616055" y="1919758"/>
            <a:ext cx="8209430" cy="3456838"/>
          </a:xfrm>
        </p:spPr>
        <p:txBody>
          <a:bodyPr/>
          <a:lstStyle/>
          <a:p>
            <a:pPr hangingPunct="0"/>
            <a:r>
              <a:rPr lang="en-US" sz="2000" dirty="0"/>
              <a:t>The following disabilities </a:t>
            </a:r>
            <a:r>
              <a:rPr lang="en-US" sz="2000" u="sng" dirty="0"/>
              <a:t>may</a:t>
            </a:r>
            <a:r>
              <a:rPr lang="en-US" sz="2000" dirty="0"/>
              <a:t> qualify a Veteran or service member for an automobile allowance and/or adaptive equipment:</a:t>
            </a:r>
          </a:p>
        </p:txBody>
      </p:sp>
      <p:sp>
        <p:nvSpPr>
          <p:cNvPr id="4" name="TextBox 3">
            <a:extLst>
              <a:ext uri="{FF2B5EF4-FFF2-40B4-BE49-F238E27FC236}">
                <a16:creationId xmlns:a16="http://schemas.microsoft.com/office/drawing/2014/main" id="{E6C6B205-2A61-4621-A8E6-FD2EA01DACF9}"/>
              </a:ext>
            </a:extLst>
          </p:cNvPr>
          <p:cNvSpPr txBox="1"/>
          <p:nvPr>
            <p:custDataLst>
              <p:tags r:id="rId3"/>
            </p:custDataLst>
          </p:nvPr>
        </p:nvSpPr>
        <p:spPr>
          <a:xfrm>
            <a:off x="690113" y="2708694"/>
            <a:ext cx="7944929" cy="3323987"/>
          </a:xfrm>
          <a:prstGeom prst="rect">
            <a:avLst/>
          </a:prstGeom>
          <a:noFill/>
        </p:spPr>
        <p:txBody>
          <a:bodyPr wrap="square" rtlCol="0">
            <a:spAutoFit/>
          </a:bodyPr>
          <a:lstStyle/>
          <a:p>
            <a:pPr marL="233363" lvl="0" indent="-233363" hangingPunct="0">
              <a:spcAft>
                <a:spcPts val="600"/>
              </a:spcAft>
              <a:buFont typeface="Arial" panose="020B0604020202020204" pitchFamily="34" charset="0"/>
              <a:buChar char="•"/>
            </a:pPr>
            <a:r>
              <a:rPr lang="en-US" sz="2000" dirty="0"/>
              <a:t>loss, or permanent loss of use (LOU), of one or both feet, or</a:t>
            </a:r>
          </a:p>
          <a:p>
            <a:pPr marL="233363" lvl="0" indent="-233363" hangingPunct="0">
              <a:spcAft>
                <a:spcPts val="600"/>
              </a:spcAft>
              <a:buFont typeface="Arial" panose="020B0604020202020204" pitchFamily="34" charset="0"/>
              <a:buChar char="•"/>
            </a:pPr>
            <a:r>
              <a:rPr lang="en-US" sz="2000" dirty="0"/>
              <a:t>loss, or permanent LOU, of one or both hands, or</a:t>
            </a:r>
          </a:p>
          <a:p>
            <a:pPr marL="233363" lvl="0" indent="-233363" hangingPunct="0">
              <a:spcAft>
                <a:spcPts val="600"/>
              </a:spcAft>
              <a:buFont typeface="Arial" panose="020B0604020202020204" pitchFamily="34" charset="0"/>
              <a:buChar char="•"/>
            </a:pPr>
            <a:r>
              <a:rPr lang="en-US" sz="2000" dirty="0"/>
              <a:t>permanent impairment of vision in both eyes with defects specified in 38 CFR 3.808, or</a:t>
            </a:r>
          </a:p>
          <a:p>
            <a:pPr marL="233363" lvl="0" indent="-233363" hangingPunct="0">
              <a:spcAft>
                <a:spcPts val="600"/>
              </a:spcAft>
              <a:buFont typeface="Arial" panose="020B0604020202020204" pitchFamily="34" charset="0"/>
              <a:buChar char="•"/>
            </a:pPr>
            <a:r>
              <a:rPr lang="en-US" sz="2000" dirty="0"/>
              <a:t>a severe burn injury, or</a:t>
            </a:r>
          </a:p>
          <a:p>
            <a:pPr marL="233363" lvl="0" indent="-233363" hangingPunct="0">
              <a:spcAft>
                <a:spcPts val="600"/>
              </a:spcAft>
              <a:buFont typeface="Arial" panose="020B0604020202020204" pitchFamily="34" charset="0"/>
              <a:buChar char="•"/>
            </a:pPr>
            <a:r>
              <a:rPr lang="en-US" sz="2000" dirty="0"/>
              <a:t>amyotrophic lateral sclerosis (ALS)</a:t>
            </a:r>
          </a:p>
          <a:p>
            <a:pPr marL="233363" lvl="0" indent="-233363" hangingPunct="0">
              <a:spcAft>
                <a:spcPts val="600"/>
              </a:spcAft>
              <a:buFont typeface="Arial" panose="020B0604020202020204" pitchFamily="34" charset="0"/>
              <a:buChar char="•"/>
            </a:pPr>
            <a:endParaRPr lang="en-US" sz="2000" dirty="0"/>
          </a:p>
          <a:p>
            <a:pPr lvl="0" hangingPunct="0">
              <a:spcAft>
                <a:spcPts val="600"/>
              </a:spcAft>
            </a:pPr>
            <a:r>
              <a:rPr lang="en-US" sz="2000" b="1" dirty="0"/>
              <a:t>Final determination of eligibility is made by the rating activity and can be inferred without a claim.</a:t>
            </a:r>
          </a:p>
        </p:txBody>
      </p:sp>
      <p:sp>
        <p:nvSpPr>
          <p:cNvPr id="5" name="Slide Number Placeholder 5">
            <a:extLst>
              <a:ext uri="{FF2B5EF4-FFF2-40B4-BE49-F238E27FC236}">
                <a16:creationId xmlns:a16="http://schemas.microsoft.com/office/drawing/2014/main" id="{5D18012F-660B-4705-9B05-DFBD852351C0}"/>
              </a:ext>
            </a:extLst>
          </p:cNvPr>
          <p:cNvSpPr>
            <a:spLocks noGrp="1"/>
          </p:cNvSpPr>
          <p:nvPr>
            <p:ph type="sldNum" sz="quarter" idx="12"/>
            <p:custDataLst>
              <p:tags r:id="rId4"/>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6</a:t>
            </a:fld>
            <a:endParaRPr lang="en-US"/>
          </a:p>
        </p:txBody>
      </p:sp>
    </p:spTree>
    <p:extLst>
      <p:ext uri="{BB962C8B-B14F-4D97-AF65-F5344CB8AC3E}">
        <p14:creationId xmlns:p14="http://schemas.microsoft.com/office/powerpoint/2010/main" val="777419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dirty="0"/>
              <a:t>What is an Adaptive Equipment Allowance?</a:t>
            </a:r>
            <a:endParaRPr lang="en-US" sz="2800" dirty="0"/>
          </a:p>
        </p:txBody>
      </p:sp>
      <p:sp>
        <p:nvSpPr>
          <p:cNvPr id="3" name="Content Placeholder 2"/>
          <p:cNvSpPr>
            <a:spLocks noGrp="1"/>
          </p:cNvSpPr>
          <p:nvPr>
            <p:ph idx="1"/>
            <p:custDataLst>
              <p:tags r:id="rId2"/>
            </p:custDataLst>
          </p:nvPr>
        </p:nvSpPr>
        <p:spPr>
          <a:xfrm>
            <a:off x="635374" y="1880500"/>
            <a:ext cx="8209430" cy="3515414"/>
          </a:xfrm>
        </p:spPr>
        <p:txBody>
          <a:bodyPr>
            <a:normAutofit/>
          </a:bodyPr>
          <a:lstStyle/>
          <a:p>
            <a:pPr hangingPunct="0"/>
            <a:r>
              <a:rPr lang="en-US" dirty="0"/>
              <a:t>Adaptive equipment includes, but is not limited to, power steering, power brakes, power windows, power seats, and special equipment necessary to assist the eligible person into and out of the vehicle.</a:t>
            </a:r>
          </a:p>
          <a:p>
            <a:pPr hangingPunct="0"/>
            <a:endParaRPr lang="en-US" dirty="0"/>
          </a:p>
          <a:p>
            <a:pPr hangingPunct="0"/>
            <a:r>
              <a:rPr lang="en-US" dirty="0"/>
              <a:t>The adaptive equipment benefit may be paid more than once, and it may be paid to either the seller or the Veteran.  </a:t>
            </a:r>
          </a:p>
          <a:p>
            <a:pPr hangingPunct="0"/>
            <a:endParaRPr lang="en-US" sz="2000" dirty="0"/>
          </a:p>
        </p:txBody>
      </p:sp>
      <p:sp>
        <p:nvSpPr>
          <p:cNvPr id="6" name="Slide Number Placeholder 5">
            <a:extLst>
              <a:ext uri="{FF2B5EF4-FFF2-40B4-BE49-F238E27FC236}">
                <a16:creationId xmlns:a16="http://schemas.microsoft.com/office/drawing/2014/main" id="{3B9EBF23-D3FF-4E1A-87CB-ABDFD98F6DBF}"/>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7</a:t>
            </a:fld>
            <a:endParaRPr lang="en-US"/>
          </a:p>
        </p:txBody>
      </p:sp>
    </p:spTree>
    <p:extLst>
      <p:ext uri="{BB962C8B-B14F-4D97-AF65-F5344CB8AC3E}">
        <p14:creationId xmlns:p14="http://schemas.microsoft.com/office/powerpoint/2010/main" val="3929598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sz="2800" dirty="0">
                <a:effectLst/>
              </a:rPr>
              <a:t>Eligibility for Adaptive Equipment Allowance</a:t>
            </a:r>
            <a:endParaRPr lang="en-US" sz="2800" dirty="0"/>
          </a:p>
        </p:txBody>
      </p:sp>
      <p:sp>
        <p:nvSpPr>
          <p:cNvPr id="3" name="Content Placeholder 2"/>
          <p:cNvSpPr>
            <a:spLocks noGrp="1"/>
          </p:cNvSpPr>
          <p:nvPr>
            <p:ph idx="1"/>
            <p:custDataLst>
              <p:tags r:id="rId2"/>
            </p:custDataLst>
          </p:nvPr>
        </p:nvSpPr>
        <p:spPr>
          <a:xfrm>
            <a:off x="555584" y="1736204"/>
            <a:ext cx="8131215" cy="4421528"/>
          </a:xfrm>
        </p:spPr>
        <p:txBody>
          <a:bodyPr>
            <a:normAutofit fontScale="25000" lnSpcReduction="20000"/>
          </a:bodyPr>
          <a:lstStyle/>
          <a:p>
            <a:pPr hangingPunct="0"/>
            <a:r>
              <a:rPr lang="en-US" sz="8000" dirty="0"/>
              <a:t>A Veteran or service member who qualifies for the automobile allowance also qualifies for adaptive equipment.  To be eligible to receive </a:t>
            </a:r>
            <a:r>
              <a:rPr lang="en-US" sz="8000" b="1" i="1" dirty="0"/>
              <a:t>only</a:t>
            </a:r>
            <a:r>
              <a:rPr lang="en-US" sz="8000" b="1" dirty="0"/>
              <a:t> </a:t>
            </a:r>
            <a:r>
              <a:rPr lang="en-US" sz="8000" dirty="0"/>
              <a:t>adaptive equipment, the Veteran or service member must be entitled to disability compensation for ankylosis of one or both knees or hips based on:</a:t>
            </a:r>
          </a:p>
          <a:p>
            <a:pPr hangingPunct="0"/>
            <a:endParaRPr lang="en-US" sz="8000" dirty="0"/>
          </a:p>
          <a:p>
            <a:pPr marL="233363" lvl="0" indent="-233363" fontAlgn="auto">
              <a:spcAft>
                <a:spcPts val="600"/>
              </a:spcAft>
              <a:buFont typeface="Arial" panose="020B0604020202020204" pitchFamily="34" charset="0"/>
              <a:buChar char="•"/>
            </a:pPr>
            <a:r>
              <a:rPr lang="en-US" sz="8000" dirty="0"/>
              <a:t>the establishment of service connection (SC), or</a:t>
            </a:r>
          </a:p>
          <a:p>
            <a:pPr marL="233363" lvl="0" indent="-233363" fontAlgn="auto">
              <a:spcAft>
                <a:spcPts val="600"/>
              </a:spcAft>
              <a:buFont typeface="Arial" panose="020B0604020202020204" pitchFamily="34" charset="0"/>
              <a:buChar char="•"/>
            </a:pPr>
            <a:endParaRPr lang="en-US" sz="8000" dirty="0"/>
          </a:p>
          <a:p>
            <a:pPr marL="233363" lvl="0" indent="-233363" fontAlgn="auto">
              <a:spcAft>
                <a:spcPts val="600"/>
              </a:spcAft>
              <a:buFont typeface="Arial" panose="020B0604020202020204" pitchFamily="34" charset="0"/>
              <a:buChar char="•"/>
            </a:pPr>
            <a:r>
              <a:rPr lang="en-US" sz="8000" dirty="0"/>
              <a:t>entitlement under 38 U.S.C. 1151 as the result of</a:t>
            </a:r>
          </a:p>
          <a:p>
            <a:pPr marL="342900" lvl="0" indent="-342900" fontAlgn="auto">
              <a:spcAft>
                <a:spcPts val="600"/>
              </a:spcAft>
              <a:buFont typeface="Courier New" panose="02070309020205020404" pitchFamily="49" charset="0"/>
              <a:buChar char="o"/>
            </a:pPr>
            <a:r>
              <a:rPr lang="en-US" sz="8000" dirty="0"/>
              <a:t>VA treatment or examination</a:t>
            </a:r>
          </a:p>
          <a:p>
            <a:pPr marL="342900" lvl="0" indent="-342900" fontAlgn="auto">
              <a:spcAft>
                <a:spcPts val="600"/>
              </a:spcAft>
              <a:buFont typeface="Courier New" panose="02070309020205020404" pitchFamily="49" charset="0"/>
              <a:buChar char="o"/>
            </a:pPr>
            <a:r>
              <a:rPr lang="en-US" sz="8000" dirty="0"/>
              <a:t>compensated work therapy, or</a:t>
            </a:r>
          </a:p>
          <a:p>
            <a:pPr marL="342900" lvl="0" indent="-342900" fontAlgn="auto">
              <a:spcAft>
                <a:spcPts val="600"/>
              </a:spcAft>
              <a:buFont typeface="Courier New" panose="02070309020205020404" pitchFamily="49" charset="0"/>
              <a:buChar char="o"/>
            </a:pPr>
            <a:r>
              <a:rPr lang="en-US" sz="8000" dirty="0"/>
              <a:t>vocational training under 38 U.S.C. Chapter 31.</a:t>
            </a:r>
          </a:p>
          <a:p>
            <a:pPr marL="342900" lvl="0" indent="-342900" fontAlgn="auto">
              <a:spcAft>
                <a:spcPts val="600"/>
              </a:spcAft>
              <a:buFont typeface="Courier New" panose="02070309020205020404" pitchFamily="49" charset="0"/>
              <a:buChar char="o"/>
            </a:pPr>
            <a:endParaRPr lang="en-US" sz="8000" dirty="0"/>
          </a:p>
          <a:p>
            <a:pPr>
              <a:spcAft>
                <a:spcPts val="600"/>
              </a:spcAft>
            </a:pPr>
            <a:r>
              <a:rPr lang="en-US" sz="8000" b="1" dirty="0"/>
              <a:t>Final determination of eligibility is made by the rating activity and can be inferred without a claim.</a:t>
            </a:r>
          </a:p>
          <a:p>
            <a:endParaRPr lang="en-US" dirty="0"/>
          </a:p>
        </p:txBody>
      </p:sp>
      <p:sp>
        <p:nvSpPr>
          <p:cNvPr id="5" name="Slide Number Placeholder 5">
            <a:extLst>
              <a:ext uri="{FF2B5EF4-FFF2-40B4-BE49-F238E27FC236}">
                <a16:creationId xmlns:a16="http://schemas.microsoft.com/office/drawing/2014/main" id="{9625AD67-97D4-4536-B8A1-8AD94257D192}"/>
              </a:ext>
            </a:extLst>
          </p:cNvPr>
          <p:cNvSpPr>
            <a:spLocks noGrp="1"/>
          </p:cNvSpPr>
          <p:nvPr>
            <p:ph type="sldNum" sz="quarter" idx="12"/>
            <p:custDataLst>
              <p:tags r:id="rId3"/>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8</a:t>
            </a:fld>
            <a:endParaRPr lang="en-US"/>
          </a:p>
        </p:txBody>
      </p:sp>
    </p:spTree>
    <p:extLst>
      <p:ext uri="{BB962C8B-B14F-4D97-AF65-F5344CB8AC3E}">
        <p14:creationId xmlns:p14="http://schemas.microsoft.com/office/powerpoint/2010/main" val="2968130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3"/>
            <a:ext cx="9144000" cy="1086867"/>
          </a:xfrm>
        </p:spPr>
        <p:txBody>
          <a:bodyPr>
            <a:normAutofit/>
          </a:bodyPr>
          <a:lstStyle/>
          <a:p>
            <a:r>
              <a:rPr lang="en-US" sz="2800" dirty="0"/>
              <a:t>Vocational Readiness and Employment (Chapter 31)</a:t>
            </a:r>
          </a:p>
        </p:txBody>
      </p:sp>
      <p:sp>
        <p:nvSpPr>
          <p:cNvPr id="3" name="Content Placeholder 2"/>
          <p:cNvSpPr>
            <a:spLocks noGrp="1"/>
          </p:cNvSpPr>
          <p:nvPr>
            <p:ph idx="1"/>
            <p:custDataLst>
              <p:tags r:id="rId2"/>
            </p:custDataLst>
          </p:nvPr>
        </p:nvSpPr>
        <p:spPr>
          <a:xfrm>
            <a:off x="457200" y="1880500"/>
            <a:ext cx="8229600" cy="4093263"/>
          </a:xfrm>
        </p:spPr>
        <p:txBody>
          <a:bodyPr/>
          <a:lstStyle/>
          <a:p>
            <a:r>
              <a:rPr lang="en-US" sz="2000" dirty="0"/>
              <a:t>Automobile adaptive equipment may be furnished to a beneficiary under 38 U.S.C. Chapter 31 if Vocational Readiness and Employment (VR&amp;E) determines that the equipment is necessary to:</a:t>
            </a:r>
          </a:p>
          <a:p>
            <a:endParaRPr lang="en-US" dirty="0"/>
          </a:p>
          <a:p>
            <a:endParaRPr lang="en-US" dirty="0"/>
          </a:p>
        </p:txBody>
      </p:sp>
      <p:sp>
        <p:nvSpPr>
          <p:cNvPr id="4" name="TextBox 3">
            <a:extLst>
              <a:ext uri="{FF2B5EF4-FFF2-40B4-BE49-F238E27FC236}">
                <a16:creationId xmlns:a16="http://schemas.microsoft.com/office/drawing/2014/main" id="{FB3957F6-B59D-40FF-BDFB-629AEB6910C3}"/>
              </a:ext>
            </a:extLst>
          </p:cNvPr>
          <p:cNvSpPr txBox="1"/>
          <p:nvPr>
            <p:custDataLst>
              <p:tags r:id="rId3"/>
            </p:custDataLst>
          </p:nvPr>
        </p:nvSpPr>
        <p:spPr>
          <a:xfrm>
            <a:off x="534838" y="3200400"/>
            <a:ext cx="7970807" cy="1831271"/>
          </a:xfrm>
          <a:prstGeom prst="rect">
            <a:avLst/>
          </a:prstGeom>
          <a:noFill/>
        </p:spPr>
        <p:txBody>
          <a:bodyPr wrap="square" rtlCol="0">
            <a:spAutoFit/>
          </a:bodyPr>
          <a:lstStyle/>
          <a:p>
            <a:pPr marL="233363" indent="-233363">
              <a:spcAft>
                <a:spcPts val="600"/>
              </a:spcAft>
              <a:buFont typeface="Arial" panose="020B0604020202020204" pitchFamily="34" charset="0"/>
              <a:buChar char="•"/>
            </a:pPr>
            <a:r>
              <a:rPr lang="en-US" sz="2000" dirty="0"/>
              <a:t>overcome an employment handicap to which a SC disability materially contributes, </a:t>
            </a:r>
            <a:r>
              <a:rPr lang="en-US" sz="2000" b="1" dirty="0"/>
              <a:t>and</a:t>
            </a:r>
          </a:p>
          <a:p>
            <a:pPr marL="233363" indent="-233363">
              <a:spcAft>
                <a:spcPts val="600"/>
              </a:spcAft>
              <a:buFont typeface="Arial" panose="020B0604020202020204" pitchFamily="34" charset="0"/>
              <a:buChar char="•"/>
            </a:pPr>
            <a:endParaRPr lang="en-US" sz="2000" dirty="0"/>
          </a:p>
          <a:p>
            <a:pPr marL="233363" lvl="0" indent="-233363">
              <a:spcAft>
                <a:spcPts val="600"/>
              </a:spcAft>
              <a:buFont typeface="Arial" panose="020B0604020202020204" pitchFamily="34" charset="0"/>
              <a:buChar char="•"/>
            </a:pPr>
            <a:r>
              <a:rPr lang="en-US" sz="2000" dirty="0"/>
              <a:t>achieve the goals of the program of rehabilitation.</a:t>
            </a:r>
          </a:p>
          <a:p>
            <a:endParaRPr lang="en-US" dirty="0"/>
          </a:p>
        </p:txBody>
      </p:sp>
      <p:sp>
        <p:nvSpPr>
          <p:cNvPr id="5" name="Slide Number Placeholder 5">
            <a:extLst>
              <a:ext uri="{FF2B5EF4-FFF2-40B4-BE49-F238E27FC236}">
                <a16:creationId xmlns:a16="http://schemas.microsoft.com/office/drawing/2014/main" id="{BF9224B0-28C4-4EC2-B396-608C058C3FDF}"/>
              </a:ext>
            </a:extLst>
          </p:cNvPr>
          <p:cNvSpPr>
            <a:spLocks noGrp="1"/>
          </p:cNvSpPr>
          <p:nvPr>
            <p:ph type="sldNum" sz="quarter" idx="12"/>
            <p:custDataLst>
              <p:tags r:id="rId4"/>
            </p:custDataLst>
          </p:nvPr>
        </p:nvSpPr>
        <p:spPr>
          <a:xfrm>
            <a:off x="6931152" y="6601980"/>
            <a:ext cx="2133600" cy="365125"/>
          </a:xfrm>
          <a:prstGeom prst="rect">
            <a:avLst/>
          </a:prstGeom>
        </p:spPr>
        <p:txBody>
          <a:bodyPr/>
          <a:lstStyle>
            <a:lvl1pPr algn="r">
              <a:spcAft>
                <a:spcPts val="338"/>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9</a:t>
            </a:fld>
            <a:endParaRPr lang="en-US"/>
          </a:p>
        </p:txBody>
      </p:sp>
    </p:spTree>
    <p:extLst>
      <p:ext uri="{BB962C8B-B14F-4D97-AF65-F5344CB8AC3E}">
        <p14:creationId xmlns:p14="http://schemas.microsoft.com/office/powerpoint/2010/main" val="2601148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 name="HTML_SHAPEINFO" val="&lt;ThreeDShapeInfo&gt;&lt;uuid val=&quot;{311E4250-2EEC-499A-90B6-69D16BF2CE4C}&quot;/&gt;&lt;isInvalidForFieldText val=&quot;0&quot;/&gt;&lt;Image&gt;&lt;filename val=&quot;C:\Users\User\AppData\Local\Temp\CP206052138500Session\CPTrustFolder206052138515\PPTImport206066588875\data\asimages\{311E4250-2EEC-499A-90B6-69D16BF2CE4C}_1.png&quot;/&gt;&lt;left val=&quot;71&quot;/&gt;&lt;top val=&quot;288&quot;/&gt;&lt;width val=&quot;817&quot;/&gt;&lt;height val=&quot;135&quot;/&gt;&lt;hasText val=&quot;1&quot;/&gt;&lt;/Image&gt;&lt;/ThreeDShapeInfo&gt;"/>
  <p:tag name="PRESENTER_SHAPETEXTINFO" val="&lt;ShapeTextInfo&gt;&lt;TableIndex row=&quot;-1&quot; col=&quot;-1&quot;&gt;&lt;linesCount val=&quot;2&quot;/&gt;&lt;lineCharCount val=&quot;32&quot;/&gt;&lt;lineCharCount val=&quot;1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 name="HTML_SHAPEINFO" val="&lt;ThreeDShapeInfo&gt;&lt;uuid val=&quot;{A92044D1-233B-4EB7-8645-E1A11BD9076C}&quot;/&gt;&lt;isInvalidForFieldText val=&quot;0&quot;/&gt;&lt;Image&gt;&lt;filename val=&quot;C:\Users\User\AppData\Local\Temp\CP206052138500Session\CPTrustFolder206052138515\PPTImport206066588875\data\asimages\{A92044D1-233B-4EB7-8645-E1A11BD9076C}_1.png&quot;/&gt;&lt;left val=&quot;71&quot;/&gt;&lt;top val=&quot;491&quot;/&gt;&lt;width val=&quot;249&quot;/&gt;&lt;height val=&quot;93&quot;/&gt;&lt;hasText val=&quot;1&quot;/&gt;&lt;/Image&gt;&lt;/ThreeDShapeInfo&gt;"/>
  <p:tag name="PRESENTER_SHAPETEXTINFO" val="&lt;ShapeTextInfo&gt;&lt;TableIndex row=&quot;-1&quot; col=&quot;-1&quot;&gt;&lt;linesCount val=&quot;2&quot;/&gt;&lt;lineCharCount val=&quot;13&quot;/&gt;&lt;lineCharCount val=&quot;8&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 name="HTML_SHAPEINFO" val="&lt;ThreeDShapeInfo&gt;&lt;uuid val=&quot;{A9643A2F-9444-4F57-90DE-2D76F312BB3F}&quot;/&gt;&lt;isInvalidForFieldText val=&quot;0&quot;/&gt;&lt;Image&gt;&lt;filename val=&quot;C:\Users\User\AppData\Local\Temp\CP206052138500Session\CPTrustFolder206052138515\PPTImport206066588875\data\asimages\{A9643A2F-9444-4F57-90DE-2D76F312BB3F}_1.png&quot;/&gt;&lt;left val=&quot;639&quot;/&gt;&lt;top val=&quot;491&quot;/&gt;&lt;width val=&quot;249&quot;/&gt;&lt;height val=&quot;92&quot;/&gt;&lt;hasText val=&quot;1&quot;/&gt;&lt;/Image&gt;&lt;/ThreeDShapeInfo&gt;"/>
  <p:tag name="PRESENTER_SHAPETEXTINFO" val="&lt;ShapeTextInfo&gt;&lt;TableIndex row=&quot;-1&quot; col=&quot;-1&quot;&gt;&lt;linesCount val=&quot;1&quot;/&gt;&lt;lineCharCount val=&quot;1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HTML_SHAPEINFO" val="&lt;ThreeDShapeInfo&gt;&lt;uuid val=&quot;{69A527C3-B759-4D40-A96F-8E6AEFB1BAD0}&quot;/&gt;&lt;isInvalidForFieldText val=&quot;0&quot;/&gt;&lt;Image&gt;&lt;filename val=&quot;C:\Users\User\AppData\Local\Temp\CP206052138500Session\CPTrustFolder206052138515\PPTImport206066588875\data\asimages\{69A527C3-B759-4D40-A96F-8E6AEFB1BAD0}_2.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1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HTML_SHAPEINFO" val="&lt;ThreeDShapeInfo&gt;&lt;uuid val=&quot;{3286792D-C8C6-46D5-ADC5-DB291E2FFA3F}&quot;/&gt;&lt;isInvalidForFieldText val=&quot;0&quot;/&gt;&lt;Image&gt;&lt;filename val=&quot;C:\Users\User\AppData\Local\Temp\CP206052138500Session\CPTrustFolder206052138515\PPTImport206066588875\data\asimages\{3286792D-C8C6-46D5-ADC5-DB291E2FFA3F}_2.png&quot;/&gt;&lt;left val=&quot;42&quot;/&gt;&lt;top val=&quot;212&quot;/&gt;&lt;width val=&quot;878&quot;/&gt;&lt;height val=&quot;415&quot;/&gt;&lt;hasText val=&quot;1&quot;/&gt;&lt;/Image&gt;&lt;/ThreeDShapeInfo&gt;"/>
  <p:tag name="PRESENTER_SHAPETEXTINFO" val="&lt;ShapeTextInfo&gt;&lt;TableIndex row=&quot;-1&quot; col=&quot;-1&quot;&gt;&lt;linesCount val=&quot;5&quot;/&gt;&lt;lineCharCount val=&quot;72&quot;/&gt;&lt;lineCharCount val=&quot;66&quot;/&gt;&lt;lineCharCount val=&quot;68&quot;/&gt;&lt;lineCharCount val=&quot;8&quot;/&gt;&lt;lineCharCount val=&quot;49&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HTML_SHAPEINFO" val="&lt;ThreeDShapeInfo&gt;&lt;uuid val=&quot;{420BCD32-12C2-4E34-827F-BC8B2373C208}&quot;/&gt;&lt;isInvalidForFieldText val=&quot;0&quot;/&gt;&lt;Image&gt;&lt;filename val=&quot;C:\Users\User\AppData\Local\Temp\CP206052138500Session\CPTrustFolder206052138515\PPTImport206066588875\data\asimages\{420BCD32-12C2-4E34-827F-BC8B2373C208}_2.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HTML_SHAPEINFO" val="&lt;ThreeDShapeInfo&gt;&lt;uuid val=&quot;{69A527C3-B759-4D40-A96F-8E6AEFB1BAD0}&quot;/&gt;&lt;isInvalidForFieldText val=&quot;0&quot;/&gt;&lt;Image&gt;&lt;filename val=&quot;C:\Users\User\AppData\Local\Temp\CP206052138500Session\CPTrustFolder206052138515\PPTImport206066588875\data\asimages\{69A527C3-B759-4D40-A96F-8E6AEFB1BAD0}_2.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1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HTML_SHAPEINFO" val="&lt;ThreeDShapeInfo&gt;&lt;uuid val=&quot;{3286792D-C8C6-46D5-ADC5-DB291E2FFA3F}&quot;/&gt;&lt;isInvalidForFieldText val=&quot;0&quot;/&gt;&lt;Image&gt;&lt;filename val=&quot;C:\Users\User\AppData\Local\Temp\CP206052138500Session\CPTrustFolder206052138515\PPTImport206066588875\data\asimages\{3286792D-C8C6-46D5-ADC5-DB291E2FFA3F}_2.png&quot;/&gt;&lt;left val=&quot;42&quot;/&gt;&lt;top val=&quot;212&quot;/&gt;&lt;width val=&quot;878&quot;/&gt;&lt;height val=&quot;415&quot;/&gt;&lt;hasText val=&quot;1&quot;/&gt;&lt;/Image&gt;&lt;/ThreeDShapeInfo&gt;"/>
  <p:tag name="PRESENTER_SHAPETEXTINFO" val="&lt;ShapeTextInfo&gt;&lt;TableIndex row=&quot;-1&quot; col=&quot;-1&quot;&gt;&lt;linesCount val=&quot;5&quot;/&gt;&lt;lineCharCount val=&quot;72&quot;/&gt;&lt;lineCharCount val=&quot;66&quot;/&gt;&lt;lineCharCount val=&quot;68&quot;/&gt;&lt;lineCharCount val=&quot;8&quot;/&gt;&lt;lineCharCount val=&quot;4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SHAPEINFO" val="&lt;ThreeDShapeInfo&gt;&lt;uuid val=&quot;{420BCD32-12C2-4E34-827F-BC8B2373C208}&quot;/&gt;&lt;isInvalidForFieldText val=&quot;0&quot;/&gt;&lt;Image&gt;&lt;filename val=&quot;C:\Users\User\AppData\Local\Temp\CP206052138500Session\CPTrustFolder206052138515\PPTImport206066588875\data\asimages\{420BCD32-12C2-4E34-827F-BC8B2373C208}_2.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SHAPEINFO" val="&lt;ThreeDShapeInfo&gt;&lt;uuid val=&quot;{9FE1DAFD-2B2E-4E2D-9456-3A5FC1749F2D}&quot;/&gt;&lt;isInvalidForFieldText val=&quot;0&quot;/&gt;&lt;Image&gt;&lt;filename val=&quot;C:\Users\User\AppData\Local\Temp\CP206052138500Session\CPTrustFolder206052138515\PPTImport206066588875\data\asimages\{9FE1DAFD-2B2E-4E2D-9456-3A5FC1749F2D}_3.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1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ThreeDShapeInfo&gt;&lt;uuid val=&quot;{8907789C-F315-4742-89B6-055A6F939BA4}&quot;/&gt;&lt;isInvalidForFieldText val=&quot;0&quot;/&gt;&lt;Image&gt;&lt;filename val=&quot;C:\Users\User\AppData\Local\Temp\CP206052138500Session\CPTrustFolder206052138515\PPTImport206066588875\data\asimages\{8907789C-F315-4742-89B6-055A6F939BA4}_3.png&quot;/&gt;&lt;left val=&quot;42&quot;/&gt;&lt;top val=&quot;212&quot;/&gt;&lt;width val=&quot;870&quot;/&gt;&lt;height val=&quot;415&quot;/&gt;&lt;hasText val=&quot;1&quot;/&gt;&lt;/Image&gt;&lt;/ThreeDShapeInfo&gt;"/>
  <p:tag name="PRESENTER_SHAPETEXTINFO" val="&lt;ShapeTextInfo&gt;&lt;TableIndex row=&quot;-1&quot; col=&quot;-1&quot;&gt;&lt;linesCount val=&quot;10&quot;/&gt;&lt;lineCharCount val=&quot;55&quot;/&gt;&lt;lineCharCount val=&quot;61&quot;/&gt;&lt;lineCharCount val=&quot;58&quot;/&gt;&lt;lineCharCount val=&quot;65&quot;/&gt;&lt;lineCharCount val=&quot;25&quot;/&gt;&lt;lineCharCount val=&quot;66&quot;/&gt;&lt;lineCharCount val=&quot;70&quot;/&gt;&lt;lineCharCount val=&quot;8&quot;/&gt;&lt;lineCharCount val=&quot;64&quot;/&gt;&lt;lineCharCount val=&quot;38&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HTML_SHAPEINFO" val="&lt;ThreeDShapeInfo&gt;&lt;uuid val=&quot;{C77603DC-4711-434B-9D0D-6D98C094629D}&quot;/&gt;&lt;isInvalidForFieldText val=&quot;0&quot;/&gt;&lt;Image&gt;&lt;filename val=&quot;C:\Users\User\AppData\Local\Temp\CP206052138500Session\CPTrustFolder206052138515\PPTImport206066588875\data\asimages\{C77603DC-4711-434B-9D0D-6D98C094629D}_3.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ThreeDShapeInfo&gt;&lt;uuid val=&quot;{1E2CC231-02E3-4791-A8FB-F781E13B10B5}&quot;/&gt;&lt;isInvalidForFieldText val=&quot;0&quot;/&gt;&lt;Image&gt;&lt;filename val=&quot;C:\Users\User\AppData\Local\Temp\CP206052138500Session\CPTrustFolder206052138515\PPTImport206066588875\data\asimages\{1E2CC231-02E3-4791-A8FB-F781E13B10B5}_4.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11&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HTML_SHAPEINFO" val="&lt;ThreeDShapeInfo&gt;&lt;uuid val=&quot;{6FDC9CD7-D3F0-41A2-B32D-D985E14C5AB0}&quot;/&gt;&lt;isInvalidForFieldText val=&quot;0&quot;/&gt;&lt;Image&gt;&lt;filename val=&quot;C:\Users\User\AppData\Local\Temp\CP206052138500Session\CPTrustFolder206052138515\PPTImport206066588875\data\asimages\{6FDC9CD7-D3F0-41A2-B32D-D985E14C5AB0}_4.png&quot;/&gt;&lt;left val=&quot;59&quot;/&gt;&lt;top val=&quot;199&quot;/&gt;&lt;width val=&quot;869&quot;/&gt;&lt;height val=&quot;367&quot;/&gt;&lt;hasText val=&quot;1&quot;/&gt;&lt;/Image&gt;&lt;/ThreeDShapeInfo&gt;"/>
  <p:tag name="PRESENTER_SHAPETEXTINFO" val="&lt;ShapeTextInfo&gt;&lt;TableIndex row=&quot;-1&quot; col=&quot;-1&quot;&gt;&lt;linesCount val=&quot;1&quot;/&gt;&lt;lineCharCount val=&quot;54&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HTML_SHAPEINFO" val="&lt;ThreeDShapeInfo&gt;&lt;uuid val=&quot;{CF0D6608-0FCE-44D7-B049-7CF1DA7C38B4}&quot;/&gt;&lt;isInvalidForFieldText val=&quot;0&quot;/&gt;&lt;Image&gt;&lt;filename val=&quot;C:\Users\User\AppData\Local\Temp\CP206052138500Session\CPTrustFolder206052138515\PPTImport206066588875\data\asimages\{CF0D6608-0FCE-44D7-B049-7CF1DA7C38B4}_4.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ThreeDShapeInfo&gt;&lt;uuid val=&quot;{3EE1E60F-DF67-4647-AF6B-72571AE8A65F}&quot;/&gt;&lt;isInvalidForFieldText val=&quot;0&quot;/&gt;&lt;Image&gt;&lt;filename val=&quot;C:\Users\User\AppData\Local\Temp\CP206052138500Session\CPTrustFolder206052138515\PPTImport206066588875\data\asimages\{3EE1E60F-DF67-4647-AF6B-72571AE8A65F}_5.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HTML_SHAPEINFO" val="&lt;ThreeDShapeInfo&gt;&lt;uuid val=&quot;{10FCDF9E-5807-4B6D-8F8A-CF30C8855370}&quot;/&gt;&lt;isInvalidForFieldText val=&quot;0&quot;/&gt;&lt;Image&gt;&lt;filename val=&quot;C:\Users\User\AppData\Local\Temp\CP206052138500Session\CPTrustFolder206052138515\PPTImport206066588875\data\asimages\{10FCDF9E-5807-4B6D-8F8A-CF30C8855370}_5.png&quot;/&gt;&lt;left val=&quot;57&quot;/&gt;&lt;top val=&quot;197&quot;/&gt;&lt;width val=&quot;869&quot;/&gt;&lt;height val=&quot;367&quot;/&gt;&lt;hasText val=&quot;1&quot;/&gt;&lt;/Image&gt;&lt;/ThreeDShapeInfo&gt;"/>
  <p:tag name="PRESENTER_SHAPETEXTINFO" val="&lt;ShapeTextInfo&gt;&lt;TableIndex row=&quot;-1&quot; col=&quot;-1&quot;&gt;&lt;linesCount val=&quot;2&quot;/&gt;&lt;lineCharCount val=&quot;71&quot;/&gt;&lt;lineCharCount val=&quot;24&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SHAPEINFO" val="&lt;ThreeDShapeInfo&gt;&lt;uuid val=&quot;{F0439A58-3863-406F-AA63-90B743A74F28}&quot;/&gt;&lt;isInvalidForFieldText val=&quot;0&quot;/&gt;&lt;Image&gt;&lt;filename val=&quot;C:\Users\User\AppData\Local\Temp\CP206052138500Session\CPTrustFolder206052138515\PPTImport206066588875\data\asimages\{F0439A58-3863-406F-AA63-90B743A74F28}_5.png&quot;/&gt;&lt;left val=&quot;66&quot;/&gt;&lt;top val=&quot;280&quot;/&gt;&lt;width val=&quot;847&quot;/&gt;&lt;height val=&quot;277&quot;/&gt;&lt;hasText val=&quot;1&quot;/&gt;&lt;/Image&gt;&lt;/ThreeDShapeInfo&gt;"/>
  <p:tag name="PRESENTER_SHAPETEXTINFO" val="&lt;ShapeTextInfo&gt;&lt;TableIndex row=&quot;-1&quot; col=&quot;-1&quot;&gt;&lt;linesCount val=&quot;6&quot;/&gt;&lt;lineCharCount val=&quot;53&quot;/&gt;&lt;lineCharCount val=&quot;53&quot;/&gt;&lt;lineCharCount val=&quot;67&quot;/&gt;&lt;lineCharCount val=&quot;19&quot;/&gt;&lt;lineCharCount val=&quot;24&quot;/&gt;&lt;lineCharCount val=&quot;37&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AF7F2EAD-FF02-4B98-B60A-66A12DA018C9}&quot;/&gt;&lt;isInvalidForFieldText val=&quot;0&quot;/&gt;&lt;Image&gt;&lt;filename val=&quot;C:\Users\User\AppData\Local\Temp\CP206052138500Session\CPTrustFolder206052138515\PPTImport206066588875\data\asimages\{AF7F2EAD-FF02-4B98-B60A-66A12DA018C9}_5.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1E2CC231-02E3-4791-A8FB-F781E13B10B5}&quot;/&gt;&lt;isInvalidForFieldText val=&quot;0&quot;/&gt;&lt;Image&gt;&lt;filename val=&quot;C:\Users\User\AppData\Local\Temp\CP206052138500Session\CPTrustFolder206052138515\PPTImport206066588875\data\asimages\{1E2CC231-02E3-4791-A8FB-F781E13B10B5}_4.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1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ThreeDShapeInfo&gt;&lt;uuid val=&quot;{6FDC9CD7-D3F0-41A2-B32D-D985E14C5AB0}&quot;/&gt;&lt;isInvalidForFieldText val=&quot;0&quot;/&gt;&lt;Image&gt;&lt;filename val=&quot;C:\Users\User\AppData\Local\Temp\CP206052138500Session\CPTrustFolder206052138515\PPTImport206066588875\data\asimages\{6FDC9CD7-D3F0-41A2-B32D-D985E14C5AB0}_4.png&quot;/&gt;&lt;left val=&quot;59&quot;/&gt;&lt;top val=&quot;199&quot;/&gt;&lt;width val=&quot;869&quot;/&gt;&lt;height val=&quot;367&quot;/&gt;&lt;hasText val=&quot;1&quot;/&gt;&lt;/Image&gt;&lt;/ThreeDShapeInfo&gt;"/>
  <p:tag name="PRESENTER_SHAPETEXTINFO" val="&lt;ShapeTextInfo&gt;&lt;TableIndex row=&quot;-1&quot; col=&quot;-1&quot;&gt;&lt;linesCount val=&quot;1&quot;/&gt;&lt;lineCharCount val=&quot;54&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ThreeDShapeInfo&gt;&lt;uuid val=&quot;{CF0D6608-0FCE-44D7-B049-7CF1DA7C38B4}&quot;/&gt;&lt;isInvalidForFieldText val=&quot;0&quot;/&gt;&lt;Image&gt;&lt;filename val=&quot;C:\Users\User\AppData\Local\Temp\CP206052138500Session\CPTrustFolder206052138515\PPTImport206066588875\data\asimages\{CF0D6608-0FCE-44D7-B049-7CF1DA7C38B4}_4.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9E559F1D-BF6F-4D2E-9A44-2E14B08C6C49}&quot;/&gt;&lt;isInvalidForFieldText val=&quot;0&quot;/&gt;&lt;Image&gt;&lt;filename val=&quot;C:\Users\User\AppData\Local\Temp\CP206052138500Session\CPTrustFolder206052138515\PPTImport206066588875\data\asimages\{9E559F1D-BF6F-4D2E-9A44-2E14B08C6C49}_7.png&quot;/&gt;&lt;left val=&quot;0&quot;/&gt;&lt;top val=&quot;76&quot;/&gt;&lt;width val=&quot;961&quot;/&gt;&lt;height val=&quot;124&quot;/&gt;&lt;hasText val=&quot;1&quot;/&gt;&lt;/Image&gt;&lt;/ThreeDShapeInfo&gt;"/>
  <p:tag name="PRESENTER_SHAPETEXTINFO" val="&lt;ShapeTextInfo&gt;&lt;TableIndex row=&quot;-1&quot; col=&quot;-1&quot;&gt;&lt;linesCount val=&quot;2&quot;/&gt;&lt;lineCharCount val=&quot;48&quot;/&gt;&lt;lineCharCount val=&quot;9&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HTML_SHAPEINFO" val="&lt;ThreeDShapeInfo&gt;&lt;uuid val=&quot;{70F55784-D5F3-45BD-852C-312D77450FD4}&quot;/&gt;&lt;isInvalidForFieldText val=&quot;0&quot;/&gt;&lt;Image&gt;&lt;filename val=&quot;C:\Users\User\AppData\Local\Temp\CP206052138500Session\CPTrustFolder206052138515\PPTImport206066588875\data\asimages\{70F55784-D5F3-45BD-852C-312D77450FD4}_7.png&quot;/&gt;&lt;left val=&quot;40&quot;/&gt;&lt;top val=&quot;212&quot;/&gt;&lt;width val=&quot;871&quot;/&gt;&lt;height val=&quot;415&quot;/&gt;&lt;hasText val=&quot;1&quot;/&gt;&lt;/Image&gt;&lt;/ThreeDShapeInfo&gt;"/>
  <p:tag name="PRESENTER_SHAPETEXTINFO" val="&lt;ShapeTextInfo&gt;&lt;TableIndex row=&quot;-1&quot; col=&quot;-1&quot;&gt;&lt;linesCount val=&quot;3&quot;/&gt;&lt;lineCharCount val=&quot;66&quot;/&gt;&lt;lineCharCount val=&quot;72&quot;/&gt;&lt;lineCharCount val=&quot;4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ThreeDShapeInfo&gt;&lt;uuid val=&quot;{62E1B127-8CF2-4D62-8ACE-80D5631302E1}&quot;/&gt;&lt;isInvalidForFieldText val=&quot;0&quot;/&gt;&lt;Image&gt;&lt;filename val=&quot;C:\Users\User\AppData\Local\Temp\CP206052138500Session\CPTrustFolder206052138515\PPTImport206066588875\data\asimages\{62E1B127-8CF2-4D62-8ACE-80D5631302E1}_7.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HTML_SHAPEINFO" val="&lt;ThreeDShapeInfo&gt;&lt;uuid val=&quot;{A0675396-4A5A-4BC2-AE99-6D41965EECCF}&quot;/&gt;&lt;isInvalidForFieldText val=&quot;0&quot;/&gt;&lt;Image&gt;&lt;filename val=&quot;C:\Users\User\AppData\Local\Temp\CP206052138500Session\CPTrustFolder206052138515\PPTImport206066588875\data\asimages\{A0675396-4A5A-4BC2-AE99-6D41965EECCF}_8.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38&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ThreeDShapeInfo&gt;&lt;uuid val=&quot;{CF77C49B-D5D1-4375-805D-5888FA77BAEE}&quot;/&gt;&lt;isInvalidForFieldText val=&quot;0&quot;/&gt;&lt;Image&gt;&lt;filename val=&quot;C:\Users\User\AppData\Local\Temp\CP206052138500Session\CPTrustFolder206052138515\PPTImport206066588875\data\asimages\{CF77C49B-D5D1-4375-805D-5888FA77BAEE}_8.png&quot;/&gt;&lt;left val=&quot;40&quot;/&gt;&lt;top val=&quot;212&quot;/&gt;&lt;width val=&quot;871&quot;/&gt;&lt;height val=&quot;415&quot;/&gt;&lt;hasText val=&quot;1&quot;/&gt;&lt;/Image&gt;&lt;/ThreeDShapeInfo&gt;"/>
  <p:tag name="PRESENTER_SHAPETEXTINFO" val="&lt;ShapeTextInfo&gt;&lt;TableIndex row=&quot;-1&quot; col=&quot;-1&quot;&gt;&lt;linesCount val=&quot;4&quot;/&gt;&lt;lineCharCount val=&quot;64&quot;/&gt;&lt;lineCharCount val=&quot;60&quot;/&gt;&lt;lineCharCount val=&quot;65&quot;/&gt;&lt;lineCharCount val=&quot;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ThreeDShapeInfo&gt;&lt;uuid val=&quot;{2F726B41-030A-42DB-AD31-CC83256A9A11}&quot;/&gt;&lt;isInvalidForFieldText val=&quot;0&quot;/&gt;&lt;Image&gt;&lt;filename val=&quot;C:\Users\User\AppData\Local\Temp\CP206052138500Session\CPTrustFolder206052138515\PPTImport206066588875\data\asimages\{2F726B41-030A-42DB-AD31-CC83256A9A11}_8.png&quot;/&gt;&lt;left val=&quot;50&quot;/&gt;&lt;top val=&quot;332&quot;/&gt;&lt;width val=&quot;843&quot;/&gt;&lt;height val=&quot;196&quot;/&gt;&lt;hasText val=&quot;1&quot;/&gt;&lt;/Image&gt;&lt;/ThreeDShapeInfo&gt;"/>
  <p:tag name="PRESENTER_SHAPETEXTINFO" val="&lt;ShapeTextInfo&gt;&lt;TableIndex row=&quot;-1&quot; col=&quot;-1&quot;&gt;&lt;linesCount val=&quot;4&quot;/&gt;&lt;lineCharCount val=&quot;57&quot;/&gt;&lt;lineCharCount val=&quot;28&quot;/&gt;&lt;lineCharCount val=&quot;1&quot;/&gt;&lt;lineCharCount val=&quot;52&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D6D404D9-FE82-405C-B35A-95D8CECA3292}&quot;/&gt;&lt;isInvalidForFieldText val=&quot;0&quot;/&gt;&lt;Image&gt;&lt;filename val=&quot;C:\Users\User\AppData\Local\Temp\CP206052138500Session\CPTrustFolder206052138515\PPTImport206066588875\data\asimages\{D6D404D9-FE82-405C-B35A-95D8CECA3292}_8.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1&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HTML_SHAPEINFO" val="&lt;ThreeDShapeInfo&gt;&lt;uuid val=&quot;{94D9FE9D-5797-4CA2-A198-3A0150F54577}&quot;/&gt;&lt;isInvalidForFieldText val=&quot;0&quot;/&gt;&lt;Image&gt;&lt;filename val=&quot;C:\Users\User\AppData\Local\Temp\CP206052138500Session\CPTrustFolder206052138515\PPTImport206066588875\data\asimages\{94D9FE9D-5797-4CA2-A198-3A0150F54577}_9.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27&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ThreeDShapeInfo&gt;&lt;uuid val=&quot;{623171A5-D99B-4A7F-A4AB-6A43E0B5D3C8}&quot;/&gt;&lt;isInvalidForFieldText val=&quot;0&quot;/&gt;&lt;Image&gt;&lt;filename val=&quot;C:\Users\User\AppData\Local\Temp\CP206052138500Session\CPTrustFolder206052138515\PPTImport206066588875\data\asimages\{623171A5-D99B-4A7F-A4AB-6A43E0B5D3C8}_9.png&quot;/&gt;&lt;left val=&quot;42&quot;/&gt;&lt;top val=&quot;212&quot;/&gt;&lt;width val=&quot;870&quot;/&gt;&lt;height val=&quot;415&quot;/&gt;&lt;hasText val=&quot;1&quot;/&gt;&lt;/Image&gt;&lt;/ThreeDShapeInfo&gt;"/>
  <p:tag name="PRESENTER_SHAPETEXTINFO" val="&lt;ShapeTextInfo&gt;&lt;TableIndex row=&quot;-1&quot; col=&quot;-1&quot;&gt;&lt;linesCount val=&quot;6&quot;/&gt;&lt;lineCharCount val=&quot;68&quot;/&gt;&lt;lineCharCount val=&quot;63&quot;/&gt;&lt;lineCharCount val=&quot;67&quot;/&gt;&lt;lineCharCount val=&quot;64&quot;/&gt;&lt;lineCharCount val=&quot;65&quot;/&gt;&lt;lineCharCount val=&quot;25&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ThreeDShapeInfo&gt;&lt;uuid val=&quot;{D657F671-F764-4E9D-8E04-708474E0E66C}&quot;/&gt;&lt;isInvalidForFieldText val=&quot;0&quot;/&gt;&lt;Image&gt;&lt;filename val=&quot;C:\Users\User\AppData\Local\Temp\CP206052138500Session\CPTrustFolder206052138515\PPTImport206066588875\data\asimages\{D657F671-F764-4E9D-8E04-708474E0E66C}_9.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47851C37-4F84-46FC-AC97-DCD861525572}&quot;/&gt;&lt;isInvalidForFieldText val=&quot;0&quot;/&gt;&lt;Image&gt;&lt;filename val=&quot;C:\Users\User\AppData\Local\Temp\CP206052138500Session\CPTrustFolder206052138515\PPTImport206066588875\data\asimages\{47851C37-4F84-46FC-AC97-DCD861525572}_11.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2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HTML_SHAPEINFO" val="&lt;ThreeDShapeInfo&gt;&lt;uuid val=&quot;{3E19A26D-2798-4D42-950A-36CD5534FE88}&quot;/&gt;&lt;isInvalidForFieldText val=&quot;0&quot;/&gt;&lt;Image&gt;&lt;filename val=&quot;C:\Users\User\AppData\Local\Temp\CP206052138500Session\CPTrustFolder206052138515\PPTImport206066588875\data\asimages\{3E19A26D-2798-4D42-950A-36CD5534FE88}_11.png&quot;/&gt;&lt;left val=&quot;42&quot;/&gt;&lt;top val=&quot;212&quot;/&gt;&lt;width val=&quot;882&quot;/&gt;&lt;height val=&quot;415&quot;/&gt;&lt;hasText val=&quot;1&quot;/&gt;&lt;/Image&gt;&lt;/ThreeDShapeInfo&gt;"/>
  <p:tag name="PRESENTER_SHAPETEXTINFO" val="&lt;ShapeTextInfo&gt;&lt;TableIndex row=&quot;-1&quot; col=&quot;-1&quot;&gt;&lt;linesCount val=&quot;10&quot;/&gt;&lt;lineCharCount val=&quot;45&quot;/&gt;&lt;lineCharCount val=&quot;1&quot;/&gt;&lt;lineCharCount val=&quot;17&quot;/&gt;&lt;lineCharCount val=&quot;1&quot;/&gt;&lt;lineCharCount val=&quot;69&quot;/&gt;&lt;lineCharCount val=&quot;34&quot;/&gt;&lt;lineCharCount val=&quot;31&quot;/&gt;&lt;lineCharCount val=&quot;28&quot;/&gt;&lt;lineCharCount val=&quot;1&quot;/&gt;&lt;lineCharCount val=&quot;2&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HTML_SHAPEINFO" val="&lt;ThreeDShapeInfo&gt;&lt;uuid val=&quot;{2D09D6B6-D08A-4F1B-90C7-27EF17EB1FF1}&quot;/&gt;&lt;isInvalidForFieldText val=&quot;0&quot;/&gt;&lt;Image&gt;&lt;filename val=&quot;C:\Users\User\AppData\Local\Temp\CP206052138500Session\CPTrustFolder206052138515\PPTImport206066588875\data\asimages\{2D09D6B6-D08A-4F1B-90C7-27EF17EB1FF1}_11.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ThreeDShapeInfo&gt;&lt;uuid val=&quot;{47851C37-4F84-46FC-AC97-DCD861525572}&quot;/&gt;&lt;isInvalidForFieldText val=&quot;0&quot;/&gt;&lt;Image&gt;&lt;filename val=&quot;C:\Users\User\AppData\Local\Temp\CP206052138500Session\CPTrustFolder206052138515\PPTImport206066588875\data\asimages\{47851C37-4F84-46FC-AC97-DCD861525572}_11.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21&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3E19A26D-2798-4D42-950A-36CD5534FE88}&quot;/&gt;&lt;isInvalidForFieldText val=&quot;0&quot;/&gt;&lt;Image&gt;&lt;filename val=&quot;C:\Users\User\AppData\Local\Temp\CP206052138500Session\CPTrustFolder206052138515\PPTImport206066588875\data\asimages\{3E19A26D-2798-4D42-950A-36CD5534FE88}_11.png&quot;/&gt;&lt;left val=&quot;42&quot;/&gt;&lt;top val=&quot;212&quot;/&gt;&lt;width val=&quot;882&quot;/&gt;&lt;height val=&quot;415&quot;/&gt;&lt;hasText val=&quot;1&quot;/&gt;&lt;/Image&gt;&lt;/ThreeDShapeInfo&gt;"/>
  <p:tag name="PRESENTER_SHAPETEXTINFO" val="&lt;ShapeTextInfo&gt;&lt;TableIndex row=&quot;-1&quot; col=&quot;-1&quot;&gt;&lt;linesCount val=&quot;10&quot;/&gt;&lt;lineCharCount val=&quot;45&quot;/&gt;&lt;lineCharCount val=&quot;1&quot;/&gt;&lt;lineCharCount val=&quot;17&quot;/&gt;&lt;lineCharCount val=&quot;1&quot;/&gt;&lt;lineCharCount val=&quot;69&quot;/&gt;&lt;lineCharCount val=&quot;34&quot;/&gt;&lt;lineCharCount val=&quot;31&quot;/&gt;&lt;lineCharCount val=&quot;28&quot;/&gt;&lt;lineCharCount val=&quot;1&quot;/&gt;&lt;lineCharCount val=&quot;2&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ThreeDShapeInfo&gt;&lt;uuid val=&quot;{2D09D6B6-D08A-4F1B-90C7-27EF17EB1FF1}&quot;/&gt;&lt;isInvalidForFieldText val=&quot;0&quot;/&gt;&lt;Image&gt;&lt;filename val=&quot;C:\Users\User\AppData\Local\Temp\CP206052138500Session\CPTrustFolder206052138515\PPTImport206066588875\data\asimages\{2D09D6B6-D08A-4F1B-90C7-27EF17EB1FF1}_11.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5ACE58BE-B517-4930-B414-B464D642FA4A}&quot;/&gt;&lt;isInvalidForFieldText val=&quot;0&quot;/&gt;&lt;Image&gt;&lt;filename val=&quot;C:\Users\User\AppData\Local\Temp\CP206052138500Session\CPTrustFolder206052138515\PPTImport206066588875\data\asimages\{5ACE58BE-B517-4930-B414-B464D642FA4A}_12.png&quot;/&gt;&lt;left val=&quot;40&quot;/&gt;&lt;top val=&quot;212&quot;/&gt;&lt;width val=&quot;878&quot;/&gt;&lt;height val=&quot;415&quot;/&gt;&lt;hasText val=&quot;1&quot;/&gt;&lt;/Image&gt;&lt;/ThreeDShapeInfo&gt;"/>
  <p:tag name="PRESENTER_SHAPETEXTINFO" val="&lt;ShapeTextInfo&gt;&lt;TableIndex row=&quot;-1&quot; col=&quot;-1&quot;&gt;&lt;linesCount val=&quot;8&quot;/&gt;&lt;lineCharCount val=&quot;64&quot;/&gt;&lt;lineCharCount val=&quot;67&quot;/&gt;&lt;lineCharCount val=&quot;72&quot;/&gt;&lt;lineCharCount val=&quot;22&quot;/&gt;&lt;lineCharCount val=&quot;2&quot;/&gt;&lt;lineCharCount val=&quot;69&quot;/&gt;&lt;lineCharCount val=&quot;60&quot;/&gt;&lt;lineCharCount val=&quot;1&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ThreeDShapeInfo&gt;&lt;uuid val=&quot;{88846AF5-C369-4701-9DE7-2C53ED8B490A}&quot;/&gt;&lt;isInvalidForFieldText val=&quot;0&quot;/&gt;&lt;Image&gt;&lt;filename val=&quot;C:\Users\User\AppData\Local\Temp\CP206052138500Session\CPTrustFolder206052138515\PPTImport206066588875\data\asimages\{88846AF5-C369-4701-9DE7-2C53ED8B490A}_12.png&quot;/&gt;&lt;left val=&quot;0&quot;/&gt;&lt;top val=&quot;76&quot;/&gt;&lt;width val=&quot;961&quot;/&gt;&lt;height val=&quot;124&quot;/&gt;&lt;hasText val=&quot;1&quot;/&gt;&lt;/Image&gt;&lt;/ThreeDShapeInfo&gt;"/>
  <p:tag name="PRESENTER_SHAPETEXTINFO" val="&lt;ShapeTextInfo&gt;&lt;TableIndex row=&quot;-1&quot; col=&quot;-1&quot;&gt;&lt;linesCount val=&quot;2&quot;/&gt;&lt;lineCharCount val=&quot;45&quot;/&gt;&lt;lineCharCount val=&quot;12&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HTML_SHAPEINFO" val="&lt;ThreeDShapeInfo&gt;&lt;uuid val=&quot;{7F00AC93-94EC-4039-A23F-FE529687951E}&quot;/&gt;&lt;isInvalidForFieldText val=&quot;0&quot;/&gt;&lt;Image&gt;&lt;filename val=&quot;C:\Users\User\AppData\Local\Temp\CP206052138500Session\CPTrustFolder206052138515\PPTImport206066588875\data\asimages\{7F00AC93-94EC-4039-A23F-FE529687951E}_12.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HTML_SHAPEINFO" val="&lt;ThreeDShapeInfo&gt;&lt;uuid val=&quot;{47851C37-4F84-46FC-AC97-DCD861525572}&quot;/&gt;&lt;isInvalidForFieldText val=&quot;0&quot;/&gt;&lt;Image&gt;&lt;filename val=&quot;C:\Users\User\AppData\Local\Temp\CP206052138500Session\CPTrustFolder206052138515\PPTImport206066588875\data\asimages\{47851C37-4F84-46FC-AC97-DCD861525572}_11.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2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ThreeDShapeInfo&gt;&lt;uuid val=&quot;{3E19A26D-2798-4D42-950A-36CD5534FE88}&quot;/&gt;&lt;isInvalidForFieldText val=&quot;0&quot;/&gt;&lt;Image&gt;&lt;filename val=&quot;C:\Users\User\AppData\Local\Temp\CP206052138500Session\CPTrustFolder206052138515\PPTImport206066588875\data\asimages\{3E19A26D-2798-4D42-950A-36CD5534FE88}_11.png&quot;/&gt;&lt;left val=&quot;42&quot;/&gt;&lt;top val=&quot;212&quot;/&gt;&lt;width val=&quot;882&quot;/&gt;&lt;height val=&quot;415&quot;/&gt;&lt;hasText val=&quot;1&quot;/&gt;&lt;/Image&gt;&lt;/ThreeDShapeInfo&gt;"/>
  <p:tag name="PRESENTER_SHAPETEXTINFO" val="&lt;ShapeTextInfo&gt;&lt;TableIndex row=&quot;-1&quot; col=&quot;-1&quot;&gt;&lt;linesCount val=&quot;10&quot;/&gt;&lt;lineCharCount val=&quot;45&quot;/&gt;&lt;lineCharCount val=&quot;1&quot;/&gt;&lt;lineCharCount val=&quot;17&quot;/&gt;&lt;lineCharCount val=&quot;1&quot;/&gt;&lt;lineCharCount val=&quot;69&quot;/&gt;&lt;lineCharCount val=&quot;34&quot;/&gt;&lt;lineCharCount val=&quot;31&quot;/&gt;&lt;lineCharCount val=&quot;28&quot;/&gt;&lt;lineCharCount val=&quot;1&quot;/&gt;&lt;lineCharCount val=&quot;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2D09D6B6-D08A-4F1B-90C7-27EF17EB1FF1}&quot;/&gt;&lt;isInvalidForFieldText val=&quot;0&quot;/&gt;&lt;Image&gt;&lt;filename val=&quot;C:\Users\User\AppData\Local\Temp\CP206052138500Session\CPTrustFolder206052138515\PPTImport206066588875\data\asimages\{2D09D6B6-D08A-4F1B-90C7-27EF17EB1FF1}_11.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ThreeDShapeInfo&gt;&lt;uuid val=&quot;{839814AB-DD3C-45C8-BA8D-EE6960E6CF7A}&quot;/&gt;&lt;isInvalidForFieldText val=&quot;0&quot;/&gt;&lt;Image&gt;&lt;filename val=&quot;C:\Users\User\AppData\Local\Temp\CP206052138500Session\CPTrustFolder206052138515\PPTImport206066588875\data\asimages\{839814AB-DD3C-45C8-BA8D-EE6960E6CF7A}_10.png&quot;/&gt;&lt;left val=&quot;0&quot;/&gt;&lt;top val=&quot;76&quot;/&gt;&lt;width val=&quot;961&quot;/&gt;&lt;height val=&quot;124&quot;/&gt;&lt;hasText val=&quot;1&quot;/&gt;&lt;/Image&gt;&lt;/ThreeDShapeInfo&gt;"/>
  <p:tag name="PRESENTER_SHAPETEXTINFO" val="&lt;ShapeTextInfo&gt;&lt;TableIndex row=&quot;-1&quot; col=&quot;-1&quot;&gt;&lt;linesCount val=&quot;2&quot;/&gt;&lt;lineCharCount val=&quot;42&quot;/&gt;&lt;lineCharCount val=&quot;19&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HTML_SHAPEINFO" val="&lt;ThreeDShapeInfo&gt;&lt;uuid val=&quot;{D201A324-248E-4608-985D-CB278C343C1C}&quot;/&gt;&lt;isInvalidForFieldText val=&quot;0&quot;/&gt;&lt;Image&gt;&lt;filename val=&quot;C:\Users\User\AppData\Local\Temp\CP206052138500Session\CPTrustFolder206052138515\PPTImport206066588875\data\asimages\{D201A324-248E-4608-985D-CB278C343C1C}_10.png&quot;/&gt;&lt;left val=&quot;59&quot;/&gt;&lt;top val=&quot;198&quot;/&gt;&lt;width val=&quot;868&quot;/&gt;&lt;height val=&quot;367&quot;/&gt;&lt;hasText val=&quot;1&quot;/&gt;&lt;/Image&gt;&lt;/ThreeDShapeInfo&gt;"/>
  <p:tag name="PRESENTER_SHAPETEXTINFO" val="&lt;ShapeTextInfo&gt;&lt;TableIndex row=&quot;-1&quot; col=&quot;-1&quot;&gt;&lt;linesCount val=&quot;6&quot;/&gt;&lt;lineCharCount val=&quot;74&quot;/&gt;&lt;lineCharCount val=&quot;66&quot;/&gt;&lt;lineCharCount val=&quot;27&quot;/&gt;&lt;lineCharCount val=&quot;2&quot;/&gt;&lt;lineCharCount val=&quot;77&quot;/&gt;&lt;lineCharCount val=&quot;6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ThreeDShapeInfo&gt;&lt;uuid val=&quot;{0535D95B-FAD8-4827-B8DA-A2E5C88B935D}&quot;/&gt;&lt;isInvalidForFieldText val=&quot;0&quot;/&gt;&lt;Image&gt;&lt;filename val=&quot;C:\Users\User\AppData\Local\Temp\CP206052138500Session\CPTrustFolder206052138515\PPTImport206066588875\data\asimages\{0535D95B-FAD8-4827-B8DA-A2E5C88B935D}_10.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ThreeDShapeInfo&gt;&lt;uuid val=&quot;{5ACE58BE-B517-4930-B414-B464D642FA4A}&quot;/&gt;&lt;isInvalidForFieldText val=&quot;0&quot;/&gt;&lt;Image&gt;&lt;filename val=&quot;C:\Users\User\AppData\Local\Temp\CP206052138500Session\CPTrustFolder206052138515\PPTImport206066588875\data\asimages\{5ACE58BE-B517-4930-B414-B464D642FA4A}_12.png&quot;/&gt;&lt;left val=&quot;40&quot;/&gt;&lt;top val=&quot;212&quot;/&gt;&lt;width val=&quot;878&quot;/&gt;&lt;height val=&quot;415&quot;/&gt;&lt;hasText val=&quot;1&quot;/&gt;&lt;/Image&gt;&lt;/ThreeDShapeInfo&gt;"/>
  <p:tag name="PRESENTER_SHAPETEXTINFO" val="&lt;ShapeTextInfo&gt;&lt;TableIndex row=&quot;-1&quot; col=&quot;-1&quot;&gt;&lt;linesCount val=&quot;8&quot;/&gt;&lt;lineCharCount val=&quot;64&quot;/&gt;&lt;lineCharCount val=&quot;67&quot;/&gt;&lt;lineCharCount val=&quot;72&quot;/&gt;&lt;lineCharCount val=&quot;22&quot;/&gt;&lt;lineCharCount val=&quot;2&quot;/&gt;&lt;lineCharCount val=&quot;69&quot;/&gt;&lt;lineCharCount val=&quot;60&quot;/&gt;&lt;lineCharCount val=&quot;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HTML_SHAPEINFO" val="&lt;ThreeDShapeInfo&gt;&lt;uuid val=&quot;{88846AF5-C369-4701-9DE7-2C53ED8B490A}&quot;/&gt;&lt;isInvalidForFieldText val=&quot;0&quot;/&gt;&lt;Image&gt;&lt;filename val=&quot;C:\Users\User\AppData\Local\Temp\CP206052138500Session\CPTrustFolder206052138515\PPTImport206066588875\data\asimages\{88846AF5-C369-4701-9DE7-2C53ED8B490A}_12.png&quot;/&gt;&lt;left val=&quot;0&quot;/&gt;&lt;top val=&quot;76&quot;/&gt;&lt;width val=&quot;961&quot;/&gt;&lt;height val=&quot;124&quot;/&gt;&lt;hasText val=&quot;1&quot;/&gt;&lt;/Image&gt;&lt;/ThreeDShapeInfo&gt;"/>
  <p:tag name="PRESENTER_SHAPETEXTINFO" val="&lt;ShapeTextInfo&gt;&lt;TableIndex row=&quot;-1&quot; col=&quot;-1&quot;&gt;&lt;linesCount val=&quot;2&quot;/&gt;&lt;lineCharCount val=&quot;45&quot;/&gt;&lt;lineCharCount val=&quot;12&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7F00AC93-94EC-4039-A23F-FE529687951E}&quot;/&gt;&lt;isInvalidForFieldText val=&quot;0&quot;/&gt;&lt;Image&gt;&lt;filename val=&quot;C:\Users\User\AppData\Local\Temp\CP206052138500Session\CPTrustFolder206052138515\PPTImport206066588875\data\asimages\{7F00AC93-94EC-4039-A23F-FE529687951E}_12.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64D1D014-595F-4FB5-B83E-1455195A62C0}&quot;/&gt;&lt;isInvalidForFieldText val=&quot;0&quot;/&gt;&lt;Image&gt;&lt;filename val=&quot;C:\Users\User\AppData\Local\Temp\CP206052138500Session\CPTrustFolder206052138515\PPTImport206066588875\data\asimages\{64D1D014-595F-4FB5-B83E-1455195A62C0}_14.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24&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HTML_SHAPEINFO" val="&lt;ThreeDShapeInfo&gt;&lt;uuid val=&quot;{4AAC9750-E5F8-4997-9DB8-690E37C660EC}&quot;/&gt;&lt;isInvalidForFieldText val=&quot;0&quot;/&gt;&lt;Image&gt;&lt;filename val=&quot;C:\Users\User\AppData\Local\Temp\CP206052138500Session\CPTrustFolder206052138515\PPTImport206066588875\data\asimages\{4AAC9750-E5F8-4997-9DB8-690E37C660EC}_14.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ThreeDShapeInfo&gt;&lt;uuid val=&quot;{64D1D014-595F-4FB5-B83E-1455195A62C0}&quot;/&gt;&lt;isInvalidForFieldText val=&quot;0&quot;/&gt;&lt;Image&gt;&lt;filename val=&quot;C:\Users\User\AppData\Local\Temp\CP206052138500Session\CPTrustFolder206052138515\PPTImport206066588875\data\asimages\{64D1D014-595F-4FB5-B83E-1455195A62C0}_14.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24&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SHAPEINFO" val="&lt;ThreeDShapeInfo&gt;&lt;uuid val=&quot;{4AAC9750-E5F8-4997-9DB8-690E37C660EC}&quot;/&gt;&lt;isInvalidForFieldText val=&quot;0&quot;/&gt;&lt;Image&gt;&lt;filename val=&quot;C:\Users\User\AppData\Local\Temp\CP206052138500Session\CPTrustFolder206052138515\PPTImport206066588875\data\asimages\{4AAC9750-E5F8-4997-9DB8-690E37C660EC}_14.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CB81DB29-0C1C-4098-A5ED-5363D43DEB74}&quot;/&gt;&lt;isInvalidForFieldText val=&quot;0&quot;/&gt;&lt;Image&gt;&lt;filename val=&quot;C:\Users\User\AppData\Local\Temp\CP206052138500Session\CPTrustFolder206052138515\PPTImport206066588875\data\asimages\{CB81DB29-0C1C-4098-A5ED-5363D43DEB74}_16.png&quot;/&gt;&lt;left val=&quot;0&quot;/&gt;&lt;top val=&quot;76&quot;/&gt;&lt;width val=&quot;961&quot;/&gt;&lt;height val=&quot;122&quot;/&gt;&lt;hasText val=&quot;1&quot;/&gt;&lt;/Image&gt;&lt;/ThreeDShapeInfo&gt;"/>
  <p:tag name="PRESENTER_SHAPETEXTINFO" val="&lt;ShapeTextInfo&gt;&lt;TableIndex row=&quot;-1&quot; col=&quot;-1&quot;&gt;&lt;linesCount val=&quot;1&quot;/&gt;&lt;lineCharCount val=&quot;7&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ThreeDShapeInfo&gt;&lt;uuid val=&quot;{33704343-1792-48B7-ABEC-D78CC6D3D5E3}&quot;/&gt;&lt;isInvalidForFieldText val=&quot;0&quot;/&gt;&lt;Image&gt;&lt;filename val=&quot;C:\Users\User\AppData\Local\Temp\CP206052138500Session\CPTrustFolder206052138515\PPTImport206066588875\data\asimages\{33704343-1792-48B7-ABEC-D78CC6D3D5E3}_16.png&quot;/&gt;&lt;left val=&quot;42&quot;/&gt;&lt;top val=&quot;212&quot;/&gt;&lt;width val=&quot;870&quot;/&gt;&lt;height val=&quot;415&quot;/&gt;&lt;hasText val=&quot;1&quot;/&gt;&lt;/Image&gt;&lt;/ThreeDShapeInfo&gt;"/>
  <p:tag name="PRESENTER_SHAPETEXTINFO" val="&lt;ShapeTextInfo&gt;&lt;TableIndex row=&quot;-1&quot; col=&quot;-1&quot;&gt;&lt;linesCount val=&quot;10&quot;/&gt;&lt;lineCharCount val=&quot;61&quot;/&gt;&lt;lineCharCount val=&quot;20&quot;/&gt;&lt;lineCharCount val=&quot;1&quot;/&gt;&lt;lineCharCount val=&quot;67&quot;/&gt;&lt;lineCharCount val=&quot;13&quot;/&gt;&lt;lineCharCount val=&quot;1&quot;/&gt;&lt;lineCharCount val=&quot;75&quot;/&gt;&lt;lineCharCount val=&quot;55&quot;/&gt;&lt;lineCharCount val=&quot;1&quot;/&gt;&lt;lineCharCount val=&quot;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ThreeDShapeInfo&gt;&lt;uuid val=&quot;{DD2401F8-C9C4-497E-BAA9-71CD8805023B}&quot;/&gt;&lt;isInvalidForFieldText val=&quot;0&quot;/&gt;&lt;Image&gt;&lt;filename val=&quot;C:\Users\User\AppData\Local\Temp\CP206052138500Session\CPTrustFolder206052138515\PPTImport206066588875\data\asimages\{DD2401F8-C9C4-497E-BAA9-71CD8805023B}_16.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HTML_SHAPEINFO" val="&lt;ThreeDShapeInfo&gt;&lt;uuid val=&quot;{E52D04ED-14C7-49A1-9AA0-1E061BAE803C}&quot;/&gt;&lt;isInvalidForFieldText val=&quot;0&quot;/&gt;&lt;Image&gt;&lt;filename val=&quot;C:\Users\User\AppData\Local\Temp\CP206052138500Session\CPTrustFolder206052138515\PPTImport206066588875\data\asimages\{E52D04ED-14C7-49A1-9AA0-1E061BAE803C}_17.png&quot;/&gt;&lt;left val=&quot;0&quot;/&gt;&lt;top val=&quot;278&quot;/&gt;&lt;width val=&quot;961&quot;/&gt;&lt;height val=&quot;202&quot;/&gt;&lt;hasText val=&quot;1&quot;/&gt;&lt;/Image&gt;&lt;/ThreeDShapeInfo&gt;"/>
  <p:tag name="PRESENTER_SHAPETEXTINFO" val="&lt;ShapeTextInfo&gt;&lt;TableIndex row=&quot;-1&quot; col=&quot;-1&quot;&gt;&lt;linesCount val=&quot;1&quot;/&gt;&lt;lineCharCount val=&quot;9&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ThreeDShapeInfo&gt;&lt;uuid val=&quot;{DD39EFF2-B80E-4E72-9330-91349C952DF6}&quot;/&gt;&lt;isInvalidForFieldText val=&quot;0&quot;/&gt;&lt;Image&gt;&lt;filename val=&quot;C:\Users\User\AppData\Local\Temp\CP206052138500Session\CPTrustFolder206052138515\PPTImport206066588875\data\asimages\{DD39EFF2-B80E-4E72-9330-91349C952DF6}_17.png&quot;/&gt;&lt;left val=&quot;727&quot;/&gt;&lt;top val=&quot;687&quot;/&gt;&lt;width val=&quot;226&quot;/&gt;&lt;height val=&quot;45&quot;/&gt;&lt;hasText val=&quot;1&quot;/&gt;&lt;/Image&gt;&lt;/ThreeDShapeInfo&gt;"/>
  <p:tag name="PRESENTER_SHAPETEXTINFO" val="&lt;ShapeTextInfo&gt;&lt;TableIndex row=&quot;-1&quot; col=&quot;-1&quot;&gt;&lt;linesCount val=&quot;1&quot;/&gt;&lt;lineCharCount val=&quot;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Design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Theme" id="{8A012D56-D272-4B12-BCA2-22E766AE98CC}" vid="{F8403EA9-F4FA-4065-8021-56E838B86D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Category xmlns="77dce447-0566-47ff-8c07-c9b85fda5322">Non-Rating VSR ISD Review</Document_x0020_Category>
    <Task_x0020_Status xmlns="b64ba0c6-cbc7-4b8a-8400-04e73b36eec3">139</Task_x0020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4510ECF943B2439F08A0B15BBF2A24" ma:contentTypeVersion="5" ma:contentTypeDescription="Create a new document." ma:contentTypeScope="" ma:versionID="949aee1b2310784c7b2710851433f1ad">
  <xsd:schema xmlns:xsd="http://www.w3.org/2001/XMLSchema" xmlns:xs="http://www.w3.org/2001/XMLSchema" xmlns:p="http://schemas.microsoft.com/office/2006/metadata/properties" xmlns:ns2="77dce447-0566-47ff-8c07-c9b85fda5322" xmlns:ns3="b64ba0c6-cbc7-4b8a-8400-04e73b36eec3" xmlns:ns4="c13a68cb-816a-4054-99ff-2c26efa9c4e4" targetNamespace="http://schemas.microsoft.com/office/2006/metadata/properties" ma:root="true" ma:fieldsID="0fa04cf0b0c60143c07bea34e14d4e7d" ns2:_="" ns3:_="" ns4:_="">
    <xsd:import namespace="77dce447-0566-47ff-8c07-c9b85fda5322"/>
    <xsd:import namespace="b64ba0c6-cbc7-4b8a-8400-04e73b36eec3"/>
    <xsd:import namespace="c13a68cb-816a-4054-99ff-2c26efa9c4e4"/>
    <xsd:element name="properties">
      <xsd:complexType>
        <xsd:sequence>
          <xsd:element name="documentManagement">
            <xsd:complexType>
              <xsd:all>
                <xsd:element ref="ns2:Document_x0020_Category"/>
                <xsd:element ref="ns3:Task_x0020_Statu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Document_x0020_Category" ma:index="8" ma:displayName="Document Category" ma:format="Dropdown" ma:internalName="Document_x0020_Category">
      <xsd:simpleType>
        <xsd:restriction base="dms:Choice">
          <xsd:enumeration value="RVSR Redesign Documents"/>
          <xsd:enumeration value="VSR Revamp Pre-D Documents"/>
          <xsd:enumeration value="VSR Revamp Post-D Documents"/>
          <xsd:enumeration value="Non-Rating VSR ISD Review"/>
          <xsd:enumeration value="TPSS Course Documents"/>
          <xsd:enumeration value="TPSS Answer Keys"/>
          <xsd:enumeration value="Challenge Course Documents"/>
          <xsd:enumeration value="VASRD"/>
          <xsd:enumeration value="After Challenge Training (ACT)"/>
          <xsd:enumeration value="National Training Curriculum (NTC)"/>
          <xsd:enumeration value="TPSS Project"/>
        </xsd:restriction>
      </xsd:simpleType>
    </xsd:element>
  </xsd:schema>
  <xsd:schema xmlns:xsd="http://www.w3.org/2001/XMLSchema" xmlns:xs="http://www.w3.org/2001/XMLSchema" xmlns:dms="http://schemas.microsoft.com/office/2006/documentManagement/types" xmlns:pc="http://schemas.microsoft.com/office/infopath/2007/PartnerControls" targetNamespace="b64ba0c6-cbc7-4b8a-8400-04e73b36eec3" elementFormDefault="qualified">
    <xsd:import namespace="http://schemas.microsoft.com/office/2006/documentManagement/types"/>
    <xsd:import namespace="http://schemas.microsoft.com/office/infopath/2007/PartnerControls"/>
    <xsd:element name="Task_x0020_Status" ma:index="9" nillable="true" ma:displayName="Task Name" ma:list="{8b93bbfd-538f-45a4-95ce-353de2191062}" ma:internalName="Task_x0020_Status" ma:readOnly="false" ma:showField="Title" ma:web="b64ba0c6-cbc7-4b8a-8400-04e73b36eec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13a68cb-816a-4054-99ff-2c26efa9c4e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E050F-F6DD-446A-BC54-722BE857956D}">
  <ds:schemaRefs>
    <ds:schemaRef ds:uri="b64ba0c6-cbc7-4b8a-8400-04e73b36eec3"/>
    <ds:schemaRef ds:uri="77dce447-0566-47ff-8c07-c9b85fda5322"/>
    <ds:schemaRef ds:uri="c13a68cb-816a-4054-99ff-2c26efa9c4e4"/>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BE4D6EE-6ADC-42E9-9F5B-673F46336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ce447-0566-47ff-8c07-c9b85fda5322"/>
    <ds:schemaRef ds:uri="b64ba0c6-cbc7-4b8a-8400-04e73b36eec3"/>
    <ds:schemaRef ds:uri="c13a68cb-816a-4054-99ff-2c26efa9c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 Design Theme</Template>
  <TotalTime>8775</TotalTime>
  <Words>1421</Words>
  <Application>Microsoft Office PowerPoint</Application>
  <PresentationFormat>On-screen Show (4:3)</PresentationFormat>
  <Paragraphs>159</Paragraphs>
  <Slides>20</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Schoolbook</vt:lpstr>
      <vt:lpstr>Courier New</vt:lpstr>
      <vt:lpstr>Times New Roman</vt:lpstr>
      <vt:lpstr>Verdana</vt:lpstr>
      <vt:lpstr>Wingdings</vt:lpstr>
      <vt:lpstr>VA Design Theme</vt:lpstr>
      <vt:lpstr>Automobile &amp; Adaptive Equipment Allowance </vt:lpstr>
      <vt:lpstr>Purpose of this Lesson</vt:lpstr>
      <vt:lpstr>Objectives</vt:lpstr>
      <vt:lpstr>References</vt:lpstr>
      <vt:lpstr>What is an Automobile Allowance?</vt:lpstr>
      <vt:lpstr>Eligibility for Automobile Allowance</vt:lpstr>
      <vt:lpstr>What is an Adaptive Equipment Allowance?</vt:lpstr>
      <vt:lpstr>Eligibility for Adaptive Equipment Allowance</vt:lpstr>
      <vt:lpstr>Vocational Readiness and Employment (Chapter 31)</vt:lpstr>
      <vt:lpstr>Disqualifying Eye Condition</vt:lpstr>
      <vt:lpstr>Claim for Automobile Allowance</vt:lpstr>
      <vt:lpstr>Claim for Adaptive Equipment Allowance Only</vt:lpstr>
      <vt:lpstr>Finance Responsible for all Eligible and Complete Adaptive Equipment Allowance Claims</vt:lpstr>
      <vt:lpstr>Handling Incomplete Applications</vt:lpstr>
      <vt:lpstr> If Eligibility Has Not Been Determined</vt:lpstr>
      <vt:lpstr>Reviewing VA Form 21-4502 and Determining Prior Payment Status</vt:lpstr>
      <vt:lpstr>Post Rating Notification - lacking prescribed form </vt:lpstr>
      <vt:lpstr>Post Rating Notification - lacking prescribed form (cont.)</vt:lpstr>
      <vt:lpstr>Summary</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Automobile Allowance and Adaptive Equipment PowerPoint Presentation</dc:title>
  <dc:subject>VSR</dc:subject>
  <dc:creator>Department of Veterans Affairs, Veterans Benefits Administration, Compensation Service, STAFF</dc:creator>
  <cp:keywords>auto, adaptive, automobile, conveyance, equipment, grant, ancillary</cp:keywords>
  <dc:description>Provide an overview of Automobile Allowance and Adaptive Equipment benefits available to Veterans and to provide guidance for processing.</dc:description>
  <cp:lastModifiedBy>Kathy Poole</cp:lastModifiedBy>
  <cp:revision>451</cp:revision>
  <cp:lastPrinted>2016-02-09T21:22:01Z</cp:lastPrinted>
  <dcterms:created xsi:type="dcterms:W3CDTF">2014-04-30T02:32:11Z</dcterms:created>
  <dcterms:modified xsi:type="dcterms:W3CDTF">2020-07-27T17:48:06Z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0x0101000A4510ECF943B2439F08A0B15BBF2A24</vt:lpwstr>
  </property>
  <property fmtid="{D5CDD505-2E9C-101B-9397-08002B2CF9AE}" pid="8" name="Language">
    <vt:lpwstr>en</vt:lpwstr>
  </property>
  <property fmtid="{D5CDD505-2E9C-101B-9397-08002B2CF9AE}" pid="9" name="Type">
    <vt:lpwstr>Presentation</vt:lpwstr>
  </property>
</Properties>
</file>