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heme/theme2.xml" ContentType="application/vnd.openxmlformats-officedocument.theme+xml"/>
  <Override PartName="/ppt/theme/theme3.xml" ContentType="application/vnd.openxmlformats-officedocument.theme+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notesSlides/notesSlide1.xml" ContentType="application/vnd.openxmlformats-officedocument.presentationml.notesSlide+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notesSlides/notesSlide2.xml" ContentType="application/vnd.openxmlformats-officedocument.presentationml.notesSlide+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notesSlides/notesSlide3.xml" ContentType="application/vnd.openxmlformats-officedocument.presentationml.notesSlide+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1" r:id="rId5"/>
  </p:sldMasterIdLst>
  <p:notesMasterIdLst>
    <p:notesMasterId r:id="rId30"/>
  </p:notesMasterIdLst>
  <p:handoutMasterIdLst>
    <p:handoutMasterId r:id="rId31"/>
  </p:handoutMasterIdLst>
  <p:sldIdLst>
    <p:sldId id="257" r:id="rId6"/>
    <p:sldId id="258" r:id="rId7"/>
    <p:sldId id="259" r:id="rId8"/>
    <p:sldId id="264" r:id="rId9"/>
    <p:sldId id="265" r:id="rId10"/>
    <p:sldId id="275" r:id="rId11"/>
    <p:sldId id="266" r:id="rId12"/>
    <p:sldId id="272" r:id="rId13"/>
    <p:sldId id="269" r:id="rId14"/>
    <p:sldId id="274" r:id="rId15"/>
    <p:sldId id="276" r:id="rId16"/>
    <p:sldId id="261" r:id="rId17"/>
    <p:sldId id="260" r:id="rId18"/>
    <p:sldId id="277" r:id="rId19"/>
    <p:sldId id="262" r:id="rId20"/>
    <p:sldId id="278" r:id="rId21"/>
    <p:sldId id="279" r:id="rId22"/>
    <p:sldId id="280" r:id="rId23"/>
    <p:sldId id="282" r:id="rId24"/>
    <p:sldId id="281" r:id="rId25"/>
    <p:sldId id="263" r:id="rId26"/>
    <p:sldId id="270" r:id="rId27"/>
    <p:sldId id="268" r:id="rId28"/>
    <p:sldId id="256" r:id="rId29"/>
  </p:sldIdLst>
  <p:sldSz cx="9144000" cy="6858000" type="screen4x3"/>
  <p:notesSz cx="6858000" cy="9144000"/>
  <p:custDataLst>
    <p:tags r:id="rId32"/>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F497D"/>
    <a:srgbClr val="7C5F1E"/>
    <a:srgbClr val="E7D0A4"/>
    <a:srgbClr val="6A5B3F"/>
    <a:srgbClr val="987734"/>
    <a:srgbClr val="AB8C4E"/>
    <a:srgbClr val="C6A156"/>
    <a:srgbClr val="E8D2A8"/>
    <a:srgbClr val="F5F0E9"/>
    <a:srgbClr val="BEA5A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7732" autoAdjust="0"/>
    <p:restoredTop sz="96803" autoAdjust="0"/>
  </p:normalViewPr>
  <p:slideViewPr>
    <p:cSldViewPr snapToGrid="0">
      <p:cViewPr varScale="1">
        <p:scale>
          <a:sx n="106" d="100"/>
          <a:sy n="106" d="100"/>
        </p:scale>
        <p:origin x="1470" y="78"/>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notesViewPr>
    <p:cSldViewPr snapToGrid="0">
      <p:cViewPr varScale="1">
        <p:scale>
          <a:sx n="74" d="100"/>
          <a:sy n="74" d="100"/>
        </p:scale>
        <p:origin x="-2676" y="-90"/>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 Type="http://schemas.openxmlformats.org/officeDocument/2006/relationships/customXml" Target="../customXml/item3.xml"/><Relationship Id="rId21" Type="http://schemas.openxmlformats.org/officeDocument/2006/relationships/slide" Target="slides/slide16.xml"/><Relationship Id="rId34" Type="http://schemas.openxmlformats.org/officeDocument/2006/relationships/viewProps" Target="viewProp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tags" Target="tags/tag1.xml"/><Relationship Id="rId5" Type="http://schemas.openxmlformats.org/officeDocument/2006/relationships/slideMaster" Target="slideMasters/slideMaster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tableStyles" Target="tableStyles.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handoutMaster" Target="handoutMasters/handoutMaster1.xml"/><Relationship Id="rId4" Type="http://schemas.openxmlformats.org/officeDocument/2006/relationships/customXml" Target="../customXml/item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notesMaster" Target="notesMasters/notesMaster1.xml"/><Relationship Id="rId35"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13DACAB9-A087-46C6-8392-9DA45A27783B}" type="datetimeFigureOut">
              <a:rPr lang="en-US" smtClean="0"/>
              <a:t>8/16/2018</a:t>
            </a:fld>
            <a:endParaRPr lang="en-US" dirty="0"/>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D34BF439-490C-45C3-9C2D-A971383A48DD}" type="slidenum">
              <a:rPr lang="en-US" smtClean="0"/>
              <a:t>‹#›</a:t>
            </a:fld>
            <a:endParaRPr lang="en-US" dirty="0"/>
          </a:p>
        </p:txBody>
      </p:sp>
    </p:spTree>
    <p:extLst>
      <p:ext uri="{BB962C8B-B14F-4D97-AF65-F5344CB8AC3E}">
        <p14:creationId xmlns:p14="http://schemas.microsoft.com/office/powerpoint/2010/main" val="293229890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DF05838-7BCA-4652-9007-BD0302928936}" type="datetimeFigureOut">
              <a:rPr lang="en-US" smtClean="0"/>
              <a:t>8/16/2018</a:t>
            </a:fld>
            <a:endParaRPr lang="en-US" dirty="0"/>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E7C618C-DDD3-4DC9-ADAB-73264023D4F2}" type="slidenum">
              <a:rPr lang="en-US" smtClean="0"/>
              <a:t>‹#›</a:t>
            </a:fld>
            <a:endParaRPr lang="en-US" dirty="0"/>
          </a:p>
        </p:txBody>
      </p:sp>
    </p:spTree>
    <p:extLst>
      <p:ext uri="{BB962C8B-B14F-4D97-AF65-F5344CB8AC3E}">
        <p14:creationId xmlns:p14="http://schemas.microsoft.com/office/powerpoint/2010/main" val="182400733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E7C618C-DDD3-4DC9-ADAB-73264023D4F2}" type="slidenum">
              <a:rPr lang="en-US" smtClean="0"/>
              <a:t>1</a:t>
            </a:fld>
            <a:endParaRPr lang="en-US" dirty="0"/>
          </a:p>
        </p:txBody>
      </p:sp>
    </p:spTree>
    <p:extLst>
      <p:ext uri="{BB962C8B-B14F-4D97-AF65-F5344CB8AC3E}">
        <p14:creationId xmlns:p14="http://schemas.microsoft.com/office/powerpoint/2010/main" val="417102132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E7C618C-DDD3-4DC9-ADAB-73264023D4F2}" type="slidenum">
              <a:rPr lang="en-US" smtClean="0"/>
              <a:t>3</a:t>
            </a:fld>
            <a:endParaRPr lang="en-US" dirty="0"/>
          </a:p>
        </p:txBody>
      </p:sp>
    </p:spTree>
    <p:extLst>
      <p:ext uri="{BB962C8B-B14F-4D97-AF65-F5344CB8AC3E}">
        <p14:creationId xmlns:p14="http://schemas.microsoft.com/office/powerpoint/2010/main" val="403308298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E7C618C-DDD3-4DC9-ADAB-73264023D4F2}" type="slidenum">
              <a:rPr lang="en-US" smtClean="0"/>
              <a:t>10</a:t>
            </a:fld>
            <a:endParaRPr lang="en-US" dirty="0"/>
          </a:p>
        </p:txBody>
      </p:sp>
    </p:spTree>
    <p:extLst>
      <p:ext uri="{BB962C8B-B14F-4D97-AF65-F5344CB8AC3E}">
        <p14:creationId xmlns:p14="http://schemas.microsoft.com/office/powerpoint/2010/main" val="297763754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tags" Target="../tags/tag7.xml"/><Relationship Id="rId2" Type="http://schemas.openxmlformats.org/officeDocument/2006/relationships/tags" Target="../tags/tag6.xml"/><Relationship Id="rId1" Type="http://schemas.openxmlformats.org/officeDocument/2006/relationships/tags" Target="../tags/tag5.xml"/><Relationship Id="rId5" Type="http://schemas.openxmlformats.org/officeDocument/2006/relationships/image" Target="../media/image2.jpg"/><Relationship Id="rId4"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tags" Target="../tags/tag10.xml"/><Relationship Id="rId2" Type="http://schemas.openxmlformats.org/officeDocument/2006/relationships/tags" Target="../tags/tag9.xml"/><Relationship Id="rId1" Type="http://schemas.openxmlformats.org/officeDocument/2006/relationships/tags" Target="../tags/tag8.xml"/><Relationship Id="rId4"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12.xml"/><Relationship Id="rId1" Type="http://schemas.openxmlformats.org/officeDocument/2006/relationships/tags" Target="../tags/tag11.xml"/></Relationships>
</file>

<file path=ppt/slideLayouts/_rels/slideLayout4.xml.rels><?xml version="1.0" encoding="UTF-8" standalone="yes"?>
<Relationships xmlns="http://schemas.openxmlformats.org/package/2006/relationships"><Relationship Id="rId3" Type="http://schemas.openxmlformats.org/officeDocument/2006/relationships/tags" Target="../tags/tag15.xml"/><Relationship Id="rId2" Type="http://schemas.openxmlformats.org/officeDocument/2006/relationships/tags" Target="../tags/tag14.xml"/><Relationship Id="rId1" Type="http://schemas.openxmlformats.org/officeDocument/2006/relationships/tags" Target="../tags/tag13.xml"/><Relationship Id="rId4"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le Slide">
    <p:bg>
      <p:bgPr>
        <a:blipFill dpi="0" rotWithShape="1">
          <a:blip r:embed="rId5">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custDataLst>
              <p:tags r:id="rId1"/>
            </p:custDataLst>
          </p:nvPr>
        </p:nvSpPr>
        <p:spPr>
          <a:xfrm>
            <a:off x="685800" y="2819400"/>
            <a:ext cx="7772400" cy="1219200"/>
          </a:xfrm>
          <a:ln>
            <a:noFill/>
          </a:ln>
        </p:spPr>
        <p:txBody>
          <a:bodyPr anchor="t">
            <a:normAutofit/>
          </a:bodyPr>
          <a:lstStyle>
            <a:lvl1pPr algn="ctr">
              <a:spcAft>
                <a:spcPts val="600"/>
              </a:spcAft>
              <a:defRPr sz="2800" b="1" cap="none" spc="0">
                <a:ln w="3175" cmpd="sng">
                  <a:noFill/>
                  <a:prstDash val="solid"/>
                </a:ln>
                <a:solidFill>
                  <a:srgbClr val="1F497D"/>
                </a:solidFill>
                <a:effectLst/>
                <a:latin typeface="Arial" panose="020B0604020202020204" pitchFamily="34" charset="0"/>
                <a:cs typeface="Arial" panose="020B0604020202020204" pitchFamily="34" charset="0"/>
              </a:defRPr>
            </a:lvl1pPr>
          </a:lstStyle>
          <a:p>
            <a:r>
              <a:rPr lang="en-US" dirty="0"/>
              <a:t>Click to edit Master title style</a:t>
            </a:r>
          </a:p>
        </p:txBody>
      </p:sp>
      <p:sp>
        <p:nvSpPr>
          <p:cNvPr id="8" name="Text Placeholder 7">
            <a:extLst>
              <a:ext uri="{FF2B5EF4-FFF2-40B4-BE49-F238E27FC236}">
                <a16:creationId xmlns:a16="http://schemas.microsoft.com/office/drawing/2014/main" id="{EF0D3C7F-DECC-4E3E-BB4B-2E454E899B9C}"/>
              </a:ext>
            </a:extLst>
          </p:cNvPr>
          <p:cNvSpPr>
            <a:spLocks noGrp="1"/>
          </p:cNvSpPr>
          <p:nvPr>
            <p:ph type="body" sz="quarter" idx="10" hasCustomPrompt="1"/>
            <p:custDataLst>
              <p:tags r:id="rId2"/>
            </p:custDataLst>
          </p:nvPr>
        </p:nvSpPr>
        <p:spPr>
          <a:xfrm>
            <a:off x="685800" y="4724400"/>
            <a:ext cx="2362200" cy="838200"/>
          </a:xfrm>
          <a:prstGeom prst="rect">
            <a:avLst/>
          </a:prstGeom>
        </p:spPr>
        <p:txBody>
          <a:bodyPr>
            <a:noAutofit/>
          </a:bodyPr>
          <a:lstStyle>
            <a:lvl1pPr marL="0" indent="0" algn="ctr">
              <a:lnSpc>
                <a:spcPct val="100000"/>
              </a:lnSpc>
              <a:spcBef>
                <a:spcPts val="0"/>
              </a:spcBef>
              <a:spcAft>
                <a:spcPts val="600"/>
              </a:spcAft>
              <a:buNone/>
              <a:defRPr sz="2100" b="1">
                <a:solidFill>
                  <a:srgbClr val="1F497D"/>
                </a:solidFill>
              </a:defRPr>
            </a:lvl1pPr>
            <a:lvl5pPr marL="433983" indent="0">
              <a:buNone/>
              <a:defRPr/>
            </a:lvl5pPr>
          </a:lstStyle>
          <a:p>
            <a:pPr lvl="0"/>
            <a:r>
              <a:rPr lang="en-US" dirty="0"/>
              <a:t>Sub title</a:t>
            </a:r>
          </a:p>
        </p:txBody>
      </p:sp>
      <p:sp>
        <p:nvSpPr>
          <p:cNvPr id="11" name="Text Placeholder 7">
            <a:extLst>
              <a:ext uri="{FF2B5EF4-FFF2-40B4-BE49-F238E27FC236}">
                <a16:creationId xmlns:a16="http://schemas.microsoft.com/office/drawing/2014/main" id="{509C35E9-41D4-42EB-8235-20B6E0E3EA49}"/>
              </a:ext>
            </a:extLst>
          </p:cNvPr>
          <p:cNvSpPr>
            <a:spLocks noGrp="1"/>
          </p:cNvSpPr>
          <p:nvPr>
            <p:ph type="body" sz="quarter" idx="11" hasCustomPrompt="1"/>
            <p:custDataLst>
              <p:tags r:id="rId3"/>
            </p:custDataLst>
          </p:nvPr>
        </p:nvSpPr>
        <p:spPr>
          <a:xfrm>
            <a:off x="6096000" y="4724400"/>
            <a:ext cx="2362200" cy="838200"/>
          </a:xfrm>
          <a:prstGeom prst="rect">
            <a:avLst/>
          </a:prstGeom>
        </p:spPr>
        <p:txBody>
          <a:bodyPr>
            <a:noAutofit/>
          </a:bodyPr>
          <a:lstStyle>
            <a:lvl1pPr marL="0" indent="0" algn="ctr">
              <a:spcBef>
                <a:spcPts val="0"/>
              </a:spcBef>
              <a:spcAft>
                <a:spcPts val="600"/>
              </a:spcAft>
              <a:buNone/>
              <a:defRPr sz="2100" b="1">
                <a:solidFill>
                  <a:srgbClr val="1F497D"/>
                </a:solidFill>
              </a:defRPr>
            </a:lvl1pPr>
            <a:lvl5pPr marL="433983" indent="0">
              <a:buNone/>
              <a:defRPr/>
            </a:lvl5pPr>
          </a:lstStyle>
          <a:p>
            <a:pPr lvl="0"/>
            <a:r>
              <a:rPr lang="en-US" dirty="0"/>
              <a:t>Date sub-title</a:t>
            </a:r>
          </a:p>
        </p:txBody>
      </p:sp>
    </p:spTree>
    <p:extLst>
      <p:ext uri="{BB962C8B-B14F-4D97-AF65-F5344CB8AC3E}">
        <p14:creationId xmlns:p14="http://schemas.microsoft.com/office/powerpoint/2010/main" val="338053791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a:xfrm>
            <a:off x="0" y="793631"/>
            <a:ext cx="9144000" cy="1086867"/>
          </a:xfrm>
        </p:spPr>
        <p:txBody>
          <a:bodyPr anchor="t">
            <a:normAutofit/>
          </a:bodyPr>
          <a:lstStyle>
            <a:lvl1pPr algn="ctr">
              <a:spcAft>
                <a:spcPts val="600"/>
              </a:spcAft>
              <a:defRPr sz="2800">
                <a:solidFill>
                  <a:srgbClr val="1F497D"/>
                </a:solidFill>
              </a:defRPr>
            </a:lvl1pPr>
          </a:lstStyle>
          <a:p>
            <a:r>
              <a:rPr lang="en-US" dirty="0"/>
              <a:t>Click to edit Master title style</a:t>
            </a:r>
          </a:p>
        </p:txBody>
      </p:sp>
      <p:sp>
        <p:nvSpPr>
          <p:cNvPr id="3" name="Content Placeholder 2"/>
          <p:cNvSpPr>
            <a:spLocks noGrp="1"/>
          </p:cNvSpPr>
          <p:nvPr>
            <p:ph idx="1"/>
            <p:custDataLst>
              <p:tags r:id="rId2"/>
            </p:custDataLst>
          </p:nvPr>
        </p:nvSpPr>
        <p:spPr>
          <a:xfrm>
            <a:off x="457200" y="2057400"/>
            <a:ext cx="8229600" cy="3916363"/>
          </a:xfrm>
          <a:prstGeom prst="rect">
            <a:avLst/>
          </a:prstGeom>
        </p:spPr>
        <p:txBody>
          <a:bodyPr>
            <a:normAutofit/>
          </a:bodyPr>
          <a:lstStyle>
            <a:lvl1pPr marL="0" indent="0">
              <a:spcBef>
                <a:spcPts val="0"/>
              </a:spcBef>
              <a:spcAft>
                <a:spcPts val="600"/>
              </a:spcAft>
              <a:buFontTx/>
              <a:buNone/>
              <a:defRPr sz="2000">
                <a:solidFill>
                  <a:schemeClr val="tx1"/>
                </a:solidFill>
                <a:latin typeface="Arial" panose="020B0604020202020204" pitchFamily="34" charset="0"/>
                <a:cs typeface="Arial" panose="020B0604020202020204" pitchFamily="34" charset="0"/>
              </a:defRPr>
            </a:lvl1pPr>
            <a:lvl2pPr marL="216992" indent="-108496">
              <a:spcBef>
                <a:spcPts val="0"/>
              </a:spcBef>
              <a:spcAft>
                <a:spcPts val="338"/>
              </a:spcAft>
              <a:buFont typeface="Arial" panose="020B0604020202020204" pitchFamily="34" charset="0"/>
              <a:buChar char="•"/>
              <a:defRPr sz="1013">
                <a:latin typeface="Arial" panose="020B0604020202020204" pitchFamily="34" charset="0"/>
                <a:cs typeface="Arial" panose="020B0604020202020204" pitchFamily="34" charset="0"/>
              </a:defRPr>
            </a:lvl2pPr>
            <a:lvl3pPr marL="325487" indent="-108496">
              <a:spcBef>
                <a:spcPts val="0"/>
              </a:spcBef>
              <a:spcAft>
                <a:spcPts val="338"/>
              </a:spcAft>
              <a:buFont typeface="Arial" panose="020B0604020202020204" pitchFamily="34" charset="0"/>
              <a:buChar char="•"/>
              <a:defRPr sz="900">
                <a:latin typeface="Arial" panose="020B0604020202020204" pitchFamily="34" charset="0"/>
                <a:cs typeface="Arial" panose="020B0604020202020204" pitchFamily="34" charset="0"/>
              </a:defRPr>
            </a:lvl3pPr>
            <a:lvl4pPr marL="433983" indent="-108496">
              <a:spcBef>
                <a:spcPts val="0"/>
              </a:spcBef>
              <a:spcAft>
                <a:spcPts val="338"/>
              </a:spcAft>
              <a:buFont typeface="Arial" panose="020B0604020202020204" pitchFamily="34" charset="0"/>
              <a:buChar char="•"/>
              <a:defRPr sz="788">
                <a:latin typeface="Arial" panose="020B0604020202020204" pitchFamily="34" charset="0"/>
                <a:cs typeface="Arial" panose="020B0604020202020204" pitchFamily="34" charset="0"/>
              </a:defRPr>
            </a:lvl4pPr>
            <a:lvl5pPr marL="542479" indent="-108496">
              <a:spcBef>
                <a:spcPts val="0"/>
              </a:spcBef>
              <a:spcAft>
                <a:spcPts val="338"/>
              </a:spcAft>
              <a:buFont typeface="Arial" panose="020B0604020202020204" pitchFamily="34" charset="0"/>
              <a:buChar char="•"/>
              <a:defRPr sz="675">
                <a:latin typeface="Arial" panose="020B0604020202020204" pitchFamily="34" charset="0"/>
                <a:cs typeface="Arial" panose="020B0604020202020204" pitchFamily="34" charset="0"/>
              </a:defRPr>
            </a:lvl5pPr>
          </a:lstStyle>
          <a:p>
            <a:pPr lvl="0"/>
            <a:r>
              <a:rPr lang="en-US" dirty="0"/>
              <a:t>Edit Master text styles</a:t>
            </a:r>
          </a:p>
        </p:txBody>
      </p:sp>
      <p:sp>
        <p:nvSpPr>
          <p:cNvPr id="8" name="Slide Number Placeholder 5">
            <a:extLst>
              <a:ext uri="{FF2B5EF4-FFF2-40B4-BE49-F238E27FC236}">
                <a16:creationId xmlns:a16="http://schemas.microsoft.com/office/drawing/2014/main" id="{D182D0DC-F309-4AD6-9FC4-7A92EF3A0C20}"/>
              </a:ext>
            </a:extLst>
          </p:cNvPr>
          <p:cNvSpPr>
            <a:spLocks noGrp="1"/>
          </p:cNvSpPr>
          <p:nvPr>
            <p:ph type="sldNum" sz="quarter" idx="12"/>
            <p:custDataLst>
              <p:tags r:id="rId3"/>
            </p:custDataLst>
          </p:nvPr>
        </p:nvSpPr>
        <p:spPr>
          <a:xfrm>
            <a:off x="6931152" y="6601978"/>
            <a:ext cx="2133600" cy="365125"/>
          </a:xfrm>
          <a:prstGeom prst="rect">
            <a:avLst/>
          </a:prstGeom>
        </p:spPr>
        <p:txBody>
          <a:bodyPr/>
          <a:lstStyle>
            <a:lvl1pPr algn="r">
              <a:spcAft>
                <a:spcPts val="600"/>
              </a:spcAft>
              <a:defRPr sz="1400">
                <a:solidFill>
                  <a:schemeClr val="tx1"/>
                </a:solidFill>
                <a:latin typeface="Arial" panose="020B0604020202020204" pitchFamily="34" charset="0"/>
                <a:cs typeface="Arial" panose="020B0604020202020204" pitchFamily="34" charset="0"/>
              </a:defRPr>
            </a:lvl1pPr>
          </a:lstStyle>
          <a:p>
            <a:fld id="{7C414AED-89CE-4A48-8B2B-1B3A5C68EA2A}" type="slidenum">
              <a:rPr lang="en-US" smtClean="0"/>
              <a:pPr/>
              <a:t>‹#›</a:t>
            </a:fld>
            <a:endParaRPr lang="en-US" dirty="0"/>
          </a:p>
        </p:txBody>
      </p:sp>
    </p:spTree>
    <p:extLst>
      <p:ext uri="{BB962C8B-B14F-4D97-AF65-F5344CB8AC3E}">
        <p14:creationId xmlns:p14="http://schemas.microsoft.com/office/powerpoint/2010/main" val="281921044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Questions">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a:xfrm>
            <a:off x="0" y="2885568"/>
            <a:ext cx="9144000" cy="1086867"/>
          </a:xfrm>
        </p:spPr>
        <p:txBody>
          <a:bodyPr anchor="t">
            <a:noAutofit/>
          </a:bodyPr>
          <a:lstStyle>
            <a:lvl1pPr algn="ctr">
              <a:spcAft>
                <a:spcPts val="450"/>
              </a:spcAft>
              <a:defRPr sz="7200" b="0">
                <a:solidFill>
                  <a:srgbClr val="1F497D"/>
                </a:solidFill>
              </a:defRPr>
            </a:lvl1pPr>
          </a:lstStyle>
          <a:p>
            <a:r>
              <a:rPr lang="en-US" dirty="0"/>
              <a:t>Click to edit Master title style</a:t>
            </a:r>
          </a:p>
        </p:txBody>
      </p:sp>
      <p:sp>
        <p:nvSpPr>
          <p:cNvPr id="8" name="Slide Number Placeholder 5">
            <a:extLst>
              <a:ext uri="{FF2B5EF4-FFF2-40B4-BE49-F238E27FC236}">
                <a16:creationId xmlns:a16="http://schemas.microsoft.com/office/drawing/2014/main" id="{D182D0DC-F309-4AD6-9FC4-7A92EF3A0C20}"/>
              </a:ext>
            </a:extLst>
          </p:cNvPr>
          <p:cNvSpPr>
            <a:spLocks noGrp="1"/>
          </p:cNvSpPr>
          <p:nvPr>
            <p:ph type="sldNum" sz="quarter" idx="12"/>
            <p:custDataLst>
              <p:tags r:id="rId2"/>
            </p:custDataLst>
          </p:nvPr>
        </p:nvSpPr>
        <p:spPr>
          <a:xfrm>
            <a:off x="6931152" y="6601978"/>
            <a:ext cx="2133600" cy="365125"/>
          </a:xfrm>
          <a:prstGeom prst="rect">
            <a:avLst/>
          </a:prstGeom>
        </p:spPr>
        <p:txBody>
          <a:bodyPr/>
          <a:lstStyle>
            <a:lvl1pPr algn="r">
              <a:spcAft>
                <a:spcPts val="600"/>
              </a:spcAft>
              <a:defRPr sz="1400">
                <a:solidFill>
                  <a:schemeClr val="tx1"/>
                </a:solidFill>
                <a:latin typeface="Arial" panose="020B0604020202020204" pitchFamily="34" charset="0"/>
                <a:cs typeface="Arial" panose="020B0604020202020204" pitchFamily="34" charset="0"/>
              </a:defRPr>
            </a:lvl1pPr>
          </a:lstStyle>
          <a:p>
            <a:fld id="{36A6A193-2FDC-48DD-8023-1C75B05EEA9A}" type="slidenum">
              <a:rPr lang="en-US" smtClean="0"/>
              <a:pPr/>
              <a:t>‹#›</a:t>
            </a:fld>
            <a:endParaRPr lang="en-US" dirty="0"/>
          </a:p>
        </p:txBody>
      </p:sp>
    </p:spTree>
    <p:extLst>
      <p:ext uri="{BB962C8B-B14F-4D97-AF65-F5344CB8AC3E}">
        <p14:creationId xmlns:p14="http://schemas.microsoft.com/office/powerpoint/2010/main" val="338700341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1_Title and Bullet">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a:xfrm>
            <a:off x="0" y="793631"/>
            <a:ext cx="9144000" cy="1086867"/>
          </a:xfrm>
        </p:spPr>
        <p:txBody>
          <a:bodyPr anchor="t">
            <a:normAutofit/>
          </a:bodyPr>
          <a:lstStyle>
            <a:lvl1pPr algn="ctr">
              <a:spcAft>
                <a:spcPts val="600"/>
              </a:spcAft>
              <a:defRPr sz="2800">
                <a:solidFill>
                  <a:srgbClr val="1F497D"/>
                </a:solidFill>
              </a:defRPr>
            </a:lvl1pPr>
          </a:lstStyle>
          <a:p>
            <a:r>
              <a:rPr lang="en-US" dirty="0"/>
              <a:t>Click to edit Master title style</a:t>
            </a:r>
          </a:p>
        </p:txBody>
      </p:sp>
      <p:sp>
        <p:nvSpPr>
          <p:cNvPr id="3" name="Content Placeholder 2"/>
          <p:cNvSpPr>
            <a:spLocks noGrp="1"/>
          </p:cNvSpPr>
          <p:nvPr>
            <p:ph idx="1" hasCustomPrompt="1"/>
            <p:custDataLst>
              <p:tags r:id="rId2"/>
            </p:custDataLst>
          </p:nvPr>
        </p:nvSpPr>
        <p:spPr>
          <a:xfrm>
            <a:off x="457200" y="2057400"/>
            <a:ext cx="8229600" cy="3916363"/>
          </a:xfrm>
          <a:prstGeom prst="rect">
            <a:avLst/>
          </a:prstGeom>
        </p:spPr>
        <p:txBody>
          <a:bodyPr>
            <a:normAutofit/>
          </a:bodyPr>
          <a:lstStyle>
            <a:lvl1pPr marL="172641" indent="-172641">
              <a:spcBef>
                <a:spcPts val="0"/>
              </a:spcBef>
              <a:spcAft>
                <a:spcPts val="600"/>
              </a:spcAft>
              <a:buClr>
                <a:schemeClr val="tx1"/>
              </a:buClr>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1pPr>
            <a:lvl2pPr marL="346472" indent="-173831">
              <a:spcBef>
                <a:spcPts val="0"/>
              </a:spcBef>
              <a:spcAft>
                <a:spcPts val="600"/>
              </a:spcAft>
              <a:buClr>
                <a:schemeClr val="tx1"/>
              </a:buClr>
              <a:buFont typeface="Arial" panose="020B0604020202020204" pitchFamily="34" charset="0"/>
              <a:buChar char="•"/>
              <a:defRPr sz="1800">
                <a:solidFill>
                  <a:schemeClr val="tx1"/>
                </a:solidFill>
                <a:latin typeface="Arial" panose="020B0604020202020204" pitchFamily="34" charset="0"/>
                <a:cs typeface="Arial" panose="020B0604020202020204" pitchFamily="34" charset="0"/>
              </a:defRPr>
            </a:lvl2pPr>
            <a:lvl3pPr marL="513160" indent="-166688">
              <a:spcBef>
                <a:spcPts val="0"/>
              </a:spcBef>
              <a:spcAft>
                <a:spcPts val="600"/>
              </a:spcAft>
              <a:buClr>
                <a:schemeClr val="tx1"/>
              </a:buClr>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3pPr>
            <a:lvl4pPr marL="685800" indent="-172641">
              <a:spcBef>
                <a:spcPts val="0"/>
              </a:spcBef>
              <a:spcAft>
                <a:spcPts val="600"/>
              </a:spcAft>
              <a:buClr>
                <a:schemeClr val="tx1"/>
              </a:buClr>
              <a:buFont typeface="Arial" panose="020B0604020202020204" pitchFamily="34" charset="0"/>
              <a:buChar char="•"/>
              <a:defRPr sz="1200">
                <a:solidFill>
                  <a:schemeClr val="tx1"/>
                </a:solidFill>
                <a:latin typeface="Arial" panose="020B0604020202020204" pitchFamily="34" charset="0"/>
                <a:cs typeface="Arial" panose="020B0604020202020204" pitchFamily="34" charset="0"/>
              </a:defRPr>
            </a:lvl4pPr>
            <a:lvl5pPr marL="542479" indent="-108496">
              <a:spcBef>
                <a:spcPts val="0"/>
              </a:spcBef>
              <a:spcAft>
                <a:spcPts val="338"/>
              </a:spcAft>
              <a:buFont typeface="Arial" panose="020B0604020202020204" pitchFamily="34" charset="0"/>
              <a:buChar char="•"/>
              <a:defRPr sz="675">
                <a:latin typeface="Arial" panose="020B0604020202020204" pitchFamily="34" charset="0"/>
                <a:cs typeface="Arial" panose="020B0604020202020204" pitchFamily="34" charset="0"/>
              </a:defRPr>
            </a:lvl5pPr>
          </a:lstStyle>
          <a:p>
            <a:pPr lvl="0"/>
            <a:r>
              <a:rPr lang="en-US" dirty="0"/>
              <a:t>First</a:t>
            </a:r>
          </a:p>
          <a:p>
            <a:pPr lvl="1"/>
            <a:r>
              <a:rPr lang="en-US" dirty="0"/>
              <a:t>Second</a:t>
            </a:r>
          </a:p>
          <a:p>
            <a:pPr lvl="2"/>
            <a:r>
              <a:rPr lang="en-US" dirty="0"/>
              <a:t>Third</a:t>
            </a:r>
          </a:p>
          <a:p>
            <a:pPr lvl="3"/>
            <a:r>
              <a:rPr lang="en-US" dirty="0"/>
              <a:t>Fifth</a:t>
            </a:r>
          </a:p>
        </p:txBody>
      </p:sp>
      <p:sp>
        <p:nvSpPr>
          <p:cNvPr id="8" name="Slide Number Placeholder 5">
            <a:extLst>
              <a:ext uri="{FF2B5EF4-FFF2-40B4-BE49-F238E27FC236}">
                <a16:creationId xmlns:a16="http://schemas.microsoft.com/office/drawing/2014/main" id="{D182D0DC-F309-4AD6-9FC4-7A92EF3A0C20}"/>
              </a:ext>
            </a:extLst>
          </p:cNvPr>
          <p:cNvSpPr>
            <a:spLocks noGrp="1"/>
          </p:cNvSpPr>
          <p:nvPr>
            <p:ph type="sldNum" sz="quarter" idx="12"/>
            <p:custDataLst>
              <p:tags r:id="rId3"/>
            </p:custDataLst>
          </p:nvPr>
        </p:nvSpPr>
        <p:spPr>
          <a:xfrm>
            <a:off x="6931152" y="6601978"/>
            <a:ext cx="2133600" cy="365125"/>
          </a:xfrm>
          <a:prstGeom prst="rect">
            <a:avLst/>
          </a:prstGeom>
        </p:spPr>
        <p:txBody>
          <a:bodyPr/>
          <a:lstStyle>
            <a:lvl1pPr algn="r">
              <a:spcAft>
                <a:spcPts val="600"/>
              </a:spcAft>
              <a:defRPr sz="1400">
                <a:solidFill>
                  <a:schemeClr val="tx1"/>
                </a:solidFill>
                <a:latin typeface="Arial" panose="020B0604020202020204" pitchFamily="34" charset="0"/>
                <a:cs typeface="Arial" panose="020B0604020202020204" pitchFamily="34" charset="0"/>
              </a:defRPr>
            </a:lvl1pPr>
          </a:lstStyle>
          <a:p>
            <a:fld id="{36A6A193-2FDC-48DD-8023-1C75B05EEA9A}" type="slidenum">
              <a:rPr lang="en-US" smtClean="0"/>
              <a:pPr/>
              <a:t>‹#›</a:t>
            </a:fld>
            <a:endParaRPr lang="en-US" dirty="0"/>
          </a:p>
        </p:txBody>
      </p:sp>
    </p:spTree>
    <p:extLst>
      <p:ext uri="{BB962C8B-B14F-4D97-AF65-F5344CB8AC3E}">
        <p14:creationId xmlns:p14="http://schemas.microsoft.com/office/powerpoint/2010/main" val="257386931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Rectangle 10"/>
          <p:cNvSpPr>
            <a:spLocks noGrp="1" noChangeArrowheads="1"/>
          </p:cNvSpPr>
          <p:nvPr>
            <p:ph type="sldNum" sz="quarter" idx="10"/>
          </p:nvPr>
        </p:nvSpPr>
        <p:spPr>
          <a:ln/>
        </p:spPr>
        <p:txBody>
          <a:bodyPr/>
          <a:lstStyle>
            <a:lvl1pPr>
              <a:defRPr/>
            </a:lvl1pPr>
          </a:lstStyle>
          <a:p>
            <a:fld id="{7C414AED-89CE-4A48-8B2B-1B3A5C68EA2A}" type="slidenum">
              <a:rPr lang="en-US" smtClean="0"/>
              <a:t>‹#›</a:t>
            </a:fld>
            <a:endParaRPr lang="en-US" dirty="0"/>
          </a:p>
        </p:txBody>
      </p:sp>
    </p:spTree>
    <p:extLst>
      <p:ext uri="{BB962C8B-B14F-4D97-AF65-F5344CB8AC3E}">
        <p14:creationId xmlns:p14="http://schemas.microsoft.com/office/powerpoint/2010/main" val="24470684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
  <p:cSld name="1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2357966448"/>
      </p:ext>
    </p:extLst>
  </p:cSld>
  <p:clrMapOvr>
    <a:masterClrMapping/>
  </p:clrMapOvr>
  <p:transition>
    <p:fade thruBlk="1"/>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secHead">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2"/>
            <a:ext cx="7772400" cy="1362075"/>
          </a:xfrm>
        </p:spPr>
        <p:txBody>
          <a:bodyPr anchor="t"/>
          <a:lstStyle>
            <a:lvl1pPr algn="l">
              <a:defRPr sz="3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1500"/>
            </a:lvl1pPr>
            <a:lvl2pPr marL="342900" indent="0">
              <a:buNone/>
              <a:defRPr sz="1350"/>
            </a:lvl2pPr>
            <a:lvl3pPr marL="685800" indent="0">
              <a:buNone/>
              <a:defRPr sz="1200"/>
            </a:lvl3pPr>
            <a:lvl4pPr marL="1028700" indent="0">
              <a:buNone/>
              <a:defRPr sz="1050"/>
            </a:lvl4pPr>
            <a:lvl5pPr marL="1371600" indent="0">
              <a:buNone/>
              <a:defRPr sz="1050"/>
            </a:lvl5pPr>
            <a:lvl6pPr marL="1714500" indent="0">
              <a:buNone/>
              <a:defRPr sz="1050"/>
            </a:lvl6pPr>
            <a:lvl7pPr marL="2057400" indent="0">
              <a:buNone/>
              <a:defRPr sz="1050"/>
            </a:lvl7pPr>
            <a:lvl8pPr marL="2400300" indent="0">
              <a:buNone/>
              <a:defRPr sz="1050"/>
            </a:lvl8pPr>
            <a:lvl9pPr marL="2743200" indent="0">
              <a:buNone/>
              <a:defRPr sz="1050"/>
            </a:lvl9pPr>
          </a:lstStyle>
          <a:p>
            <a:pPr lvl="0"/>
            <a:r>
              <a:rPr lang="en-US"/>
              <a:t>Click to edit Master text styles</a:t>
            </a:r>
          </a:p>
        </p:txBody>
      </p:sp>
      <p:sp>
        <p:nvSpPr>
          <p:cNvPr id="4" name="Rectangle 10"/>
          <p:cNvSpPr>
            <a:spLocks noGrp="1" noChangeArrowheads="1"/>
          </p:cNvSpPr>
          <p:nvPr>
            <p:ph type="sldNum" sz="quarter" idx="10"/>
          </p:nvPr>
        </p:nvSpPr>
        <p:spPr>
          <a:ln/>
        </p:spPr>
        <p:txBody>
          <a:bodyPr/>
          <a:lstStyle>
            <a:lvl1pPr>
              <a:defRPr/>
            </a:lvl1pPr>
          </a:lstStyle>
          <a:p>
            <a:fld id="{7C414AED-89CE-4A48-8B2B-1B3A5C68EA2A}" type="slidenum">
              <a:rPr lang="en-US" smtClean="0"/>
              <a:t>‹#›</a:t>
            </a:fld>
            <a:endParaRPr lang="en-US" dirty="0"/>
          </a:p>
        </p:txBody>
      </p:sp>
    </p:spTree>
    <p:extLst>
      <p:ext uri="{BB962C8B-B14F-4D97-AF65-F5344CB8AC3E}">
        <p14:creationId xmlns:p14="http://schemas.microsoft.com/office/powerpoint/2010/main" val="54686843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
  <p:cSld name="2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6"/>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a:xfrm>
            <a:off x="457200" y="6356351"/>
            <a:ext cx="2133600" cy="365125"/>
          </a:xfrm>
          <a:prstGeom prst="rect">
            <a:avLst/>
          </a:prstGeom>
        </p:spPr>
        <p:txBody>
          <a:bodyPr/>
          <a:lstStyle/>
          <a:p>
            <a:endParaRPr lang="en-US" dirty="0"/>
          </a:p>
        </p:txBody>
      </p:sp>
      <p:sp>
        <p:nvSpPr>
          <p:cNvPr id="5" name="Footer Placeholder 4"/>
          <p:cNvSpPr>
            <a:spLocks noGrp="1"/>
          </p:cNvSpPr>
          <p:nvPr>
            <p:ph type="ftr" sz="quarter" idx="11"/>
          </p:nvPr>
        </p:nvSpPr>
        <p:spPr>
          <a:xfrm>
            <a:off x="3124200" y="6356351"/>
            <a:ext cx="2895600" cy="365125"/>
          </a:xfrm>
          <a:prstGeom prst="rect">
            <a:avLst/>
          </a:prstGeom>
        </p:spPr>
        <p:txBody>
          <a:bodyPr/>
          <a:lstStyle/>
          <a:p>
            <a:endParaRPr lang="en-US" dirty="0"/>
          </a:p>
        </p:txBody>
      </p:sp>
      <p:sp>
        <p:nvSpPr>
          <p:cNvPr id="6" name="Slide Number Placeholder 5"/>
          <p:cNvSpPr>
            <a:spLocks noGrp="1"/>
          </p:cNvSpPr>
          <p:nvPr>
            <p:ph type="sldNum" sz="quarter" idx="12"/>
          </p:nvPr>
        </p:nvSpPr>
        <p:spPr/>
        <p:txBody>
          <a:bodyPr/>
          <a:lstStyle/>
          <a:p>
            <a:fld id="{7C414AED-89CE-4A48-8B2B-1B3A5C68EA2A}" type="slidenum">
              <a:rPr lang="en-US" smtClean="0"/>
              <a:t>‹#›</a:t>
            </a:fld>
            <a:endParaRPr lang="en-US" dirty="0"/>
          </a:p>
        </p:txBody>
      </p:sp>
    </p:spTree>
    <p:extLst>
      <p:ext uri="{BB962C8B-B14F-4D97-AF65-F5344CB8AC3E}">
        <p14:creationId xmlns:p14="http://schemas.microsoft.com/office/powerpoint/2010/main" val="151257743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ags" Target="../tags/tag4.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ags" Target="../tags/tag3.xml"/><Relationship Id="rId5" Type="http://schemas.openxmlformats.org/officeDocument/2006/relationships/slideLayout" Target="../slideLayouts/slideLayout5.xml"/><Relationship Id="rId10" Type="http://schemas.openxmlformats.org/officeDocument/2006/relationships/tags" Target="../tags/tag2.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custDataLst>
              <p:tags r:id="rId10"/>
            </p:custDataLst>
          </p:nvPr>
        </p:nvSpPr>
        <p:spPr>
          <a:xfrm>
            <a:off x="76200" y="682977"/>
            <a:ext cx="8991600" cy="106680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4" name="Rectangle 3">
            <a:extLst>
              <a:ext uri="{FF2B5EF4-FFF2-40B4-BE49-F238E27FC236}">
                <a16:creationId xmlns:a16="http://schemas.microsoft.com/office/drawing/2014/main" id="{99255132-F725-42BA-BD6A-346EAF30B44D}"/>
              </a:ext>
            </a:extLst>
          </p:cNvPr>
          <p:cNvSpPr/>
          <p:nvPr>
            <p:custDataLst>
              <p:tags r:id="rId11"/>
            </p:custDataLst>
          </p:nvPr>
        </p:nvSpPr>
        <p:spPr>
          <a:xfrm>
            <a:off x="0" y="6477000"/>
            <a:ext cx="9144000"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8" dirty="0"/>
          </a:p>
        </p:txBody>
      </p:sp>
      <p:sp>
        <p:nvSpPr>
          <p:cNvPr id="5" name="Slide Number Placeholder 5">
            <a:extLst>
              <a:ext uri="{FF2B5EF4-FFF2-40B4-BE49-F238E27FC236}">
                <a16:creationId xmlns:a16="http://schemas.microsoft.com/office/drawing/2014/main" id="{3D658DF1-112E-40ED-AD80-74665B53845E}"/>
              </a:ext>
            </a:extLst>
          </p:cNvPr>
          <p:cNvSpPr>
            <a:spLocks noGrp="1"/>
          </p:cNvSpPr>
          <p:nvPr>
            <p:ph type="sldNum" sz="quarter" idx="4"/>
            <p:custDataLst>
              <p:tags r:id="rId12"/>
            </p:custDataLst>
          </p:nvPr>
        </p:nvSpPr>
        <p:spPr>
          <a:xfrm>
            <a:off x="6931152" y="6601978"/>
            <a:ext cx="2133600" cy="365125"/>
          </a:xfrm>
          <a:prstGeom prst="rect">
            <a:avLst/>
          </a:prstGeom>
        </p:spPr>
        <p:txBody>
          <a:bodyPr tIns="0"/>
          <a:lstStyle>
            <a:lvl1pPr algn="r">
              <a:defRPr sz="591">
                <a:latin typeface="Arial" panose="020B0604020202020204" pitchFamily="34" charset="0"/>
                <a:cs typeface="Arial" panose="020B0604020202020204" pitchFamily="34" charset="0"/>
              </a:defRPr>
            </a:lvl1pPr>
          </a:lstStyle>
          <a:p>
            <a:fld id="{36A6A193-2FDC-48DD-8023-1C75B05EEA9A}" type="slidenum">
              <a:rPr lang="en-US" smtClean="0"/>
              <a:t>‹#›</a:t>
            </a:fld>
            <a:endParaRPr lang="en-US" dirty="0"/>
          </a:p>
        </p:txBody>
      </p:sp>
    </p:spTree>
    <p:extLst>
      <p:ext uri="{BB962C8B-B14F-4D97-AF65-F5344CB8AC3E}">
        <p14:creationId xmlns:p14="http://schemas.microsoft.com/office/powerpoint/2010/main" val="3090832019"/>
      </p:ext>
    </p:extLst>
  </p:cSld>
  <p:clrMap bg1="lt1" tx1="dk1" bg2="lt2" tx2="dk2" accent1="accent1" accent2="accent2" accent3="accent3" accent4="accent4" accent5="accent5" accent6="accent6" hlink="hlink" folHlink="folHlink"/>
  <p:sldLayoutIdLst>
    <p:sldLayoutId id="2147483692" r:id="rId1"/>
    <p:sldLayoutId id="2147483693" r:id="rId2"/>
    <p:sldLayoutId id="2147483694" r:id="rId3"/>
    <p:sldLayoutId id="2147483695" r:id="rId4"/>
    <p:sldLayoutId id="2147483696" r:id="rId5"/>
    <p:sldLayoutId id="2147483697" r:id="rId6"/>
    <p:sldLayoutId id="2147483698" r:id="rId7"/>
    <p:sldLayoutId id="2147483699" r:id="rId8"/>
  </p:sldLayoutIdLst>
  <p:hf hdr="0" ftr="0" dt="0"/>
  <p:txStyles>
    <p:titleStyle>
      <a:lvl1pPr algn="ctr" defTabSz="216992" rtl="0" eaLnBrk="1" latinLnBrk="0" hangingPunct="1">
        <a:spcBef>
          <a:spcPct val="0"/>
        </a:spcBef>
        <a:buNone/>
        <a:defRPr sz="2100" b="1" i="0" u="none" kern="1200" cap="none" spc="0">
          <a:ln w="3175" cmpd="sng">
            <a:noFill/>
            <a:prstDash val="solid"/>
          </a:ln>
          <a:solidFill>
            <a:srgbClr val="1F497D"/>
          </a:solidFill>
          <a:effectLst/>
          <a:latin typeface="+mj-lt"/>
          <a:ea typeface="+mj-ea"/>
          <a:cs typeface="Arial" panose="020B0604020202020204" pitchFamily="34" charset="0"/>
        </a:defRPr>
      </a:lvl1pPr>
    </p:titleStyle>
    <p:bodyStyle>
      <a:lvl1pPr marL="0" indent="0" algn="l" defTabSz="216992" rtl="0" eaLnBrk="1" latinLnBrk="0" hangingPunct="1">
        <a:spcBef>
          <a:spcPct val="20000"/>
        </a:spcBef>
        <a:buFont typeface="Arial" panose="020B0604020202020204" pitchFamily="34" charset="0"/>
        <a:buNone/>
        <a:defRPr sz="570" kern="1200">
          <a:solidFill>
            <a:schemeClr val="tx1"/>
          </a:solidFill>
          <a:latin typeface="Arial" panose="020B0604020202020204" pitchFamily="34" charset="0"/>
          <a:ea typeface="+mn-ea"/>
          <a:cs typeface="Arial" panose="020B0604020202020204" pitchFamily="34" charset="0"/>
        </a:defRPr>
      </a:lvl1pPr>
      <a:lvl2pPr marL="108496" indent="0" algn="l" defTabSz="216992" rtl="0" eaLnBrk="1" latinLnBrk="0" hangingPunct="1">
        <a:spcBef>
          <a:spcPct val="20000"/>
        </a:spcBef>
        <a:buFont typeface="Arial" panose="020B0604020202020204" pitchFamily="34" charset="0"/>
        <a:buNone/>
        <a:defRPr sz="570" b="0" i="0" u="none" kern="1200">
          <a:solidFill>
            <a:schemeClr val="tx1"/>
          </a:solidFill>
          <a:latin typeface="Arial" panose="020B0604020202020204" pitchFamily="34" charset="0"/>
          <a:ea typeface="+mn-ea"/>
          <a:cs typeface="Arial" panose="020B0604020202020204" pitchFamily="34" charset="0"/>
        </a:defRPr>
      </a:lvl2pPr>
      <a:lvl3pPr marL="216992" indent="0" algn="l" defTabSz="216992" rtl="0" eaLnBrk="1" latinLnBrk="0" hangingPunct="1">
        <a:spcBef>
          <a:spcPct val="20000"/>
        </a:spcBef>
        <a:buFont typeface="Arial" panose="020B0604020202020204" pitchFamily="34" charset="0"/>
        <a:buNone/>
        <a:defRPr sz="570" kern="1200">
          <a:solidFill>
            <a:schemeClr val="tx1"/>
          </a:solidFill>
          <a:latin typeface="Arial" panose="020B0604020202020204" pitchFamily="34" charset="0"/>
          <a:ea typeface="+mn-ea"/>
          <a:cs typeface="Arial" panose="020B0604020202020204" pitchFamily="34" charset="0"/>
        </a:defRPr>
      </a:lvl3pPr>
      <a:lvl4pPr marL="325487" indent="0" algn="l" defTabSz="216992" rtl="0" eaLnBrk="1" latinLnBrk="0" hangingPunct="1">
        <a:spcBef>
          <a:spcPct val="20000"/>
        </a:spcBef>
        <a:buFont typeface="Arial" panose="020B0604020202020204" pitchFamily="34" charset="0"/>
        <a:buNone/>
        <a:defRPr sz="570" kern="1200">
          <a:solidFill>
            <a:schemeClr val="tx1"/>
          </a:solidFill>
          <a:latin typeface="Arial" panose="020B0604020202020204" pitchFamily="34" charset="0"/>
          <a:ea typeface="+mn-ea"/>
          <a:cs typeface="Arial" panose="020B0604020202020204" pitchFamily="34" charset="0"/>
        </a:defRPr>
      </a:lvl4pPr>
      <a:lvl5pPr marL="433983" indent="0" algn="l" defTabSz="216992" rtl="0" eaLnBrk="1" latinLnBrk="0" hangingPunct="1">
        <a:spcBef>
          <a:spcPct val="20000"/>
        </a:spcBef>
        <a:buFont typeface="Arial" panose="020B0604020202020204" pitchFamily="34" charset="0"/>
        <a:buNone/>
        <a:defRPr sz="570" kern="1200">
          <a:solidFill>
            <a:schemeClr val="tx1"/>
          </a:solidFill>
          <a:latin typeface="Arial" panose="020B0604020202020204" pitchFamily="34" charset="0"/>
          <a:ea typeface="+mn-ea"/>
          <a:cs typeface="Arial" panose="020B0604020202020204" pitchFamily="34" charset="0"/>
        </a:defRPr>
      </a:lvl5pPr>
      <a:lvl6pPr marL="596726" indent="-54248" algn="l" defTabSz="216992" rtl="0" eaLnBrk="1" latinLnBrk="0" hangingPunct="1">
        <a:spcBef>
          <a:spcPct val="20000"/>
        </a:spcBef>
        <a:buFont typeface="Arial" panose="020B0604020202020204" pitchFamily="34" charset="0"/>
        <a:buChar char="•"/>
        <a:defRPr sz="475" kern="1200">
          <a:solidFill>
            <a:schemeClr val="tx1"/>
          </a:solidFill>
          <a:latin typeface="+mn-lt"/>
          <a:ea typeface="+mn-ea"/>
          <a:cs typeface="+mn-cs"/>
        </a:defRPr>
      </a:lvl6pPr>
      <a:lvl7pPr marL="705223" indent="-54248" algn="l" defTabSz="216992" rtl="0" eaLnBrk="1" latinLnBrk="0" hangingPunct="1">
        <a:spcBef>
          <a:spcPct val="20000"/>
        </a:spcBef>
        <a:buFont typeface="Arial" panose="020B0604020202020204" pitchFamily="34" charset="0"/>
        <a:buChar char="•"/>
        <a:defRPr sz="475" kern="1200">
          <a:solidFill>
            <a:schemeClr val="tx1"/>
          </a:solidFill>
          <a:latin typeface="+mn-lt"/>
          <a:ea typeface="+mn-ea"/>
          <a:cs typeface="+mn-cs"/>
        </a:defRPr>
      </a:lvl7pPr>
      <a:lvl8pPr marL="813719" indent="-54248" algn="l" defTabSz="216992" rtl="0" eaLnBrk="1" latinLnBrk="0" hangingPunct="1">
        <a:spcBef>
          <a:spcPct val="20000"/>
        </a:spcBef>
        <a:buFont typeface="Arial" panose="020B0604020202020204" pitchFamily="34" charset="0"/>
        <a:buChar char="•"/>
        <a:defRPr sz="475" kern="1200">
          <a:solidFill>
            <a:schemeClr val="tx1"/>
          </a:solidFill>
          <a:latin typeface="+mn-lt"/>
          <a:ea typeface="+mn-ea"/>
          <a:cs typeface="+mn-cs"/>
        </a:defRPr>
      </a:lvl8pPr>
      <a:lvl9pPr marL="922214" indent="-54248" algn="l" defTabSz="216992" rtl="0" eaLnBrk="1" latinLnBrk="0" hangingPunct="1">
        <a:spcBef>
          <a:spcPct val="20000"/>
        </a:spcBef>
        <a:buFont typeface="Arial" panose="020B0604020202020204" pitchFamily="34" charset="0"/>
        <a:buChar char="•"/>
        <a:defRPr sz="475" kern="1200">
          <a:solidFill>
            <a:schemeClr val="tx1"/>
          </a:solidFill>
          <a:latin typeface="+mn-lt"/>
          <a:ea typeface="+mn-ea"/>
          <a:cs typeface="+mn-cs"/>
        </a:defRPr>
      </a:lvl9pPr>
    </p:bodyStyle>
    <p:otherStyle>
      <a:defPPr>
        <a:defRPr lang="en-US"/>
      </a:defPPr>
      <a:lvl1pPr marL="0" algn="l" defTabSz="216992" rtl="0" eaLnBrk="1" latinLnBrk="0" hangingPunct="1">
        <a:defRPr sz="428" kern="1200">
          <a:solidFill>
            <a:schemeClr val="tx1"/>
          </a:solidFill>
          <a:latin typeface="+mn-lt"/>
          <a:ea typeface="+mn-ea"/>
          <a:cs typeface="+mn-cs"/>
        </a:defRPr>
      </a:lvl1pPr>
      <a:lvl2pPr marL="108496" algn="l" defTabSz="216992" rtl="0" eaLnBrk="1" latinLnBrk="0" hangingPunct="1">
        <a:defRPr sz="428" kern="1200">
          <a:solidFill>
            <a:schemeClr val="tx1"/>
          </a:solidFill>
          <a:latin typeface="+mn-lt"/>
          <a:ea typeface="+mn-ea"/>
          <a:cs typeface="+mn-cs"/>
        </a:defRPr>
      </a:lvl2pPr>
      <a:lvl3pPr marL="216992" algn="l" defTabSz="216992" rtl="0" eaLnBrk="1" latinLnBrk="0" hangingPunct="1">
        <a:defRPr sz="428" kern="1200">
          <a:solidFill>
            <a:schemeClr val="tx1"/>
          </a:solidFill>
          <a:latin typeface="+mn-lt"/>
          <a:ea typeface="+mn-ea"/>
          <a:cs typeface="+mn-cs"/>
        </a:defRPr>
      </a:lvl3pPr>
      <a:lvl4pPr marL="325487" algn="l" defTabSz="216992" rtl="0" eaLnBrk="1" latinLnBrk="0" hangingPunct="1">
        <a:defRPr sz="428" kern="1200">
          <a:solidFill>
            <a:schemeClr val="tx1"/>
          </a:solidFill>
          <a:latin typeface="+mn-lt"/>
          <a:ea typeface="+mn-ea"/>
          <a:cs typeface="+mn-cs"/>
        </a:defRPr>
      </a:lvl4pPr>
      <a:lvl5pPr marL="433983" algn="l" defTabSz="216992" rtl="0" eaLnBrk="1" latinLnBrk="0" hangingPunct="1">
        <a:defRPr sz="428" kern="1200">
          <a:solidFill>
            <a:schemeClr val="tx1"/>
          </a:solidFill>
          <a:latin typeface="+mn-lt"/>
          <a:ea typeface="+mn-ea"/>
          <a:cs typeface="+mn-cs"/>
        </a:defRPr>
      </a:lvl5pPr>
      <a:lvl6pPr marL="542479" algn="l" defTabSz="216992" rtl="0" eaLnBrk="1" latinLnBrk="0" hangingPunct="1">
        <a:defRPr sz="428" kern="1200">
          <a:solidFill>
            <a:schemeClr val="tx1"/>
          </a:solidFill>
          <a:latin typeface="+mn-lt"/>
          <a:ea typeface="+mn-ea"/>
          <a:cs typeface="+mn-cs"/>
        </a:defRPr>
      </a:lvl6pPr>
      <a:lvl7pPr marL="650975" algn="l" defTabSz="216992" rtl="0" eaLnBrk="1" latinLnBrk="0" hangingPunct="1">
        <a:defRPr sz="428" kern="1200">
          <a:solidFill>
            <a:schemeClr val="tx1"/>
          </a:solidFill>
          <a:latin typeface="+mn-lt"/>
          <a:ea typeface="+mn-ea"/>
          <a:cs typeface="+mn-cs"/>
        </a:defRPr>
      </a:lvl7pPr>
      <a:lvl8pPr marL="759470" algn="l" defTabSz="216992" rtl="0" eaLnBrk="1" latinLnBrk="0" hangingPunct="1">
        <a:defRPr sz="428" kern="1200">
          <a:solidFill>
            <a:schemeClr val="tx1"/>
          </a:solidFill>
          <a:latin typeface="+mn-lt"/>
          <a:ea typeface="+mn-ea"/>
          <a:cs typeface="+mn-cs"/>
        </a:defRPr>
      </a:lvl8pPr>
      <a:lvl9pPr marL="867966" algn="l" defTabSz="216992" rtl="0" eaLnBrk="1" latinLnBrk="0" hangingPunct="1">
        <a:defRPr sz="428"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tags" Target="../tags/tag18.xml"/><Relationship Id="rId2" Type="http://schemas.openxmlformats.org/officeDocument/2006/relationships/tags" Target="../tags/tag17.xml"/><Relationship Id="rId1" Type="http://schemas.openxmlformats.org/officeDocument/2006/relationships/tags" Target="../tags/tag16.xml"/><Relationship Id="rId5" Type="http://schemas.openxmlformats.org/officeDocument/2006/relationships/notesSlide" Target="../notesSlides/notesSlide1.xml"/><Relationship Id="rId4"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tags" Target="../tags/tag44.xml"/><Relationship Id="rId2" Type="http://schemas.openxmlformats.org/officeDocument/2006/relationships/tags" Target="../tags/tag43.xml"/><Relationship Id="rId1" Type="http://schemas.openxmlformats.org/officeDocument/2006/relationships/tags" Target="../tags/tag42.xml"/><Relationship Id="rId5" Type="http://schemas.openxmlformats.org/officeDocument/2006/relationships/notesSlide" Target="../notesSlides/notesSlide3.xml"/><Relationship Id="rId4"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tags" Target="../tags/tag47.xml"/><Relationship Id="rId2" Type="http://schemas.openxmlformats.org/officeDocument/2006/relationships/tags" Target="../tags/tag46.xml"/><Relationship Id="rId1" Type="http://schemas.openxmlformats.org/officeDocument/2006/relationships/tags" Target="../tags/tag45.xml"/><Relationship Id="rId4"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tags" Target="../tags/tag49.xml"/><Relationship Id="rId1" Type="http://schemas.openxmlformats.org/officeDocument/2006/relationships/tags" Target="../tags/tag48.xml"/></Relationships>
</file>

<file path=ppt/slides/_rels/slide13.xml.rels><?xml version="1.0" encoding="UTF-8" standalone="yes"?>
<Relationships xmlns="http://schemas.openxmlformats.org/package/2006/relationships"><Relationship Id="rId3" Type="http://schemas.openxmlformats.org/officeDocument/2006/relationships/tags" Target="../tags/tag52.xml"/><Relationship Id="rId2" Type="http://schemas.openxmlformats.org/officeDocument/2006/relationships/tags" Target="../tags/tag51.xml"/><Relationship Id="rId1" Type="http://schemas.openxmlformats.org/officeDocument/2006/relationships/tags" Target="../tags/tag50.xml"/><Relationship Id="rId4"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tags" Target="../tags/tag55.xml"/><Relationship Id="rId2" Type="http://schemas.openxmlformats.org/officeDocument/2006/relationships/tags" Target="../tags/tag54.xml"/><Relationship Id="rId1" Type="http://schemas.openxmlformats.org/officeDocument/2006/relationships/tags" Target="../tags/tag53.xml"/><Relationship Id="rId4"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tags" Target="../tags/tag58.xml"/><Relationship Id="rId2" Type="http://schemas.openxmlformats.org/officeDocument/2006/relationships/tags" Target="../tags/tag57.xml"/><Relationship Id="rId1" Type="http://schemas.openxmlformats.org/officeDocument/2006/relationships/tags" Target="../tags/tag56.xml"/><Relationship Id="rId4"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tags" Target="../tags/tag61.xml"/><Relationship Id="rId2" Type="http://schemas.openxmlformats.org/officeDocument/2006/relationships/tags" Target="../tags/tag60.xml"/><Relationship Id="rId1" Type="http://schemas.openxmlformats.org/officeDocument/2006/relationships/tags" Target="../tags/tag59.xml"/><Relationship Id="rId6" Type="http://schemas.openxmlformats.org/officeDocument/2006/relationships/slideLayout" Target="../slideLayouts/slideLayout2.xml"/><Relationship Id="rId5" Type="http://schemas.openxmlformats.org/officeDocument/2006/relationships/tags" Target="../tags/tag63.xml"/><Relationship Id="rId4" Type="http://schemas.openxmlformats.org/officeDocument/2006/relationships/tags" Target="../tags/tag62.xml"/></Relationships>
</file>

<file path=ppt/slides/_rels/slide17.xml.rels><?xml version="1.0" encoding="UTF-8" standalone="yes"?>
<Relationships xmlns="http://schemas.openxmlformats.org/package/2006/relationships"><Relationship Id="rId3" Type="http://schemas.openxmlformats.org/officeDocument/2006/relationships/tags" Target="../tags/tag66.xml"/><Relationship Id="rId2" Type="http://schemas.openxmlformats.org/officeDocument/2006/relationships/tags" Target="../tags/tag65.xml"/><Relationship Id="rId1" Type="http://schemas.openxmlformats.org/officeDocument/2006/relationships/tags" Target="../tags/tag64.xml"/><Relationship Id="rId4"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tags" Target="../tags/tag69.xml"/><Relationship Id="rId2" Type="http://schemas.openxmlformats.org/officeDocument/2006/relationships/tags" Target="../tags/tag68.xml"/><Relationship Id="rId1" Type="http://schemas.openxmlformats.org/officeDocument/2006/relationships/tags" Target="../tags/tag67.xml"/><Relationship Id="rId4"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tags" Target="../tags/tag72.xml"/><Relationship Id="rId2" Type="http://schemas.openxmlformats.org/officeDocument/2006/relationships/tags" Target="../tags/tag71.xml"/><Relationship Id="rId1" Type="http://schemas.openxmlformats.org/officeDocument/2006/relationships/tags" Target="../tags/tag70.xml"/><Relationship Id="rId4"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tags" Target="../tags/tag21.xml"/><Relationship Id="rId2" Type="http://schemas.openxmlformats.org/officeDocument/2006/relationships/tags" Target="../tags/tag20.xml"/><Relationship Id="rId1" Type="http://schemas.openxmlformats.org/officeDocument/2006/relationships/tags" Target="../tags/tag19.xml"/><Relationship Id="rId4"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3" Type="http://schemas.openxmlformats.org/officeDocument/2006/relationships/tags" Target="../tags/tag75.xml"/><Relationship Id="rId2" Type="http://schemas.openxmlformats.org/officeDocument/2006/relationships/tags" Target="../tags/tag74.xml"/><Relationship Id="rId1" Type="http://schemas.openxmlformats.org/officeDocument/2006/relationships/tags" Target="../tags/tag73.xml"/><Relationship Id="rId4"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3" Type="http://schemas.openxmlformats.org/officeDocument/2006/relationships/tags" Target="../tags/tag78.xml"/><Relationship Id="rId2" Type="http://schemas.openxmlformats.org/officeDocument/2006/relationships/tags" Target="../tags/tag77.xml"/><Relationship Id="rId1" Type="http://schemas.openxmlformats.org/officeDocument/2006/relationships/tags" Target="../tags/tag76.xml"/><Relationship Id="rId4"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3" Type="http://schemas.openxmlformats.org/officeDocument/2006/relationships/tags" Target="../tags/tag81.xml"/><Relationship Id="rId2" Type="http://schemas.openxmlformats.org/officeDocument/2006/relationships/tags" Target="../tags/tag80.xml"/><Relationship Id="rId1" Type="http://schemas.openxmlformats.org/officeDocument/2006/relationships/tags" Target="../tags/tag79.xml"/><Relationship Id="rId4"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3" Type="http://schemas.openxmlformats.org/officeDocument/2006/relationships/tags" Target="../tags/tag84.xml"/><Relationship Id="rId2" Type="http://schemas.openxmlformats.org/officeDocument/2006/relationships/tags" Target="../tags/tag83.xml"/><Relationship Id="rId1" Type="http://schemas.openxmlformats.org/officeDocument/2006/relationships/tags" Target="../tags/tag82.xml"/><Relationship Id="rId4"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3" Type="http://schemas.openxmlformats.org/officeDocument/2006/relationships/tags" Target="../tags/tag87.xml"/><Relationship Id="rId2" Type="http://schemas.openxmlformats.org/officeDocument/2006/relationships/tags" Target="../tags/tag86.xml"/><Relationship Id="rId1" Type="http://schemas.openxmlformats.org/officeDocument/2006/relationships/tags" Target="../tags/tag85.xml"/><Relationship Id="rId4"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tags" Target="../tags/tag24.xml"/><Relationship Id="rId2" Type="http://schemas.openxmlformats.org/officeDocument/2006/relationships/tags" Target="../tags/tag23.xml"/><Relationship Id="rId1" Type="http://schemas.openxmlformats.org/officeDocument/2006/relationships/tags" Target="../tags/tag22.xml"/><Relationship Id="rId5" Type="http://schemas.openxmlformats.org/officeDocument/2006/relationships/notesSlide" Target="../notesSlides/notesSlide2.xml"/><Relationship Id="rId4"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tags" Target="../tags/tag26.xml"/><Relationship Id="rId1" Type="http://schemas.openxmlformats.org/officeDocument/2006/relationships/tags" Target="../tags/tag25.xml"/></Relationships>
</file>

<file path=ppt/slides/_rels/slide5.xml.rels><?xml version="1.0" encoding="UTF-8" standalone="yes"?>
<Relationships xmlns="http://schemas.openxmlformats.org/package/2006/relationships"><Relationship Id="rId3" Type="http://schemas.openxmlformats.org/officeDocument/2006/relationships/tags" Target="../tags/tag29.xml"/><Relationship Id="rId2" Type="http://schemas.openxmlformats.org/officeDocument/2006/relationships/tags" Target="../tags/tag28.xml"/><Relationship Id="rId1" Type="http://schemas.openxmlformats.org/officeDocument/2006/relationships/tags" Target="../tags/tag27.xml"/><Relationship Id="rId4"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tags" Target="../tags/tag32.xml"/><Relationship Id="rId2" Type="http://schemas.openxmlformats.org/officeDocument/2006/relationships/tags" Target="../tags/tag31.xml"/><Relationship Id="rId1" Type="http://schemas.openxmlformats.org/officeDocument/2006/relationships/tags" Target="../tags/tag30.xml"/><Relationship Id="rId4"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tags" Target="../tags/tag35.xml"/><Relationship Id="rId2" Type="http://schemas.openxmlformats.org/officeDocument/2006/relationships/tags" Target="../tags/tag34.xml"/><Relationship Id="rId1" Type="http://schemas.openxmlformats.org/officeDocument/2006/relationships/tags" Target="../tags/tag33.xml"/><Relationship Id="rId4"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tags" Target="../tags/tag38.xml"/><Relationship Id="rId2" Type="http://schemas.openxmlformats.org/officeDocument/2006/relationships/tags" Target="../tags/tag37.xml"/><Relationship Id="rId1" Type="http://schemas.openxmlformats.org/officeDocument/2006/relationships/tags" Target="../tags/tag36.xml"/><Relationship Id="rId4"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tags" Target="../tags/tag41.xml"/><Relationship Id="rId2" Type="http://schemas.openxmlformats.org/officeDocument/2006/relationships/tags" Target="../tags/tag40.xml"/><Relationship Id="rId1" Type="http://schemas.openxmlformats.org/officeDocument/2006/relationships/tags" Target="../tags/tag39.xml"/><Relationship Id="rId4"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8791F065-0DD0-4D04-9CB4-C76739BC1B6D}"/>
              </a:ext>
            </a:extLst>
          </p:cNvPr>
          <p:cNvSpPr>
            <a:spLocks noGrp="1"/>
          </p:cNvSpPr>
          <p:nvPr>
            <p:ph type="ctrTitle"/>
            <p:custDataLst>
              <p:tags r:id="rId1"/>
            </p:custDataLst>
          </p:nvPr>
        </p:nvSpPr>
        <p:spPr>
          <a:xfrm>
            <a:off x="685800" y="2819400"/>
            <a:ext cx="7772400" cy="1219200"/>
          </a:xfrm>
        </p:spPr>
        <p:txBody>
          <a:bodyPr/>
          <a:lstStyle/>
          <a:p>
            <a:r>
              <a:rPr lang="en-US" dirty="0"/>
              <a:t>Claims Folder Maintenance</a:t>
            </a:r>
            <a:br>
              <a:rPr lang="en-US" dirty="0"/>
            </a:br>
            <a:r>
              <a:rPr lang="en-US" dirty="0"/>
              <a:t>and Claims Jurisdiction</a:t>
            </a:r>
          </a:p>
        </p:txBody>
      </p:sp>
      <p:sp>
        <p:nvSpPr>
          <p:cNvPr id="6" name="Text Placeholder 5">
            <a:extLst>
              <a:ext uri="{FF2B5EF4-FFF2-40B4-BE49-F238E27FC236}">
                <a16:creationId xmlns:a16="http://schemas.microsoft.com/office/drawing/2014/main" id="{C7F78FA2-D330-494D-A16B-AA7FEEB8A333}"/>
              </a:ext>
            </a:extLst>
          </p:cNvPr>
          <p:cNvSpPr>
            <a:spLocks noGrp="1"/>
          </p:cNvSpPr>
          <p:nvPr>
            <p:ph type="body" sz="quarter" idx="10"/>
            <p:custDataLst>
              <p:tags r:id="rId2"/>
            </p:custDataLst>
          </p:nvPr>
        </p:nvSpPr>
        <p:spPr>
          <a:xfrm>
            <a:off x="685800" y="4724400"/>
            <a:ext cx="2362200" cy="838200"/>
          </a:xfrm>
        </p:spPr>
        <p:txBody>
          <a:bodyPr/>
          <a:lstStyle/>
          <a:p>
            <a:r>
              <a:rPr lang="en-US" dirty="0"/>
              <a:t>Compensation Service</a:t>
            </a:r>
          </a:p>
        </p:txBody>
      </p:sp>
      <p:sp>
        <p:nvSpPr>
          <p:cNvPr id="7" name="Text Placeholder 6">
            <a:extLst>
              <a:ext uri="{FF2B5EF4-FFF2-40B4-BE49-F238E27FC236}">
                <a16:creationId xmlns:a16="http://schemas.microsoft.com/office/drawing/2014/main" id="{B41D212C-3E24-41C9-A49B-09513330AFC6}"/>
              </a:ext>
            </a:extLst>
          </p:cNvPr>
          <p:cNvSpPr>
            <a:spLocks noGrp="1"/>
          </p:cNvSpPr>
          <p:nvPr>
            <p:ph type="body" sz="quarter" idx="11"/>
            <p:custDataLst>
              <p:tags r:id="rId3"/>
            </p:custDataLst>
          </p:nvPr>
        </p:nvSpPr>
        <p:spPr>
          <a:xfrm>
            <a:off x="6096000" y="4724400"/>
            <a:ext cx="2362200" cy="838200"/>
          </a:xfrm>
        </p:spPr>
        <p:txBody>
          <a:bodyPr/>
          <a:lstStyle/>
          <a:p>
            <a:r>
              <a:rPr lang="en-US" dirty="0"/>
              <a:t>April 2018</a:t>
            </a:r>
          </a:p>
        </p:txBody>
      </p:sp>
    </p:spTree>
    <p:extLst>
      <p:ext uri="{BB962C8B-B14F-4D97-AF65-F5344CB8AC3E}">
        <p14:creationId xmlns:p14="http://schemas.microsoft.com/office/powerpoint/2010/main" val="30331538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a:xfrm>
            <a:off x="0" y="793631"/>
            <a:ext cx="9144000" cy="1086867"/>
          </a:xfrm>
        </p:spPr>
        <p:txBody>
          <a:bodyPr/>
          <a:lstStyle/>
          <a:p>
            <a:r>
              <a:rPr lang="en-US" dirty="0"/>
              <a:t>eFolder Maintenance in VBMS</a:t>
            </a:r>
          </a:p>
        </p:txBody>
      </p:sp>
      <p:sp>
        <p:nvSpPr>
          <p:cNvPr id="3" name="Content Placeholder 2"/>
          <p:cNvSpPr>
            <a:spLocks noGrp="1"/>
          </p:cNvSpPr>
          <p:nvPr>
            <p:ph idx="1"/>
            <p:custDataLst>
              <p:tags r:id="rId2"/>
            </p:custDataLst>
          </p:nvPr>
        </p:nvSpPr>
        <p:spPr>
          <a:xfrm>
            <a:off x="457200" y="2057400"/>
            <a:ext cx="8229600" cy="3916363"/>
          </a:xfrm>
        </p:spPr>
        <p:txBody>
          <a:bodyPr/>
          <a:lstStyle/>
          <a:p>
            <a:pPr marL="225425" indent="-225425"/>
            <a:r>
              <a:rPr lang="en-US" dirty="0"/>
              <a:t>The manual houses a comprehensive list of eFolder maintenance items, including, but not limited to: </a:t>
            </a:r>
          </a:p>
          <a:p>
            <a:pPr marL="461963" lvl="1" indent="-236538"/>
            <a:r>
              <a:rPr lang="en-US" dirty="0"/>
              <a:t>VBMS new mail indicator</a:t>
            </a:r>
          </a:p>
          <a:p>
            <a:pPr marL="461963" lvl="1" indent="-236538"/>
            <a:r>
              <a:rPr lang="en-US" dirty="0"/>
              <a:t>Converting and uploading a document into a portable document format (PDF)</a:t>
            </a:r>
          </a:p>
          <a:p>
            <a:pPr marL="461963" lvl="1" indent="-236538"/>
            <a:r>
              <a:rPr lang="en-US" dirty="0"/>
              <a:t>Handling a misfiled electronic document identified in VBMS</a:t>
            </a:r>
          </a:p>
          <a:p>
            <a:pPr marL="461963" lvl="1" indent="-236538"/>
            <a:r>
              <a:rPr lang="en-US" dirty="0"/>
              <a:t>Requesting document deletion in VBMS</a:t>
            </a:r>
          </a:p>
          <a:p>
            <a:pPr marL="461963" lvl="1" indent="-236538"/>
            <a:r>
              <a:rPr lang="en-US" dirty="0"/>
              <a:t>Annotating documents in VBMS</a:t>
            </a:r>
          </a:p>
          <a:p>
            <a:pPr marL="461963" lvl="1" indent="-236538"/>
            <a:r>
              <a:rPr lang="en-US" dirty="0"/>
              <a:t>Indexing a document in VBMS</a:t>
            </a:r>
          </a:p>
        </p:txBody>
      </p:sp>
      <p:sp>
        <p:nvSpPr>
          <p:cNvPr id="5" name="Slide Number Placeholder 4">
            <a:extLst>
              <a:ext uri="{FF2B5EF4-FFF2-40B4-BE49-F238E27FC236}">
                <a16:creationId xmlns:a16="http://schemas.microsoft.com/office/drawing/2014/main" id="{23EEF363-35AB-468D-92A2-3600ED6E9868}"/>
              </a:ext>
            </a:extLst>
          </p:cNvPr>
          <p:cNvSpPr>
            <a:spLocks noGrp="1"/>
          </p:cNvSpPr>
          <p:nvPr>
            <p:ph type="sldNum" sz="quarter" idx="12"/>
            <p:custDataLst>
              <p:tags r:id="rId3"/>
            </p:custDataLst>
          </p:nvPr>
        </p:nvSpPr>
        <p:spPr>
          <a:xfrm>
            <a:off x="6931152" y="6601978"/>
            <a:ext cx="2133600" cy="365125"/>
          </a:xfrm>
        </p:spPr>
        <p:txBody>
          <a:bodyPr/>
          <a:lstStyle/>
          <a:p>
            <a:fld id="{36A6A193-2FDC-48DD-8023-1C75B05EEA9A}" type="slidenum">
              <a:rPr lang="en-US" smtClean="0"/>
              <a:pPr/>
              <a:t>10</a:t>
            </a:fld>
            <a:endParaRPr lang="en-US" dirty="0"/>
          </a:p>
        </p:txBody>
      </p:sp>
    </p:spTree>
    <p:extLst>
      <p:ext uri="{BB962C8B-B14F-4D97-AF65-F5344CB8AC3E}">
        <p14:creationId xmlns:p14="http://schemas.microsoft.com/office/powerpoint/2010/main" val="367075541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a:xfrm>
            <a:off x="0" y="793631"/>
            <a:ext cx="9144000" cy="1086867"/>
          </a:xfrm>
        </p:spPr>
        <p:txBody>
          <a:bodyPr/>
          <a:lstStyle/>
          <a:p>
            <a:r>
              <a:rPr lang="en-US" dirty="0"/>
              <a:t>eFolder Claim Maintenance Issues</a:t>
            </a:r>
          </a:p>
        </p:txBody>
      </p:sp>
      <p:sp>
        <p:nvSpPr>
          <p:cNvPr id="3" name="Content Placeholder 2"/>
          <p:cNvSpPr>
            <a:spLocks noGrp="1"/>
          </p:cNvSpPr>
          <p:nvPr>
            <p:ph idx="1"/>
            <p:custDataLst>
              <p:tags r:id="rId2"/>
            </p:custDataLst>
          </p:nvPr>
        </p:nvSpPr>
        <p:spPr>
          <a:xfrm>
            <a:off x="457200" y="2057400"/>
            <a:ext cx="8229600" cy="3916363"/>
          </a:xfrm>
        </p:spPr>
        <p:txBody>
          <a:bodyPr>
            <a:normAutofit/>
          </a:bodyPr>
          <a:lstStyle/>
          <a:p>
            <a:pPr marL="225425" indent="-225425"/>
            <a:r>
              <a:rPr lang="en-US" dirty="0"/>
              <a:t>Most common types of maintenance issues:</a:t>
            </a:r>
          </a:p>
          <a:p>
            <a:pPr marL="461963" lvl="1" indent="-236538"/>
            <a:r>
              <a:rPr lang="en-US" dirty="0"/>
              <a:t>Bottom-to-top review</a:t>
            </a:r>
          </a:p>
          <a:p>
            <a:pPr marL="461963" lvl="1" indent="-236538"/>
            <a:r>
              <a:rPr lang="en-US" dirty="0"/>
              <a:t>Proper indexing of document types</a:t>
            </a:r>
          </a:p>
          <a:p>
            <a:pPr marL="461963" lvl="1" indent="-236538"/>
            <a:r>
              <a:rPr lang="en-US" dirty="0"/>
              <a:t>“Tabbing” documents</a:t>
            </a:r>
          </a:p>
          <a:p>
            <a:pPr marL="461963" lvl="1" indent="-236538"/>
            <a:r>
              <a:rPr lang="en-US" dirty="0"/>
              <a:t>Documents with multiple PII</a:t>
            </a:r>
          </a:p>
          <a:p>
            <a:pPr marL="461963" lvl="1" indent="-236538"/>
            <a:r>
              <a:rPr lang="en-US" dirty="0"/>
              <a:t>Misfiled documents</a:t>
            </a:r>
          </a:p>
          <a:p>
            <a:pPr marL="225425" indent="-225425"/>
            <a:r>
              <a:rPr lang="en-US" dirty="0"/>
              <a:t>Procedures for managing these maintenance issues are found in the manual.</a:t>
            </a:r>
          </a:p>
        </p:txBody>
      </p:sp>
      <p:sp>
        <p:nvSpPr>
          <p:cNvPr id="5" name="Slide Number Placeholder 4">
            <a:extLst>
              <a:ext uri="{FF2B5EF4-FFF2-40B4-BE49-F238E27FC236}">
                <a16:creationId xmlns:a16="http://schemas.microsoft.com/office/drawing/2014/main" id="{18B840C7-5AD8-4F46-8A48-9EA764565E86}"/>
              </a:ext>
            </a:extLst>
          </p:cNvPr>
          <p:cNvSpPr>
            <a:spLocks noGrp="1"/>
          </p:cNvSpPr>
          <p:nvPr>
            <p:ph type="sldNum" sz="quarter" idx="12"/>
            <p:custDataLst>
              <p:tags r:id="rId3"/>
            </p:custDataLst>
          </p:nvPr>
        </p:nvSpPr>
        <p:spPr>
          <a:xfrm>
            <a:off x="6931152" y="6601978"/>
            <a:ext cx="2133600" cy="365125"/>
          </a:xfrm>
        </p:spPr>
        <p:txBody>
          <a:bodyPr/>
          <a:lstStyle/>
          <a:p>
            <a:fld id="{36A6A193-2FDC-48DD-8023-1C75B05EEA9A}" type="slidenum">
              <a:rPr lang="en-US" smtClean="0"/>
              <a:pPr/>
              <a:t>11</a:t>
            </a:fld>
            <a:endParaRPr lang="en-US" dirty="0"/>
          </a:p>
        </p:txBody>
      </p:sp>
    </p:spTree>
    <p:extLst>
      <p:ext uri="{BB962C8B-B14F-4D97-AF65-F5344CB8AC3E}">
        <p14:creationId xmlns:p14="http://schemas.microsoft.com/office/powerpoint/2010/main" val="241259105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custDataLst>
              <p:tags r:id="rId1"/>
            </p:custDataLst>
          </p:nvPr>
        </p:nvSpPr>
        <p:spPr>
          <a:xfrm>
            <a:off x="0" y="4123944"/>
            <a:ext cx="9144000" cy="1086867"/>
          </a:xfrm>
        </p:spPr>
        <p:txBody>
          <a:bodyPr vert="horz" lIns="91440" tIns="45720" rIns="91440" bIns="45720" rtlCol="0" anchor="t">
            <a:noAutofit/>
          </a:bodyPr>
          <a:lstStyle/>
          <a:p>
            <a:pPr algn="l">
              <a:spcAft>
                <a:spcPts val="600"/>
              </a:spcAft>
            </a:pPr>
            <a:r>
              <a:rPr lang="en-US" sz="2800" b="1" dirty="0"/>
              <a:t>	Award/Claim Jurisdiction</a:t>
            </a:r>
          </a:p>
        </p:txBody>
      </p:sp>
      <p:sp>
        <p:nvSpPr>
          <p:cNvPr id="2" name="Slide Number Placeholder 1">
            <a:extLst>
              <a:ext uri="{FF2B5EF4-FFF2-40B4-BE49-F238E27FC236}">
                <a16:creationId xmlns:a16="http://schemas.microsoft.com/office/drawing/2014/main" id="{71A72085-90DB-40FD-9ED6-498D80E07153}"/>
              </a:ext>
            </a:extLst>
          </p:cNvPr>
          <p:cNvSpPr>
            <a:spLocks noGrp="1"/>
          </p:cNvSpPr>
          <p:nvPr>
            <p:ph type="sldNum" sz="quarter" idx="12"/>
            <p:custDataLst>
              <p:tags r:id="rId2"/>
            </p:custDataLst>
          </p:nvPr>
        </p:nvSpPr>
        <p:spPr>
          <a:xfrm>
            <a:off x="6931152" y="6601978"/>
            <a:ext cx="2133600" cy="365125"/>
          </a:xfrm>
        </p:spPr>
        <p:txBody>
          <a:bodyPr/>
          <a:lstStyle/>
          <a:p>
            <a:fld id="{36A6A193-2FDC-48DD-8023-1C75B05EEA9A}" type="slidenum">
              <a:rPr lang="en-US" smtClean="0"/>
              <a:pPr/>
              <a:t>12</a:t>
            </a:fld>
            <a:endParaRPr lang="en-US" dirty="0"/>
          </a:p>
        </p:txBody>
      </p:sp>
    </p:spTree>
    <p:extLst>
      <p:ext uri="{BB962C8B-B14F-4D97-AF65-F5344CB8AC3E}">
        <p14:creationId xmlns:p14="http://schemas.microsoft.com/office/powerpoint/2010/main" val="99290825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a:xfrm>
            <a:off x="0" y="793631"/>
            <a:ext cx="9144000" cy="1086867"/>
          </a:xfrm>
        </p:spPr>
        <p:txBody>
          <a:bodyPr/>
          <a:lstStyle/>
          <a:p>
            <a:r>
              <a:rPr lang="en-US" dirty="0"/>
              <a:t>General Policy for Award Jurisdiction</a:t>
            </a:r>
          </a:p>
        </p:txBody>
      </p:sp>
      <p:sp>
        <p:nvSpPr>
          <p:cNvPr id="3" name="Content Placeholder 2"/>
          <p:cNvSpPr>
            <a:spLocks noGrp="1"/>
          </p:cNvSpPr>
          <p:nvPr>
            <p:ph idx="1"/>
            <p:custDataLst>
              <p:tags r:id="rId2"/>
            </p:custDataLst>
          </p:nvPr>
        </p:nvSpPr>
        <p:spPr>
          <a:xfrm>
            <a:off x="457200" y="2057400"/>
            <a:ext cx="8229600" cy="3916363"/>
          </a:xfrm>
        </p:spPr>
        <p:txBody>
          <a:bodyPr>
            <a:normAutofit/>
          </a:bodyPr>
          <a:lstStyle/>
          <a:p>
            <a:pPr marL="225425" indent="-225425"/>
            <a:r>
              <a:rPr lang="en-US" dirty="0"/>
              <a:t>Living Veteran</a:t>
            </a:r>
          </a:p>
          <a:p>
            <a:pPr marL="461963" lvl="1" indent="-236538"/>
            <a:r>
              <a:rPr lang="en-US" dirty="0"/>
              <a:t>Generally assigned to the geographical area to which the Veteran maintains a permanent address and is under the jurisdiction of a Regional Office (RO) or Pension Maintenance Center (PMC)</a:t>
            </a:r>
          </a:p>
          <a:p>
            <a:pPr marL="628650" lvl="1" indent="-285750"/>
            <a:endParaRPr lang="en-US" dirty="0"/>
          </a:p>
          <a:p>
            <a:pPr marL="225425" indent="-225425"/>
            <a:r>
              <a:rPr lang="en-US" dirty="0"/>
              <a:t>Deceased Veteran</a:t>
            </a:r>
          </a:p>
          <a:p>
            <a:pPr marL="461963" lvl="1" indent="-236538"/>
            <a:r>
              <a:rPr lang="en-US" dirty="0"/>
              <a:t>Generally, unless otherwise specified, assigned to RO or PMC in the same geographical area as the location of the primary claimant</a:t>
            </a:r>
          </a:p>
        </p:txBody>
      </p:sp>
      <p:sp>
        <p:nvSpPr>
          <p:cNvPr id="5" name="Slide Number Placeholder 4">
            <a:extLst>
              <a:ext uri="{FF2B5EF4-FFF2-40B4-BE49-F238E27FC236}">
                <a16:creationId xmlns:a16="http://schemas.microsoft.com/office/drawing/2014/main" id="{C5D6020D-6DFD-4FDD-A8B7-4E0CA07CF251}"/>
              </a:ext>
            </a:extLst>
          </p:cNvPr>
          <p:cNvSpPr>
            <a:spLocks noGrp="1"/>
          </p:cNvSpPr>
          <p:nvPr>
            <p:ph type="sldNum" sz="quarter" idx="12"/>
            <p:custDataLst>
              <p:tags r:id="rId3"/>
            </p:custDataLst>
          </p:nvPr>
        </p:nvSpPr>
        <p:spPr>
          <a:xfrm>
            <a:off x="6931152" y="6601978"/>
            <a:ext cx="2133600" cy="365125"/>
          </a:xfrm>
        </p:spPr>
        <p:txBody>
          <a:bodyPr/>
          <a:lstStyle/>
          <a:p>
            <a:fld id="{36A6A193-2FDC-48DD-8023-1C75B05EEA9A}" type="slidenum">
              <a:rPr lang="en-US" smtClean="0"/>
              <a:pPr/>
              <a:t>13</a:t>
            </a:fld>
            <a:endParaRPr lang="en-US" dirty="0"/>
          </a:p>
        </p:txBody>
      </p:sp>
    </p:spTree>
    <p:extLst>
      <p:ext uri="{BB962C8B-B14F-4D97-AF65-F5344CB8AC3E}">
        <p14:creationId xmlns:p14="http://schemas.microsoft.com/office/powerpoint/2010/main" val="145185840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a:xfrm>
            <a:off x="0" y="793631"/>
            <a:ext cx="9144000" cy="1086867"/>
          </a:xfrm>
        </p:spPr>
        <p:txBody>
          <a:bodyPr/>
          <a:lstStyle/>
          <a:p>
            <a:r>
              <a:rPr lang="en-US" dirty="0"/>
              <a:t>General Policy for Claim Jurisdiction</a:t>
            </a:r>
          </a:p>
        </p:txBody>
      </p:sp>
      <p:sp>
        <p:nvSpPr>
          <p:cNvPr id="3" name="Content Placeholder 2"/>
          <p:cNvSpPr>
            <a:spLocks noGrp="1"/>
          </p:cNvSpPr>
          <p:nvPr>
            <p:ph idx="1"/>
            <p:custDataLst>
              <p:tags r:id="rId2"/>
            </p:custDataLst>
          </p:nvPr>
        </p:nvSpPr>
        <p:spPr>
          <a:xfrm>
            <a:off x="457200" y="2057400"/>
            <a:ext cx="8229600" cy="3916363"/>
          </a:xfrm>
        </p:spPr>
        <p:txBody>
          <a:bodyPr/>
          <a:lstStyle/>
          <a:p>
            <a:pPr marL="225425" indent="-225425" hangingPunct="0"/>
            <a:r>
              <a:rPr lang="en-US" dirty="0"/>
              <a:t>Generally, </a:t>
            </a:r>
            <a:r>
              <a:rPr lang="en-US" b="1" dirty="0"/>
              <a:t>claim jurisdiction</a:t>
            </a:r>
            <a:r>
              <a:rPr lang="en-US" dirty="0"/>
              <a:t> for living Veterans are controlled by National Work Queue. NWQ encompasses all existing and future rating claims, and certain non-rating claims established in VBMS, and distributes the claims to each RO’s VBMS work queue. NWQ operates on routing rules which rely, in part, on claim and Veteran-level attributes. Attributes include corporate flashes, claim labels, and special issues.</a:t>
            </a:r>
          </a:p>
        </p:txBody>
      </p:sp>
      <p:sp>
        <p:nvSpPr>
          <p:cNvPr id="5" name="Slide Number Placeholder 4">
            <a:extLst>
              <a:ext uri="{FF2B5EF4-FFF2-40B4-BE49-F238E27FC236}">
                <a16:creationId xmlns:a16="http://schemas.microsoft.com/office/drawing/2014/main" id="{2350DE26-C4E4-4265-863F-68275ACF27BA}"/>
              </a:ext>
            </a:extLst>
          </p:cNvPr>
          <p:cNvSpPr>
            <a:spLocks noGrp="1"/>
          </p:cNvSpPr>
          <p:nvPr>
            <p:ph type="sldNum" sz="quarter" idx="12"/>
            <p:custDataLst>
              <p:tags r:id="rId3"/>
            </p:custDataLst>
          </p:nvPr>
        </p:nvSpPr>
        <p:spPr>
          <a:xfrm>
            <a:off x="6931152" y="6601978"/>
            <a:ext cx="2133600" cy="365125"/>
          </a:xfrm>
        </p:spPr>
        <p:txBody>
          <a:bodyPr/>
          <a:lstStyle/>
          <a:p>
            <a:fld id="{36A6A193-2FDC-48DD-8023-1C75B05EEA9A}" type="slidenum">
              <a:rPr lang="en-US" smtClean="0"/>
              <a:pPr/>
              <a:t>14</a:t>
            </a:fld>
            <a:endParaRPr lang="en-US" dirty="0"/>
          </a:p>
        </p:txBody>
      </p:sp>
    </p:spTree>
    <p:extLst>
      <p:ext uri="{BB962C8B-B14F-4D97-AF65-F5344CB8AC3E}">
        <p14:creationId xmlns:p14="http://schemas.microsoft.com/office/powerpoint/2010/main" val="183625127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a:xfrm>
            <a:off x="0" y="793631"/>
            <a:ext cx="9144000" cy="1086867"/>
          </a:xfrm>
        </p:spPr>
        <p:txBody>
          <a:bodyPr/>
          <a:lstStyle/>
          <a:p>
            <a:r>
              <a:rPr lang="en-US" dirty="0"/>
              <a:t>Exceptions to General Policy for Claim Jurisdiction</a:t>
            </a:r>
          </a:p>
        </p:txBody>
      </p:sp>
      <p:sp>
        <p:nvSpPr>
          <p:cNvPr id="3" name="Content Placeholder 2"/>
          <p:cNvSpPr>
            <a:spLocks noGrp="1"/>
          </p:cNvSpPr>
          <p:nvPr>
            <p:ph idx="1"/>
            <p:custDataLst>
              <p:tags r:id="rId2"/>
            </p:custDataLst>
          </p:nvPr>
        </p:nvSpPr>
        <p:spPr>
          <a:xfrm>
            <a:off x="457200" y="2057400"/>
            <a:ext cx="8229600" cy="3916363"/>
          </a:xfrm>
        </p:spPr>
        <p:txBody>
          <a:bodyPr>
            <a:normAutofit/>
          </a:bodyPr>
          <a:lstStyle/>
          <a:p>
            <a:pPr marL="225425" indent="-225425"/>
            <a:r>
              <a:rPr lang="en-US" dirty="0"/>
              <a:t>Exceptions to the general policy of claim jurisdiction exist, meaning some cases that involve special issues or circumstances fall under temporary or permanent jurisdiction of certain ROs or centers. </a:t>
            </a:r>
          </a:p>
          <a:p>
            <a:pPr marL="225425" indent="-225425"/>
            <a:r>
              <a:rPr lang="en-US" dirty="0"/>
              <a:t>For example: </a:t>
            </a:r>
          </a:p>
          <a:p>
            <a:pPr marL="461963" lvl="1" indent="-236538"/>
            <a:r>
              <a:rPr lang="en-US" dirty="0"/>
              <a:t>Foreign residence – Pittsburgh RO</a:t>
            </a:r>
          </a:p>
          <a:p>
            <a:pPr marL="461963" lvl="1" indent="-236538"/>
            <a:r>
              <a:rPr lang="en-US" dirty="0"/>
              <a:t>Employee-Veteran (including family of) – Restricted Access Claims Centers (RACC)</a:t>
            </a:r>
          </a:p>
          <a:p>
            <a:pPr marL="461963" lvl="1" indent="-236538"/>
            <a:r>
              <a:rPr lang="en-US" dirty="0"/>
              <a:t>Radiation exposed Veterans – Jackson RO</a:t>
            </a:r>
          </a:p>
          <a:p>
            <a:pPr marL="461963" lvl="1" indent="-236538"/>
            <a:r>
              <a:rPr lang="en-US" dirty="0"/>
              <a:t>Mustard gas or Lewisite – Muskogee RO</a:t>
            </a:r>
          </a:p>
        </p:txBody>
      </p:sp>
      <p:sp>
        <p:nvSpPr>
          <p:cNvPr id="5" name="Slide Number Placeholder 4">
            <a:extLst>
              <a:ext uri="{FF2B5EF4-FFF2-40B4-BE49-F238E27FC236}">
                <a16:creationId xmlns:a16="http://schemas.microsoft.com/office/drawing/2014/main" id="{466E27A1-3C3E-4419-9F0B-DFEC9E7792E5}"/>
              </a:ext>
            </a:extLst>
          </p:cNvPr>
          <p:cNvSpPr>
            <a:spLocks noGrp="1"/>
          </p:cNvSpPr>
          <p:nvPr>
            <p:ph type="sldNum" sz="quarter" idx="12"/>
            <p:custDataLst>
              <p:tags r:id="rId3"/>
            </p:custDataLst>
          </p:nvPr>
        </p:nvSpPr>
        <p:spPr>
          <a:xfrm>
            <a:off x="6931152" y="6601978"/>
            <a:ext cx="2133600" cy="365125"/>
          </a:xfrm>
        </p:spPr>
        <p:txBody>
          <a:bodyPr/>
          <a:lstStyle/>
          <a:p>
            <a:fld id="{36A6A193-2FDC-48DD-8023-1C75B05EEA9A}" type="slidenum">
              <a:rPr lang="en-US" smtClean="0"/>
              <a:pPr/>
              <a:t>15</a:t>
            </a:fld>
            <a:endParaRPr lang="en-US" dirty="0"/>
          </a:p>
        </p:txBody>
      </p:sp>
    </p:spTree>
    <p:extLst>
      <p:ext uri="{BB962C8B-B14F-4D97-AF65-F5344CB8AC3E}">
        <p14:creationId xmlns:p14="http://schemas.microsoft.com/office/powerpoint/2010/main" val="403195229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a:xfrm>
            <a:off x="0" y="793631"/>
            <a:ext cx="9144000" cy="1086867"/>
          </a:xfrm>
        </p:spPr>
        <p:txBody>
          <a:bodyPr/>
          <a:lstStyle/>
          <a:p>
            <a:r>
              <a:rPr lang="en-US" dirty="0"/>
              <a:t>Procedures for Award/Claim Jurisdiction Update</a:t>
            </a:r>
          </a:p>
        </p:txBody>
      </p:sp>
      <p:sp>
        <p:nvSpPr>
          <p:cNvPr id="3" name="Content Placeholder 2"/>
          <p:cNvSpPr>
            <a:spLocks noGrp="1"/>
          </p:cNvSpPr>
          <p:nvPr>
            <p:ph idx="1"/>
            <p:custDataLst>
              <p:tags r:id="rId2"/>
            </p:custDataLst>
          </p:nvPr>
        </p:nvSpPr>
        <p:spPr>
          <a:xfrm>
            <a:off x="457200" y="2057401"/>
            <a:ext cx="8229600" cy="1000432"/>
          </a:xfrm>
        </p:spPr>
        <p:txBody>
          <a:bodyPr>
            <a:noAutofit/>
          </a:bodyPr>
          <a:lstStyle/>
          <a:p>
            <a:pPr marL="225425" indent="-225425" hangingPunct="0">
              <a:buClr>
                <a:schemeClr val="tx1"/>
              </a:buClr>
              <a:buFont typeface="Arial" panose="020B0604020202020204" pitchFamily="34" charset="0"/>
              <a:buChar char="•"/>
            </a:pPr>
            <a:r>
              <a:rPr lang="en-US" dirty="0"/>
              <a:t>Effective October 19, 2015 COVERS no longer automatically updates station of jurisdiction awards or pending claims when a folder is transferred. </a:t>
            </a:r>
          </a:p>
        </p:txBody>
      </p:sp>
      <p:sp>
        <p:nvSpPr>
          <p:cNvPr id="5" name="TextBox 4">
            <a:extLst>
              <a:ext uri="{FF2B5EF4-FFF2-40B4-BE49-F238E27FC236}">
                <a16:creationId xmlns:a16="http://schemas.microsoft.com/office/drawing/2014/main" id="{D3AAFA9A-CE6A-4413-8298-4F9971B9314F}"/>
              </a:ext>
            </a:extLst>
          </p:cNvPr>
          <p:cNvSpPr txBox="1"/>
          <p:nvPr>
            <p:custDataLst>
              <p:tags r:id="rId3"/>
            </p:custDataLst>
          </p:nvPr>
        </p:nvSpPr>
        <p:spPr>
          <a:xfrm>
            <a:off x="457199" y="3429000"/>
            <a:ext cx="8289985" cy="707886"/>
          </a:xfrm>
          <a:prstGeom prst="rect">
            <a:avLst/>
          </a:prstGeom>
          <a:noFill/>
        </p:spPr>
        <p:txBody>
          <a:bodyPr wrap="square" rtlCol="0">
            <a:spAutoFit/>
          </a:bodyPr>
          <a:lstStyle/>
          <a:p>
            <a:pPr marL="225425" lvl="1" hangingPunct="0">
              <a:spcAft>
                <a:spcPts val="600"/>
              </a:spcAft>
              <a:buNone/>
            </a:pPr>
            <a:r>
              <a:rPr lang="en-US" sz="2000" dirty="0"/>
              <a:t>IMPORTANT: Award jurisdiction is updated only when a user completes a manual update in COVERS using the Corporate/BDN tab </a:t>
            </a:r>
          </a:p>
        </p:txBody>
      </p:sp>
      <p:sp>
        <p:nvSpPr>
          <p:cNvPr id="6" name="TextBox 5">
            <a:extLst>
              <a:ext uri="{FF2B5EF4-FFF2-40B4-BE49-F238E27FC236}">
                <a16:creationId xmlns:a16="http://schemas.microsoft.com/office/drawing/2014/main" id="{B8A3F14B-5167-4596-8F88-F862DE1BE404}"/>
              </a:ext>
            </a:extLst>
          </p:cNvPr>
          <p:cNvSpPr txBox="1"/>
          <p:nvPr>
            <p:custDataLst>
              <p:tags r:id="rId4"/>
            </p:custDataLst>
          </p:nvPr>
        </p:nvSpPr>
        <p:spPr>
          <a:xfrm>
            <a:off x="457199" y="4508053"/>
            <a:ext cx="8200104" cy="1323439"/>
          </a:xfrm>
          <a:prstGeom prst="rect">
            <a:avLst/>
          </a:prstGeom>
          <a:noFill/>
        </p:spPr>
        <p:txBody>
          <a:bodyPr wrap="square" rtlCol="0">
            <a:spAutoFit/>
          </a:bodyPr>
          <a:lstStyle/>
          <a:p>
            <a:pPr marL="225425" indent="-225425">
              <a:spcAft>
                <a:spcPts val="600"/>
              </a:spcAft>
              <a:buClr>
                <a:schemeClr val="tx1"/>
              </a:buClr>
              <a:buFont typeface="Arial" panose="020B0604020202020204" pitchFamily="34" charset="0"/>
              <a:buChar char="•"/>
            </a:pPr>
            <a:r>
              <a:rPr lang="en-US" sz="2000" dirty="0"/>
              <a:t>The broker function in VBMS is the best practice for updating temporary claim jurisdiction. Claims transfers to other offices should be approved by a supervisor. Follow the steps in III.ii.5.G to transfer electronic claims. </a:t>
            </a:r>
          </a:p>
        </p:txBody>
      </p:sp>
      <p:sp>
        <p:nvSpPr>
          <p:cNvPr id="7" name="Slide Number Placeholder 6">
            <a:extLst>
              <a:ext uri="{FF2B5EF4-FFF2-40B4-BE49-F238E27FC236}">
                <a16:creationId xmlns:a16="http://schemas.microsoft.com/office/drawing/2014/main" id="{6E40A441-492F-4F9B-88BE-1640A2657FDF}"/>
              </a:ext>
            </a:extLst>
          </p:cNvPr>
          <p:cNvSpPr>
            <a:spLocks noGrp="1"/>
          </p:cNvSpPr>
          <p:nvPr>
            <p:ph type="sldNum" sz="quarter" idx="12"/>
            <p:custDataLst>
              <p:tags r:id="rId5"/>
            </p:custDataLst>
          </p:nvPr>
        </p:nvSpPr>
        <p:spPr>
          <a:xfrm>
            <a:off x="6931152" y="6601978"/>
            <a:ext cx="2133600" cy="365125"/>
          </a:xfrm>
        </p:spPr>
        <p:txBody>
          <a:bodyPr/>
          <a:lstStyle/>
          <a:p>
            <a:fld id="{7C414AED-89CE-4A48-8B2B-1B3A5C68EA2A}" type="slidenum">
              <a:rPr lang="en-US" smtClean="0"/>
              <a:pPr/>
              <a:t>16</a:t>
            </a:fld>
            <a:endParaRPr lang="en-US" dirty="0"/>
          </a:p>
        </p:txBody>
      </p:sp>
    </p:spTree>
    <p:extLst>
      <p:ext uri="{BB962C8B-B14F-4D97-AF65-F5344CB8AC3E}">
        <p14:creationId xmlns:p14="http://schemas.microsoft.com/office/powerpoint/2010/main" val="194768601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a:xfrm>
            <a:off x="0" y="793631"/>
            <a:ext cx="9144000" cy="1086867"/>
          </a:xfrm>
        </p:spPr>
        <p:txBody>
          <a:bodyPr/>
          <a:lstStyle/>
          <a:p>
            <a:r>
              <a:rPr lang="en-US" dirty="0"/>
              <a:t>Procedures for Award/Claim Jurisdiction Update</a:t>
            </a:r>
          </a:p>
        </p:txBody>
      </p:sp>
      <p:sp>
        <p:nvSpPr>
          <p:cNvPr id="3" name="Content Placeholder 2"/>
          <p:cNvSpPr>
            <a:spLocks noGrp="1"/>
          </p:cNvSpPr>
          <p:nvPr>
            <p:ph idx="1"/>
            <p:custDataLst>
              <p:tags r:id="rId2"/>
            </p:custDataLst>
          </p:nvPr>
        </p:nvSpPr>
        <p:spPr>
          <a:xfrm>
            <a:off x="457200" y="2057400"/>
            <a:ext cx="8229600" cy="3916363"/>
          </a:xfrm>
        </p:spPr>
        <p:txBody>
          <a:bodyPr>
            <a:normAutofit/>
          </a:bodyPr>
          <a:lstStyle/>
          <a:p>
            <a:pPr marL="225425" indent="-225425" hangingPunct="0"/>
            <a:r>
              <a:rPr lang="en-US" dirty="0"/>
              <a:t>Award Jurisdiction: </a:t>
            </a:r>
          </a:p>
          <a:p>
            <a:pPr marL="461963" lvl="1" indent="-236538" hangingPunct="0"/>
            <a:r>
              <a:rPr lang="en-US" dirty="0"/>
              <a:t>The Regional Office of Jurisdiction for a Veteran’s award record </a:t>
            </a:r>
          </a:p>
          <a:p>
            <a:pPr marL="461963" lvl="1" indent="-236538" hangingPunct="0"/>
            <a:r>
              <a:rPr lang="en-US" dirty="0"/>
              <a:t>Generally, the station closest to the Veteran’s residence </a:t>
            </a:r>
          </a:p>
          <a:p>
            <a:pPr marL="461963" lvl="1" indent="-236538" hangingPunct="0"/>
            <a:r>
              <a:rPr lang="en-US" dirty="0"/>
              <a:t>Traditionally, the station where the Veteran’s paper claims file was located </a:t>
            </a:r>
          </a:p>
          <a:p>
            <a:pPr marL="461963" lvl="1" indent="-236538" hangingPunct="0"/>
            <a:r>
              <a:rPr lang="en-US" dirty="0"/>
              <a:t>The station receives automated work items </a:t>
            </a:r>
          </a:p>
          <a:p>
            <a:pPr marL="461963" lvl="1" indent="-236538" hangingPunct="0"/>
            <a:r>
              <a:rPr lang="en-US" dirty="0"/>
              <a:t>Set at the time the original claim is established by the station creating the claim </a:t>
            </a:r>
          </a:p>
          <a:p>
            <a:pPr marL="461963" lvl="1" indent="-236538" hangingPunct="0"/>
            <a:r>
              <a:rPr lang="en-US" dirty="0"/>
              <a:t>Updated only when a user completes a manual update in COVERS using the Corporate/BDN tab</a:t>
            </a:r>
          </a:p>
        </p:txBody>
      </p:sp>
      <p:sp>
        <p:nvSpPr>
          <p:cNvPr id="5" name="Slide Number Placeholder 4">
            <a:extLst>
              <a:ext uri="{FF2B5EF4-FFF2-40B4-BE49-F238E27FC236}">
                <a16:creationId xmlns:a16="http://schemas.microsoft.com/office/drawing/2014/main" id="{483A1893-F341-44E6-A10F-6667CD221817}"/>
              </a:ext>
            </a:extLst>
          </p:cNvPr>
          <p:cNvSpPr>
            <a:spLocks noGrp="1"/>
          </p:cNvSpPr>
          <p:nvPr>
            <p:ph type="sldNum" sz="quarter" idx="12"/>
            <p:custDataLst>
              <p:tags r:id="rId3"/>
            </p:custDataLst>
          </p:nvPr>
        </p:nvSpPr>
        <p:spPr>
          <a:xfrm>
            <a:off x="6931152" y="6601978"/>
            <a:ext cx="2133600" cy="365125"/>
          </a:xfrm>
        </p:spPr>
        <p:txBody>
          <a:bodyPr/>
          <a:lstStyle/>
          <a:p>
            <a:fld id="{36A6A193-2FDC-48DD-8023-1C75B05EEA9A}" type="slidenum">
              <a:rPr lang="en-US" smtClean="0"/>
              <a:pPr/>
              <a:t>17</a:t>
            </a:fld>
            <a:endParaRPr lang="en-US" dirty="0"/>
          </a:p>
        </p:txBody>
      </p:sp>
    </p:spTree>
    <p:extLst>
      <p:ext uri="{BB962C8B-B14F-4D97-AF65-F5344CB8AC3E}">
        <p14:creationId xmlns:p14="http://schemas.microsoft.com/office/powerpoint/2010/main" val="4299581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a:xfrm>
            <a:off x="0" y="793631"/>
            <a:ext cx="9144000" cy="1086867"/>
          </a:xfrm>
        </p:spPr>
        <p:txBody>
          <a:bodyPr/>
          <a:lstStyle/>
          <a:p>
            <a:r>
              <a:rPr lang="en-US" dirty="0"/>
              <a:t>Procedures for Award/Claim Jurisdiction Update</a:t>
            </a:r>
          </a:p>
        </p:txBody>
      </p:sp>
      <p:sp>
        <p:nvSpPr>
          <p:cNvPr id="3" name="Content Placeholder 2"/>
          <p:cNvSpPr>
            <a:spLocks noGrp="1"/>
          </p:cNvSpPr>
          <p:nvPr>
            <p:ph idx="1"/>
            <p:custDataLst>
              <p:tags r:id="rId2"/>
            </p:custDataLst>
          </p:nvPr>
        </p:nvSpPr>
        <p:spPr>
          <a:xfrm>
            <a:off x="457200" y="1880498"/>
            <a:ext cx="8229600" cy="3916363"/>
          </a:xfrm>
        </p:spPr>
        <p:txBody>
          <a:bodyPr>
            <a:normAutofit fontScale="77500" lnSpcReduction="20000"/>
          </a:bodyPr>
          <a:lstStyle/>
          <a:p>
            <a:pPr marL="225425" indent="-225425" hangingPunct="0">
              <a:lnSpc>
                <a:spcPct val="110000"/>
              </a:lnSpc>
            </a:pPr>
            <a:r>
              <a:rPr lang="en-US" sz="2400" dirty="0"/>
              <a:t>Claim Jurisdiction: </a:t>
            </a:r>
          </a:p>
          <a:p>
            <a:pPr marL="461963" lvl="1" indent="-236538" hangingPunct="0">
              <a:lnSpc>
                <a:spcPct val="110000"/>
              </a:lnSpc>
            </a:pPr>
            <a:r>
              <a:rPr lang="en-US" sz="2100" dirty="0"/>
              <a:t>The office responsible for working the claim </a:t>
            </a:r>
          </a:p>
          <a:p>
            <a:pPr marL="461963" lvl="1" indent="-236538" hangingPunct="0">
              <a:lnSpc>
                <a:spcPct val="110000"/>
              </a:lnSpc>
            </a:pPr>
            <a:r>
              <a:rPr lang="en-US" sz="2100" dirty="0"/>
              <a:t>Isolates access to the claim for development and award processing to a single station </a:t>
            </a:r>
          </a:p>
          <a:p>
            <a:pPr marL="461963" lvl="1" indent="-236538" hangingPunct="0">
              <a:lnSpc>
                <a:spcPct val="110000"/>
              </a:lnSpc>
            </a:pPr>
            <a:r>
              <a:rPr lang="en-US" sz="2100" dirty="0"/>
              <a:t>Initially set to match the location of the person establishing the claim </a:t>
            </a:r>
          </a:p>
          <a:p>
            <a:pPr marL="461963" lvl="1" indent="-236538" hangingPunct="0">
              <a:lnSpc>
                <a:spcPct val="110000"/>
              </a:lnSpc>
            </a:pPr>
            <a:r>
              <a:rPr lang="en-US" sz="2100" dirty="0"/>
              <a:t>Updated, for selected categories, by the National Work Queue </a:t>
            </a:r>
          </a:p>
          <a:p>
            <a:pPr marL="461963" lvl="1" indent="-236538" hangingPunct="0">
              <a:lnSpc>
                <a:spcPct val="110000"/>
              </a:lnSpc>
            </a:pPr>
            <a:r>
              <a:rPr lang="en-US" sz="2100" dirty="0"/>
              <a:t>Updated, as required, when a regional office user completes a manual update in COVERS using the Corporate/BDN tab </a:t>
            </a:r>
          </a:p>
          <a:p>
            <a:pPr marL="461963" lvl="1" indent="-236538" hangingPunct="0">
              <a:lnSpc>
                <a:spcPct val="110000"/>
              </a:lnSpc>
            </a:pPr>
            <a:r>
              <a:rPr lang="en-US" sz="2100" dirty="0"/>
              <a:t>Does not have to match Award jurisdiction</a:t>
            </a:r>
            <a:r>
              <a:rPr lang="en-US" sz="1400" dirty="0"/>
              <a:t> </a:t>
            </a:r>
          </a:p>
          <a:p>
            <a:pPr hangingPunct="0">
              <a:lnSpc>
                <a:spcPct val="110000"/>
              </a:lnSpc>
            </a:pPr>
            <a:endParaRPr lang="en-US" sz="1400" dirty="0"/>
          </a:p>
          <a:p>
            <a:pPr marL="225425" indent="-225425" hangingPunct="0">
              <a:lnSpc>
                <a:spcPct val="110000"/>
              </a:lnSpc>
            </a:pPr>
            <a:r>
              <a:rPr lang="en-US" sz="2400" dirty="0"/>
              <a:t>Temporary Claim Jurisdiction: </a:t>
            </a:r>
          </a:p>
          <a:p>
            <a:pPr marL="461963" lvl="1" indent="-236538" hangingPunct="0">
              <a:lnSpc>
                <a:spcPct val="110000"/>
              </a:lnSpc>
            </a:pPr>
            <a:r>
              <a:rPr lang="en-US" sz="2100" dirty="0"/>
              <a:t>No functionality to set or update temporary claim jurisdiction in COVERS </a:t>
            </a:r>
          </a:p>
          <a:p>
            <a:pPr marL="461963" lvl="1" indent="-236538" hangingPunct="0">
              <a:lnSpc>
                <a:spcPct val="110000"/>
              </a:lnSpc>
            </a:pPr>
            <a:r>
              <a:rPr lang="en-US" sz="2100" dirty="0"/>
              <a:t>Users may use VBMS to broker claims not controlled by the NWQ</a:t>
            </a:r>
          </a:p>
          <a:p>
            <a:pPr hangingPunct="0"/>
            <a:endParaRPr lang="en-US" dirty="0"/>
          </a:p>
        </p:txBody>
      </p:sp>
      <p:sp>
        <p:nvSpPr>
          <p:cNvPr id="5" name="Slide Number Placeholder 4">
            <a:extLst>
              <a:ext uri="{FF2B5EF4-FFF2-40B4-BE49-F238E27FC236}">
                <a16:creationId xmlns:a16="http://schemas.microsoft.com/office/drawing/2014/main" id="{10D0CC5A-EAD9-4875-A740-4C2C273E85FA}"/>
              </a:ext>
            </a:extLst>
          </p:cNvPr>
          <p:cNvSpPr>
            <a:spLocks noGrp="1"/>
          </p:cNvSpPr>
          <p:nvPr>
            <p:ph type="sldNum" sz="quarter" idx="12"/>
            <p:custDataLst>
              <p:tags r:id="rId3"/>
            </p:custDataLst>
          </p:nvPr>
        </p:nvSpPr>
        <p:spPr>
          <a:xfrm>
            <a:off x="6931152" y="6601978"/>
            <a:ext cx="2133600" cy="365125"/>
          </a:xfrm>
        </p:spPr>
        <p:txBody>
          <a:bodyPr/>
          <a:lstStyle/>
          <a:p>
            <a:fld id="{36A6A193-2FDC-48DD-8023-1C75B05EEA9A}" type="slidenum">
              <a:rPr lang="en-US" smtClean="0"/>
              <a:pPr/>
              <a:t>18</a:t>
            </a:fld>
            <a:endParaRPr lang="en-US" dirty="0"/>
          </a:p>
        </p:txBody>
      </p:sp>
    </p:spTree>
    <p:extLst>
      <p:ext uri="{BB962C8B-B14F-4D97-AF65-F5344CB8AC3E}">
        <p14:creationId xmlns:p14="http://schemas.microsoft.com/office/powerpoint/2010/main" val="411664502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a:xfrm>
            <a:off x="0" y="793631"/>
            <a:ext cx="9144000" cy="1086867"/>
          </a:xfrm>
        </p:spPr>
        <p:txBody>
          <a:bodyPr/>
          <a:lstStyle/>
          <a:p>
            <a:r>
              <a:rPr lang="en-US" dirty="0"/>
              <a:t>Permanent Transfer of Claims Folders</a:t>
            </a:r>
          </a:p>
        </p:txBody>
      </p:sp>
      <p:sp>
        <p:nvSpPr>
          <p:cNvPr id="3" name="Content Placeholder 2"/>
          <p:cNvSpPr>
            <a:spLocks noGrp="1"/>
          </p:cNvSpPr>
          <p:nvPr>
            <p:ph idx="1"/>
            <p:custDataLst>
              <p:tags r:id="rId2"/>
            </p:custDataLst>
          </p:nvPr>
        </p:nvSpPr>
        <p:spPr>
          <a:xfrm>
            <a:off x="457200" y="2057400"/>
            <a:ext cx="8229600" cy="3916363"/>
          </a:xfrm>
        </p:spPr>
        <p:txBody>
          <a:bodyPr>
            <a:normAutofit/>
          </a:bodyPr>
          <a:lstStyle/>
          <a:p>
            <a:pPr marL="225425" indent="-225425" hangingPunct="0"/>
            <a:r>
              <a:rPr lang="en-US" dirty="0"/>
              <a:t>Regional Office (RO) should not transfer claims of any type, including but not limited to, rating, non-rating, appeals, work items, and claims received in Centralized Mail (CM) to another RO’s jurisdiction based solely on where the Veteran resides unless directed by the Office of Field Operations (OFO).</a:t>
            </a:r>
          </a:p>
        </p:txBody>
      </p:sp>
      <p:sp>
        <p:nvSpPr>
          <p:cNvPr id="5" name="Slide Number Placeholder 4">
            <a:extLst>
              <a:ext uri="{FF2B5EF4-FFF2-40B4-BE49-F238E27FC236}">
                <a16:creationId xmlns:a16="http://schemas.microsoft.com/office/drawing/2014/main" id="{D7F82A95-D780-4BAE-9F21-EF446FD6ED87}"/>
              </a:ext>
            </a:extLst>
          </p:cNvPr>
          <p:cNvSpPr>
            <a:spLocks noGrp="1"/>
          </p:cNvSpPr>
          <p:nvPr>
            <p:ph type="sldNum" sz="quarter" idx="12"/>
            <p:custDataLst>
              <p:tags r:id="rId3"/>
            </p:custDataLst>
          </p:nvPr>
        </p:nvSpPr>
        <p:spPr>
          <a:xfrm>
            <a:off x="6931152" y="6601978"/>
            <a:ext cx="2133600" cy="365125"/>
          </a:xfrm>
        </p:spPr>
        <p:txBody>
          <a:bodyPr/>
          <a:lstStyle/>
          <a:p>
            <a:fld id="{36A6A193-2FDC-48DD-8023-1C75B05EEA9A}" type="slidenum">
              <a:rPr lang="en-US" smtClean="0"/>
              <a:pPr/>
              <a:t>19</a:t>
            </a:fld>
            <a:endParaRPr lang="en-US" dirty="0"/>
          </a:p>
        </p:txBody>
      </p:sp>
    </p:spTree>
    <p:extLst>
      <p:ext uri="{BB962C8B-B14F-4D97-AF65-F5344CB8AC3E}">
        <p14:creationId xmlns:p14="http://schemas.microsoft.com/office/powerpoint/2010/main" val="360205673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a:xfrm>
            <a:off x="0" y="793631"/>
            <a:ext cx="9144000" cy="1086867"/>
          </a:xfrm>
        </p:spPr>
        <p:txBody>
          <a:bodyPr/>
          <a:lstStyle/>
          <a:p>
            <a:r>
              <a:rPr lang="en-US" dirty="0"/>
              <a:t>Objectives</a:t>
            </a:r>
          </a:p>
        </p:txBody>
      </p:sp>
      <p:sp>
        <p:nvSpPr>
          <p:cNvPr id="3" name="Content Placeholder 2"/>
          <p:cNvSpPr>
            <a:spLocks noGrp="1"/>
          </p:cNvSpPr>
          <p:nvPr>
            <p:ph idx="1"/>
            <p:custDataLst>
              <p:tags r:id="rId2"/>
            </p:custDataLst>
          </p:nvPr>
        </p:nvSpPr>
        <p:spPr>
          <a:xfrm>
            <a:off x="457200" y="2057400"/>
            <a:ext cx="8229600" cy="3916363"/>
          </a:xfrm>
        </p:spPr>
        <p:txBody>
          <a:bodyPr/>
          <a:lstStyle/>
          <a:p>
            <a:pPr marL="225425" indent="-225425"/>
            <a:r>
              <a:rPr lang="en-US" dirty="0">
                <a:latin typeface="+mj-lt"/>
              </a:rPr>
              <a:t>Understand the importance of claims folder maintenance.</a:t>
            </a:r>
          </a:p>
          <a:p>
            <a:pPr marL="225425" indent="-225425"/>
            <a:r>
              <a:rPr lang="en-US" dirty="0">
                <a:latin typeface="+mj-lt"/>
              </a:rPr>
              <a:t>Locate the references for claims folder maintenance. </a:t>
            </a:r>
          </a:p>
          <a:p>
            <a:pPr marL="225425" indent="-225425"/>
            <a:r>
              <a:rPr lang="en-US" dirty="0">
                <a:latin typeface="+mj-lt"/>
              </a:rPr>
              <a:t>Understand the general policy for award and claims jurisdiction of living Veterans claims.</a:t>
            </a:r>
          </a:p>
          <a:p>
            <a:pPr marL="225425" indent="-225425"/>
            <a:r>
              <a:rPr lang="en-US" dirty="0">
                <a:latin typeface="+mj-lt"/>
              </a:rPr>
              <a:t>Understand how and when to update jurisdiction of a Veteran’s award or claim.</a:t>
            </a:r>
          </a:p>
          <a:p>
            <a:pPr marL="225425" indent="-225425"/>
            <a:r>
              <a:rPr lang="en-US" dirty="0">
                <a:latin typeface="+mj-lt"/>
                <a:ea typeface="Times New Roman"/>
              </a:rPr>
              <a:t>Understand how and when to transfer a claims folder or send it to scanning.</a:t>
            </a:r>
          </a:p>
          <a:p>
            <a:endParaRPr lang="en-US" dirty="0"/>
          </a:p>
          <a:p>
            <a:endParaRPr lang="en-US" dirty="0"/>
          </a:p>
        </p:txBody>
      </p:sp>
      <p:sp>
        <p:nvSpPr>
          <p:cNvPr id="5" name="Slide Number Placeholder 4">
            <a:extLst>
              <a:ext uri="{FF2B5EF4-FFF2-40B4-BE49-F238E27FC236}">
                <a16:creationId xmlns:a16="http://schemas.microsoft.com/office/drawing/2014/main" id="{21BCA89F-FEE5-4A13-A40C-02959B3889CF}"/>
              </a:ext>
            </a:extLst>
          </p:cNvPr>
          <p:cNvSpPr>
            <a:spLocks noGrp="1"/>
          </p:cNvSpPr>
          <p:nvPr>
            <p:ph type="sldNum" sz="quarter" idx="12"/>
            <p:custDataLst>
              <p:tags r:id="rId3"/>
            </p:custDataLst>
          </p:nvPr>
        </p:nvSpPr>
        <p:spPr>
          <a:xfrm>
            <a:off x="6931152" y="6601978"/>
            <a:ext cx="2133600" cy="365125"/>
          </a:xfrm>
        </p:spPr>
        <p:txBody>
          <a:bodyPr/>
          <a:lstStyle/>
          <a:p>
            <a:fld id="{36A6A193-2FDC-48DD-8023-1C75B05EEA9A}" type="slidenum">
              <a:rPr lang="en-US" smtClean="0"/>
              <a:pPr/>
              <a:t>2</a:t>
            </a:fld>
            <a:endParaRPr lang="en-US" dirty="0"/>
          </a:p>
        </p:txBody>
      </p:sp>
    </p:spTree>
    <p:extLst>
      <p:ext uri="{BB962C8B-B14F-4D97-AF65-F5344CB8AC3E}">
        <p14:creationId xmlns:p14="http://schemas.microsoft.com/office/powerpoint/2010/main" val="15553713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a:xfrm>
            <a:off x="0" y="793631"/>
            <a:ext cx="9144000" cy="1086867"/>
          </a:xfrm>
        </p:spPr>
        <p:txBody>
          <a:bodyPr/>
          <a:lstStyle/>
          <a:p>
            <a:r>
              <a:rPr lang="en-US" dirty="0"/>
              <a:t>Sending Paper Claims Folders to </a:t>
            </a:r>
            <a:br>
              <a:rPr lang="en-US" dirty="0"/>
            </a:br>
            <a:r>
              <a:rPr lang="en-US" dirty="0"/>
              <a:t>Authorized Scanning Facilities</a:t>
            </a:r>
          </a:p>
        </p:txBody>
      </p:sp>
      <p:sp>
        <p:nvSpPr>
          <p:cNvPr id="3" name="Content Placeholder 2"/>
          <p:cNvSpPr>
            <a:spLocks noGrp="1"/>
          </p:cNvSpPr>
          <p:nvPr>
            <p:ph idx="1"/>
            <p:custDataLst>
              <p:tags r:id="rId2"/>
            </p:custDataLst>
          </p:nvPr>
        </p:nvSpPr>
        <p:spPr>
          <a:xfrm>
            <a:off x="457200" y="2057400"/>
            <a:ext cx="8229600" cy="3916363"/>
          </a:xfrm>
        </p:spPr>
        <p:txBody>
          <a:bodyPr>
            <a:normAutofit/>
          </a:bodyPr>
          <a:lstStyle/>
          <a:p>
            <a:pPr marL="225425" indent="-225425" hangingPunct="0"/>
            <a:r>
              <a:rPr lang="en-US" dirty="0"/>
              <a:t>Paper claims folders should not be sent to any location other than an authorized scanning facility, unless otherwise directed by OFO. </a:t>
            </a:r>
          </a:p>
          <a:p>
            <a:pPr marL="225425" indent="-225425" hangingPunct="0"/>
            <a:endParaRPr lang="en-US" dirty="0"/>
          </a:p>
          <a:p>
            <a:pPr marL="225425" indent="-225425" hangingPunct="0"/>
            <a:r>
              <a:rPr lang="en-US" b="1" i="1" dirty="0"/>
              <a:t>Exceptions</a:t>
            </a:r>
            <a:r>
              <a:rPr lang="en-US" dirty="0"/>
              <a:t>: </a:t>
            </a:r>
            <a:r>
              <a:rPr lang="en-US" sz="1800" dirty="0"/>
              <a:t>Paper claims folders may be shipped to other locations, with a reason and applicable tracking number documented in VBMS notes, in the following scenarios listed in M21-1.III.ii.5.D.</a:t>
            </a:r>
          </a:p>
        </p:txBody>
      </p:sp>
      <p:sp>
        <p:nvSpPr>
          <p:cNvPr id="5" name="Slide Number Placeholder 4">
            <a:extLst>
              <a:ext uri="{FF2B5EF4-FFF2-40B4-BE49-F238E27FC236}">
                <a16:creationId xmlns:a16="http://schemas.microsoft.com/office/drawing/2014/main" id="{0FE1D64F-CDD6-4453-9D11-A5FA1B1DECD9}"/>
              </a:ext>
            </a:extLst>
          </p:cNvPr>
          <p:cNvSpPr>
            <a:spLocks noGrp="1"/>
          </p:cNvSpPr>
          <p:nvPr>
            <p:ph type="sldNum" sz="quarter" idx="12"/>
            <p:custDataLst>
              <p:tags r:id="rId3"/>
            </p:custDataLst>
          </p:nvPr>
        </p:nvSpPr>
        <p:spPr>
          <a:xfrm>
            <a:off x="6931152" y="6601978"/>
            <a:ext cx="2133600" cy="365125"/>
          </a:xfrm>
        </p:spPr>
        <p:txBody>
          <a:bodyPr/>
          <a:lstStyle/>
          <a:p>
            <a:fld id="{36A6A193-2FDC-48DD-8023-1C75B05EEA9A}" type="slidenum">
              <a:rPr lang="en-US" smtClean="0"/>
              <a:pPr/>
              <a:t>20</a:t>
            </a:fld>
            <a:endParaRPr lang="en-US" dirty="0"/>
          </a:p>
        </p:txBody>
      </p:sp>
    </p:spTree>
    <p:extLst>
      <p:ext uri="{BB962C8B-B14F-4D97-AF65-F5344CB8AC3E}">
        <p14:creationId xmlns:p14="http://schemas.microsoft.com/office/powerpoint/2010/main" val="109509164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a:xfrm>
            <a:off x="0" y="793631"/>
            <a:ext cx="9144000" cy="1086867"/>
          </a:xfrm>
        </p:spPr>
        <p:txBody>
          <a:bodyPr/>
          <a:lstStyle/>
          <a:p>
            <a:r>
              <a:rPr lang="en-US" dirty="0"/>
              <a:t>Permanent Transfer of Claims Folders</a:t>
            </a:r>
          </a:p>
        </p:txBody>
      </p:sp>
      <p:sp>
        <p:nvSpPr>
          <p:cNvPr id="3" name="Content Placeholder 2"/>
          <p:cNvSpPr>
            <a:spLocks noGrp="1"/>
          </p:cNvSpPr>
          <p:nvPr>
            <p:ph idx="1"/>
            <p:custDataLst>
              <p:tags r:id="rId2"/>
            </p:custDataLst>
          </p:nvPr>
        </p:nvSpPr>
        <p:spPr>
          <a:xfrm>
            <a:off x="457200" y="2057400"/>
            <a:ext cx="8229600" cy="3916363"/>
          </a:xfrm>
        </p:spPr>
        <p:txBody>
          <a:bodyPr>
            <a:normAutofit/>
          </a:bodyPr>
          <a:lstStyle/>
          <a:p>
            <a:pPr marL="225425" indent="-225425"/>
            <a:r>
              <a:rPr lang="en-US" dirty="0"/>
              <a:t>Permanent transfer (PTO) of claims</a:t>
            </a:r>
          </a:p>
          <a:p>
            <a:pPr marL="461963" lvl="1" indent="-236538"/>
            <a:r>
              <a:rPr lang="en-US" dirty="0"/>
              <a:t>ROs should not transfer claims of any type unless directed by OFO</a:t>
            </a:r>
          </a:p>
          <a:p>
            <a:pPr marL="461963" lvl="1" indent="-236538"/>
            <a:r>
              <a:rPr lang="en-US" dirty="0"/>
              <a:t>Exceptions exist – check CPKM before transferring claim</a:t>
            </a:r>
          </a:p>
          <a:p>
            <a:pPr marL="225425" indent="-225425"/>
            <a:r>
              <a:rPr lang="en-US" dirty="0"/>
              <a:t>Sending paper claims folders</a:t>
            </a:r>
          </a:p>
          <a:p>
            <a:pPr marL="461963" lvl="1" indent="-236538"/>
            <a:r>
              <a:rPr lang="en-US" dirty="0"/>
              <a:t>Paper claims are not to be sent to any location other than an authorized scanning facility, unless directed by OFO</a:t>
            </a:r>
          </a:p>
          <a:p>
            <a:pPr marL="461963" lvl="1" indent="-236538"/>
            <a:r>
              <a:rPr lang="en-US" dirty="0"/>
              <a:t>Exceptions exist – check CPKM before transferring claim</a:t>
            </a:r>
          </a:p>
          <a:p>
            <a:pPr marL="225425" indent="-225425"/>
            <a:r>
              <a:rPr lang="en-US" dirty="0"/>
              <a:t>RACC claims folders</a:t>
            </a:r>
          </a:p>
          <a:p>
            <a:pPr marL="461963" lvl="1" indent="-236538"/>
            <a:r>
              <a:rPr lang="en-US" dirty="0"/>
              <a:t>CPKM dictates when to transfer an employee-Veteran claim to RACC</a:t>
            </a:r>
          </a:p>
        </p:txBody>
      </p:sp>
      <p:sp>
        <p:nvSpPr>
          <p:cNvPr id="5" name="Slide Number Placeholder 4">
            <a:extLst>
              <a:ext uri="{FF2B5EF4-FFF2-40B4-BE49-F238E27FC236}">
                <a16:creationId xmlns:a16="http://schemas.microsoft.com/office/drawing/2014/main" id="{2B0D3E90-479D-4CB3-A01D-E8789E9BC8ED}"/>
              </a:ext>
            </a:extLst>
          </p:cNvPr>
          <p:cNvSpPr>
            <a:spLocks noGrp="1"/>
          </p:cNvSpPr>
          <p:nvPr>
            <p:ph type="sldNum" sz="quarter" idx="12"/>
            <p:custDataLst>
              <p:tags r:id="rId3"/>
            </p:custDataLst>
          </p:nvPr>
        </p:nvSpPr>
        <p:spPr>
          <a:xfrm>
            <a:off x="6931152" y="6601978"/>
            <a:ext cx="2133600" cy="365125"/>
          </a:xfrm>
        </p:spPr>
        <p:txBody>
          <a:bodyPr/>
          <a:lstStyle/>
          <a:p>
            <a:fld id="{36A6A193-2FDC-48DD-8023-1C75B05EEA9A}" type="slidenum">
              <a:rPr lang="en-US" smtClean="0"/>
              <a:pPr/>
              <a:t>21</a:t>
            </a:fld>
            <a:endParaRPr lang="en-US" dirty="0"/>
          </a:p>
        </p:txBody>
      </p:sp>
    </p:spTree>
    <p:extLst>
      <p:ext uri="{BB962C8B-B14F-4D97-AF65-F5344CB8AC3E}">
        <p14:creationId xmlns:p14="http://schemas.microsoft.com/office/powerpoint/2010/main" val="167440271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a:xfrm>
            <a:off x="0" y="793631"/>
            <a:ext cx="9144000" cy="1086867"/>
          </a:xfrm>
        </p:spPr>
        <p:txBody>
          <a:bodyPr/>
          <a:lstStyle/>
          <a:p>
            <a:r>
              <a:rPr lang="en-US" dirty="0"/>
              <a:t>Permanent Transfer of Claims Folder Continued</a:t>
            </a:r>
          </a:p>
        </p:txBody>
      </p:sp>
      <p:sp>
        <p:nvSpPr>
          <p:cNvPr id="3" name="Content Placeholder 2"/>
          <p:cNvSpPr>
            <a:spLocks noGrp="1"/>
          </p:cNvSpPr>
          <p:nvPr>
            <p:ph idx="1"/>
            <p:custDataLst>
              <p:tags r:id="rId2"/>
            </p:custDataLst>
          </p:nvPr>
        </p:nvSpPr>
        <p:spPr>
          <a:xfrm>
            <a:off x="457200" y="2057400"/>
            <a:ext cx="8229600" cy="3916363"/>
          </a:xfrm>
        </p:spPr>
        <p:txBody>
          <a:bodyPr/>
          <a:lstStyle/>
          <a:p>
            <a:pPr marL="225425" indent="-225425"/>
            <a:r>
              <a:rPr lang="en-US" dirty="0"/>
              <a:t>Transfer-in and Transfer-out procedures must be followed for permanent transfers</a:t>
            </a:r>
          </a:p>
          <a:p>
            <a:pPr marL="225425" indent="-225425"/>
            <a:r>
              <a:rPr lang="en-US" dirty="0"/>
              <a:t>Procedures are detailed in the manual:</a:t>
            </a:r>
          </a:p>
          <a:p>
            <a:pPr marL="461963" lvl="1" indent="-236538"/>
            <a:r>
              <a:rPr lang="en-US" dirty="0"/>
              <a:t>M21-1 III.ii.5.D – Permanent Transfer of Claims Folders</a:t>
            </a:r>
          </a:p>
          <a:p>
            <a:pPr marL="461963" lvl="1" indent="-236538"/>
            <a:r>
              <a:rPr lang="en-US" dirty="0"/>
              <a:t>M21-1 III.ii.5.E – Permanent Transfer-Out or Transfer-In of Paper Claims Folders</a:t>
            </a:r>
          </a:p>
          <a:p>
            <a:pPr marL="461963" lvl="1" indent="-236538"/>
            <a:r>
              <a:rPr lang="en-US" dirty="0"/>
              <a:t>M21-1 III.ii.5.G – Transferring Electronic Claims and Electronic Claims Folders (</a:t>
            </a:r>
            <a:r>
              <a:rPr lang="en-US" dirty="0" err="1"/>
              <a:t>eFolders</a:t>
            </a:r>
            <a:r>
              <a:rPr lang="en-US" dirty="0"/>
              <a:t>)</a:t>
            </a:r>
          </a:p>
        </p:txBody>
      </p:sp>
      <p:sp>
        <p:nvSpPr>
          <p:cNvPr id="5" name="Slide Number Placeholder 4">
            <a:extLst>
              <a:ext uri="{FF2B5EF4-FFF2-40B4-BE49-F238E27FC236}">
                <a16:creationId xmlns:a16="http://schemas.microsoft.com/office/drawing/2014/main" id="{C77745BF-1FF8-48E6-9466-8BB729982984}"/>
              </a:ext>
            </a:extLst>
          </p:cNvPr>
          <p:cNvSpPr>
            <a:spLocks noGrp="1"/>
          </p:cNvSpPr>
          <p:nvPr>
            <p:ph type="sldNum" sz="quarter" idx="12"/>
            <p:custDataLst>
              <p:tags r:id="rId3"/>
            </p:custDataLst>
          </p:nvPr>
        </p:nvSpPr>
        <p:spPr>
          <a:xfrm>
            <a:off x="6931152" y="6601978"/>
            <a:ext cx="2133600" cy="365125"/>
          </a:xfrm>
        </p:spPr>
        <p:txBody>
          <a:bodyPr/>
          <a:lstStyle/>
          <a:p>
            <a:fld id="{36A6A193-2FDC-48DD-8023-1C75B05EEA9A}" type="slidenum">
              <a:rPr lang="en-US" smtClean="0"/>
              <a:pPr/>
              <a:t>22</a:t>
            </a:fld>
            <a:endParaRPr lang="en-US" dirty="0"/>
          </a:p>
        </p:txBody>
      </p:sp>
    </p:spTree>
    <p:extLst>
      <p:ext uri="{BB962C8B-B14F-4D97-AF65-F5344CB8AC3E}">
        <p14:creationId xmlns:p14="http://schemas.microsoft.com/office/powerpoint/2010/main" val="313580696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a:xfrm>
            <a:off x="0" y="793631"/>
            <a:ext cx="9144000" cy="1086867"/>
          </a:xfrm>
        </p:spPr>
        <p:txBody>
          <a:bodyPr/>
          <a:lstStyle/>
          <a:p>
            <a:r>
              <a:rPr lang="en-US" dirty="0"/>
              <a:t>Temporary Transfer of Claims Folders</a:t>
            </a:r>
          </a:p>
        </p:txBody>
      </p:sp>
      <p:sp>
        <p:nvSpPr>
          <p:cNvPr id="6" name="Content Placeholder 5"/>
          <p:cNvSpPr>
            <a:spLocks noGrp="1"/>
          </p:cNvSpPr>
          <p:nvPr>
            <p:ph idx="1"/>
            <p:custDataLst>
              <p:tags r:id="rId2"/>
            </p:custDataLst>
          </p:nvPr>
        </p:nvSpPr>
        <p:spPr>
          <a:xfrm>
            <a:off x="457200" y="2057400"/>
            <a:ext cx="8229600" cy="3916363"/>
          </a:xfrm>
        </p:spPr>
        <p:txBody>
          <a:bodyPr>
            <a:normAutofit/>
          </a:bodyPr>
          <a:lstStyle/>
          <a:p>
            <a:pPr marL="225425" indent="-225425"/>
            <a:r>
              <a:rPr lang="en-US" dirty="0"/>
              <a:t>National Work Queue and increased paperless processing has eliminated the need for temporary transfer of claims folder in most cases. Temporary claim jurisdiction is automatically assigned by NWQ based on workload management and can be updated through the “broker” function in VBMS. See M21-1 III.ii.5, Transferring Electronic Claims and Electronic Claims Folders.</a:t>
            </a:r>
          </a:p>
          <a:p>
            <a:pPr marL="225425" indent="-225425"/>
            <a:r>
              <a:rPr lang="en-US" dirty="0"/>
              <a:t>In a temporary transfer (TTO), a regional office (RO) lends an electronic claim or a paper claims folder to another Department of Veterans Affairs (VA) facility for a limited length of time.</a:t>
            </a:r>
          </a:p>
        </p:txBody>
      </p:sp>
      <p:sp>
        <p:nvSpPr>
          <p:cNvPr id="3" name="Slide Number Placeholder 2">
            <a:extLst>
              <a:ext uri="{FF2B5EF4-FFF2-40B4-BE49-F238E27FC236}">
                <a16:creationId xmlns:a16="http://schemas.microsoft.com/office/drawing/2014/main" id="{C9DE4629-FC58-4866-9370-58FC43160A6E}"/>
              </a:ext>
            </a:extLst>
          </p:cNvPr>
          <p:cNvSpPr>
            <a:spLocks noGrp="1"/>
          </p:cNvSpPr>
          <p:nvPr>
            <p:ph type="sldNum" sz="quarter" idx="12"/>
            <p:custDataLst>
              <p:tags r:id="rId3"/>
            </p:custDataLst>
          </p:nvPr>
        </p:nvSpPr>
        <p:spPr>
          <a:xfrm>
            <a:off x="6931152" y="6601978"/>
            <a:ext cx="2133600" cy="365125"/>
          </a:xfrm>
        </p:spPr>
        <p:txBody>
          <a:bodyPr/>
          <a:lstStyle/>
          <a:p>
            <a:fld id="{36A6A193-2FDC-48DD-8023-1C75B05EEA9A}" type="slidenum">
              <a:rPr lang="en-US" smtClean="0"/>
              <a:pPr/>
              <a:t>23</a:t>
            </a:fld>
            <a:endParaRPr lang="en-US" dirty="0"/>
          </a:p>
        </p:txBody>
      </p:sp>
    </p:spTree>
    <p:extLst>
      <p:ext uri="{BB962C8B-B14F-4D97-AF65-F5344CB8AC3E}">
        <p14:creationId xmlns:p14="http://schemas.microsoft.com/office/powerpoint/2010/main" val="77867621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custDataLst>
              <p:tags r:id="rId2"/>
            </p:custDataLst>
          </p:nvPr>
        </p:nvSpPr>
        <p:spPr>
          <a:xfrm>
            <a:off x="0" y="2885566"/>
            <a:ext cx="9144000" cy="1086867"/>
          </a:xfrm>
        </p:spPr>
        <p:txBody>
          <a:bodyPr/>
          <a:lstStyle/>
          <a:p>
            <a:pPr>
              <a:spcAft>
                <a:spcPts val="600"/>
              </a:spcAft>
            </a:pPr>
            <a:r>
              <a:rPr lang="en-US" dirty="0"/>
              <a:t>Questions</a:t>
            </a:r>
          </a:p>
        </p:txBody>
      </p:sp>
      <p:sp>
        <p:nvSpPr>
          <p:cNvPr id="3" name="Slide Number Placeholder 2">
            <a:extLst>
              <a:ext uri="{FF2B5EF4-FFF2-40B4-BE49-F238E27FC236}">
                <a16:creationId xmlns:a16="http://schemas.microsoft.com/office/drawing/2014/main" id="{E82DA058-AC5D-47C8-8CA7-CD121FE46E90}"/>
              </a:ext>
            </a:extLst>
          </p:cNvPr>
          <p:cNvSpPr>
            <a:spLocks noGrp="1"/>
          </p:cNvSpPr>
          <p:nvPr>
            <p:ph type="sldNum" sz="quarter" idx="12"/>
            <p:custDataLst>
              <p:tags r:id="rId3"/>
            </p:custDataLst>
          </p:nvPr>
        </p:nvSpPr>
        <p:spPr>
          <a:xfrm>
            <a:off x="6931152" y="6601978"/>
            <a:ext cx="2133600" cy="365125"/>
          </a:xfrm>
        </p:spPr>
        <p:txBody>
          <a:bodyPr/>
          <a:lstStyle/>
          <a:p>
            <a:fld id="{36A6A193-2FDC-48DD-8023-1C75B05EEA9A}" type="slidenum">
              <a:rPr lang="en-US" smtClean="0"/>
              <a:pPr/>
              <a:t>24</a:t>
            </a:fld>
            <a:endParaRPr lang="en-US" dirty="0"/>
          </a:p>
        </p:txBody>
      </p:sp>
    </p:spTree>
    <p:custDataLst>
      <p:tags r:id="rId1"/>
    </p:custDataLst>
    <p:extLst>
      <p:ext uri="{BB962C8B-B14F-4D97-AF65-F5344CB8AC3E}">
        <p14:creationId xmlns:p14="http://schemas.microsoft.com/office/powerpoint/2010/main" val="2429615328"/>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a:xfrm>
            <a:off x="0" y="793631"/>
            <a:ext cx="9144000" cy="1086867"/>
          </a:xfrm>
        </p:spPr>
        <p:txBody>
          <a:bodyPr/>
          <a:lstStyle/>
          <a:p>
            <a:r>
              <a:rPr lang="en-US" dirty="0"/>
              <a:t>References</a:t>
            </a:r>
          </a:p>
        </p:txBody>
      </p:sp>
      <p:sp>
        <p:nvSpPr>
          <p:cNvPr id="3" name="Content Placeholder 2"/>
          <p:cNvSpPr>
            <a:spLocks noGrp="1"/>
          </p:cNvSpPr>
          <p:nvPr>
            <p:ph idx="1"/>
            <p:custDataLst>
              <p:tags r:id="rId2"/>
            </p:custDataLst>
          </p:nvPr>
        </p:nvSpPr>
        <p:spPr>
          <a:xfrm>
            <a:off x="457200" y="1664110"/>
            <a:ext cx="8229600" cy="4579374"/>
          </a:xfrm>
        </p:spPr>
        <p:txBody>
          <a:bodyPr>
            <a:normAutofit fontScale="62500" lnSpcReduction="20000"/>
          </a:bodyPr>
          <a:lstStyle/>
          <a:p>
            <a:pPr marL="225425" indent="-225425" hangingPunct="0">
              <a:lnSpc>
                <a:spcPct val="120000"/>
              </a:lnSpc>
            </a:pPr>
            <a:r>
              <a:rPr lang="en-US" sz="2200" dirty="0"/>
              <a:t>M21-1, Part III, Subpart i, Chapter 2, Section B -  ROJ And Intake Site Responsibilities</a:t>
            </a:r>
          </a:p>
          <a:p>
            <a:pPr marL="225425" indent="-225425" hangingPunct="0">
              <a:lnSpc>
                <a:spcPct val="120000"/>
              </a:lnSpc>
            </a:pPr>
            <a:r>
              <a:rPr lang="en-US" sz="2200" dirty="0"/>
              <a:t>M21-1, Part III, Subpart ii, Chapter 3, Section B - Paper and Electronic Claims Folders </a:t>
            </a:r>
          </a:p>
          <a:p>
            <a:pPr marL="225425" indent="-225425" hangingPunct="0">
              <a:lnSpc>
                <a:spcPct val="120000"/>
              </a:lnSpc>
            </a:pPr>
            <a:r>
              <a:rPr lang="en-US" sz="2200" dirty="0"/>
              <a:t>M21-1, Part III, Subpart ii, Chapter 4, Section A - Paper Claims Folders Storage and Control</a:t>
            </a:r>
          </a:p>
          <a:p>
            <a:pPr marL="225425" indent="-225425" hangingPunct="0">
              <a:lnSpc>
                <a:spcPct val="120000"/>
              </a:lnSpc>
            </a:pPr>
            <a:r>
              <a:rPr lang="en-US" sz="2200" dirty="0"/>
              <a:t>M21-1, Part III, Subpart ii, Chapter 5, Section D - Permanent Transfer of Claims Folders</a:t>
            </a:r>
          </a:p>
          <a:p>
            <a:pPr marL="225425" indent="-225425" hangingPunct="0">
              <a:lnSpc>
                <a:spcPct val="120000"/>
              </a:lnSpc>
            </a:pPr>
            <a:r>
              <a:rPr lang="fr-FR" sz="2200" dirty="0"/>
              <a:t>M21-1, Part III, Subpart ii, Chapter 4, Section G - Folder Maintenance</a:t>
            </a:r>
          </a:p>
          <a:p>
            <a:pPr marL="225425" indent="-225425" hangingPunct="0">
              <a:lnSpc>
                <a:spcPct val="120000"/>
              </a:lnSpc>
            </a:pPr>
            <a:r>
              <a:rPr lang="en-US" sz="2200" dirty="0"/>
              <a:t>M21-1, Part III, Subpart ii, Chapter 5, Section G - Transferring Electronic Claims and Electronic Claims Folders (eFolders)</a:t>
            </a:r>
            <a:endParaRPr lang="fr-FR" sz="2200" dirty="0"/>
          </a:p>
          <a:p>
            <a:pPr marL="225425" indent="-225425" hangingPunct="0">
              <a:lnSpc>
                <a:spcPct val="120000"/>
              </a:lnSpc>
            </a:pPr>
            <a:r>
              <a:rPr lang="fr-FR" sz="2200" dirty="0"/>
              <a:t>M21-1, Part III, Subpart ii, Chapter 5, Section A - Jurisdiction Over Claims</a:t>
            </a:r>
          </a:p>
          <a:p>
            <a:pPr marL="225425" indent="-225425" hangingPunct="0">
              <a:lnSpc>
                <a:spcPct val="120000"/>
              </a:lnSpc>
            </a:pPr>
            <a:r>
              <a:rPr lang="en-US" sz="2200" dirty="0"/>
              <a:t>M21-1, Part III, Subpart ii, Chapter 5, Section B - Jurisdiction Over Deceased Veterans’ Claims Folders</a:t>
            </a:r>
            <a:endParaRPr lang="fr-FR" sz="2200" dirty="0"/>
          </a:p>
          <a:p>
            <a:pPr marL="225425" indent="-225425" hangingPunct="0">
              <a:lnSpc>
                <a:spcPct val="120000"/>
              </a:lnSpc>
            </a:pPr>
            <a:r>
              <a:rPr lang="en-US" sz="2200" dirty="0"/>
              <a:t>NWQ Phase 1 &amp; 2 Playbook (most current version)</a:t>
            </a:r>
          </a:p>
          <a:p>
            <a:pPr marL="225425" indent="-225425">
              <a:lnSpc>
                <a:spcPct val="120000"/>
              </a:lnSpc>
            </a:pPr>
            <a:r>
              <a:rPr lang="en-US" sz="2200" dirty="0"/>
              <a:t>VBMS Home Page – VA Intranet</a:t>
            </a:r>
          </a:p>
          <a:p>
            <a:pPr marL="461963" lvl="1" indent="-236538" hangingPunct="0">
              <a:lnSpc>
                <a:spcPct val="120000"/>
              </a:lnSpc>
            </a:pPr>
            <a:r>
              <a:rPr lang="en-US" sz="1900" dirty="0"/>
              <a:t>User Guide </a:t>
            </a:r>
          </a:p>
          <a:p>
            <a:pPr marL="461963" lvl="1" indent="-236538" hangingPunct="0">
              <a:lnSpc>
                <a:spcPct val="120000"/>
              </a:lnSpc>
            </a:pPr>
            <a:r>
              <a:rPr lang="en-US" sz="1900" dirty="0"/>
              <a:t>VBMS Job Aid, Working with Annotations</a:t>
            </a:r>
          </a:p>
          <a:p>
            <a:pPr marL="461963" lvl="1" indent="-236538" hangingPunct="0">
              <a:lnSpc>
                <a:spcPct val="120000"/>
              </a:lnSpc>
            </a:pPr>
            <a:r>
              <a:rPr lang="en-US" sz="1900" dirty="0"/>
              <a:t>VBMS Job Aid, Editing Document Properties</a:t>
            </a:r>
          </a:p>
          <a:p>
            <a:pPr marL="461963" lvl="1" indent="-236538" hangingPunct="0">
              <a:lnSpc>
                <a:spcPct val="120000"/>
              </a:lnSpc>
            </a:pPr>
            <a:r>
              <a:rPr lang="en-US" sz="1900" dirty="0"/>
              <a:t>VBMS Job Aid, eFolder Fundamentals: Associating Documents to Claims (Tagging Documents) &amp; Bookmarking Documents </a:t>
            </a:r>
          </a:p>
        </p:txBody>
      </p:sp>
      <p:sp>
        <p:nvSpPr>
          <p:cNvPr id="5" name="Slide Number Placeholder 4">
            <a:extLst>
              <a:ext uri="{FF2B5EF4-FFF2-40B4-BE49-F238E27FC236}">
                <a16:creationId xmlns:a16="http://schemas.microsoft.com/office/drawing/2014/main" id="{1A3FDBA9-CBCF-4130-AD49-D635A7803AFB}"/>
              </a:ext>
            </a:extLst>
          </p:cNvPr>
          <p:cNvSpPr>
            <a:spLocks noGrp="1"/>
          </p:cNvSpPr>
          <p:nvPr>
            <p:ph type="sldNum" sz="quarter" idx="12"/>
            <p:custDataLst>
              <p:tags r:id="rId3"/>
            </p:custDataLst>
          </p:nvPr>
        </p:nvSpPr>
        <p:spPr>
          <a:xfrm>
            <a:off x="6931152" y="6601978"/>
            <a:ext cx="2133600" cy="365125"/>
          </a:xfrm>
        </p:spPr>
        <p:txBody>
          <a:bodyPr/>
          <a:lstStyle/>
          <a:p>
            <a:fld id="{36A6A193-2FDC-48DD-8023-1C75B05EEA9A}" type="slidenum">
              <a:rPr lang="en-US" smtClean="0"/>
              <a:pPr/>
              <a:t>3</a:t>
            </a:fld>
            <a:endParaRPr lang="en-US" dirty="0"/>
          </a:p>
        </p:txBody>
      </p:sp>
    </p:spTree>
    <p:extLst>
      <p:ext uri="{BB962C8B-B14F-4D97-AF65-F5344CB8AC3E}">
        <p14:creationId xmlns:p14="http://schemas.microsoft.com/office/powerpoint/2010/main" val="86282676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custDataLst>
              <p:tags r:id="rId1"/>
            </p:custDataLst>
          </p:nvPr>
        </p:nvSpPr>
        <p:spPr>
          <a:xfrm>
            <a:off x="0" y="4119145"/>
            <a:ext cx="9144000" cy="1086867"/>
          </a:xfrm>
        </p:spPr>
        <p:txBody>
          <a:bodyPr/>
          <a:lstStyle/>
          <a:p>
            <a:pPr algn="l">
              <a:spcAft>
                <a:spcPts val="600"/>
              </a:spcAft>
            </a:pPr>
            <a:r>
              <a:rPr lang="en-US" sz="2800" b="1" dirty="0"/>
              <a:t>	Claims folder maintenance</a:t>
            </a:r>
          </a:p>
        </p:txBody>
      </p:sp>
      <p:sp>
        <p:nvSpPr>
          <p:cNvPr id="3" name="Slide Number Placeholder 2">
            <a:extLst>
              <a:ext uri="{FF2B5EF4-FFF2-40B4-BE49-F238E27FC236}">
                <a16:creationId xmlns:a16="http://schemas.microsoft.com/office/drawing/2014/main" id="{CC5A6CB5-CA4B-4D80-86CD-9AE997367EE3}"/>
              </a:ext>
            </a:extLst>
          </p:cNvPr>
          <p:cNvSpPr>
            <a:spLocks noGrp="1"/>
          </p:cNvSpPr>
          <p:nvPr>
            <p:ph type="sldNum" sz="quarter" idx="12"/>
            <p:custDataLst>
              <p:tags r:id="rId2"/>
            </p:custDataLst>
          </p:nvPr>
        </p:nvSpPr>
        <p:spPr>
          <a:xfrm>
            <a:off x="6931152" y="6601978"/>
            <a:ext cx="2133600" cy="365125"/>
          </a:xfrm>
        </p:spPr>
        <p:txBody>
          <a:bodyPr/>
          <a:lstStyle/>
          <a:p>
            <a:fld id="{36A6A193-2FDC-48DD-8023-1C75B05EEA9A}" type="slidenum">
              <a:rPr lang="en-US" smtClean="0"/>
              <a:pPr/>
              <a:t>4</a:t>
            </a:fld>
            <a:endParaRPr lang="en-US" dirty="0"/>
          </a:p>
        </p:txBody>
      </p:sp>
    </p:spTree>
    <p:extLst>
      <p:ext uri="{BB962C8B-B14F-4D97-AF65-F5344CB8AC3E}">
        <p14:creationId xmlns:p14="http://schemas.microsoft.com/office/powerpoint/2010/main" val="397121901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custDataLst>
              <p:tags r:id="rId1"/>
            </p:custDataLst>
          </p:nvPr>
        </p:nvSpPr>
        <p:spPr>
          <a:xfrm>
            <a:off x="0" y="793631"/>
            <a:ext cx="9144000" cy="1086867"/>
          </a:xfrm>
        </p:spPr>
        <p:txBody>
          <a:bodyPr/>
          <a:lstStyle/>
          <a:p>
            <a:r>
              <a:rPr lang="en-US" dirty="0"/>
              <a:t>Claims Folders</a:t>
            </a:r>
          </a:p>
        </p:txBody>
      </p:sp>
      <p:sp>
        <p:nvSpPr>
          <p:cNvPr id="6" name="Content Placeholder 5"/>
          <p:cNvSpPr>
            <a:spLocks noGrp="1"/>
          </p:cNvSpPr>
          <p:nvPr>
            <p:ph idx="1"/>
            <p:custDataLst>
              <p:tags r:id="rId2"/>
            </p:custDataLst>
          </p:nvPr>
        </p:nvSpPr>
        <p:spPr>
          <a:xfrm>
            <a:off x="457200" y="2057400"/>
            <a:ext cx="8229600" cy="3916363"/>
          </a:xfrm>
        </p:spPr>
        <p:txBody>
          <a:bodyPr>
            <a:normAutofit/>
          </a:bodyPr>
          <a:lstStyle/>
          <a:p>
            <a:pPr marL="225425" indent="-225425"/>
            <a:r>
              <a:rPr lang="en-US" dirty="0"/>
              <a:t>Veterans Benefits Administration uses two formats of claims folders:</a:t>
            </a:r>
          </a:p>
          <a:p>
            <a:pPr marL="461963" lvl="1" indent="-236538"/>
            <a:r>
              <a:rPr lang="en-US" dirty="0"/>
              <a:t>Paper claims folders, and</a:t>
            </a:r>
          </a:p>
          <a:p>
            <a:pPr marL="461963" lvl="1" indent="-236538"/>
            <a:r>
              <a:rPr lang="en-US" dirty="0"/>
              <a:t>Electronic claims folders (eFolders)  </a:t>
            </a:r>
          </a:p>
          <a:p>
            <a:pPr marL="225425" indent="-225425"/>
            <a:r>
              <a:rPr lang="en-US" dirty="0"/>
              <a:t>VBA stated transitioning into paperless environment in 2012 through 2014 as part of the transformation initiative into the VBMS system.  During 2017 and 2018, VBA is continuing the paperless transition with the File Bank Extraction (FBE) project which removes Claims Folders and CER Folders from the regional offices for storage by the vendor and eventual upload into VBMS. </a:t>
            </a:r>
          </a:p>
        </p:txBody>
      </p:sp>
      <p:sp>
        <p:nvSpPr>
          <p:cNvPr id="2" name="Slide Number Placeholder 1">
            <a:extLst>
              <a:ext uri="{FF2B5EF4-FFF2-40B4-BE49-F238E27FC236}">
                <a16:creationId xmlns:a16="http://schemas.microsoft.com/office/drawing/2014/main" id="{0ADB88E5-8D01-48BF-A90C-4884D84076A4}"/>
              </a:ext>
            </a:extLst>
          </p:cNvPr>
          <p:cNvSpPr>
            <a:spLocks noGrp="1"/>
          </p:cNvSpPr>
          <p:nvPr>
            <p:ph type="sldNum" sz="quarter" idx="12"/>
            <p:custDataLst>
              <p:tags r:id="rId3"/>
            </p:custDataLst>
          </p:nvPr>
        </p:nvSpPr>
        <p:spPr>
          <a:xfrm>
            <a:off x="6931152" y="6601978"/>
            <a:ext cx="2133600" cy="365125"/>
          </a:xfrm>
        </p:spPr>
        <p:txBody>
          <a:bodyPr/>
          <a:lstStyle/>
          <a:p>
            <a:fld id="{36A6A193-2FDC-48DD-8023-1C75B05EEA9A}" type="slidenum">
              <a:rPr lang="en-US" smtClean="0"/>
              <a:pPr/>
              <a:t>5</a:t>
            </a:fld>
            <a:endParaRPr lang="en-US" dirty="0"/>
          </a:p>
        </p:txBody>
      </p:sp>
    </p:spTree>
    <p:extLst>
      <p:ext uri="{BB962C8B-B14F-4D97-AF65-F5344CB8AC3E}">
        <p14:creationId xmlns:p14="http://schemas.microsoft.com/office/powerpoint/2010/main" val="278839158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a:xfrm>
            <a:off x="0" y="793631"/>
            <a:ext cx="9144000" cy="1086867"/>
          </a:xfrm>
        </p:spPr>
        <p:txBody>
          <a:bodyPr/>
          <a:lstStyle/>
          <a:p>
            <a:r>
              <a:rPr lang="en-US" dirty="0"/>
              <a:t>Claims Folder Maintenance</a:t>
            </a:r>
          </a:p>
        </p:txBody>
      </p:sp>
      <p:sp>
        <p:nvSpPr>
          <p:cNvPr id="3" name="Content Placeholder 2"/>
          <p:cNvSpPr>
            <a:spLocks noGrp="1"/>
          </p:cNvSpPr>
          <p:nvPr>
            <p:ph idx="1"/>
            <p:custDataLst>
              <p:tags r:id="rId2"/>
            </p:custDataLst>
          </p:nvPr>
        </p:nvSpPr>
        <p:spPr>
          <a:xfrm>
            <a:off x="457200" y="2057400"/>
            <a:ext cx="8229600" cy="3916363"/>
          </a:xfrm>
        </p:spPr>
        <p:txBody>
          <a:bodyPr/>
          <a:lstStyle/>
          <a:p>
            <a:pPr marL="225425" indent="-225425"/>
            <a:r>
              <a:rPr lang="en-US" dirty="0"/>
              <a:t>Proper claim folder maintenance:</a:t>
            </a:r>
          </a:p>
          <a:p>
            <a:pPr marL="461963" lvl="1" indent="-236538"/>
            <a:r>
              <a:rPr lang="en-US" dirty="0"/>
              <a:t>Is required for proper development</a:t>
            </a:r>
          </a:p>
          <a:p>
            <a:pPr marL="461963" lvl="1" indent="-236538"/>
            <a:r>
              <a:rPr lang="en-US" dirty="0"/>
              <a:t>Ensures the Veteran’s Personally Identifiable Information (PII) is protected </a:t>
            </a:r>
          </a:p>
          <a:p>
            <a:pPr marL="461963" lvl="1" indent="-236538"/>
            <a:r>
              <a:rPr lang="en-US" dirty="0"/>
              <a:t>Maintains the integrity of the claim</a:t>
            </a:r>
          </a:p>
          <a:p>
            <a:pPr marL="461963" lvl="1" indent="-236538"/>
            <a:r>
              <a:rPr lang="en-US" dirty="0"/>
              <a:t>Allows for a quick review</a:t>
            </a:r>
          </a:p>
          <a:p>
            <a:pPr marL="461963" lvl="1" indent="-236538"/>
            <a:r>
              <a:rPr lang="en-US" dirty="0"/>
              <a:t>Ensures more timely processing of Veteran’s claim</a:t>
            </a:r>
          </a:p>
        </p:txBody>
      </p:sp>
      <p:sp>
        <p:nvSpPr>
          <p:cNvPr id="5" name="Slide Number Placeholder 4">
            <a:extLst>
              <a:ext uri="{FF2B5EF4-FFF2-40B4-BE49-F238E27FC236}">
                <a16:creationId xmlns:a16="http://schemas.microsoft.com/office/drawing/2014/main" id="{7BCE5B48-3BF7-4051-A601-52FD52DDB61A}"/>
              </a:ext>
            </a:extLst>
          </p:cNvPr>
          <p:cNvSpPr>
            <a:spLocks noGrp="1"/>
          </p:cNvSpPr>
          <p:nvPr>
            <p:ph type="sldNum" sz="quarter" idx="12"/>
            <p:custDataLst>
              <p:tags r:id="rId3"/>
            </p:custDataLst>
          </p:nvPr>
        </p:nvSpPr>
        <p:spPr>
          <a:xfrm>
            <a:off x="6931152" y="6601978"/>
            <a:ext cx="2133600" cy="365125"/>
          </a:xfrm>
        </p:spPr>
        <p:txBody>
          <a:bodyPr/>
          <a:lstStyle/>
          <a:p>
            <a:fld id="{36A6A193-2FDC-48DD-8023-1C75B05EEA9A}" type="slidenum">
              <a:rPr lang="en-US" smtClean="0"/>
              <a:pPr/>
              <a:t>6</a:t>
            </a:fld>
            <a:endParaRPr lang="en-US" dirty="0"/>
          </a:p>
        </p:txBody>
      </p:sp>
    </p:spTree>
    <p:extLst>
      <p:ext uri="{BB962C8B-B14F-4D97-AF65-F5344CB8AC3E}">
        <p14:creationId xmlns:p14="http://schemas.microsoft.com/office/powerpoint/2010/main" val="198063444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a:xfrm>
            <a:off x="0" y="793631"/>
            <a:ext cx="9144000" cy="1086867"/>
          </a:xfrm>
        </p:spPr>
        <p:txBody>
          <a:bodyPr/>
          <a:lstStyle/>
          <a:p>
            <a:r>
              <a:rPr lang="en-US" dirty="0"/>
              <a:t>Paper Claims Folder</a:t>
            </a:r>
          </a:p>
        </p:txBody>
      </p:sp>
      <p:sp>
        <p:nvSpPr>
          <p:cNvPr id="3" name="Content Placeholder 2"/>
          <p:cNvSpPr>
            <a:spLocks noGrp="1"/>
          </p:cNvSpPr>
          <p:nvPr>
            <p:ph idx="1"/>
            <p:custDataLst>
              <p:tags r:id="rId2"/>
            </p:custDataLst>
          </p:nvPr>
        </p:nvSpPr>
        <p:spPr>
          <a:xfrm>
            <a:off x="457200" y="2057400"/>
            <a:ext cx="8229600" cy="3916363"/>
          </a:xfrm>
        </p:spPr>
        <p:txBody>
          <a:bodyPr>
            <a:normAutofit/>
          </a:bodyPr>
          <a:lstStyle/>
          <a:p>
            <a:pPr marL="225425" indent="-225425"/>
            <a:r>
              <a:rPr lang="en-US" dirty="0">
                <a:latin typeface="+mj-lt"/>
              </a:rPr>
              <a:t>Paper claims folder is the original repository for paper documents related to a single Veteran and associated with a claims folder number </a:t>
            </a:r>
          </a:p>
          <a:p>
            <a:pPr marL="225425" indent="-225425"/>
            <a:r>
              <a:rPr lang="en-US" dirty="0">
                <a:latin typeface="+mj-lt"/>
              </a:rPr>
              <a:t>VBA maintains two types of paper claims folders</a:t>
            </a:r>
          </a:p>
          <a:p>
            <a:pPr marL="461963" lvl="1" indent="-236538"/>
            <a:r>
              <a:rPr lang="en-US" dirty="0">
                <a:latin typeface="+mj-lt"/>
              </a:rPr>
              <a:t>Claims folders, and</a:t>
            </a:r>
          </a:p>
          <a:p>
            <a:pPr marL="461963" lvl="1" indent="-236538"/>
            <a:r>
              <a:rPr lang="en-US" dirty="0">
                <a:latin typeface="+mj-lt"/>
              </a:rPr>
              <a:t>Notice of Death (NOD) folders</a:t>
            </a:r>
          </a:p>
          <a:p>
            <a:pPr marL="225425" lvl="1" indent="-225425"/>
            <a:r>
              <a:rPr lang="en-US" sz="2000" dirty="0">
                <a:latin typeface="+mj-lt"/>
                <a:cs typeface="Times New Roman" panose="02020603050405020304" pitchFamily="18" charset="0"/>
              </a:rPr>
              <a:t>Since transitioning into a paperless environment, physical paper claims are not common</a:t>
            </a:r>
          </a:p>
          <a:p>
            <a:pPr marL="225425" indent="-225425"/>
            <a:r>
              <a:rPr lang="en-US" dirty="0">
                <a:latin typeface="+mj-lt"/>
              </a:rPr>
              <a:t>Certain EPs require paper claims folder to be sent for conversion into electronic format (M21-1 III.ii.3.B)</a:t>
            </a:r>
          </a:p>
        </p:txBody>
      </p:sp>
      <p:sp>
        <p:nvSpPr>
          <p:cNvPr id="5" name="Slide Number Placeholder 4">
            <a:extLst>
              <a:ext uri="{FF2B5EF4-FFF2-40B4-BE49-F238E27FC236}">
                <a16:creationId xmlns:a16="http://schemas.microsoft.com/office/drawing/2014/main" id="{91CF1FB1-7245-4526-B4A9-B166A3EE9503}"/>
              </a:ext>
            </a:extLst>
          </p:cNvPr>
          <p:cNvSpPr>
            <a:spLocks noGrp="1"/>
          </p:cNvSpPr>
          <p:nvPr>
            <p:ph type="sldNum" sz="quarter" idx="12"/>
            <p:custDataLst>
              <p:tags r:id="rId3"/>
            </p:custDataLst>
          </p:nvPr>
        </p:nvSpPr>
        <p:spPr>
          <a:xfrm>
            <a:off x="6931152" y="6601978"/>
            <a:ext cx="2133600" cy="365125"/>
          </a:xfrm>
        </p:spPr>
        <p:txBody>
          <a:bodyPr/>
          <a:lstStyle/>
          <a:p>
            <a:fld id="{36A6A193-2FDC-48DD-8023-1C75B05EEA9A}" type="slidenum">
              <a:rPr lang="en-US" smtClean="0"/>
              <a:pPr/>
              <a:t>7</a:t>
            </a:fld>
            <a:endParaRPr lang="en-US" dirty="0"/>
          </a:p>
        </p:txBody>
      </p:sp>
    </p:spTree>
    <p:extLst>
      <p:ext uri="{BB962C8B-B14F-4D97-AF65-F5344CB8AC3E}">
        <p14:creationId xmlns:p14="http://schemas.microsoft.com/office/powerpoint/2010/main" val="357096545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a:xfrm>
            <a:off x="0" y="793631"/>
            <a:ext cx="9144000" cy="1086867"/>
          </a:xfrm>
        </p:spPr>
        <p:txBody>
          <a:bodyPr/>
          <a:lstStyle/>
          <a:p>
            <a:r>
              <a:rPr lang="en-US" dirty="0"/>
              <a:t>Paper Claims Folder Maintenance</a:t>
            </a:r>
          </a:p>
        </p:txBody>
      </p:sp>
      <p:sp>
        <p:nvSpPr>
          <p:cNvPr id="3" name="Content Placeholder 2"/>
          <p:cNvSpPr>
            <a:spLocks noGrp="1"/>
          </p:cNvSpPr>
          <p:nvPr>
            <p:ph idx="1"/>
            <p:custDataLst>
              <p:tags r:id="rId2"/>
            </p:custDataLst>
          </p:nvPr>
        </p:nvSpPr>
        <p:spPr>
          <a:xfrm>
            <a:off x="457200" y="2057400"/>
            <a:ext cx="8229600" cy="3916363"/>
          </a:xfrm>
        </p:spPr>
        <p:txBody>
          <a:bodyPr>
            <a:normAutofit/>
          </a:bodyPr>
          <a:lstStyle/>
          <a:p>
            <a:pPr marL="225425" indent="-225425"/>
            <a:r>
              <a:rPr lang="en-US" dirty="0"/>
              <a:t>RO is responsible for maintaining Veterans claims folders and providing protection of their contents by: </a:t>
            </a:r>
          </a:p>
          <a:p>
            <a:pPr marL="461963" lvl="1" indent="-236538"/>
            <a:r>
              <a:rPr lang="en-US" dirty="0"/>
              <a:t>avoiding overcrowded claims folders in the file cabinets</a:t>
            </a:r>
          </a:p>
          <a:p>
            <a:pPr marL="461963" lvl="1" indent="-236538"/>
            <a:r>
              <a:rPr lang="en-US" dirty="0"/>
              <a:t>replacing folders and envelopes that become damaged, and</a:t>
            </a:r>
          </a:p>
          <a:p>
            <a:pPr marL="461963" lvl="1" indent="-236538"/>
            <a:r>
              <a:rPr lang="en-US" dirty="0"/>
              <a:t>taking appropriate action to address any misfiled document and folders</a:t>
            </a:r>
          </a:p>
          <a:p>
            <a:pPr marL="225425" indent="-225425"/>
            <a:r>
              <a:rPr lang="en-US" dirty="0"/>
              <a:t>Renovate any paper claims folder prior to transferring claims folder out of the office</a:t>
            </a:r>
          </a:p>
          <a:p>
            <a:pPr marL="225425" indent="-225425"/>
            <a:r>
              <a:rPr lang="en-US" dirty="0"/>
              <a:t>VBA </a:t>
            </a:r>
            <a:r>
              <a:rPr lang="en-US" b="1" i="1" dirty="0"/>
              <a:t>does not </a:t>
            </a:r>
            <a:r>
              <a:rPr lang="en-US" dirty="0"/>
              <a:t>require return of original documents to the claimant </a:t>
            </a:r>
          </a:p>
        </p:txBody>
      </p:sp>
      <p:sp>
        <p:nvSpPr>
          <p:cNvPr id="5" name="Slide Number Placeholder 4">
            <a:extLst>
              <a:ext uri="{FF2B5EF4-FFF2-40B4-BE49-F238E27FC236}">
                <a16:creationId xmlns:a16="http://schemas.microsoft.com/office/drawing/2014/main" id="{106C4BA7-CC9E-4F4A-8E71-B896B28337E8}"/>
              </a:ext>
            </a:extLst>
          </p:cNvPr>
          <p:cNvSpPr>
            <a:spLocks noGrp="1"/>
          </p:cNvSpPr>
          <p:nvPr>
            <p:ph type="sldNum" sz="quarter" idx="12"/>
            <p:custDataLst>
              <p:tags r:id="rId3"/>
            </p:custDataLst>
          </p:nvPr>
        </p:nvSpPr>
        <p:spPr>
          <a:xfrm>
            <a:off x="6931152" y="6601978"/>
            <a:ext cx="2133600" cy="365125"/>
          </a:xfrm>
        </p:spPr>
        <p:txBody>
          <a:bodyPr/>
          <a:lstStyle/>
          <a:p>
            <a:fld id="{36A6A193-2FDC-48DD-8023-1C75B05EEA9A}" type="slidenum">
              <a:rPr lang="en-US" smtClean="0"/>
              <a:pPr/>
              <a:t>8</a:t>
            </a:fld>
            <a:endParaRPr lang="en-US" dirty="0"/>
          </a:p>
        </p:txBody>
      </p:sp>
    </p:spTree>
    <p:extLst>
      <p:ext uri="{BB962C8B-B14F-4D97-AF65-F5344CB8AC3E}">
        <p14:creationId xmlns:p14="http://schemas.microsoft.com/office/powerpoint/2010/main" val="385585823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a:xfrm>
            <a:off x="0" y="793631"/>
            <a:ext cx="9144000" cy="1086867"/>
          </a:xfrm>
        </p:spPr>
        <p:txBody>
          <a:bodyPr/>
          <a:lstStyle/>
          <a:p>
            <a:r>
              <a:rPr lang="en-US" dirty="0"/>
              <a:t>Electronic Claims Folder (eFolder)</a:t>
            </a:r>
          </a:p>
        </p:txBody>
      </p:sp>
      <p:sp>
        <p:nvSpPr>
          <p:cNvPr id="3" name="Content Placeholder 2"/>
          <p:cNvSpPr>
            <a:spLocks noGrp="1"/>
          </p:cNvSpPr>
          <p:nvPr>
            <p:ph idx="1"/>
            <p:custDataLst>
              <p:tags r:id="rId2"/>
            </p:custDataLst>
          </p:nvPr>
        </p:nvSpPr>
        <p:spPr>
          <a:xfrm>
            <a:off x="457200" y="2057400"/>
            <a:ext cx="8229600" cy="3916363"/>
          </a:xfrm>
        </p:spPr>
        <p:txBody>
          <a:bodyPr>
            <a:normAutofit/>
          </a:bodyPr>
          <a:lstStyle/>
          <a:p>
            <a:pPr marL="225425" indent="-225425"/>
            <a:r>
              <a:rPr lang="en-US" sz="2200" dirty="0"/>
              <a:t>An </a:t>
            </a:r>
            <a:r>
              <a:rPr lang="en-US" sz="2200" b="1" i="1" dirty="0"/>
              <a:t>eFolder</a:t>
            </a:r>
            <a:r>
              <a:rPr lang="en-US" sz="2200" dirty="0"/>
              <a:t> is an electronic repository for scanned documents related to a single Veteran and associated with a claims folder number. The Department of Veterans Affairs (VA) maintains eFolders in two systems:</a:t>
            </a:r>
          </a:p>
          <a:p>
            <a:pPr marL="461963" lvl="1" indent="-236538"/>
            <a:r>
              <a:rPr lang="en-US" sz="1900" dirty="0"/>
              <a:t>Veterans Benefits Management System (VBMS), and</a:t>
            </a:r>
          </a:p>
          <a:p>
            <a:pPr marL="461963" lvl="1" indent="-236538"/>
            <a:r>
              <a:rPr lang="en-US" sz="1900" dirty="0"/>
              <a:t>Legacy Content Manager </a:t>
            </a:r>
          </a:p>
          <a:p>
            <a:pPr marL="225425" indent="-225425"/>
            <a:r>
              <a:rPr lang="en-US" sz="2200" dirty="0"/>
              <a:t>Establish all </a:t>
            </a:r>
            <a:r>
              <a:rPr lang="en-US" sz="2200" i="1" dirty="0"/>
              <a:t>new </a:t>
            </a:r>
            <a:r>
              <a:rPr lang="en-US" sz="2200" dirty="0"/>
              <a:t>claims folders in an electronic format</a:t>
            </a:r>
          </a:p>
          <a:p>
            <a:pPr marL="461963" lvl="1" indent="-236538"/>
            <a:r>
              <a:rPr lang="en-US" sz="2200" i="1" dirty="0"/>
              <a:t>Exceptions:</a:t>
            </a:r>
            <a:r>
              <a:rPr lang="en-US" sz="2200" b="1" i="1" dirty="0"/>
              <a:t> </a:t>
            </a:r>
            <a:r>
              <a:rPr lang="en-US" sz="1900" dirty="0"/>
              <a:t>all sensitive level 8 claims; witness protection; classified claims; and Integrated Disability Evaluation System (IDES) claims requiring Military Service Coordinators to build a physical file for original disability claims</a:t>
            </a:r>
            <a:endParaRPr lang="en-US" sz="1900" b="1" i="1" dirty="0"/>
          </a:p>
        </p:txBody>
      </p:sp>
      <p:sp>
        <p:nvSpPr>
          <p:cNvPr id="5" name="Slide Number Placeholder 4">
            <a:extLst>
              <a:ext uri="{FF2B5EF4-FFF2-40B4-BE49-F238E27FC236}">
                <a16:creationId xmlns:a16="http://schemas.microsoft.com/office/drawing/2014/main" id="{5CA4D101-46F8-4731-BCFB-92D583591B97}"/>
              </a:ext>
            </a:extLst>
          </p:cNvPr>
          <p:cNvSpPr>
            <a:spLocks noGrp="1"/>
          </p:cNvSpPr>
          <p:nvPr>
            <p:ph type="sldNum" sz="quarter" idx="12"/>
            <p:custDataLst>
              <p:tags r:id="rId3"/>
            </p:custDataLst>
          </p:nvPr>
        </p:nvSpPr>
        <p:spPr>
          <a:xfrm>
            <a:off x="6931152" y="6601978"/>
            <a:ext cx="2133600" cy="365125"/>
          </a:xfrm>
        </p:spPr>
        <p:txBody>
          <a:bodyPr/>
          <a:lstStyle/>
          <a:p>
            <a:fld id="{36A6A193-2FDC-48DD-8023-1C75B05EEA9A}" type="slidenum">
              <a:rPr lang="en-US" smtClean="0"/>
              <a:pPr/>
              <a:t>9</a:t>
            </a:fld>
            <a:endParaRPr lang="en-US" dirty="0"/>
          </a:p>
        </p:txBody>
      </p:sp>
    </p:spTree>
    <p:extLst>
      <p:ext uri="{BB962C8B-B14F-4D97-AF65-F5344CB8AC3E}">
        <p14:creationId xmlns:p14="http://schemas.microsoft.com/office/powerpoint/2010/main" val="2885064543"/>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REFERENCE_ID" val="48c204b9-85cf-4293-91f0-ea4e2b879004"/>
  <p:tag name="ARTICULATE_REFERENCE_COUNT" val="0"/>
  <p:tag name="ARTICULATE_PLAYER_GLOSSARY_XML" val="&lt;?xml version=&quot;1.0&quot; encoding=&quot;utf-16&quot;?&gt;&lt;glossary xmlns:xsi=&quot;http://www.w3.org/2001/XMLSchema-instance&quot; xmlns:xsd=&quot;http://www.w3.org/2001/XMLSchema&quot;&gt;&lt;terms /&gt;&lt;/glossary&gt;"/>
  <p:tag name="ARTICULATE_USED_PAGE_ORIENTATION" val="1"/>
  <p:tag name="ARTICULATE_USED_PAGE_SIZE" val="7"/>
  <p:tag name="TAG_BACKING_FORM_KEY" val="3215762-c:\users\lynne\documents\appeals\vsr rvsr lay evidence final.pptx"/>
  <p:tag name="ARTICULATE_PRESENTER_VERSION" val="7"/>
  <p:tag name="ARTICULATE_PROJECT_OPEN" val="0"/>
  <p:tag name="ARTICULATE_SLIDE_COUNT" val="42"/>
</p:tagLst>
</file>

<file path=ppt/tags/tag1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quot;/&gt;&lt;/TableIndex&gt;&lt;/ShapeTextInfo&gt;"/>
</p:tagLst>
</file>

<file path=ppt/tags/tag1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2&quot;/&gt;&lt;lineCharCount val=&quot;21&quot;/&gt;&lt;lineCharCount val=&quot;11&quot;/&gt;&lt;/TableIndex&gt;&lt;/ShapeTextInfo&gt;"/>
</p:tagLst>
</file>

<file path=ppt/tags/tag1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quot;/&gt;&lt;/TableIndex&gt;&lt;/ShapeTextInfo&gt;"/>
</p:tagLst>
</file>

<file path=ppt/tags/tag1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2&quot;/&gt;&lt;/TableIndex&gt;&lt;/ShapeTextInfo&gt;"/>
</p:tagLst>
</file>

<file path=ppt/tags/tag1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4&quot;/&gt;&lt;lineCharCount val=&quot;6&quot;/&gt;&lt;lineCharCount val=&quot;7&quot;/&gt;&lt;lineCharCount val=&quot;6&quot;/&gt;&lt;lineCharCount val=&quot;5&quot;/&gt;&lt;/TableIndex&gt;&lt;/ShapeTextInfo&gt;"/>
</p:tagLst>
</file>

<file path=ppt/tags/tag1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quot;/&gt;&lt;/TableIndex&gt;&lt;/ShapeTextInfo&gt;"/>
</p:tagLst>
</file>

<file path=ppt/tags/tag1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2&quot;/&gt;&lt;lineCharCount val=&quot;26&quot;/&gt;&lt;lineCharCount val=&quot;23&quot;/&gt;&lt;/TableIndex&gt;&lt;/ShapeTextInfo&gt;"/>
  <p:tag name="PRESENTER_DUMMYTAG" val="&lt;DummyForForceWrite&gt;&lt;/DummyForForceWrite&gt;"/>
  <p:tag name="HTML_SHAPEINFO" val="&lt;ThreeDShapeInfo&gt;&lt;uuid val=&quot;{56746B87-3C7F-484C-8256-1911992D0900}&quot;/&gt;&lt;isInvalidForFieldText val=&quot;0&quot;/&gt;&lt;Image&gt;&lt;filename val=&quot;C:\Users\User\AppData\Local\Temp\CP34681852125Session\CPTrustFolder34681852125\PPTImport346888767562\data\asimages\{56746B87-3C7F-484C-8256-1911992D0900}_1.png&quot;/&gt;&lt;left val=&quot;71&quot;/&gt;&lt;top val=&quot;288&quot;/&gt;&lt;width val=&quot;817&quot;/&gt;&lt;height val=&quot;135&quot;/&gt;&lt;hasText val=&quot;1&quot;/&gt;&lt;/Image&gt;&lt;/ThreeDShapeInfo&gt;"/>
</p:tagLst>
</file>

<file path=ppt/tags/tag1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2&quot;/&gt;&lt;lineCharCount val=&quot;13&quot;/&gt;&lt;lineCharCount val=&quot;7&quot;/&gt;&lt;/TableIndex&gt;&lt;/ShapeTextInfo&gt;"/>
  <p:tag name="PRESENTER_DUMMYTAG" val="&lt;DummyForForceWrite&gt;&lt;/DummyForForceWrite&gt;"/>
  <p:tag name="HTML_SHAPEINFO" val="&lt;ThreeDShapeInfo&gt;&lt;uuid val=&quot;{CA751555-84EF-4A58-9732-38B53765924A}&quot;/&gt;&lt;isInvalidForFieldText val=&quot;0&quot;/&gt;&lt;Image&gt;&lt;filename val=&quot;C:\Users\User\AppData\Local\Temp\CP34681852125Session\CPTrustFolder34681852125\PPTImport346888767562\data\asimages\{CA751555-84EF-4A58-9732-38B53765924A}_1.png&quot;/&gt;&lt;left val=&quot;71&quot;/&gt;&lt;top val=&quot;491&quot;/&gt;&lt;width val=&quot;249&quot;/&gt;&lt;height val=&quot;93&quot;/&gt;&lt;hasText val=&quot;1&quot;/&gt;&lt;/Image&gt;&lt;/ThreeDShapeInfo&gt;"/>
</p:tagLst>
</file>

<file path=ppt/tags/tag1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0&quot;/&gt;&lt;/TableIndex&gt;&lt;/ShapeTextInfo&gt;"/>
  <p:tag name="PRESENTER_DUMMYTAG" val="&lt;DummyForForceWrite&gt;&lt;/DummyForForceWrite&gt;"/>
  <p:tag name="HTML_SHAPEINFO" val="&lt;ThreeDShapeInfo&gt;&lt;uuid val=&quot;{7973D071-9891-4CB5-8808-F48F23F224EC}&quot;/&gt;&lt;isInvalidForFieldText val=&quot;0&quot;/&gt;&lt;Image&gt;&lt;filename val=&quot;C:\Users\User\AppData\Local\Temp\CP34681852125Session\CPTrustFolder34681852125\PPTImport346888767562\data\asimages\{7973D071-9891-4CB5-8808-F48F23F224EC}_1.png&quot;/&gt;&lt;left val=&quot;639&quot;/&gt;&lt;top val=&quot;491&quot;/&gt;&lt;width val=&quot;249&quot;/&gt;&lt;height val=&quot;92&quot;/&gt;&lt;hasText val=&quot;1&quot;/&gt;&lt;/Image&gt;&lt;/ThreeDShapeInfo&gt;"/>
</p:tagLst>
</file>

<file path=ppt/tags/tag1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0&quot;/&gt;&lt;/TableIndex&gt;&lt;/ShapeTextInfo&gt;"/>
  <p:tag name="HTML_SHAPEINFO" val="&lt;ThreeDShapeInfo&gt;&lt;uuid val=&quot;{EE057F78-92E1-4BD7-9F06-4688BC1F178E}&quot;/&gt;&lt;isInvalidForFieldText val=&quot;0&quot;/&gt;&lt;Image&gt;&lt;filename val=&quot;C:\Users\User\AppData\Local\Temp\CP34681852125Session\CPTrustFolder34681852125\PPTImport346888767562\data\asimages\{EE057F78-92E1-4BD7-9F06-4688BC1F178E}_2.png&quot;/&gt;&lt;left val=&quot;0&quot;/&gt;&lt;top val=&quot;76&quot;/&gt;&lt;width val=&quot;961&quot;/&gt;&lt;height val=&quot;122&quot;/&gt;&lt;hasText val=&quot;1&quot;/&gt;&lt;/Image&gt;&lt;/ThreeDShapeInfo&gt;"/>
</p:tagLst>
</file>

<file path=ppt/tags/tag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2&quot;/&gt;&lt;/TableIndex&gt;&lt;/ShapeTextInfo&gt;"/>
</p:tagLst>
</file>

<file path=ppt/tags/tag2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9&quot;/&gt;&lt;lineCharCount val=&quot;56&quot;/&gt;&lt;lineCharCount val=&quot;54&quot;/&gt;&lt;lineCharCount val=&quot;67&quot;/&gt;&lt;lineCharCount val=&quot;24&quot;/&gt;&lt;lineCharCount val=&quot;68&quot;/&gt;&lt;lineCharCount val=&quot;10&quot;/&gt;&lt;lineCharCount val=&quot;66&quot;/&gt;&lt;lineCharCount val=&quot;10&quot;/&gt;&lt;lineCharCount val=&quot;1&quot;/&gt;&lt;/TableIndex&gt;&lt;/ShapeTextInfo&gt;"/>
  <p:tag name="HTML_SHAPEINFO" val="&lt;ThreeDShapeInfo&gt;&lt;uuid val=&quot;{5A05AC02-ECC5-4B4D-AECD-433511D2E0B4}&quot;/&gt;&lt;isInvalidForFieldText val=&quot;0&quot;/&gt;&lt;Image&gt;&lt;filename val=&quot;C:\Users\User\AppData\Local\Temp\CP34681852125Session\CPTrustFolder34681852125\PPTImport346888767562\data\asimages\{5A05AC02-ECC5-4B4D-AECD-433511D2E0B4}_2.png&quot;/&gt;&lt;left val=&quot;42&quot;/&gt;&lt;top val=&quot;212&quot;/&gt;&lt;width val=&quot;881&quot;/&gt;&lt;height val=&quot;415&quot;/&gt;&lt;hasText val=&quot;1&quot;/&gt;&lt;/Image&gt;&lt;/ThreeDShapeInfo&gt;"/>
</p:tagLst>
</file>

<file path=ppt/tags/tag2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quot;/&gt;&lt;/TableIndex&gt;&lt;/ShapeTextInfo&gt;"/>
  <p:tag name="HTML_SHAPEINFO" val="&lt;ThreeDShapeInfo&gt;&lt;uuid val=&quot;{5CF7BCEF-6035-41D1-9919-E347ED04DC5B}&quot;/&gt;&lt;isInvalidForFieldText val=&quot;0&quot;/&gt;&lt;Image&gt;&lt;filename val=&quot;C:\Users\User\AppData\Local\Temp\CP34681852125Session\CPTrustFolder34681852125\PPTImport346888767562\data\asimages\{5CF7BCEF-6035-41D1-9919-E347ED04DC5B}_2.png&quot;/&gt;&lt;left val=&quot;727&quot;/&gt;&lt;top val=&quot;687&quot;/&gt;&lt;width val=&quot;226&quot;/&gt;&lt;height val=&quot;45&quot;/&gt;&lt;hasText val=&quot;1&quot;/&gt;&lt;/Image&gt;&lt;/ThreeDShapeInfo&gt;"/>
</p:tagLst>
</file>

<file path=ppt/tags/tag2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0&quot;/&gt;&lt;/TableIndex&gt;&lt;/ShapeTextInfo&gt;"/>
  <p:tag name="HTML_SHAPEINFO" val="&lt;ThreeDShapeInfo&gt;&lt;uuid val=&quot;{183202E7-54A1-4204-9C94-79CBDBA69EE2}&quot;/&gt;&lt;isInvalidForFieldText val=&quot;0&quot;/&gt;&lt;Image&gt;&lt;filename val=&quot;C:\Users\User\AppData\Local\Temp\CP34681852125Session\CPTrustFolder34681852125\PPTImport346888767562\data\asimages\{183202E7-54A1-4204-9C94-79CBDBA69EE2}_3.png&quot;/&gt;&lt;left val=&quot;0&quot;/&gt;&lt;top val=&quot;76&quot;/&gt;&lt;width val=&quot;961&quot;/&gt;&lt;height val=&quot;122&quot;/&gt;&lt;hasText val=&quot;1&quot;/&gt;&lt;/Image&gt;&lt;/ThreeDShapeInfo&gt;"/>
</p:tagLst>
</file>

<file path=ppt/tags/tag2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7&quot;/&gt;&lt;lineCharCount val=&quot;89&quot;/&gt;&lt;lineCharCount val=&quot;89&quot;/&gt;&lt;lineCharCount val=&quot;93&quot;/&gt;&lt;lineCharCount val=&quot;89&quot;/&gt;&lt;lineCharCount val=&quot;71&quot;/&gt;&lt;lineCharCount val=&quot;98&quot;/&gt;&lt;lineCharCount val=&quot;26&quot;/&gt;&lt;lineCharCount val=&quot;77&quot;/&gt;&lt;lineCharCount val=&quot;96&quot;/&gt;&lt;lineCharCount val=&quot;8&quot;/&gt;&lt;lineCharCount val=&quot;48&quot;/&gt;&lt;lineCharCount val=&quot;29&quot;/&gt;&lt;lineCharCount val=&quot;12&quot;/&gt;&lt;lineCharCount val=&quot;39&quot;/&gt;&lt;lineCharCount val=&quot;42&quot;/&gt;&lt;lineCharCount val=&quot;102&quot;/&gt;&lt;lineCharCount val=&quot;10&quot;/&gt;&lt;/TableIndex&gt;&lt;/ShapeTextInfo&gt;"/>
  <p:tag name="HTML_SHAPEINFO" val="&lt;ThreeDShapeInfo&gt;&lt;uuid val=&quot;{9B607590-07D5-4EEA-81C5-8034D946C038}&quot;/&gt;&lt;isInvalidForFieldText val=&quot;0&quot;/&gt;&lt;Image&gt;&lt;filename val=&quot;C:\Users\User\AppData\Local\Temp\CP34681852125Session\CPTrustFolder34681852125\PPTImport346888767562\data\asimages\{9B607590-07D5-4EEA-81C5-8034D946C038}_3.png&quot;/&gt;&lt;left val=&quot;46&quot;/&gt;&lt;top val=&quot;173&quot;/&gt;&lt;width val=&quot;866&quot;/&gt;&lt;height val=&quot;485&quot;/&gt;&lt;hasText val=&quot;1&quot;/&gt;&lt;/Image&gt;&lt;/ThreeDShapeInfo&gt;"/>
</p:tagLst>
</file>

<file path=ppt/tags/tag2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quot;/&gt;&lt;/TableIndex&gt;&lt;/ShapeTextInfo&gt;"/>
  <p:tag name="HTML_SHAPEINFO" val="&lt;ThreeDShapeInfo&gt;&lt;uuid val=&quot;{896FC6E2-7CBA-427D-9C69-848C6236C751}&quot;/&gt;&lt;isInvalidForFieldText val=&quot;0&quot;/&gt;&lt;Image&gt;&lt;filename val=&quot;C:\Users\User\AppData\Local\Temp\CP34681852125Session\CPTrustFolder34681852125\PPTImport346888767562\data\asimages\{896FC6E2-7CBA-427D-9C69-848C6236C751}_3.png&quot;/&gt;&lt;left val=&quot;727&quot;/&gt;&lt;top val=&quot;687&quot;/&gt;&lt;width val=&quot;226&quot;/&gt;&lt;height val=&quot;45&quot;/&gt;&lt;hasText val=&quot;1&quot;/&gt;&lt;/Image&gt;&lt;/ThreeDShapeInfo&gt;"/>
</p:tagLst>
</file>

<file path=ppt/tags/tag2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6&quot;/&gt;&lt;/TableIndex&gt;&lt;/ShapeTextInfo&gt;"/>
  <p:tag name="HTML_SHAPEINFO" val="&lt;ThreeDShapeInfo&gt;&lt;uuid val=&quot;{15EC6031-9B42-46E6-8823-7EF4A0D4F76A}&quot;/&gt;&lt;isInvalidForFieldText val=&quot;0&quot;/&gt;&lt;Image&gt;&lt;filename val=&quot;C:\Users\User\AppData\Local\Temp\CP34681852125Session\CPTrustFolder34681852125\PPTImport346888767562\data\asimages\{15EC6031-9B42-46E6-8823-7EF4A0D4F76A}_4.png&quot;/&gt;&lt;left val=&quot;0&quot;/&gt;&lt;top val=&quot;425&quot;/&gt;&lt;width val=&quot;961&quot;/&gt;&lt;height val=&quot;121&quot;/&gt;&lt;hasText val=&quot;1&quot;/&gt;&lt;/Image&gt;&lt;/ThreeDShapeInfo&gt;"/>
</p:tagLst>
</file>

<file path=ppt/tags/tag2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quot;/&gt;&lt;/TableIndex&gt;&lt;/ShapeTextInfo&gt;"/>
  <p:tag name="HTML_SHAPEINFO" val="&lt;ThreeDShapeInfo&gt;&lt;uuid val=&quot;{2A722306-A2D6-4928-B95A-87A02CE9A1B7}&quot;/&gt;&lt;isInvalidForFieldText val=&quot;0&quot;/&gt;&lt;Image&gt;&lt;filename val=&quot;C:\Users\User\AppData\Local\Temp\CP34681852125Session\CPTrustFolder34681852125\PPTImport346888767562\data\asimages\{2A722306-A2D6-4928-B95A-87A02CE9A1B7}_4.png&quot;/&gt;&lt;left val=&quot;727&quot;/&gt;&lt;top val=&quot;687&quot;/&gt;&lt;width val=&quot;226&quot;/&gt;&lt;height val=&quot;45&quot;/&gt;&lt;hasText val=&quot;1&quot;/&gt;&lt;/Image&gt;&lt;/ThreeDShapeInfo&gt;"/>
</p:tagLst>
</file>

<file path=ppt/tags/tag2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4&quot;/&gt;&lt;/TableIndex&gt;&lt;/ShapeTextInfo&gt;"/>
  <p:tag name="HTML_SHAPEINFO" val="&lt;ThreeDShapeInfo&gt;&lt;uuid val=&quot;{A6FA1754-284D-4180-A9A0-AD7913FC1F04}&quot;/&gt;&lt;isInvalidForFieldText val=&quot;0&quot;/&gt;&lt;Image&gt;&lt;filename val=&quot;C:\Users\User\AppData\Local\Temp\CP34681852125Session\CPTrustFolder34681852125\PPTImport346888767562\data\asimages\{A6FA1754-284D-4180-A9A0-AD7913FC1F04}_5.png&quot;/&gt;&lt;left val=&quot;0&quot;/&gt;&lt;top val=&quot;76&quot;/&gt;&lt;width val=&quot;961&quot;/&gt;&lt;height val=&quot;122&quot;/&gt;&lt;hasText val=&quot;1&quot;/&gt;&lt;/Image&gt;&lt;/ThreeDShapeInfo&gt;"/>
</p:tagLst>
</file>

<file path=ppt/tags/tag2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9&quot;/&gt;&lt;lineCharCount val=&quot;69&quot;/&gt;&lt;lineCharCount val=&quot;26&quot;/&gt;&lt;lineCharCount val=&quot;39&quot;/&gt;&lt;lineCharCount val=&quot;68&quot;/&gt;&lt;lineCharCount val=&quot;69&quot;/&gt;&lt;lineCharCount val=&quot;65&quot;/&gt;&lt;lineCharCount val=&quot;65&quot;/&gt;&lt;lineCharCount val=&quot;69&quot;/&gt;&lt;lineCharCount val=&quot;38&quot;/&gt;&lt;/TableIndex&gt;&lt;/ShapeTextInfo&gt;"/>
  <p:tag name="HTML_SHAPEINFO" val="&lt;ThreeDShapeInfo&gt;&lt;uuid val=&quot;{2BE9C4BE-88DD-4DB1-B808-D19D8AAC61E1}&quot;/&gt;&lt;isInvalidForFieldText val=&quot;0&quot;/&gt;&lt;Image&gt;&lt;filename val=&quot;C:\Users\User\AppData\Local\Temp\CP34681852125Session\CPTrustFolder34681852125\PPTImport346888767562\data\asimages\{2BE9C4BE-88DD-4DB1-B808-D19D8AAC61E1}_5.png&quot;/&gt;&lt;left val=&quot;42&quot;/&gt;&lt;top val=&quot;212&quot;/&gt;&lt;width val=&quot;870&quot;/&gt;&lt;height val=&quot;415&quot;/&gt;&lt;hasText val=&quot;1&quot;/&gt;&lt;/Image&gt;&lt;/ThreeDShapeInfo&gt;"/>
</p:tagLst>
</file>

<file path=ppt/tags/tag2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quot;/&gt;&lt;/TableIndex&gt;&lt;/ShapeTextInfo&gt;"/>
  <p:tag name="HTML_SHAPEINFO" val="&lt;ThreeDShapeInfo&gt;&lt;uuid val=&quot;{3439EA7C-549A-474D-BA6F-5EB08F038373}&quot;/&gt;&lt;isInvalidForFieldText val=&quot;0&quot;/&gt;&lt;Image&gt;&lt;filename val=&quot;C:\Users\User\AppData\Local\Temp\CP34681852125Session\CPTrustFolder34681852125\PPTImport346888767562\data\asimages\{3439EA7C-549A-474D-BA6F-5EB08F038373}_5.png&quot;/&gt;&lt;left val=&quot;727&quot;/&gt;&lt;top val=&quot;687&quot;/&gt;&lt;width val=&quot;226&quot;/&gt;&lt;height val=&quot;45&quot;/&gt;&lt;hasText val=&quot;1&quot;/&gt;&lt;/Image&gt;&lt;/ThreeDShapeInfo&gt;"/>
</p:tagLst>
</file>

<file path=ppt/tags/tag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3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5&quot;/&gt;&lt;/TableIndex&gt;&lt;/ShapeTextInfo&gt;"/>
  <p:tag name="HTML_SHAPEINFO" val="&lt;ThreeDShapeInfo&gt;&lt;uuid val=&quot;{C17DBDD8-BB5A-43D1-85AE-D0DAED3DF28F}&quot;/&gt;&lt;isInvalidForFieldText val=&quot;0&quot;/&gt;&lt;Image&gt;&lt;filename val=&quot;C:\Users\User\AppData\Local\Temp\CP34681852125Session\CPTrustFolder34681852125\PPTImport346888767562\data\asimages\{C17DBDD8-BB5A-43D1-85AE-D0DAED3DF28F}_6.png&quot;/&gt;&lt;left val=&quot;0&quot;/&gt;&lt;top val=&quot;76&quot;/&gt;&lt;width val=&quot;961&quot;/&gt;&lt;height val=&quot;122&quot;/&gt;&lt;hasText val=&quot;1&quot;/&gt;&lt;/Image&gt;&lt;/ThreeDShapeInfo&gt;"/>
</p:tagLst>
</file>

<file path=ppt/tags/tag3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6&quot;/&gt;&lt;lineCharCount val=&quot;33&quot;/&gt;&lt;lineCharCount val=&quot;35&quot;/&gt;&lt;lineCharCount val=&quot;78&quot;/&gt;&lt;lineCharCount val=&quot;37&quot;/&gt;&lt;lineCharCount val=&quot;26&quot;/&gt;&lt;lineCharCount val=&quot;49&quot;/&gt;&lt;/TableIndex&gt;&lt;/ShapeTextInfo&gt;"/>
  <p:tag name="HTML_SHAPEINFO" val="&lt;ThreeDShapeInfo&gt;&lt;uuid val=&quot;{A2BA21C8-2343-4E10-B59D-D9B3C8CDA5AA}&quot;/&gt;&lt;isInvalidForFieldText val=&quot;0&quot;/&gt;&lt;Image&gt;&lt;filename val=&quot;C:\Users\User\AppData\Local\Temp\CP34681852125Session\CPTrustFolder34681852125\PPTImport346888767562\data\asimages\{A2BA21C8-2343-4E10-B59D-D9B3C8CDA5AA}_6.png&quot;/&gt;&lt;left val=&quot;42&quot;/&gt;&lt;top val=&quot;212&quot;/&gt;&lt;width val=&quot;870&quot;/&gt;&lt;height val=&quot;415&quot;/&gt;&lt;hasText val=&quot;1&quot;/&gt;&lt;/Image&gt;&lt;/ThreeDShapeInfo&gt;"/>
</p:tagLst>
</file>

<file path=ppt/tags/tag3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quot;/&gt;&lt;/TableIndex&gt;&lt;/ShapeTextInfo&gt;"/>
  <p:tag name="HTML_SHAPEINFO" val="&lt;ThreeDShapeInfo&gt;&lt;uuid val=&quot;{632A914D-57B4-4231-AD80-C8C00C2CA464}&quot;/&gt;&lt;isInvalidForFieldText val=&quot;0&quot;/&gt;&lt;Image&gt;&lt;filename val=&quot;C:\Users\User\AppData\Local\Temp\CP34681852125Session\CPTrustFolder34681852125\PPTImport346888767562\data\asimages\{632A914D-57B4-4231-AD80-C8C00C2CA464}_6.png&quot;/&gt;&lt;left val=&quot;727&quot;/&gt;&lt;top val=&quot;687&quot;/&gt;&lt;width val=&quot;226&quot;/&gt;&lt;height val=&quot;45&quot;/&gt;&lt;hasText val=&quot;1&quot;/&gt;&lt;/Image&gt;&lt;/ThreeDShapeInfo&gt;"/>
</p:tagLst>
</file>

<file path=ppt/tags/tag3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9&quot;/&gt;&lt;/TableIndex&gt;&lt;/ShapeTextInfo&gt;"/>
  <p:tag name="HTML_SHAPEINFO" val="&lt;ThreeDShapeInfo&gt;&lt;uuid val=&quot;{7DA6AC82-1392-48FA-B4A5-DD143123BA83}&quot;/&gt;&lt;isInvalidForFieldText val=&quot;0&quot;/&gt;&lt;Image&gt;&lt;filename val=&quot;C:\Users\User\AppData\Local\Temp\CP34681852125Session\CPTrustFolder34681852125\PPTImport346888767562\data\asimages\{7DA6AC82-1392-48FA-B4A5-DD143123BA83}_7.png&quot;/&gt;&lt;left val=&quot;0&quot;/&gt;&lt;top val=&quot;76&quot;/&gt;&lt;width val=&quot;961&quot;/&gt;&lt;height val=&quot;122&quot;/&gt;&lt;hasText val=&quot;1&quot;/&gt;&lt;/Image&gt;&lt;/ThreeDShapeInfo&gt;"/>
</p:tagLst>
</file>

<file path=ppt/tags/tag3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0&quot;/&gt;&lt;lineCharCount val=&quot;67&quot;/&gt;&lt;lineCharCount val=&quot;64&quot;/&gt;&lt;lineCharCount val=&quot;8&quot;/&gt;&lt;lineCharCount val=&quot;48&quot;/&gt;&lt;lineCharCount val=&quot;20&quot;/&gt;&lt;lineCharCount val=&quot;30&quot;/&gt;&lt;lineCharCount val=&quot;65&quot;/&gt;&lt;lineCharCount val=&quot;22&quot;/&gt;&lt;lineCharCount val=&quot;71&quot;/&gt;&lt;lineCharCount val=&quot;36&quot;/&gt;&lt;/TableIndex&gt;&lt;/ShapeTextInfo&gt;"/>
  <p:tag name="HTML_SHAPEINFO" val="&lt;ThreeDShapeInfo&gt;&lt;uuid val=&quot;{5BDB61A1-1779-4533-AE9B-9958A645C6FD}&quot;/&gt;&lt;isInvalidForFieldText val=&quot;0&quot;/&gt;&lt;Image&gt;&lt;filename val=&quot;C:\Users\User\AppData\Local\Temp\CP34681852125Session\CPTrustFolder34681852125\PPTImport346888767562\data\asimages\{5BDB61A1-1779-4533-AE9B-9958A645C6FD}_7.png&quot;/&gt;&lt;left val=&quot;42&quot;/&gt;&lt;top val=&quot;212&quot;/&gt;&lt;width val=&quot;877&quot;/&gt;&lt;height val=&quot;415&quot;/&gt;&lt;hasText val=&quot;1&quot;/&gt;&lt;/Image&gt;&lt;/ThreeDShapeInfo&gt;"/>
</p:tagLst>
</file>

<file path=ppt/tags/tag3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quot;/&gt;&lt;/TableIndex&gt;&lt;/ShapeTextInfo&gt;"/>
  <p:tag name="HTML_SHAPEINFO" val="&lt;ThreeDShapeInfo&gt;&lt;uuid val=&quot;{49B8AAFB-D510-4A85-9605-2A0A8B662AB7}&quot;/&gt;&lt;isInvalidForFieldText val=&quot;0&quot;/&gt;&lt;Image&gt;&lt;filename val=&quot;C:\Users\User\AppData\Local\Temp\CP34681852125Session\CPTrustFolder34681852125\PPTImport346888767562\data\asimages\{49B8AAFB-D510-4A85-9605-2A0A8B662AB7}_7.png&quot;/&gt;&lt;left val=&quot;727&quot;/&gt;&lt;top val=&quot;687&quot;/&gt;&lt;width val=&quot;226&quot;/&gt;&lt;height val=&quot;45&quot;/&gt;&lt;hasText val=&quot;1&quot;/&gt;&lt;/Image&gt;&lt;/ThreeDShapeInfo&gt;"/>
</p:tagLst>
</file>

<file path=ppt/tags/tag3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1&quot;/&gt;&lt;/TableIndex&gt;&lt;/ShapeTextInfo&gt;"/>
  <p:tag name="HTML_SHAPEINFO" val="&lt;ThreeDShapeInfo&gt;&lt;uuid val=&quot;{12711D47-47E6-423D-A35F-E624FB49D368}&quot;/&gt;&lt;isInvalidForFieldText val=&quot;0&quot;/&gt;&lt;Image&gt;&lt;filename val=&quot;C:\Users\User\AppData\Local\Temp\CP34681852125Session\CPTrustFolder34681852125\PPTImport346888767562\data\asimages\{12711D47-47E6-423D-A35F-E624FB49D368}_8.png&quot;/&gt;&lt;left val=&quot;0&quot;/&gt;&lt;top val=&quot;76&quot;/&gt;&lt;width val=&quot;961&quot;/&gt;&lt;height val=&quot;122&quot;/&gt;&lt;hasText val=&quot;1&quot;/&gt;&lt;/Image&gt;&lt;/ThreeDShapeInfo&gt;"/>
</p:tagLst>
</file>

<file path=ppt/tags/tag3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8&quot;/&gt;&lt;lineCharCount val=&quot;62&quot;/&gt;&lt;lineCharCount val=&quot;44&quot;/&gt;&lt;lineCharCount val=&quot;57&quot;/&gt;&lt;lineCharCount val=&quot;57&quot;/&gt;&lt;lineCharCount val=&quot;71&quot;/&gt;&lt;lineCharCount val=&quot;69&quot;/&gt;&lt;lineCharCount val=&quot;18&quot;/&gt;&lt;lineCharCount val=&quot;66&quot;/&gt;&lt;/TableIndex&gt;&lt;/ShapeTextInfo&gt;"/>
  <p:tag name="HTML_SHAPEINFO" val="&lt;ThreeDShapeInfo&gt;&lt;uuid val=&quot;{E045C7EC-E79C-4EBC-ACBD-8BDA8CBE4F46}&quot;/&gt;&lt;isInvalidForFieldText val=&quot;0&quot;/&gt;&lt;Image&gt;&lt;filename val=&quot;C:\Users\User\AppData\Local\Temp\CP34681852125Session\CPTrustFolder34681852125\PPTImport346888767562\data\asimages\{E045C7EC-E79C-4EBC-ACBD-8BDA8CBE4F46}_8.png&quot;/&gt;&lt;left val=&quot;42&quot;/&gt;&lt;top val=&quot;212&quot;/&gt;&lt;width val=&quot;870&quot;/&gt;&lt;height val=&quot;415&quot;/&gt;&lt;hasText val=&quot;1&quot;/&gt;&lt;/Image&gt;&lt;/ThreeDShapeInfo&gt;"/>
</p:tagLst>
</file>

<file path=ppt/tags/tag3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quot;/&gt;&lt;/TableIndex&gt;&lt;/ShapeTextInfo&gt;"/>
  <p:tag name="HTML_SHAPEINFO" val="&lt;ThreeDShapeInfo&gt;&lt;uuid val=&quot;{94E8E17B-8AF6-4963-A5CF-4946104E6C1C}&quot;/&gt;&lt;isInvalidForFieldText val=&quot;0&quot;/&gt;&lt;Image&gt;&lt;filename val=&quot;C:\Users\User\AppData\Local\Temp\CP34681852125Session\CPTrustFolder34681852125\PPTImport346888767562\data\asimages\{94E8E17B-8AF6-4963-A5CF-4946104E6C1C}_8.png&quot;/&gt;&lt;left val=&quot;727&quot;/&gt;&lt;top val=&quot;687&quot;/&gt;&lt;width val=&quot;226&quot;/&gt;&lt;height val=&quot;45&quot;/&gt;&lt;hasText val=&quot;1&quot;/&gt;&lt;/Image&gt;&lt;/ThreeDShapeInfo&gt;"/>
</p:tagLst>
</file>

<file path=ppt/tags/tag3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4&quot;/&gt;&lt;/TableIndex&gt;&lt;/ShapeTextInfo&gt;"/>
  <p:tag name="HTML_SHAPEINFO" val="&lt;ThreeDShapeInfo&gt;&lt;uuid val=&quot;{F11673FC-4B3D-494E-84FE-0FF7C12AE836}&quot;/&gt;&lt;isInvalidForFieldText val=&quot;0&quot;/&gt;&lt;Image&gt;&lt;filename val=&quot;C:\Users\User\AppData\Local\Temp\CP34681852125Session\CPTrustFolder34681852125\PPTImport346888767562\data\asimages\{F11673FC-4B3D-494E-84FE-0FF7C12AE836}_9.png&quot;/&gt;&lt;left val=&quot;0&quot;/&gt;&lt;top val=&quot;76&quot;/&gt;&lt;width val=&quot;961&quot;/&gt;&lt;height val=&quot;122&quot;/&gt;&lt;hasText val=&quot;1&quot;/&gt;&lt;/Image&gt;&lt;/ThreeDShapeInfo&gt;"/>
</p:tagLst>
</file>

<file path=ppt/tags/tag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quot;/&gt;&lt;/TableIndex&gt;&lt;/ShapeTextInfo&gt;"/>
</p:tagLst>
</file>

<file path=ppt/tags/tag4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1&quot;/&gt;&lt;lineCharCount val=&quot;69&quot;/&gt;&lt;lineCharCount val=&quot;68&quot;/&gt;&lt;lineCharCount val=&quot;62&quot;/&gt;&lt;lineCharCount val=&quot;9&quot;/&gt;&lt;lineCharCount val=&quot;48&quot;/&gt;&lt;lineCharCount val=&quot;24&quot;/&gt;&lt;lineCharCount val=&quot;57&quot;/&gt;&lt;lineCharCount val=&quot;73&quot;/&gt;&lt;lineCharCount val=&quot;66&quot;/&gt;&lt;lineCharCount val=&quot;78&quot;/&gt;&lt;lineCharCount val=&quot;17&quot;/&gt;&lt;/TableIndex&gt;&lt;/ShapeTextInfo&gt;"/>
  <p:tag name="HTML_SHAPEINFO" val="&lt;ThreeDShapeInfo&gt;&lt;uuid val=&quot;{683C14D0-3CA7-41B4-AE77-A6C40048FB75}&quot;/&gt;&lt;isInvalidForFieldText val=&quot;0&quot;/&gt;&lt;Image&gt;&lt;filename val=&quot;C:\Users\User\AppData\Local\Temp\CP34681852125Session\CPTrustFolder34681852125\PPTImport346888767562\data\asimages\{683C14D0-3CA7-41B4-AE77-A6C40048FB75}_9.png&quot;/&gt;&lt;left val=&quot;42&quot;/&gt;&lt;top val=&quot;212&quot;/&gt;&lt;width val=&quot;882&quot;/&gt;&lt;height val=&quot;415&quot;/&gt;&lt;hasText val=&quot;1&quot;/&gt;&lt;/Image&gt;&lt;/ThreeDShapeInfo&gt;"/>
</p:tagLst>
</file>

<file path=ppt/tags/tag4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quot;/&gt;&lt;/TableIndex&gt;&lt;/ShapeTextInfo&gt;"/>
  <p:tag name="HTML_SHAPEINFO" val="&lt;ThreeDShapeInfo&gt;&lt;uuid val=&quot;{C9138E74-218D-4E34-84D8-77B8E6737FFC}&quot;/&gt;&lt;isInvalidForFieldText val=&quot;0&quot;/&gt;&lt;Image&gt;&lt;filename val=&quot;C:\Users\User\AppData\Local\Temp\CP34681852125Session\CPTrustFolder34681852125\PPTImport346888767562\data\asimages\{C9138E74-218D-4E34-84D8-77B8E6737FFC}_9.png&quot;/&gt;&lt;left val=&quot;727&quot;/&gt;&lt;top val=&quot;687&quot;/&gt;&lt;width val=&quot;226&quot;/&gt;&lt;height val=&quot;45&quot;/&gt;&lt;hasText val=&quot;1&quot;/&gt;&lt;/Image&gt;&lt;/ThreeDShapeInfo&gt;"/>
</p:tagLst>
</file>

<file path=ppt/tags/tag4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7&quot;/&gt;&lt;/TableIndex&gt;&lt;/ShapeTextInfo&gt;"/>
  <p:tag name="HTML_SHAPEINFO" val="&lt;ThreeDShapeInfo&gt;&lt;uuid val=&quot;{25386432-1D73-4747-A1B2-2E2672180836}&quot;/&gt;&lt;isInvalidForFieldText val=&quot;0&quot;/&gt;&lt;Image&gt;&lt;filename val=&quot;C:\Users\User\AppData\Local\Temp\CP34681852125Session\CPTrustFolder34681852125\PPTImport346888767562\data\asimages\{25386432-1D73-4747-A1B2-2E2672180836}_10.png&quot;/&gt;&lt;left val=&quot;0&quot;/&gt;&lt;top val=&quot;76&quot;/&gt;&lt;width val=&quot;961&quot;/&gt;&lt;height val=&quot;122&quot;/&gt;&lt;hasText val=&quot;1&quot;/&gt;&lt;/Image&gt;&lt;/ThreeDShapeInfo&gt;"/>
</p:tagLst>
</file>

<file path=ppt/tags/tag4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9&quot;/&gt;&lt;lineCharCount val=&quot;62&quot;/&gt;&lt;lineCharCount val=&quot;39&quot;/&gt;&lt;lineCharCount val=&quot;24&quot;/&gt;&lt;lineCharCount val=&quot;68&quot;/&gt;&lt;lineCharCount val=&quot;6&quot;/&gt;&lt;lineCharCount val=&quot;59&quot;/&gt;&lt;lineCharCount val=&quot;37&quot;/&gt;&lt;lineCharCount val=&quot;29&quot;/&gt;&lt;lineCharCount val=&quot;27&quot;/&gt;&lt;/TableIndex&gt;&lt;/ShapeTextInfo&gt;"/>
  <p:tag name="HTML_SHAPEINFO" val="&lt;ThreeDShapeInfo&gt;&lt;uuid val=&quot;{9BFC1A80-BDA3-4CF9-A192-C12B08EF85F5}&quot;/&gt;&lt;isInvalidForFieldText val=&quot;0&quot;/&gt;&lt;Image&gt;&lt;filename val=&quot;C:\Users\User\AppData\Local\Temp\CP34681852125Session\CPTrustFolder34681852125\PPTImport346888767562\data\asimages\{9BFC1A80-BDA3-4CF9-A192-C12B08EF85F5}_10.png&quot;/&gt;&lt;left val=&quot;42&quot;/&gt;&lt;top val=&quot;212&quot;/&gt;&lt;width val=&quot;870&quot;/&gt;&lt;height val=&quot;415&quot;/&gt;&lt;hasText val=&quot;1&quot;/&gt;&lt;/Image&gt;&lt;/ThreeDShapeInfo&gt;"/>
</p:tagLst>
</file>

<file path=ppt/tags/tag4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quot;/&gt;&lt;/TableIndex&gt;&lt;/ShapeTextInfo&gt;"/>
  <p:tag name="HTML_SHAPEINFO" val="&lt;ThreeDShapeInfo&gt;&lt;uuid val=&quot;{68EEAB75-E80F-4238-A2CB-C06D5128FA51}&quot;/&gt;&lt;isInvalidForFieldText val=&quot;0&quot;/&gt;&lt;Image&gt;&lt;filename val=&quot;C:\Users\User\AppData\Local\Temp\CP34681852125Session\CPTrustFolder34681852125\PPTImport346888767562\data\asimages\{68EEAB75-E80F-4238-A2CB-C06D5128FA51}_10.png&quot;/&gt;&lt;left val=&quot;727&quot;/&gt;&lt;top val=&quot;687&quot;/&gt;&lt;width val=&quot;226&quot;/&gt;&lt;height val=&quot;45&quot;/&gt;&lt;hasText val=&quot;1&quot;/&gt;&lt;/Image&gt;&lt;/ThreeDShapeInfo&gt;"/>
</p:tagLst>
</file>

<file path=ppt/tags/tag4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2&quot;/&gt;&lt;/TableIndex&gt;&lt;/ShapeTextInfo&gt;"/>
  <p:tag name="HTML_SHAPEINFO" val="&lt;ThreeDShapeInfo&gt;&lt;uuid val=&quot;{0BB57CA7-A5D4-47A0-8072-8F2BBAC7F2E4}&quot;/&gt;&lt;isInvalidForFieldText val=&quot;0&quot;/&gt;&lt;Image&gt;&lt;filename val=&quot;C:\Users\User\AppData\Local\Temp\CP34681852125Session\CPTrustFolder34681852125\PPTImport346888767562\data\asimages\{0BB57CA7-A5D4-47A0-8072-8F2BBAC7F2E4}_11.png&quot;/&gt;&lt;left val=&quot;0&quot;/&gt;&lt;top val=&quot;76&quot;/&gt;&lt;width val=&quot;961&quot;/&gt;&lt;height val=&quot;122&quot;/&gt;&lt;hasText val=&quot;1&quot;/&gt;&lt;/Image&gt;&lt;/ThreeDShapeInfo&gt;"/>
</p:tagLst>
</file>

<file path=ppt/tags/tag4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8&quot;/&gt;&lt;lineCharCount val=&quot;41&quot;/&gt;&lt;lineCharCount val=&quot;21&quot;/&gt;&lt;lineCharCount val=&quot;34&quot;/&gt;&lt;lineCharCount val=&quot;20&quot;/&gt;&lt;lineCharCount val=&quot;28&quot;/&gt;&lt;lineCharCount val=&quot;19&quot;/&gt;&lt;lineCharCount val=&quot;66&quot;/&gt;&lt;lineCharCount val=&quot;7&quot;/&gt;&lt;/TableIndex&gt;&lt;/ShapeTextInfo&gt;"/>
  <p:tag name="HTML_SHAPEINFO" val="&lt;ThreeDShapeInfo&gt;&lt;uuid val=&quot;{C46F9E1B-40FE-41EF-ABFB-98C6F49AC880}&quot;/&gt;&lt;isInvalidForFieldText val=&quot;0&quot;/&gt;&lt;Image&gt;&lt;filename val=&quot;C:\Users\User\AppData\Local\Temp\CP34681852125Session\CPTrustFolder34681852125\PPTImport346888767562\data\asimages\{C46F9E1B-40FE-41EF-ABFB-98C6F49AC880}_11.png&quot;/&gt;&lt;left val=&quot;42&quot;/&gt;&lt;top val=&quot;212&quot;/&gt;&lt;width val=&quot;870&quot;/&gt;&lt;height val=&quot;415&quot;/&gt;&lt;hasText val=&quot;1&quot;/&gt;&lt;/Image&gt;&lt;/ThreeDShapeInfo&gt;"/>
</p:tagLst>
</file>

<file path=ppt/tags/tag4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quot;/&gt;&lt;/TableIndex&gt;&lt;/ShapeTextInfo&gt;"/>
  <p:tag name="HTML_SHAPEINFO" val="&lt;ThreeDShapeInfo&gt;&lt;uuid val=&quot;{03AB0937-A653-4364-8A05-AD12A7715C47}&quot;/&gt;&lt;isInvalidForFieldText val=&quot;0&quot;/&gt;&lt;Image&gt;&lt;filename val=&quot;C:\Users\User\AppData\Local\Temp\CP34681852125Session\CPTrustFolder34681852125\PPTImport346888767562\data\asimages\{03AB0937-A653-4364-8A05-AD12A7715C47}_11.png&quot;/&gt;&lt;left val=&quot;727&quot;/&gt;&lt;top val=&quot;687&quot;/&gt;&lt;width val=&quot;226&quot;/&gt;&lt;height val=&quot;45&quot;/&gt;&lt;hasText val=&quot;1&quot;/&gt;&lt;/Image&gt;&lt;/ThreeDShapeInfo&gt;"/>
</p:tagLst>
</file>

<file path=ppt/tags/tag4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5&quot;/&gt;&lt;/TableIndex&gt;&lt;/ShapeTextInfo&gt;"/>
  <p:tag name="HTML_SHAPEINFO" val="&lt;ThreeDShapeInfo&gt;&lt;uuid val=&quot;{359D5FBA-C687-4996-9C54-82A97BEAFF49}&quot;/&gt;&lt;isInvalidForFieldText val=&quot;0&quot;/&gt;&lt;Image&gt;&lt;filename val=&quot;C:\Users\User\AppData\Local\Temp\CP34681852125Session\CPTrustFolder34681852125\PPTImport346888767562\data\asimages\{359D5FBA-C687-4996-9C54-82A97BEAFF49}_12.png&quot;/&gt;&lt;left val=&quot;0&quot;/&gt;&lt;top val=&quot;425&quot;/&gt;&lt;width val=&quot;961&quot;/&gt;&lt;height val=&quot;121&quot;/&gt;&lt;hasText val=&quot;1&quot;/&gt;&lt;/Image&gt;&lt;/ThreeDShapeInfo&gt;"/>
</p:tagLst>
</file>

<file path=ppt/tags/tag4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quot;/&gt;&lt;/TableIndex&gt;&lt;/ShapeTextInfo&gt;"/>
  <p:tag name="HTML_SHAPEINFO" val="&lt;ThreeDShapeInfo&gt;&lt;uuid val=&quot;{98C8DD3B-3D78-4258-BBFB-B3FD36BA4470}&quot;/&gt;&lt;isInvalidForFieldText val=&quot;0&quot;/&gt;&lt;Image&gt;&lt;filename val=&quot;C:\Users\User\AppData\Local\Temp\CP34681852125Session\CPTrustFolder34681852125\PPTImport346888767562\data\asimages\{98C8DD3B-3D78-4258-BBFB-B3FD36BA4470}_12.png&quot;/&gt;&lt;left val=&quot;727&quot;/&gt;&lt;top val=&quot;687&quot;/&gt;&lt;width val=&quot;226&quot;/&gt;&lt;height val=&quot;45&quot;/&gt;&lt;hasText val=&quot;1&quot;/&gt;&lt;/Image&gt;&lt;/ThreeDShapeInfo&gt;"/>
</p:tagLst>
</file>

<file path=ppt/tags/tag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2&quot;/&gt;&lt;/TableIndex&gt;&lt;/ShapeTextInfo&gt;"/>
</p:tagLst>
</file>

<file path=ppt/tags/tag5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7&quot;/&gt;&lt;/TableIndex&gt;&lt;/ShapeTextInfo&gt;"/>
  <p:tag name="HTML_SHAPEINFO" val="&lt;ThreeDShapeInfo&gt;&lt;uuid val=&quot;{C0A28BC8-288A-4802-B200-4A1BB17658D6}&quot;/&gt;&lt;isInvalidForFieldText val=&quot;0&quot;/&gt;&lt;Image&gt;&lt;filename val=&quot;C:\Users\User\AppData\Local\Temp\CP34681852125Session\CPTrustFolder34681852125\PPTImport346888767562\data\asimages\{C0A28BC8-288A-4802-B200-4A1BB17658D6}_13.png&quot;/&gt;&lt;left val=&quot;0&quot;/&gt;&lt;top val=&quot;76&quot;/&gt;&lt;width val=&quot;961&quot;/&gt;&lt;height val=&quot;122&quot;/&gt;&lt;hasText val=&quot;1&quot;/&gt;&lt;/Image&gt;&lt;/ThreeDShapeInfo&gt;"/>
</p:tagLst>
</file>

<file path=ppt/tags/tag5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8&quot;/&gt;&lt;lineCharCount val=&quot;15&quot;/&gt;&lt;lineCharCount val=&quot;65&quot;/&gt;&lt;lineCharCount val=&quot;74&quot;/&gt;&lt;lineCharCount val=&quot;48&quot;/&gt;&lt;lineCharCount val=&quot;1&quot;/&gt;&lt;lineCharCount val=&quot;17&quot;/&gt;&lt;lineCharCount val=&quot;73&quot;/&gt;&lt;lineCharCount val=&quot;57&quot;/&gt;&lt;/TableIndex&gt;&lt;/ShapeTextInfo&gt;"/>
  <p:tag name="HTML_SHAPEINFO" val="&lt;ThreeDShapeInfo&gt;&lt;uuid val=&quot;{0FCC3203-75E9-47F3-B6C3-D133584C56EB}&quot;/&gt;&lt;isInvalidForFieldText val=&quot;0&quot;/&gt;&lt;Image&gt;&lt;filename val=&quot;C:\Users\User\AppData\Local\Temp\CP34681852125Session\CPTrustFolder34681852125\PPTImport346888767562\data\asimages\{0FCC3203-75E9-47F3-B6C3-D133584C56EB}_13.png&quot;/&gt;&lt;left val=&quot;42&quot;/&gt;&lt;top val=&quot;212&quot;/&gt;&lt;width val=&quot;877&quot;/&gt;&lt;height val=&quot;415&quot;/&gt;&lt;hasText val=&quot;1&quot;/&gt;&lt;/Image&gt;&lt;/ThreeDShapeInfo&gt;"/>
</p:tagLst>
</file>

<file path=ppt/tags/tag5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quot;/&gt;&lt;/TableIndex&gt;&lt;/ShapeTextInfo&gt;"/>
  <p:tag name="HTML_SHAPEINFO" val="&lt;ThreeDShapeInfo&gt;&lt;uuid val=&quot;{C9FE6B40-C579-46E5-8FE3-570CB225597C}&quot;/&gt;&lt;isInvalidForFieldText val=&quot;0&quot;/&gt;&lt;Image&gt;&lt;filename val=&quot;C:\Users\User\AppData\Local\Temp\CP34681852125Session\CPTrustFolder34681852125\PPTImport346888767562\data\asimages\{C9FE6B40-C579-46E5-8FE3-570CB225597C}_13.png&quot;/&gt;&lt;left val=&quot;727&quot;/&gt;&lt;top val=&quot;687&quot;/&gt;&lt;width val=&quot;226&quot;/&gt;&lt;height val=&quot;45&quot;/&gt;&lt;hasText val=&quot;1&quot;/&gt;&lt;/Image&gt;&lt;/ThreeDShapeInfo&gt;"/>
</p:tagLst>
</file>

<file path=ppt/tags/tag5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7&quot;/&gt;&lt;/TableIndex&gt;&lt;/ShapeTextInfo&gt;"/>
  <p:tag name="HTML_SHAPEINFO" val="&lt;ThreeDShapeInfo&gt;&lt;uuid val=&quot;{C74DE346-4E4B-4928-991C-9F05C1442CBF}&quot;/&gt;&lt;isInvalidForFieldText val=&quot;0&quot;/&gt;&lt;Image&gt;&lt;filename val=&quot;C:\Users\User\AppData\Local\Temp\CP34681852125Session\CPTrustFolder34681852125\PPTImport346888767562\data\asimages\{C74DE346-4E4B-4928-991C-9F05C1442CBF}_14.png&quot;/&gt;&lt;left val=&quot;0&quot;/&gt;&lt;top val=&quot;76&quot;/&gt;&lt;width val=&quot;961&quot;/&gt;&lt;height val=&quot;122&quot;/&gt;&lt;hasText val=&quot;1&quot;/&gt;&lt;/Image&gt;&lt;/ThreeDShapeInfo&gt;"/>
</p:tagLst>
</file>

<file path=ppt/tags/tag5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7&quot;/&gt;&lt;lineCharCount val=&quot;68&quot;/&gt;&lt;lineCharCount val=&quot;61&quot;/&gt;&lt;lineCharCount val=&quot;70&quot;/&gt;&lt;lineCharCount val=&quot;57&quot;/&gt;&lt;lineCharCount val=&quot;68&quot;/&gt;&lt;lineCharCount val=&quot;74&quot;/&gt;&lt;lineCharCount val=&quot;15&quot;/&gt;&lt;/TableIndex&gt;&lt;/ShapeTextInfo&gt;"/>
  <p:tag name="HTML_SHAPEINFO" val="&lt;ThreeDShapeInfo&gt;&lt;uuid val=&quot;{E15D8E51-8608-45FA-B64E-CC5606D013AA}&quot;/&gt;&lt;isInvalidForFieldText val=&quot;0&quot;/&gt;&lt;Image&gt;&lt;filename val=&quot;C:\Users\User\AppData\Local\Temp\CP34681852125Session\CPTrustFolder34681852125\PPTImport346888767562\data\asimages\{E15D8E51-8608-45FA-B64E-CC5606D013AA}_14.png&quot;/&gt;&lt;left val=&quot;42&quot;/&gt;&lt;top val=&quot;212&quot;/&gt;&lt;width val=&quot;882&quot;/&gt;&lt;height val=&quot;415&quot;/&gt;&lt;hasText val=&quot;1&quot;/&gt;&lt;/Image&gt;&lt;/ThreeDShapeInfo&gt;"/>
</p:tagLst>
</file>

<file path=ppt/tags/tag5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quot;/&gt;&lt;/TableIndex&gt;&lt;/ShapeTextInfo&gt;"/>
  <p:tag name="HTML_SHAPEINFO" val="&lt;ThreeDShapeInfo&gt;&lt;uuid val=&quot;{3145736E-D75B-4D38-9DC4-015594C903C2}&quot;/&gt;&lt;isInvalidForFieldText val=&quot;0&quot;/&gt;&lt;Image&gt;&lt;filename val=&quot;C:\Users\User\AppData\Local\Temp\CP34681852125Session\CPTrustFolder34681852125\PPTImport346888767562\data\asimages\{3145736E-D75B-4D38-9DC4-015594C903C2}_14.png&quot;/&gt;&lt;left val=&quot;727&quot;/&gt;&lt;top val=&quot;687&quot;/&gt;&lt;width val=&quot;226&quot;/&gt;&lt;height val=&quot;45&quot;/&gt;&lt;hasText val=&quot;1&quot;/&gt;&lt;/Image&gt;&lt;/ThreeDShapeInfo&gt;"/>
</p:tagLst>
</file>

<file path=ppt/tags/tag5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51&quot;/&gt;&lt;/TableIndex&gt;&lt;/ShapeTextInfo&gt;"/>
  <p:tag name="HTML_SHAPEINFO" val="&lt;ThreeDShapeInfo&gt;&lt;uuid val=&quot;{F96ED658-B8ED-495E-B9D7-A27FD62859C3}&quot;/&gt;&lt;isInvalidForFieldText val=&quot;0&quot;/&gt;&lt;Image&gt;&lt;filename val=&quot;C:\Users\User\AppData\Local\Temp\CP34681852125Session\CPTrustFolder34681852125\PPTImport346888767562\data\asimages\{F96ED658-B8ED-495E-B9D7-A27FD62859C3}_15.png&quot;/&gt;&lt;left val=&quot;0&quot;/&gt;&lt;top val=&quot;76&quot;/&gt;&lt;width val=&quot;961&quot;/&gt;&lt;height val=&quot;122&quot;/&gt;&lt;hasText val=&quot;1&quot;/&gt;&lt;/Image&gt;&lt;/ThreeDShapeInfo&gt;"/>
</p:tagLst>
</file>

<file path=ppt/tags/tag5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9&quot;/&gt;&lt;lineCharCount val=&quot;70&quot;/&gt;&lt;lineCharCount val=&quot;67&quot;/&gt;&lt;lineCharCount val=&quot;64&quot;/&gt;&lt;lineCharCount val=&quot;14&quot;/&gt;&lt;lineCharCount val=&quot;34&quot;/&gt;&lt;lineCharCount val=&quot;66&quot;/&gt;&lt;lineCharCount val=&quot;15&quot;/&gt;&lt;lineCharCount val=&quot;40&quot;/&gt;&lt;lineCharCount val=&quot;37&quot;/&gt;&lt;/TableIndex&gt;&lt;/ShapeTextInfo&gt;"/>
  <p:tag name="HTML_SHAPEINFO" val="&lt;ThreeDShapeInfo&gt;&lt;uuid val=&quot;{C6B79224-3F0C-4D1B-B1F8-F86C2A47A389}&quot;/&gt;&lt;isInvalidForFieldText val=&quot;0&quot;/&gt;&lt;Image&gt;&lt;filename val=&quot;C:\Users\User\AppData\Local\Temp\CP34681852125Session\CPTrustFolder34681852125\PPTImport346888767562\data\asimages\{C6B79224-3F0C-4D1B-B1F8-F86C2A47A389}_15.png&quot;/&gt;&lt;left val=&quot;42&quot;/&gt;&lt;top val=&quot;212&quot;/&gt;&lt;width val=&quot;870&quot;/&gt;&lt;height val=&quot;415&quot;/&gt;&lt;hasText val=&quot;1&quot;/&gt;&lt;/Image&gt;&lt;/ThreeDShapeInfo&gt;"/>
</p:tagLst>
</file>

<file path=ppt/tags/tag5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quot;/&gt;&lt;/TableIndex&gt;&lt;/ShapeTextInfo&gt;"/>
  <p:tag name="HTML_SHAPEINFO" val="&lt;ThreeDShapeInfo&gt;&lt;uuid val=&quot;{8D0020C9-6C83-40AF-9A1A-C6FD90E363A5}&quot;/&gt;&lt;isInvalidForFieldText val=&quot;0&quot;/&gt;&lt;Image&gt;&lt;filename val=&quot;C:\Users\User\AppData\Local\Temp\CP34681852125Session\CPTrustFolder34681852125\PPTImport346888767562\data\asimages\{8D0020C9-6C83-40AF-9A1A-C6FD90E363A5}_15.png&quot;/&gt;&lt;left val=&quot;727&quot;/&gt;&lt;top val=&quot;687&quot;/&gt;&lt;width val=&quot;226&quot;/&gt;&lt;height val=&quot;45&quot;/&gt;&lt;hasText val=&quot;1&quot;/&gt;&lt;/Image&gt;&lt;/ThreeDShapeInfo&gt;"/>
</p:tagLst>
</file>

<file path=ppt/tags/tag5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46&quot;/&gt;&lt;/TableIndex&gt;&lt;/ShapeTextInfo&gt;"/>
  <p:tag name="HTML_SHAPEINFO" val="&lt;ThreeDShapeInfo&gt;&lt;uuid val=&quot;{F650CE2F-EE4D-44E7-BAE1-4930129F6F6B}&quot;/&gt;&lt;isInvalidForFieldText val=&quot;0&quot;/&gt;&lt;Image&gt;&lt;filename val=&quot;C:\Users\User\AppData\Local\Temp\CP34681852125Session\CPTrustFolder34681852125\PPTImport346888767562\data\asimages\{F650CE2F-EE4D-44E7-BAE1-4930129F6F6B}_16.png&quot;/&gt;&lt;left val=&quot;0&quot;/&gt;&lt;top val=&quot;76&quot;/&gt;&lt;width val=&quot;961&quot;/&gt;&lt;height val=&quot;122&quot;/&gt;&lt;hasText val=&quot;1&quot;/&gt;&lt;/Image&gt;&lt;/ThreeDShapeInfo&gt;"/>
</p:tagLst>
</file>

<file path=ppt/tags/tag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9&quot;/&gt;&lt;/TableIndex&gt;&lt;/ShapeTextInfo&gt;"/>
</p:tagLst>
</file>

<file path=ppt/tags/tag6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3&quot;/&gt;&lt;lineCharCount val=&quot;66&quot;/&gt;&lt;lineCharCount val=&quot;66&quot;/&gt;&lt;lineCharCount val=&quot;13&quot;/&gt;&lt;/TableIndex&gt;&lt;/ShapeTextInfo&gt;"/>
  <p:tag name="HTML_SHAPEINFO" val="&lt;ThreeDShapeInfo&gt;&lt;uuid val=&quot;{E3DD9B41-4B5A-4EBB-87CE-CAD82570BF8B}&quot;/&gt;&lt;isInvalidForFieldText val=&quot;0&quot;/&gt;&lt;Image&gt;&lt;filename val=&quot;C:\Users\User\AppData\Local\Temp\CP34681852125Session\CPTrustFolder34681852125\PPTImport346888767562\data\asimages\{E3DD9B41-4B5A-4EBB-87CE-CAD82570BF8B}_16.png&quot;/&gt;&lt;left val=&quot;42&quot;/&gt;&lt;top val=&quot;212&quot;/&gt;&lt;width val=&quot;881&quot;/&gt;&lt;height val=&quot;121&quot;/&gt;&lt;hasText val=&quot;1&quot;/&gt;&lt;/Image&gt;&lt;/ThreeDShapeInfo&gt;"/>
</p:tagLst>
</file>

<file path=ppt/tags/tag6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2&quot;/&gt;&lt;lineCharCount val=&quot;58&quot;/&gt;&lt;lineCharCount val=&quot;64&quot;/&gt;&lt;/TableIndex&gt;&lt;/ShapeTextInfo&gt;"/>
  <p:tag name="HTML_SHAPEINFO" val="&lt;ThreeDShapeInfo&gt;&lt;uuid val=&quot;{C89252A9-F2D2-4458-865D-4E2ED278B693}&quot;/&gt;&lt;isInvalidForFieldText val=&quot;0&quot;/&gt;&lt;Image&gt;&lt;filename val=&quot;C:\Users\User\AppData\Local\Temp\CP34681852125Session\CPTrustFolder34681852125\PPTImport346888767562\data\asimages\{C89252A9-F2D2-4458-865D-4E2ED278B693}_16.png&quot;/&gt;&lt;left val=&quot;47&quot;/&gt;&lt;top val=&quot;356&quot;/&gt;&lt;width val=&quot;883&quot;/&gt;&lt;height val=&quot;89&quot;/&gt;&lt;hasText val=&quot;1&quot;/&gt;&lt;/Image&gt;&lt;/ThreeDShapeInfo&gt;"/>
</p:tagLst>
</file>

<file path=ppt/tags/tag6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4&quot;/&gt;&lt;lineCharCount val=&quot;62&quot;/&gt;&lt;lineCharCount val=&quot;71&quot;/&gt;&lt;lineCharCount val=&quot;72&quot;/&gt;&lt;lineCharCount val=&quot;19&quot;/&gt;&lt;/TableIndex&gt;&lt;/ShapeTextInfo&gt;"/>
  <p:tag name="HTML_SHAPEINFO" val="&lt;ThreeDShapeInfo&gt;&lt;uuid val=&quot;{1D0C4652-1141-48B6-A1C6-19B978C451BF}&quot;/&gt;&lt;isInvalidForFieldText val=&quot;0&quot;/&gt;&lt;Image&gt;&lt;filename val=&quot;C:\Users\User\AppData\Local\Temp\CP34681852125Session\CPTrustFolder34681852125\PPTImport346888767562\data\asimages\{1D0C4652-1141-48B6-A1C6-19B978C451BF}_16.png&quot;/&gt;&lt;left val=&quot;42&quot;/&gt;&lt;top val=&quot;469&quot;/&gt;&lt;width val=&quot;867&quot;/&gt;&lt;height val=&quot;153&quot;/&gt;&lt;hasText val=&quot;1&quot;/&gt;&lt;/Image&gt;&lt;/ThreeDShapeInfo&gt;"/>
</p:tagLst>
</file>

<file path=ppt/tags/tag6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quot;/&gt;&lt;/TableIndex&gt;&lt;/ShapeTextInfo&gt;"/>
  <p:tag name="HTML_SHAPEINFO" val="&lt;ThreeDShapeInfo&gt;&lt;uuid val=&quot;{32DF896B-E92D-466B-B964-9FBD75FADD4C}&quot;/&gt;&lt;isInvalidForFieldText val=&quot;0&quot;/&gt;&lt;Image&gt;&lt;filename val=&quot;C:\Users\User\AppData\Local\Temp\CP34681852125Session\CPTrustFolder34681852125\PPTImport346888767562\data\asimages\{32DF896B-E92D-466B-B964-9FBD75FADD4C}_16.png&quot;/&gt;&lt;left val=&quot;727&quot;/&gt;&lt;top val=&quot;687&quot;/&gt;&lt;width val=&quot;226&quot;/&gt;&lt;height val=&quot;45&quot;/&gt;&lt;hasText val=&quot;1&quot;/&gt;&lt;/Image&gt;&lt;/ThreeDShapeInfo&gt;"/>
</p:tagLst>
</file>

<file path=ppt/tags/tag6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46&quot;/&gt;&lt;/TableIndex&gt;&lt;/ShapeTextInfo&gt;"/>
  <p:tag name="HTML_SHAPEINFO" val="&lt;ThreeDShapeInfo&gt;&lt;uuid val=&quot;{D2C387B0-E5A1-455A-BCB3-4C50F5416D4B}&quot;/&gt;&lt;isInvalidForFieldText val=&quot;0&quot;/&gt;&lt;Image&gt;&lt;filename val=&quot;C:\Users\User\AppData\Local\Temp\CP34681852125Session\CPTrustFolder34681852125\PPTImport346888767562\data\asimages\{D2C387B0-E5A1-455A-BCB3-4C50F5416D4B}_17.png&quot;/&gt;&lt;left val=&quot;0&quot;/&gt;&lt;top val=&quot;76&quot;/&gt;&lt;width val=&quot;961&quot;/&gt;&lt;height val=&quot;122&quot;/&gt;&lt;hasText val=&quot;1&quot;/&gt;&lt;/Image&gt;&lt;/ThreeDShapeInfo&gt;"/>
</p:tagLst>
</file>

<file path=ppt/tags/tag6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9&quot;/&gt;&lt;lineCharCount val=&quot;21&quot;/&gt;&lt;lineCharCount val=&quot;66&quot;/&gt;&lt;lineCharCount val=&quot;59&quot;/&gt;&lt;lineCharCount val=&quot;78&quot;/&gt;&lt;lineCharCount val=&quot;43&quot;/&gt;&lt;lineCharCount val=&quot;78&quot;/&gt;&lt;lineCharCount val=&quot;7&quot;/&gt;&lt;lineCharCount val=&quot;67&quot;/&gt;&lt;lineCharCount val=&quot;21&quot;/&gt;&lt;/TableIndex&gt;&lt;/ShapeTextInfo&gt;"/>
  <p:tag name="HTML_SHAPEINFO" val="&lt;ThreeDShapeInfo&gt;&lt;uuid val=&quot;{97CD6189-6D77-481A-9265-EEF05ECA8689}&quot;/&gt;&lt;isInvalidForFieldText val=&quot;0&quot;/&gt;&lt;Image&gt;&lt;filename val=&quot;C:\Users\User\AppData\Local\Temp\CP34681852125Session\CPTrustFolder34681852125\PPTImport346888767562\data\asimages\{97CD6189-6D77-481A-9265-EEF05ECA8689}_17.png&quot;/&gt;&lt;left val=&quot;42&quot;/&gt;&lt;top val=&quot;212&quot;/&gt;&lt;width val=&quot;870&quot;/&gt;&lt;height val=&quot;415&quot;/&gt;&lt;hasText val=&quot;1&quot;/&gt;&lt;/Image&gt;&lt;/ThreeDShapeInfo&gt;"/>
</p:tagLst>
</file>

<file path=ppt/tags/tag6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quot;/&gt;&lt;/TableIndex&gt;&lt;/ShapeTextInfo&gt;"/>
  <p:tag name="HTML_SHAPEINFO" val="&lt;ThreeDShapeInfo&gt;&lt;uuid val=&quot;{606DA97C-23D5-4ADC-98D3-384DA7E7800D}&quot;/&gt;&lt;isInvalidForFieldText val=&quot;0&quot;/&gt;&lt;Image&gt;&lt;filename val=&quot;C:\Users\User\AppData\Local\Temp\CP34681852125Session\CPTrustFolder34681852125\PPTImport346888767562\data\asimages\{606DA97C-23D5-4ADC-98D3-384DA7E7800D}_17.png&quot;/&gt;&lt;left val=&quot;727&quot;/&gt;&lt;top val=&quot;687&quot;/&gt;&lt;width val=&quot;226&quot;/&gt;&lt;height val=&quot;45&quot;/&gt;&lt;hasText val=&quot;1&quot;/&gt;&lt;/Image&gt;&lt;/ThreeDShapeInfo&gt;"/>
</p:tagLst>
</file>

<file path=ppt/tags/tag6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46&quot;/&gt;&lt;/TableIndex&gt;&lt;/ShapeTextInfo&gt;"/>
  <p:tag name="HTML_SHAPEINFO" val="&lt;ThreeDShapeInfo&gt;&lt;uuid val=&quot;{CE2876D1-BFF0-461A-A49A-CEBCB4EA9348}&quot;/&gt;&lt;isInvalidForFieldText val=&quot;0&quot;/&gt;&lt;Image&gt;&lt;filename val=&quot;C:\Users\User\AppData\Local\Temp\CP34681852125Session\CPTrustFolder34681852125\PPTImport346888767562\data\asimages\{CE2876D1-BFF0-461A-A49A-CEBCB4EA9348}_18.png&quot;/&gt;&lt;left val=&quot;0&quot;/&gt;&lt;top val=&quot;76&quot;/&gt;&lt;width val=&quot;961&quot;/&gt;&lt;height val=&quot;122&quot;/&gt;&lt;hasText val=&quot;1&quot;/&gt;&lt;/Image&gt;&lt;/ThreeDShapeInfo&gt;"/>
</p:tagLst>
</file>

<file path=ppt/tags/tag6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3&quot;/&gt;&lt;lineCharCount val=&quot;21&quot;/&gt;&lt;lineCharCount val=&quot;46&quot;/&gt;&lt;lineCharCount val=&quot;71&quot;/&gt;&lt;lineCharCount val=&quot;16&quot;/&gt;&lt;lineCharCount val=&quot;74&quot;/&gt;&lt;lineCharCount val=&quot;62&quot;/&gt;&lt;lineCharCount val=&quot;69&quot;/&gt;&lt;lineCharCount val=&quot;46&quot;/&gt;&lt;lineCharCount val=&quot;43&quot;/&gt;&lt;lineCharCount val=&quot;1&quot;/&gt;&lt;lineCharCount val=&quot;31&quot;/&gt;&lt;lineCharCount val=&quot;74&quot;/&gt;&lt;lineCharCount val=&quot;62&quot;/&gt;&lt;/TableIndex&gt;&lt;/ShapeTextInfo&gt;"/>
  <p:tag name="HTML_SHAPEINFO" val="&lt;ThreeDShapeInfo&gt;&lt;uuid val=&quot;{B17BAA89-DF35-44A8-8E2F-6897FB86AA49}&quot;/&gt;&lt;isInvalidForFieldText val=&quot;0&quot;/&gt;&lt;Image&gt;&lt;filename val=&quot;C:\Users\User\AppData\Local\Temp\CP34681852125Session\CPTrustFolder34681852125\PPTImport346888767562\data\asimages\{B17BAA89-DF35-44A8-8E2F-6897FB86AA49}_18.png&quot;/&gt;&lt;left val=&quot;42&quot;/&gt;&lt;top val=&quot;193&quot;/&gt;&lt;width val=&quot;870&quot;/&gt;&lt;height val=&quot;475&quot;/&gt;&lt;hasText val=&quot;1&quot;/&gt;&lt;/Image&gt;&lt;/ThreeDShapeInfo&gt;"/>
</p:tagLst>
</file>

<file path=ppt/tags/tag6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quot;/&gt;&lt;/TableIndex&gt;&lt;/ShapeTextInfo&gt;"/>
  <p:tag name="HTML_SHAPEINFO" val="&lt;ThreeDShapeInfo&gt;&lt;uuid val=&quot;{C5D4B042-7711-46D2-A67F-AE4D78D32BA0}&quot;/&gt;&lt;isInvalidForFieldText val=&quot;0&quot;/&gt;&lt;Image&gt;&lt;filename val=&quot;C:\Users\User\AppData\Local\Temp\CP34681852125Session\CPTrustFolder34681852125\PPTImport346888767562\data\asimages\{C5D4B042-7711-46D2-A67F-AE4D78D32BA0}_18.png&quot;/&gt;&lt;left val=&quot;727&quot;/&gt;&lt;top val=&quot;687&quot;/&gt;&lt;width val=&quot;226&quot;/&gt;&lt;height val=&quot;45&quot;/&gt;&lt;hasText val=&quot;1&quot;/&gt;&lt;/Image&gt;&lt;/ThreeDShapeInfo&gt;"/>
</p:tagLst>
</file>

<file path=ppt/tags/tag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4&quot;/&gt;&lt;/TableIndex&gt;&lt;/ShapeTextInfo&gt;"/>
</p:tagLst>
</file>

<file path=ppt/tags/tag7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6&quot;/&gt;&lt;/TableIndex&gt;&lt;/ShapeTextInfo&gt;"/>
  <p:tag name="HTML_SHAPEINFO" val="&lt;ThreeDShapeInfo&gt;&lt;uuid val=&quot;{AB99BB9C-1E7C-47A1-91D8-E055097AC9B5}&quot;/&gt;&lt;isInvalidForFieldText val=&quot;0&quot;/&gt;&lt;Image&gt;&lt;filename val=&quot;C:\Users\User\AppData\Local\Temp\CP34681852125Session\CPTrustFolder34681852125\PPTImport346888767562\data\asimages\{AB99BB9C-1E7C-47A1-91D8-E055097AC9B5}_19.png&quot;/&gt;&lt;left val=&quot;0&quot;/&gt;&lt;top val=&quot;76&quot;/&gt;&lt;width val=&quot;961&quot;/&gt;&lt;height val=&quot;122&quot;/&gt;&lt;hasText val=&quot;1&quot;/&gt;&lt;/Image&gt;&lt;/ThreeDShapeInfo&gt;"/>
</p:tagLst>
</file>

<file path=ppt/tags/tag7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5&quot;/&gt;&lt;lineCharCount val=&quot;71&quot;/&gt;&lt;lineCharCount val=&quot;72&quot;/&gt;&lt;lineCharCount val=&quot;69&quot;/&gt;&lt;lineCharCount val=&quot;69&quot;/&gt;&lt;lineCharCount val=&quot;23&quot;/&gt;&lt;/TableIndex&gt;&lt;/ShapeTextInfo&gt;"/>
  <p:tag name="HTML_SHAPEINFO" val="&lt;ThreeDShapeInfo&gt;&lt;uuid val=&quot;{D1F8EA29-7FE0-4057-BEF0-777F3E00A82A}&quot;/&gt;&lt;isInvalidForFieldText val=&quot;0&quot;/&gt;&lt;Image&gt;&lt;filename val=&quot;C:\Users\User\AppData\Local\Temp\CP34681852125Session\CPTrustFolder34681852125\PPTImport346888767562\data\asimages\{D1F8EA29-7FE0-4057-BEF0-777F3E00A82A}_19.png&quot;/&gt;&lt;left val=&quot;42&quot;/&gt;&lt;top val=&quot;212&quot;/&gt;&lt;width val=&quot;878&quot;/&gt;&lt;height val=&quot;415&quot;/&gt;&lt;hasText val=&quot;1&quot;/&gt;&lt;/Image&gt;&lt;/ThreeDShapeInfo&gt;"/>
</p:tagLst>
</file>

<file path=ppt/tags/tag7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quot;/&gt;&lt;/TableIndex&gt;&lt;/ShapeTextInfo&gt;"/>
  <p:tag name="HTML_SHAPEINFO" val="&lt;ThreeDShapeInfo&gt;&lt;uuid val=&quot;{362DD318-A881-4E0B-B2E9-820480FB30C2}&quot;/&gt;&lt;isInvalidForFieldText val=&quot;0&quot;/&gt;&lt;Image&gt;&lt;filename val=&quot;C:\Users\User\AppData\Local\Temp\CP34681852125Session\CPTrustFolder34681852125\PPTImport346888767562\data\asimages\{362DD318-A881-4E0B-B2E9-820480FB30C2}_19.png&quot;/&gt;&lt;left val=&quot;727&quot;/&gt;&lt;top val=&quot;687&quot;/&gt;&lt;width val=&quot;226&quot;/&gt;&lt;height val=&quot;45&quot;/&gt;&lt;hasText val=&quot;1&quot;/&gt;&lt;/Image&gt;&lt;/ThreeDShapeInfo&gt;"/>
</p:tagLst>
</file>

<file path=ppt/tags/tag7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2&quot;/&gt;&lt;lineCharCount val=&quot;33&quot;/&gt;&lt;lineCharCount val=&quot;30&quot;/&gt;&lt;/TableIndex&gt;&lt;/ShapeTextInfo&gt;"/>
  <p:tag name="HTML_SHAPEINFO" val="&lt;ThreeDShapeInfo&gt;&lt;uuid val=&quot;{FCBED06B-9EC0-4A80-B14E-0CC7C8DB64FF}&quot;/&gt;&lt;isInvalidForFieldText val=&quot;0&quot;/&gt;&lt;Image&gt;&lt;filename val=&quot;C:\Users\User\AppData\Local\Temp\CP34681852125Session\CPTrustFolder34681852125\PPTImport346888767562\data\asimages\{FCBED06B-9EC0-4A80-B14E-0CC7C8DB64FF}_20.png&quot;/&gt;&lt;left val=&quot;0&quot;/&gt;&lt;top val=&quot;76&quot;/&gt;&lt;width val=&quot;961&quot;/&gt;&lt;height val=&quot;124&quot;/&gt;&lt;hasText val=&quot;1&quot;/&gt;&lt;/Image&gt;&lt;/ThreeDShapeInfo&gt;"/>
</p:tagLst>
</file>

<file path=ppt/tags/tag7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6&quot;/&gt;&lt;lineCharCount val=&quot;70&quot;/&gt;&lt;lineCharCount val=&quot;65&quot;/&gt;&lt;lineCharCount val=&quot;1&quot;/&gt;&lt;lineCharCount val=&quot;75&quot;/&gt;&lt;lineCharCount val=&quot;71&quot;/&gt;&lt;lineCharCount val=&quot;47&quot;/&gt;&lt;/TableIndex&gt;&lt;/ShapeTextInfo&gt;"/>
  <p:tag name="HTML_SHAPEINFO" val="&lt;ThreeDShapeInfo&gt;&lt;uuid val=&quot;{E4C0AC99-5AA4-4925-81AB-387C873E5A0D}&quot;/&gt;&lt;isInvalidForFieldText val=&quot;0&quot;/&gt;&lt;Image&gt;&lt;filename val=&quot;C:\Users\User\AppData\Local\Temp\CP34681852125Session\CPTrustFolder34681852125\PPTImport346888767562\data\asimages\{E4C0AC99-5AA4-4925-81AB-387C873E5A0D}_20.png&quot;/&gt;&lt;left val=&quot;42&quot;/&gt;&lt;top val=&quot;212&quot;/&gt;&lt;width val=&quot;876&quot;/&gt;&lt;height val=&quot;415&quot;/&gt;&lt;hasText val=&quot;1&quot;/&gt;&lt;/Image&gt;&lt;/ThreeDShapeInfo&gt;"/>
</p:tagLst>
</file>

<file path=ppt/tags/tag7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quot;/&gt;&lt;/TableIndex&gt;&lt;/ShapeTextInfo&gt;"/>
  <p:tag name="HTML_SHAPEINFO" val="&lt;ThreeDShapeInfo&gt;&lt;uuid val=&quot;{9D77FEA2-E91D-4435-A7F6-E2B0C9E7EE6A}&quot;/&gt;&lt;isInvalidForFieldText val=&quot;0&quot;/&gt;&lt;Image&gt;&lt;filename val=&quot;C:\Users\User\AppData\Local\Temp\CP34681852125Session\CPTrustFolder34681852125\PPTImport346888767562\data\asimages\{9D77FEA2-E91D-4435-A7F6-E2B0C9E7EE6A}_20.png&quot;/&gt;&lt;left val=&quot;727&quot;/&gt;&lt;top val=&quot;687&quot;/&gt;&lt;width val=&quot;226&quot;/&gt;&lt;height val=&quot;45&quot;/&gt;&lt;hasText val=&quot;1&quot;/&gt;&lt;/Image&gt;&lt;/ThreeDShapeInfo&gt;"/>
</p:tagLst>
</file>

<file path=ppt/tags/tag7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6&quot;/&gt;&lt;/TableIndex&gt;&lt;/ShapeTextInfo&gt;"/>
  <p:tag name="HTML_SHAPEINFO" val="&lt;ThreeDShapeInfo&gt;&lt;uuid val=&quot;{129558A7-283B-49D3-90FD-F125054F13E4}&quot;/&gt;&lt;isInvalidForFieldText val=&quot;0&quot;/&gt;&lt;Image&gt;&lt;filename val=&quot;C:\Users\User\AppData\Local\Temp\CP34681852125Session\CPTrustFolder34681852125\PPTImport346888767562\data\asimages\{129558A7-283B-49D3-90FD-F125054F13E4}_21.png&quot;/&gt;&lt;left val=&quot;0&quot;/&gt;&lt;top val=&quot;76&quot;/&gt;&lt;width val=&quot;961&quot;/&gt;&lt;height val=&quot;122&quot;/&gt;&lt;hasText val=&quot;1&quot;/&gt;&lt;/Image&gt;&lt;/ThreeDShapeInfo&gt;"/>
</p:tagLst>
</file>

<file path=ppt/tags/tag7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9&quot;/&gt;&lt;lineCharCount val=&quot;35&quot;/&gt;&lt;lineCharCount val=&quot;66&quot;/&gt;&lt;lineCharCount val=&quot;56&quot;/&gt;&lt;lineCharCount val=&quot;29&quot;/&gt;&lt;lineCharCount val=&quot;73&quot;/&gt;&lt;lineCharCount val=&quot;42&quot;/&gt;&lt;lineCharCount val=&quot;56&quot;/&gt;&lt;lineCharCount val=&quot;20&quot;/&gt;&lt;lineCharCount val=&quot;64&quot;/&gt;&lt;/TableIndex&gt;&lt;/ShapeTextInfo&gt;"/>
  <p:tag name="HTML_SHAPEINFO" val="&lt;ThreeDShapeInfo&gt;&lt;uuid val=&quot;{7F359B96-C7C6-4679-8494-30AF5C8930D1}&quot;/&gt;&lt;isInvalidForFieldText val=&quot;0&quot;/&gt;&lt;Image&gt;&lt;filename val=&quot;C:\Users\User\AppData\Local\Temp\CP34681852125Session\CPTrustFolder34681852125\PPTImport346888767562\data\asimages\{7F359B96-C7C6-4679-8494-30AF5C8930D1}_21.png&quot;/&gt;&lt;left val=&quot;42&quot;/&gt;&lt;top val=&quot;212&quot;/&gt;&lt;width val=&quot;870&quot;/&gt;&lt;height val=&quot;415&quot;/&gt;&lt;hasText val=&quot;1&quot;/&gt;&lt;/Image&gt;&lt;/ThreeDShapeInfo&gt;"/>
</p:tagLst>
</file>

<file path=ppt/tags/tag7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quot;/&gt;&lt;/TableIndex&gt;&lt;/ShapeTextInfo&gt;"/>
  <p:tag name="HTML_SHAPEINFO" val="&lt;ThreeDShapeInfo&gt;&lt;uuid val=&quot;{113D0280-E339-4B4E-8E44-7E4DE54D7063}&quot;/&gt;&lt;isInvalidForFieldText val=&quot;0&quot;/&gt;&lt;Image&gt;&lt;filename val=&quot;C:\Users\User\AppData\Local\Temp\CP34681852125Session\CPTrustFolder34681852125\PPTImport346888767562\data\asimages\{113D0280-E339-4B4E-8E44-7E4DE54D7063}_21.png&quot;/&gt;&lt;left val=&quot;727&quot;/&gt;&lt;top val=&quot;687&quot;/&gt;&lt;width val=&quot;226&quot;/&gt;&lt;height val=&quot;45&quot;/&gt;&lt;hasText val=&quot;1&quot;/&gt;&lt;/Image&gt;&lt;/ThreeDShapeInfo&gt;"/>
</p:tagLst>
</file>

<file path=ppt/tags/tag7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45&quot;/&gt;&lt;/TableIndex&gt;&lt;/ShapeTextInfo&gt;"/>
  <p:tag name="HTML_SHAPEINFO" val="&lt;ThreeDShapeInfo&gt;&lt;uuid val=&quot;{E9C9972E-C870-40B9-9029-27D1E8B851B5}&quot;/&gt;&lt;isInvalidForFieldText val=&quot;0&quot;/&gt;&lt;Image&gt;&lt;filename val=&quot;C:\Users\User\AppData\Local\Temp\CP34681852125Session\CPTrustFolder34681852125\PPTImport346888767562\data\asimages\{E9C9972E-C870-40B9-9029-27D1E8B851B5}_22.png&quot;/&gt;&lt;left val=&quot;0&quot;/&gt;&lt;top val=&quot;76&quot;/&gt;&lt;width val=&quot;961&quot;/&gt;&lt;height val=&quot;122&quot;/&gt;&lt;hasText val=&quot;1&quot;/&gt;&lt;/Image&gt;&lt;/ThreeDShapeInfo&gt;"/>
</p:tagLst>
</file>

<file path=ppt/tags/tag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2&quot;/&gt;&lt;/TableIndex&gt;&lt;/ShapeTextInfo&gt;"/>
</p:tagLst>
</file>

<file path=ppt/tags/tag8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8&quot;/&gt;&lt;lineCharCount val=&quot;61&quot;/&gt;&lt;lineCharCount val=&quot;20&quot;/&gt;&lt;lineCharCount val=&quot;39&quot;/&gt;&lt;lineCharCount val=&quot;56&quot;/&gt;&lt;lineCharCount val=&quot;73&quot;/&gt;&lt;lineCharCount val=&quot;8&quot;/&gt;&lt;lineCharCount val=&quot;72&quot;/&gt;&lt;lineCharCount val=&quot;18&quot;/&gt;&lt;/TableIndex&gt;&lt;/ShapeTextInfo&gt;"/>
  <p:tag name="HTML_SHAPEINFO" val="&lt;ThreeDShapeInfo&gt;&lt;uuid val=&quot;{770BEF69-3EFD-4420-ACB9-E5B4D0429001}&quot;/&gt;&lt;isInvalidForFieldText val=&quot;0&quot;/&gt;&lt;Image&gt;&lt;filename val=&quot;C:\Users\User\AppData\Local\Temp\CP34681852125Session\CPTrustFolder34681852125\PPTImport346888767562\data\asimages\{770BEF69-3EFD-4420-ACB9-E5B4D0429001}_22.png&quot;/&gt;&lt;left val=&quot;42&quot;/&gt;&lt;top val=&quot;212&quot;/&gt;&lt;width val=&quot;870&quot;/&gt;&lt;height val=&quot;415&quot;/&gt;&lt;hasText val=&quot;1&quot;/&gt;&lt;/Image&gt;&lt;/ThreeDShapeInfo&gt;"/>
</p:tagLst>
</file>

<file path=ppt/tags/tag8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quot;/&gt;&lt;/TableIndex&gt;&lt;/ShapeTextInfo&gt;"/>
  <p:tag name="HTML_SHAPEINFO" val="&lt;ThreeDShapeInfo&gt;&lt;uuid val=&quot;{80429AC3-5BCD-4DAA-8875-0903FA1F7D16}&quot;/&gt;&lt;isInvalidForFieldText val=&quot;0&quot;/&gt;&lt;Image&gt;&lt;filename val=&quot;C:\Users\User\AppData\Local\Temp\CP34681852125Session\CPTrustFolder34681852125\PPTImport346888767562\data\asimages\{80429AC3-5BCD-4DAA-8875-0903FA1F7D16}_22.png&quot;/&gt;&lt;left val=&quot;727&quot;/&gt;&lt;top val=&quot;687&quot;/&gt;&lt;width val=&quot;226&quot;/&gt;&lt;height val=&quot;45&quot;/&gt;&lt;hasText val=&quot;1&quot;/&gt;&lt;/Image&gt;&lt;/ThreeDShapeInfo&gt;"/>
</p:tagLst>
</file>

<file path=ppt/tags/tag8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6&quot;/&gt;&lt;/TableIndex&gt;&lt;/ShapeTextInfo&gt;"/>
  <p:tag name="HTML_SHAPEINFO" val="&lt;ThreeDShapeInfo&gt;&lt;uuid val=&quot;{1C551A9E-5DCE-414F-A030-C11738189590}&quot;/&gt;&lt;isInvalidForFieldText val=&quot;0&quot;/&gt;&lt;Image&gt;&lt;filename val=&quot;C:\Users\User\AppData\Local\Temp\CP34681852125Session\CPTrustFolder34681852125\PPTImport346888767562\data\asimages\{1C551A9E-5DCE-414F-A030-C11738189590}_23.png&quot;/&gt;&lt;left val=&quot;0&quot;/&gt;&lt;top val=&quot;76&quot;/&gt;&lt;width val=&quot;961&quot;/&gt;&lt;height val=&quot;122&quot;/&gt;&lt;hasText val=&quot;1&quot;/&gt;&lt;/Image&gt;&lt;/ThreeDShapeInfo&gt;"/>
</p:tagLst>
</file>

<file path=ppt/tags/tag8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9&quot;/&gt;&lt;lineCharCount val=&quot;59&quot;/&gt;&lt;lineCharCount val=&quot;68&quot;/&gt;&lt;lineCharCount val=&quot;66&quot;/&gt;&lt;lineCharCount val=&quot;60&quot;/&gt;&lt;lineCharCount val=&quot;65&quot;/&gt;&lt;lineCharCount val=&quot;49&quot;/&gt;&lt;lineCharCount val=&quot;63&quot;/&gt;&lt;lineCharCount val=&quot;67&quot;/&gt;&lt;lineCharCount val=&quot;60&quot;/&gt;&lt;/TableIndex&gt;&lt;/ShapeTextInfo&gt;"/>
  <p:tag name="HTML_SHAPEINFO" val="&lt;ThreeDShapeInfo&gt;&lt;uuid val=&quot;{C639E57E-BBB0-474F-83BB-834CBBCCBD82}&quot;/&gt;&lt;isInvalidForFieldText val=&quot;0&quot;/&gt;&lt;Image&gt;&lt;filename val=&quot;C:\Users\User\AppData\Local\Temp\CP34681852125Session\CPTrustFolder34681852125\PPTImport346888767562\data\asimages\{C639E57E-BBB0-474F-83BB-834CBBCCBD82}_23.png&quot;/&gt;&lt;left val=&quot;42&quot;/&gt;&lt;top val=&quot;212&quot;/&gt;&lt;width val=&quot;870&quot;/&gt;&lt;height val=&quot;415&quot;/&gt;&lt;hasText val=&quot;1&quot;/&gt;&lt;/Image&gt;&lt;/ThreeDShapeInfo&gt;"/>
</p:tagLst>
</file>

<file path=ppt/tags/tag8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quot;/&gt;&lt;/TableIndex&gt;&lt;/ShapeTextInfo&gt;"/>
  <p:tag name="HTML_SHAPEINFO" val="&lt;ThreeDShapeInfo&gt;&lt;uuid val=&quot;{B455CEBD-646A-4729-A916-DAAFF2FC384F}&quot;/&gt;&lt;isInvalidForFieldText val=&quot;0&quot;/&gt;&lt;Image&gt;&lt;filename val=&quot;C:\Users\User\AppData\Local\Temp\CP34681852125Session\CPTrustFolder34681852125\PPTImport346888767562\data\asimages\{B455CEBD-646A-4729-A916-DAAFF2FC384F}_23.png&quot;/&gt;&lt;left val=&quot;727&quot;/&gt;&lt;top val=&quot;687&quot;/&gt;&lt;width val=&quot;226&quot;/&gt;&lt;height val=&quot;45&quot;/&gt;&lt;hasText val=&quot;1&quot;/&gt;&lt;/Image&gt;&lt;/ThreeDShapeInfo&gt;"/>
</p:tagLst>
</file>

<file path=ppt/tags/tag85.xml><?xml version="1.0" encoding="utf-8"?>
<p:tagLst xmlns:a="http://schemas.openxmlformats.org/drawingml/2006/main" xmlns:r="http://schemas.openxmlformats.org/officeDocument/2006/relationships" xmlns:p="http://schemas.openxmlformats.org/presentationml/2006/main">
  <p:tag name="ARTICULATE_NAV_LEVEL" val="1"/>
  <p:tag name="ARTICULATE_SLIDE_PRESENTER_GUID" val="dcf31de8-c63a-45fa-8e92-a23f3dd0511b"/>
  <p:tag name="ARTICULATE_SLIDE_PAUSE" val="1"/>
  <p:tag name="ARTICULATE_LOCK_SLIDE" val="0"/>
  <p:tag name="ARTICULATE_HIDE_SLIDE" val="0"/>
  <p:tag name="ARTICULATE_PLAYER_CONTROL_PREVIOUS" val="True"/>
  <p:tag name="ARTICULATE_PLAYER_CONTROL_NEXT" val="True"/>
  <p:tag name="AUDIO_ID" val="256"/>
  <p:tag name="ARTICULATE_USED_LAYOUT" val="1"/>
  <p:tag name="ARTICULATE_SLIDE_THUMBNAIL_REFRESH" val="1"/>
</p:tagLst>
</file>

<file path=ppt/tags/tag8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9&quot;/&gt;&lt;/TableIndex&gt;&lt;/ShapeTextInfo&gt;"/>
  <p:tag name="HTML_SHAPEINFO" val="&lt;ThreeDShapeInfo&gt;&lt;uuid val=&quot;{4DB5575E-DFB4-4D1E-83DE-31F6EDDF1CF9}&quot;/&gt;&lt;isInvalidForFieldText val=&quot;0&quot;/&gt;&lt;Image&gt;&lt;filename val=&quot;C:\Users\User\AppData\Local\Temp\CP34681852125Session\CPTrustFolder34681852125\PPTImport346888767562\data\asimages\{4DB5575E-DFB4-4D1E-83DE-31F6EDDF1CF9}_24.png&quot;/&gt;&lt;left val=&quot;0&quot;/&gt;&lt;top val=&quot;278&quot;/&gt;&lt;width val=&quot;961&quot;/&gt;&lt;height val=&quot;202&quot;/&gt;&lt;hasText val=&quot;1&quot;/&gt;&lt;/Image&gt;&lt;/ThreeDShapeInfo&gt;"/>
</p:tagLst>
</file>

<file path=ppt/tags/tag8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quot;/&gt;&lt;/TableIndex&gt;&lt;/ShapeTextInfo&gt;"/>
  <p:tag name="HTML_SHAPEINFO" val="&lt;ThreeDShapeInfo&gt;&lt;uuid val=&quot;{EE46A220-F666-4442-A812-6818E379D53C}&quot;/&gt;&lt;isInvalidForFieldText val=&quot;0&quot;/&gt;&lt;Image&gt;&lt;filename val=&quot;C:\Users\User\AppData\Local\Temp\CP34681852125Session\CPTrustFolder34681852125\PPTImport346888767562\data\asimages\{EE46A220-F666-4442-A812-6818E379D53C}_24.png&quot;/&gt;&lt;left val=&quot;727&quot;/&gt;&lt;top val=&quot;687&quot;/&gt;&lt;width val=&quot;226&quot;/&gt;&lt;height val=&quot;45&quot;/&gt;&lt;hasText val=&quot;1&quot;/&gt;&lt;/Image&gt;&lt;/ThreeDShapeInfo&gt;"/>
</p:tagLst>
</file>

<file path=ppt/tags/tag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3&quot;/&gt;&lt;/TableIndex&gt;&lt;/ShapeTextInfo&gt;"/>
</p:tagLst>
</file>

<file path=ppt/theme/theme1.xml><?xml version="1.0" encoding="utf-8"?>
<a:theme xmlns:a="http://schemas.openxmlformats.org/drawingml/2006/main" name="Using as of April 26">
  <a:themeElements>
    <a:clrScheme name="VA">
      <a:dk1>
        <a:sysClr val="windowText" lastClr="000000"/>
      </a:dk1>
      <a:lt1>
        <a:sysClr val="window" lastClr="FFFFFF"/>
      </a:lt1>
      <a:dk2>
        <a:srgbClr val="1F497D"/>
      </a:dk2>
      <a:lt2>
        <a:srgbClr val="EEECE1"/>
      </a:lt2>
      <a:accent1>
        <a:srgbClr val="BBE2F2"/>
      </a:accent1>
      <a:accent2>
        <a:srgbClr val="A6192E"/>
      </a:accent2>
      <a:accent3>
        <a:srgbClr val="8A8D4A"/>
      </a:accent3>
      <a:accent4>
        <a:srgbClr val="1D1D1D"/>
      </a:accent4>
      <a:accent5>
        <a:srgbClr val="717171"/>
      </a:accent5>
      <a:accent6>
        <a:srgbClr val="F79646"/>
      </a:accent6>
      <a:hlink>
        <a:srgbClr val="0000FF"/>
      </a:hlink>
      <a:folHlink>
        <a:srgbClr val="800080"/>
      </a:folHlink>
    </a:clrScheme>
    <a:fontScheme name="VA">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Using as of April 26" id="{E6D39CCA-D9F4-4E8D-97C4-CD58519AF570}" vid="{EFD47D49-66E6-482A-B6CC-3730D6313459}"/>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mso-contentType ?>
<spe:Receivers xmlns:spe="http://schemas.microsoft.com/sharepoint/events">
  <Receiver>
    <Name>Document ID Generator</Name>
    <Synchronization>Synchronous</Synchronization>
    <Type>10001</Type>
    <SequenceNumber>1000</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10002</Type>
    <SequenceNumber>1001</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10004</Type>
    <SequenceNumber>1002</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10006</Type>
    <SequenceNumber>1003</SequenceNumber>
    <Assembly>Microsoft.Office.DocumentManagement, Version=14.0.0.0, Culture=neutral, PublicKeyToken=71e9bce111e9429c</Assembly>
    <Class>Microsoft.Office.DocumentManagement.Internal.DocIdHandler</Class>
    <Data/>
    <Filter/>
  </Receiver>
</spe:Receivers>
</file>

<file path=customXml/item2.xml><?xml version="1.0" encoding="utf-8"?>
<p:properties xmlns:p="http://schemas.microsoft.com/office/2006/metadata/properties" xmlns:xsi="http://www.w3.org/2001/XMLSchema-instance" xmlns:pc="http://schemas.microsoft.com/office/infopath/2007/PartnerControls">
  <documentManagement>
    <_dlc_DocId xmlns="b62c6c12-24c5-4d47-ac4d-c5cc93bcdf7b">RO317-839076992-11325</_dlc_DocId>
    <_dlc_DocIdUrl xmlns="b62c6c12-24c5-4d47-ac4d-c5cc93bcdf7b">
      <Url>https://vaww.vashare.vba.va.gov/sites/SPTNCIO/focusedveterans/training/VSRvirtualtraining/_layouts/15/DocIdRedir.aspx?ID=RO317-839076992-11325</Url>
      <Description>RO317-839076992-11325</Description>
    </_dlc_DocIdUrl>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4.xml><?xml version="1.0" encoding="utf-8"?>
<ct:contentTypeSchema xmlns:ct="http://schemas.microsoft.com/office/2006/metadata/contentType" xmlns:ma="http://schemas.microsoft.com/office/2006/metadata/properties/metaAttributes" ct:_="" ma:_="" ma:contentTypeName="Document" ma:contentTypeID="0x0101003DB869E3E810774AA7B17315F3F50FE5" ma:contentTypeVersion="3" ma:contentTypeDescription="Create a new document." ma:contentTypeScope="" ma:versionID="a92e5099b9d4665426d5e2f5210929e0">
  <xsd:schema xmlns:xsd="http://www.w3.org/2001/XMLSchema" xmlns:xs="http://www.w3.org/2001/XMLSchema" xmlns:p="http://schemas.microsoft.com/office/2006/metadata/properties" xmlns:ns2="b62c6c12-24c5-4d47-ac4d-c5cc93bcdf7b" targetNamespace="http://schemas.microsoft.com/office/2006/metadata/properties" ma:root="true" ma:fieldsID="f00e8daebf23d3a43a83cbf8cd51dded" ns2:_="">
    <xsd:import namespace="b62c6c12-24c5-4d47-ac4d-c5cc93bcdf7b"/>
    <xsd:element name="properties">
      <xsd:complexType>
        <xsd:sequence>
          <xsd:element name="documentManagement">
            <xsd:complexType>
              <xsd:all>
                <xsd:element ref="ns2:_dlc_DocId" minOccurs="0"/>
                <xsd:element ref="ns2:_dlc_DocIdUrl" minOccurs="0"/>
                <xsd:element ref="ns2:_dlc_DocIdPersistId"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62c6c12-24c5-4d47-ac4d-c5cc93bcdf7b" elementFormDefault="qualified">
    <xsd:import namespace="http://schemas.microsoft.com/office/2006/documentManagement/types"/>
    <xsd:import namespace="http://schemas.microsoft.com/office/infopath/2007/PartnerControls"/>
    <xsd:element name="_dlc_DocId" ma:index="8" nillable="true" ma:displayName="Document ID Value" ma:description="The value of the document ID assigned to this item." ma:internalName="_dlc_DocId" ma:readOnly="true">
      <xsd:simpleType>
        <xsd:restriction base="dms:Text"/>
      </xsd:simpleType>
    </xsd:element>
    <xsd:element name="_dlc_DocIdUrl" ma:index="9"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0" nillable="true" ma:displayName="Persist ID" ma:description="Keep ID on add." ma:hidden="true" ma:internalName="_dlc_DocIdPersistId" ma:readOnly="true">
      <xsd:simpleType>
        <xsd:restriction base="dms:Boolea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E9FE236E-DB00-4343-BC91-0A08695C67CD}">
  <ds:schemaRefs>
    <ds:schemaRef ds:uri="http://schemas.microsoft.com/sharepoint/events"/>
  </ds:schemaRefs>
</ds:datastoreItem>
</file>

<file path=customXml/itemProps2.xml><?xml version="1.0" encoding="utf-8"?>
<ds:datastoreItem xmlns:ds="http://schemas.openxmlformats.org/officeDocument/2006/customXml" ds:itemID="{A35E050F-F6DD-446A-BC54-722BE857956D}">
  <ds:schemaRefs>
    <ds:schemaRef ds:uri="http://schemas.openxmlformats.org/package/2006/metadata/core-properties"/>
    <ds:schemaRef ds:uri="http://purl.org/dc/dcmitype/"/>
    <ds:schemaRef ds:uri="http://schemas.microsoft.com/office/infopath/2007/PartnerControls"/>
    <ds:schemaRef ds:uri="b62c6c12-24c5-4d47-ac4d-c5cc93bcdf7b"/>
    <ds:schemaRef ds:uri="http://purl.org/dc/elements/1.1/"/>
    <ds:schemaRef ds:uri="http://schemas.microsoft.com/office/2006/metadata/properties"/>
    <ds:schemaRef ds:uri="http://schemas.microsoft.com/office/2006/documentManagement/types"/>
    <ds:schemaRef ds:uri="http://purl.org/dc/terms/"/>
    <ds:schemaRef ds:uri="http://www.w3.org/XML/1998/namespace"/>
  </ds:schemaRefs>
</ds:datastoreItem>
</file>

<file path=customXml/itemProps3.xml><?xml version="1.0" encoding="utf-8"?>
<ds:datastoreItem xmlns:ds="http://schemas.openxmlformats.org/officeDocument/2006/customXml" ds:itemID="{94567239-2D12-4DA4-ACBD-83B3EAAAF41E}">
  <ds:schemaRefs>
    <ds:schemaRef ds:uri="http://schemas.microsoft.com/sharepoint/v3/contenttype/forms"/>
  </ds:schemaRefs>
</ds:datastoreItem>
</file>

<file path=customXml/itemProps4.xml><?xml version="1.0" encoding="utf-8"?>
<ds:datastoreItem xmlns:ds="http://schemas.openxmlformats.org/officeDocument/2006/customXml" ds:itemID="{8723D1F1-A505-4C77-A708-B1564089191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b62c6c12-24c5-4d47-ac4d-c5cc93bcdf7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Using as of April 26</Template>
  <TotalTime>8510</TotalTime>
  <Words>1668</Words>
  <Application>Microsoft Office PowerPoint</Application>
  <PresentationFormat>On-screen Show (4:3)</PresentationFormat>
  <Paragraphs>164</Paragraphs>
  <Slides>24</Slides>
  <Notes>3</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24</vt:i4>
      </vt:variant>
    </vt:vector>
  </HeadingPairs>
  <TitlesOfParts>
    <vt:vector size="28" baseType="lpstr">
      <vt:lpstr>Arial</vt:lpstr>
      <vt:lpstr>Calibri</vt:lpstr>
      <vt:lpstr>Times New Roman</vt:lpstr>
      <vt:lpstr>Using as of April 26</vt:lpstr>
      <vt:lpstr>Claims Folder Maintenance and Claims Jurisdiction</vt:lpstr>
      <vt:lpstr>Objectives</vt:lpstr>
      <vt:lpstr>References</vt:lpstr>
      <vt:lpstr> Claims folder maintenance</vt:lpstr>
      <vt:lpstr>Claims Folders</vt:lpstr>
      <vt:lpstr>Claims Folder Maintenance</vt:lpstr>
      <vt:lpstr>Paper Claims Folder</vt:lpstr>
      <vt:lpstr>Paper Claims Folder Maintenance</vt:lpstr>
      <vt:lpstr>Electronic Claims Folder (eFolder)</vt:lpstr>
      <vt:lpstr>eFolder Maintenance in VBMS</vt:lpstr>
      <vt:lpstr>eFolder Claim Maintenance Issues</vt:lpstr>
      <vt:lpstr> Award/Claim Jurisdiction</vt:lpstr>
      <vt:lpstr>General Policy for Award Jurisdiction</vt:lpstr>
      <vt:lpstr>General Policy for Claim Jurisdiction</vt:lpstr>
      <vt:lpstr>Exceptions to General Policy for Claim Jurisdiction</vt:lpstr>
      <vt:lpstr>Procedures for Award/Claim Jurisdiction Update</vt:lpstr>
      <vt:lpstr>Procedures for Award/Claim Jurisdiction Update</vt:lpstr>
      <vt:lpstr>Procedures for Award/Claim Jurisdiction Update</vt:lpstr>
      <vt:lpstr>Permanent Transfer of Claims Folders</vt:lpstr>
      <vt:lpstr>Sending Paper Claims Folders to  Authorized Scanning Facilities</vt:lpstr>
      <vt:lpstr>Permanent Transfer of Claims Folders</vt:lpstr>
      <vt:lpstr>Permanent Transfer of Claims Folder Continued</vt:lpstr>
      <vt:lpstr>Temporary Transfer of Claims Folders</vt:lpstr>
      <vt:lpstr>Questions</vt:lpstr>
    </vt:vector>
  </TitlesOfParts>
  <Company>Veterans Benefits Administration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Claims Folder Maintenance and Claims Jurisdiction PowerPoint Presentation</dc:title>
  <dc:subject>VSR, RVSR, DRO, Claims Assistant</dc:subject>
  <dc:creator>Department of Veterans Affairs, Veterans Benefits Administration, Compensation Service, STAFF</dc:creator>
  <cp:keywords>eFolder; Maintenance; Paper Claim; Jurisdiction; TTO; PTO: transfer: VBMS</cp:keywords>
  <dc:description>This lesson introduces claims processors to claim folder maintenance and claim jurisdiction.</dc:description>
  <cp:lastModifiedBy>Kathy Poole</cp:lastModifiedBy>
  <cp:revision>494</cp:revision>
  <dcterms:created xsi:type="dcterms:W3CDTF">2014-04-30T02:32:11Z</dcterms:created>
  <dcterms:modified xsi:type="dcterms:W3CDTF">2018-08-16T19:17:26Z</dcterms:modified>
  <cp:category>NTC Curriculum</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rticulatePath">
    <vt:lpwstr>VSR RVSR Lay Evidence</vt:lpwstr>
  </property>
  <property fmtid="{D5CDD505-2E9C-101B-9397-08002B2CF9AE}" pid="3" name="ArticulateUseProject">
    <vt:lpwstr>1</vt:lpwstr>
  </property>
  <property fmtid="{D5CDD505-2E9C-101B-9397-08002B2CF9AE}" pid="4" name="ArticulateProjectVersion">
    <vt:lpwstr>7</vt:lpwstr>
  </property>
  <property fmtid="{D5CDD505-2E9C-101B-9397-08002B2CF9AE}" pid="5" name="ArticulateGUID">
    <vt:lpwstr>C99A1101-545A-4F06-B9B7-341CBA93A72A</vt:lpwstr>
  </property>
  <property fmtid="{D5CDD505-2E9C-101B-9397-08002B2CF9AE}" pid="6" name="ArticulateProjectFull">
    <vt:lpwstr>C:\Users\Lynne\Documents\Appeals\VSR RVSR Lay Evidence Final.ppta</vt:lpwstr>
  </property>
  <property fmtid="{D5CDD505-2E9C-101B-9397-08002B2CF9AE}" pid="7" name="ContentTypeId">
    <vt:lpwstr>0x0101003DB869E3E810774AA7B17315F3F50FE5</vt:lpwstr>
  </property>
  <property fmtid="{D5CDD505-2E9C-101B-9397-08002B2CF9AE}" pid="8" name="Language">
    <vt:lpwstr>en</vt:lpwstr>
  </property>
  <property fmtid="{D5CDD505-2E9C-101B-9397-08002B2CF9AE}" pid="9" name="Type">
    <vt:lpwstr>Presentation</vt:lpwstr>
  </property>
  <property fmtid="{D5CDD505-2E9C-101B-9397-08002B2CF9AE}" pid="10" name="_dlc_DocIdItemGuid">
    <vt:lpwstr>fa30ad2b-3d30-42d8-9f96-1ff80f00adbc</vt:lpwstr>
  </property>
</Properties>
</file>