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2" r:id="rId4"/>
  </p:sldMasterIdLst>
  <p:notesMasterIdLst>
    <p:notesMasterId r:id="rId13"/>
  </p:notesMasterIdLst>
  <p:handoutMasterIdLst>
    <p:handoutMasterId r:id="rId14"/>
  </p:handoutMasterIdLst>
  <p:sldIdLst>
    <p:sldId id="256" r:id="rId5"/>
    <p:sldId id="263" r:id="rId6"/>
    <p:sldId id="359" r:id="rId7"/>
    <p:sldId id="392" r:id="rId8"/>
    <p:sldId id="393" r:id="rId9"/>
    <p:sldId id="389" r:id="rId10"/>
    <p:sldId id="391" r:id="rId11"/>
    <p:sldId id="357" r:id="rId12"/>
  </p:sldIdLst>
  <p:sldSz cx="9144000" cy="6858000" type="screen4x3"/>
  <p:notesSz cx="7010400" cy="9296400"/>
  <p:custDataLst>
    <p:tags r:id="rId15"/>
  </p:custDataLst>
  <p:defaultTextStyle>
    <a:defPPr>
      <a:defRPr lang="en-US"/>
    </a:defPPr>
    <a:lvl1pPr algn="l" rtl="0" fontAlgn="base">
      <a:spcBef>
        <a:spcPct val="0"/>
      </a:spcBef>
      <a:spcAft>
        <a:spcPct val="0"/>
      </a:spcAft>
      <a:defRPr sz="3200" kern="1200">
        <a:solidFill>
          <a:schemeClr val="tx1"/>
        </a:solidFill>
        <a:latin typeface="Tahoma" pitchFamily="34" charset="0"/>
        <a:ea typeface="+mn-ea"/>
        <a:cs typeface="Arial" charset="0"/>
      </a:defRPr>
    </a:lvl1pPr>
    <a:lvl2pPr marL="457200" algn="l" rtl="0" fontAlgn="base">
      <a:spcBef>
        <a:spcPct val="0"/>
      </a:spcBef>
      <a:spcAft>
        <a:spcPct val="0"/>
      </a:spcAft>
      <a:defRPr sz="3200" kern="1200">
        <a:solidFill>
          <a:schemeClr val="tx1"/>
        </a:solidFill>
        <a:latin typeface="Tahoma" pitchFamily="34" charset="0"/>
        <a:ea typeface="+mn-ea"/>
        <a:cs typeface="Arial" charset="0"/>
      </a:defRPr>
    </a:lvl2pPr>
    <a:lvl3pPr marL="914400" algn="l" rtl="0" fontAlgn="base">
      <a:spcBef>
        <a:spcPct val="0"/>
      </a:spcBef>
      <a:spcAft>
        <a:spcPct val="0"/>
      </a:spcAft>
      <a:defRPr sz="3200" kern="1200">
        <a:solidFill>
          <a:schemeClr val="tx1"/>
        </a:solidFill>
        <a:latin typeface="Tahoma" pitchFamily="34" charset="0"/>
        <a:ea typeface="+mn-ea"/>
        <a:cs typeface="Arial" charset="0"/>
      </a:defRPr>
    </a:lvl3pPr>
    <a:lvl4pPr marL="1371600" algn="l" rtl="0" fontAlgn="base">
      <a:spcBef>
        <a:spcPct val="0"/>
      </a:spcBef>
      <a:spcAft>
        <a:spcPct val="0"/>
      </a:spcAft>
      <a:defRPr sz="3200" kern="1200">
        <a:solidFill>
          <a:schemeClr val="tx1"/>
        </a:solidFill>
        <a:latin typeface="Tahoma" pitchFamily="34" charset="0"/>
        <a:ea typeface="+mn-ea"/>
        <a:cs typeface="Arial" charset="0"/>
      </a:defRPr>
    </a:lvl4pPr>
    <a:lvl5pPr marL="1828800" algn="l" rtl="0" fontAlgn="base">
      <a:spcBef>
        <a:spcPct val="0"/>
      </a:spcBef>
      <a:spcAft>
        <a:spcPct val="0"/>
      </a:spcAft>
      <a:defRPr sz="3200" kern="1200">
        <a:solidFill>
          <a:schemeClr val="tx1"/>
        </a:solidFill>
        <a:latin typeface="Tahoma" pitchFamily="34" charset="0"/>
        <a:ea typeface="+mn-ea"/>
        <a:cs typeface="Arial" charset="0"/>
      </a:defRPr>
    </a:lvl5pPr>
    <a:lvl6pPr marL="2286000" algn="l" defTabSz="914400" rtl="0" eaLnBrk="1" latinLnBrk="0" hangingPunct="1">
      <a:defRPr sz="3200" kern="1200">
        <a:solidFill>
          <a:schemeClr val="tx1"/>
        </a:solidFill>
        <a:latin typeface="Tahoma" pitchFamily="34" charset="0"/>
        <a:ea typeface="+mn-ea"/>
        <a:cs typeface="Arial" charset="0"/>
      </a:defRPr>
    </a:lvl6pPr>
    <a:lvl7pPr marL="2743200" algn="l" defTabSz="914400" rtl="0" eaLnBrk="1" latinLnBrk="0" hangingPunct="1">
      <a:defRPr sz="3200" kern="1200">
        <a:solidFill>
          <a:schemeClr val="tx1"/>
        </a:solidFill>
        <a:latin typeface="Tahoma" pitchFamily="34" charset="0"/>
        <a:ea typeface="+mn-ea"/>
        <a:cs typeface="Arial" charset="0"/>
      </a:defRPr>
    </a:lvl7pPr>
    <a:lvl8pPr marL="3200400" algn="l" defTabSz="914400" rtl="0" eaLnBrk="1" latinLnBrk="0" hangingPunct="1">
      <a:defRPr sz="3200" kern="1200">
        <a:solidFill>
          <a:schemeClr val="tx1"/>
        </a:solidFill>
        <a:latin typeface="Tahoma" pitchFamily="34" charset="0"/>
        <a:ea typeface="+mn-ea"/>
        <a:cs typeface="Arial" charset="0"/>
      </a:defRPr>
    </a:lvl8pPr>
    <a:lvl9pPr marL="3657600" algn="l" defTabSz="914400" rtl="0" eaLnBrk="1" latinLnBrk="0" hangingPunct="1">
      <a:defRPr sz="3200"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66"/>
    <a:srgbClr val="CC0000"/>
    <a:srgbClr val="BBBBFF"/>
    <a:srgbClr val="ABABFF"/>
    <a:srgbClr val="1D3275"/>
    <a:srgbClr val="0033CC"/>
    <a:srgbClr val="0000C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12" autoAdjust="0"/>
    <p:restoredTop sz="94320" autoAdjust="0"/>
  </p:normalViewPr>
  <p:slideViewPr>
    <p:cSldViewPr snapToGrid="0">
      <p:cViewPr>
        <p:scale>
          <a:sx n="80" d="100"/>
          <a:sy n="80" d="100"/>
        </p:scale>
        <p:origin x="-1050" y="-58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gs" Target="tags/tag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43238" cy="471488"/>
          </a:xfrm>
          <a:prstGeom prst="rect">
            <a:avLst/>
          </a:prstGeom>
          <a:noFill/>
          <a:ln w="9525">
            <a:noFill/>
            <a:miter lim="800000"/>
            <a:headEnd/>
            <a:tailEnd/>
          </a:ln>
        </p:spPr>
        <p:txBody>
          <a:bodyPr vert="horz" wrap="square" lIns="92520" tIns="46261" rIns="92520" bIns="46261" numCol="1" anchor="t" anchorCtr="0" compatLnSpc="1">
            <a:prstTxWarp prst="textNoShape">
              <a:avLst/>
            </a:prstTxWarp>
          </a:bodyPr>
          <a:lstStyle>
            <a:lvl1pPr defTabSz="930275" eaLnBrk="0" hangingPunct="0">
              <a:defRPr sz="1200">
                <a:latin typeface="Times New Roman" pitchFamily="18" charset="0"/>
                <a:cs typeface="+mn-cs"/>
              </a:defRPr>
            </a:lvl1pPr>
          </a:lstStyle>
          <a:p>
            <a:pPr>
              <a:defRPr/>
            </a:pPr>
            <a:r>
              <a:rPr lang="en-US"/>
              <a:t>VBA Overview</a:t>
            </a:r>
          </a:p>
        </p:txBody>
      </p:sp>
      <p:sp>
        <p:nvSpPr>
          <p:cNvPr id="4099" name="Rectangle 3"/>
          <p:cNvSpPr>
            <a:spLocks noGrp="1" noChangeArrowheads="1"/>
          </p:cNvSpPr>
          <p:nvPr>
            <p:ph type="dt" sz="quarter" idx="1"/>
          </p:nvPr>
        </p:nvSpPr>
        <p:spPr bwMode="auto">
          <a:xfrm>
            <a:off x="3981450" y="0"/>
            <a:ext cx="3041650" cy="471488"/>
          </a:xfrm>
          <a:prstGeom prst="rect">
            <a:avLst/>
          </a:prstGeom>
          <a:noFill/>
          <a:ln w="9525">
            <a:noFill/>
            <a:miter lim="800000"/>
            <a:headEnd/>
            <a:tailEnd/>
          </a:ln>
        </p:spPr>
        <p:txBody>
          <a:bodyPr vert="horz" wrap="square" lIns="92520" tIns="46261" rIns="92520" bIns="46261" numCol="1" anchor="t" anchorCtr="0" compatLnSpc="1">
            <a:prstTxWarp prst="textNoShape">
              <a:avLst/>
            </a:prstTxWarp>
          </a:bodyPr>
          <a:lstStyle>
            <a:lvl1pPr algn="r" defTabSz="930275" eaLnBrk="0" hangingPunct="0">
              <a:defRPr sz="1200">
                <a:cs typeface="+mn-cs"/>
              </a:defRPr>
            </a:lvl1pPr>
          </a:lstStyle>
          <a:p>
            <a:pPr>
              <a:defRPr/>
            </a:pPr>
            <a:endParaRPr lang="en-US" dirty="0">
              <a:latin typeface="Times New Roman" panose="02020603050405020304" pitchFamily="18" charset="0"/>
            </a:endParaRPr>
          </a:p>
        </p:txBody>
      </p:sp>
      <p:sp>
        <p:nvSpPr>
          <p:cNvPr id="4100" name="Rectangle 4"/>
          <p:cNvSpPr>
            <a:spLocks noGrp="1" noChangeArrowheads="1"/>
          </p:cNvSpPr>
          <p:nvPr>
            <p:ph type="ftr" sz="quarter" idx="2"/>
          </p:nvPr>
        </p:nvSpPr>
        <p:spPr bwMode="auto">
          <a:xfrm>
            <a:off x="0" y="8801100"/>
            <a:ext cx="3043238" cy="471488"/>
          </a:xfrm>
          <a:prstGeom prst="rect">
            <a:avLst/>
          </a:prstGeom>
          <a:noFill/>
          <a:ln w="9525">
            <a:noFill/>
            <a:miter lim="800000"/>
            <a:headEnd/>
            <a:tailEnd/>
          </a:ln>
        </p:spPr>
        <p:txBody>
          <a:bodyPr vert="horz" wrap="square" lIns="92520" tIns="46261" rIns="92520" bIns="46261" numCol="1" anchor="b" anchorCtr="0" compatLnSpc="1">
            <a:prstTxWarp prst="textNoShape">
              <a:avLst/>
            </a:prstTxWarp>
          </a:bodyPr>
          <a:lstStyle>
            <a:lvl1pPr defTabSz="930275" eaLnBrk="0" hangingPunct="0">
              <a:defRPr sz="1200">
                <a:latin typeface="Times New Roman" pitchFamily="18" charset="0"/>
                <a:cs typeface="+mn-cs"/>
              </a:defRPr>
            </a:lvl1pPr>
          </a:lstStyle>
          <a:p>
            <a:pPr>
              <a:defRPr/>
            </a:pPr>
            <a:endParaRPr lang="en-US"/>
          </a:p>
        </p:txBody>
      </p:sp>
      <p:sp>
        <p:nvSpPr>
          <p:cNvPr id="4101" name="Rectangle 5"/>
          <p:cNvSpPr>
            <a:spLocks noGrp="1" noChangeArrowheads="1"/>
          </p:cNvSpPr>
          <p:nvPr>
            <p:ph type="sldNum" sz="quarter" idx="3"/>
          </p:nvPr>
        </p:nvSpPr>
        <p:spPr bwMode="auto">
          <a:xfrm>
            <a:off x="3981450" y="8801100"/>
            <a:ext cx="3041650" cy="471488"/>
          </a:xfrm>
          <a:prstGeom prst="rect">
            <a:avLst/>
          </a:prstGeom>
          <a:noFill/>
          <a:ln w="9525">
            <a:noFill/>
            <a:miter lim="800000"/>
            <a:headEnd/>
            <a:tailEnd/>
          </a:ln>
        </p:spPr>
        <p:txBody>
          <a:bodyPr vert="horz" wrap="square" lIns="92520" tIns="46261" rIns="92520" bIns="46261" numCol="1" anchor="b" anchorCtr="0" compatLnSpc="1">
            <a:prstTxWarp prst="textNoShape">
              <a:avLst/>
            </a:prstTxWarp>
          </a:bodyPr>
          <a:lstStyle>
            <a:lvl1pPr algn="r" defTabSz="930275" eaLnBrk="0" hangingPunct="0">
              <a:defRPr sz="1200">
                <a:latin typeface="Times New Roman" pitchFamily="18" charset="0"/>
                <a:cs typeface="+mn-cs"/>
              </a:defRPr>
            </a:lvl1pPr>
          </a:lstStyle>
          <a:p>
            <a:pPr>
              <a:defRPr/>
            </a:pPr>
            <a:fld id="{2FDE97E8-2FFA-4BD2-BCEB-D6A327BE3E3A}" type="slidenum">
              <a:rPr lang="en-US"/>
              <a:pPr>
                <a:defRPr/>
              </a:pPr>
              <a:t>‹#›</a:t>
            </a:fld>
            <a:endParaRPr lang="en-US" dirty="0"/>
          </a:p>
        </p:txBody>
      </p:sp>
    </p:spTree>
    <p:extLst>
      <p:ext uri="{BB962C8B-B14F-4D97-AF65-F5344CB8AC3E}">
        <p14:creationId xmlns:p14="http://schemas.microsoft.com/office/powerpoint/2010/main" val="115955658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38475" cy="469900"/>
          </a:xfrm>
          <a:prstGeom prst="rect">
            <a:avLst/>
          </a:prstGeom>
          <a:noFill/>
          <a:ln w="9525">
            <a:noFill/>
            <a:miter lim="800000"/>
            <a:headEnd/>
            <a:tailEnd/>
          </a:ln>
        </p:spPr>
        <p:txBody>
          <a:bodyPr vert="horz" wrap="square" lIns="92520" tIns="46261" rIns="92520" bIns="46261" numCol="1" anchor="t" anchorCtr="0" compatLnSpc="1">
            <a:prstTxWarp prst="textNoShape">
              <a:avLst/>
            </a:prstTxWarp>
          </a:bodyPr>
          <a:lstStyle>
            <a:lvl1pPr defTabSz="928688" eaLnBrk="0" hangingPunct="0">
              <a:defRPr sz="1200">
                <a:latin typeface="Times New Roman" panose="02020603050405020304" pitchFamily="18" charset="0"/>
                <a:cs typeface="+mn-cs"/>
              </a:defRPr>
            </a:lvl1pPr>
          </a:lstStyle>
          <a:p>
            <a:pPr>
              <a:defRPr/>
            </a:pPr>
            <a:r>
              <a:rPr lang="en-US" dirty="0" smtClean="0"/>
              <a:t>VBA Overview</a:t>
            </a:r>
            <a:endParaRPr lang="en-US" dirty="0"/>
          </a:p>
        </p:txBody>
      </p:sp>
      <p:sp>
        <p:nvSpPr>
          <p:cNvPr id="2051" name="Rectangle 3"/>
          <p:cNvSpPr>
            <a:spLocks noGrp="1" noChangeArrowheads="1"/>
          </p:cNvSpPr>
          <p:nvPr>
            <p:ph type="dt" idx="1"/>
          </p:nvPr>
        </p:nvSpPr>
        <p:spPr bwMode="auto">
          <a:xfrm>
            <a:off x="3971925" y="0"/>
            <a:ext cx="3038475" cy="469900"/>
          </a:xfrm>
          <a:prstGeom prst="rect">
            <a:avLst/>
          </a:prstGeom>
          <a:noFill/>
          <a:ln w="9525">
            <a:noFill/>
            <a:miter lim="800000"/>
            <a:headEnd/>
            <a:tailEnd/>
          </a:ln>
        </p:spPr>
        <p:txBody>
          <a:bodyPr vert="horz" wrap="square" lIns="92520" tIns="46261" rIns="92520" bIns="46261" numCol="1" anchor="t" anchorCtr="0" compatLnSpc="1">
            <a:prstTxWarp prst="textNoShape">
              <a:avLst/>
            </a:prstTxWarp>
          </a:bodyPr>
          <a:lstStyle>
            <a:lvl1pPr algn="r" defTabSz="928688" eaLnBrk="0" hangingPunct="0">
              <a:defRPr sz="1200">
                <a:latin typeface="Times New Roman" panose="02020603050405020304" pitchFamily="18" charset="0"/>
                <a:cs typeface="+mn-cs"/>
              </a:defRPr>
            </a:lvl1pPr>
          </a:lstStyle>
          <a:p>
            <a:pPr>
              <a:defRPr/>
            </a:pPr>
            <a:endParaRPr lang="en-US" dirty="0"/>
          </a:p>
        </p:txBody>
      </p:sp>
      <p:sp>
        <p:nvSpPr>
          <p:cNvPr id="11268" name="Rectangle 4"/>
          <p:cNvSpPr>
            <a:spLocks noGrp="1" noRot="1" noChangeAspect="1" noChangeArrowheads="1" noTextEdit="1"/>
          </p:cNvSpPr>
          <p:nvPr>
            <p:ph type="sldImg" idx="2"/>
          </p:nvPr>
        </p:nvSpPr>
        <p:spPr bwMode="auto">
          <a:xfrm>
            <a:off x="1211263" y="708025"/>
            <a:ext cx="4594225" cy="3444875"/>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35038" y="4389438"/>
            <a:ext cx="5140325" cy="4233862"/>
          </a:xfrm>
          <a:prstGeom prst="rect">
            <a:avLst/>
          </a:prstGeom>
          <a:noFill/>
          <a:ln w="9525">
            <a:noFill/>
            <a:miter lim="800000"/>
            <a:headEnd/>
            <a:tailEnd/>
          </a:ln>
        </p:spPr>
        <p:txBody>
          <a:bodyPr vert="horz" wrap="square" lIns="92520" tIns="46261" rIns="92520" bIns="46261"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2054" name="Rectangle 6"/>
          <p:cNvSpPr>
            <a:spLocks noGrp="1" noChangeArrowheads="1"/>
          </p:cNvSpPr>
          <p:nvPr>
            <p:ph type="ftr" sz="quarter" idx="4"/>
          </p:nvPr>
        </p:nvSpPr>
        <p:spPr bwMode="auto">
          <a:xfrm>
            <a:off x="0" y="8856663"/>
            <a:ext cx="3038475" cy="469900"/>
          </a:xfrm>
          <a:prstGeom prst="rect">
            <a:avLst/>
          </a:prstGeom>
          <a:noFill/>
          <a:ln w="9525">
            <a:noFill/>
            <a:miter lim="800000"/>
            <a:headEnd/>
            <a:tailEnd/>
          </a:ln>
        </p:spPr>
        <p:txBody>
          <a:bodyPr vert="horz" wrap="square" lIns="92520" tIns="46261" rIns="92520" bIns="46261" numCol="1" anchor="b" anchorCtr="0" compatLnSpc="1">
            <a:prstTxWarp prst="textNoShape">
              <a:avLst/>
            </a:prstTxWarp>
          </a:bodyPr>
          <a:lstStyle>
            <a:lvl1pPr defTabSz="928688" eaLnBrk="0" hangingPunct="0">
              <a:defRPr sz="1200">
                <a:latin typeface="Times New Roman" panose="02020603050405020304" pitchFamily="18" charset="0"/>
                <a:cs typeface="+mn-cs"/>
              </a:defRPr>
            </a:lvl1pPr>
          </a:lstStyle>
          <a:p>
            <a:pPr>
              <a:defRPr/>
            </a:pPr>
            <a:endParaRPr lang="en-US" dirty="0"/>
          </a:p>
        </p:txBody>
      </p:sp>
      <p:sp>
        <p:nvSpPr>
          <p:cNvPr id="2055" name="Rectangle 7"/>
          <p:cNvSpPr>
            <a:spLocks noGrp="1" noChangeArrowheads="1"/>
          </p:cNvSpPr>
          <p:nvPr>
            <p:ph type="sldNum" sz="quarter" idx="5"/>
          </p:nvPr>
        </p:nvSpPr>
        <p:spPr bwMode="auto">
          <a:xfrm>
            <a:off x="3971925" y="8856663"/>
            <a:ext cx="3038475" cy="469900"/>
          </a:xfrm>
          <a:prstGeom prst="rect">
            <a:avLst/>
          </a:prstGeom>
          <a:noFill/>
          <a:ln w="9525">
            <a:noFill/>
            <a:miter lim="800000"/>
            <a:headEnd/>
            <a:tailEnd/>
          </a:ln>
        </p:spPr>
        <p:txBody>
          <a:bodyPr vert="horz" wrap="square" lIns="92520" tIns="46261" rIns="92520" bIns="46261" numCol="1" anchor="b" anchorCtr="0" compatLnSpc="1">
            <a:prstTxWarp prst="textNoShape">
              <a:avLst/>
            </a:prstTxWarp>
          </a:bodyPr>
          <a:lstStyle>
            <a:lvl1pPr algn="r" defTabSz="928688" eaLnBrk="0" hangingPunct="0">
              <a:defRPr sz="1200">
                <a:latin typeface="Times New Roman" panose="02020603050405020304" pitchFamily="18" charset="0"/>
                <a:cs typeface="+mn-cs"/>
              </a:defRPr>
            </a:lvl1pPr>
          </a:lstStyle>
          <a:p>
            <a:pPr>
              <a:defRPr/>
            </a:pPr>
            <a:fld id="{5B4BC5B8-3BE1-41EB-B036-63DCB43A67B2}" type="slidenum">
              <a:rPr lang="en-US" smtClean="0"/>
              <a:pPr>
                <a:defRPr/>
              </a:pPr>
              <a:t>‹#›</a:t>
            </a:fld>
            <a:endParaRPr lang="en-US" dirty="0"/>
          </a:p>
        </p:txBody>
      </p:sp>
    </p:spTree>
    <p:extLst>
      <p:ext uri="{BB962C8B-B14F-4D97-AF65-F5344CB8AC3E}">
        <p14:creationId xmlns:p14="http://schemas.microsoft.com/office/powerpoint/2010/main" val="2220302616"/>
      </p:ext>
    </p:extLst>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p:txBody>
          <a:bodyPr/>
          <a:lstStyle/>
          <a:p>
            <a:pPr>
              <a:defRPr/>
            </a:pPr>
            <a:r>
              <a:rPr lang="en-US" smtClean="0"/>
              <a:t>VBA Overview</a:t>
            </a:r>
          </a:p>
        </p:txBody>
      </p:sp>
      <p:sp>
        <p:nvSpPr>
          <p:cNvPr id="9219" name="Rectangle 7"/>
          <p:cNvSpPr>
            <a:spLocks noGrp="1" noChangeArrowheads="1"/>
          </p:cNvSpPr>
          <p:nvPr>
            <p:ph type="sldNum" sz="quarter" idx="5"/>
          </p:nvPr>
        </p:nvSpPr>
        <p:spPr/>
        <p:txBody>
          <a:bodyPr/>
          <a:lstStyle/>
          <a:p>
            <a:pPr>
              <a:defRPr/>
            </a:pPr>
            <a:fld id="{FA379888-F04B-4C32-98EB-C504BB8919A8}" type="slidenum">
              <a:rPr lang="en-US" smtClean="0"/>
              <a:pPr>
                <a:defRPr/>
              </a:pPr>
              <a:t>1</a:t>
            </a:fld>
            <a:endParaRPr lang="en-US" dirty="0" smtClean="0"/>
          </a:p>
        </p:txBody>
      </p:sp>
      <p:sp>
        <p:nvSpPr>
          <p:cNvPr id="12292" name="Rectangle 2"/>
          <p:cNvSpPr>
            <a:spLocks noGrp="1" noRot="1" noChangeAspect="1" noChangeArrowheads="1" noTextEdit="1"/>
          </p:cNvSpPr>
          <p:nvPr>
            <p:ph type="sldImg"/>
          </p:nvPr>
        </p:nvSpPr>
        <p:spPr>
          <a:xfrm>
            <a:off x="1182688" y="698500"/>
            <a:ext cx="4646612" cy="3484563"/>
          </a:xfrm>
          <a:ln/>
        </p:spPr>
      </p:sp>
      <p:sp>
        <p:nvSpPr>
          <p:cNvPr id="12293" name="Rectangle 3"/>
          <p:cNvSpPr>
            <a:spLocks noGrp="1" noChangeArrowheads="1"/>
          </p:cNvSpPr>
          <p:nvPr>
            <p:ph type="body" idx="1"/>
          </p:nvPr>
        </p:nvSpPr>
        <p:spPr>
          <a:xfrm>
            <a:off x="544513" y="4418013"/>
            <a:ext cx="5921375"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a:endParaRPr lang="en-US" altLang="en-US" sz="1600" b="1" smtClean="0"/>
          </a:p>
        </p:txBody>
      </p:sp>
      <p:sp>
        <p:nvSpPr>
          <p:cNvPr id="9222" name="Footer Placeholder 5"/>
          <p:cNvSpPr>
            <a:spLocks noGrp="1"/>
          </p:cNvSpPr>
          <p:nvPr>
            <p:ph type="ftr" sz="quarter" idx="4"/>
          </p:nvPr>
        </p:nvSpPr>
        <p:spPr/>
        <p:txBody>
          <a:bodyPr/>
          <a:lstStyle/>
          <a:p>
            <a:pPr>
              <a:defRPr/>
            </a:pPr>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spect="1" noChangeArrowheads="1" noTextEdit="1"/>
          </p:cNvSpPr>
          <p:nvPr>
            <p:ph type="sldImg"/>
          </p:nvPr>
        </p:nvSpPr>
        <p:spPr>
          <a:ln/>
        </p:spPr>
      </p:sp>
      <p:sp>
        <p:nvSpPr>
          <p:cNvPr id="133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0244" name="Footer Placeholder 3"/>
          <p:cNvSpPr>
            <a:spLocks noGrp="1"/>
          </p:cNvSpPr>
          <p:nvPr>
            <p:ph type="ftr" sz="quarter" idx="4"/>
          </p:nvPr>
        </p:nvSpPr>
        <p:spPr/>
        <p:txBody>
          <a:bodyPr/>
          <a:lstStyle/>
          <a:p>
            <a:pPr>
              <a:defRPr/>
            </a:pPr>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altLang="en-US" smtClean="0"/>
          </a:p>
        </p:txBody>
      </p:sp>
      <p:sp>
        <p:nvSpPr>
          <p:cNvPr id="37892" name="Footer Placeholder 3"/>
          <p:cNvSpPr>
            <a:spLocks noGrp="1"/>
          </p:cNvSpPr>
          <p:nvPr>
            <p:ph type="ftr" sz="quarter" idx="4"/>
          </p:nvPr>
        </p:nvSpPr>
        <p:spPr/>
        <p:txBody>
          <a:bodyPr/>
          <a:lstStyle/>
          <a:p>
            <a:pPr>
              <a:defRPr/>
            </a:pPr>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altLang="en-US" smtClean="0"/>
          </a:p>
        </p:txBody>
      </p:sp>
      <p:sp>
        <p:nvSpPr>
          <p:cNvPr id="37892" name="Footer Placeholder 3"/>
          <p:cNvSpPr>
            <a:spLocks noGrp="1"/>
          </p:cNvSpPr>
          <p:nvPr>
            <p:ph type="ftr" sz="quarter" idx="4"/>
          </p:nvPr>
        </p:nvSpPr>
        <p:spPr/>
        <p:txBody>
          <a:bodyPr/>
          <a:lstStyle/>
          <a:p>
            <a:pPr>
              <a:defRPr/>
            </a:pPr>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altLang="en-US" smtClean="0"/>
          </a:p>
        </p:txBody>
      </p:sp>
      <p:sp>
        <p:nvSpPr>
          <p:cNvPr id="37892" name="Footer Placeholder 3"/>
          <p:cNvSpPr>
            <a:spLocks noGrp="1"/>
          </p:cNvSpPr>
          <p:nvPr>
            <p:ph type="ftr" sz="quarter" idx="4"/>
          </p:nvPr>
        </p:nvSpPr>
        <p:spPr/>
        <p:txBody>
          <a:bodyPr/>
          <a:lstStyle/>
          <a:p>
            <a:pPr>
              <a:defRPr/>
            </a:pPr>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altLang="en-US" smtClean="0"/>
          </a:p>
        </p:txBody>
      </p:sp>
      <p:sp>
        <p:nvSpPr>
          <p:cNvPr id="37892" name="Footer Placeholder 3"/>
          <p:cNvSpPr>
            <a:spLocks noGrp="1"/>
          </p:cNvSpPr>
          <p:nvPr>
            <p:ph type="ftr" sz="quarter" idx="4"/>
          </p:nvPr>
        </p:nvSpPr>
        <p:spPr/>
        <p:txBody>
          <a:bodyPr/>
          <a:lstStyle/>
          <a:p>
            <a:pPr>
              <a:defRPr/>
            </a:pPr>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p:spPr>
      </p:sp>
      <p:sp>
        <p:nvSpPr>
          <p:cNvPr id="184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2292" name="Header Placeholder 3"/>
          <p:cNvSpPr>
            <a:spLocks noGrp="1"/>
          </p:cNvSpPr>
          <p:nvPr>
            <p:ph type="hdr" sz="quarter"/>
          </p:nvPr>
        </p:nvSpPr>
        <p:spPr/>
        <p:txBody>
          <a:bodyPr/>
          <a:lstStyle/>
          <a:p>
            <a:pPr>
              <a:defRPr/>
            </a:pPr>
            <a:r>
              <a:rPr lang="en-US" smtClean="0"/>
              <a:t>VBA Overview</a:t>
            </a:r>
          </a:p>
        </p:txBody>
      </p:sp>
      <p:sp>
        <p:nvSpPr>
          <p:cNvPr id="12293" name="Footer Placeholder 4"/>
          <p:cNvSpPr>
            <a:spLocks noGrp="1"/>
          </p:cNvSpPr>
          <p:nvPr>
            <p:ph type="ftr" sz="quarter" idx="4"/>
          </p:nvPr>
        </p:nvSpPr>
        <p:spPr/>
        <p:txBody>
          <a:bodyPr/>
          <a:lstStyle/>
          <a:p>
            <a:pPr>
              <a:defRPr/>
            </a:pPr>
            <a:endParaRPr lang="en-US" smtClean="0"/>
          </a:p>
        </p:txBody>
      </p:sp>
      <p:sp>
        <p:nvSpPr>
          <p:cNvPr id="12294" name="Slide Number Placeholder 5"/>
          <p:cNvSpPr>
            <a:spLocks noGrp="1"/>
          </p:cNvSpPr>
          <p:nvPr>
            <p:ph type="sldNum" sz="quarter" idx="5"/>
          </p:nvPr>
        </p:nvSpPr>
        <p:spPr/>
        <p:txBody>
          <a:bodyPr/>
          <a:lstStyle/>
          <a:p>
            <a:pPr>
              <a:defRPr/>
            </a:pPr>
            <a:fld id="{C013A187-3D70-4D1A-9289-942E0CE1B366}" type="slidenum">
              <a:rPr lang="en-US" smtClean="0"/>
              <a:pPr>
                <a:defRPr/>
              </a:pPr>
              <a:t>8</a:t>
            </a:fld>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Line 2"/>
          <p:cNvSpPr>
            <a:spLocks noChangeShapeType="1"/>
          </p:cNvSpPr>
          <p:nvPr/>
        </p:nvSpPr>
        <p:spPr bwMode="auto">
          <a:xfrm flipV="1">
            <a:off x="374650" y="3259138"/>
            <a:ext cx="8769350" cy="4762"/>
          </a:xfrm>
          <a:prstGeom prst="line">
            <a:avLst/>
          </a:prstGeom>
          <a:noFill/>
          <a:ln w="254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latin typeface="Times New Roman" panose="02020603050405020304" pitchFamily="18" charset="0"/>
              <a:cs typeface="Times New Roman" panose="02020603050405020304" pitchFamily="18" charset="0"/>
            </a:endParaRPr>
          </a:p>
        </p:txBody>
      </p:sp>
      <p:sp>
        <p:nvSpPr>
          <p:cNvPr id="3" name="Freeform 3"/>
          <p:cNvSpPr>
            <a:spLocks/>
          </p:cNvSpPr>
          <p:nvPr/>
        </p:nvSpPr>
        <p:spPr bwMode="auto">
          <a:xfrm>
            <a:off x="25400" y="452438"/>
            <a:ext cx="1588"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latin typeface="Times New Roman" panose="02020603050405020304" pitchFamily="18" charset="0"/>
              <a:cs typeface="Times New Roman" panose="02020603050405020304" pitchFamily="18" charset="0"/>
            </a:endParaRPr>
          </a:p>
        </p:txBody>
      </p:sp>
      <p:sp>
        <p:nvSpPr>
          <p:cNvPr id="4" name="Freeform 4"/>
          <p:cNvSpPr>
            <a:spLocks/>
          </p:cNvSpPr>
          <p:nvPr/>
        </p:nvSpPr>
        <p:spPr bwMode="auto">
          <a:xfrm>
            <a:off x="25400" y="6305550"/>
            <a:ext cx="1588"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latin typeface="Times New Roman" panose="02020603050405020304" pitchFamily="18" charset="0"/>
              <a:cs typeface="Times New Roman" panose="02020603050405020304" pitchFamily="18" charset="0"/>
            </a:endParaRPr>
          </a:p>
        </p:txBody>
      </p:sp>
      <p:sp>
        <p:nvSpPr>
          <p:cNvPr id="5" name="Line 5"/>
          <p:cNvSpPr>
            <a:spLocks noChangeShapeType="1"/>
          </p:cNvSpPr>
          <p:nvPr/>
        </p:nvSpPr>
        <p:spPr bwMode="auto">
          <a:xfrm>
            <a:off x="373063" y="3182938"/>
            <a:ext cx="8770937" cy="4762"/>
          </a:xfrm>
          <a:prstGeom prst="line">
            <a:avLst/>
          </a:prstGeom>
          <a:noFill/>
          <a:ln w="76200">
            <a:solidFill>
              <a:srgbClr val="1D3275"/>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latin typeface="Times New Roman" panose="02020603050405020304" pitchFamily="18" charset="0"/>
              <a:cs typeface="Times New Roman" panose="02020603050405020304" pitchFamily="18" charset="0"/>
            </a:endParaRPr>
          </a:p>
        </p:txBody>
      </p:sp>
      <p:sp>
        <p:nvSpPr>
          <p:cNvPr id="6" name="Rectangle 6"/>
          <p:cNvSpPr>
            <a:spLocks noChangeArrowheads="1"/>
          </p:cNvSpPr>
          <p:nvPr/>
        </p:nvSpPr>
        <p:spPr bwMode="auto">
          <a:xfrm>
            <a:off x="1643063" y="220663"/>
            <a:ext cx="6691312" cy="4545012"/>
          </a:xfrm>
          <a:prstGeom prst="rect">
            <a:avLst/>
          </a:prstGeom>
          <a:noFill/>
          <a:ln w="9525">
            <a:noFill/>
            <a:miter lim="800000"/>
            <a:headEnd/>
            <a:tailEnd/>
          </a:ln>
          <a:effectLst>
            <a:outerShdw dist="17961" dir="2700000" algn="ctr" rotWithShape="0">
              <a:srgbClr val="808080"/>
            </a:outerShdw>
          </a:effectLst>
        </p:spPr>
        <p:txBody>
          <a:bodyPr lIns="92075" tIns="46038" rIns="92075" bIns="46038">
            <a:spAutoFit/>
          </a:bodyPr>
          <a:lstStyle/>
          <a:p>
            <a:pPr algn="ctr">
              <a:defRPr/>
            </a:pPr>
            <a:r>
              <a:rPr lang="en-US" sz="4800" b="1" i="1" dirty="0">
                <a:solidFill>
                  <a:srgbClr val="1D3275"/>
                </a:solidFill>
                <a:latin typeface="Times New Roman" panose="02020603050405020304" pitchFamily="18" charset="0"/>
                <a:cs typeface="Times New Roman" panose="02020603050405020304" pitchFamily="18" charset="0"/>
              </a:rPr>
              <a:t>Veterans Benefits Administration</a:t>
            </a:r>
          </a:p>
          <a:p>
            <a:pPr algn="ctr">
              <a:defRPr/>
            </a:pPr>
            <a:endParaRPr lang="en-US" sz="2800" b="1" i="1" dirty="0">
              <a:solidFill>
                <a:srgbClr val="1D3275"/>
              </a:solidFill>
              <a:latin typeface="Times New Roman" panose="02020603050405020304" pitchFamily="18" charset="0"/>
              <a:cs typeface="Times New Roman" panose="02020603050405020304" pitchFamily="18" charset="0"/>
            </a:endParaRPr>
          </a:p>
          <a:p>
            <a:pPr algn="ctr">
              <a:defRPr/>
            </a:pPr>
            <a:endParaRPr lang="en-US" sz="2800" b="1" i="1" dirty="0">
              <a:solidFill>
                <a:srgbClr val="1D3275"/>
              </a:solidFill>
              <a:effectLst>
                <a:outerShdw blurRad="38100" dist="38100" dir="2700000" algn="tl">
                  <a:srgbClr val="C0C0C0"/>
                </a:outerShdw>
              </a:effectLst>
              <a:latin typeface="Times New Roman" panose="02020603050405020304" pitchFamily="18" charset="0"/>
              <a:cs typeface="Times New Roman" panose="02020603050405020304" pitchFamily="18" charset="0"/>
            </a:endParaRPr>
          </a:p>
          <a:p>
            <a:pPr algn="ctr">
              <a:defRPr/>
            </a:pPr>
            <a:endParaRPr lang="en-US" sz="2800" b="1" i="1" dirty="0">
              <a:solidFill>
                <a:srgbClr val="1D3275"/>
              </a:solidFill>
              <a:effectLst>
                <a:outerShdw blurRad="38100" dist="38100" dir="2700000" algn="tl">
                  <a:srgbClr val="C0C0C0"/>
                </a:outerShdw>
              </a:effectLst>
              <a:latin typeface="Times New Roman" panose="02020603050405020304" pitchFamily="18" charset="0"/>
              <a:cs typeface="Times New Roman" panose="02020603050405020304" pitchFamily="18" charset="0"/>
            </a:endParaRPr>
          </a:p>
          <a:p>
            <a:pPr algn="ctr">
              <a:defRPr/>
            </a:pPr>
            <a:endParaRPr lang="en-US" sz="2800" b="1" i="1" dirty="0">
              <a:solidFill>
                <a:srgbClr val="1D3275"/>
              </a:solidFill>
              <a:effectLst>
                <a:outerShdw blurRad="38100" dist="38100" dir="2700000" algn="tl">
                  <a:srgbClr val="C0C0C0"/>
                </a:outerShdw>
              </a:effectLst>
              <a:latin typeface="Times New Roman" panose="02020603050405020304" pitchFamily="18" charset="0"/>
              <a:cs typeface="Times New Roman" panose="02020603050405020304" pitchFamily="18" charset="0"/>
            </a:endParaRPr>
          </a:p>
          <a:p>
            <a:pPr algn="ctr">
              <a:defRPr/>
            </a:pPr>
            <a:endParaRPr lang="en-US" sz="2800" b="1" i="1" dirty="0">
              <a:solidFill>
                <a:srgbClr val="1D3275"/>
              </a:solidFill>
              <a:effectLst>
                <a:outerShdw blurRad="38100" dist="38100" dir="2700000" algn="tl">
                  <a:srgbClr val="C0C0C0"/>
                </a:outerShdw>
              </a:effectLst>
              <a:latin typeface="Times New Roman" panose="02020603050405020304" pitchFamily="18" charset="0"/>
              <a:cs typeface="Times New Roman" panose="02020603050405020304" pitchFamily="18" charset="0"/>
            </a:endParaRPr>
          </a:p>
          <a:p>
            <a:pPr algn="ctr">
              <a:defRPr/>
            </a:pPr>
            <a:endParaRPr lang="en-US" sz="2800" b="1" i="1" dirty="0">
              <a:solidFill>
                <a:srgbClr val="1D3275"/>
              </a:solidFill>
              <a:effectLst>
                <a:outerShdw blurRad="38100" dist="38100" dir="2700000" algn="tl">
                  <a:srgbClr val="C0C0C0"/>
                </a:outerShdw>
              </a:effectLst>
              <a:latin typeface="Times New Roman" panose="02020603050405020304" pitchFamily="18" charset="0"/>
              <a:cs typeface="Times New Roman" panose="02020603050405020304" pitchFamily="18" charset="0"/>
            </a:endParaRPr>
          </a:p>
          <a:p>
            <a:pPr algn="ctr">
              <a:defRPr/>
            </a:pPr>
            <a:endParaRPr lang="en-US" sz="2800" b="1" i="1" dirty="0">
              <a:solidFill>
                <a:srgbClr val="1D3275"/>
              </a:solidFill>
              <a:effectLst>
                <a:outerShdw blurRad="38100" dist="38100" dir="2700000" algn="tl">
                  <a:srgbClr val="C0C0C0"/>
                </a:outerShdw>
              </a:effectLst>
              <a:latin typeface="Times New Roman" panose="02020603050405020304" pitchFamily="18" charset="0"/>
              <a:cs typeface="Times New Roman" panose="02020603050405020304" pitchFamily="18" charset="0"/>
            </a:endParaRPr>
          </a:p>
        </p:txBody>
      </p:sp>
      <p:sp>
        <p:nvSpPr>
          <p:cNvPr id="7" name="Rectangle 8"/>
          <p:cNvSpPr>
            <a:spLocks noChangeArrowheads="1"/>
          </p:cNvSpPr>
          <p:nvPr/>
        </p:nvSpPr>
        <p:spPr bwMode="auto">
          <a:xfrm>
            <a:off x="0" y="0"/>
            <a:ext cx="314325"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lvl1pPr eaLnBrk="0" hangingPunct="0">
              <a:defRPr sz="3200">
                <a:solidFill>
                  <a:schemeClr val="tx1"/>
                </a:solidFill>
                <a:latin typeface="Tahoma" pitchFamily="34" charset="0"/>
                <a:cs typeface="Arial" charset="0"/>
              </a:defRPr>
            </a:lvl1pPr>
            <a:lvl2pPr marL="742950" indent="-285750" eaLnBrk="0" hangingPunct="0">
              <a:defRPr sz="3200">
                <a:solidFill>
                  <a:schemeClr val="tx1"/>
                </a:solidFill>
                <a:latin typeface="Tahoma" pitchFamily="34" charset="0"/>
                <a:cs typeface="Arial" charset="0"/>
              </a:defRPr>
            </a:lvl2pPr>
            <a:lvl3pPr marL="1143000" indent="-228600" eaLnBrk="0" hangingPunct="0">
              <a:defRPr sz="3200">
                <a:solidFill>
                  <a:schemeClr val="tx1"/>
                </a:solidFill>
                <a:latin typeface="Tahoma" pitchFamily="34" charset="0"/>
                <a:cs typeface="Arial" charset="0"/>
              </a:defRPr>
            </a:lvl3pPr>
            <a:lvl4pPr marL="1600200" indent="-228600" eaLnBrk="0" hangingPunct="0">
              <a:defRPr sz="3200">
                <a:solidFill>
                  <a:schemeClr val="tx1"/>
                </a:solidFill>
                <a:latin typeface="Tahoma" pitchFamily="34" charset="0"/>
                <a:cs typeface="Arial" charset="0"/>
              </a:defRPr>
            </a:lvl4pPr>
            <a:lvl5pPr marL="2057400" indent="-228600" eaLnBrk="0" hangingPunct="0">
              <a:defRPr sz="3200">
                <a:solidFill>
                  <a:schemeClr val="tx1"/>
                </a:solidFill>
                <a:latin typeface="Tahoma" pitchFamily="34" charset="0"/>
                <a:cs typeface="Arial" charset="0"/>
              </a:defRPr>
            </a:lvl5pPr>
            <a:lvl6pPr marL="2514600" indent="-228600" eaLnBrk="0" fontAlgn="base" hangingPunct="0">
              <a:spcBef>
                <a:spcPct val="0"/>
              </a:spcBef>
              <a:spcAft>
                <a:spcPct val="0"/>
              </a:spcAft>
              <a:defRPr sz="3200">
                <a:solidFill>
                  <a:schemeClr val="tx1"/>
                </a:solidFill>
                <a:latin typeface="Tahoma" pitchFamily="34" charset="0"/>
                <a:cs typeface="Arial" charset="0"/>
              </a:defRPr>
            </a:lvl6pPr>
            <a:lvl7pPr marL="2971800" indent="-228600" eaLnBrk="0" fontAlgn="base" hangingPunct="0">
              <a:spcBef>
                <a:spcPct val="0"/>
              </a:spcBef>
              <a:spcAft>
                <a:spcPct val="0"/>
              </a:spcAft>
              <a:defRPr sz="3200">
                <a:solidFill>
                  <a:schemeClr val="tx1"/>
                </a:solidFill>
                <a:latin typeface="Tahoma" pitchFamily="34" charset="0"/>
                <a:cs typeface="Arial" charset="0"/>
              </a:defRPr>
            </a:lvl7pPr>
            <a:lvl8pPr marL="3429000" indent="-228600" eaLnBrk="0" fontAlgn="base" hangingPunct="0">
              <a:spcBef>
                <a:spcPct val="0"/>
              </a:spcBef>
              <a:spcAft>
                <a:spcPct val="0"/>
              </a:spcAft>
              <a:defRPr sz="3200">
                <a:solidFill>
                  <a:schemeClr val="tx1"/>
                </a:solidFill>
                <a:latin typeface="Tahoma" pitchFamily="34" charset="0"/>
                <a:cs typeface="Arial" charset="0"/>
              </a:defRPr>
            </a:lvl8pPr>
            <a:lvl9pPr marL="3886200" indent="-228600" eaLnBrk="0" fontAlgn="base" hangingPunct="0">
              <a:spcBef>
                <a:spcPct val="0"/>
              </a:spcBef>
              <a:spcAft>
                <a:spcPct val="0"/>
              </a:spcAft>
              <a:defRPr sz="3200">
                <a:solidFill>
                  <a:schemeClr val="tx1"/>
                </a:solidFill>
                <a:latin typeface="Tahoma" pitchFamily="34" charset="0"/>
                <a:cs typeface="Arial" charset="0"/>
              </a:defRPr>
            </a:lvl9pPr>
          </a:lstStyle>
          <a:p>
            <a:pPr algn="ctr" eaLnBrk="1" hangingPunct="1"/>
            <a:endParaRPr lang="en-US" altLang="en-US" dirty="0">
              <a:latin typeface="Times New Roman" panose="02020603050405020304" pitchFamily="18" charset="0"/>
              <a:cs typeface="Times New Roman" panose="02020603050405020304" pitchFamily="18" charset="0"/>
            </a:endParaRPr>
          </a:p>
        </p:txBody>
      </p:sp>
      <p:sp>
        <p:nvSpPr>
          <p:cNvPr id="8" name="Rectangle 9"/>
          <p:cNvSpPr>
            <a:spLocks noChangeArrowheads="1"/>
          </p:cNvSpPr>
          <p:nvPr/>
        </p:nvSpPr>
        <p:spPr bwMode="auto">
          <a:xfrm>
            <a:off x="376238" y="0"/>
            <a:ext cx="142875"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lvl1pPr eaLnBrk="0" hangingPunct="0">
              <a:defRPr sz="3200">
                <a:solidFill>
                  <a:schemeClr val="tx1"/>
                </a:solidFill>
                <a:latin typeface="Tahoma" pitchFamily="34" charset="0"/>
                <a:cs typeface="Arial" charset="0"/>
              </a:defRPr>
            </a:lvl1pPr>
            <a:lvl2pPr marL="742950" indent="-285750" eaLnBrk="0" hangingPunct="0">
              <a:defRPr sz="3200">
                <a:solidFill>
                  <a:schemeClr val="tx1"/>
                </a:solidFill>
                <a:latin typeface="Tahoma" pitchFamily="34" charset="0"/>
                <a:cs typeface="Arial" charset="0"/>
              </a:defRPr>
            </a:lvl2pPr>
            <a:lvl3pPr marL="1143000" indent="-228600" eaLnBrk="0" hangingPunct="0">
              <a:defRPr sz="3200">
                <a:solidFill>
                  <a:schemeClr val="tx1"/>
                </a:solidFill>
                <a:latin typeface="Tahoma" pitchFamily="34" charset="0"/>
                <a:cs typeface="Arial" charset="0"/>
              </a:defRPr>
            </a:lvl3pPr>
            <a:lvl4pPr marL="1600200" indent="-228600" eaLnBrk="0" hangingPunct="0">
              <a:defRPr sz="3200">
                <a:solidFill>
                  <a:schemeClr val="tx1"/>
                </a:solidFill>
                <a:latin typeface="Tahoma" pitchFamily="34" charset="0"/>
                <a:cs typeface="Arial" charset="0"/>
              </a:defRPr>
            </a:lvl4pPr>
            <a:lvl5pPr marL="2057400" indent="-228600" eaLnBrk="0" hangingPunct="0">
              <a:defRPr sz="3200">
                <a:solidFill>
                  <a:schemeClr val="tx1"/>
                </a:solidFill>
                <a:latin typeface="Tahoma" pitchFamily="34" charset="0"/>
                <a:cs typeface="Arial" charset="0"/>
              </a:defRPr>
            </a:lvl5pPr>
            <a:lvl6pPr marL="2514600" indent="-228600" eaLnBrk="0" fontAlgn="base" hangingPunct="0">
              <a:spcBef>
                <a:spcPct val="0"/>
              </a:spcBef>
              <a:spcAft>
                <a:spcPct val="0"/>
              </a:spcAft>
              <a:defRPr sz="3200">
                <a:solidFill>
                  <a:schemeClr val="tx1"/>
                </a:solidFill>
                <a:latin typeface="Tahoma" pitchFamily="34" charset="0"/>
                <a:cs typeface="Arial" charset="0"/>
              </a:defRPr>
            </a:lvl6pPr>
            <a:lvl7pPr marL="2971800" indent="-228600" eaLnBrk="0" fontAlgn="base" hangingPunct="0">
              <a:spcBef>
                <a:spcPct val="0"/>
              </a:spcBef>
              <a:spcAft>
                <a:spcPct val="0"/>
              </a:spcAft>
              <a:defRPr sz="3200">
                <a:solidFill>
                  <a:schemeClr val="tx1"/>
                </a:solidFill>
                <a:latin typeface="Tahoma" pitchFamily="34" charset="0"/>
                <a:cs typeface="Arial" charset="0"/>
              </a:defRPr>
            </a:lvl7pPr>
            <a:lvl8pPr marL="3429000" indent="-228600" eaLnBrk="0" fontAlgn="base" hangingPunct="0">
              <a:spcBef>
                <a:spcPct val="0"/>
              </a:spcBef>
              <a:spcAft>
                <a:spcPct val="0"/>
              </a:spcAft>
              <a:defRPr sz="3200">
                <a:solidFill>
                  <a:schemeClr val="tx1"/>
                </a:solidFill>
                <a:latin typeface="Tahoma" pitchFamily="34" charset="0"/>
                <a:cs typeface="Arial" charset="0"/>
              </a:defRPr>
            </a:lvl8pPr>
            <a:lvl9pPr marL="3886200" indent="-228600" eaLnBrk="0" fontAlgn="base" hangingPunct="0">
              <a:spcBef>
                <a:spcPct val="0"/>
              </a:spcBef>
              <a:spcAft>
                <a:spcPct val="0"/>
              </a:spcAft>
              <a:defRPr sz="3200">
                <a:solidFill>
                  <a:schemeClr val="tx1"/>
                </a:solidFill>
                <a:latin typeface="Tahoma" pitchFamily="34" charset="0"/>
                <a:cs typeface="Arial" charset="0"/>
              </a:defRPr>
            </a:lvl9pPr>
          </a:lstStyle>
          <a:p>
            <a:pPr algn="ctr" eaLnBrk="1" hangingPunct="1"/>
            <a:endParaRPr lang="en-US" altLang="en-US" dirty="0">
              <a:latin typeface="Times New Roman" panose="02020603050405020304" pitchFamily="18" charset="0"/>
              <a:cs typeface="Times New Roman" panose="02020603050405020304" pitchFamily="18" charset="0"/>
            </a:endParaRPr>
          </a:p>
        </p:txBody>
      </p:sp>
      <p:pic>
        <p:nvPicPr>
          <p:cNvPr id="9" name="Picture 10" descr="veteran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05200" y="2133600"/>
            <a:ext cx="20574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94764335"/>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lvl2pPr>
              <a:defRPr>
                <a:latin typeface="Times New Roman" panose="02020603050405020304" pitchFamily="18" charset="0"/>
              </a:defRPr>
            </a:lvl2pPr>
            <a:lvl3pPr>
              <a:defRPr>
                <a:latin typeface="Times New Roman" panose="02020603050405020304" pitchFamily="18" charset="0"/>
              </a:defRPr>
            </a:lvl3pPr>
            <a:lvl4pPr>
              <a:defRPr>
                <a:latin typeface="Times New Roman" panose="02020603050405020304" pitchFamily="18" charset="0"/>
              </a:defRPr>
            </a:lvl4pPr>
            <a:lvl5pPr>
              <a:defRPr>
                <a:latin typeface="Times New Roman" panose="02020603050405020304"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10"/>
          <p:cNvSpPr>
            <a:spLocks noGrp="1" noChangeArrowheads="1"/>
          </p:cNvSpPr>
          <p:nvPr>
            <p:ph type="sldNum" sz="quarter" idx="10"/>
          </p:nvPr>
        </p:nvSpPr>
        <p:spPr>
          <a:ln/>
        </p:spPr>
        <p:txBody>
          <a:bodyPr/>
          <a:lstStyle>
            <a:lvl1pPr>
              <a:defRPr/>
            </a:lvl1pPr>
          </a:lstStyle>
          <a:p>
            <a:pPr>
              <a:defRPr/>
            </a:pPr>
            <a:fld id="{6778291B-BA2A-42FA-8239-7DDAF69AC46C}" type="slidenum">
              <a:rPr lang="en-US"/>
              <a:pPr>
                <a:defRPr/>
              </a:pPr>
              <a:t>‹#›</a:t>
            </a:fld>
            <a:endParaRPr lang="en-US" dirty="0"/>
          </a:p>
        </p:txBody>
      </p:sp>
    </p:spTree>
    <p:extLst>
      <p:ext uri="{BB962C8B-B14F-4D97-AF65-F5344CB8AC3E}">
        <p14:creationId xmlns:p14="http://schemas.microsoft.com/office/powerpoint/2010/main" val="3346014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0263" y="0"/>
            <a:ext cx="1963737" cy="60515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87463" y="0"/>
            <a:ext cx="5740400" cy="6051550"/>
          </a:xfrm>
        </p:spPr>
        <p:txBody>
          <a:bodyPr vert="eaVert"/>
          <a:lstStyle>
            <a:lvl2pPr>
              <a:defRPr>
                <a:latin typeface="Times New Roman" panose="02020603050405020304" pitchFamily="18" charset="0"/>
              </a:defRPr>
            </a:lvl2pPr>
            <a:lvl3pPr>
              <a:defRPr>
                <a:latin typeface="Times New Roman" panose="02020603050405020304" pitchFamily="18" charset="0"/>
              </a:defRPr>
            </a:lvl3pPr>
            <a:lvl4pPr>
              <a:defRPr>
                <a:latin typeface="Times New Roman" panose="02020603050405020304" pitchFamily="18" charset="0"/>
              </a:defRPr>
            </a:lvl4pPr>
            <a:lvl5pPr>
              <a:defRPr>
                <a:latin typeface="Times New Roman" panose="02020603050405020304"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10"/>
          <p:cNvSpPr>
            <a:spLocks noGrp="1" noChangeArrowheads="1"/>
          </p:cNvSpPr>
          <p:nvPr>
            <p:ph type="sldNum" sz="quarter" idx="10"/>
          </p:nvPr>
        </p:nvSpPr>
        <p:spPr>
          <a:ln/>
        </p:spPr>
        <p:txBody>
          <a:bodyPr/>
          <a:lstStyle>
            <a:lvl1pPr>
              <a:defRPr/>
            </a:lvl1pPr>
          </a:lstStyle>
          <a:p>
            <a:pPr>
              <a:defRPr/>
            </a:pPr>
            <a:fld id="{5E8E97BE-35E6-4EFB-BAA8-5FC4A40CDCD1}" type="slidenum">
              <a:rPr lang="en-US"/>
              <a:pPr>
                <a:defRPr/>
              </a:pPr>
              <a:t>‹#›</a:t>
            </a:fld>
            <a:endParaRPr lang="en-US" dirty="0"/>
          </a:p>
        </p:txBody>
      </p:sp>
    </p:spTree>
    <p:extLst>
      <p:ext uri="{BB962C8B-B14F-4D97-AF65-F5344CB8AC3E}">
        <p14:creationId xmlns:p14="http://schemas.microsoft.com/office/powerpoint/2010/main" val="834364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a:defRPr>
                <a:latin typeface="Times New Roman" panose="02020603050405020304" pitchFamily="18" charset="0"/>
              </a:defRPr>
            </a:lvl2pPr>
            <a:lvl3pPr>
              <a:defRPr>
                <a:latin typeface="Times New Roman" panose="02020603050405020304" pitchFamily="18" charset="0"/>
              </a:defRPr>
            </a:lvl3pPr>
            <a:lvl4pPr>
              <a:defRPr>
                <a:latin typeface="Times New Roman" panose="02020603050405020304" pitchFamily="18" charset="0"/>
              </a:defRPr>
            </a:lvl4pPr>
            <a:lvl5pPr>
              <a:defRPr>
                <a:latin typeface="Times New Roman" panose="02020603050405020304"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10"/>
          <p:cNvSpPr>
            <a:spLocks noGrp="1" noChangeArrowheads="1"/>
          </p:cNvSpPr>
          <p:nvPr>
            <p:ph type="sldNum" sz="quarter" idx="10"/>
          </p:nvPr>
        </p:nvSpPr>
        <p:spPr>
          <a:ln/>
        </p:spPr>
        <p:txBody>
          <a:bodyPr/>
          <a:lstStyle>
            <a:lvl1pPr>
              <a:defRPr/>
            </a:lvl1pPr>
          </a:lstStyle>
          <a:p>
            <a:pPr>
              <a:defRPr/>
            </a:pPr>
            <a:fld id="{A87D933E-3F66-48BC-B2AA-90B0E0A40E16}" type="slidenum">
              <a:rPr lang="en-US"/>
              <a:pPr>
                <a:defRPr/>
              </a:pPr>
              <a:t>‹#›</a:t>
            </a:fld>
            <a:endParaRPr lang="en-US" dirty="0"/>
          </a:p>
        </p:txBody>
      </p:sp>
    </p:spTree>
    <p:extLst>
      <p:ext uri="{BB962C8B-B14F-4D97-AF65-F5344CB8AC3E}">
        <p14:creationId xmlns:p14="http://schemas.microsoft.com/office/powerpoint/2010/main" val="38999597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
          <p:cNvSpPr>
            <a:spLocks noGrp="1" noChangeArrowheads="1"/>
          </p:cNvSpPr>
          <p:nvPr>
            <p:ph type="sldNum" sz="quarter" idx="10"/>
          </p:nvPr>
        </p:nvSpPr>
        <p:spPr>
          <a:ln/>
        </p:spPr>
        <p:txBody>
          <a:bodyPr/>
          <a:lstStyle>
            <a:lvl1pPr>
              <a:defRPr/>
            </a:lvl1pPr>
          </a:lstStyle>
          <a:p>
            <a:pPr>
              <a:defRPr/>
            </a:pPr>
            <a:fld id="{C409F3C3-C428-4B54-9FCB-506F33181182}" type="slidenum">
              <a:rPr lang="en-US"/>
              <a:pPr>
                <a:defRPr/>
              </a:pPr>
              <a:t>‹#›</a:t>
            </a:fld>
            <a:endParaRPr lang="en-US" dirty="0"/>
          </a:p>
        </p:txBody>
      </p:sp>
    </p:spTree>
    <p:extLst>
      <p:ext uri="{BB962C8B-B14F-4D97-AF65-F5344CB8AC3E}">
        <p14:creationId xmlns:p14="http://schemas.microsoft.com/office/powerpoint/2010/main" val="2365954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87463" y="1789113"/>
            <a:ext cx="3743325" cy="4262437"/>
          </a:xfrm>
        </p:spPr>
        <p:txBody>
          <a:bodyPr/>
          <a:lstStyle>
            <a:lvl1pPr>
              <a:defRPr sz="2800"/>
            </a:lvl1pPr>
            <a:lvl2pPr>
              <a:defRPr sz="2400">
                <a:latin typeface="Times New Roman" panose="02020603050405020304" pitchFamily="18" charset="0"/>
              </a:defRPr>
            </a:lvl2pPr>
            <a:lvl3pPr>
              <a:defRPr sz="2000">
                <a:latin typeface="Times New Roman" panose="02020603050405020304" pitchFamily="18" charset="0"/>
              </a:defRPr>
            </a:lvl3pPr>
            <a:lvl4pPr>
              <a:defRPr sz="1800">
                <a:latin typeface="Times New Roman" panose="02020603050405020304" pitchFamily="18" charset="0"/>
              </a:defRPr>
            </a:lvl4pPr>
            <a:lvl5pPr>
              <a:defRPr sz="1800">
                <a:latin typeface="Times New Roman" panose="02020603050405020304" pitchFamily="18"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5183188" y="1789113"/>
            <a:ext cx="3744912" cy="4262437"/>
          </a:xfrm>
        </p:spPr>
        <p:txBody>
          <a:bodyPr/>
          <a:lstStyle>
            <a:lvl1pPr>
              <a:defRPr sz="2800"/>
            </a:lvl1pPr>
            <a:lvl2pPr>
              <a:defRPr sz="2400">
                <a:latin typeface="Times New Roman" panose="02020603050405020304" pitchFamily="18" charset="0"/>
              </a:defRPr>
            </a:lvl2pPr>
            <a:lvl3pPr>
              <a:defRPr sz="2000">
                <a:latin typeface="Times New Roman" panose="02020603050405020304" pitchFamily="18" charset="0"/>
              </a:defRPr>
            </a:lvl3pPr>
            <a:lvl4pPr>
              <a:defRPr sz="1800">
                <a:latin typeface="Times New Roman" panose="02020603050405020304" pitchFamily="18" charset="0"/>
              </a:defRPr>
            </a:lvl4pPr>
            <a:lvl5pPr>
              <a:defRPr sz="1800">
                <a:latin typeface="Times New Roman" panose="02020603050405020304" pitchFamily="18"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10"/>
          <p:cNvSpPr>
            <a:spLocks noGrp="1" noChangeArrowheads="1"/>
          </p:cNvSpPr>
          <p:nvPr>
            <p:ph type="sldNum" sz="quarter" idx="10"/>
          </p:nvPr>
        </p:nvSpPr>
        <p:spPr>
          <a:ln/>
        </p:spPr>
        <p:txBody>
          <a:bodyPr/>
          <a:lstStyle>
            <a:lvl1pPr>
              <a:defRPr/>
            </a:lvl1pPr>
          </a:lstStyle>
          <a:p>
            <a:pPr>
              <a:defRPr/>
            </a:pPr>
            <a:fld id="{631CC099-7FAC-46F8-A62B-FA0C3CD1D6E0}" type="slidenum">
              <a:rPr lang="en-US"/>
              <a:pPr>
                <a:defRPr/>
              </a:pPr>
              <a:t>‹#›</a:t>
            </a:fld>
            <a:endParaRPr lang="en-US" dirty="0"/>
          </a:p>
        </p:txBody>
      </p:sp>
    </p:spTree>
    <p:extLst>
      <p:ext uri="{BB962C8B-B14F-4D97-AF65-F5344CB8AC3E}">
        <p14:creationId xmlns:p14="http://schemas.microsoft.com/office/powerpoint/2010/main" val="631200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atin typeface="Times New Roman" panose="02020603050405020304" pitchFamily="18" charset="0"/>
              </a:defRPr>
            </a:lvl2pPr>
            <a:lvl3pPr>
              <a:defRPr sz="1800">
                <a:latin typeface="Times New Roman" panose="02020603050405020304" pitchFamily="18" charset="0"/>
              </a:defRPr>
            </a:lvl3pPr>
            <a:lvl4pPr>
              <a:defRPr sz="1600">
                <a:latin typeface="Times New Roman" panose="02020603050405020304" pitchFamily="18" charset="0"/>
              </a:defRPr>
            </a:lvl4pPr>
            <a:lvl5pPr>
              <a:defRPr sz="1600">
                <a:latin typeface="Times New Roman" panose="02020603050405020304" pitchFamily="18"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atin typeface="Times New Roman" panose="02020603050405020304" pitchFamily="18" charset="0"/>
              </a:defRPr>
            </a:lvl2pPr>
            <a:lvl3pPr>
              <a:defRPr sz="1800">
                <a:latin typeface="Times New Roman" panose="02020603050405020304" pitchFamily="18" charset="0"/>
              </a:defRPr>
            </a:lvl3pPr>
            <a:lvl4pPr>
              <a:defRPr sz="1600">
                <a:latin typeface="Times New Roman" panose="02020603050405020304" pitchFamily="18" charset="0"/>
              </a:defRPr>
            </a:lvl4pPr>
            <a:lvl5pPr>
              <a:defRPr sz="1600">
                <a:latin typeface="Times New Roman" panose="02020603050405020304" pitchFamily="18"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10"/>
          <p:cNvSpPr>
            <a:spLocks noGrp="1" noChangeArrowheads="1"/>
          </p:cNvSpPr>
          <p:nvPr>
            <p:ph type="sldNum" sz="quarter" idx="10"/>
          </p:nvPr>
        </p:nvSpPr>
        <p:spPr>
          <a:ln/>
        </p:spPr>
        <p:txBody>
          <a:bodyPr/>
          <a:lstStyle>
            <a:lvl1pPr>
              <a:defRPr/>
            </a:lvl1pPr>
          </a:lstStyle>
          <a:p>
            <a:pPr>
              <a:defRPr/>
            </a:pPr>
            <a:fld id="{2A6A636C-8D15-423A-91B2-612652BE2179}" type="slidenum">
              <a:rPr lang="en-US"/>
              <a:pPr>
                <a:defRPr/>
              </a:pPr>
              <a:t>‹#›</a:t>
            </a:fld>
            <a:endParaRPr lang="en-US" dirty="0"/>
          </a:p>
        </p:txBody>
      </p:sp>
    </p:spTree>
    <p:extLst>
      <p:ext uri="{BB962C8B-B14F-4D97-AF65-F5344CB8AC3E}">
        <p14:creationId xmlns:p14="http://schemas.microsoft.com/office/powerpoint/2010/main" val="958182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
          <p:cNvSpPr>
            <a:spLocks noGrp="1" noChangeArrowheads="1"/>
          </p:cNvSpPr>
          <p:nvPr>
            <p:ph type="sldNum" sz="quarter" idx="10"/>
          </p:nvPr>
        </p:nvSpPr>
        <p:spPr>
          <a:ln/>
        </p:spPr>
        <p:txBody>
          <a:bodyPr/>
          <a:lstStyle>
            <a:lvl1pPr>
              <a:defRPr/>
            </a:lvl1pPr>
          </a:lstStyle>
          <a:p>
            <a:pPr>
              <a:defRPr/>
            </a:pPr>
            <a:fld id="{8439071A-7D85-437D-9FFD-90DA66C41B1B}" type="slidenum">
              <a:rPr lang="en-US"/>
              <a:pPr>
                <a:defRPr/>
              </a:pPr>
              <a:t>‹#›</a:t>
            </a:fld>
            <a:endParaRPr lang="en-US" dirty="0"/>
          </a:p>
        </p:txBody>
      </p:sp>
    </p:spTree>
    <p:extLst>
      <p:ext uri="{BB962C8B-B14F-4D97-AF65-F5344CB8AC3E}">
        <p14:creationId xmlns:p14="http://schemas.microsoft.com/office/powerpoint/2010/main" val="2982933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sldNum" sz="quarter" idx="10"/>
          </p:nvPr>
        </p:nvSpPr>
        <p:spPr>
          <a:ln/>
        </p:spPr>
        <p:txBody>
          <a:bodyPr/>
          <a:lstStyle>
            <a:lvl1pPr>
              <a:defRPr/>
            </a:lvl1pPr>
          </a:lstStyle>
          <a:p>
            <a:pPr>
              <a:defRPr/>
            </a:pPr>
            <a:fld id="{CD542ED3-B158-4EA2-AB5B-A4B1F513DBDE}" type="slidenum">
              <a:rPr lang="en-US"/>
              <a:pPr>
                <a:defRPr/>
              </a:pPr>
              <a:t>‹#›</a:t>
            </a:fld>
            <a:endParaRPr lang="en-US" dirty="0"/>
          </a:p>
        </p:txBody>
      </p:sp>
    </p:spTree>
    <p:extLst>
      <p:ext uri="{BB962C8B-B14F-4D97-AF65-F5344CB8AC3E}">
        <p14:creationId xmlns:p14="http://schemas.microsoft.com/office/powerpoint/2010/main" val="65855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atin typeface="Times New Roman" panose="02020603050405020304" pitchFamily="18" charset="0"/>
              </a:defRPr>
            </a:lvl2pPr>
            <a:lvl3pPr>
              <a:defRPr sz="2400">
                <a:latin typeface="Times New Roman" panose="02020603050405020304" pitchFamily="18" charset="0"/>
              </a:defRPr>
            </a:lvl3pPr>
            <a:lvl4pPr>
              <a:defRPr sz="2000">
                <a:latin typeface="Times New Roman" panose="02020603050405020304" pitchFamily="18" charset="0"/>
              </a:defRPr>
            </a:lvl4pPr>
            <a:lvl5pPr>
              <a:defRPr sz="2000">
                <a:latin typeface="Times New Roman" panose="02020603050405020304" pitchFamily="18"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pPr>
              <a:defRPr/>
            </a:pPr>
            <a:fld id="{ED4AE0C4-94E8-441B-8588-5CEBD96D33EC}" type="slidenum">
              <a:rPr lang="en-US"/>
              <a:pPr>
                <a:defRPr/>
              </a:pPr>
              <a:t>‹#›</a:t>
            </a:fld>
            <a:endParaRPr lang="en-US" dirty="0"/>
          </a:p>
        </p:txBody>
      </p:sp>
    </p:spTree>
    <p:extLst>
      <p:ext uri="{BB962C8B-B14F-4D97-AF65-F5344CB8AC3E}">
        <p14:creationId xmlns:p14="http://schemas.microsoft.com/office/powerpoint/2010/main" val="2858339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pPr>
              <a:defRPr/>
            </a:pPr>
            <a:fld id="{2B087BE2-1C57-4049-893C-C45A14BCECD6}" type="slidenum">
              <a:rPr lang="en-US"/>
              <a:pPr>
                <a:defRPr/>
              </a:pPr>
              <a:t>‹#›</a:t>
            </a:fld>
            <a:endParaRPr lang="en-US" dirty="0"/>
          </a:p>
        </p:txBody>
      </p:sp>
    </p:spTree>
    <p:extLst>
      <p:ext uri="{BB962C8B-B14F-4D97-AF65-F5344CB8AC3E}">
        <p14:creationId xmlns:p14="http://schemas.microsoft.com/office/powerpoint/2010/main" val="2854581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1389063" y="1052513"/>
            <a:ext cx="7754937" cy="4762"/>
          </a:xfrm>
          <a:prstGeom prst="line">
            <a:avLst/>
          </a:prstGeom>
          <a:noFill/>
          <a:ln w="508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latin typeface="Times New Roman" panose="02020603050405020304" pitchFamily="18" charset="0"/>
              <a:cs typeface="Times New Roman" panose="02020603050405020304" pitchFamily="18" charset="0"/>
            </a:endParaRPr>
          </a:p>
        </p:txBody>
      </p:sp>
      <p:sp>
        <p:nvSpPr>
          <p:cNvPr id="1027" name="Rectangle 3"/>
          <p:cNvSpPr>
            <a:spLocks noChangeArrowheads="1"/>
          </p:cNvSpPr>
          <p:nvPr/>
        </p:nvSpPr>
        <p:spPr bwMode="auto">
          <a:xfrm>
            <a:off x="423863" y="6396038"/>
            <a:ext cx="8720137" cy="53975"/>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lvl1pPr eaLnBrk="0" hangingPunct="0">
              <a:defRPr sz="3200">
                <a:solidFill>
                  <a:schemeClr val="tx1"/>
                </a:solidFill>
                <a:latin typeface="Tahoma" pitchFamily="34" charset="0"/>
                <a:cs typeface="Arial" charset="0"/>
              </a:defRPr>
            </a:lvl1pPr>
            <a:lvl2pPr marL="742950" indent="-285750" eaLnBrk="0" hangingPunct="0">
              <a:defRPr sz="3200">
                <a:solidFill>
                  <a:schemeClr val="tx1"/>
                </a:solidFill>
                <a:latin typeface="Tahoma" pitchFamily="34" charset="0"/>
                <a:cs typeface="Arial" charset="0"/>
              </a:defRPr>
            </a:lvl2pPr>
            <a:lvl3pPr marL="1143000" indent="-228600" eaLnBrk="0" hangingPunct="0">
              <a:defRPr sz="3200">
                <a:solidFill>
                  <a:schemeClr val="tx1"/>
                </a:solidFill>
                <a:latin typeface="Tahoma" pitchFamily="34" charset="0"/>
                <a:cs typeface="Arial" charset="0"/>
              </a:defRPr>
            </a:lvl3pPr>
            <a:lvl4pPr marL="1600200" indent="-228600" eaLnBrk="0" hangingPunct="0">
              <a:defRPr sz="3200">
                <a:solidFill>
                  <a:schemeClr val="tx1"/>
                </a:solidFill>
                <a:latin typeface="Tahoma" pitchFamily="34" charset="0"/>
                <a:cs typeface="Arial" charset="0"/>
              </a:defRPr>
            </a:lvl4pPr>
            <a:lvl5pPr marL="2057400" indent="-228600" eaLnBrk="0" hangingPunct="0">
              <a:defRPr sz="3200">
                <a:solidFill>
                  <a:schemeClr val="tx1"/>
                </a:solidFill>
                <a:latin typeface="Tahoma" pitchFamily="34" charset="0"/>
                <a:cs typeface="Arial" charset="0"/>
              </a:defRPr>
            </a:lvl5pPr>
            <a:lvl6pPr marL="2514600" indent="-228600" eaLnBrk="0" fontAlgn="base" hangingPunct="0">
              <a:spcBef>
                <a:spcPct val="0"/>
              </a:spcBef>
              <a:spcAft>
                <a:spcPct val="0"/>
              </a:spcAft>
              <a:defRPr sz="3200">
                <a:solidFill>
                  <a:schemeClr val="tx1"/>
                </a:solidFill>
                <a:latin typeface="Tahoma" pitchFamily="34" charset="0"/>
                <a:cs typeface="Arial" charset="0"/>
              </a:defRPr>
            </a:lvl6pPr>
            <a:lvl7pPr marL="2971800" indent="-228600" eaLnBrk="0" fontAlgn="base" hangingPunct="0">
              <a:spcBef>
                <a:spcPct val="0"/>
              </a:spcBef>
              <a:spcAft>
                <a:spcPct val="0"/>
              </a:spcAft>
              <a:defRPr sz="3200">
                <a:solidFill>
                  <a:schemeClr val="tx1"/>
                </a:solidFill>
                <a:latin typeface="Tahoma" pitchFamily="34" charset="0"/>
                <a:cs typeface="Arial" charset="0"/>
              </a:defRPr>
            </a:lvl7pPr>
            <a:lvl8pPr marL="3429000" indent="-228600" eaLnBrk="0" fontAlgn="base" hangingPunct="0">
              <a:spcBef>
                <a:spcPct val="0"/>
              </a:spcBef>
              <a:spcAft>
                <a:spcPct val="0"/>
              </a:spcAft>
              <a:defRPr sz="3200">
                <a:solidFill>
                  <a:schemeClr val="tx1"/>
                </a:solidFill>
                <a:latin typeface="Tahoma" pitchFamily="34" charset="0"/>
                <a:cs typeface="Arial" charset="0"/>
              </a:defRPr>
            </a:lvl8pPr>
            <a:lvl9pPr marL="3886200" indent="-228600" eaLnBrk="0" fontAlgn="base" hangingPunct="0">
              <a:spcBef>
                <a:spcPct val="0"/>
              </a:spcBef>
              <a:spcAft>
                <a:spcPct val="0"/>
              </a:spcAft>
              <a:defRPr sz="3200">
                <a:solidFill>
                  <a:schemeClr val="tx1"/>
                </a:solidFill>
                <a:latin typeface="Tahoma" pitchFamily="34" charset="0"/>
                <a:cs typeface="Arial" charset="0"/>
              </a:defRPr>
            </a:lvl9pPr>
          </a:lstStyle>
          <a:p>
            <a:pPr algn="ctr" eaLnBrk="1" hangingPunct="1"/>
            <a:endParaRPr lang="en-US" altLang="en-US" dirty="0">
              <a:latin typeface="Times New Roman" panose="02020603050405020304" pitchFamily="18" charset="0"/>
              <a:cs typeface="Times New Roman" panose="02020603050405020304" pitchFamily="18" charset="0"/>
            </a:endParaRPr>
          </a:p>
        </p:txBody>
      </p:sp>
      <p:sp>
        <p:nvSpPr>
          <p:cNvPr id="1028" name="Rectangle 4"/>
          <p:cNvSpPr>
            <a:spLocks noChangeArrowheads="1"/>
          </p:cNvSpPr>
          <p:nvPr/>
        </p:nvSpPr>
        <p:spPr bwMode="auto">
          <a:xfrm>
            <a:off x="1041400" y="890588"/>
            <a:ext cx="8102600" cy="79375"/>
          </a:xfrm>
          <a:prstGeom prst="rect">
            <a:avLst/>
          </a:prstGeom>
          <a:gradFill rotWithShape="0">
            <a:gsLst>
              <a:gs pos="0">
                <a:srgbClr val="1D3275"/>
              </a:gs>
              <a:gs pos="100000">
                <a:srgbClr val="1A2D69"/>
              </a:gs>
            </a:gsLst>
            <a:lin ang="0" scaled="1"/>
          </a:gradFill>
          <a:ln w="12700">
            <a:solidFill>
              <a:srgbClr val="000080"/>
            </a:solidFill>
            <a:miter lim="800000"/>
            <a:headEnd/>
            <a:tailEnd/>
          </a:ln>
        </p:spPr>
        <p:txBody>
          <a:bodyPr wrap="none" anchor="ctr"/>
          <a:lstStyle>
            <a:lvl1pPr eaLnBrk="0" hangingPunct="0">
              <a:defRPr sz="3200">
                <a:solidFill>
                  <a:schemeClr val="tx1"/>
                </a:solidFill>
                <a:latin typeface="Tahoma" pitchFamily="34" charset="0"/>
                <a:cs typeface="Arial" charset="0"/>
              </a:defRPr>
            </a:lvl1pPr>
            <a:lvl2pPr marL="742950" indent="-285750" eaLnBrk="0" hangingPunct="0">
              <a:defRPr sz="3200">
                <a:solidFill>
                  <a:schemeClr val="tx1"/>
                </a:solidFill>
                <a:latin typeface="Tahoma" pitchFamily="34" charset="0"/>
                <a:cs typeface="Arial" charset="0"/>
              </a:defRPr>
            </a:lvl2pPr>
            <a:lvl3pPr marL="1143000" indent="-228600" eaLnBrk="0" hangingPunct="0">
              <a:defRPr sz="3200">
                <a:solidFill>
                  <a:schemeClr val="tx1"/>
                </a:solidFill>
                <a:latin typeface="Tahoma" pitchFamily="34" charset="0"/>
                <a:cs typeface="Arial" charset="0"/>
              </a:defRPr>
            </a:lvl3pPr>
            <a:lvl4pPr marL="1600200" indent="-228600" eaLnBrk="0" hangingPunct="0">
              <a:defRPr sz="3200">
                <a:solidFill>
                  <a:schemeClr val="tx1"/>
                </a:solidFill>
                <a:latin typeface="Tahoma" pitchFamily="34" charset="0"/>
                <a:cs typeface="Arial" charset="0"/>
              </a:defRPr>
            </a:lvl4pPr>
            <a:lvl5pPr marL="2057400" indent="-228600" eaLnBrk="0" hangingPunct="0">
              <a:defRPr sz="3200">
                <a:solidFill>
                  <a:schemeClr val="tx1"/>
                </a:solidFill>
                <a:latin typeface="Tahoma" pitchFamily="34" charset="0"/>
                <a:cs typeface="Arial" charset="0"/>
              </a:defRPr>
            </a:lvl5pPr>
            <a:lvl6pPr marL="2514600" indent="-228600" eaLnBrk="0" fontAlgn="base" hangingPunct="0">
              <a:spcBef>
                <a:spcPct val="0"/>
              </a:spcBef>
              <a:spcAft>
                <a:spcPct val="0"/>
              </a:spcAft>
              <a:defRPr sz="3200">
                <a:solidFill>
                  <a:schemeClr val="tx1"/>
                </a:solidFill>
                <a:latin typeface="Tahoma" pitchFamily="34" charset="0"/>
                <a:cs typeface="Arial" charset="0"/>
              </a:defRPr>
            </a:lvl6pPr>
            <a:lvl7pPr marL="2971800" indent="-228600" eaLnBrk="0" fontAlgn="base" hangingPunct="0">
              <a:spcBef>
                <a:spcPct val="0"/>
              </a:spcBef>
              <a:spcAft>
                <a:spcPct val="0"/>
              </a:spcAft>
              <a:defRPr sz="3200">
                <a:solidFill>
                  <a:schemeClr val="tx1"/>
                </a:solidFill>
                <a:latin typeface="Tahoma" pitchFamily="34" charset="0"/>
                <a:cs typeface="Arial" charset="0"/>
              </a:defRPr>
            </a:lvl7pPr>
            <a:lvl8pPr marL="3429000" indent="-228600" eaLnBrk="0" fontAlgn="base" hangingPunct="0">
              <a:spcBef>
                <a:spcPct val="0"/>
              </a:spcBef>
              <a:spcAft>
                <a:spcPct val="0"/>
              </a:spcAft>
              <a:defRPr sz="3200">
                <a:solidFill>
                  <a:schemeClr val="tx1"/>
                </a:solidFill>
                <a:latin typeface="Tahoma" pitchFamily="34" charset="0"/>
                <a:cs typeface="Arial" charset="0"/>
              </a:defRPr>
            </a:lvl8pPr>
            <a:lvl9pPr marL="3886200" indent="-228600" eaLnBrk="0" fontAlgn="base" hangingPunct="0">
              <a:spcBef>
                <a:spcPct val="0"/>
              </a:spcBef>
              <a:spcAft>
                <a:spcPct val="0"/>
              </a:spcAft>
              <a:defRPr sz="3200">
                <a:solidFill>
                  <a:schemeClr val="tx1"/>
                </a:solidFill>
                <a:latin typeface="Tahoma" pitchFamily="34" charset="0"/>
                <a:cs typeface="Arial" charset="0"/>
              </a:defRPr>
            </a:lvl9pPr>
          </a:lstStyle>
          <a:p>
            <a:pPr algn="ctr" eaLnBrk="1" hangingPunct="1"/>
            <a:endParaRPr lang="en-US" altLang="en-US" dirty="0">
              <a:latin typeface="Times New Roman" panose="02020603050405020304" pitchFamily="18" charset="0"/>
              <a:cs typeface="Times New Roman" panose="02020603050405020304" pitchFamily="18" charset="0"/>
            </a:endParaRPr>
          </a:p>
        </p:txBody>
      </p:sp>
      <p:sp>
        <p:nvSpPr>
          <p:cNvPr id="1029" name="Freeform 5"/>
          <p:cNvSpPr>
            <a:spLocks/>
          </p:cNvSpPr>
          <p:nvPr/>
        </p:nvSpPr>
        <p:spPr bwMode="auto">
          <a:xfrm>
            <a:off x="25400" y="452438"/>
            <a:ext cx="1588"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latin typeface="Times New Roman" panose="02020603050405020304" pitchFamily="18" charset="0"/>
              <a:cs typeface="Times New Roman" panose="02020603050405020304" pitchFamily="18" charset="0"/>
            </a:endParaRPr>
          </a:p>
        </p:txBody>
      </p:sp>
      <p:sp>
        <p:nvSpPr>
          <p:cNvPr id="1030" name="Freeform 6"/>
          <p:cNvSpPr>
            <a:spLocks/>
          </p:cNvSpPr>
          <p:nvPr/>
        </p:nvSpPr>
        <p:spPr bwMode="auto">
          <a:xfrm>
            <a:off x="25400" y="6305550"/>
            <a:ext cx="1588"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latin typeface="Times New Roman" panose="02020603050405020304" pitchFamily="18" charset="0"/>
              <a:cs typeface="Times New Roman" panose="02020603050405020304" pitchFamily="18" charset="0"/>
            </a:endParaRPr>
          </a:p>
        </p:txBody>
      </p:sp>
      <p:sp>
        <p:nvSpPr>
          <p:cNvPr id="222215" name="Rectangle 7"/>
          <p:cNvSpPr>
            <a:spLocks noGrp="1" noChangeArrowheads="1"/>
          </p:cNvSpPr>
          <p:nvPr>
            <p:ph type="title"/>
          </p:nvPr>
        </p:nvSpPr>
        <p:spPr bwMode="auto">
          <a:xfrm>
            <a:off x="2020888" y="0"/>
            <a:ext cx="7123112" cy="88265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lvl="0"/>
            <a:r>
              <a:rPr lang="en-US" dirty="0" smtClean="0"/>
              <a:t>Click to edit Master title style</a:t>
            </a:r>
          </a:p>
        </p:txBody>
      </p:sp>
      <p:sp>
        <p:nvSpPr>
          <p:cNvPr id="1032" name="Rectangle 8"/>
          <p:cNvSpPr>
            <a:spLocks noGrp="1" noChangeArrowheads="1"/>
          </p:cNvSpPr>
          <p:nvPr>
            <p:ph type="body" idx="1"/>
          </p:nvPr>
        </p:nvSpPr>
        <p:spPr bwMode="auto">
          <a:xfrm>
            <a:off x="1287463" y="1789113"/>
            <a:ext cx="7640637" cy="426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endParaRPr lang="en-US" altLang="en-US" dirty="0" smtClean="0"/>
          </a:p>
        </p:txBody>
      </p:sp>
      <p:sp>
        <p:nvSpPr>
          <p:cNvPr id="222218" name="Rectangle 10"/>
          <p:cNvSpPr>
            <a:spLocks noGrp="1" noChangeArrowheads="1"/>
          </p:cNvSpPr>
          <p:nvPr>
            <p:ph type="sldNum" sz="quarter" idx="4"/>
          </p:nvPr>
        </p:nvSpPr>
        <p:spPr bwMode="auto">
          <a:xfrm>
            <a:off x="7924800" y="6356350"/>
            <a:ext cx="1219200" cy="457200"/>
          </a:xfrm>
          <a:prstGeom prst="rect">
            <a:avLst/>
          </a:prstGeom>
          <a:noFill/>
          <a:ln w="9525">
            <a:noFill/>
            <a:miter lim="800000"/>
            <a:headEnd/>
            <a:tailEnd/>
          </a:ln>
          <a:effectLst/>
        </p:spPr>
        <p:txBody>
          <a:bodyPr vert="horz" wrap="square" lIns="92075" tIns="46038" rIns="92075" bIns="46038" numCol="1" anchor="ctr" anchorCtr="1" compatLnSpc="1">
            <a:prstTxWarp prst="textNoShape">
              <a:avLst/>
            </a:prstTxWarp>
          </a:bodyPr>
          <a:lstStyle>
            <a:lvl1pPr algn="ctr" eaLnBrk="0" hangingPunct="0">
              <a:defRPr sz="1600" b="1" i="1">
                <a:solidFill>
                  <a:srgbClr val="1D3275"/>
                </a:solidFill>
                <a:effectLst>
                  <a:outerShdw blurRad="38100" dist="38100" dir="2700000" algn="tl">
                    <a:srgbClr val="C0C0C0"/>
                  </a:outerShdw>
                </a:effectLst>
                <a:latin typeface="Times New Roman" panose="02020603050405020304" pitchFamily="18" charset="0"/>
                <a:cs typeface="+mn-cs"/>
              </a:defRPr>
            </a:lvl1pPr>
          </a:lstStyle>
          <a:p>
            <a:pPr>
              <a:defRPr/>
            </a:pPr>
            <a:fld id="{EF6E2702-B1E4-4D6C-A876-6CCE44275EB8}" type="slidenum">
              <a:rPr lang="en-US" smtClean="0"/>
              <a:pPr>
                <a:defRPr/>
              </a:pPr>
              <a:t>‹#›</a:t>
            </a:fld>
            <a:endParaRPr lang="en-US" dirty="0"/>
          </a:p>
        </p:txBody>
      </p:sp>
      <p:sp>
        <p:nvSpPr>
          <p:cNvPr id="1034" name="Rectangle 11"/>
          <p:cNvSpPr>
            <a:spLocks noChangeArrowheads="1"/>
          </p:cNvSpPr>
          <p:nvPr/>
        </p:nvSpPr>
        <p:spPr bwMode="auto">
          <a:xfrm>
            <a:off x="0" y="0"/>
            <a:ext cx="314325"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lvl1pPr eaLnBrk="0" hangingPunct="0">
              <a:defRPr sz="3200">
                <a:solidFill>
                  <a:schemeClr val="tx1"/>
                </a:solidFill>
                <a:latin typeface="Tahoma" pitchFamily="34" charset="0"/>
                <a:cs typeface="Arial" charset="0"/>
              </a:defRPr>
            </a:lvl1pPr>
            <a:lvl2pPr marL="742950" indent="-285750" eaLnBrk="0" hangingPunct="0">
              <a:defRPr sz="3200">
                <a:solidFill>
                  <a:schemeClr val="tx1"/>
                </a:solidFill>
                <a:latin typeface="Tahoma" pitchFamily="34" charset="0"/>
                <a:cs typeface="Arial" charset="0"/>
              </a:defRPr>
            </a:lvl2pPr>
            <a:lvl3pPr marL="1143000" indent="-228600" eaLnBrk="0" hangingPunct="0">
              <a:defRPr sz="3200">
                <a:solidFill>
                  <a:schemeClr val="tx1"/>
                </a:solidFill>
                <a:latin typeface="Tahoma" pitchFamily="34" charset="0"/>
                <a:cs typeface="Arial" charset="0"/>
              </a:defRPr>
            </a:lvl3pPr>
            <a:lvl4pPr marL="1600200" indent="-228600" eaLnBrk="0" hangingPunct="0">
              <a:defRPr sz="3200">
                <a:solidFill>
                  <a:schemeClr val="tx1"/>
                </a:solidFill>
                <a:latin typeface="Tahoma" pitchFamily="34" charset="0"/>
                <a:cs typeface="Arial" charset="0"/>
              </a:defRPr>
            </a:lvl4pPr>
            <a:lvl5pPr marL="2057400" indent="-228600" eaLnBrk="0" hangingPunct="0">
              <a:defRPr sz="3200">
                <a:solidFill>
                  <a:schemeClr val="tx1"/>
                </a:solidFill>
                <a:latin typeface="Tahoma" pitchFamily="34" charset="0"/>
                <a:cs typeface="Arial" charset="0"/>
              </a:defRPr>
            </a:lvl5pPr>
            <a:lvl6pPr marL="2514600" indent="-228600" eaLnBrk="0" fontAlgn="base" hangingPunct="0">
              <a:spcBef>
                <a:spcPct val="0"/>
              </a:spcBef>
              <a:spcAft>
                <a:spcPct val="0"/>
              </a:spcAft>
              <a:defRPr sz="3200">
                <a:solidFill>
                  <a:schemeClr val="tx1"/>
                </a:solidFill>
                <a:latin typeface="Tahoma" pitchFamily="34" charset="0"/>
                <a:cs typeface="Arial" charset="0"/>
              </a:defRPr>
            </a:lvl6pPr>
            <a:lvl7pPr marL="2971800" indent="-228600" eaLnBrk="0" fontAlgn="base" hangingPunct="0">
              <a:spcBef>
                <a:spcPct val="0"/>
              </a:spcBef>
              <a:spcAft>
                <a:spcPct val="0"/>
              </a:spcAft>
              <a:defRPr sz="3200">
                <a:solidFill>
                  <a:schemeClr val="tx1"/>
                </a:solidFill>
                <a:latin typeface="Tahoma" pitchFamily="34" charset="0"/>
                <a:cs typeface="Arial" charset="0"/>
              </a:defRPr>
            </a:lvl7pPr>
            <a:lvl8pPr marL="3429000" indent="-228600" eaLnBrk="0" fontAlgn="base" hangingPunct="0">
              <a:spcBef>
                <a:spcPct val="0"/>
              </a:spcBef>
              <a:spcAft>
                <a:spcPct val="0"/>
              </a:spcAft>
              <a:defRPr sz="3200">
                <a:solidFill>
                  <a:schemeClr val="tx1"/>
                </a:solidFill>
                <a:latin typeface="Tahoma" pitchFamily="34" charset="0"/>
                <a:cs typeface="Arial" charset="0"/>
              </a:defRPr>
            </a:lvl8pPr>
            <a:lvl9pPr marL="3886200" indent="-228600" eaLnBrk="0" fontAlgn="base" hangingPunct="0">
              <a:spcBef>
                <a:spcPct val="0"/>
              </a:spcBef>
              <a:spcAft>
                <a:spcPct val="0"/>
              </a:spcAft>
              <a:defRPr sz="3200">
                <a:solidFill>
                  <a:schemeClr val="tx1"/>
                </a:solidFill>
                <a:latin typeface="Tahoma" pitchFamily="34" charset="0"/>
                <a:cs typeface="Arial" charset="0"/>
              </a:defRPr>
            </a:lvl9pPr>
          </a:lstStyle>
          <a:p>
            <a:pPr algn="ctr" eaLnBrk="1" hangingPunct="1"/>
            <a:endParaRPr lang="en-US" altLang="en-US" dirty="0">
              <a:latin typeface="Times New Roman" panose="02020603050405020304" pitchFamily="18" charset="0"/>
              <a:cs typeface="Times New Roman" panose="02020603050405020304" pitchFamily="18" charset="0"/>
            </a:endParaRPr>
          </a:p>
        </p:txBody>
      </p:sp>
      <p:sp>
        <p:nvSpPr>
          <p:cNvPr id="1035" name="Rectangle 12"/>
          <p:cNvSpPr>
            <a:spLocks noChangeArrowheads="1"/>
          </p:cNvSpPr>
          <p:nvPr/>
        </p:nvSpPr>
        <p:spPr bwMode="auto">
          <a:xfrm>
            <a:off x="376238" y="0"/>
            <a:ext cx="142875"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lvl1pPr eaLnBrk="0" hangingPunct="0">
              <a:defRPr sz="3200">
                <a:solidFill>
                  <a:schemeClr val="tx1"/>
                </a:solidFill>
                <a:latin typeface="Tahoma" pitchFamily="34" charset="0"/>
                <a:cs typeface="Arial" charset="0"/>
              </a:defRPr>
            </a:lvl1pPr>
            <a:lvl2pPr marL="742950" indent="-285750" eaLnBrk="0" hangingPunct="0">
              <a:defRPr sz="3200">
                <a:solidFill>
                  <a:schemeClr val="tx1"/>
                </a:solidFill>
                <a:latin typeface="Tahoma" pitchFamily="34" charset="0"/>
                <a:cs typeface="Arial" charset="0"/>
              </a:defRPr>
            </a:lvl2pPr>
            <a:lvl3pPr marL="1143000" indent="-228600" eaLnBrk="0" hangingPunct="0">
              <a:defRPr sz="3200">
                <a:solidFill>
                  <a:schemeClr val="tx1"/>
                </a:solidFill>
                <a:latin typeface="Tahoma" pitchFamily="34" charset="0"/>
                <a:cs typeface="Arial" charset="0"/>
              </a:defRPr>
            </a:lvl3pPr>
            <a:lvl4pPr marL="1600200" indent="-228600" eaLnBrk="0" hangingPunct="0">
              <a:defRPr sz="3200">
                <a:solidFill>
                  <a:schemeClr val="tx1"/>
                </a:solidFill>
                <a:latin typeface="Tahoma" pitchFamily="34" charset="0"/>
                <a:cs typeface="Arial" charset="0"/>
              </a:defRPr>
            </a:lvl4pPr>
            <a:lvl5pPr marL="2057400" indent="-228600" eaLnBrk="0" hangingPunct="0">
              <a:defRPr sz="3200">
                <a:solidFill>
                  <a:schemeClr val="tx1"/>
                </a:solidFill>
                <a:latin typeface="Tahoma" pitchFamily="34" charset="0"/>
                <a:cs typeface="Arial" charset="0"/>
              </a:defRPr>
            </a:lvl5pPr>
            <a:lvl6pPr marL="2514600" indent="-228600" eaLnBrk="0" fontAlgn="base" hangingPunct="0">
              <a:spcBef>
                <a:spcPct val="0"/>
              </a:spcBef>
              <a:spcAft>
                <a:spcPct val="0"/>
              </a:spcAft>
              <a:defRPr sz="3200">
                <a:solidFill>
                  <a:schemeClr val="tx1"/>
                </a:solidFill>
                <a:latin typeface="Tahoma" pitchFamily="34" charset="0"/>
                <a:cs typeface="Arial" charset="0"/>
              </a:defRPr>
            </a:lvl6pPr>
            <a:lvl7pPr marL="2971800" indent="-228600" eaLnBrk="0" fontAlgn="base" hangingPunct="0">
              <a:spcBef>
                <a:spcPct val="0"/>
              </a:spcBef>
              <a:spcAft>
                <a:spcPct val="0"/>
              </a:spcAft>
              <a:defRPr sz="3200">
                <a:solidFill>
                  <a:schemeClr val="tx1"/>
                </a:solidFill>
                <a:latin typeface="Tahoma" pitchFamily="34" charset="0"/>
                <a:cs typeface="Arial" charset="0"/>
              </a:defRPr>
            </a:lvl7pPr>
            <a:lvl8pPr marL="3429000" indent="-228600" eaLnBrk="0" fontAlgn="base" hangingPunct="0">
              <a:spcBef>
                <a:spcPct val="0"/>
              </a:spcBef>
              <a:spcAft>
                <a:spcPct val="0"/>
              </a:spcAft>
              <a:defRPr sz="3200">
                <a:solidFill>
                  <a:schemeClr val="tx1"/>
                </a:solidFill>
                <a:latin typeface="Tahoma" pitchFamily="34" charset="0"/>
                <a:cs typeface="Arial" charset="0"/>
              </a:defRPr>
            </a:lvl8pPr>
            <a:lvl9pPr marL="3886200" indent="-228600" eaLnBrk="0" fontAlgn="base" hangingPunct="0">
              <a:spcBef>
                <a:spcPct val="0"/>
              </a:spcBef>
              <a:spcAft>
                <a:spcPct val="0"/>
              </a:spcAft>
              <a:defRPr sz="3200">
                <a:solidFill>
                  <a:schemeClr val="tx1"/>
                </a:solidFill>
                <a:latin typeface="Tahoma" pitchFamily="34" charset="0"/>
                <a:cs typeface="Arial" charset="0"/>
              </a:defRPr>
            </a:lvl9pPr>
          </a:lstStyle>
          <a:p>
            <a:pPr algn="ctr" eaLnBrk="1" hangingPunct="1"/>
            <a:endParaRPr lang="en-US" altLang="en-US" dirty="0">
              <a:latin typeface="Times New Roman" panose="02020603050405020304" pitchFamily="18" charset="0"/>
              <a:cs typeface="Times New Roman" panose="02020603050405020304" pitchFamily="18" charset="0"/>
            </a:endParaRPr>
          </a:p>
        </p:txBody>
      </p:sp>
      <p:sp>
        <p:nvSpPr>
          <p:cNvPr id="1036" name="Rectangle 13"/>
          <p:cNvSpPr>
            <a:spLocks noChangeArrowheads="1"/>
          </p:cNvSpPr>
          <p:nvPr/>
        </p:nvSpPr>
        <p:spPr bwMode="auto">
          <a:xfrm>
            <a:off x="469900"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3200">
                <a:solidFill>
                  <a:schemeClr val="tx1"/>
                </a:solidFill>
                <a:latin typeface="Tahoma" pitchFamily="34" charset="0"/>
                <a:cs typeface="Arial" charset="0"/>
              </a:defRPr>
            </a:lvl1pPr>
            <a:lvl2pPr marL="742950" indent="-285750" eaLnBrk="0" hangingPunct="0">
              <a:defRPr sz="3200">
                <a:solidFill>
                  <a:schemeClr val="tx1"/>
                </a:solidFill>
                <a:latin typeface="Tahoma" pitchFamily="34" charset="0"/>
                <a:cs typeface="Arial" charset="0"/>
              </a:defRPr>
            </a:lvl2pPr>
            <a:lvl3pPr marL="1143000" indent="-228600" eaLnBrk="0" hangingPunct="0">
              <a:defRPr sz="3200">
                <a:solidFill>
                  <a:schemeClr val="tx1"/>
                </a:solidFill>
                <a:latin typeface="Tahoma" pitchFamily="34" charset="0"/>
                <a:cs typeface="Arial" charset="0"/>
              </a:defRPr>
            </a:lvl3pPr>
            <a:lvl4pPr marL="1600200" indent="-228600" eaLnBrk="0" hangingPunct="0">
              <a:defRPr sz="3200">
                <a:solidFill>
                  <a:schemeClr val="tx1"/>
                </a:solidFill>
                <a:latin typeface="Tahoma" pitchFamily="34" charset="0"/>
                <a:cs typeface="Arial" charset="0"/>
              </a:defRPr>
            </a:lvl4pPr>
            <a:lvl5pPr marL="2057400" indent="-228600" eaLnBrk="0" hangingPunct="0">
              <a:defRPr sz="3200">
                <a:solidFill>
                  <a:schemeClr val="tx1"/>
                </a:solidFill>
                <a:latin typeface="Tahoma" pitchFamily="34" charset="0"/>
                <a:cs typeface="Arial" charset="0"/>
              </a:defRPr>
            </a:lvl5pPr>
            <a:lvl6pPr marL="2514600" indent="-228600" eaLnBrk="0" fontAlgn="base" hangingPunct="0">
              <a:spcBef>
                <a:spcPct val="0"/>
              </a:spcBef>
              <a:spcAft>
                <a:spcPct val="0"/>
              </a:spcAft>
              <a:defRPr sz="3200">
                <a:solidFill>
                  <a:schemeClr val="tx1"/>
                </a:solidFill>
                <a:latin typeface="Tahoma" pitchFamily="34" charset="0"/>
                <a:cs typeface="Arial" charset="0"/>
              </a:defRPr>
            </a:lvl6pPr>
            <a:lvl7pPr marL="2971800" indent="-228600" eaLnBrk="0" fontAlgn="base" hangingPunct="0">
              <a:spcBef>
                <a:spcPct val="0"/>
              </a:spcBef>
              <a:spcAft>
                <a:spcPct val="0"/>
              </a:spcAft>
              <a:defRPr sz="3200">
                <a:solidFill>
                  <a:schemeClr val="tx1"/>
                </a:solidFill>
                <a:latin typeface="Tahoma" pitchFamily="34" charset="0"/>
                <a:cs typeface="Arial" charset="0"/>
              </a:defRPr>
            </a:lvl7pPr>
            <a:lvl8pPr marL="3429000" indent="-228600" eaLnBrk="0" fontAlgn="base" hangingPunct="0">
              <a:spcBef>
                <a:spcPct val="0"/>
              </a:spcBef>
              <a:spcAft>
                <a:spcPct val="0"/>
              </a:spcAft>
              <a:defRPr sz="3200">
                <a:solidFill>
                  <a:schemeClr val="tx1"/>
                </a:solidFill>
                <a:latin typeface="Tahoma" pitchFamily="34" charset="0"/>
                <a:cs typeface="Arial" charset="0"/>
              </a:defRPr>
            </a:lvl8pPr>
            <a:lvl9pPr marL="3886200" indent="-228600" eaLnBrk="0" fontAlgn="base" hangingPunct="0">
              <a:spcBef>
                <a:spcPct val="0"/>
              </a:spcBef>
              <a:spcAft>
                <a:spcPct val="0"/>
              </a:spcAft>
              <a:defRPr sz="3200">
                <a:solidFill>
                  <a:schemeClr val="tx1"/>
                </a:solidFill>
                <a:latin typeface="Tahoma" pitchFamily="34" charset="0"/>
                <a:cs typeface="Arial" charset="0"/>
              </a:defRPr>
            </a:lvl9pPr>
          </a:lstStyle>
          <a:p>
            <a:endParaRPr lang="en-US" altLang="en-US" sz="2400" dirty="0">
              <a:latin typeface="Times New Roman" panose="02020603050405020304" pitchFamily="18" charset="0"/>
              <a:cs typeface="Times New Roman" panose="02020603050405020304" pitchFamily="18" charset="0"/>
            </a:endParaRPr>
          </a:p>
        </p:txBody>
      </p:sp>
      <p:sp>
        <p:nvSpPr>
          <p:cNvPr id="1037" name="Rectangle 14"/>
          <p:cNvSpPr>
            <a:spLocks noChangeArrowheads="1"/>
          </p:cNvSpPr>
          <p:nvPr/>
        </p:nvSpPr>
        <p:spPr bwMode="auto">
          <a:xfrm>
            <a:off x="469900"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3200">
                <a:solidFill>
                  <a:schemeClr val="tx1"/>
                </a:solidFill>
                <a:latin typeface="Tahoma" pitchFamily="34" charset="0"/>
                <a:cs typeface="Arial" charset="0"/>
              </a:defRPr>
            </a:lvl1pPr>
            <a:lvl2pPr marL="742950" indent="-285750" eaLnBrk="0" hangingPunct="0">
              <a:defRPr sz="3200">
                <a:solidFill>
                  <a:schemeClr val="tx1"/>
                </a:solidFill>
                <a:latin typeface="Tahoma" pitchFamily="34" charset="0"/>
                <a:cs typeface="Arial" charset="0"/>
              </a:defRPr>
            </a:lvl2pPr>
            <a:lvl3pPr marL="1143000" indent="-228600" eaLnBrk="0" hangingPunct="0">
              <a:defRPr sz="3200">
                <a:solidFill>
                  <a:schemeClr val="tx1"/>
                </a:solidFill>
                <a:latin typeface="Tahoma" pitchFamily="34" charset="0"/>
                <a:cs typeface="Arial" charset="0"/>
              </a:defRPr>
            </a:lvl3pPr>
            <a:lvl4pPr marL="1600200" indent="-228600" eaLnBrk="0" hangingPunct="0">
              <a:defRPr sz="3200">
                <a:solidFill>
                  <a:schemeClr val="tx1"/>
                </a:solidFill>
                <a:latin typeface="Tahoma" pitchFamily="34" charset="0"/>
                <a:cs typeface="Arial" charset="0"/>
              </a:defRPr>
            </a:lvl4pPr>
            <a:lvl5pPr marL="2057400" indent="-228600" eaLnBrk="0" hangingPunct="0">
              <a:defRPr sz="3200">
                <a:solidFill>
                  <a:schemeClr val="tx1"/>
                </a:solidFill>
                <a:latin typeface="Tahoma" pitchFamily="34" charset="0"/>
                <a:cs typeface="Arial" charset="0"/>
              </a:defRPr>
            </a:lvl5pPr>
            <a:lvl6pPr marL="2514600" indent="-228600" eaLnBrk="0" fontAlgn="base" hangingPunct="0">
              <a:spcBef>
                <a:spcPct val="0"/>
              </a:spcBef>
              <a:spcAft>
                <a:spcPct val="0"/>
              </a:spcAft>
              <a:defRPr sz="3200">
                <a:solidFill>
                  <a:schemeClr val="tx1"/>
                </a:solidFill>
                <a:latin typeface="Tahoma" pitchFamily="34" charset="0"/>
                <a:cs typeface="Arial" charset="0"/>
              </a:defRPr>
            </a:lvl6pPr>
            <a:lvl7pPr marL="2971800" indent="-228600" eaLnBrk="0" fontAlgn="base" hangingPunct="0">
              <a:spcBef>
                <a:spcPct val="0"/>
              </a:spcBef>
              <a:spcAft>
                <a:spcPct val="0"/>
              </a:spcAft>
              <a:defRPr sz="3200">
                <a:solidFill>
                  <a:schemeClr val="tx1"/>
                </a:solidFill>
                <a:latin typeface="Tahoma" pitchFamily="34" charset="0"/>
                <a:cs typeface="Arial" charset="0"/>
              </a:defRPr>
            </a:lvl7pPr>
            <a:lvl8pPr marL="3429000" indent="-228600" eaLnBrk="0" fontAlgn="base" hangingPunct="0">
              <a:spcBef>
                <a:spcPct val="0"/>
              </a:spcBef>
              <a:spcAft>
                <a:spcPct val="0"/>
              </a:spcAft>
              <a:defRPr sz="3200">
                <a:solidFill>
                  <a:schemeClr val="tx1"/>
                </a:solidFill>
                <a:latin typeface="Tahoma" pitchFamily="34" charset="0"/>
                <a:cs typeface="Arial" charset="0"/>
              </a:defRPr>
            </a:lvl8pPr>
            <a:lvl9pPr marL="3886200" indent="-228600" eaLnBrk="0" fontAlgn="base" hangingPunct="0">
              <a:spcBef>
                <a:spcPct val="0"/>
              </a:spcBef>
              <a:spcAft>
                <a:spcPct val="0"/>
              </a:spcAft>
              <a:defRPr sz="3200">
                <a:solidFill>
                  <a:schemeClr val="tx1"/>
                </a:solidFill>
                <a:latin typeface="Tahoma" pitchFamily="34" charset="0"/>
                <a:cs typeface="Arial" charset="0"/>
              </a:defRPr>
            </a:lvl9pPr>
          </a:lstStyle>
          <a:p>
            <a:endParaRPr lang="en-US" altLang="en-US" sz="2400" dirty="0">
              <a:latin typeface="Times New Roman" panose="02020603050405020304" pitchFamily="18" charset="0"/>
              <a:cs typeface="Times New Roman" panose="02020603050405020304" pitchFamily="18" charset="0"/>
            </a:endParaRPr>
          </a:p>
        </p:txBody>
      </p:sp>
      <p:sp>
        <p:nvSpPr>
          <p:cNvPr id="222223" name="Rectangle 15"/>
          <p:cNvSpPr>
            <a:spLocks noChangeArrowheads="1"/>
          </p:cNvSpPr>
          <p:nvPr/>
        </p:nvSpPr>
        <p:spPr bwMode="auto">
          <a:xfrm>
            <a:off x="644525" y="6400800"/>
            <a:ext cx="3332515" cy="339196"/>
          </a:xfrm>
          <a:prstGeom prst="rect">
            <a:avLst/>
          </a:prstGeom>
          <a:noFill/>
          <a:ln w="9525">
            <a:noFill/>
            <a:miter lim="800000"/>
            <a:headEnd/>
            <a:tailEnd/>
          </a:ln>
          <a:effectLst/>
        </p:spPr>
        <p:txBody>
          <a:bodyPr wrap="none" lIns="92075" tIns="46038" rIns="92075" bIns="46038">
            <a:spAutoFit/>
          </a:bodyPr>
          <a:lstStyle/>
          <a:p>
            <a:pPr eaLnBrk="0" hangingPunct="0">
              <a:defRPr/>
            </a:pPr>
            <a:r>
              <a:rPr lang="en-US" sz="1600" b="1" i="1" dirty="0">
                <a:solidFill>
                  <a:srgbClr val="1D3275"/>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Compensation Service Training Staff</a:t>
            </a:r>
          </a:p>
        </p:txBody>
      </p:sp>
      <p:pic>
        <p:nvPicPr>
          <p:cNvPr id="1039" name="Picture 19" descr="veterans"/>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92138" y="76200"/>
            <a:ext cx="1160462"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84" r:id="rId1"/>
    <p:sldLayoutId id="2147484074" r:id="rId2"/>
    <p:sldLayoutId id="2147484075" r:id="rId3"/>
    <p:sldLayoutId id="2147484076" r:id="rId4"/>
    <p:sldLayoutId id="2147484077" r:id="rId5"/>
    <p:sldLayoutId id="2147484078" r:id="rId6"/>
    <p:sldLayoutId id="2147484079" r:id="rId7"/>
    <p:sldLayoutId id="2147484080" r:id="rId8"/>
    <p:sldLayoutId id="2147484081" r:id="rId9"/>
    <p:sldLayoutId id="2147484082" r:id="rId10"/>
    <p:sldLayoutId id="2147484083" r:id="rId11"/>
  </p:sldLayoutIdLst>
  <p:transition/>
  <p:timing>
    <p:tnLst>
      <p:par>
        <p:cTn id="1" dur="indefinite" restart="never" nodeType="tmRoot"/>
      </p:par>
    </p:tnLst>
  </p:timing>
  <p:hf hdr="0" dt="0"/>
  <p:txStyles>
    <p:titleStyle>
      <a:lvl1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imes New Roman" panose="02020603050405020304" pitchFamily="18" charset="0"/>
          <a:ea typeface="+mj-ea"/>
          <a:cs typeface="+mj-cs"/>
        </a:defRPr>
      </a:lvl1pPr>
      <a:lvl2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p:titleStyle>
    <p:bodyStyle>
      <a:lvl1pPr marL="342900" indent="-342900" algn="l" rtl="0" eaLnBrk="0" fontAlgn="base" hangingPunct="0">
        <a:spcBef>
          <a:spcPct val="20000"/>
        </a:spcBef>
        <a:spcAft>
          <a:spcPct val="0"/>
        </a:spcAft>
        <a:buClr>
          <a:srgbClr val="CC0000"/>
        </a:buClr>
        <a:buFont typeface="Wingdings" pitchFamily="2" charset="2"/>
        <a:buChar char="•"/>
        <a:defRPr sz="2800">
          <a:solidFill>
            <a:srgbClr val="1D3275"/>
          </a:solidFill>
          <a:latin typeface="Times New Roman" panose="02020603050405020304" pitchFamily="18" charset="0"/>
          <a:ea typeface="+mn-ea"/>
          <a:cs typeface="+mn-cs"/>
        </a:defRPr>
      </a:lvl1pPr>
      <a:lvl2pPr marL="742950" indent="-285750" algn="l" rtl="0" eaLnBrk="0" fontAlgn="base" hangingPunct="0">
        <a:spcBef>
          <a:spcPct val="20000"/>
        </a:spcBef>
        <a:spcAft>
          <a:spcPct val="0"/>
        </a:spcAft>
        <a:buChar char="–"/>
        <a:defRPr sz="2400">
          <a:solidFill>
            <a:srgbClr val="1D3275"/>
          </a:solidFill>
          <a:latin typeface="+mn-lt"/>
        </a:defRPr>
      </a:lvl2pPr>
      <a:lvl3pPr marL="1143000" indent="-228600" algn="l" rtl="0" eaLnBrk="0" fontAlgn="base" hangingPunct="0">
        <a:spcBef>
          <a:spcPct val="20000"/>
        </a:spcBef>
        <a:spcAft>
          <a:spcPct val="0"/>
        </a:spcAft>
        <a:buClr>
          <a:srgbClr val="CC0000"/>
        </a:buClr>
        <a:buChar char="•"/>
        <a:defRPr sz="2000">
          <a:solidFill>
            <a:srgbClr val="1D3275"/>
          </a:solidFill>
          <a:latin typeface="+mn-lt"/>
        </a:defRPr>
      </a:lvl3pPr>
      <a:lvl4pPr marL="1600200" indent="-228600" algn="l" rtl="0" eaLnBrk="0" fontAlgn="base" hangingPunct="0">
        <a:spcBef>
          <a:spcPct val="20000"/>
        </a:spcBef>
        <a:spcAft>
          <a:spcPct val="0"/>
        </a:spcAft>
        <a:buChar char="–"/>
        <a:defRPr sz="2000">
          <a:solidFill>
            <a:srgbClr val="1D3275"/>
          </a:solidFill>
          <a:latin typeface="+mn-lt"/>
        </a:defRPr>
      </a:lvl4pPr>
      <a:lvl5pPr marL="2057400" indent="-228600" algn="l" rtl="0" eaLnBrk="0" fontAlgn="base" hangingPunct="0">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css.vba.va.gov/COVERS/"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Grp="1" noChangeArrowheads="1"/>
          </p:cNvSpPr>
          <p:nvPr>
            <p:ph type="ctrTitle" idx="4294967295"/>
          </p:nvPr>
        </p:nvSpPr>
        <p:spPr>
          <a:xfrm>
            <a:off x="914400" y="4953000"/>
            <a:ext cx="7772400" cy="609600"/>
          </a:xfrm>
        </p:spPr>
        <p:txBody>
          <a:bodyPr/>
          <a:lstStyle/>
          <a:p>
            <a:pPr eaLnBrk="1" hangingPunct="1">
              <a:defRPr/>
            </a:pPr>
            <a:r>
              <a:rPr lang="en-US" sz="3600" b="1" dirty="0" smtClean="0">
                <a:solidFill>
                  <a:srgbClr val="1D3275"/>
                </a:solidFill>
                <a:latin typeface="Times New Roman" panose="02020603050405020304" pitchFamily="18" charset="0"/>
              </a:rPr>
              <a:t>Introduction to COVERS</a:t>
            </a:r>
            <a:endParaRPr lang="en-US" sz="6600" i="1" dirty="0" smtClean="0">
              <a:solidFill>
                <a:srgbClr val="003366"/>
              </a:solidFill>
              <a:latin typeface="Times New Roman" panose="02020603050405020304" pitchFamily="18" charset="0"/>
            </a:endParaRPr>
          </a:p>
        </p:txBody>
      </p:sp>
      <p:sp>
        <p:nvSpPr>
          <p:cNvPr id="3075" name="Rectangle 3"/>
          <p:cNvSpPr>
            <a:spLocks noGrp="1" noChangeArrowheads="1"/>
          </p:cNvSpPr>
          <p:nvPr>
            <p:ph type="subTitle" idx="4294967295"/>
          </p:nvPr>
        </p:nvSpPr>
        <p:spPr>
          <a:xfrm>
            <a:off x="6934200" y="3352800"/>
            <a:ext cx="2209800" cy="609600"/>
          </a:xfrm>
        </p:spPr>
        <p:txBody>
          <a:bodyPr/>
          <a:lstStyle/>
          <a:p>
            <a:pPr marL="0" indent="0" algn="ctr" eaLnBrk="1" hangingPunct="1">
              <a:lnSpc>
                <a:spcPct val="80000"/>
              </a:lnSpc>
              <a:buFont typeface="Wingdings" pitchFamily="2" charset="2"/>
              <a:buNone/>
            </a:pPr>
            <a:r>
              <a:rPr lang="en-US" altLang="en-US" sz="2400" b="1" i="1" dirty="0" smtClean="0">
                <a:latin typeface="Times New Roman" panose="02020603050405020304" pitchFamily="18" charset="0"/>
              </a:rPr>
              <a:t>January 2016</a:t>
            </a:r>
          </a:p>
        </p:txBody>
      </p:sp>
      <p:sp>
        <p:nvSpPr>
          <p:cNvPr id="3076" name="Rectangle 4"/>
          <p:cNvSpPr>
            <a:spLocks noChangeArrowheads="1"/>
          </p:cNvSpPr>
          <p:nvPr/>
        </p:nvSpPr>
        <p:spPr bwMode="auto">
          <a:xfrm>
            <a:off x="838200" y="3276600"/>
            <a:ext cx="25146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3200">
                <a:solidFill>
                  <a:schemeClr val="tx1"/>
                </a:solidFill>
                <a:latin typeface="Tahoma" pitchFamily="34" charset="0"/>
                <a:cs typeface="Arial" charset="0"/>
              </a:defRPr>
            </a:lvl1pPr>
            <a:lvl2pPr marL="742950" indent="-285750" eaLnBrk="0" hangingPunct="0">
              <a:defRPr sz="3200">
                <a:solidFill>
                  <a:schemeClr val="tx1"/>
                </a:solidFill>
                <a:latin typeface="Tahoma" pitchFamily="34" charset="0"/>
                <a:cs typeface="Arial" charset="0"/>
              </a:defRPr>
            </a:lvl2pPr>
            <a:lvl3pPr marL="1143000" indent="-228600" eaLnBrk="0" hangingPunct="0">
              <a:defRPr sz="3200">
                <a:solidFill>
                  <a:schemeClr val="tx1"/>
                </a:solidFill>
                <a:latin typeface="Tahoma" pitchFamily="34" charset="0"/>
                <a:cs typeface="Arial" charset="0"/>
              </a:defRPr>
            </a:lvl3pPr>
            <a:lvl4pPr marL="1600200" indent="-228600" eaLnBrk="0" hangingPunct="0">
              <a:defRPr sz="3200">
                <a:solidFill>
                  <a:schemeClr val="tx1"/>
                </a:solidFill>
                <a:latin typeface="Tahoma" pitchFamily="34" charset="0"/>
                <a:cs typeface="Arial" charset="0"/>
              </a:defRPr>
            </a:lvl4pPr>
            <a:lvl5pPr marL="2057400" indent="-228600" eaLnBrk="0" hangingPunct="0">
              <a:defRPr sz="3200">
                <a:solidFill>
                  <a:schemeClr val="tx1"/>
                </a:solidFill>
                <a:latin typeface="Tahoma" pitchFamily="34" charset="0"/>
                <a:cs typeface="Arial" charset="0"/>
              </a:defRPr>
            </a:lvl5pPr>
            <a:lvl6pPr marL="2514600" indent="-228600" eaLnBrk="0" fontAlgn="base" hangingPunct="0">
              <a:spcBef>
                <a:spcPct val="0"/>
              </a:spcBef>
              <a:spcAft>
                <a:spcPct val="0"/>
              </a:spcAft>
              <a:defRPr sz="3200">
                <a:solidFill>
                  <a:schemeClr val="tx1"/>
                </a:solidFill>
                <a:latin typeface="Tahoma" pitchFamily="34" charset="0"/>
                <a:cs typeface="Arial" charset="0"/>
              </a:defRPr>
            </a:lvl6pPr>
            <a:lvl7pPr marL="2971800" indent="-228600" eaLnBrk="0" fontAlgn="base" hangingPunct="0">
              <a:spcBef>
                <a:spcPct val="0"/>
              </a:spcBef>
              <a:spcAft>
                <a:spcPct val="0"/>
              </a:spcAft>
              <a:defRPr sz="3200">
                <a:solidFill>
                  <a:schemeClr val="tx1"/>
                </a:solidFill>
                <a:latin typeface="Tahoma" pitchFamily="34" charset="0"/>
                <a:cs typeface="Arial" charset="0"/>
              </a:defRPr>
            </a:lvl7pPr>
            <a:lvl8pPr marL="3429000" indent="-228600" eaLnBrk="0" fontAlgn="base" hangingPunct="0">
              <a:spcBef>
                <a:spcPct val="0"/>
              </a:spcBef>
              <a:spcAft>
                <a:spcPct val="0"/>
              </a:spcAft>
              <a:defRPr sz="3200">
                <a:solidFill>
                  <a:schemeClr val="tx1"/>
                </a:solidFill>
                <a:latin typeface="Tahoma" pitchFamily="34" charset="0"/>
                <a:cs typeface="Arial" charset="0"/>
              </a:defRPr>
            </a:lvl8pPr>
            <a:lvl9pPr marL="3886200" indent="-228600" eaLnBrk="0" fontAlgn="base" hangingPunct="0">
              <a:spcBef>
                <a:spcPct val="0"/>
              </a:spcBef>
              <a:spcAft>
                <a:spcPct val="0"/>
              </a:spcAft>
              <a:defRPr sz="3200">
                <a:solidFill>
                  <a:schemeClr val="tx1"/>
                </a:solidFill>
                <a:latin typeface="Tahoma" pitchFamily="34" charset="0"/>
                <a:cs typeface="Arial" charset="0"/>
              </a:defRPr>
            </a:lvl9pPr>
          </a:lstStyle>
          <a:p>
            <a:pPr algn="ctr" eaLnBrk="1" hangingPunct="1"/>
            <a:r>
              <a:rPr lang="en-US" altLang="en-US" sz="2000" b="1" i="1" dirty="0">
                <a:solidFill>
                  <a:srgbClr val="1D3275"/>
                </a:solidFill>
                <a:latin typeface="Times New Roman" panose="02020603050405020304" pitchFamily="18" charset="0"/>
                <a:cs typeface="Times New Roman" panose="02020603050405020304" pitchFamily="18" charset="0"/>
              </a:rPr>
              <a:t>Compensation Service Training Staff</a:t>
            </a:r>
          </a:p>
        </p:txBody>
      </p:sp>
    </p:spTree>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C9AD1C7-1653-4976-86C1-86B33B1DDD02}" type="slidenum">
              <a:rPr lang="en-US" sz="1600" b="1" i="1">
                <a:solidFill>
                  <a:srgbClr val="1D3275"/>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pPr algn="ctr" eaLnBrk="0" hangingPunct="0">
                <a:defRPr/>
              </a:pPr>
              <a:t>2</a:t>
            </a:fld>
            <a:endParaRPr lang="en-US" sz="1600" b="1" i="1" dirty="0">
              <a:solidFill>
                <a:srgbClr val="1D3275"/>
              </a:solidFill>
              <a:effectLst>
                <a:outerShdw blurRad="38100" dist="38100" dir="2700000" algn="tl">
                  <a:srgbClr val="C0C0C0"/>
                </a:outerShdw>
              </a:effectLst>
              <a:latin typeface="Times New Roman" panose="02020603050405020304" pitchFamily="18" charset="0"/>
              <a:cs typeface="Times New Roman" panose="02020603050405020304" pitchFamily="18" charset="0"/>
            </a:endParaRPr>
          </a:p>
        </p:txBody>
      </p:sp>
      <p:sp>
        <p:nvSpPr>
          <p:cNvPr id="502786" name="Rectangle 2"/>
          <p:cNvSpPr>
            <a:spLocks noGrp="1" noChangeArrowheads="1"/>
          </p:cNvSpPr>
          <p:nvPr>
            <p:ph type="title"/>
          </p:nvPr>
        </p:nvSpPr>
        <p:spPr/>
        <p:txBody>
          <a:bodyPr/>
          <a:lstStyle/>
          <a:p>
            <a:pPr eaLnBrk="1" hangingPunct="1">
              <a:defRPr/>
            </a:pPr>
            <a:r>
              <a:rPr lang="en-US" b="1" dirty="0" smtClean="0"/>
              <a:t>Lesson Objectives</a:t>
            </a:r>
          </a:p>
        </p:txBody>
      </p:sp>
      <p:sp>
        <p:nvSpPr>
          <p:cNvPr id="4100" name="Rectangle 6"/>
          <p:cNvSpPr>
            <a:spLocks noGrp="1" noChangeArrowheads="1"/>
          </p:cNvSpPr>
          <p:nvPr>
            <p:ph type="body" idx="1"/>
          </p:nvPr>
        </p:nvSpPr>
        <p:spPr>
          <a:xfrm>
            <a:off x="579120" y="1784350"/>
            <a:ext cx="8382000" cy="4220210"/>
          </a:xfrm>
        </p:spPr>
        <p:txBody>
          <a:bodyPr/>
          <a:lstStyle/>
          <a:p>
            <a:pPr eaLnBrk="1" hangingPunct="1">
              <a:spcBef>
                <a:spcPts val="0"/>
              </a:spcBef>
              <a:spcAft>
                <a:spcPts val="1200"/>
              </a:spcAft>
              <a:buClr>
                <a:srgbClr val="1D3275"/>
              </a:buClr>
              <a:buFont typeface="Wingdings" pitchFamily="2" charset="2"/>
              <a:buChar char="Ø"/>
              <a:defRPr/>
            </a:pPr>
            <a:r>
              <a:rPr lang="en-US" sz="2400" kern="1200" dirty="0" smtClean="0">
                <a:latin typeface="Times New Roman" panose="02020603050405020304" pitchFamily="18" charset="0"/>
                <a:cs typeface="Times New Roman" panose="02020603050405020304" pitchFamily="18" charset="0"/>
              </a:rPr>
              <a:t>Identify </a:t>
            </a:r>
            <a:r>
              <a:rPr lang="en-US" sz="2400" kern="1200" dirty="0">
                <a:latin typeface="Times New Roman" panose="02020603050405020304" pitchFamily="18" charset="0"/>
                <a:cs typeface="Times New Roman" panose="02020603050405020304" pitchFamily="18" charset="0"/>
              </a:rPr>
              <a:t>the </a:t>
            </a:r>
            <a:r>
              <a:rPr lang="en-US" sz="2400" kern="1200" dirty="0" smtClean="0">
                <a:latin typeface="Times New Roman" panose="02020603050405020304" pitchFamily="18" charset="0"/>
                <a:cs typeface="Times New Roman" panose="02020603050405020304" pitchFamily="18" charset="0"/>
              </a:rPr>
              <a:t>purpose and general </a:t>
            </a:r>
            <a:r>
              <a:rPr lang="en-US" sz="2400" kern="1200" dirty="0">
                <a:latin typeface="Times New Roman" panose="02020603050405020304" pitchFamily="18" charset="0"/>
                <a:cs typeface="Times New Roman" panose="02020603050405020304" pitchFamily="18" charset="0"/>
              </a:rPr>
              <a:t>features of </a:t>
            </a:r>
            <a:r>
              <a:rPr lang="en-US" sz="2400" kern="1200" dirty="0" smtClean="0">
                <a:latin typeface="Times New Roman" panose="02020603050405020304" pitchFamily="18" charset="0"/>
                <a:cs typeface="Times New Roman" panose="02020603050405020304" pitchFamily="18" charset="0"/>
              </a:rPr>
              <a:t>COVERS</a:t>
            </a:r>
            <a:endParaRPr lang="en-US" sz="1000" kern="1200" dirty="0" smtClean="0">
              <a:latin typeface="Times New Roman" panose="02020603050405020304" pitchFamily="18" charset="0"/>
              <a:cs typeface="Times New Roman" panose="02020603050405020304" pitchFamily="18" charset="0"/>
            </a:endParaRPr>
          </a:p>
          <a:p>
            <a:pPr eaLnBrk="1" hangingPunct="1">
              <a:spcBef>
                <a:spcPts val="0"/>
              </a:spcBef>
              <a:spcAft>
                <a:spcPts val="1200"/>
              </a:spcAft>
              <a:buClr>
                <a:srgbClr val="1D3275"/>
              </a:buClr>
              <a:buFont typeface="Wingdings" pitchFamily="2" charset="2"/>
              <a:buChar char="Ø"/>
              <a:defRPr/>
            </a:pPr>
            <a:r>
              <a:rPr lang="en-US" sz="2400" kern="1200" dirty="0" smtClean="0">
                <a:latin typeface="Times New Roman" panose="02020603050405020304" pitchFamily="18" charset="0"/>
                <a:cs typeface="Times New Roman" panose="02020603050405020304" pitchFamily="18" charset="0"/>
              </a:rPr>
              <a:t>Differentiate between the functions of COVERS</a:t>
            </a:r>
          </a:p>
          <a:p>
            <a:pPr marL="0" indent="0" eaLnBrk="1" hangingPunct="1">
              <a:buClr>
                <a:srgbClr val="1D3275"/>
              </a:buClr>
              <a:buFont typeface="Wingdings" pitchFamily="2" charset="2"/>
              <a:buNone/>
              <a:defRPr/>
            </a:pPr>
            <a:endParaRPr lang="en-US" sz="1000" kern="1200" dirty="0" smtClean="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0"/>
          </p:nvPr>
        </p:nvSpPr>
        <p:spPr/>
        <p:txBody>
          <a:bodyPr/>
          <a:lstStyle/>
          <a:p>
            <a:pPr>
              <a:defRPr/>
            </a:pPr>
            <a:fld id="{0E7CCB72-E877-49B3-9E7F-6BF142C242CB}" type="slidenum">
              <a:rPr lang="en-US" smtClean="0"/>
              <a:pPr>
                <a:defRPr/>
              </a:pPr>
              <a:t>2</a:t>
            </a:fld>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60562309-E189-4009-9220-695D29033AF7}" type="slidenum">
              <a:rPr lang="en-US" sz="1600" b="1" i="1">
                <a:solidFill>
                  <a:srgbClr val="1D3275"/>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pPr algn="ctr" eaLnBrk="0" hangingPunct="0">
                <a:defRPr/>
              </a:pPr>
              <a:t>3</a:t>
            </a:fld>
            <a:endParaRPr lang="en-US" sz="1600" b="1" i="1" dirty="0">
              <a:solidFill>
                <a:srgbClr val="1D3275"/>
              </a:solidFill>
              <a:effectLst>
                <a:outerShdw blurRad="38100" dist="38100" dir="2700000" algn="tl">
                  <a:srgbClr val="C0C0C0"/>
                </a:outerShdw>
              </a:effectLst>
              <a:latin typeface="Times New Roman" panose="02020603050405020304" pitchFamily="18" charset="0"/>
              <a:cs typeface="Times New Roman" panose="02020603050405020304" pitchFamily="18" charset="0"/>
            </a:endParaRPr>
          </a:p>
        </p:txBody>
      </p:sp>
      <p:sp>
        <p:nvSpPr>
          <p:cNvPr id="502786" name="Rectangle 2"/>
          <p:cNvSpPr>
            <a:spLocks noGrp="1" noChangeArrowheads="1"/>
          </p:cNvSpPr>
          <p:nvPr>
            <p:ph type="title" idx="4294967295"/>
          </p:nvPr>
        </p:nvSpPr>
        <p:spPr/>
        <p:txBody>
          <a:bodyPr/>
          <a:lstStyle/>
          <a:p>
            <a:pPr eaLnBrk="1" hangingPunct="1">
              <a:defRPr/>
            </a:pPr>
            <a:r>
              <a:rPr lang="en-US" b="1" dirty="0" smtClean="0">
                <a:effectLst/>
              </a:rPr>
              <a:t>References</a:t>
            </a:r>
          </a:p>
        </p:txBody>
      </p:sp>
      <p:sp>
        <p:nvSpPr>
          <p:cNvPr id="9" name="Slide Number Placeholder 8"/>
          <p:cNvSpPr>
            <a:spLocks noGrp="1"/>
          </p:cNvSpPr>
          <p:nvPr>
            <p:ph type="sldNum" sz="quarter" idx="10"/>
          </p:nvPr>
        </p:nvSpPr>
        <p:spPr/>
        <p:txBody>
          <a:bodyPr/>
          <a:lstStyle/>
          <a:p>
            <a:pPr>
              <a:defRPr/>
            </a:pPr>
            <a:fld id="{06CEF4E4-51B0-41DD-90DF-EBD1DCDA0BA4}" type="slidenum">
              <a:rPr lang="en-US" smtClean="0"/>
              <a:pPr>
                <a:defRPr/>
              </a:pPr>
              <a:t>3</a:t>
            </a:fld>
            <a:endParaRPr lang="en-US" dirty="0"/>
          </a:p>
        </p:txBody>
      </p:sp>
      <p:sp>
        <p:nvSpPr>
          <p:cNvPr id="5125" name="Rectangle 6"/>
          <p:cNvSpPr txBox="1">
            <a:spLocks noChangeArrowheads="1"/>
          </p:cNvSpPr>
          <p:nvPr/>
        </p:nvSpPr>
        <p:spPr bwMode="auto">
          <a:xfrm>
            <a:off x="534988" y="1697673"/>
            <a:ext cx="8382000" cy="38954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3200">
                <a:solidFill>
                  <a:schemeClr val="tx1"/>
                </a:solidFill>
                <a:latin typeface="Tahoma" pitchFamily="34" charset="0"/>
                <a:cs typeface="Arial" charset="0"/>
              </a:defRPr>
            </a:lvl1pPr>
            <a:lvl2pPr marL="742950" indent="-285750" eaLnBrk="0" hangingPunct="0">
              <a:defRPr sz="3200">
                <a:solidFill>
                  <a:schemeClr val="tx1"/>
                </a:solidFill>
                <a:latin typeface="Tahoma" pitchFamily="34" charset="0"/>
                <a:cs typeface="Arial" charset="0"/>
              </a:defRPr>
            </a:lvl2pPr>
            <a:lvl3pPr marL="1143000" indent="-228600" eaLnBrk="0" hangingPunct="0">
              <a:defRPr sz="3200">
                <a:solidFill>
                  <a:schemeClr val="tx1"/>
                </a:solidFill>
                <a:latin typeface="Tahoma" pitchFamily="34" charset="0"/>
                <a:cs typeface="Arial" charset="0"/>
              </a:defRPr>
            </a:lvl3pPr>
            <a:lvl4pPr marL="1600200" indent="-228600" eaLnBrk="0" hangingPunct="0">
              <a:defRPr sz="3200">
                <a:solidFill>
                  <a:schemeClr val="tx1"/>
                </a:solidFill>
                <a:latin typeface="Tahoma" pitchFamily="34" charset="0"/>
                <a:cs typeface="Arial" charset="0"/>
              </a:defRPr>
            </a:lvl4pPr>
            <a:lvl5pPr marL="2057400" indent="-228600" eaLnBrk="0" hangingPunct="0">
              <a:defRPr sz="3200">
                <a:solidFill>
                  <a:schemeClr val="tx1"/>
                </a:solidFill>
                <a:latin typeface="Tahoma" pitchFamily="34" charset="0"/>
                <a:cs typeface="Arial" charset="0"/>
              </a:defRPr>
            </a:lvl5pPr>
            <a:lvl6pPr marL="2514600" indent="-228600" eaLnBrk="0" fontAlgn="base" hangingPunct="0">
              <a:spcBef>
                <a:spcPct val="0"/>
              </a:spcBef>
              <a:spcAft>
                <a:spcPct val="0"/>
              </a:spcAft>
              <a:defRPr sz="3200">
                <a:solidFill>
                  <a:schemeClr val="tx1"/>
                </a:solidFill>
                <a:latin typeface="Tahoma" pitchFamily="34" charset="0"/>
                <a:cs typeface="Arial" charset="0"/>
              </a:defRPr>
            </a:lvl6pPr>
            <a:lvl7pPr marL="2971800" indent="-228600" eaLnBrk="0" fontAlgn="base" hangingPunct="0">
              <a:spcBef>
                <a:spcPct val="0"/>
              </a:spcBef>
              <a:spcAft>
                <a:spcPct val="0"/>
              </a:spcAft>
              <a:defRPr sz="3200">
                <a:solidFill>
                  <a:schemeClr val="tx1"/>
                </a:solidFill>
                <a:latin typeface="Tahoma" pitchFamily="34" charset="0"/>
                <a:cs typeface="Arial" charset="0"/>
              </a:defRPr>
            </a:lvl7pPr>
            <a:lvl8pPr marL="3429000" indent="-228600" eaLnBrk="0" fontAlgn="base" hangingPunct="0">
              <a:spcBef>
                <a:spcPct val="0"/>
              </a:spcBef>
              <a:spcAft>
                <a:spcPct val="0"/>
              </a:spcAft>
              <a:defRPr sz="3200">
                <a:solidFill>
                  <a:schemeClr val="tx1"/>
                </a:solidFill>
                <a:latin typeface="Tahoma" pitchFamily="34" charset="0"/>
                <a:cs typeface="Arial" charset="0"/>
              </a:defRPr>
            </a:lvl8pPr>
            <a:lvl9pPr marL="3886200" indent="-228600" eaLnBrk="0" fontAlgn="base" hangingPunct="0">
              <a:spcBef>
                <a:spcPct val="0"/>
              </a:spcBef>
              <a:spcAft>
                <a:spcPct val="0"/>
              </a:spcAft>
              <a:defRPr sz="3200">
                <a:solidFill>
                  <a:schemeClr val="tx1"/>
                </a:solidFill>
                <a:latin typeface="Tahoma" pitchFamily="34" charset="0"/>
                <a:cs typeface="Arial" charset="0"/>
              </a:defRPr>
            </a:lvl9pPr>
          </a:lstStyle>
          <a:p>
            <a:pPr>
              <a:spcBef>
                <a:spcPct val="20000"/>
              </a:spcBef>
              <a:buClr>
                <a:srgbClr val="1D3275"/>
              </a:buClr>
              <a:buFont typeface="Wingdings" pitchFamily="2" charset="2"/>
              <a:buChar char="Ø"/>
            </a:pPr>
            <a:r>
              <a:rPr lang="en-US" altLang="en-US" sz="2800" dirty="0">
                <a:solidFill>
                  <a:srgbClr val="1D3275"/>
                </a:solidFill>
                <a:latin typeface="Times New Roman" panose="02020603050405020304" pitchFamily="18" charset="0"/>
                <a:cs typeface="Times New Roman" panose="02020603050405020304" pitchFamily="18" charset="0"/>
                <a:hlinkClick r:id="rId2"/>
              </a:rPr>
              <a:t>COVERS User Guide</a:t>
            </a:r>
            <a:endParaRPr lang="en-US" altLang="en-US" sz="2800" dirty="0">
              <a:solidFill>
                <a:srgbClr val="1D3275"/>
              </a:solidFill>
              <a:latin typeface="Times New Roman" panose="02020603050405020304" pitchFamily="18" charset="0"/>
              <a:cs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0D32621F-AE31-483D-8330-534926D51D01}" type="slidenum">
              <a:rPr lang="en-US" sz="1600" b="1" i="1">
                <a:solidFill>
                  <a:srgbClr val="1D3275"/>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pPr algn="ctr" eaLnBrk="0" hangingPunct="0">
                <a:defRPr/>
              </a:pPr>
              <a:t>4</a:t>
            </a:fld>
            <a:endParaRPr lang="en-US" sz="1600" b="1" i="1" dirty="0">
              <a:solidFill>
                <a:srgbClr val="1D3275"/>
              </a:solidFill>
              <a:effectLst>
                <a:outerShdw blurRad="38100" dist="38100" dir="2700000" algn="tl">
                  <a:srgbClr val="C0C0C0"/>
                </a:outerShdw>
              </a:effectLst>
              <a:latin typeface="Times New Roman" panose="02020603050405020304" pitchFamily="18" charset="0"/>
              <a:cs typeface="Times New Roman" panose="02020603050405020304" pitchFamily="18" charset="0"/>
            </a:endParaRPr>
          </a:p>
        </p:txBody>
      </p:sp>
      <p:sp>
        <p:nvSpPr>
          <p:cNvPr id="504834" name="Rectangle 2"/>
          <p:cNvSpPr>
            <a:spLocks noGrp="1" noChangeArrowheads="1"/>
          </p:cNvSpPr>
          <p:nvPr>
            <p:ph type="title" idx="4294967295"/>
          </p:nvPr>
        </p:nvSpPr>
        <p:spPr/>
        <p:txBody>
          <a:bodyPr/>
          <a:lstStyle/>
          <a:p>
            <a:pPr eaLnBrk="1" hangingPunct="1">
              <a:defRPr/>
            </a:pPr>
            <a:r>
              <a:rPr lang="en-US" b="1" dirty="0" smtClean="0">
                <a:effectLst/>
              </a:rPr>
              <a:t>Purpose of COVERS</a:t>
            </a:r>
          </a:p>
        </p:txBody>
      </p:sp>
      <p:sp>
        <p:nvSpPr>
          <p:cNvPr id="7" name="Slide Number Placeholder 6"/>
          <p:cNvSpPr>
            <a:spLocks noGrp="1"/>
          </p:cNvSpPr>
          <p:nvPr>
            <p:ph type="sldNum" sz="quarter" idx="10"/>
          </p:nvPr>
        </p:nvSpPr>
        <p:spPr/>
        <p:txBody>
          <a:bodyPr/>
          <a:lstStyle/>
          <a:p>
            <a:pPr>
              <a:defRPr/>
            </a:pPr>
            <a:fld id="{2B3DFBF0-1A8D-49E1-9179-D857B98F8F83}" type="slidenum">
              <a:rPr lang="en-US" smtClean="0"/>
              <a:pPr>
                <a:defRPr/>
              </a:pPr>
              <a:t>4</a:t>
            </a:fld>
            <a:endParaRPr lang="en-US" dirty="0"/>
          </a:p>
        </p:txBody>
      </p:sp>
      <p:sp>
        <p:nvSpPr>
          <p:cNvPr id="6149" name="Rectangle 6"/>
          <p:cNvSpPr>
            <a:spLocks noChangeArrowheads="1"/>
          </p:cNvSpPr>
          <p:nvPr/>
        </p:nvSpPr>
        <p:spPr bwMode="auto">
          <a:xfrm>
            <a:off x="0" y="-63787"/>
            <a:ext cx="18473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a:solidFill>
                  <a:schemeClr val="tx1"/>
                </a:solidFill>
                <a:latin typeface="Tahoma" pitchFamily="34" charset="0"/>
                <a:cs typeface="Arial" charset="0"/>
              </a:defRPr>
            </a:lvl1pPr>
            <a:lvl2pPr marL="742950" indent="-285750" eaLnBrk="0" hangingPunct="0">
              <a:defRPr sz="3200">
                <a:solidFill>
                  <a:schemeClr val="tx1"/>
                </a:solidFill>
                <a:latin typeface="Tahoma" pitchFamily="34" charset="0"/>
                <a:cs typeface="Arial" charset="0"/>
              </a:defRPr>
            </a:lvl2pPr>
            <a:lvl3pPr marL="1143000" indent="-228600" eaLnBrk="0" hangingPunct="0">
              <a:defRPr sz="3200">
                <a:solidFill>
                  <a:schemeClr val="tx1"/>
                </a:solidFill>
                <a:latin typeface="Tahoma" pitchFamily="34" charset="0"/>
                <a:cs typeface="Arial" charset="0"/>
              </a:defRPr>
            </a:lvl3pPr>
            <a:lvl4pPr marL="1600200" indent="-228600" eaLnBrk="0" hangingPunct="0">
              <a:defRPr sz="3200">
                <a:solidFill>
                  <a:schemeClr val="tx1"/>
                </a:solidFill>
                <a:latin typeface="Tahoma" pitchFamily="34" charset="0"/>
                <a:cs typeface="Arial" charset="0"/>
              </a:defRPr>
            </a:lvl4pPr>
            <a:lvl5pPr marL="2057400" indent="-228600" eaLnBrk="0" hangingPunct="0">
              <a:defRPr sz="3200">
                <a:solidFill>
                  <a:schemeClr val="tx1"/>
                </a:solidFill>
                <a:latin typeface="Tahoma" pitchFamily="34" charset="0"/>
                <a:cs typeface="Arial" charset="0"/>
              </a:defRPr>
            </a:lvl5pPr>
            <a:lvl6pPr marL="2514600" indent="-228600" eaLnBrk="0" fontAlgn="base" hangingPunct="0">
              <a:spcBef>
                <a:spcPct val="0"/>
              </a:spcBef>
              <a:spcAft>
                <a:spcPct val="0"/>
              </a:spcAft>
              <a:defRPr sz="3200">
                <a:solidFill>
                  <a:schemeClr val="tx1"/>
                </a:solidFill>
                <a:latin typeface="Tahoma" pitchFamily="34" charset="0"/>
                <a:cs typeface="Arial" charset="0"/>
              </a:defRPr>
            </a:lvl6pPr>
            <a:lvl7pPr marL="2971800" indent="-228600" eaLnBrk="0" fontAlgn="base" hangingPunct="0">
              <a:spcBef>
                <a:spcPct val="0"/>
              </a:spcBef>
              <a:spcAft>
                <a:spcPct val="0"/>
              </a:spcAft>
              <a:defRPr sz="3200">
                <a:solidFill>
                  <a:schemeClr val="tx1"/>
                </a:solidFill>
                <a:latin typeface="Tahoma" pitchFamily="34" charset="0"/>
                <a:cs typeface="Arial" charset="0"/>
              </a:defRPr>
            </a:lvl7pPr>
            <a:lvl8pPr marL="3429000" indent="-228600" eaLnBrk="0" fontAlgn="base" hangingPunct="0">
              <a:spcBef>
                <a:spcPct val="0"/>
              </a:spcBef>
              <a:spcAft>
                <a:spcPct val="0"/>
              </a:spcAft>
              <a:defRPr sz="3200">
                <a:solidFill>
                  <a:schemeClr val="tx1"/>
                </a:solidFill>
                <a:latin typeface="Tahoma" pitchFamily="34" charset="0"/>
                <a:cs typeface="Arial" charset="0"/>
              </a:defRPr>
            </a:lvl8pPr>
            <a:lvl9pPr marL="3886200" indent="-228600" eaLnBrk="0" fontAlgn="base" hangingPunct="0">
              <a:spcBef>
                <a:spcPct val="0"/>
              </a:spcBef>
              <a:spcAft>
                <a:spcPct val="0"/>
              </a:spcAft>
              <a:defRPr sz="3200">
                <a:solidFill>
                  <a:schemeClr val="tx1"/>
                </a:solidFill>
                <a:latin typeface="Tahoma" pitchFamily="34" charset="0"/>
                <a:cs typeface="Arial" charset="0"/>
              </a:defRPr>
            </a:lvl9pPr>
          </a:lstStyle>
          <a:p>
            <a:endParaRPr lang="en-US" altLang="en-US" dirty="0">
              <a:latin typeface="Times New Roman" panose="02020603050405020304" pitchFamily="18" charset="0"/>
              <a:cs typeface="Times New Roman" panose="02020603050405020304" pitchFamily="18" charset="0"/>
            </a:endParaRPr>
          </a:p>
        </p:txBody>
      </p:sp>
      <p:sp>
        <p:nvSpPr>
          <p:cNvPr id="6150" name="TextBox 7"/>
          <p:cNvSpPr txBox="1">
            <a:spLocks noChangeArrowheads="1"/>
          </p:cNvSpPr>
          <p:nvPr/>
        </p:nvSpPr>
        <p:spPr bwMode="auto">
          <a:xfrm>
            <a:off x="533400" y="1420813"/>
            <a:ext cx="8372475" cy="41426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Tahoma" pitchFamily="34" charset="0"/>
                <a:cs typeface="Arial" charset="0"/>
              </a:defRPr>
            </a:lvl1pPr>
            <a:lvl2pPr marL="742950" indent="-285750" eaLnBrk="0" hangingPunct="0">
              <a:defRPr sz="3200">
                <a:solidFill>
                  <a:schemeClr val="tx1"/>
                </a:solidFill>
                <a:latin typeface="Tahoma" pitchFamily="34" charset="0"/>
                <a:cs typeface="Arial" charset="0"/>
              </a:defRPr>
            </a:lvl2pPr>
            <a:lvl3pPr marL="1143000" indent="-228600" eaLnBrk="0" hangingPunct="0">
              <a:defRPr sz="3200">
                <a:solidFill>
                  <a:schemeClr val="tx1"/>
                </a:solidFill>
                <a:latin typeface="Tahoma" pitchFamily="34" charset="0"/>
                <a:cs typeface="Arial" charset="0"/>
              </a:defRPr>
            </a:lvl3pPr>
            <a:lvl4pPr marL="1600200" indent="-228600" eaLnBrk="0" hangingPunct="0">
              <a:defRPr sz="3200">
                <a:solidFill>
                  <a:schemeClr val="tx1"/>
                </a:solidFill>
                <a:latin typeface="Tahoma" pitchFamily="34" charset="0"/>
                <a:cs typeface="Arial" charset="0"/>
              </a:defRPr>
            </a:lvl4pPr>
            <a:lvl5pPr marL="2057400" indent="-228600" eaLnBrk="0" hangingPunct="0">
              <a:defRPr sz="3200">
                <a:solidFill>
                  <a:schemeClr val="tx1"/>
                </a:solidFill>
                <a:latin typeface="Tahoma" pitchFamily="34" charset="0"/>
                <a:cs typeface="Arial" charset="0"/>
              </a:defRPr>
            </a:lvl5pPr>
            <a:lvl6pPr marL="2514600" indent="-228600" eaLnBrk="0" fontAlgn="base" hangingPunct="0">
              <a:spcBef>
                <a:spcPct val="0"/>
              </a:spcBef>
              <a:spcAft>
                <a:spcPct val="0"/>
              </a:spcAft>
              <a:defRPr sz="3200">
                <a:solidFill>
                  <a:schemeClr val="tx1"/>
                </a:solidFill>
                <a:latin typeface="Tahoma" pitchFamily="34" charset="0"/>
                <a:cs typeface="Arial" charset="0"/>
              </a:defRPr>
            </a:lvl6pPr>
            <a:lvl7pPr marL="2971800" indent="-228600" eaLnBrk="0" fontAlgn="base" hangingPunct="0">
              <a:spcBef>
                <a:spcPct val="0"/>
              </a:spcBef>
              <a:spcAft>
                <a:spcPct val="0"/>
              </a:spcAft>
              <a:defRPr sz="3200">
                <a:solidFill>
                  <a:schemeClr val="tx1"/>
                </a:solidFill>
                <a:latin typeface="Tahoma" pitchFamily="34" charset="0"/>
                <a:cs typeface="Arial" charset="0"/>
              </a:defRPr>
            </a:lvl7pPr>
            <a:lvl8pPr marL="3429000" indent="-228600" eaLnBrk="0" fontAlgn="base" hangingPunct="0">
              <a:spcBef>
                <a:spcPct val="0"/>
              </a:spcBef>
              <a:spcAft>
                <a:spcPct val="0"/>
              </a:spcAft>
              <a:defRPr sz="3200">
                <a:solidFill>
                  <a:schemeClr val="tx1"/>
                </a:solidFill>
                <a:latin typeface="Tahoma" pitchFamily="34" charset="0"/>
                <a:cs typeface="Arial" charset="0"/>
              </a:defRPr>
            </a:lvl8pPr>
            <a:lvl9pPr marL="3886200" indent="-228600" eaLnBrk="0" fontAlgn="base" hangingPunct="0">
              <a:spcBef>
                <a:spcPct val="0"/>
              </a:spcBef>
              <a:spcAft>
                <a:spcPct val="0"/>
              </a:spcAft>
              <a:defRPr sz="3200">
                <a:solidFill>
                  <a:schemeClr val="tx1"/>
                </a:solidFill>
                <a:latin typeface="Tahoma" pitchFamily="34" charset="0"/>
                <a:cs typeface="Arial" charset="0"/>
              </a:defRPr>
            </a:lvl9pPr>
          </a:lstStyle>
          <a:p>
            <a:pPr marL="342900" indent="-342900" eaLnBrk="1" hangingPunct="1">
              <a:buFont typeface="Arial" panose="020B0604020202020204" pitchFamily="34" charset="0"/>
              <a:buChar char="•"/>
            </a:pPr>
            <a:r>
              <a:rPr lang="en-US" altLang="en-US" sz="2800" dirty="0" smtClean="0">
                <a:solidFill>
                  <a:srgbClr val="1D3275"/>
                </a:solidFill>
                <a:latin typeface="Times New Roman" panose="02020603050405020304" pitchFamily="18" charset="0"/>
                <a:cs typeface="Times New Roman" panose="02020603050405020304" pitchFamily="18" charset="0"/>
              </a:rPr>
              <a:t>COVERS is </a:t>
            </a:r>
            <a:r>
              <a:rPr lang="en-US" altLang="en-US" sz="2800" dirty="0">
                <a:solidFill>
                  <a:srgbClr val="1D3275"/>
                </a:solidFill>
                <a:latin typeface="Times New Roman" panose="02020603050405020304" pitchFamily="18" charset="0"/>
                <a:cs typeface="Times New Roman" panose="02020603050405020304" pitchFamily="18" charset="0"/>
              </a:rPr>
              <a:t>the primary tool used in tracking internal movement of </a:t>
            </a:r>
            <a:r>
              <a:rPr lang="en-US" altLang="en-US" sz="2800" dirty="0" smtClean="0">
                <a:solidFill>
                  <a:srgbClr val="1D3275"/>
                </a:solidFill>
                <a:latin typeface="Times New Roman" panose="02020603050405020304" pitchFamily="18" charset="0"/>
                <a:cs typeface="Times New Roman" panose="02020603050405020304" pitchFamily="18" charset="0"/>
              </a:rPr>
              <a:t>paper claims </a:t>
            </a:r>
            <a:r>
              <a:rPr lang="en-US" altLang="en-US" sz="2800" dirty="0">
                <a:solidFill>
                  <a:srgbClr val="1D3275"/>
                </a:solidFill>
                <a:latin typeface="Times New Roman" panose="02020603050405020304" pitchFamily="18" charset="0"/>
                <a:cs typeface="Times New Roman" panose="02020603050405020304" pitchFamily="18" charset="0"/>
              </a:rPr>
              <a:t>folders. </a:t>
            </a:r>
            <a:endParaRPr lang="en-US" altLang="en-US" sz="2800" dirty="0" smtClean="0">
              <a:solidFill>
                <a:srgbClr val="1D3275"/>
              </a:solidFill>
              <a:latin typeface="Times New Roman" panose="02020603050405020304" pitchFamily="18" charset="0"/>
              <a:cs typeface="Times New Roman" panose="02020603050405020304" pitchFamily="18" charset="0"/>
            </a:endParaRPr>
          </a:p>
          <a:p>
            <a:pPr marL="342900" indent="-342900" eaLnBrk="1" hangingPunct="1">
              <a:buFont typeface="Arial" panose="020B0604020202020204" pitchFamily="34" charset="0"/>
              <a:buChar char="•"/>
            </a:pPr>
            <a:r>
              <a:rPr lang="en-US" altLang="en-US" sz="2800" dirty="0" smtClean="0">
                <a:solidFill>
                  <a:srgbClr val="1D3275"/>
                </a:solidFill>
                <a:latin typeface="Times New Roman" panose="02020603050405020304" pitchFamily="18" charset="0"/>
                <a:cs typeface="Times New Roman" panose="02020603050405020304" pitchFamily="18" charset="0"/>
              </a:rPr>
              <a:t>COVERS </a:t>
            </a:r>
            <a:r>
              <a:rPr lang="en-US" altLang="en-US" sz="2800" dirty="0">
                <a:solidFill>
                  <a:srgbClr val="1D3275"/>
                </a:solidFill>
                <a:latin typeface="Times New Roman" panose="02020603050405020304" pitchFamily="18" charset="0"/>
                <a:cs typeface="Times New Roman" panose="02020603050405020304" pitchFamily="18" charset="0"/>
              </a:rPr>
              <a:t>tracks two types of folders:</a:t>
            </a:r>
          </a:p>
          <a:p>
            <a:pPr lvl="1" eaLnBrk="1" hangingPunct="1">
              <a:spcBef>
                <a:spcPct val="20000"/>
              </a:spcBef>
              <a:buClr>
                <a:srgbClr val="1D3275"/>
              </a:buClr>
              <a:buFont typeface="Wingdings" pitchFamily="2" charset="2"/>
              <a:buChar char="Ø"/>
            </a:pPr>
            <a:r>
              <a:rPr lang="en-US" altLang="en-US" sz="2800" dirty="0">
                <a:solidFill>
                  <a:srgbClr val="1D3275"/>
                </a:solidFill>
                <a:latin typeface="Times New Roman" panose="02020603050405020304" pitchFamily="18" charset="0"/>
                <a:cs typeface="Times New Roman" panose="02020603050405020304" pitchFamily="18" charset="0"/>
              </a:rPr>
              <a:t>Claims folders </a:t>
            </a:r>
          </a:p>
          <a:p>
            <a:pPr lvl="1" eaLnBrk="1" hangingPunct="1">
              <a:spcBef>
                <a:spcPct val="20000"/>
              </a:spcBef>
              <a:buClr>
                <a:srgbClr val="1D3275"/>
              </a:buClr>
              <a:buFont typeface="Wingdings" pitchFamily="2" charset="2"/>
              <a:buChar char="Ø"/>
            </a:pPr>
            <a:r>
              <a:rPr lang="en-US" altLang="en-US" sz="2800" dirty="0">
                <a:solidFill>
                  <a:srgbClr val="1D3275"/>
                </a:solidFill>
                <a:latin typeface="Times New Roman" panose="02020603050405020304" pitchFamily="18" charset="0"/>
                <a:cs typeface="Times New Roman" panose="02020603050405020304" pitchFamily="18" charset="0"/>
              </a:rPr>
              <a:t>Notice of death (NOD) </a:t>
            </a:r>
            <a:r>
              <a:rPr lang="en-US" altLang="en-US" sz="2800" dirty="0" smtClean="0">
                <a:solidFill>
                  <a:srgbClr val="1D3275"/>
                </a:solidFill>
                <a:latin typeface="Times New Roman" panose="02020603050405020304" pitchFamily="18" charset="0"/>
                <a:cs typeface="Times New Roman" panose="02020603050405020304" pitchFamily="18" charset="0"/>
              </a:rPr>
              <a:t>folders</a:t>
            </a:r>
            <a:endParaRPr lang="en-US" altLang="en-US" sz="2800" dirty="0">
              <a:solidFill>
                <a:srgbClr val="1D3275"/>
              </a:solidFill>
              <a:latin typeface="Times New Roman" panose="02020603050405020304" pitchFamily="18" charset="0"/>
              <a:cs typeface="Times New Roman" panose="02020603050405020304" pitchFamily="18" charset="0"/>
            </a:endParaRPr>
          </a:p>
          <a:p>
            <a:pPr marL="457200" indent="-457200" eaLnBrk="1" hangingPunct="1">
              <a:buFont typeface="Arial" panose="020B0604020202020204" pitchFamily="34" charset="0"/>
              <a:buChar char="•"/>
            </a:pPr>
            <a:r>
              <a:rPr lang="en-US" altLang="en-US" sz="2800" dirty="0" smtClean="0">
                <a:solidFill>
                  <a:srgbClr val="1D3275"/>
                </a:solidFill>
                <a:latin typeface="Times New Roman" panose="02020603050405020304" pitchFamily="18" charset="0"/>
                <a:cs typeface="Times New Roman" pitchFamily="18" charset="0"/>
              </a:rPr>
              <a:t>With the implementation of VBMS, COVERS is also used to verify if the file has been scanned into VBMS.</a:t>
            </a:r>
          </a:p>
          <a:p>
            <a:pPr marL="457200" indent="-457200" eaLnBrk="1" hangingPunct="1">
              <a:buFont typeface="Arial" panose="020B0604020202020204" pitchFamily="34" charset="0"/>
              <a:buChar char="•"/>
            </a:pPr>
            <a:r>
              <a:rPr lang="en-US" altLang="en-US" sz="2800" dirty="0" smtClean="0">
                <a:solidFill>
                  <a:srgbClr val="1D3275"/>
                </a:solidFill>
                <a:latin typeface="Times New Roman" panose="02020603050405020304" pitchFamily="18" charset="0"/>
                <a:cs typeface="Times New Roman" pitchFamily="18" charset="0"/>
              </a:rPr>
              <a:t>COVERS should not be used to transfer paperless files</a:t>
            </a:r>
            <a:endParaRPr lang="en-US" altLang="en-US" sz="2800" dirty="0">
              <a:solidFill>
                <a:srgbClr val="1D3275"/>
              </a:solidFill>
              <a:latin typeface="Times New Roman" panose="02020603050405020304"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3E546887-DCDE-4329-AAD0-96EBD67B9A6F}" type="slidenum">
              <a:rPr lang="en-US" sz="1600" b="1" i="1">
                <a:solidFill>
                  <a:srgbClr val="1D3275"/>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pPr algn="ctr" eaLnBrk="0" hangingPunct="0">
                <a:defRPr/>
              </a:pPr>
              <a:t>5</a:t>
            </a:fld>
            <a:endParaRPr lang="en-US" sz="1600" b="1" i="1" dirty="0">
              <a:solidFill>
                <a:srgbClr val="1D3275"/>
              </a:solidFill>
              <a:effectLst>
                <a:outerShdw blurRad="38100" dist="38100" dir="2700000" algn="tl">
                  <a:srgbClr val="C0C0C0"/>
                </a:outerShdw>
              </a:effectLst>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0"/>
          </p:nvPr>
        </p:nvSpPr>
        <p:spPr/>
        <p:txBody>
          <a:bodyPr/>
          <a:lstStyle/>
          <a:p>
            <a:pPr>
              <a:defRPr/>
            </a:pPr>
            <a:fld id="{B3863357-F4EE-4C78-AB7C-402EC282546B}" type="slidenum">
              <a:rPr lang="en-US" smtClean="0"/>
              <a:pPr>
                <a:defRPr/>
              </a:pPr>
              <a:t>5</a:t>
            </a:fld>
            <a:endParaRPr lang="en-US" dirty="0"/>
          </a:p>
        </p:txBody>
      </p:sp>
      <p:sp>
        <p:nvSpPr>
          <p:cNvPr id="504834" name="Rectangle 2"/>
          <p:cNvSpPr>
            <a:spLocks noGrp="1" noChangeArrowheads="1"/>
          </p:cNvSpPr>
          <p:nvPr>
            <p:ph type="title" idx="4294967295"/>
          </p:nvPr>
        </p:nvSpPr>
        <p:spPr/>
        <p:txBody>
          <a:bodyPr/>
          <a:lstStyle/>
          <a:p>
            <a:pPr eaLnBrk="1" hangingPunct="1">
              <a:defRPr/>
            </a:pPr>
            <a:r>
              <a:rPr lang="en-US" b="1" dirty="0" smtClean="0">
                <a:effectLst/>
              </a:rPr>
              <a:t>General Features of COVERS</a:t>
            </a:r>
          </a:p>
        </p:txBody>
      </p:sp>
      <p:sp>
        <p:nvSpPr>
          <p:cNvPr id="7173" name="Rectangle 6"/>
          <p:cNvSpPr>
            <a:spLocks noChangeArrowheads="1"/>
          </p:cNvSpPr>
          <p:nvPr/>
        </p:nvSpPr>
        <p:spPr bwMode="auto">
          <a:xfrm>
            <a:off x="0" y="-63787"/>
            <a:ext cx="18473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a:solidFill>
                  <a:schemeClr val="tx1"/>
                </a:solidFill>
                <a:latin typeface="Tahoma" pitchFamily="34" charset="0"/>
                <a:cs typeface="Arial" charset="0"/>
              </a:defRPr>
            </a:lvl1pPr>
            <a:lvl2pPr marL="742950" indent="-285750" eaLnBrk="0" hangingPunct="0">
              <a:defRPr sz="3200">
                <a:solidFill>
                  <a:schemeClr val="tx1"/>
                </a:solidFill>
                <a:latin typeface="Tahoma" pitchFamily="34" charset="0"/>
                <a:cs typeface="Arial" charset="0"/>
              </a:defRPr>
            </a:lvl2pPr>
            <a:lvl3pPr marL="1143000" indent="-228600" eaLnBrk="0" hangingPunct="0">
              <a:defRPr sz="3200">
                <a:solidFill>
                  <a:schemeClr val="tx1"/>
                </a:solidFill>
                <a:latin typeface="Tahoma" pitchFamily="34" charset="0"/>
                <a:cs typeface="Arial" charset="0"/>
              </a:defRPr>
            </a:lvl3pPr>
            <a:lvl4pPr marL="1600200" indent="-228600" eaLnBrk="0" hangingPunct="0">
              <a:defRPr sz="3200">
                <a:solidFill>
                  <a:schemeClr val="tx1"/>
                </a:solidFill>
                <a:latin typeface="Tahoma" pitchFamily="34" charset="0"/>
                <a:cs typeface="Arial" charset="0"/>
              </a:defRPr>
            </a:lvl4pPr>
            <a:lvl5pPr marL="2057400" indent="-228600" eaLnBrk="0" hangingPunct="0">
              <a:defRPr sz="3200">
                <a:solidFill>
                  <a:schemeClr val="tx1"/>
                </a:solidFill>
                <a:latin typeface="Tahoma" pitchFamily="34" charset="0"/>
                <a:cs typeface="Arial" charset="0"/>
              </a:defRPr>
            </a:lvl5pPr>
            <a:lvl6pPr marL="2514600" indent="-228600" eaLnBrk="0" fontAlgn="base" hangingPunct="0">
              <a:spcBef>
                <a:spcPct val="0"/>
              </a:spcBef>
              <a:spcAft>
                <a:spcPct val="0"/>
              </a:spcAft>
              <a:defRPr sz="3200">
                <a:solidFill>
                  <a:schemeClr val="tx1"/>
                </a:solidFill>
                <a:latin typeface="Tahoma" pitchFamily="34" charset="0"/>
                <a:cs typeface="Arial" charset="0"/>
              </a:defRPr>
            </a:lvl6pPr>
            <a:lvl7pPr marL="2971800" indent="-228600" eaLnBrk="0" fontAlgn="base" hangingPunct="0">
              <a:spcBef>
                <a:spcPct val="0"/>
              </a:spcBef>
              <a:spcAft>
                <a:spcPct val="0"/>
              </a:spcAft>
              <a:defRPr sz="3200">
                <a:solidFill>
                  <a:schemeClr val="tx1"/>
                </a:solidFill>
                <a:latin typeface="Tahoma" pitchFamily="34" charset="0"/>
                <a:cs typeface="Arial" charset="0"/>
              </a:defRPr>
            </a:lvl7pPr>
            <a:lvl8pPr marL="3429000" indent="-228600" eaLnBrk="0" fontAlgn="base" hangingPunct="0">
              <a:spcBef>
                <a:spcPct val="0"/>
              </a:spcBef>
              <a:spcAft>
                <a:spcPct val="0"/>
              </a:spcAft>
              <a:defRPr sz="3200">
                <a:solidFill>
                  <a:schemeClr val="tx1"/>
                </a:solidFill>
                <a:latin typeface="Tahoma" pitchFamily="34" charset="0"/>
                <a:cs typeface="Arial" charset="0"/>
              </a:defRPr>
            </a:lvl8pPr>
            <a:lvl9pPr marL="3886200" indent="-228600" eaLnBrk="0" fontAlgn="base" hangingPunct="0">
              <a:spcBef>
                <a:spcPct val="0"/>
              </a:spcBef>
              <a:spcAft>
                <a:spcPct val="0"/>
              </a:spcAft>
              <a:defRPr sz="3200">
                <a:solidFill>
                  <a:schemeClr val="tx1"/>
                </a:solidFill>
                <a:latin typeface="Tahoma" pitchFamily="34" charset="0"/>
                <a:cs typeface="Arial" charset="0"/>
              </a:defRPr>
            </a:lvl9pPr>
          </a:lstStyle>
          <a:p>
            <a:endParaRPr lang="en-US" altLang="en-US" dirty="0">
              <a:latin typeface="Times New Roman" panose="02020603050405020304" pitchFamily="18" charset="0"/>
              <a:cs typeface="Times New Roman" panose="02020603050405020304" pitchFamily="18" charset="0"/>
            </a:endParaRPr>
          </a:p>
        </p:txBody>
      </p:sp>
      <p:sp>
        <p:nvSpPr>
          <p:cNvPr id="7174" name="TextBox 7"/>
          <p:cNvSpPr txBox="1">
            <a:spLocks noChangeArrowheads="1"/>
          </p:cNvSpPr>
          <p:nvPr/>
        </p:nvSpPr>
        <p:spPr bwMode="auto">
          <a:xfrm>
            <a:off x="533400" y="1420813"/>
            <a:ext cx="8123238" cy="5823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Tahoma" pitchFamily="34" charset="0"/>
                <a:cs typeface="Arial" charset="0"/>
              </a:defRPr>
            </a:lvl1pPr>
            <a:lvl2pPr marL="742950" indent="-285750" eaLnBrk="0" hangingPunct="0">
              <a:defRPr sz="3200">
                <a:solidFill>
                  <a:schemeClr val="tx1"/>
                </a:solidFill>
                <a:latin typeface="Tahoma" pitchFamily="34" charset="0"/>
                <a:cs typeface="Arial" charset="0"/>
              </a:defRPr>
            </a:lvl2pPr>
            <a:lvl3pPr marL="1143000" indent="-228600" eaLnBrk="0" hangingPunct="0">
              <a:defRPr sz="3200">
                <a:solidFill>
                  <a:schemeClr val="tx1"/>
                </a:solidFill>
                <a:latin typeface="Tahoma" pitchFamily="34" charset="0"/>
                <a:cs typeface="Arial" charset="0"/>
              </a:defRPr>
            </a:lvl3pPr>
            <a:lvl4pPr marL="1600200" indent="-228600" eaLnBrk="0" hangingPunct="0">
              <a:defRPr sz="3200">
                <a:solidFill>
                  <a:schemeClr val="tx1"/>
                </a:solidFill>
                <a:latin typeface="Tahoma" pitchFamily="34" charset="0"/>
                <a:cs typeface="Arial" charset="0"/>
              </a:defRPr>
            </a:lvl4pPr>
            <a:lvl5pPr marL="2057400" indent="-228600" eaLnBrk="0" hangingPunct="0">
              <a:defRPr sz="3200">
                <a:solidFill>
                  <a:schemeClr val="tx1"/>
                </a:solidFill>
                <a:latin typeface="Tahoma" pitchFamily="34" charset="0"/>
                <a:cs typeface="Arial" charset="0"/>
              </a:defRPr>
            </a:lvl5pPr>
            <a:lvl6pPr marL="2514600" indent="-228600" eaLnBrk="0" fontAlgn="base" hangingPunct="0">
              <a:spcBef>
                <a:spcPct val="0"/>
              </a:spcBef>
              <a:spcAft>
                <a:spcPct val="0"/>
              </a:spcAft>
              <a:defRPr sz="3200">
                <a:solidFill>
                  <a:schemeClr val="tx1"/>
                </a:solidFill>
                <a:latin typeface="Tahoma" pitchFamily="34" charset="0"/>
                <a:cs typeface="Arial" charset="0"/>
              </a:defRPr>
            </a:lvl6pPr>
            <a:lvl7pPr marL="2971800" indent="-228600" eaLnBrk="0" fontAlgn="base" hangingPunct="0">
              <a:spcBef>
                <a:spcPct val="0"/>
              </a:spcBef>
              <a:spcAft>
                <a:spcPct val="0"/>
              </a:spcAft>
              <a:defRPr sz="3200">
                <a:solidFill>
                  <a:schemeClr val="tx1"/>
                </a:solidFill>
                <a:latin typeface="Tahoma" pitchFamily="34" charset="0"/>
                <a:cs typeface="Arial" charset="0"/>
              </a:defRPr>
            </a:lvl7pPr>
            <a:lvl8pPr marL="3429000" indent="-228600" eaLnBrk="0" fontAlgn="base" hangingPunct="0">
              <a:spcBef>
                <a:spcPct val="0"/>
              </a:spcBef>
              <a:spcAft>
                <a:spcPct val="0"/>
              </a:spcAft>
              <a:defRPr sz="3200">
                <a:solidFill>
                  <a:schemeClr val="tx1"/>
                </a:solidFill>
                <a:latin typeface="Tahoma" pitchFamily="34" charset="0"/>
                <a:cs typeface="Arial" charset="0"/>
              </a:defRPr>
            </a:lvl8pPr>
            <a:lvl9pPr marL="3886200" indent="-228600" eaLnBrk="0" fontAlgn="base" hangingPunct="0">
              <a:spcBef>
                <a:spcPct val="0"/>
              </a:spcBef>
              <a:spcAft>
                <a:spcPct val="0"/>
              </a:spcAft>
              <a:defRPr sz="3200">
                <a:solidFill>
                  <a:schemeClr val="tx1"/>
                </a:solidFill>
                <a:latin typeface="Tahoma" pitchFamily="34" charset="0"/>
                <a:cs typeface="Arial" charset="0"/>
              </a:defRPr>
            </a:lvl9pPr>
          </a:lstStyle>
          <a:p>
            <a:pPr eaLnBrk="1" hangingPunct="1"/>
            <a:r>
              <a:rPr lang="en-US" altLang="en-US" sz="2400" dirty="0">
                <a:solidFill>
                  <a:srgbClr val="1D3275"/>
                </a:solidFill>
                <a:latin typeface="Times New Roman" panose="02020603050405020304" pitchFamily="18" charset="0"/>
                <a:cs typeface="Times New Roman" pitchFamily="18" charset="0"/>
              </a:rPr>
              <a:t>COVERS:</a:t>
            </a:r>
            <a:r>
              <a:rPr lang="en-US" altLang="en-US" sz="2800" dirty="0">
                <a:solidFill>
                  <a:srgbClr val="1D3275"/>
                </a:solidFill>
                <a:latin typeface="Times New Roman" panose="02020603050405020304" pitchFamily="18" charset="0"/>
                <a:cs typeface="Times New Roman" pitchFamily="18" charset="0"/>
              </a:rPr>
              <a:t/>
            </a:r>
            <a:br>
              <a:rPr lang="en-US" altLang="en-US" sz="2800" dirty="0">
                <a:solidFill>
                  <a:srgbClr val="1D3275"/>
                </a:solidFill>
                <a:latin typeface="Times New Roman" panose="02020603050405020304" pitchFamily="18" charset="0"/>
                <a:cs typeface="Times New Roman" pitchFamily="18" charset="0"/>
              </a:rPr>
            </a:br>
            <a:endParaRPr lang="en-US" altLang="en-US" sz="1000" dirty="0">
              <a:solidFill>
                <a:srgbClr val="1D3275"/>
              </a:solidFill>
              <a:latin typeface="Times New Roman" panose="02020603050405020304" pitchFamily="18" charset="0"/>
              <a:cs typeface="Times New Roman" pitchFamily="18" charset="0"/>
            </a:endParaRPr>
          </a:p>
          <a:p>
            <a:pPr lvl="1" eaLnBrk="1" hangingPunct="1">
              <a:spcBef>
                <a:spcPct val="20000"/>
              </a:spcBef>
              <a:buClr>
                <a:srgbClr val="1D3275"/>
              </a:buClr>
              <a:buFont typeface="Wingdings" pitchFamily="2" charset="2"/>
              <a:buChar char="Ø"/>
            </a:pPr>
            <a:r>
              <a:rPr lang="en-US" altLang="en-US" sz="2200" dirty="0">
                <a:solidFill>
                  <a:srgbClr val="1D3275"/>
                </a:solidFill>
                <a:latin typeface="Times New Roman" panose="02020603050405020304" pitchFamily="18" charset="0"/>
                <a:cs typeface="Times New Roman" panose="02020603050405020304" pitchFamily="18" charset="0"/>
              </a:rPr>
              <a:t>Provides a history of folder movement</a:t>
            </a:r>
            <a:r>
              <a:rPr lang="en-US" altLang="en-US" sz="2400" dirty="0">
                <a:solidFill>
                  <a:srgbClr val="1D3275"/>
                </a:solidFill>
                <a:latin typeface="Times New Roman" panose="02020603050405020304" pitchFamily="18" charset="0"/>
                <a:cs typeface="Times New Roman" panose="02020603050405020304" pitchFamily="18" charset="0"/>
              </a:rPr>
              <a:t/>
            </a:r>
            <a:br>
              <a:rPr lang="en-US" altLang="en-US" sz="2400" dirty="0">
                <a:solidFill>
                  <a:srgbClr val="1D3275"/>
                </a:solidFill>
                <a:latin typeface="Times New Roman" panose="02020603050405020304" pitchFamily="18" charset="0"/>
                <a:cs typeface="Times New Roman" panose="02020603050405020304" pitchFamily="18" charset="0"/>
              </a:rPr>
            </a:br>
            <a:endParaRPr lang="en-US" altLang="en-US" sz="1000" dirty="0">
              <a:solidFill>
                <a:srgbClr val="1D3275"/>
              </a:solidFill>
              <a:latin typeface="Times New Roman" panose="02020603050405020304" pitchFamily="18" charset="0"/>
              <a:cs typeface="Times New Roman" panose="02020603050405020304" pitchFamily="18" charset="0"/>
            </a:endParaRPr>
          </a:p>
          <a:p>
            <a:pPr lvl="1" eaLnBrk="1" hangingPunct="1">
              <a:spcBef>
                <a:spcPct val="20000"/>
              </a:spcBef>
              <a:buClr>
                <a:srgbClr val="1D3275"/>
              </a:buClr>
              <a:buFont typeface="Wingdings" pitchFamily="2" charset="2"/>
              <a:buChar char="Ø"/>
            </a:pPr>
            <a:r>
              <a:rPr lang="en-US" altLang="en-US" sz="2200" dirty="0">
                <a:solidFill>
                  <a:srgbClr val="1D3275"/>
                </a:solidFill>
                <a:latin typeface="Times New Roman" panose="02020603050405020304" pitchFamily="18" charset="0"/>
                <a:cs typeface="Times New Roman" panose="02020603050405020304" pitchFamily="18" charset="0"/>
              </a:rPr>
              <a:t>Uses barcode technology to support regional office and record management center (RMC) folder </a:t>
            </a:r>
            <a:r>
              <a:rPr lang="en-US" altLang="en-US" sz="2200" dirty="0" smtClean="0">
                <a:solidFill>
                  <a:srgbClr val="1D3275"/>
                </a:solidFill>
                <a:latin typeface="Times New Roman" panose="02020603050405020304" pitchFamily="18" charset="0"/>
                <a:cs typeface="Times New Roman" panose="02020603050405020304" pitchFamily="18" charset="0"/>
              </a:rPr>
              <a:t>activities</a:t>
            </a:r>
            <a:r>
              <a:rPr lang="en-US" altLang="en-US" sz="2400" dirty="0">
                <a:solidFill>
                  <a:srgbClr val="1D3275"/>
                </a:solidFill>
                <a:latin typeface="Times New Roman" panose="02020603050405020304" pitchFamily="18" charset="0"/>
                <a:cs typeface="Times New Roman" panose="02020603050405020304" pitchFamily="18" charset="0"/>
              </a:rPr>
              <a:t/>
            </a:r>
            <a:br>
              <a:rPr lang="en-US" altLang="en-US" sz="2400" dirty="0">
                <a:solidFill>
                  <a:srgbClr val="1D3275"/>
                </a:solidFill>
                <a:latin typeface="Times New Roman" panose="02020603050405020304" pitchFamily="18" charset="0"/>
                <a:cs typeface="Times New Roman" panose="02020603050405020304" pitchFamily="18" charset="0"/>
              </a:rPr>
            </a:br>
            <a:endParaRPr lang="en-US" altLang="en-US" sz="1000" dirty="0">
              <a:solidFill>
                <a:srgbClr val="1D3275"/>
              </a:solidFill>
              <a:latin typeface="Times New Roman" panose="02020603050405020304" pitchFamily="18" charset="0"/>
              <a:cs typeface="Times New Roman" panose="02020603050405020304" pitchFamily="18" charset="0"/>
            </a:endParaRPr>
          </a:p>
          <a:p>
            <a:pPr lvl="1" eaLnBrk="1" hangingPunct="1">
              <a:spcBef>
                <a:spcPct val="20000"/>
              </a:spcBef>
              <a:buClr>
                <a:srgbClr val="1D3275"/>
              </a:buClr>
              <a:buFont typeface="Wingdings" pitchFamily="2" charset="2"/>
              <a:buChar char="Ø"/>
            </a:pPr>
            <a:r>
              <a:rPr lang="en-US" altLang="en-US" sz="2200" dirty="0">
                <a:solidFill>
                  <a:srgbClr val="1D3275"/>
                </a:solidFill>
                <a:latin typeface="Times New Roman" panose="02020603050405020304" pitchFamily="18" charset="0"/>
                <a:cs typeface="Times New Roman" panose="02020603050405020304" pitchFamily="18" charset="0"/>
              </a:rPr>
              <a:t>Provides an electronic means by which to establish an </a:t>
            </a:r>
            <a:r>
              <a:rPr lang="en-US" altLang="en-US" sz="2200" dirty="0" smtClean="0">
                <a:solidFill>
                  <a:srgbClr val="1D3275"/>
                </a:solidFill>
                <a:latin typeface="Times New Roman" panose="02020603050405020304" pitchFamily="18" charset="0"/>
                <a:cs typeface="Times New Roman" panose="02020603050405020304" pitchFamily="18" charset="0"/>
              </a:rPr>
              <a:t>online </a:t>
            </a:r>
            <a:r>
              <a:rPr lang="en-US" altLang="en-US" sz="2200" dirty="0">
                <a:solidFill>
                  <a:srgbClr val="1D3275"/>
                </a:solidFill>
                <a:latin typeface="Times New Roman" panose="02020603050405020304" pitchFamily="18" charset="0"/>
                <a:cs typeface="Times New Roman" panose="02020603050405020304" pitchFamily="18" charset="0"/>
              </a:rPr>
              <a:t>alert for folder requests, pending mail, or messages directed to the user</a:t>
            </a:r>
            <a:br>
              <a:rPr lang="en-US" altLang="en-US" sz="2200" dirty="0">
                <a:solidFill>
                  <a:srgbClr val="1D3275"/>
                </a:solidFill>
                <a:latin typeface="Times New Roman" panose="02020603050405020304" pitchFamily="18" charset="0"/>
                <a:cs typeface="Times New Roman" panose="02020603050405020304" pitchFamily="18" charset="0"/>
              </a:rPr>
            </a:br>
            <a:endParaRPr lang="en-US" altLang="en-US" sz="1000" dirty="0">
              <a:solidFill>
                <a:srgbClr val="1D3275"/>
              </a:solidFill>
              <a:latin typeface="Times New Roman" panose="02020603050405020304" pitchFamily="18" charset="0"/>
              <a:cs typeface="Times New Roman" panose="02020603050405020304" pitchFamily="18" charset="0"/>
            </a:endParaRPr>
          </a:p>
          <a:p>
            <a:pPr lvl="1" eaLnBrk="1" hangingPunct="1">
              <a:spcBef>
                <a:spcPct val="20000"/>
              </a:spcBef>
              <a:buClr>
                <a:srgbClr val="1D3275"/>
              </a:buClr>
              <a:buFont typeface="Wingdings" pitchFamily="2" charset="2"/>
              <a:buChar char="Ø"/>
            </a:pPr>
            <a:r>
              <a:rPr lang="en-US" altLang="en-US" sz="2200" dirty="0">
                <a:solidFill>
                  <a:srgbClr val="1D3275"/>
                </a:solidFill>
                <a:latin typeface="Times New Roman" panose="02020603050405020304" pitchFamily="18" charset="0"/>
                <a:cs typeface="Times New Roman" panose="02020603050405020304" pitchFamily="18" charset="0"/>
              </a:rPr>
              <a:t>Interfaces with BIRLS through </a:t>
            </a:r>
            <a:r>
              <a:rPr lang="en-US" altLang="en-US" sz="2200" dirty="0" smtClean="0">
                <a:solidFill>
                  <a:srgbClr val="1D3275"/>
                </a:solidFill>
                <a:latin typeface="Times New Roman" panose="02020603050405020304" pitchFamily="18" charset="0"/>
                <a:cs typeface="Times New Roman" panose="02020603050405020304" pitchFamily="18" charset="0"/>
              </a:rPr>
              <a:t>SHARE</a:t>
            </a:r>
          </a:p>
          <a:p>
            <a:pPr marL="457200" lvl="1" indent="0" eaLnBrk="1" hangingPunct="1">
              <a:spcBef>
                <a:spcPct val="20000"/>
              </a:spcBef>
              <a:buClr>
                <a:srgbClr val="1D3275"/>
              </a:buClr>
            </a:pPr>
            <a:endParaRPr lang="en-US" altLang="en-US" sz="1000" dirty="0">
              <a:solidFill>
                <a:srgbClr val="1D3275"/>
              </a:solidFill>
              <a:latin typeface="Times New Roman" panose="02020603050405020304" pitchFamily="18" charset="0"/>
              <a:cs typeface="Times New Roman" panose="02020603050405020304" pitchFamily="18" charset="0"/>
            </a:endParaRPr>
          </a:p>
          <a:p>
            <a:pPr lvl="1" eaLnBrk="1" hangingPunct="1">
              <a:spcBef>
                <a:spcPct val="20000"/>
              </a:spcBef>
              <a:buClr>
                <a:srgbClr val="1D3275"/>
              </a:buClr>
              <a:buFont typeface="Wingdings" pitchFamily="2" charset="2"/>
              <a:buChar char="Ø"/>
            </a:pPr>
            <a:r>
              <a:rPr lang="en-US" altLang="en-US" sz="2200" dirty="0">
                <a:solidFill>
                  <a:srgbClr val="1D3275"/>
                </a:solidFill>
                <a:latin typeface="Times New Roman" panose="02020603050405020304" pitchFamily="18" charset="0"/>
                <a:cs typeface="Times New Roman" panose="02020603050405020304" pitchFamily="18" charset="0"/>
              </a:rPr>
              <a:t>Can be operated with a keyboard and mouse, or with a scanner (for the barcode label) serving in lieu of the keyboard for entering claims folder data</a:t>
            </a:r>
          </a:p>
          <a:p>
            <a:pPr lvl="1" eaLnBrk="1" hangingPunct="1">
              <a:spcBef>
                <a:spcPct val="20000"/>
              </a:spcBef>
              <a:buClr>
                <a:srgbClr val="1D3275"/>
              </a:buClr>
              <a:buFont typeface="Wingdings" pitchFamily="2" charset="2"/>
              <a:buChar char="Ø"/>
            </a:pPr>
            <a:endParaRPr lang="en-US" altLang="en-US" sz="2200" dirty="0">
              <a:solidFill>
                <a:srgbClr val="1D3275"/>
              </a:solidFill>
              <a:latin typeface="Times New Roman" panose="02020603050405020304" pitchFamily="18" charset="0"/>
              <a:cs typeface="Times New Roman" panose="02020603050405020304" pitchFamily="18" charset="0"/>
            </a:endParaRPr>
          </a:p>
          <a:p>
            <a:pPr eaLnBrk="1" hangingPunct="1"/>
            <a:endParaRPr lang="en-US" altLang="en-US" sz="2800" dirty="0">
              <a:solidFill>
                <a:srgbClr val="1D3275"/>
              </a:solidFill>
              <a:latin typeface="Times New Roman" panose="02020603050405020304" pitchFamily="18" charset="0"/>
              <a:cs typeface="Times New Roman" pitchFamily="18" charset="0"/>
            </a:endParaRPr>
          </a:p>
        </p:txBody>
      </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34FB842B-D36C-4F65-B562-35E0B32DB43D}" type="slidenum">
              <a:rPr lang="en-US" sz="1600" b="1" i="1">
                <a:solidFill>
                  <a:srgbClr val="1D3275"/>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pPr algn="ctr" eaLnBrk="0" hangingPunct="0">
                <a:defRPr/>
              </a:pPr>
              <a:t>6</a:t>
            </a:fld>
            <a:endParaRPr lang="en-US" sz="1600" b="1" i="1" dirty="0">
              <a:solidFill>
                <a:srgbClr val="1D3275"/>
              </a:solidFill>
              <a:effectLst>
                <a:outerShdw blurRad="38100" dist="38100" dir="2700000" algn="tl">
                  <a:srgbClr val="C0C0C0"/>
                </a:outerShdw>
              </a:effectLst>
              <a:latin typeface="Times New Roman" panose="02020603050405020304" pitchFamily="18" charset="0"/>
              <a:cs typeface="Times New Roman" panose="02020603050405020304" pitchFamily="18" charset="0"/>
            </a:endParaRPr>
          </a:p>
        </p:txBody>
      </p:sp>
      <p:sp>
        <p:nvSpPr>
          <p:cNvPr id="504834" name="Rectangle 2"/>
          <p:cNvSpPr>
            <a:spLocks noGrp="1" noChangeArrowheads="1"/>
          </p:cNvSpPr>
          <p:nvPr>
            <p:ph type="title"/>
          </p:nvPr>
        </p:nvSpPr>
        <p:spPr>
          <a:xfrm>
            <a:off x="1175657" y="-270616"/>
            <a:ext cx="7826829" cy="1162050"/>
          </a:xfrm>
        </p:spPr>
        <p:txBody>
          <a:bodyPr/>
          <a:lstStyle/>
          <a:p>
            <a:pPr marL="0" indent="0" algn="ctr"/>
            <a:r>
              <a:rPr lang="en-US" sz="3200" dirty="0">
                <a:effectLst/>
                <a:latin typeface="Times New Roman" panose="02020603050405020304" pitchFamily="18" charset="0"/>
                <a:cs typeface="Times New Roman" panose="02020603050405020304" pitchFamily="18" charset="0"/>
              </a:rPr>
              <a:t>General Functions of Covers </a:t>
            </a:r>
          </a:p>
        </p:txBody>
      </p:sp>
      <p:sp>
        <p:nvSpPr>
          <p:cNvPr id="3" name="Text Placeholder 2"/>
          <p:cNvSpPr>
            <a:spLocks noGrp="1"/>
          </p:cNvSpPr>
          <p:nvPr>
            <p:ph type="body" sz="half" idx="2"/>
          </p:nvPr>
        </p:nvSpPr>
        <p:spPr/>
        <p:txBody>
          <a:bodyPr/>
          <a:lstStyle/>
          <a:p>
            <a:pPr eaLnBrk="1" hangingPunct="1">
              <a:defRPr/>
            </a:pPr>
            <a:r>
              <a:rPr lang="en-US" sz="2400" dirty="0" smtClean="0">
                <a:latin typeface="Times New Roman" panose="02020603050405020304" pitchFamily="18" charset="0"/>
                <a:cs typeface="Times New Roman" panose="02020603050405020304" pitchFamily="18" charset="0"/>
              </a:rPr>
              <a:t>COVERS contains </a:t>
            </a:r>
            <a:r>
              <a:rPr lang="en-US" sz="2400" dirty="0">
                <a:latin typeface="Times New Roman" panose="02020603050405020304" pitchFamily="18" charset="0"/>
                <a:cs typeface="Times New Roman" panose="02020603050405020304" pitchFamily="18" charset="0"/>
              </a:rPr>
              <a:t>the following general functions:</a:t>
            </a:r>
          </a:p>
          <a:p>
            <a:pPr marL="742950" lvl="1" indent="-285750" eaLnBrk="1" hangingPunct="1">
              <a:buClr>
                <a:srgbClr val="1D3275"/>
              </a:buClr>
              <a:buFont typeface="Wingdings" pitchFamily="2" charset="2"/>
              <a:buChar char="Ø"/>
              <a:defRPr/>
            </a:pPr>
            <a:r>
              <a:rPr lang="en-US" sz="2400" dirty="0">
                <a:latin typeface="Times New Roman" panose="02020603050405020304" pitchFamily="18" charset="0"/>
                <a:cs typeface="Times New Roman" panose="02020603050405020304" pitchFamily="18" charset="0"/>
              </a:rPr>
              <a:t>Folders</a:t>
            </a:r>
          </a:p>
          <a:p>
            <a:pPr marL="742950" lvl="1" indent="-285750" eaLnBrk="1" hangingPunct="1">
              <a:buClr>
                <a:srgbClr val="1D3275"/>
              </a:buClr>
              <a:buFont typeface="Wingdings" pitchFamily="2" charset="2"/>
              <a:buChar char="Ø"/>
              <a:defRPr/>
            </a:pPr>
            <a:r>
              <a:rPr lang="en-US" sz="2400" dirty="0">
                <a:latin typeface="Times New Roman" panose="02020603050405020304" pitchFamily="18" charset="0"/>
                <a:cs typeface="Times New Roman" panose="02020603050405020304" pitchFamily="18" charset="0"/>
              </a:rPr>
              <a:t>Search</a:t>
            </a:r>
          </a:p>
          <a:p>
            <a:pPr marL="742950" lvl="1" indent="-285750" eaLnBrk="1" hangingPunct="1">
              <a:buClr>
                <a:srgbClr val="1D3275"/>
              </a:buClr>
              <a:buFont typeface="Wingdings" pitchFamily="2" charset="2"/>
              <a:buChar char="Ø"/>
              <a:defRPr/>
            </a:pPr>
            <a:r>
              <a:rPr lang="en-US" sz="2400" dirty="0">
                <a:latin typeface="Times New Roman" panose="02020603050405020304" pitchFamily="18" charset="0"/>
                <a:cs typeface="Times New Roman" panose="02020603050405020304" pitchFamily="18" charset="0"/>
              </a:rPr>
              <a:t>BIRLS</a:t>
            </a:r>
          </a:p>
          <a:p>
            <a:pPr marL="742950" lvl="1" indent="-285750" eaLnBrk="1" hangingPunct="1">
              <a:buClr>
                <a:srgbClr val="1D3275"/>
              </a:buClr>
              <a:buFont typeface="Wingdings" pitchFamily="2" charset="2"/>
              <a:buChar char="Ø"/>
              <a:defRPr/>
            </a:pPr>
            <a:r>
              <a:rPr lang="en-US" sz="2400" dirty="0">
                <a:latin typeface="Times New Roman" panose="02020603050405020304" pitchFamily="18" charset="0"/>
                <a:cs typeface="Times New Roman" panose="02020603050405020304" pitchFamily="18" charset="0"/>
              </a:rPr>
              <a:t>Labels</a:t>
            </a:r>
          </a:p>
          <a:p>
            <a:pPr marL="742950" lvl="1" indent="-285750" eaLnBrk="1" hangingPunct="1">
              <a:buClr>
                <a:srgbClr val="1D3275"/>
              </a:buClr>
              <a:buFont typeface="Wingdings" pitchFamily="2" charset="2"/>
              <a:buChar char="Ø"/>
              <a:defRPr/>
            </a:pPr>
            <a:r>
              <a:rPr lang="en-US" sz="2400" dirty="0">
                <a:latin typeface="Times New Roman" panose="02020603050405020304" pitchFamily="18" charset="0"/>
                <a:cs typeface="Times New Roman" panose="02020603050405020304" pitchFamily="18" charset="0"/>
              </a:rPr>
              <a:t>Transfers</a:t>
            </a:r>
          </a:p>
          <a:p>
            <a:pPr marL="742950" lvl="1" indent="-285750" eaLnBrk="1" hangingPunct="1">
              <a:buClr>
                <a:srgbClr val="1D3275"/>
              </a:buClr>
              <a:buFont typeface="Wingdings" pitchFamily="2" charset="2"/>
              <a:buChar char="Ø"/>
              <a:defRPr/>
            </a:pPr>
            <a:r>
              <a:rPr lang="en-US" sz="2400" dirty="0">
                <a:latin typeface="Times New Roman" panose="02020603050405020304" pitchFamily="18" charset="0"/>
                <a:cs typeface="Times New Roman" panose="02020603050405020304" pitchFamily="18" charset="0"/>
              </a:rPr>
              <a:t>Messages</a:t>
            </a:r>
          </a:p>
          <a:p>
            <a:pPr marL="742950" lvl="1" indent="-285750" eaLnBrk="1" hangingPunct="1">
              <a:buClr>
                <a:srgbClr val="1D3275"/>
              </a:buClr>
              <a:buFont typeface="Wingdings" pitchFamily="2" charset="2"/>
              <a:buChar char="Ø"/>
              <a:defRPr/>
            </a:pPr>
            <a:r>
              <a:rPr lang="en-US" sz="2400" dirty="0">
                <a:latin typeface="Times New Roman" panose="02020603050405020304" pitchFamily="18" charset="0"/>
                <a:cs typeface="Times New Roman" panose="02020603050405020304" pitchFamily="18" charset="0"/>
              </a:rPr>
              <a:t>Miscellaneous</a:t>
            </a:r>
          </a:p>
          <a:p>
            <a:pPr lvl="1" eaLnBrk="1" hangingPunct="1">
              <a:buFont typeface="Wingdings" pitchFamily="2" charset="2"/>
              <a:buChar char="Ø"/>
              <a:defRPr/>
            </a:pPr>
            <a:endParaRPr lang="en-US" sz="2800" dirty="0">
              <a:latin typeface="Times New Roman" panose="02020603050405020304" pitchFamily="18" charset="0"/>
              <a:cs typeface="Times New Roman" pitchFamily="18" charset="0"/>
            </a:endParaRPr>
          </a:p>
        </p:txBody>
      </p:sp>
      <p:sp>
        <p:nvSpPr>
          <p:cNvPr id="7" name="Slide Number Placeholder 6"/>
          <p:cNvSpPr>
            <a:spLocks noGrp="1"/>
          </p:cNvSpPr>
          <p:nvPr>
            <p:ph type="sldNum" sz="quarter" idx="10"/>
          </p:nvPr>
        </p:nvSpPr>
        <p:spPr/>
        <p:txBody>
          <a:bodyPr/>
          <a:lstStyle/>
          <a:p>
            <a:pPr>
              <a:defRPr/>
            </a:pPr>
            <a:fld id="{56BA20C2-4BB0-420C-BE54-CFEE22F01EDF}" type="slidenum">
              <a:rPr lang="en-US" smtClean="0"/>
              <a:pPr>
                <a:defRPr/>
              </a:pPr>
              <a:t>6</a:t>
            </a:fld>
            <a:endParaRPr lang="en-US" dirty="0"/>
          </a:p>
        </p:txBody>
      </p:sp>
      <p:sp>
        <p:nvSpPr>
          <p:cNvPr id="8197" name="Rectangle 6"/>
          <p:cNvSpPr>
            <a:spLocks noChangeArrowheads="1"/>
          </p:cNvSpPr>
          <p:nvPr/>
        </p:nvSpPr>
        <p:spPr bwMode="auto">
          <a:xfrm>
            <a:off x="0" y="-63787"/>
            <a:ext cx="18473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a:solidFill>
                  <a:schemeClr val="tx1"/>
                </a:solidFill>
                <a:latin typeface="Tahoma" pitchFamily="34" charset="0"/>
                <a:cs typeface="Arial" charset="0"/>
              </a:defRPr>
            </a:lvl1pPr>
            <a:lvl2pPr marL="742950" indent="-285750" eaLnBrk="0" hangingPunct="0">
              <a:defRPr sz="3200">
                <a:solidFill>
                  <a:schemeClr val="tx1"/>
                </a:solidFill>
                <a:latin typeface="Tahoma" pitchFamily="34" charset="0"/>
                <a:cs typeface="Arial" charset="0"/>
              </a:defRPr>
            </a:lvl2pPr>
            <a:lvl3pPr marL="1143000" indent="-228600" eaLnBrk="0" hangingPunct="0">
              <a:defRPr sz="3200">
                <a:solidFill>
                  <a:schemeClr val="tx1"/>
                </a:solidFill>
                <a:latin typeface="Tahoma" pitchFamily="34" charset="0"/>
                <a:cs typeface="Arial" charset="0"/>
              </a:defRPr>
            </a:lvl3pPr>
            <a:lvl4pPr marL="1600200" indent="-228600" eaLnBrk="0" hangingPunct="0">
              <a:defRPr sz="3200">
                <a:solidFill>
                  <a:schemeClr val="tx1"/>
                </a:solidFill>
                <a:latin typeface="Tahoma" pitchFamily="34" charset="0"/>
                <a:cs typeface="Arial" charset="0"/>
              </a:defRPr>
            </a:lvl4pPr>
            <a:lvl5pPr marL="2057400" indent="-228600" eaLnBrk="0" hangingPunct="0">
              <a:defRPr sz="3200">
                <a:solidFill>
                  <a:schemeClr val="tx1"/>
                </a:solidFill>
                <a:latin typeface="Tahoma" pitchFamily="34" charset="0"/>
                <a:cs typeface="Arial" charset="0"/>
              </a:defRPr>
            </a:lvl5pPr>
            <a:lvl6pPr marL="2514600" indent="-228600" eaLnBrk="0" fontAlgn="base" hangingPunct="0">
              <a:spcBef>
                <a:spcPct val="0"/>
              </a:spcBef>
              <a:spcAft>
                <a:spcPct val="0"/>
              </a:spcAft>
              <a:defRPr sz="3200">
                <a:solidFill>
                  <a:schemeClr val="tx1"/>
                </a:solidFill>
                <a:latin typeface="Tahoma" pitchFamily="34" charset="0"/>
                <a:cs typeface="Arial" charset="0"/>
              </a:defRPr>
            </a:lvl6pPr>
            <a:lvl7pPr marL="2971800" indent="-228600" eaLnBrk="0" fontAlgn="base" hangingPunct="0">
              <a:spcBef>
                <a:spcPct val="0"/>
              </a:spcBef>
              <a:spcAft>
                <a:spcPct val="0"/>
              </a:spcAft>
              <a:defRPr sz="3200">
                <a:solidFill>
                  <a:schemeClr val="tx1"/>
                </a:solidFill>
                <a:latin typeface="Tahoma" pitchFamily="34" charset="0"/>
                <a:cs typeface="Arial" charset="0"/>
              </a:defRPr>
            </a:lvl7pPr>
            <a:lvl8pPr marL="3429000" indent="-228600" eaLnBrk="0" fontAlgn="base" hangingPunct="0">
              <a:spcBef>
                <a:spcPct val="0"/>
              </a:spcBef>
              <a:spcAft>
                <a:spcPct val="0"/>
              </a:spcAft>
              <a:defRPr sz="3200">
                <a:solidFill>
                  <a:schemeClr val="tx1"/>
                </a:solidFill>
                <a:latin typeface="Tahoma" pitchFamily="34" charset="0"/>
                <a:cs typeface="Arial" charset="0"/>
              </a:defRPr>
            </a:lvl8pPr>
            <a:lvl9pPr marL="3886200" indent="-228600" eaLnBrk="0" fontAlgn="base" hangingPunct="0">
              <a:spcBef>
                <a:spcPct val="0"/>
              </a:spcBef>
              <a:spcAft>
                <a:spcPct val="0"/>
              </a:spcAft>
              <a:defRPr sz="3200">
                <a:solidFill>
                  <a:schemeClr val="tx1"/>
                </a:solidFill>
                <a:latin typeface="Tahoma" pitchFamily="34" charset="0"/>
                <a:cs typeface="Arial" charset="0"/>
              </a:defRPr>
            </a:lvl9pPr>
          </a:lstStyle>
          <a:p>
            <a:endParaRPr lang="en-US" altLang="en-US" dirty="0">
              <a:latin typeface="Times New Roman" panose="02020603050405020304" pitchFamily="18" charset="0"/>
              <a:cs typeface="Times New Roman" panose="02020603050405020304" pitchFamily="18" charset="0"/>
            </a:endParaRPr>
          </a:p>
        </p:txBody>
      </p:sp>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9865" y="1861456"/>
            <a:ext cx="5689963" cy="44948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4C225902-0726-441A-A368-AEA23CA885F8}" type="slidenum">
              <a:rPr lang="en-US" sz="1600" b="1" i="1">
                <a:solidFill>
                  <a:srgbClr val="1D3275"/>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pPr algn="ctr" eaLnBrk="0" hangingPunct="0">
                <a:defRPr/>
              </a:pPr>
              <a:t>7</a:t>
            </a:fld>
            <a:endParaRPr lang="en-US" sz="1600" b="1" i="1" dirty="0">
              <a:solidFill>
                <a:srgbClr val="1D3275"/>
              </a:solidFill>
              <a:effectLst>
                <a:outerShdw blurRad="38100" dist="38100" dir="2700000" algn="tl">
                  <a:srgbClr val="C0C0C0"/>
                </a:outerShdw>
              </a:effectLst>
              <a:latin typeface="Times New Roman" panose="02020603050405020304" pitchFamily="18" charset="0"/>
              <a:cs typeface="Times New Roman" panose="02020603050405020304" pitchFamily="18" charset="0"/>
            </a:endParaRPr>
          </a:p>
        </p:txBody>
      </p:sp>
      <p:sp>
        <p:nvSpPr>
          <p:cNvPr id="504834" name="Rectangle 2"/>
          <p:cNvSpPr>
            <a:spLocks noGrp="1" noChangeArrowheads="1"/>
          </p:cNvSpPr>
          <p:nvPr>
            <p:ph type="title"/>
          </p:nvPr>
        </p:nvSpPr>
        <p:spPr>
          <a:xfrm>
            <a:off x="1981200" y="228600"/>
            <a:ext cx="6117771" cy="618671"/>
          </a:xfrm>
        </p:spPr>
        <p:txBody>
          <a:bodyPr/>
          <a:lstStyle/>
          <a:p>
            <a:pPr eaLnBrk="1" hangingPunct="1">
              <a:defRPr/>
            </a:pPr>
            <a:r>
              <a:rPr lang="en-US" sz="3200" b="1" dirty="0" smtClean="0">
                <a:effectLst/>
              </a:rPr>
              <a:t>Permission Protected Functions</a:t>
            </a:r>
          </a:p>
        </p:txBody>
      </p:sp>
      <p:sp>
        <p:nvSpPr>
          <p:cNvPr id="3" name="Text Placeholder 2"/>
          <p:cNvSpPr>
            <a:spLocks noGrp="1"/>
          </p:cNvSpPr>
          <p:nvPr>
            <p:ph type="body" sz="half" idx="2"/>
          </p:nvPr>
        </p:nvSpPr>
        <p:spPr>
          <a:xfrm>
            <a:off x="598714" y="1435100"/>
            <a:ext cx="2866799" cy="4691063"/>
          </a:xfrm>
        </p:spPr>
        <p:txBody>
          <a:bodyPr/>
          <a:lstStyle/>
          <a:p>
            <a:pPr eaLnBrk="1" hangingPunct="1"/>
            <a:r>
              <a:rPr lang="en-US" altLang="en-US" sz="2000" dirty="0">
                <a:cs typeface="Times New Roman" pitchFamily="18" charset="0"/>
              </a:rPr>
              <a:t>Function buttons on the main screen are protected by permissions. </a:t>
            </a:r>
            <a:br>
              <a:rPr lang="en-US" altLang="en-US" sz="2000" dirty="0">
                <a:cs typeface="Times New Roman" pitchFamily="18" charset="0"/>
              </a:rPr>
            </a:br>
            <a:endParaRPr lang="en-US" altLang="en-US" sz="2000" dirty="0">
              <a:cs typeface="Times New Roman" pitchFamily="18" charset="0"/>
            </a:endParaRPr>
          </a:p>
          <a:p>
            <a:pPr eaLnBrk="1" hangingPunct="1"/>
            <a:r>
              <a:rPr lang="en-US" altLang="en-US" sz="2000" dirty="0">
                <a:cs typeface="Times New Roman" pitchFamily="18" charset="0"/>
              </a:rPr>
              <a:t>The lower task functions are:</a:t>
            </a:r>
            <a:br>
              <a:rPr lang="en-US" altLang="en-US" sz="2000" dirty="0">
                <a:cs typeface="Times New Roman" pitchFamily="18" charset="0"/>
              </a:rPr>
            </a:br>
            <a:endParaRPr lang="en-US" altLang="en-US" sz="2000" dirty="0">
              <a:cs typeface="Times New Roman" pitchFamily="18" charset="0"/>
            </a:endParaRPr>
          </a:p>
          <a:p>
            <a:pPr marL="282575" lvl="1" eaLnBrk="1" hangingPunct="1">
              <a:buClr>
                <a:srgbClr val="1D3275"/>
              </a:buClr>
              <a:buFont typeface="Wingdings" pitchFamily="2" charset="2"/>
              <a:buChar char="Ø"/>
            </a:pPr>
            <a:r>
              <a:rPr lang="en-US" altLang="en-US" sz="2000" dirty="0">
                <a:latin typeface="Times New Roman" panose="02020603050405020304" pitchFamily="18" charset="0"/>
                <a:cs typeface="Times New Roman" panose="02020603050405020304" pitchFamily="18" charset="0"/>
              </a:rPr>
              <a:t>(station number) UP</a:t>
            </a:r>
          </a:p>
          <a:p>
            <a:pPr marL="282575" lvl="1" eaLnBrk="1" hangingPunct="1">
              <a:buClr>
                <a:srgbClr val="1D3275"/>
              </a:buClr>
              <a:buFont typeface="Wingdings" pitchFamily="2" charset="2"/>
              <a:buChar char="Ø"/>
            </a:pPr>
            <a:r>
              <a:rPr lang="en-US" altLang="en-US" sz="2000" dirty="0">
                <a:latin typeface="Times New Roman" panose="02020603050405020304" pitchFamily="18" charset="0"/>
                <a:cs typeface="Times New Roman" panose="02020603050405020304" pitchFamily="18" charset="0"/>
              </a:rPr>
              <a:t>Help </a:t>
            </a:r>
          </a:p>
          <a:p>
            <a:pPr marL="282575" lvl="1" eaLnBrk="1" hangingPunct="1">
              <a:buClr>
                <a:srgbClr val="1D3275"/>
              </a:buClr>
              <a:buFont typeface="Wingdings" pitchFamily="2" charset="2"/>
              <a:buChar char="Ø"/>
            </a:pPr>
            <a:r>
              <a:rPr lang="en-US" altLang="en-US" sz="2000" dirty="0">
                <a:latin typeface="Times New Roman" panose="02020603050405020304" pitchFamily="18" charset="0"/>
                <a:cs typeface="Times New Roman" panose="02020603050405020304" pitchFamily="18" charset="0"/>
              </a:rPr>
              <a:t>Act as SO</a:t>
            </a:r>
          </a:p>
          <a:p>
            <a:pPr marL="282575" lvl="1" eaLnBrk="1" hangingPunct="1">
              <a:buClr>
                <a:srgbClr val="1D3275"/>
              </a:buClr>
              <a:buFont typeface="Wingdings" pitchFamily="2" charset="2"/>
              <a:buChar char="Ø"/>
            </a:pPr>
            <a:r>
              <a:rPr lang="en-US" altLang="en-US" sz="2000" dirty="0" err="1">
                <a:latin typeface="Times New Roman" panose="02020603050405020304" pitchFamily="18" charset="0"/>
                <a:cs typeface="Times New Roman" panose="02020603050405020304" pitchFamily="18" charset="0"/>
              </a:rPr>
              <a:t>Chg</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Loc</a:t>
            </a:r>
            <a:endParaRPr lang="en-US" altLang="en-US" sz="2000" dirty="0">
              <a:latin typeface="Times New Roman" panose="02020603050405020304" pitchFamily="18" charset="0"/>
              <a:cs typeface="Times New Roman" panose="02020603050405020304" pitchFamily="18" charset="0"/>
            </a:endParaRPr>
          </a:p>
          <a:p>
            <a:pPr marL="282575" lvl="1" eaLnBrk="1" hangingPunct="1">
              <a:buClr>
                <a:srgbClr val="1D3275"/>
              </a:buClr>
              <a:buFont typeface="Wingdings" pitchFamily="2" charset="2"/>
              <a:buChar char="Ø"/>
            </a:pPr>
            <a:r>
              <a:rPr lang="en-US" altLang="en-US" sz="2000" dirty="0" err="1" smtClean="0">
                <a:latin typeface="Times New Roman" panose="02020603050405020304" pitchFamily="18" charset="0"/>
                <a:cs typeface="Times New Roman" panose="02020603050405020304" pitchFamily="18" charset="0"/>
              </a:rPr>
              <a:t>Qk</a:t>
            </a:r>
            <a:r>
              <a:rPr lang="en-US" altLang="en-US" sz="2000" dirty="0" smtClean="0">
                <a:latin typeface="Times New Roman" panose="02020603050405020304" pitchFamily="18" charset="0"/>
                <a:cs typeface="Times New Roman" panose="02020603050405020304" pitchFamily="18" charset="0"/>
              </a:rPr>
              <a:t> </a:t>
            </a:r>
            <a:r>
              <a:rPr lang="en-US" altLang="en-US" sz="2000" dirty="0">
                <a:latin typeface="Times New Roman" panose="02020603050405020304" pitchFamily="18" charset="0"/>
                <a:cs typeface="Times New Roman" panose="02020603050405020304" pitchFamily="18" charset="0"/>
              </a:rPr>
              <a:t>Print</a:t>
            </a:r>
          </a:p>
          <a:p>
            <a:pPr marL="282575" lvl="1" eaLnBrk="1" hangingPunct="1">
              <a:buClr>
                <a:srgbClr val="1D3275"/>
              </a:buClr>
              <a:buFont typeface="Wingdings" pitchFamily="2" charset="2"/>
              <a:buChar char="Ø"/>
            </a:pPr>
            <a:r>
              <a:rPr lang="en-US" altLang="en-US" sz="2000" dirty="0">
                <a:latin typeface="Times New Roman" panose="02020603050405020304" pitchFamily="18" charset="0"/>
                <a:cs typeface="Times New Roman" panose="02020603050405020304" pitchFamily="18" charset="0"/>
              </a:rPr>
              <a:t>Exit</a:t>
            </a:r>
          </a:p>
          <a:p>
            <a:pPr marL="282575" lvl="1" eaLnBrk="1" hangingPunct="1">
              <a:buClr>
                <a:srgbClr val="1D3275"/>
              </a:buClr>
              <a:buFont typeface="Wingdings" pitchFamily="2" charset="2"/>
              <a:buChar char="Ø"/>
            </a:pPr>
            <a:r>
              <a:rPr lang="en-US" altLang="en-US" sz="2000" dirty="0">
                <a:latin typeface="Times New Roman" panose="02020603050405020304" pitchFamily="18" charset="0"/>
                <a:cs typeface="Times New Roman" panose="02020603050405020304" pitchFamily="18" charset="0"/>
              </a:rPr>
              <a:t>Date/Time</a:t>
            </a:r>
          </a:p>
        </p:txBody>
      </p:sp>
      <p:sp>
        <p:nvSpPr>
          <p:cNvPr id="7" name="Slide Number Placeholder 6"/>
          <p:cNvSpPr>
            <a:spLocks noGrp="1"/>
          </p:cNvSpPr>
          <p:nvPr>
            <p:ph type="sldNum" sz="quarter" idx="10"/>
          </p:nvPr>
        </p:nvSpPr>
        <p:spPr/>
        <p:txBody>
          <a:bodyPr/>
          <a:lstStyle/>
          <a:p>
            <a:pPr>
              <a:defRPr/>
            </a:pPr>
            <a:fld id="{78C1062E-49E4-4969-985B-6595A463CE7D}" type="slidenum">
              <a:rPr lang="en-US" smtClean="0"/>
              <a:pPr>
                <a:defRPr/>
              </a:pPr>
              <a:t>7</a:t>
            </a:fld>
            <a:endParaRPr lang="en-US" dirty="0"/>
          </a:p>
        </p:txBody>
      </p:sp>
      <p:sp>
        <p:nvSpPr>
          <p:cNvPr id="9221" name="Rectangle 6"/>
          <p:cNvSpPr>
            <a:spLocks noChangeArrowheads="1"/>
          </p:cNvSpPr>
          <p:nvPr/>
        </p:nvSpPr>
        <p:spPr bwMode="auto">
          <a:xfrm>
            <a:off x="0" y="-63787"/>
            <a:ext cx="18473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a:solidFill>
                  <a:schemeClr val="tx1"/>
                </a:solidFill>
                <a:latin typeface="Tahoma" pitchFamily="34" charset="0"/>
                <a:cs typeface="Arial" charset="0"/>
              </a:defRPr>
            </a:lvl1pPr>
            <a:lvl2pPr marL="742950" indent="-285750" eaLnBrk="0" hangingPunct="0">
              <a:defRPr sz="3200">
                <a:solidFill>
                  <a:schemeClr val="tx1"/>
                </a:solidFill>
                <a:latin typeface="Tahoma" pitchFamily="34" charset="0"/>
                <a:cs typeface="Arial" charset="0"/>
              </a:defRPr>
            </a:lvl2pPr>
            <a:lvl3pPr marL="1143000" indent="-228600" eaLnBrk="0" hangingPunct="0">
              <a:defRPr sz="3200">
                <a:solidFill>
                  <a:schemeClr val="tx1"/>
                </a:solidFill>
                <a:latin typeface="Tahoma" pitchFamily="34" charset="0"/>
                <a:cs typeface="Arial" charset="0"/>
              </a:defRPr>
            </a:lvl3pPr>
            <a:lvl4pPr marL="1600200" indent="-228600" eaLnBrk="0" hangingPunct="0">
              <a:defRPr sz="3200">
                <a:solidFill>
                  <a:schemeClr val="tx1"/>
                </a:solidFill>
                <a:latin typeface="Tahoma" pitchFamily="34" charset="0"/>
                <a:cs typeface="Arial" charset="0"/>
              </a:defRPr>
            </a:lvl4pPr>
            <a:lvl5pPr marL="2057400" indent="-228600" eaLnBrk="0" hangingPunct="0">
              <a:defRPr sz="3200">
                <a:solidFill>
                  <a:schemeClr val="tx1"/>
                </a:solidFill>
                <a:latin typeface="Tahoma" pitchFamily="34" charset="0"/>
                <a:cs typeface="Arial" charset="0"/>
              </a:defRPr>
            </a:lvl5pPr>
            <a:lvl6pPr marL="2514600" indent="-228600" eaLnBrk="0" fontAlgn="base" hangingPunct="0">
              <a:spcBef>
                <a:spcPct val="0"/>
              </a:spcBef>
              <a:spcAft>
                <a:spcPct val="0"/>
              </a:spcAft>
              <a:defRPr sz="3200">
                <a:solidFill>
                  <a:schemeClr val="tx1"/>
                </a:solidFill>
                <a:latin typeface="Tahoma" pitchFamily="34" charset="0"/>
                <a:cs typeface="Arial" charset="0"/>
              </a:defRPr>
            </a:lvl6pPr>
            <a:lvl7pPr marL="2971800" indent="-228600" eaLnBrk="0" fontAlgn="base" hangingPunct="0">
              <a:spcBef>
                <a:spcPct val="0"/>
              </a:spcBef>
              <a:spcAft>
                <a:spcPct val="0"/>
              </a:spcAft>
              <a:defRPr sz="3200">
                <a:solidFill>
                  <a:schemeClr val="tx1"/>
                </a:solidFill>
                <a:latin typeface="Tahoma" pitchFamily="34" charset="0"/>
                <a:cs typeface="Arial" charset="0"/>
              </a:defRPr>
            </a:lvl7pPr>
            <a:lvl8pPr marL="3429000" indent="-228600" eaLnBrk="0" fontAlgn="base" hangingPunct="0">
              <a:spcBef>
                <a:spcPct val="0"/>
              </a:spcBef>
              <a:spcAft>
                <a:spcPct val="0"/>
              </a:spcAft>
              <a:defRPr sz="3200">
                <a:solidFill>
                  <a:schemeClr val="tx1"/>
                </a:solidFill>
                <a:latin typeface="Tahoma" pitchFamily="34" charset="0"/>
                <a:cs typeface="Arial" charset="0"/>
              </a:defRPr>
            </a:lvl8pPr>
            <a:lvl9pPr marL="3886200" indent="-228600" eaLnBrk="0" fontAlgn="base" hangingPunct="0">
              <a:spcBef>
                <a:spcPct val="0"/>
              </a:spcBef>
              <a:spcAft>
                <a:spcPct val="0"/>
              </a:spcAft>
              <a:defRPr sz="3200">
                <a:solidFill>
                  <a:schemeClr val="tx1"/>
                </a:solidFill>
                <a:latin typeface="Tahoma" pitchFamily="34" charset="0"/>
                <a:cs typeface="Arial" charset="0"/>
              </a:defRPr>
            </a:lvl9pPr>
          </a:lstStyle>
          <a:p>
            <a:endParaRPr lang="en-US" altLang="en-US" dirty="0">
              <a:latin typeface="Times New Roman" panose="02020603050405020304" pitchFamily="18" charset="0"/>
              <a:cs typeface="Times New Roman" panose="02020603050405020304" pitchFamily="18" charset="0"/>
            </a:endParaRP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2002" y="1481911"/>
            <a:ext cx="5725797" cy="44943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0"/>
          </p:nvPr>
        </p:nvSpPr>
        <p:spPr/>
        <p:txBody>
          <a:bodyPr/>
          <a:lstStyle/>
          <a:p>
            <a:pPr>
              <a:defRPr/>
            </a:pPr>
            <a:fld id="{02EB42E6-3473-4F04-926F-97DDE1B41FBB}" type="slidenum">
              <a:rPr lang="en-US" smtClean="0"/>
              <a:pPr>
                <a:defRPr/>
              </a:pPr>
              <a:t>8</a:t>
            </a:fld>
            <a:endParaRPr lang="en-US" dirty="0"/>
          </a:p>
        </p:txBody>
      </p:sp>
      <p:sp>
        <p:nvSpPr>
          <p:cNvPr id="10244" name="WordArt 4"/>
          <p:cNvSpPr>
            <a:spLocks noChangeArrowheads="1" noChangeShapeType="1" noTextEdit="1"/>
          </p:cNvSpPr>
          <p:nvPr/>
        </p:nvSpPr>
        <p:spPr bwMode="auto">
          <a:xfrm>
            <a:off x="2133600" y="3105150"/>
            <a:ext cx="5943600" cy="1847850"/>
          </a:xfrm>
          <a:prstGeom prst="rect">
            <a:avLst/>
          </a:prstGeom>
        </p:spPr>
        <p:txBody>
          <a:bodyPr wrap="none" fromWordArt="1">
            <a:prstTxWarp prst="textPlain">
              <a:avLst>
                <a:gd name="adj" fmla="val 50000"/>
              </a:avLst>
            </a:prstTxWarp>
            <a:scene3d>
              <a:camera prst="legacyPerspectiveBottomRight">
                <a:rot lat="0" lon="21239990" rev="0"/>
              </a:camera>
              <a:lightRig rig="legacyHarsh3" dir="l"/>
            </a:scene3d>
            <a:sp3d extrusionH="430200" prstMaterial="legacyMatte">
              <a:extrusionClr>
                <a:srgbClr val="C0C0C0"/>
              </a:extrusionClr>
            </a:sp3d>
          </a:bodyPr>
          <a:lstStyle/>
          <a:p>
            <a:pPr algn="ctr"/>
            <a:r>
              <a:rPr lang="en-US" sz="3600" kern="10" dirty="0">
                <a:ln w="9525">
                  <a:round/>
                  <a:headEnd/>
                  <a:tailEnd/>
                </a:ln>
                <a:gradFill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1"/>
                </a:gradFill>
                <a:latin typeface="Times New Roman" panose="02020603050405020304" pitchFamily="18" charset="0"/>
                <a:cs typeface="Times New Roman" panose="02020603050405020304" pitchFamily="18" charset="0"/>
              </a:rPr>
              <a:t>Review</a:t>
            </a:r>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Introduction to COVERS&amp;quot;&quot;/&gt;&lt;property id=&quot;20307&quot; value=&quot;256&quot;/&gt;&lt;/object&gt;&lt;object type=&quot;3&quot; unique_id=&quot;10005&quot;&gt;&lt;property id=&quot;20148&quot; value=&quot;5&quot;/&gt;&lt;property id=&quot;20300&quot; value=&quot;Slide 2 - &amp;quot;Lesson Objectives&amp;quot;&quot;/&gt;&lt;property id=&quot;20307&quot; value=&quot;263&quot;/&gt;&lt;/object&gt;&lt;object type=&quot;3&quot; unique_id=&quot;10006&quot;&gt;&lt;property id=&quot;20148&quot; value=&quot;5&quot;/&gt;&lt;property id=&quot;20300&quot; value=&quot;Slide 3 - &amp;quot;References&amp;quot;&quot;/&gt;&lt;property id=&quot;20307&quot; value=&quot;359&quot;/&gt;&lt;/object&gt;&lt;object type=&quot;3&quot; unique_id=&quot;10007&quot;&gt;&lt;property id=&quot;20148&quot; value=&quot;5&quot;/&gt;&lt;property id=&quot;20300&quot; value=&quot;Slide 4 - &amp;quot;Purpose of COVERS&amp;quot;&quot;/&gt;&lt;property id=&quot;20307&quot; value=&quot;392&quot;/&gt;&lt;/object&gt;&lt;object type=&quot;3&quot; unique_id=&quot;10008&quot;&gt;&lt;property id=&quot;20148&quot; value=&quot;5&quot;/&gt;&lt;property id=&quot;20300&quot; value=&quot;Slide 5 - &amp;quot;General Features of COVERS&amp;quot;&quot;/&gt;&lt;property id=&quot;20307&quot; value=&quot;393&quot;/&gt;&lt;/object&gt;&lt;object type=&quot;3&quot; unique_id=&quot;10009&quot;&gt;&lt;property id=&quot;20148&quot; value=&quot;5&quot;/&gt;&lt;property id=&quot;20300&quot; value=&quot;Slide 6 - &amp;quot;General Functions of Covers &amp;quot;&quot;/&gt;&lt;property id=&quot;20307&quot; value=&quot;389&quot;/&gt;&lt;/object&gt;&lt;object type=&quot;3&quot; unique_id=&quot;10010&quot;&gt;&lt;property id=&quot;20148&quot; value=&quot;5&quot;/&gt;&lt;property id=&quot;20300&quot; value=&quot;Slide 7 - &amp;quot;Permission Protected Functions&amp;quot;&quot;/&gt;&lt;property id=&quot;20307&quot; value=&quot;391&quot;/&gt;&lt;/object&gt;&lt;object type=&quot;3&quot; unique_id=&quot;10011&quot;&gt;&lt;property id=&quot;20148&quot; value=&quot;5&quot;/&gt;&lt;property id=&quot;20300&quot; value=&quot;Slide 8&quot;/&gt;&lt;property id=&quot;20307&quot; value=&quot;357&quot;/&gt;&lt;/object&gt;&lt;/object&gt;&lt;/object&gt;&lt;/database&gt;"/>
  <p:tag name="SECTOMILLISECCONVERTED" val="1"/>
</p:tagLst>
</file>

<file path=ppt/theme/theme1.xml><?xml version="1.0" encoding="utf-8"?>
<a:theme xmlns:a="http://schemas.openxmlformats.org/drawingml/2006/main" name="NTC_ PowerPoint Template_02162012">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2060"/>
      </a:hlink>
      <a:folHlink>
        <a:srgbClr val="0070C0"/>
      </a:folHlink>
    </a:clrScheme>
    <a:fontScheme name="SecBrfNov2002">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ecBrfNov20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ecBrfNov2002 2">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ecBrfNov20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ecBrfNov2002 4">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ecBrfNov2002 5">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ecBrfNov2002 6">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DB869E3E810774AA7B17315F3F50FE5" ma:contentTypeVersion="3" ma:contentTypeDescription="Create a new document." ma:contentTypeScope="" ma:versionID="3506bbe711662e7f510a98fd483a111e">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FFB75AA-0C70-4A82-9DA4-7B1153FD5D2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B97CEEA8-F6D6-4D1E-905E-66D41335F54B}">
  <ds:schemaRefs>
    <ds:schemaRef ds:uri="http://schemas.microsoft.com/sharepoint/v3/contenttype/forms"/>
  </ds:schemaRefs>
</ds:datastoreItem>
</file>

<file path=customXml/itemProps3.xml><?xml version="1.0" encoding="utf-8"?>
<ds:datastoreItem xmlns:ds="http://schemas.openxmlformats.org/officeDocument/2006/customXml" ds:itemID="{2FE85390-0959-4036-8AE7-31F17481C1E2}">
  <ds:schemaRefs>
    <ds:schemaRef ds:uri="http://purl.org/dc/elements/1.1/"/>
    <ds:schemaRef ds:uri="http://purl.org/dc/dcmitype/"/>
    <ds:schemaRef ds:uri="http://schemas.microsoft.com/office/2006/documentManagement/types"/>
    <ds:schemaRef ds:uri="http://schemas.microsoft.com/office/infopath/2007/PartnerControls"/>
    <ds:schemaRef ds:uri="http://purl.org/dc/terms/"/>
    <ds:schemaRef ds:uri="http://www.w3.org/XML/1998/namespace"/>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584</TotalTime>
  <Words>151</Words>
  <Application>Microsoft Office PowerPoint</Application>
  <PresentationFormat>On-screen Show (4:3)</PresentationFormat>
  <Paragraphs>60</Paragraphs>
  <Slides>8</Slides>
  <Notes>7</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NTC_ PowerPoint Template_02162012</vt:lpstr>
      <vt:lpstr>Introduction to COVERS</vt:lpstr>
      <vt:lpstr>Lesson Objectives</vt:lpstr>
      <vt:lpstr>References</vt:lpstr>
      <vt:lpstr>Purpose of COVERS</vt:lpstr>
      <vt:lpstr>General Features of COVERS</vt:lpstr>
      <vt:lpstr>General Functions of Covers </vt:lpstr>
      <vt:lpstr>Permission Protected Functions</vt:lpstr>
      <vt:lpstr>PowerPoint Presentation</vt:lpstr>
    </vt:vector>
  </TitlesOfParts>
  <Company>Veterans Benefits Administration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COVERS PowerPoint</dc:title>
  <dc:subject>VSR, RVSR</dc:subject>
  <dc:creator>Department of Veterans Affairs, Veterans Benefits Administration, Compensation Service, STAFF</dc:creator>
  <cp:keywords>COVERS, features, functions</cp:keywords>
  <dc:description>This lesson is intended to introduce the trainees to the COVERS application by identifying the general features of COVERS and differentiating between the functions in COVERS. This lesson will contain discussions and exercises that will allow you to gain a better understanding of:  
COVERS’ Features and Functions</dc:description>
  <cp:lastModifiedBy>Sochar, Lisa</cp:lastModifiedBy>
  <cp:revision>52</cp:revision>
  <cp:lastPrinted>2000-11-13T16:27:02Z</cp:lastPrinted>
  <dcterms:created xsi:type="dcterms:W3CDTF">2012-06-26T17:53:19Z</dcterms:created>
  <dcterms:modified xsi:type="dcterms:W3CDTF">2016-01-22T15:00:49Z</dcterms:modified>
  <cp:category>NTC Curriculum</cp:category>
  <cp:contentStatus>June 2012</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ype">
    <vt:lpwstr>Presentation</vt:lpwstr>
  </property>
  <property fmtid="{D5CDD505-2E9C-101B-9397-08002B2CF9AE}" pid="3" name="Language">
    <vt:lpwstr>en</vt:lpwstr>
  </property>
  <property fmtid="{D5CDD505-2E9C-101B-9397-08002B2CF9AE}" pid="4" name="ContentTypeId">
    <vt:lpwstr>0x0101003DB869E3E810774AA7B17315F3F50FE5</vt:lpwstr>
  </property>
</Properties>
</file>