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0"/>
  </p:sldMasterIdLst>
  <p:notesMasterIdLst>
    <p:notesMasterId r:id="rId21"/>
  </p:notesMasterIdLst>
  <p:handoutMasterIdLst>
    <p:handoutMasterId r:id="rId22"/>
  </p:handoutMasterIdLst>
  <p:sldIdLst>
    <p:sldId id="256" r:id="rId11"/>
    <p:sldId id="323" r:id="rId12"/>
    <p:sldId id="318" r:id="rId13"/>
    <p:sldId id="326" r:id="rId14"/>
    <p:sldId id="329" r:id="rId15"/>
    <p:sldId id="324" r:id="rId16"/>
    <p:sldId id="325" r:id="rId17"/>
    <p:sldId id="327" r:id="rId18"/>
    <p:sldId id="328" r:id="rId19"/>
    <p:sldId id="330" r:id="rId2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2647" autoAdjust="0"/>
  </p:normalViewPr>
  <p:slideViewPr>
    <p:cSldViewPr snapToGrid="0" snapToObjects="1">
      <p:cViewPr>
        <p:scale>
          <a:sx n="100" d="100"/>
          <a:sy n="100" d="100"/>
        </p:scale>
        <p:origin x="-312" y="6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7" d="100"/>
          <a:sy n="67" d="100"/>
        </p:scale>
        <p:origin x="-2796"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customXml" Target="../customXml/item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commentAuthors" Target="commentAuthors.xml"/><Relationship Id="rId10" Type="http://schemas.openxmlformats.org/officeDocument/2006/relationships/slideMaster" Target="slideMasters/slideMaster1.xml"/><Relationship Id="rId19" Type="http://schemas.openxmlformats.org/officeDocument/2006/relationships/slide" Target="slides/slide9.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4.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05" tIns="46203" rIns="92405" bIns="46203" rtlCol="0"/>
          <a:lstStyle>
            <a:lvl1pPr algn="l">
              <a:defRPr sz="1200"/>
            </a:lvl1pPr>
          </a:lstStyle>
          <a:p>
            <a:endParaRPr lang="en-US" dirty="0"/>
          </a:p>
        </p:txBody>
      </p:sp>
      <p:sp>
        <p:nvSpPr>
          <p:cNvPr id="3" name="Date Placeholder 2"/>
          <p:cNvSpPr>
            <a:spLocks noGrp="1"/>
          </p:cNvSpPr>
          <p:nvPr>
            <p:ph type="dt" sz="quarter" idx="1"/>
          </p:nvPr>
        </p:nvSpPr>
        <p:spPr>
          <a:xfrm>
            <a:off x="3898103" y="0"/>
            <a:ext cx="2982119" cy="464820"/>
          </a:xfrm>
          <a:prstGeom prst="rect">
            <a:avLst/>
          </a:prstGeom>
        </p:spPr>
        <p:txBody>
          <a:bodyPr vert="horz" lIns="92405" tIns="46203" rIns="92405" bIns="46203" rtlCol="0"/>
          <a:lstStyle>
            <a:lvl1pPr algn="r">
              <a:defRPr sz="1200"/>
            </a:lvl1pPr>
          </a:lstStyle>
          <a:p>
            <a:fld id="{E91FDD59-9F51-7448-BA3C-BE7D7C3F58BA}" type="datetimeFigureOut">
              <a:rPr lang="en-US" smtClean="0"/>
              <a:t>5/21/2015</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2405" tIns="46203" rIns="92405" bIns="4620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3" y="8829967"/>
            <a:ext cx="2982119" cy="464820"/>
          </a:xfrm>
          <a:prstGeom prst="rect">
            <a:avLst/>
          </a:prstGeom>
        </p:spPr>
        <p:txBody>
          <a:bodyPr vert="horz" lIns="92405" tIns="46203" rIns="92405" bIns="46203" rtlCol="0" anchor="b"/>
          <a:lstStyle>
            <a:lvl1pPr algn="r">
              <a:defRPr sz="1200"/>
            </a:lvl1pPr>
          </a:lstStyle>
          <a:p>
            <a:fld id="{BBD229EF-0A30-9843-B59B-448BC928D0CA}" type="slidenum">
              <a:rPr lang="en-US" smtClean="0"/>
              <a:t>‹#›</a:t>
            </a:fld>
            <a:endParaRPr lang="en-US" dirty="0"/>
          </a:p>
        </p:txBody>
      </p:sp>
    </p:spTree>
    <p:extLst>
      <p:ext uri="{BB962C8B-B14F-4D97-AF65-F5344CB8AC3E}">
        <p14:creationId xmlns:p14="http://schemas.microsoft.com/office/powerpoint/2010/main" val="6607608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05" tIns="46203" rIns="92405" bIns="46203" rtlCol="0"/>
          <a:lstStyle>
            <a:lvl1pPr algn="l">
              <a:defRPr sz="1200"/>
            </a:lvl1pPr>
          </a:lstStyle>
          <a:p>
            <a:endParaRPr lang="en-US" dirty="0"/>
          </a:p>
        </p:txBody>
      </p:sp>
      <p:sp>
        <p:nvSpPr>
          <p:cNvPr id="3" name="Date Placeholder 2"/>
          <p:cNvSpPr>
            <a:spLocks noGrp="1"/>
          </p:cNvSpPr>
          <p:nvPr>
            <p:ph type="dt" idx="1"/>
          </p:nvPr>
        </p:nvSpPr>
        <p:spPr>
          <a:xfrm>
            <a:off x="3898103" y="0"/>
            <a:ext cx="2982119" cy="464820"/>
          </a:xfrm>
          <a:prstGeom prst="rect">
            <a:avLst/>
          </a:prstGeom>
        </p:spPr>
        <p:txBody>
          <a:bodyPr vert="horz" lIns="92405" tIns="46203" rIns="92405" bIns="46203" rtlCol="0"/>
          <a:lstStyle>
            <a:lvl1pPr algn="r">
              <a:defRPr sz="1200"/>
            </a:lvl1pPr>
          </a:lstStyle>
          <a:p>
            <a:fld id="{2D47CE7F-C3C3-1646-B8C1-A8EA325567E5}" type="datetimeFigureOut">
              <a:rPr lang="en-US" smtClean="0"/>
              <a:t>5/21/2015</a:t>
            </a:fld>
            <a:endParaRPr lang="en-US" dirty="0"/>
          </a:p>
        </p:txBody>
      </p:sp>
      <p:sp>
        <p:nvSpPr>
          <p:cNvPr id="4" name="Slide Image Placeholder 3"/>
          <p:cNvSpPr>
            <a:spLocks noGrp="1" noRot="1" noChangeAspect="1"/>
          </p:cNvSpPr>
          <p:nvPr>
            <p:ph type="sldImg" idx="2"/>
          </p:nvPr>
        </p:nvSpPr>
        <p:spPr>
          <a:xfrm>
            <a:off x="1117600" y="695325"/>
            <a:ext cx="4648200" cy="3487738"/>
          </a:xfrm>
          <a:prstGeom prst="rect">
            <a:avLst/>
          </a:prstGeom>
          <a:noFill/>
          <a:ln w="12700">
            <a:solidFill>
              <a:prstClr val="black"/>
            </a:solidFill>
          </a:ln>
        </p:spPr>
        <p:txBody>
          <a:bodyPr vert="horz" lIns="92405" tIns="46203" rIns="92405" bIns="46203" rtlCol="0" anchor="ctr"/>
          <a:lstStyle/>
          <a:p>
            <a:endParaRPr lang="en-US" dirty="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405" tIns="46203" rIns="92405" bIns="4620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05" tIns="46203" rIns="92405" bIns="4620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3" y="8829967"/>
            <a:ext cx="2982119" cy="464820"/>
          </a:xfrm>
          <a:prstGeom prst="rect">
            <a:avLst/>
          </a:prstGeom>
        </p:spPr>
        <p:txBody>
          <a:bodyPr vert="horz" lIns="92405" tIns="46203" rIns="92405" bIns="46203" rtlCol="0" anchor="b"/>
          <a:lstStyle>
            <a:lvl1pPr algn="r">
              <a:defRPr sz="1200"/>
            </a:lvl1pPr>
          </a:lstStyle>
          <a:p>
            <a:fld id="{51DCAA56-219D-D646-B64F-D819466F3D84}" type="slidenum">
              <a:rPr lang="en-US" smtClean="0"/>
              <a:t>‹#›</a:t>
            </a:fld>
            <a:endParaRPr lang="en-US" dirty="0"/>
          </a:p>
        </p:txBody>
      </p:sp>
    </p:spTree>
    <p:extLst>
      <p:ext uri="{BB962C8B-B14F-4D97-AF65-F5344CB8AC3E}">
        <p14:creationId xmlns:p14="http://schemas.microsoft.com/office/powerpoint/2010/main" val="35909743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DCAA56-219D-D646-B64F-D819466F3D84}" type="slidenum">
              <a:rPr lang="en-US" smtClean="0"/>
              <a:t>1</a:t>
            </a:fld>
            <a:endParaRPr lang="en-US" dirty="0"/>
          </a:p>
        </p:txBody>
      </p:sp>
    </p:spTree>
    <p:extLst>
      <p:ext uri="{BB962C8B-B14F-4D97-AF65-F5344CB8AC3E}">
        <p14:creationId xmlns:p14="http://schemas.microsoft.com/office/powerpoint/2010/main" val="1541873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8422">
              <a:defRPr/>
            </a:pPr>
            <a:endParaRPr lang="en-US" dirty="0"/>
          </a:p>
          <a:p>
            <a:pPr defTabSz="458422">
              <a:defRPr/>
            </a:pPr>
            <a:endParaRPr lang="en-US" dirty="0"/>
          </a:p>
          <a:p>
            <a:endParaRPr lang="en-US" dirty="0"/>
          </a:p>
        </p:txBody>
      </p:sp>
      <p:sp>
        <p:nvSpPr>
          <p:cNvPr id="4" name="Slide Number Placeholder 3"/>
          <p:cNvSpPr>
            <a:spLocks noGrp="1"/>
          </p:cNvSpPr>
          <p:nvPr>
            <p:ph type="sldNum" sz="quarter" idx="10"/>
          </p:nvPr>
        </p:nvSpPr>
        <p:spPr/>
        <p:txBody>
          <a:bodyPr/>
          <a:lstStyle/>
          <a:p>
            <a:fld id="{DFD3E557-29CA-2942-B5B0-BBAE067F5736}" type="slidenum">
              <a:rPr lang="en-US" smtClean="0"/>
              <a:t>2</a:t>
            </a:fld>
            <a:endParaRPr lang="en-US"/>
          </a:p>
        </p:txBody>
      </p:sp>
    </p:spTree>
    <p:extLst>
      <p:ext uri="{BB962C8B-B14F-4D97-AF65-F5344CB8AC3E}">
        <p14:creationId xmlns:p14="http://schemas.microsoft.com/office/powerpoint/2010/main" val="2112683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VESO’s Vision is “to be the model Federal Veteran Employment SERVICE”</a:t>
            </a:r>
          </a:p>
          <a:p>
            <a:endParaRPr lang="en-US" dirty="0"/>
          </a:p>
        </p:txBody>
      </p:sp>
      <p:sp>
        <p:nvSpPr>
          <p:cNvPr id="4" name="Slide Number Placeholder 3"/>
          <p:cNvSpPr>
            <a:spLocks noGrp="1"/>
          </p:cNvSpPr>
          <p:nvPr>
            <p:ph type="sldNum" sz="quarter" idx="10"/>
          </p:nvPr>
        </p:nvSpPr>
        <p:spPr/>
        <p:txBody>
          <a:bodyPr/>
          <a:lstStyle/>
          <a:p>
            <a:fld id="{51DCAA56-219D-D646-B64F-D819466F3D84}" type="slidenum">
              <a:rPr lang="en-US" smtClean="0"/>
              <a:t>3</a:t>
            </a:fld>
            <a:endParaRPr lang="en-US" dirty="0"/>
          </a:p>
        </p:txBody>
      </p:sp>
    </p:spTree>
    <p:extLst>
      <p:ext uri="{BB962C8B-B14F-4D97-AF65-F5344CB8AC3E}">
        <p14:creationId xmlns:p14="http://schemas.microsoft.com/office/powerpoint/2010/main" val="2213649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VESO’s Focus:</a:t>
            </a:r>
          </a:p>
          <a:p>
            <a:r>
              <a:rPr lang="en-US" sz="1200" dirty="0" smtClean="0">
                <a:solidFill>
                  <a:schemeClr val="tx1"/>
                </a:solidFill>
              </a:rPr>
              <a:t>Increase percentage of Vets in VA’s workforce, with our main effort currently focused on VHA</a:t>
            </a:r>
          </a:p>
          <a:p>
            <a:r>
              <a:rPr lang="en-US" sz="1200" dirty="0" smtClean="0">
                <a:solidFill>
                  <a:schemeClr val="tx1"/>
                </a:solidFill>
              </a:rPr>
              <a:t>VA interim objective is 35% onboard Veteran strength; strategic objective is 40% onboard strength</a:t>
            </a:r>
          </a:p>
          <a:p>
            <a:r>
              <a:rPr lang="en-US" sz="1200" dirty="0" smtClean="0">
                <a:solidFill>
                  <a:schemeClr val="tx1"/>
                </a:solidFill>
              </a:rPr>
              <a:t>Increase the number of Veterans who are employment ready for positions at VA and in the federal workforce</a:t>
            </a:r>
          </a:p>
          <a:p>
            <a:r>
              <a:rPr lang="en-US" sz="1200" dirty="0" smtClean="0">
                <a:solidFill>
                  <a:schemeClr val="tx1"/>
                </a:solidFill>
              </a:rPr>
              <a:t>Increase the number of Veteran non-competitive hiring actions supported by the VESO HR team</a:t>
            </a:r>
          </a:p>
          <a:p>
            <a:endParaRPr lang="en-US" dirty="0"/>
          </a:p>
        </p:txBody>
      </p:sp>
      <p:sp>
        <p:nvSpPr>
          <p:cNvPr id="4" name="Slide Number Placeholder 3"/>
          <p:cNvSpPr>
            <a:spLocks noGrp="1"/>
          </p:cNvSpPr>
          <p:nvPr>
            <p:ph type="sldNum" sz="quarter" idx="10"/>
          </p:nvPr>
        </p:nvSpPr>
        <p:spPr/>
        <p:txBody>
          <a:bodyPr/>
          <a:lstStyle/>
          <a:p>
            <a:fld id="{51DCAA56-219D-D646-B64F-D819466F3D84}" type="slidenum">
              <a:rPr lang="en-US" smtClean="0"/>
              <a:t>4</a:t>
            </a:fld>
            <a:endParaRPr lang="en-US" dirty="0"/>
          </a:p>
        </p:txBody>
      </p:sp>
    </p:spTree>
    <p:extLst>
      <p:ext uri="{BB962C8B-B14F-4D97-AF65-F5344CB8AC3E}">
        <p14:creationId xmlns:p14="http://schemas.microsoft.com/office/powerpoint/2010/main" val="1422510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800" b="1" dirty="0" smtClean="0">
                <a:solidFill>
                  <a:schemeClr val="tx1"/>
                </a:solidFill>
              </a:rPr>
              <a:t>HR’s staffing timeline for non-comp actions includes the following:</a:t>
            </a:r>
          </a:p>
          <a:p>
            <a:pPr lvl="1"/>
            <a:r>
              <a:rPr lang="en-US" sz="1600" dirty="0" smtClean="0">
                <a:solidFill>
                  <a:schemeClr val="tx1"/>
                </a:solidFill>
              </a:rPr>
              <a:t>Staffing process briefing to stakeholders (e.g., Facility Selecting Officials, Servicing HR Office Reps).</a:t>
            </a:r>
          </a:p>
          <a:p>
            <a:pPr lvl="1"/>
            <a:r>
              <a:rPr lang="en-US" sz="1600" dirty="0" smtClean="0">
                <a:solidFill>
                  <a:schemeClr val="tx1"/>
                </a:solidFill>
              </a:rPr>
              <a:t>Job Opportunity Announcements (JOA) marketed for 3-5 days.</a:t>
            </a:r>
          </a:p>
          <a:p>
            <a:pPr lvl="1"/>
            <a:r>
              <a:rPr lang="en-US" sz="1600" dirty="0" smtClean="0">
                <a:solidFill>
                  <a:schemeClr val="tx1"/>
                </a:solidFill>
              </a:rPr>
              <a:t>Eligibility and qualification decisions complete within 3-5 days after JOA closes.</a:t>
            </a:r>
          </a:p>
          <a:p>
            <a:pPr lvl="1"/>
            <a:r>
              <a:rPr lang="en-US" sz="1600" dirty="0" smtClean="0">
                <a:solidFill>
                  <a:schemeClr val="tx1"/>
                </a:solidFill>
              </a:rPr>
              <a:t>Automated referral process to issue certificates of </a:t>
            </a:r>
            <a:r>
              <a:rPr lang="en-US" sz="1600" dirty="0" err="1" smtClean="0">
                <a:solidFill>
                  <a:schemeClr val="tx1"/>
                </a:solidFill>
              </a:rPr>
              <a:t>eligibles</a:t>
            </a:r>
            <a:r>
              <a:rPr lang="en-US" sz="1600" dirty="0" smtClean="0">
                <a:solidFill>
                  <a:schemeClr val="tx1"/>
                </a:solidFill>
              </a:rPr>
              <a:t> begins  4-6 days after JOA closes.</a:t>
            </a:r>
          </a:p>
          <a:p>
            <a:pPr lvl="1"/>
            <a:endParaRPr lang="en-US" sz="1600" dirty="0" smtClean="0">
              <a:solidFill>
                <a:schemeClr val="tx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dirty="0" smtClean="0">
                <a:latin typeface="Arial" pitchFamily="34" charset="0"/>
                <a:cs typeface="Arial" pitchFamily="34" charset="0"/>
              </a:rPr>
              <a:t>VESO’s RVECs increase the supply of employable Vets for  VA’s Mission Critical Occupations; conduct outreach at hiring events and assist Veterans and HR professionals with the following high level services:  </a:t>
            </a:r>
          </a:p>
          <a:p>
            <a:r>
              <a:rPr lang="en-US" sz="1600" dirty="0" smtClean="0">
                <a:solidFill>
                  <a:schemeClr val="tx1"/>
                </a:solidFill>
              </a:rPr>
              <a:t>Customized resume support</a:t>
            </a:r>
          </a:p>
          <a:p>
            <a:r>
              <a:rPr lang="en-US" sz="1600" dirty="0" smtClean="0">
                <a:solidFill>
                  <a:schemeClr val="tx1"/>
                </a:solidFill>
              </a:rPr>
              <a:t>Job skills matching</a:t>
            </a:r>
          </a:p>
          <a:p>
            <a:r>
              <a:rPr lang="en-US" sz="1600" dirty="0" smtClean="0">
                <a:solidFill>
                  <a:schemeClr val="tx1"/>
                </a:solidFill>
              </a:rPr>
              <a:t>Career Readiness Support</a:t>
            </a:r>
          </a:p>
          <a:p>
            <a:r>
              <a:rPr lang="en-US" sz="1600" dirty="0" smtClean="0">
                <a:solidFill>
                  <a:schemeClr val="tx1"/>
                </a:solidFill>
              </a:rPr>
              <a:t>Follow up support and advocacy for job placement and retention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b="1" dirty="0" smtClean="0">
              <a:latin typeface="Arial" pitchFamily="34" charset="0"/>
              <a:cs typeface="Arial" pitchFamily="34" charset="0"/>
            </a:endParaRPr>
          </a:p>
          <a:p>
            <a:pPr lvl="1"/>
            <a:endParaRPr lang="en-US" sz="1600" dirty="0" smtClean="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51DCAA56-219D-D646-B64F-D819466F3D84}" type="slidenum">
              <a:rPr lang="en-US" smtClean="0"/>
              <a:t>6</a:t>
            </a:fld>
            <a:endParaRPr lang="en-US" dirty="0"/>
          </a:p>
        </p:txBody>
      </p:sp>
    </p:spTree>
    <p:extLst>
      <p:ext uri="{BB962C8B-B14F-4D97-AF65-F5344CB8AC3E}">
        <p14:creationId xmlns:p14="http://schemas.microsoft.com/office/powerpoint/2010/main" val="2405375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DCAA56-219D-D646-B64F-D819466F3D84}" type="slidenum">
              <a:rPr lang="en-US" smtClean="0"/>
              <a:t>7</a:t>
            </a:fld>
            <a:endParaRPr lang="en-US" dirty="0"/>
          </a:p>
        </p:txBody>
      </p:sp>
    </p:spTree>
    <p:extLst>
      <p:ext uri="{BB962C8B-B14F-4D97-AF65-F5344CB8AC3E}">
        <p14:creationId xmlns:p14="http://schemas.microsoft.com/office/powerpoint/2010/main" val="34383193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a:spLocks/>
          </p:cNvSpPr>
          <p:nvPr/>
        </p:nvSpPr>
        <p:spPr>
          <a:xfrm>
            <a:off x="562843" y="475488"/>
            <a:ext cx="7982712" cy="588873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7" name="Rectangle 16"/>
          <p:cNvSpPr/>
          <p:nvPr/>
        </p:nvSpPr>
        <p:spPr>
          <a:xfrm>
            <a:off x="594138" y="583182"/>
            <a:ext cx="7982712" cy="5459883"/>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userDrawn="1">
            <p:ph type="ctrTitle"/>
          </p:nvPr>
        </p:nvSpPr>
        <p:spPr>
          <a:xfrm>
            <a:off x="914400" y="2114018"/>
            <a:ext cx="7342188" cy="1209730"/>
          </a:xfrm>
        </p:spPr>
        <p:txBody>
          <a:bodyPr anchor="b" anchorCtr="0">
            <a:noAutofit/>
          </a:bodyPr>
          <a:lstStyle>
            <a:lvl1pPr>
              <a:defRPr sz="3500" kern="1200">
                <a:solidFill>
                  <a:schemeClr val="bg1"/>
                </a:solidFill>
                <a:latin typeface="Georgia"/>
                <a:ea typeface="+mj-ea"/>
                <a:cs typeface="Georgia"/>
              </a:defRPr>
            </a:lvl1pPr>
          </a:lstStyle>
          <a:p>
            <a:r>
              <a:rPr lang="en-US" smtClean="0"/>
              <a:t>Click to edit Master title style</a:t>
            </a:r>
            <a:endParaRPr dirty="0"/>
          </a:p>
        </p:txBody>
      </p:sp>
      <p:sp>
        <p:nvSpPr>
          <p:cNvPr id="3" name="Subtitle 2"/>
          <p:cNvSpPr>
            <a:spLocks noGrp="1"/>
          </p:cNvSpPr>
          <p:nvPr userDrawn="1">
            <p:ph type="subTitle" idx="1"/>
          </p:nvPr>
        </p:nvSpPr>
        <p:spPr>
          <a:xfrm>
            <a:off x="914400" y="3429000"/>
            <a:ext cx="7342188" cy="1752600"/>
          </a:xfrm>
        </p:spPr>
        <p:txBody>
          <a:bodyPr vert="horz" lIns="91440" tIns="45720" rIns="91440" bIns="45720" rtlCol="0">
            <a:normAutofit/>
          </a:bodyPr>
          <a:lstStyle>
            <a:lvl1pPr marL="0" indent="0" algn="l" defTabSz="914400" rtl="0" eaLnBrk="1" latinLnBrk="0" hangingPunct="1">
              <a:spcBef>
                <a:spcPts val="300"/>
              </a:spcBef>
              <a:buClr>
                <a:schemeClr val="tx1">
                  <a:lumMod val="75000"/>
                  <a:lumOff val="25000"/>
                </a:schemeClr>
              </a:buClr>
              <a:buFont typeface="Arial" pitchFamily="34" charset="0"/>
              <a:buNone/>
              <a:defRPr sz="20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6" name="Rectangle 5"/>
          <p:cNvSpPr/>
          <p:nvPr userDrawn="1"/>
        </p:nvSpPr>
        <p:spPr>
          <a:xfrm>
            <a:off x="500366" y="5643623"/>
            <a:ext cx="8156761" cy="806910"/>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600" dirty="0"/>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23178" y="5649642"/>
            <a:ext cx="1061802" cy="790859"/>
          </a:xfrm>
          <a:prstGeom prst="rect">
            <a:avLst/>
          </a:prstGeom>
        </p:spPr>
      </p:pic>
      <p:pic>
        <p:nvPicPr>
          <p:cNvPr id="12" name="Picture 11" descr="ribbon-edge.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33420" y="508912"/>
            <a:ext cx="4123161" cy="1228702"/>
          </a:xfrm>
          <a:prstGeom prst="rect">
            <a:avLst/>
          </a:prstGeom>
        </p:spPr>
      </p:pic>
      <p:grpSp>
        <p:nvGrpSpPr>
          <p:cNvPr id="16" name="Group 15"/>
          <p:cNvGrpSpPr/>
          <p:nvPr userDrawn="1"/>
        </p:nvGrpSpPr>
        <p:grpSpPr>
          <a:xfrm>
            <a:off x="354350" y="725651"/>
            <a:ext cx="3225048" cy="606291"/>
            <a:chOff x="354350" y="725651"/>
            <a:chExt cx="3225048" cy="606291"/>
          </a:xfrm>
        </p:grpSpPr>
        <p:sp>
          <p:nvSpPr>
            <p:cNvPr id="4" name="TextBox 3"/>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026" name="Picture 2"/>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Connector 8"/>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15" name="Straight Connector 14"/>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29" name="Rectangle 28"/>
          <p:cNvSpPr/>
          <p:nvPr/>
        </p:nvSpPr>
        <p:spPr>
          <a:xfrm>
            <a:off x="182880" y="173699"/>
            <a:ext cx="8778240" cy="6510603"/>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Rectangle 27"/>
          <p:cNvSpPr/>
          <p:nvPr/>
        </p:nvSpPr>
        <p:spPr>
          <a:xfrm rot="5400000">
            <a:off x="1135285" y="3011727"/>
            <a:ext cx="5467222" cy="64013"/>
          </a:xfrm>
          <a:prstGeom prst="rect">
            <a:avLst/>
          </a:prstGeom>
          <a:solidFill>
            <a:srgbClr val="839097"/>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5" name="Rectangle 24"/>
          <p:cNvSpPr/>
          <p:nvPr/>
        </p:nvSpPr>
        <p:spPr>
          <a:xfrm rot="10800000" flipV="1">
            <a:off x="352889" y="1548740"/>
            <a:ext cx="3298444" cy="45726"/>
          </a:xfrm>
          <a:prstGeom prst="rect">
            <a:avLst/>
          </a:prstGeom>
          <a:solidFill>
            <a:srgbClr val="839097"/>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52893" y="1694329"/>
            <a:ext cx="3298440" cy="914400"/>
          </a:xfrm>
        </p:spPr>
        <p:txBody>
          <a:bodyPr anchor="b">
            <a:normAutofit/>
          </a:bodyPr>
          <a:lstStyle>
            <a:lvl1pPr algn="l">
              <a:defRPr sz="2800" b="0">
                <a:solidFill>
                  <a:srgbClr val="003F72"/>
                </a:solidFill>
              </a:defRPr>
            </a:lvl1pPr>
          </a:lstStyle>
          <a:p>
            <a:r>
              <a:rPr lang="en-US" smtClean="0"/>
              <a:t>Click to edit Master title style</a:t>
            </a:r>
            <a:endParaRPr dirty="0"/>
          </a:p>
        </p:txBody>
      </p:sp>
      <p:sp>
        <p:nvSpPr>
          <p:cNvPr id="3" name="Content Placeholder 2"/>
          <p:cNvSpPr>
            <a:spLocks noGrp="1"/>
          </p:cNvSpPr>
          <p:nvPr>
            <p:ph idx="1"/>
          </p:nvPr>
        </p:nvSpPr>
        <p:spPr>
          <a:xfrm>
            <a:off x="4077462" y="310124"/>
            <a:ext cx="4365657" cy="5467221"/>
          </a:xfrm>
        </p:spPr>
        <p:txBody>
          <a:bodyPr>
            <a:normAutofit/>
          </a:bodyPr>
          <a:lstStyle>
            <a:lvl1pPr>
              <a:buClrTx/>
              <a:defRPr sz="1800" baseline="0"/>
            </a:lvl1pPr>
            <a:lvl2pPr>
              <a:buClrTx/>
              <a:defRPr sz="1800" baseline="0"/>
            </a:lvl2pPr>
            <a:lvl3pPr>
              <a:buClrTx/>
              <a:defRPr sz="1800" baseline="0"/>
            </a:lvl3pPr>
            <a:lvl4pPr>
              <a:buClrTx/>
              <a:defRPr sz="1800" baseline="0"/>
            </a:lvl4pPr>
            <a:lvl5pPr>
              <a:buClrTx/>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52893" y="2672323"/>
            <a:ext cx="3298440" cy="3105022"/>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298441" cy="1204912"/>
          </a:xfrm>
        </p:spPr>
        <p:txBody>
          <a:bodyPr>
            <a:normAutofit/>
          </a:bodyPr>
          <a:lstStyle>
            <a:lvl1pPr>
              <a:buNone/>
              <a:defRPr sz="1800"/>
            </a:lvl1pPr>
          </a:lstStyle>
          <a:p>
            <a:r>
              <a:rPr lang="en-US" dirty="0" smtClean="0"/>
              <a:t>Click icon to add picture</a:t>
            </a:r>
            <a:endParaRPr dirty="0"/>
          </a:p>
        </p:txBody>
      </p:sp>
      <p:sp>
        <p:nvSpPr>
          <p:cNvPr id="13" name="Footer Placeholder 4"/>
          <p:cNvSpPr>
            <a:spLocks noGrp="1"/>
          </p:cNvSpPr>
          <p:nvPr>
            <p:ph type="ftr" sz="quarter" idx="11"/>
          </p:nvPr>
        </p:nvSpPr>
        <p:spPr>
          <a:xfrm>
            <a:off x="182880" y="5840940"/>
            <a:ext cx="8778240" cy="843362"/>
          </a:xfrm>
          <a:prstGeom prst="rect">
            <a:avLst/>
          </a:prstGeom>
        </p:spPr>
        <p:txBody>
          <a:bodyPr/>
          <a:lstStyle>
            <a:lvl1pPr algn="ctr">
              <a:defRPr/>
            </a:lvl1pPr>
          </a:lstStyle>
          <a:p>
            <a:endParaRPr lang="en-US" dirty="0"/>
          </a:p>
        </p:txBody>
      </p:sp>
      <p:pic>
        <p:nvPicPr>
          <p:cNvPr id="15" name="Picture 14"/>
          <p:cNvPicPr>
            <a:picLocks noChangeAspect="1"/>
          </p:cNvPicPr>
          <p:nvPr userDrawn="1"/>
        </p:nvPicPr>
        <p:blipFill>
          <a:blip r:embed="rId2"/>
          <a:stretch>
            <a:fillRect/>
          </a:stretch>
        </p:blipFill>
        <p:spPr>
          <a:xfrm>
            <a:off x="689106" y="5890145"/>
            <a:ext cx="1060796" cy="792549"/>
          </a:xfrm>
          <a:prstGeom prst="rect">
            <a:avLst/>
          </a:prstGeom>
        </p:spPr>
      </p:pic>
      <p:sp>
        <p:nvSpPr>
          <p:cNvPr id="16"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14" name="Group 13"/>
          <p:cNvGrpSpPr/>
          <p:nvPr userDrawn="1"/>
        </p:nvGrpSpPr>
        <p:grpSpPr>
          <a:xfrm>
            <a:off x="5593324" y="5983273"/>
            <a:ext cx="3225048" cy="606291"/>
            <a:chOff x="354350" y="725651"/>
            <a:chExt cx="3225048" cy="606291"/>
          </a:xfrm>
        </p:grpSpPr>
        <p:sp>
          <p:nvSpPr>
            <p:cNvPr id="19" name="TextBox 18"/>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20"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Straight Connector 20"/>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22" name="TextBox 21"/>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23" name="Straight Connector 22"/>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userDrawn="1"/>
        </p:nvSpPr>
        <p:spPr>
          <a:xfrm>
            <a:off x="182880" y="173698"/>
            <a:ext cx="8778240" cy="6510603"/>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p:nvSpPr>
        <p:spPr>
          <a:xfrm rot="5400000">
            <a:off x="1253047" y="3196623"/>
            <a:ext cx="5231699" cy="64012"/>
          </a:xfrm>
          <a:prstGeom prst="rect">
            <a:avLst/>
          </a:prstGeom>
          <a:solidFill>
            <a:srgbClr val="839097"/>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530352" y="1691640"/>
            <a:ext cx="3008376" cy="914400"/>
          </a:xfrm>
        </p:spPr>
        <p:txBody>
          <a:bodyPr anchor="b">
            <a:noAutofit/>
          </a:bodyPr>
          <a:lstStyle>
            <a:lvl1pPr algn="l">
              <a:defRPr sz="2800" b="0">
                <a:solidFill>
                  <a:srgbClr val="003F72"/>
                </a:solidFill>
              </a:defRPr>
            </a:lvl1pPr>
          </a:lstStyle>
          <a:p>
            <a:r>
              <a:rPr lang="en-US" smtClean="0"/>
              <a:t>Click to edit Master title style</a:t>
            </a:r>
            <a:endParaRPr dirty="0"/>
          </a:p>
        </p:txBody>
      </p:sp>
      <p:sp>
        <p:nvSpPr>
          <p:cNvPr id="3" name="Picture Placeholder 2"/>
          <p:cNvSpPr>
            <a:spLocks noGrp="1"/>
          </p:cNvSpPr>
          <p:nvPr>
            <p:ph type="pic" idx="1"/>
          </p:nvPr>
        </p:nvSpPr>
        <p:spPr>
          <a:xfrm>
            <a:off x="4191000" y="612776"/>
            <a:ext cx="4262359" cy="5231704"/>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530352" y="2670048"/>
            <a:ext cx="3008376" cy="3162537"/>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11" name="Footer Placeholder 4"/>
          <p:cNvSpPr>
            <a:spLocks noGrp="1"/>
          </p:cNvSpPr>
          <p:nvPr>
            <p:ph type="ftr" sz="quarter" idx="11"/>
          </p:nvPr>
        </p:nvSpPr>
        <p:spPr>
          <a:xfrm>
            <a:off x="182880" y="5902036"/>
            <a:ext cx="8778240" cy="782266"/>
          </a:xfrm>
          <a:prstGeom prst="rect">
            <a:avLst/>
          </a:prstGeom>
        </p:spPr>
        <p:txBody>
          <a:bodyPr/>
          <a:lstStyle>
            <a:lvl1pPr algn="ctr">
              <a:defRPr/>
            </a:lvl1pPr>
          </a:lstStyle>
          <a:p>
            <a:endParaRPr lang="en-US" dirty="0"/>
          </a:p>
        </p:txBody>
      </p:sp>
      <p:pic>
        <p:nvPicPr>
          <p:cNvPr id="13" name="Picture 12"/>
          <p:cNvPicPr>
            <a:picLocks noChangeAspect="1"/>
          </p:cNvPicPr>
          <p:nvPr userDrawn="1"/>
        </p:nvPicPr>
        <p:blipFill>
          <a:blip r:embed="rId2"/>
          <a:stretch>
            <a:fillRect/>
          </a:stretch>
        </p:blipFill>
        <p:spPr>
          <a:xfrm>
            <a:off x="689106" y="5890145"/>
            <a:ext cx="1060796" cy="792549"/>
          </a:xfrm>
          <a:prstGeom prst="rect">
            <a:avLst/>
          </a:prstGeom>
        </p:spPr>
      </p:pic>
      <p:sp>
        <p:nvSpPr>
          <p:cNvPr id="14"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12" name="Group 11"/>
          <p:cNvGrpSpPr/>
          <p:nvPr userDrawn="1"/>
        </p:nvGrpSpPr>
        <p:grpSpPr>
          <a:xfrm>
            <a:off x="5593324" y="5983273"/>
            <a:ext cx="3225048" cy="606291"/>
            <a:chOff x="354350" y="725651"/>
            <a:chExt cx="3225048" cy="606291"/>
          </a:xfrm>
        </p:grpSpPr>
        <p:sp>
          <p:nvSpPr>
            <p:cNvPr id="16" name="TextBox 15"/>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9"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Connector 19"/>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22" name="Straight Connector 21"/>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19" name="Rectangle 18"/>
          <p:cNvSpPr/>
          <p:nvPr/>
        </p:nvSpPr>
        <p:spPr>
          <a:xfrm>
            <a:off x="178038" y="211908"/>
            <a:ext cx="8778240" cy="6510602"/>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356346" y="4144699"/>
            <a:ext cx="8421625" cy="84628"/>
          </a:xfrm>
          <a:prstGeom prst="rect">
            <a:avLst/>
          </a:prstGeom>
          <a:solidFill>
            <a:srgbClr val="839097"/>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56347" y="4287820"/>
            <a:ext cx="8421624" cy="733068"/>
          </a:xfrm>
        </p:spPr>
        <p:txBody>
          <a:bodyPr anchor="b">
            <a:noAutofit/>
          </a:bodyPr>
          <a:lstStyle>
            <a:lvl1pPr algn="l">
              <a:defRPr sz="3600" b="0">
                <a:solidFill>
                  <a:srgbClr val="003F72"/>
                </a:solidFill>
              </a:defRPr>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125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356347" y="5271247"/>
            <a:ext cx="8421624" cy="539349"/>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11" name="Footer Placeholder 4"/>
          <p:cNvSpPr>
            <a:spLocks noGrp="1"/>
          </p:cNvSpPr>
          <p:nvPr>
            <p:ph type="ftr" sz="quarter" idx="11"/>
          </p:nvPr>
        </p:nvSpPr>
        <p:spPr>
          <a:xfrm>
            <a:off x="178038" y="5877832"/>
            <a:ext cx="8778240" cy="844678"/>
          </a:xfrm>
          <a:prstGeom prst="rect">
            <a:avLst/>
          </a:prstGeom>
        </p:spPr>
        <p:txBody>
          <a:bodyPr/>
          <a:lstStyle>
            <a:lvl1pPr algn="ctr">
              <a:defRPr/>
            </a:lvl1pPr>
          </a:lstStyle>
          <a:p>
            <a:endParaRPr lang="en-US" dirty="0"/>
          </a:p>
        </p:txBody>
      </p:sp>
      <p:pic>
        <p:nvPicPr>
          <p:cNvPr id="13" name="Picture 12"/>
          <p:cNvPicPr>
            <a:picLocks noChangeAspect="1"/>
          </p:cNvPicPr>
          <p:nvPr userDrawn="1"/>
        </p:nvPicPr>
        <p:blipFill>
          <a:blip r:embed="rId2"/>
          <a:stretch>
            <a:fillRect/>
          </a:stretch>
        </p:blipFill>
        <p:spPr>
          <a:xfrm>
            <a:off x="689106" y="5890145"/>
            <a:ext cx="1060796" cy="792549"/>
          </a:xfrm>
          <a:prstGeom prst="rect">
            <a:avLst/>
          </a:prstGeom>
        </p:spPr>
      </p:pic>
      <p:sp>
        <p:nvSpPr>
          <p:cNvPr id="14"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12" name="Group 11"/>
          <p:cNvGrpSpPr/>
          <p:nvPr userDrawn="1"/>
        </p:nvGrpSpPr>
        <p:grpSpPr>
          <a:xfrm>
            <a:off x="5593324" y="5983273"/>
            <a:ext cx="3225048" cy="606291"/>
            <a:chOff x="354350" y="725651"/>
            <a:chExt cx="3225048" cy="606291"/>
          </a:xfrm>
        </p:grpSpPr>
        <p:sp>
          <p:nvSpPr>
            <p:cNvPr id="16" name="TextBox 15"/>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7"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Straight Connector 17"/>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22" name="Straight Connector 21"/>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Rectangle 12"/>
          <p:cNvSpPr/>
          <p:nvPr userDrawn="1"/>
        </p:nvSpPr>
        <p:spPr>
          <a:xfrm>
            <a:off x="183674" y="173699"/>
            <a:ext cx="8778240" cy="6510603"/>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chor="b"/>
          <a:lstStyle>
            <a:lvl1pPr>
              <a:defRPr>
                <a:solidFill>
                  <a:srgbClr val="003F72"/>
                </a:solidFill>
              </a:defRPr>
            </a:lvl1pPr>
          </a:lstStyle>
          <a:p>
            <a:r>
              <a:rPr lang="en-US" smtClean="0"/>
              <a:t>Click to edit Master title style</a:t>
            </a:r>
            <a:endParaRPr dirty="0"/>
          </a:p>
        </p:txBody>
      </p:sp>
      <p:sp>
        <p:nvSpPr>
          <p:cNvPr id="3" name="Content Placeholder 2"/>
          <p:cNvSpPr>
            <a:spLocks noGrp="1"/>
          </p:cNvSpPr>
          <p:nvPr>
            <p:ph idx="1"/>
          </p:nvPr>
        </p:nvSpPr>
        <p:spPr>
          <a:xfrm>
            <a:off x="423950" y="1453905"/>
            <a:ext cx="7821525" cy="4377074"/>
          </a:xfrm>
        </p:spPr>
        <p:txBody>
          <a:bodyPr>
            <a:normAutofit/>
          </a:bodyPr>
          <a:lstStyle>
            <a:lvl1pPr marL="290513" indent="-171450" algn="l">
              <a:lnSpc>
                <a:spcPct val="100000"/>
              </a:lnSpc>
              <a:spcBef>
                <a:spcPts val="0"/>
              </a:spcBef>
              <a:buClrTx/>
              <a:buFont typeface="Arial" panose="020B0604020202020204" pitchFamily="34" charset="0"/>
              <a:buChar char="•"/>
              <a:tabLst>
                <a:tab pos="795338" algn="l"/>
              </a:tabLst>
              <a:defRPr sz="1800" baseline="0">
                <a:solidFill>
                  <a:schemeClr val="tx1"/>
                </a:solidFill>
              </a:defRPr>
            </a:lvl1pPr>
            <a:lvl2pPr marL="502920" indent="-182880">
              <a:buClr>
                <a:schemeClr val="tx1"/>
              </a:buClr>
              <a:buFont typeface="Calibri" panose="020F0502020204030204" pitchFamily="34" charset="0"/>
              <a:buChar char="‒"/>
              <a:defRPr sz="1800">
                <a:solidFill>
                  <a:schemeClr val="tx1"/>
                </a:solidFill>
              </a:defRPr>
            </a:lvl2pPr>
            <a:lvl3pPr marL="685800" indent="-182880">
              <a:buFont typeface="Courier New" panose="02070309020205020404" pitchFamily="49" charset="0"/>
              <a:buChar char="o"/>
              <a:defRPr sz="1800">
                <a:solidFill>
                  <a:schemeClr val="tx1"/>
                </a:solidFill>
              </a:defRPr>
            </a:lvl3pPr>
            <a:lvl4pPr>
              <a:buClr>
                <a:schemeClr val="tx1"/>
              </a:buClr>
              <a:defRPr sz="1800">
                <a:solidFill>
                  <a:schemeClr val="tx1"/>
                </a:solidFill>
              </a:defRPr>
            </a:lvl4pPr>
            <a:lvl5pPr>
              <a:defRPr sz="1800">
                <a:solidFill>
                  <a:schemeClr val="tx1"/>
                </a:solidFill>
              </a:defRPr>
            </a:lvl5pPr>
          </a:lstStyle>
          <a:p>
            <a:pPr lvl="0"/>
            <a:r>
              <a:rPr lang="en-US" dirty="0" smtClean="0"/>
              <a:t>Click to edit Master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pic>
        <p:nvPicPr>
          <p:cNvPr id="8" name="Picture 7"/>
          <p:cNvPicPr>
            <a:picLocks noChangeAspect="1"/>
          </p:cNvPicPr>
          <p:nvPr userDrawn="1"/>
        </p:nvPicPr>
        <p:blipFill>
          <a:blip r:embed="rId2"/>
          <a:stretch>
            <a:fillRect/>
          </a:stretch>
        </p:blipFill>
        <p:spPr>
          <a:xfrm>
            <a:off x="689106" y="5890145"/>
            <a:ext cx="1060796" cy="792549"/>
          </a:xfrm>
          <a:prstGeom prst="rect">
            <a:avLst/>
          </a:prstGeom>
        </p:spPr>
      </p:pic>
      <p:sp>
        <p:nvSpPr>
          <p:cNvPr id="5" name="Footer Placeholder 4"/>
          <p:cNvSpPr>
            <a:spLocks noGrp="1"/>
          </p:cNvSpPr>
          <p:nvPr>
            <p:ph type="ftr" sz="quarter" idx="11"/>
          </p:nvPr>
        </p:nvSpPr>
        <p:spPr>
          <a:xfrm>
            <a:off x="182880" y="5890145"/>
            <a:ext cx="8824595" cy="792550"/>
          </a:xfrm>
          <a:prstGeom prst="rect">
            <a:avLst/>
          </a:prstGeo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9" name="Group 8"/>
          <p:cNvGrpSpPr/>
          <p:nvPr userDrawn="1"/>
        </p:nvGrpSpPr>
        <p:grpSpPr>
          <a:xfrm>
            <a:off x="5593324" y="5983273"/>
            <a:ext cx="3225048" cy="606291"/>
            <a:chOff x="354350" y="725651"/>
            <a:chExt cx="3225048" cy="606291"/>
          </a:xfrm>
        </p:grpSpPr>
        <p:sp>
          <p:nvSpPr>
            <p:cNvPr id="10" name="TextBox 9"/>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1"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Straight Connector 11"/>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15" name="Straight Connector 14"/>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16" name="Straight Connector 15"/>
          <p:cNvCxnSpPr/>
          <p:nvPr userDrawn="1"/>
        </p:nvCxnSpPr>
        <p:spPr>
          <a:xfrm>
            <a:off x="642257" y="1309072"/>
            <a:ext cx="7783286" cy="0"/>
          </a:xfrm>
          <a:prstGeom prst="line">
            <a:avLst/>
          </a:prstGeom>
          <a:ln w="57150">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9" name="Rectangle 8"/>
          <p:cNvSpPr/>
          <p:nvPr userDrawn="1"/>
        </p:nvSpPr>
        <p:spPr>
          <a:xfrm>
            <a:off x="206058" y="187146"/>
            <a:ext cx="8778240" cy="6510602"/>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userDrawn="1">
            <p:ph type="ctrTitle"/>
          </p:nvPr>
        </p:nvSpPr>
        <p:spPr>
          <a:xfrm>
            <a:off x="636493" y="3442447"/>
            <a:ext cx="7836408" cy="1532965"/>
          </a:xfrm>
        </p:spPr>
        <p:txBody>
          <a:bodyPr anchor="b" anchorCtr="0">
            <a:normAutofit/>
          </a:bodyPr>
          <a:lstStyle>
            <a:lvl1pPr>
              <a:defRPr sz="4000">
                <a:solidFill>
                  <a:srgbClr val="003F72"/>
                </a:solidFill>
              </a:defRPr>
            </a:lvl1pPr>
          </a:lstStyle>
          <a:p>
            <a:r>
              <a:rPr lang="en-US" smtClean="0"/>
              <a:t>Click to edit Master title style</a:t>
            </a:r>
            <a:endParaRPr dirty="0"/>
          </a:p>
        </p:txBody>
      </p:sp>
      <p:sp>
        <p:nvSpPr>
          <p:cNvPr id="3" name="Subtitle 2"/>
          <p:cNvSpPr>
            <a:spLocks noGrp="1"/>
          </p:cNvSpPr>
          <p:nvPr userDrawn="1">
            <p:ph type="subTitle" idx="1"/>
          </p:nvPr>
        </p:nvSpPr>
        <p:spPr>
          <a:xfrm>
            <a:off x="636493" y="5029200"/>
            <a:ext cx="7836408" cy="827147"/>
          </a:xfrm>
        </p:spPr>
        <p:txBody>
          <a:bodyPr>
            <a:normAutofit/>
          </a:bodyPr>
          <a:lstStyle>
            <a:lvl1pPr marL="0" indent="0" algn="l">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4" name="Picture Placeholder 13"/>
          <p:cNvSpPr>
            <a:spLocks noGrp="1"/>
          </p:cNvSpPr>
          <p:nvPr userDrawn="1">
            <p:ph type="pic" sz="quarter" idx="12"/>
          </p:nvPr>
        </p:nvSpPr>
        <p:spPr>
          <a:xfrm>
            <a:off x="636493" y="613522"/>
            <a:ext cx="7836408" cy="2645229"/>
          </a:xfrm>
        </p:spPr>
        <p:txBody>
          <a:bodyPr>
            <a:normAutofit/>
          </a:bodyPr>
          <a:lstStyle>
            <a:lvl1pPr>
              <a:buNone/>
              <a:defRPr sz="1800"/>
            </a:lvl1pPr>
          </a:lstStyle>
          <a:p>
            <a:r>
              <a:rPr lang="en-US" dirty="0" smtClean="0"/>
              <a:t>Click icon to add picture</a:t>
            </a:r>
            <a:endParaRPr dirty="0"/>
          </a:p>
        </p:txBody>
      </p:sp>
      <p:sp>
        <p:nvSpPr>
          <p:cNvPr id="16" name="Footer Placeholder 4"/>
          <p:cNvSpPr>
            <a:spLocks noGrp="1"/>
          </p:cNvSpPr>
          <p:nvPr>
            <p:ph type="ftr" sz="quarter" idx="11"/>
          </p:nvPr>
        </p:nvSpPr>
        <p:spPr>
          <a:xfrm>
            <a:off x="182880" y="5890146"/>
            <a:ext cx="8778240" cy="794156"/>
          </a:xfrm>
          <a:prstGeom prst="rect">
            <a:avLst/>
          </a:prstGeom>
        </p:spPr>
        <p:txBody>
          <a:bodyPr/>
          <a:lstStyle>
            <a:lvl1pPr algn="ctr">
              <a:defRPr/>
            </a:lvl1pPr>
          </a:lstStyle>
          <a:p>
            <a:endParaRPr lang="en-US" dirty="0"/>
          </a:p>
        </p:txBody>
      </p:sp>
      <p:sp>
        <p:nvSpPr>
          <p:cNvPr id="17" name="Slide Number Placeholder 5"/>
          <p:cNvSpPr>
            <a:spLocks noGrp="1"/>
          </p:cNvSpPr>
          <p:nvPr>
            <p:ph type="sldNum" sz="quarter" idx="13"/>
          </p:nvPr>
        </p:nvSpPr>
        <p:spPr>
          <a:xfrm>
            <a:off x="8092440" y="6371591"/>
            <a:ext cx="762000" cy="271463"/>
          </a:xfrm>
          <a:prstGeom prst="rect">
            <a:avLst/>
          </a:prstGeom>
        </p:spPr>
        <p:txBody>
          <a:bodyPr/>
          <a:lstStyle>
            <a:lvl1pPr algn="r">
              <a:defRPr/>
            </a:lvl1pPr>
          </a:lstStyle>
          <a:p>
            <a:fld id="{CFE4BAC9-6D41-4691-9299-18EF07EF0177}" type="slidenum">
              <a:rPr lang="en-US" smtClean="0"/>
              <a:pPr/>
              <a:t>‹#›</a:t>
            </a:fld>
            <a:endParaRPr lang="en-US" dirty="0"/>
          </a:p>
        </p:txBody>
      </p:sp>
      <p:pic>
        <p:nvPicPr>
          <p:cNvPr id="10" name="Picture 9"/>
          <p:cNvPicPr>
            <a:picLocks noChangeAspect="1"/>
          </p:cNvPicPr>
          <p:nvPr userDrawn="1"/>
        </p:nvPicPr>
        <p:blipFill>
          <a:blip r:embed="rId2"/>
          <a:stretch>
            <a:fillRect/>
          </a:stretch>
        </p:blipFill>
        <p:spPr>
          <a:xfrm>
            <a:off x="689106" y="5890145"/>
            <a:ext cx="1060796" cy="792549"/>
          </a:xfrm>
          <a:prstGeom prst="rect">
            <a:avLst/>
          </a:prstGeom>
        </p:spPr>
      </p:pic>
      <p:sp>
        <p:nvSpPr>
          <p:cNvPr id="11" name="Slide Number Placeholder 5"/>
          <p:cNvSpPr txBox="1">
            <a:spLocks/>
          </p:cNvSpPr>
          <p:nvPr userDrawn="1"/>
        </p:nvSpPr>
        <p:spPr>
          <a:xfrm>
            <a:off x="8245475" y="6470399"/>
            <a:ext cx="762000" cy="271463"/>
          </a:xfrm>
          <a:prstGeom prst="rect">
            <a:avLst/>
          </a:prstGeom>
        </p:spPr>
        <p:txBody>
          <a:bodyPr/>
          <a:lstStyle>
            <a:defPPr>
              <a:defRPr lang="en-US"/>
            </a:defPPr>
            <a:lvl1pPr marL="0" algn="r" defTabSz="914400" rtl="0" eaLnBrk="1" latinLnBrk="0" hangingPunct="1">
              <a:defRPr sz="1000" kern="1200">
                <a:solidFill>
                  <a:srgbClr val="003F7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E4BAC9-6D41-4691-9299-18EF07EF0177}" type="slidenum">
              <a:rPr lang="en-US" smtClean="0"/>
              <a:pPr/>
              <a:t>‹#›</a:t>
            </a:fld>
            <a:endParaRPr lang="en-US" dirty="0"/>
          </a:p>
        </p:txBody>
      </p:sp>
      <p:grpSp>
        <p:nvGrpSpPr>
          <p:cNvPr id="13" name="Group 12"/>
          <p:cNvGrpSpPr/>
          <p:nvPr userDrawn="1"/>
        </p:nvGrpSpPr>
        <p:grpSpPr>
          <a:xfrm>
            <a:off x="5593324" y="5983273"/>
            <a:ext cx="3225048" cy="606291"/>
            <a:chOff x="354350" y="725651"/>
            <a:chExt cx="3225048" cy="606291"/>
          </a:xfrm>
        </p:grpSpPr>
        <p:sp>
          <p:nvSpPr>
            <p:cNvPr id="15" name="TextBox 14"/>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8"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Straight Connector 18"/>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TextBox 19"/>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21" name="Straight Connector 20"/>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00113" y="1371600"/>
            <a:ext cx="7345362" cy="1676400"/>
          </a:xfrm>
        </p:spPr>
        <p:txBody>
          <a:bodyPr anchor="b" anchorCtr="0">
            <a:noAutofit/>
          </a:bodyPr>
          <a:lstStyle>
            <a:lvl1pPr algn="l">
              <a:defRPr sz="4000" b="0" i="0" cap="none" baseline="0">
                <a:solidFill>
                  <a:srgbClr val="003F72"/>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l">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Footer Placeholder 4"/>
          <p:cNvSpPr>
            <a:spLocks noGrp="1"/>
          </p:cNvSpPr>
          <p:nvPr>
            <p:ph type="ftr" sz="quarter" idx="11"/>
          </p:nvPr>
        </p:nvSpPr>
        <p:spPr>
          <a:xfrm>
            <a:off x="182880" y="5890146"/>
            <a:ext cx="8778240" cy="794156"/>
          </a:xfrm>
          <a:prstGeom prst="rect">
            <a:avLst/>
          </a:prstGeom>
        </p:spPr>
        <p:txBody>
          <a:bodyPr/>
          <a:lstStyle>
            <a:lvl1pPr algn="ctr">
              <a:defRPr/>
            </a:lvl1pPr>
          </a:lstStyle>
          <a:p>
            <a:endParaRPr lang="en-US" dirty="0"/>
          </a:p>
        </p:txBody>
      </p:sp>
      <p:pic>
        <p:nvPicPr>
          <p:cNvPr id="11" name="Picture 10"/>
          <p:cNvPicPr>
            <a:picLocks noChangeAspect="1"/>
          </p:cNvPicPr>
          <p:nvPr userDrawn="1"/>
        </p:nvPicPr>
        <p:blipFill>
          <a:blip r:embed="rId2"/>
          <a:stretch>
            <a:fillRect/>
          </a:stretch>
        </p:blipFill>
        <p:spPr>
          <a:xfrm>
            <a:off x="689106" y="5890145"/>
            <a:ext cx="1060796" cy="792549"/>
          </a:xfrm>
          <a:prstGeom prst="rect">
            <a:avLst/>
          </a:prstGeom>
        </p:spPr>
      </p:pic>
      <p:sp>
        <p:nvSpPr>
          <p:cNvPr id="13" name="Slide Number Placeholder 5"/>
          <p:cNvSpPr txBox="1">
            <a:spLocks/>
          </p:cNvSpPr>
          <p:nvPr userDrawn="1"/>
        </p:nvSpPr>
        <p:spPr>
          <a:xfrm>
            <a:off x="8245475" y="6470399"/>
            <a:ext cx="762000" cy="271463"/>
          </a:xfrm>
          <a:prstGeom prst="rect">
            <a:avLst/>
          </a:prstGeom>
        </p:spPr>
        <p:txBody>
          <a:bodyPr/>
          <a:lstStyle>
            <a:defPPr>
              <a:defRPr lang="en-US"/>
            </a:defPPr>
            <a:lvl1pPr marL="0" algn="r" defTabSz="914400" rtl="0" eaLnBrk="1" latinLnBrk="0" hangingPunct="1">
              <a:defRPr sz="1000" kern="1200">
                <a:solidFill>
                  <a:srgbClr val="003F7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E4BAC9-6D41-4691-9299-18EF07EF0177}" type="slidenum">
              <a:rPr lang="en-US" smtClean="0"/>
              <a:pPr/>
              <a:t>‹#›</a:t>
            </a:fld>
            <a:endParaRPr lang="en-US" dirty="0"/>
          </a:p>
        </p:txBody>
      </p:sp>
      <p:grpSp>
        <p:nvGrpSpPr>
          <p:cNvPr id="10" name="Group 9"/>
          <p:cNvGrpSpPr/>
          <p:nvPr userDrawn="1"/>
        </p:nvGrpSpPr>
        <p:grpSpPr>
          <a:xfrm>
            <a:off x="5593324" y="5983273"/>
            <a:ext cx="3225048" cy="606291"/>
            <a:chOff x="354350" y="725651"/>
            <a:chExt cx="3225048" cy="606291"/>
          </a:xfrm>
        </p:grpSpPr>
        <p:sp>
          <p:nvSpPr>
            <p:cNvPr id="15" name="TextBox 14"/>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6"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7" name="Straight Connector 16"/>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18" name="TextBox 17"/>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19" name="Straight Connector 18"/>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1" name="Rectangle 20"/>
          <p:cNvSpPr/>
          <p:nvPr userDrawn="1"/>
        </p:nvSpPr>
        <p:spPr>
          <a:xfrm>
            <a:off x="174524" y="178798"/>
            <a:ext cx="8778240" cy="6510602"/>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00113" y="244158"/>
            <a:ext cx="7345362" cy="1034275"/>
          </a:xfrm>
        </p:spPr>
        <p:txBody>
          <a:bodyPr anchor="b"/>
          <a:lstStyle>
            <a:lvl1pPr>
              <a:defRPr>
                <a:solidFill>
                  <a:srgbClr val="003F72"/>
                </a:solidFill>
              </a:defRPr>
            </a:lvl1pPr>
          </a:lstStyle>
          <a:p>
            <a:r>
              <a:rPr lang="en-US" smtClean="0"/>
              <a:t>Click to edit Master title style</a:t>
            </a:r>
            <a:endParaRPr dirty="0"/>
          </a:p>
        </p:txBody>
      </p:sp>
      <p:sp>
        <p:nvSpPr>
          <p:cNvPr id="3" name="Content Placeholder 2"/>
          <p:cNvSpPr>
            <a:spLocks noGrp="1"/>
          </p:cNvSpPr>
          <p:nvPr>
            <p:ph sz="half" idx="1"/>
          </p:nvPr>
        </p:nvSpPr>
        <p:spPr>
          <a:xfrm>
            <a:off x="900111" y="1462261"/>
            <a:ext cx="3566160" cy="4244058"/>
          </a:xfrm>
        </p:spPr>
        <p:txBody>
          <a:bodyPr>
            <a:normAutofit/>
          </a:bodyPr>
          <a:lstStyle>
            <a:lvl1pPr>
              <a:defRPr sz="1800"/>
            </a:lvl1pPr>
            <a:lvl2pPr>
              <a:buClrTx/>
              <a:defRPr sz="1800"/>
            </a:lvl2pPr>
            <a:lvl3pPr>
              <a:defRPr sz="1800"/>
            </a:lvl3pPr>
            <a:lvl4pPr>
              <a:buClrTx/>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199" y="1462260"/>
            <a:ext cx="3566160" cy="4244059"/>
          </a:xfrm>
        </p:spPr>
        <p:txBody>
          <a:bodyPr>
            <a:normAutofit/>
          </a:bodyPr>
          <a:lstStyle>
            <a:lvl1pPr>
              <a:defRPr sz="1800"/>
            </a:lvl1pPr>
            <a:lvl2pPr>
              <a:buClrTx/>
              <a:defRPr sz="1800"/>
            </a:lvl2pPr>
            <a:lvl3pPr>
              <a:defRPr sz="1800"/>
            </a:lvl3pPr>
            <a:lvl4pPr>
              <a:buClrTx/>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Footer Placeholder 4"/>
          <p:cNvSpPr>
            <a:spLocks noGrp="1"/>
          </p:cNvSpPr>
          <p:nvPr>
            <p:ph type="ftr" sz="quarter" idx="11"/>
          </p:nvPr>
        </p:nvSpPr>
        <p:spPr>
          <a:xfrm>
            <a:off x="174524" y="5890145"/>
            <a:ext cx="8778240" cy="794157"/>
          </a:xfrm>
          <a:prstGeom prst="rect">
            <a:avLst/>
          </a:prstGeom>
        </p:spPr>
        <p:txBody>
          <a:bodyPr/>
          <a:lstStyle>
            <a:lvl1pPr algn="ctr">
              <a:defRPr/>
            </a:lvl1pPr>
          </a:lstStyle>
          <a:p>
            <a:endParaRPr lang="en-US" dirty="0"/>
          </a:p>
        </p:txBody>
      </p:sp>
      <p:pic>
        <p:nvPicPr>
          <p:cNvPr id="9" name="Picture 8"/>
          <p:cNvPicPr>
            <a:picLocks noChangeAspect="1"/>
          </p:cNvPicPr>
          <p:nvPr userDrawn="1"/>
        </p:nvPicPr>
        <p:blipFill>
          <a:blip r:embed="rId2"/>
          <a:stretch>
            <a:fillRect/>
          </a:stretch>
        </p:blipFill>
        <p:spPr>
          <a:xfrm>
            <a:off x="689106" y="5890145"/>
            <a:ext cx="1060796" cy="792549"/>
          </a:xfrm>
          <a:prstGeom prst="rect">
            <a:avLst/>
          </a:prstGeom>
        </p:spPr>
      </p:pic>
      <p:sp>
        <p:nvSpPr>
          <p:cNvPr id="10"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12" name="Group 11"/>
          <p:cNvGrpSpPr/>
          <p:nvPr userDrawn="1"/>
        </p:nvGrpSpPr>
        <p:grpSpPr>
          <a:xfrm>
            <a:off x="5593324" y="5983273"/>
            <a:ext cx="3225048" cy="606291"/>
            <a:chOff x="354350" y="725651"/>
            <a:chExt cx="3225048" cy="606291"/>
          </a:xfrm>
        </p:grpSpPr>
        <p:sp>
          <p:nvSpPr>
            <p:cNvPr id="14" name="TextBox 13"/>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5"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 name="Straight Connector 15"/>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18" name="Straight Connector 17"/>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7" name="Rectangle 26"/>
          <p:cNvSpPr/>
          <p:nvPr userDrawn="1"/>
        </p:nvSpPr>
        <p:spPr>
          <a:xfrm>
            <a:off x="182880" y="173698"/>
            <a:ext cx="8778240" cy="6510603"/>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3" name="Straight Connector 22"/>
          <p:cNvCxnSpPr/>
          <p:nvPr userDrawn="1"/>
        </p:nvCxnSpPr>
        <p:spPr>
          <a:xfrm>
            <a:off x="4572000" y="1449912"/>
            <a:ext cx="0" cy="4310809"/>
          </a:xfrm>
          <a:prstGeom prst="line">
            <a:avLst/>
          </a:prstGeom>
          <a:noFill/>
          <a:ln w="12700">
            <a:solidFill>
              <a:srgbClr val="839097"/>
            </a:solidFill>
          </a:ln>
        </p:spPr>
        <p:style>
          <a:lnRef idx="2">
            <a:schemeClr val="accent1">
              <a:shade val="50000"/>
            </a:schemeClr>
          </a:lnRef>
          <a:fillRef idx="1">
            <a:schemeClr val="accent1"/>
          </a:fillRef>
          <a:effectRef idx="0">
            <a:schemeClr val="accent1"/>
          </a:effectRef>
          <a:fontRef idx="minor">
            <a:schemeClr val="lt1"/>
          </a:fontRef>
        </p:style>
      </p:cxnSp>
      <p:sp>
        <p:nvSpPr>
          <p:cNvPr id="2" name="Title 1"/>
          <p:cNvSpPr>
            <a:spLocks noGrp="1"/>
          </p:cNvSpPr>
          <p:nvPr userDrawn="1">
            <p:ph type="title"/>
          </p:nvPr>
        </p:nvSpPr>
        <p:spPr>
          <a:xfrm>
            <a:off x="632301" y="244158"/>
            <a:ext cx="7879398" cy="1042631"/>
          </a:xfrm>
        </p:spPr>
        <p:txBody>
          <a:bodyPr anchor="b"/>
          <a:lstStyle>
            <a:lvl1pPr>
              <a:defRPr>
                <a:solidFill>
                  <a:srgbClr val="003F72"/>
                </a:solidFill>
              </a:defRPr>
            </a:lvl1pPr>
          </a:lstStyle>
          <a:p>
            <a:r>
              <a:rPr lang="en-US" smtClean="0"/>
              <a:t>Click to edit Master title style</a:t>
            </a:r>
            <a:endParaRPr dirty="0"/>
          </a:p>
        </p:txBody>
      </p:sp>
      <p:sp>
        <p:nvSpPr>
          <p:cNvPr id="3" name="Text Placeholder 2"/>
          <p:cNvSpPr>
            <a:spLocks noGrp="1"/>
          </p:cNvSpPr>
          <p:nvPr userDrawn="1">
            <p:ph type="body" idx="1"/>
          </p:nvPr>
        </p:nvSpPr>
        <p:spPr>
          <a:xfrm>
            <a:off x="632301" y="1441598"/>
            <a:ext cx="3566160" cy="832503"/>
          </a:xfrm>
        </p:spPr>
        <p:txBody>
          <a:bodyPr anchor="ctr" anchorCtr="0">
            <a:noAutofit/>
          </a:bodyPr>
          <a:lstStyle>
            <a:lvl1pPr marL="0" indent="0" algn="l">
              <a:spcBef>
                <a:spcPts val="30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userDrawn="1">
            <p:ph sz="half" idx="2"/>
          </p:nvPr>
        </p:nvSpPr>
        <p:spPr>
          <a:xfrm>
            <a:off x="632301" y="2406463"/>
            <a:ext cx="3566160" cy="3354258"/>
          </a:xfrm>
        </p:spPr>
        <p:txBody>
          <a:bodyPr>
            <a:normAutofit/>
          </a:bodyPr>
          <a:lstStyle>
            <a:lvl1pPr>
              <a:buClrTx/>
              <a:defRPr sz="1800"/>
            </a:lvl1pPr>
            <a:lvl2pPr>
              <a:buClrTx/>
              <a:defRPr sz="1800"/>
            </a:lvl2pPr>
            <a:lvl3pPr>
              <a:buClrTx/>
              <a:defRPr sz="1800"/>
            </a:lvl3pPr>
            <a:lvl4pPr>
              <a:buClrTx/>
              <a:defRPr sz="1800"/>
            </a:lvl4pPr>
            <a:lvl5pPr>
              <a:buClrTx/>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userDrawn="1">
            <p:ph type="body" sz="quarter" idx="3"/>
          </p:nvPr>
        </p:nvSpPr>
        <p:spPr>
          <a:xfrm>
            <a:off x="4945539" y="1441598"/>
            <a:ext cx="3566160" cy="832503"/>
          </a:xfrm>
        </p:spPr>
        <p:txBody>
          <a:bodyPr anchor="ctr" anchorCtr="0">
            <a:noAutofit/>
          </a:bodyPr>
          <a:lstStyle>
            <a:lvl1pPr marL="0" indent="0" algn="l">
              <a:spcBef>
                <a:spcPts val="30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userDrawn="1">
            <p:ph sz="quarter" idx="4"/>
          </p:nvPr>
        </p:nvSpPr>
        <p:spPr>
          <a:xfrm>
            <a:off x="4945539" y="2406462"/>
            <a:ext cx="3566160" cy="3354259"/>
          </a:xfrm>
        </p:spPr>
        <p:txBody>
          <a:bodyPr>
            <a:normAutofit/>
          </a:bodyPr>
          <a:lstStyle>
            <a:lvl1pPr>
              <a:buClrTx/>
              <a:defRPr sz="1800"/>
            </a:lvl1pPr>
            <a:lvl2pPr>
              <a:buClrTx/>
              <a:defRPr sz="1800"/>
            </a:lvl2pPr>
            <a:lvl3pPr>
              <a:buClrTx/>
              <a:defRPr sz="1800"/>
            </a:lvl3pPr>
            <a:lvl4pPr>
              <a:buClrTx/>
              <a:defRPr sz="1800"/>
            </a:lvl4pPr>
            <a:lvl5pPr>
              <a:buClrTx/>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Footer Placeholder 4"/>
          <p:cNvSpPr>
            <a:spLocks noGrp="1"/>
          </p:cNvSpPr>
          <p:nvPr>
            <p:ph type="ftr" sz="quarter" idx="11"/>
          </p:nvPr>
        </p:nvSpPr>
        <p:spPr>
          <a:xfrm>
            <a:off x="182880" y="5818909"/>
            <a:ext cx="8778240" cy="865393"/>
          </a:xfrm>
          <a:prstGeom prst="rect">
            <a:avLst/>
          </a:prstGeom>
        </p:spPr>
        <p:txBody>
          <a:bodyPr/>
          <a:lstStyle>
            <a:lvl1pPr algn="ctr">
              <a:defRPr/>
            </a:lvl1pPr>
          </a:lstStyle>
          <a:p>
            <a:endParaRPr lang="en-US" dirty="0"/>
          </a:p>
        </p:txBody>
      </p:sp>
      <p:pic>
        <p:nvPicPr>
          <p:cNvPr id="15" name="Picture 14"/>
          <p:cNvPicPr>
            <a:picLocks noChangeAspect="1"/>
          </p:cNvPicPr>
          <p:nvPr userDrawn="1"/>
        </p:nvPicPr>
        <p:blipFill>
          <a:blip r:embed="rId2"/>
          <a:stretch>
            <a:fillRect/>
          </a:stretch>
        </p:blipFill>
        <p:spPr>
          <a:xfrm>
            <a:off x="689106" y="5890145"/>
            <a:ext cx="1060796" cy="792549"/>
          </a:xfrm>
          <a:prstGeom prst="rect">
            <a:avLst/>
          </a:prstGeom>
        </p:spPr>
      </p:pic>
      <p:sp>
        <p:nvSpPr>
          <p:cNvPr id="16"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14" name="Group 13"/>
          <p:cNvGrpSpPr/>
          <p:nvPr userDrawn="1"/>
        </p:nvGrpSpPr>
        <p:grpSpPr>
          <a:xfrm>
            <a:off x="5593324" y="5983273"/>
            <a:ext cx="3225048" cy="606291"/>
            <a:chOff x="354350" y="725651"/>
            <a:chExt cx="3225048" cy="606291"/>
          </a:xfrm>
        </p:grpSpPr>
        <p:sp>
          <p:nvSpPr>
            <p:cNvPr id="18" name="TextBox 17"/>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9"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Connector 19"/>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22" name="Straight Connector 21"/>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p:nvSpPr>
        <p:spPr>
          <a:xfrm>
            <a:off x="635014" y="1385450"/>
            <a:ext cx="7795639" cy="64008"/>
          </a:xfrm>
          <a:prstGeom prst="rect">
            <a:avLst/>
          </a:prstGeom>
          <a:solidFill>
            <a:srgbClr val="839097"/>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635014" y="244158"/>
            <a:ext cx="7795639" cy="1042631"/>
          </a:xfrm>
        </p:spPr>
        <p:txBody>
          <a:bodyPr anchor="b"/>
          <a:lstStyle>
            <a:lvl1pPr>
              <a:defRPr>
                <a:solidFill>
                  <a:srgbClr val="003F72"/>
                </a:solidFill>
              </a:defRPr>
            </a:lvl1pPr>
          </a:lstStyle>
          <a:p>
            <a:r>
              <a:rPr lang="en-US" smtClean="0"/>
              <a:t>Click to edit Master title style</a:t>
            </a:r>
            <a:endParaRPr dirty="0"/>
          </a:p>
        </p:txBody>
      </p:sp>
      <p:sp>
        <p:nvSpPr>
          <p:cNvPr id="9" name="Footer Placeholder 4"/>
          <p:cNvSpPr>
            <a:spLocks noGrp="1"/>
          </p:cNvSpPr>
          <p:nvPr>
            <p:ph type="ftr" sz="quarter" idx="11"/>
          </p:nvPr>
        </p:nvSpPr>
        <p:spPr>
          <a:xfrm>
            <a:off x="182880" y="5885412"/>
            <a:ext cx="8778240" cy="798890"/>
          </a:xfrm>
          <a:prstGeom prst="rect">
            <a:avLst/>
          </a:prstGeom>
        </p:spPr>
        <p:txBody>
          <a:bodyPr/>
          <a:lstStyle>
            <a:lvl1pPr algn="ctr">
              <a:defRPr/>
            </a:lvl1pPr>
          </a:lstStyle>
          <a:p>
            <a:endParaRPr lang="en-US" dirty="0"/>
          </a:p>
        </p:txBody>
      </p:sp>
      <p:pic>
        <p:nvPicPr>
          <p:cNvPr id="11" name="Picture 10"/>
          <p:cNvPicPr>
            <a:picLocks noChangeAspect="1"/>
          </p:cNvPicPr>
          <p:nvPr userDrawn="1"/>
        </p:nvPicPr>
        <p:blipFill>
          <a:blip r:embed="rId2"/>
          <a:stretch>
            <a:fillRect/>
          </a:stretch>
        </p:blipFill>
        <p:spPr>
          <a:xfrm>
            <a:off x="689106" y="5890145"/>
            <a:ext cx="1060796" cy="792549"/>
          </a:xfrm>
          <a:prstGeom prst="rect">
            <a:avLst/>
          </a:prstGeom>
        </p:spPr>
      </p:pic>
      <p:sp>
        <p:nvSpPr>
          <p:cNvPr id="12"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10" name="Group 9"/>
          <p:cNvGrpSpPr/>
          <p:nvPr userDrawn="1"/>
        </p:nvGrpSpPr>
        <p:grpSpPr>
          <a:xfrm>
            <a:off x="5593324" y="5983273"/>
            <a:ext cx="3225048" cy="606291"/>
            <a:chOff x="354350" y="725651"/>
            <a:chExt cx="3225048" cy="606291"/>
          </a:xfrm>
        </p:grpSpPr>
        <p:sp>
          <p:nvSpPr>
            <p:cNvPr id="15" name="TextBox 14"/>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6"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Straight Connector 17"/>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20" name="Straight Connector 19"/>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Footer Placeholder 4"/>
          <p:cNvSpPr>
            <a:spLocks noGrp="1"/>
          </p:cNvSpPr>
          <p:nvPr>
            <p:ph type="ftr" sz="quarter" idx="11"/>
          </p:nvPr>
        </p:nvSpPr>
        <p:spPr>
          <a:xfrm>
            <a:off x="182880" y="5885411"/>
            <a:ext cx="8778240" cy="798891"/>
          </a:xfrm>
          <a:prstGeom prst="rect">
            <a:avLst/>
          </a:prstGeom>
        </p:spPr>
        <p:txBody>
          <a:bodyPr/>
          <a:lstStyle>
            <a:lvl1pPr algn="ctr">
              <a:defRPr/>
            </a:lvl1pPr>
          </a:lstStyle>
          <a:p>
            <a:endParaRPr lang="en-US" dirty="0"/>
          </a:p>
        </p:txBody>
      </p:sp>
      <p:pic>
        <p:nvPicPr>
          <p:cNvPr id="9" name="Picture 8"/>
          <p:cNvPicPr>
            <a:picLocks noChangeAspect="1"/>
          </p:cNvPicPr>
          <p:nvPr userDrawn="1"/>
        </p:nvPicPr>
        <p:blipFill>
          <a:blip r:embed="rId2"/>
          <a:stretch>
            <a:fillRect/>
          </a:stretch>
        </p:blipFill>
        <p:spPr>
          <a:xfrm>
            <a:off x="689106" y="5890145"/>
            <a:ext cx="1060796" cy="792549"/>
          </a:xfrm>
          <a:prstGeom prst="rect">
            <a:avLst/>
          </a:prstGeom>
        </p:spPr>
      </p:pic>
      <p:sp>
        <p:nvSpPr>
          <p:cNvPr id="10"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grpSp>
        <p:nvGrpSpPr>
          <p:cNvPr id="8" name="Group 7"/>
          <p:cNvGrpSpPr/>
          <p:nvPr userDrawn="1"/>
        </p:nvGrpSpPr>
        <p:grpSpPr>
          <a:xfrm>
            <a:off x="5593324" y="5983273"/>
            <a:ext cx="3225048" cy="606291"/>
            <a:chOff x="354350" y="725651"/>
            <a:chExt cx="3225048" cy="606291"/>
          </a:xfrm>
        </p:grpSpPr>
        <p:sp>
          <p:nvSpPr>
            <p:cNvPr id="13" name="TextBox 12"/>
            <p:cNvSpPr txBox="1"/>
            <p:nvPr userDrawn="1"/>
          </p:nvSpPr>
          <p:spPr>
            <a:xfrm>
              <a:off x="354350" y="725651"/>
              <a:ext cx="994503" cy="584775"/>
            </a:xfrm>
            <a:prstGeom prst="rect">
              <a:avLst/>
            </a:prstGeom>
            <a:noFill/>
          </p:spPr>
          <p:txBody>
            <a:bodyPr wrap="none" rtlCol="0">
              <a:spAutoFit/>
            </a:bodyPr>
            <a:lstStyle/>
            <a:p>
              <a:r>
                <a:rPr lang="en-US" sz="2800" b="1" dirty="0" smtClean="0">
                  <a:latin typeface="Arial Black" panose="020B0A04020102020204" pitchFamily="34" charset="0"/>
                </a:rPr>
                <a:t>VA</a:t>
              </a:r>
              <a:r>
                <a:rPr lang="en-US" sz="3200" b="1" dirty="0" smtClean="0">
                  <a:latin typeface="Arial Black" panose="020B0A04020102020204" pitchFamily="34" charset="0"/>
                </a:rPr>
                <a:t>  </a:t>
              </a:r>
              <a:endParaRPr lang="en-US" sz="3200" b="1" dirty="0">
                <a:latin typeface="Arial Black" panose="020B0A04020102020204" pitchFamily="34" charset="0"/>
              </a:endParaRPr>
            </a:p>
          </p:txBody>
        </p:sp>
        <p:pic>
          <p:nvPicPr>
            <p:cNvPr id="14" name="Picture 2"/>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1124007" y="730442"/>
              <a:ext cx="601500" cy="60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 name="Straight Connector 14"/>
            <p:cNvCxnSpPr/>
            <p:nvPr userDrawn="1"/>
          </p:nvCxnSpPr>
          <p:spPr>
            <a:xfrm>
              <a:off x="1048701" y="800957"/>
              <a:ext cx="0" cy="45720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p:cNvSpPr txBox="1"/>
            <p:nvPr userDrawn="1"/>
          </p:nvSpPr>
          <p:spPr>
            <a:xfrm>
              <a:off x="1639443" y="851157"/>
              <a:ext cx="1939955" cy="369332"/>
            </a:xfrm>
            <a:prstGeom prst="rect">
              <a:avLst/>
            </a:prstGeom>
            <a:noFill/>
          </p:spPr>
          <p:txBody>
            <a:bodyPr wrap="none" rtlCol="0">
              <a:spAutoFit/>
            </a:bodyPr>
            <a:lstStyle/>
            <a:p>
              <a:r>
                <a:rPr lang="en-US" sz="800" b="1" dirty="0" smtClean="0">
                  <a:latin typeface="Arial Narrow" panose="020B0606020202030204" pitchFamily="34" charset="0"/>
                </a:rPr>
                <a:t>U.S. Department of Veterans Affairs</a:t>
              </a:r>
            </a:p>
            <a:p>
              <a:endParaRPr lang="en-US" sz="200" b="1" dirty="0" smtClean="0">
                <a:latin typeface="Arial Narrow" panose="020B0606020202030204" pitchFamily="34" charset="0"/>
              </a:endParaRPr>
            </a:p>
            <a:p>
              <a:r>
                <a:rPr lang="en-US" sz="800" b="0" dirty="0" smtClean="0">
                  <a:latin typeface="Arial Narrow" panose="020B0606020202030204" pitchFamily="34" charset="0"/>
                </a:rPr>
                <a:t>Office of Human</a:t>
              </a:r>
              <a:r>
                <a:rPr lang="en-US" sz="800" b="0" baseline="0" dirty="0" smtClean="0">
                  <a:latin typeface="Arial Narrow" panose="020B0606020202030204" pitchFamily="34" charset="0"/>
                </a:rPr>
                <a:t> Resources and Administration</a:t>
              </a:r>
              <a:endParaRPr lang="en-US" sz="800" b="0" dirty="0">
                <a:latin typeface="Arial Narrow" panose="020B0606020202030204" pitchFamily="34" charset="0"/>
              </a:endParaRPr>
            </a:p>
          </p:txBody>
        </p:sp>
        <p:cxnSp>
          <p:nvCxnSpPr>
            <p:cNvPr id="17" name="Straight Connector 16"/>
            <p:cNvCxnSpPr/>
            <p:nvPr userDrawn="1"/>
          </p:nvCxnSpPr>
          <p:spPr>
            <a:xfrm flipV="1">
              <a:off x="1725507" y="1031192"/>
              <a:ext cx="1737360" cy="463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ectangle 16"/>
          <p:cNvSpPr/>
          <p:nvPr userDrawn="1"/>
        </p:nvSpPr>
        <p:spPr>
          <a:xfrm>
            <a:off x="182880" y="173699"/>
            <a:ext cx="8778240" cy="6510602"/>
          </a:xfrm>
          <a:prstGeom prst="rect">
            <a:avLst/>
          </a:prstGeom>
          <a:solidFill>
            <a:schemeClr val="bg1">
              <a:lumMod val="95000"/>
            </a:schemeClr>
          </a:solidFill>
          <a:ln w="12700">
            <a:noFill/>
          </a:ln>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Rectangle 32"/>
          <p:cNvSpPr/>
          <p:nvPr/>
        </p:nvSpPr>
        <p:spPr>
          <a:xfrm rot="5400000">
            <a:off x="1185241" y="3060079"/>
            <a:ext cx="5337273" cy="64010"/>
          </a:xfrm>
          <a:prstGeom prst="rect">
            <a:avLst/>
          </a:prstGeom>
          <a:solidFill>
            <a:srgbClr val="839097"/>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530225" y="1169892"/>
            <a:ext cx="3008313" cy="914400"/>
          </a:xfrm>
        </p:spPr>
        <p:txBody>
          <a:bodyPr anchor="b">
            <a:normAutofit/>
          </a:bodyPr>
          <a:lstStyle>
            <a:lvl1pPr algn="l">
              <a:defRPr sz="2800" b="0">
                <a:solidFill>
                  <a:srgbClr val="003F72"/>
                </a:solidFill>
              </a:defRPr>
            </a:lvl1pPr>
          </a:lstStyle>
          <a:p>
            <a:r>
              <a:rPr lang="en-US" smtClean="0"/>
              <a:t>Click to edit Master title style</a:t>
            </a:r>
            <a:endParaRPr dirty="0"/>
          </a:p>
        </p:txBody>
      </p:sp>
      <p:sp>
        <p:nvSpPr>
          <p:cNvPr id="3" name="Content Placeholder 2"/>
          <p:cNvSpPr>
            <a:spLocks noGrp="1"/>
          </p:cNvSpPr>
          <p:nvPr>
            <p:ph idx="1"/>
          </p:nvPr>
        </p:nvSpPr>
        <p:spPr>
          <a:xfrm>
            <a:off x="4191000" y="609601"/>
            <a:ext cx="4252119" cy="5151119"/>
          </a:xfrm>
        </p:spPr>
        <p:txBody>
          <a:bodyPr>
            <a:normAutofit/>
          </a:bodyPr>
          <a:lstStyle>
            <a:lvl1pPr>
              <a:buClrTx/>
              <a:defRPr sz="1800" baseline="0"/>
            </a:lvl1pPr>
            <a:lvl2pPr>
              <a:buClrTx/>
              <a:defRPr sz="1800" baseline="0"/>
            </a:lvl2pPr>
            <a:lvl3pPr>
              <a:buClrTx/>
              <a:defRPr sz="1800" baseline="0"/>
            </a:lvl3pPr>
            <a:lvl4pPr>
              <a:buClrTx/>
              <a:defRPr sz="1800" baseline="0"/>
            </a:lvl4pPr>
            <a:lvl5pPr>
              <a:buClrTx/>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9"/>
            <a:ext cx="3008313" cy="3612831"/>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11" name="Footer Placeholder 4"/>
          <p:cNvSpPr>
            <a:spLocks noGrp="1"/>
          </p:cNvSpPr>
          <p:nvPr>
            <p:ph type="ftr" sz="quarter" idx="11"/>
          </p:nvPr>
        </p:nvSpPr>
        <p:spPr>
          <a:xfrm>
            <a:off x="182880" y="5890145"/>
            <a:ext cx="8778240" cy="794157"/>
          </a:xfrm>
          <a:prstGeom prst="rect">
            <a:avLst/>
          </a:prstGeom>
        </p:spPr>
        <p:txBody>
          <a:bodyPr/>
          <a:lstStyle>
            <a:lvl1pPr algn="ctr">
              <a:defRPr/>
            </a:lvl1pPr>
          </a:lstStyle>
          <a:p>
            <a:endParaRPr lang="en-US" dirty="0"/>
          </a:p>
        </p:txBody>
      </p:sp>
      <p:pic>
        <p:nvPicPr>
          <p:cNvPr id="13" name="Picture 12"/>
          <p:cNvPicPr>
            <a:picLocks noChangeAspect="1"/>
          </p:cNvPicPr>
          <p:nvPr userDrawn="1"/>
        </p:nvPicPr>
        <p:blipFill>
          <a:blip r:embed="rId2"/>
          <a:stretch>
            <a:fillRect/>
          </a:stretch>
        </p:blipFill>
        <p:spPr>
          <a:xfrm>
            <a:off x="689106" y="5890145"/>
            <a:ext cx="1060796" cy="792549"/>
          </a:xfrm>
          <a:prstGeom prst="rect">
            <a:avLst/>
          </a:prstGeom>
        </p:spPr>
      </p:pic>
      <p:sp>
        <p:nvSpPr>
          <p:cNvPr id="14" name="Slide Number Placeholder 5"/>
          <p:cNvSpPr>
            <a:spLocks noGrp="1"/>
          </p:cNvSpPr>
          <p:nvPr>
            <p:ph type="sldNum" sz="quarter" idx="12"/>
          </p:nvPr>
        </p:nvSpPr>
        <p:spPr>
          <a:xfrm>
            <a:off x="8245475" y="6470399"/>
            <a:ext cx="762000" cy="271463"/>
          </a:xfrm>
          <a:prstGeom prst="rect">
            <a:avLst/>
          </a:prstGeom>
        </p:spPr>
        <p:txBody>
          <a:bodyPr/>
          <a:lstStyle>
            <a:lvl1pPr algn="r">
              <a:defRPr/>
            </a:lvl1pPr>
          </a:lstStyle>
          <a:p>
            <a:fld id="{CFE4BAC9-6D41-4691-9299-18EF07EF0177}" type="slidenum">
              <a:rPr lang="en-US" smtClean="0"/>
              <a:pPr/>
              <a:t>‹#›</a:t>
            </a:fld>
            <a:endParaRPr lang="en-US" dirty="0"/>
          </a:p>
        </p:txBody>
      </p:sp>
      <p:pic>
        <p:nvPicPr>
          <p:cNvPr id="15" name="Picture 14"/>
          <p:cNvPicPr>
            <a:picLocks noChangeAspect="1"/>
          </p:cNvPicPr>
          <p:nvPr userDrawn="1"/>
        </p:nvPicPr>
        <p:blipFill>
          <a:blip r:embed="rId3"/>
          <a:stretch>
            <a:fillRect/>
          </a:stretch>
        </p:blipFill>
        <p:spPr>
          <a:xfrm>
            <a:off x="5764891" y="5947705"/>
            <a:ext cx="3029975" cy="65842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034275"/>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1445549"/>
            <a:ext cx="7345363" cy="46199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Date Placeholder 3"/>
          <p:cNvSpPr>
            <a:spLocks noGrp="1"/>
          </p:cNvSpPr>
          <p:nvPr>
            <p:ph type="dt" sz="half" idx="2"/>
          </p:nvPr>
        </p:nvSpPr>
        <p:spPr>
          <a:xfrm>
            <a:off x="243840" y="6371591"/>
            <a:ext cx="825658" cy="259317"/>
          </a:xfrm>
          <a:prstGeom prst="rect">
            <a:avLst/>
          </a:prstGeom>
        </p:spPr>
        <p:txBody>
          <a:bodyPr/>
          <a:lstStyle>
            <a:lvl1pPr>
              <a:defRPr sz="1000">
                <a:solidFill>
                  <a:schemeClr val="tx2"/>
                </a:solidFill>
              </a:defRPr>
            </a:lvl1pPr>
          </a:lstStyle>
          <a:p>
            <a:fld id="{282DB372-4144-064F-992C-8C2796300E2C}" type="datetime1">
              <a:rPr lang="en-US" smtClean="0"/>
              <a:pPr/>
              <a:t>5/21/2015</a:t>
            </a:fld>
            <a:endParaRPr lang="en-US" dirty="0"/>
          </a:p>
        </p:txBody>
      </p:sp>
      <p:sp>
        <p:nvSpPr>
          <p:cNvPr id="11" name="Footer Placeholder 4"/>
          <p:cNvSpPr>
            <a:spLocks noGrp="1"/>
          </p:cNvSpPr>
          <p:nvPr>
            <p:ph type="ftr" sz="quarter" idx="3"/>
          </p:nvPr>
        </p:nvSpPr>
        <p:spPr>
          <a:xfrm>
            <a:off x="2865920" y="6371590"/>
            <a:ext cx="3417381" cy="312711"/>
          </a:xfrm>
          <a:prstGeom prst="rect">
            <a:avLst/>
          </a:prstGeom>
        </p:spPr>
        <p:txBody>
          <a:bodyPr/>
          <a:lstStyle>
            <a:lvl1pPr algn="ctr">
              <a:defRPr sz="1000">
                <a:solidFill>
                  <a:srgbClr val="003F72"/>
                </a:solidFill>
              </a:defRPr>
            </a:lvl1pPr>
          </a:lstStyle>
          <a:p>
            <a:r>
              <a:rPr lang="en-US" dirty="0" smtClean="0"/>
              <a:t>VA Office of Human Resources Management (OHRM)</a:t>
            </a:r>
            <a:endParaRPr lang="en-US" dirty="0"/>
          </a:p>
        </p:txBody>
      </p:sp>
      <p:sp>
        <p:nvSpPr>
          <p:cNvPr id="12" name="Slide Number Placeholder 5"/>
          <p:cNvSpPr>
            <a:spLocks noGrp="1"/>
          </p:cNvSpPr>
          <p:nvPr>
            <p:ph type="sldNum" sz="quarter" idx="4"/>
          </p:nvPr>
        </p:nvSpPr>
        <p:spPr>
          <a:xfrm>
            <a:off x="8092440" y="6371591"/>
            <a:ext cx="762000" cy="271463"/>
          </a:xfrm>
          <a:prstGeom prst="rect">
            <a:avLst/>
          </a:prstGeom>
        </p:spPr>
        <p:txBody>
          <a:bodyPr/>
          <a:lstStyle>
            <a:lvl1pPr algn="r">
              <a:defRPr sz="1000">
                <a:solidFill>
                  <a:srgbClr val="003F72"/>
                </a:solidFill>
              </a:defRPr>
            </a:lvl1pPr>
          </a:lstStyle>
          <a:p>
            <a:fld id="{CFE4BAC9-6D41-4691-9299-18EF07EF017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p:txStyles>
    <p:titleStyle>
      <a:lvl1pPr algn="l" defTabSz="914400" rtl="0" eaLnBrk="1" latinLnBrk="0" hangingPunct="1">
        <a:spcBef>
          <a:spcPct val="0"/>
        </a:spcBef>
        <a:buNone/>
        <a:defRPr sz="3500" kern="1200">
          <a:solidFill>
            <a:schemeClr val="tx1">
              <a:lumMod val="75000"/>
              <a:lumOff val="25000"/>
            </a:schemeClr>
          </a:solidFill>
          <a:latin typeface="Georgia"/>
          <a:ea typeface="+mj-ea"/>
          <a:cs typeface="Georgia"/>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robert.mortenson@va.gov" TargetMode="External"/><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hyperlink" Target="http://vaforvets.va.gov/hr/RVECS/Pages/rvecs-map.asp" TargetMode="External"/><Relationship Id="rId4" Type="http://schemas.openxmlformats.org/officeDocument/2006/relationships/hyperlink" Target="mailto:denise.deshields@v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06779"/>
            <a:ext cx="7342188" cy="1209730"/>
          </a:xfrm>
        </p:spPr>
        <p:txBody>
          <a:bodyPr/>
          <a:lstStyle/>
          <a:p>
            <a:r>
              <a:rPr lang="en-US" sz="3200" dirty="0" smtClean="0"/>
              <a:t>Veteran Employment Services Office (VESO)</a:t>
            </a:r>
            <a:endParaRPr lang="en-US" sz="3200" dirty="0"/>
          </a:p>
        </p:txBody>
      </p:sp>
      <p:sp>
        <p:nvSpPr>
          <p:cNvPr id="3" name="Subtitle 2"/>
          <p:cNvSpPr>
            <a:spLocks noGrp="1"/>
          </p:cNvSpPr>
          <p:nvPr>
            <p:ph type="subTitle" idx="1"/>
          </p:nvPr>
        </p:nvSpPr>
        <p:spPr>
          <a:xfrm>
            <a:off x="914400" y="3428999"/>
            <a:ext cx="7342188" cy="2188029"/>
          </a:xfrm>
        </p:spPr>
        <p:txBody>
          <a:bodyPr>
            <a:normAutofit/>
          </a:bodyPr>
          <a:lstStyle/>
          <a:p>
            <a:endParaRPr lang="en-US" dirty="0" smtClean="0"/>
          </a:p>
          <a:p>
            <a:endParaRPr lang="en-US" sz="2100" dirty="0" smtClean="0"/>
          </a:p>
          <a:p>
            <a:endParaRPr lang="en-US" sz="2100" dirty="0"/>
          </a:p>
          <a:p>
            <a:endParaRPr lang="en-US" sz="2100" dirty="0" smtClean="0"/>
          </a:p>
          <a:p>
            <a:r>
              <a:rPr lang="en-US" sz="2100" dirty="0" smtClean="0"/>
              <a:t>May 2015</a:t>
            </a:r>
            <a:endParaRPr lang="en-US" sz="2100" dirty="0"/>
          </a:p>
          <a:p>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321715" y="5734050"/>
            <a:ext cx="1159725" cy="685799"/>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429125" y="2935279"/>
            <a:ext cx="3054515" cy="23740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346229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sp>
        <p:nvSpPr>
          <p:cNvPr id="3" name="Content Placeholder 2"/>
          <p:cNvSpPr>
            <a:spLocks noGrp="1"/>
          </p:cNvSpPr>
          <p:nvPr>
            <p:ph idx="1"/>
          </p:nvPr>
        </p:nvSpPr>
        <p:spPr/>
        <p:txBody>
          <a:bodyPr>
            <a:normAutofit/>
          </a:bodyPr>
          <a:lstStyle/>
          <a:p>
            <a:pPr marL="119063" indent="0" algn="ctr">
              <a:buNone/>
            </a:pPr>
            <a:r>
              <a:rPr lang="en-US" sz="4400" b="1" dirty="0" smtClean="0">
                <a:solidFill>
                  <a:schemeClr val="tx2">
                    <a:lumMod val="60000"/>
                    <a:lumOff val="40000"/>
                  </a:schemeClr>
                </a:solidFill>
              </a:rPr>
              <a:t>Questions?</a:t>
            </a:r>
            <a:endParaRPr lang="en-US" sz="4400" b="1" dirty="0">
              <a:solidFill>
                <a:schemeClr val="tx2">
                  <a:lumMod val="60000"/>
                  <a:lumOff val="40000"/>
                </a:schemeClr>
              </a:solidFill>
            </a:endParaRPr>
          </a:p>
        </p:txBody>
      </p:sp>
      <p:pic>
        <p:nvPicPr>
          <p:cNvPr id="9218" name="Picture 2" descr="C:\Users\vacomelens\AppData\Local\Microsoft\Windows\Temporary Internet Files\Content.IE5\5RBO3RY9\question_mark1[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175616" y="2322450"/>
            <a:ext cx="2629814" cy="2629814"/>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10</a:t>
            </a:r>
            <a:endParaRPr lang="en-US" dirty="0"/>
          </a:p>
        </p:txBody>
      </p:sp>
    </p:spTree>
    <p:extLst>
      <p:ext uri="{BB962C8B-B14F-4D97-AF65-F5344CB8AC3E}">
        <p14:creationId xmlns:p14="http://schemas.microsoft.com/office/powerpoint/2010/main" val="1133154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781800" cy="457199"/>
          </a:xfrm>
        </p:spPr>
        <p:txBody>
          <a:bodyPr>
            <a:noAutofit/>
          </a:bodyPr>
          <a:lstStyle/>
          <a:p>
            <a:r>
              <a:rPr lang="en-US" dirty="0" smtClean="0">
                <a:solidFill>
                  <a:schemeClr val="tx1"/>
                </a:solidFill>
                <a:latin typeface="+mn-lt"/>
              </a:rPr>
              <a:t>Overview</a:t>
            </a:r>
            <a:endParaRPr lang="en-US" dirty="0">
              <a:solidFill>
                <a:schemeClr val="tx1"/>
              </a:solidFill>
              <a:latin typeface="+mn-lt"/>
            </a:endParaRPr>
          </a:p>
        </p:txBody>
      </p:sp>
      <p:sp>
        <p:nvSpPr>
          <p:cNvPr id="3" name="Content Placeholder 2"/>
          <p:cNvSpPr>
            <a:spLocks noGrp="1"/>
          </p:cNvSpPr>
          <p:nvPr>
            <p:ph idx="1"/>
          </p:nvPr>
        </p:nvSpPr>
        <p:spPr>
          <a:xfrm>
            <a:off x="457200" y="1181100"/>
            <a:ext cx="8229600" cy="5791200"/>
          </a:xfrm>
        </p:spPr>
        <p:txBody>
          <a:bodyPr>
            <a:noAutofit/>
          </a:bodyPr>
          <a:lstStyle/>
          <a:p>
            <a:endParaRPr lang="en-US" sz="2000" b="0" dirty="0" smtClean="0">
              <a:solidFill>
                <a:schemeClr val="tx1"/>
              </a:solidFill>
              <a:latin typeface="+mn-lt"/>
            </a:endParaRPr>
          </a:p>
          <a:p>
            <a:r>
              <a:rPr lang="en-US" sz="1800" b="1" dirty="0" smtClean="0">
                <a:solidFill>
                  <a:schemeClr val="tx1"/>
                </a:solidFill>
              </a:rPr>
              <a:t>Background</a:t>
            </a:r>
          </a:p>
          <a:p>
            <a:r>
              <a:rPr lang="en-US" b="1" dirty="0" smtClean="0"/>
              <a:t>Mission</a:t>
            </a:r>
          </a:p>
          <a:p>
            <a:r>
              <a:rPr lang="en-US" b="1" dirty="0" smtClean="0"/>
              <a:t>VESO Business Lines</a:t>
            </a:r>
            <a:endParaRPr lang="en-US" sz="1800" b="1" dirty="0" smtClean="0">
              <a:solidFill>
                <a:schemeClr val="tx1"/>
              </a:solidFill>
            </a:endParaRPr>
          </a:p>
          <a:p>
            <a:pPr marL="119063" indent="0">
              <a:buNone/>
            </a:pPr>
            <a:endParaRPr lang="en-US" sz="1800" b="0" dirty="0" smtClean="0">
              <a:solidFill>
                <a:schemeClr val="tx1"/>
              </a:solidFill>
              <a:latin typeface="+mn-lt"/>
            </a:endParaRPr>
          </a:p>
          <a:p>
            <a:endParaRPr lang="en-US" sz="2000" b="0" dirty="0" smtClean="0">
              <a:solidFill>
                <a:schemeClr val="tx1"/>
              </a:solidFill>
              <a:latin typeface="+mn-lt"/>
            </a:endParaRPr>
          </a:p>
          <a:p>
            <a:endParaRPr lang="en-US" sz="2000" b="0" dirty="0" smtClean="0">
              <a:solidFill>
                <a:schemeClr val="tx1"/>
              </a:solidFill>
              <a:latin typeface="+mn-lt"/>
            </a:endParaRPr>
          </a:p>
          <a:p>
            <a:endParaRPr lang="en-US" sz="2000" b="0" dirty="0" smtClean="0">
              <a:solidFill>
                <a:schemeClr val="tx1"/>
              </a:solidFill>
              <a:latin typeface="+mn-lt"/>
            </a:endParaRPr>
          </a:p>
          <a:p>
            <a:pPr marL="0" indent="0">
              <a:buNone/>
            </a:pPr>
            <a:endParaRPr lang="en-US" sz="2000" dirty="0" smtClean="0">
              <a:solidFill>
                <a:schemeClr val="tx1"/>
              </a:solidFill>
              <a:latin typeface="+mn-lt"/>
            </a:endParaRPr>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390660" y="2571750"/>
            <a:ext cx="4479051" cy="25173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style>
          <a:lnRef idx="1">
            <a:schemeClr val="accent6"/>
          </a:lnRef>
          <a:fillRef idx="3">
            <a:schemeClr val="accent6"/>
          </a:fillRef>
          <a:effectRef idx="2">
            <a:schemeClr val="accent6"/>
          </a:effectRef>
          <a:fontRef idx="minor">
            <a:schemeClr val="lt1"/>
          </a:fontRef>
        </p:style>
      </p:pic>
      <p:pic>
        <p:nvPicPr>
          <p:cNvPr id="6" name="Picture 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sp>
        <p:nvSpPr>
          <p:cNvPr id="8"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2</a:t>
            </a:r>
            <a:endParaRPr lang="en-US" dirty="0"/>
          </a:p>
        </p:txBody>
      </p:sp>
    </p:spTree>
    <p:extLst>
      <p:ext uri="{BB962C8B-B14F-4D97-AF65-F5344CB8AC3E}">
        <p14:creationId xmlns:p14="http://schemas.microsoft.com/office/powerpoint/2010/main" val="3254700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769401"/>
            <a:ext cx="6781800" cy="364074"/>
          </a:xfrm>
        </p:spPr>
        <p:txBody>
          <a:bodyPr>
            <a:normAutofit fontScale="90000"/>
          </a:bodyPr>
          <a:lstStyle/>
          <a:p>
            <a:r>
              <a:rPr lang="en-US" dirty="0">
                <a:solidFill>
                  <a:schemeClr val="tx1"/>
                </a:solidFill>
                <a:latin typeface="+mn-lt"/>
              </a:rPr>
              <a:t> </a:t>
            </a:r>
            <a:r>
              <a:rPr lang="en-US" sz="3600" dirty="0" smtClean="0">
                <a:solidFill>
                  <a:schemeClr val="tx1"/>
                </a:solidFill>
                <a:latin typeface="+mn-lt"/>
              </a:rPr>
              <a:t>Background</a:t>
            </a:r>
            <a:endParaRPr lang="en-US" dirty="0">
              <a:solidFill>
                <a:schemeClr val="tx1"/>
              </a:solidFill>
              <a:latin typeface="+mn-lt"/>
            </a:endParaRPr>
          </a:p>
        </p:txBody>
      </p:sp>
      <p:sp>
        <p:nvSpPr>
          <p:cNvPr id="3" name="Content Placeholder 2"/>
          <p:cNvSpPr>
            <a:spLocks noGrp="1"/>
          </p:cNvSpPr>
          <p:nvPr>
            <p:ph idx="1"/>
          </p:nvPr>
        </p:nvSpPr>
        <p:spPr>
          <a:xfrm>
            <a:off x="428625" y="1381125"/>
            <a:ext cx="8458200" cy="5693866"/>
          </a:xfrm>
        </p:spPr>
        <p:txBody>
          <a:bodyPr/>
          <a:lstStyle/>
          <a:p>
            <a:pPr marL="119063" lvl="0" indent="0">
              <a:buNone/>
            </a:pPr>
            <a:r>
              <a:rPr lang="en-US" sz="1800" b="1" dirty="0" smtClean="0">
                <a:solidFill>
                  <a:schemeClr val="tx1"/>
                </a:solidFill>
                <a:latin typeface="+mn-lt"/>
              </a:rPr>
              <a:t>VESO established in support of Executive Order 13518 and VA’s Strategic Plan </a:t>
            </a:r>
            <a:endParaRPr lang="en-US" b="1" dirty="0"/>
          </a:p>
          <a:p>
            <a:pPr marL="119063" lvl="0" indent="0">
              <a:buNone/>
            </a:pPr>
            <a:r>
              <a:rPr lang="en-US" sz="1800" b="1" dirty="0" smtClean="0">
                <a:solidFill>
                  <a:schemeClr val="tx1"/>
                </a:solidFill>
                <a:latin typeface="+mn-lt"/>
              </a:rPr>
              <a:t>Major Initiative for Human Capital.</a:t>
            </a:r>
          </a:p>
          <a:p>
            <a:pPr marL="119063" lvl="0" indent="0">
              <a:buNone/>
            </a:pPr>
            <a:endParaRPr lang="en-US" sz="1800" b="1" dirty="0" smtClean="0">
              <a:solidFill>
                <a:schemeClr val="tx1"/>
              </a:solidFill>
              <a:latin typeface="+mn-lt"/>
            </a:endParaRPr>
          </a:p>
          <a:p>
            <a:pPr lvl="1">
              <a:buFont typeface="Arial" panose="020B0604020202020204" pitchFamily="34" charset="0"/>
              <a:buChar char="•"/>
            </a:pPr>
            <a:r>
              <a:rPr lang="en-US" b="1" dirty="0" smtClean="0">
                <a:solidFill>
                  <a:schemeClr val="tx1"/>
                </a:solidFill>
                <a:latin typeface="+mn-lt"/>
              </a:rPr>
              <a:t>Executive Order 13518, Section 3(b):</a:t>
            </a:r>
          </a:p>
          <a:p>
            <a:pPr lvl="2"/>
            <a:r>
              <a:rPr lang="en-US" sz="1600" dirty="0">
                <a:solidFill>
                  <a:schemeClr val="tx1"/>
                </a:solidFill>
                <a:latin typeface="+mn-lt"/>
              </a:rPr>
              <a:t>(b) within 120 days of the date of this order, establish a Veterans Employment Program Office, or designate an agency officer or employee with full-time responsibility for its Veterans Employment Program, to be responsible for enhancing employment opportunities for veterans within the </a:t>
            </a:r>
            <a:r>
              <a:rPr lang="en-US" sz="1600" dirty="0" smtClean="0">
                <a:solidFill>
                  <a:schemeClr val="tx1"/>
                </a:solidFill>
                <a:latin typeface="+mn-lt"/>
              </a:rPr>
              <a:t>agency</a:t>
            </a:r>
          </a:p>
          <a:p>
            <a:pPr lvl="2"/>
            <a:endParaRPr lang="en-US" sz="1600" dirty="0">
              <a:solidFill>
                <a:schemeClr val="tx1"/>
              </a:solidFill>
              <a:latin typeface="+mn-lt"/>
            </a:endParaRPr>
          </a:p>
          <a:p>
            <a:pPr lvl="1">
              <a:buFont typeface="Arial" panose="020B0604020202020204" pitchFamily="34" charset="0"/>
              <a:buChar char="•"/>
            </a:pPr>
            <a:r>
              <a:rPr lang="en-US" b="1" dirty="0" smtClean="0">
                <a:solidFill>
                  <a:schemeClr val="tx1"/>
                </a:solidFill>
                <a:latin typeface="+mn-lt"/>
              </a:rPr>
              <a:t>VA Strategic Plan, Major Initiative 12:</a:t>
            </a:r>
          </a:p>
          <a:p>
            <a:pPr lvl="2"/>
            <a:r>
              <a:rPr lang="en-US" sz="1600" dirty="0" smtClean="0">
                <a:solidFill>
                  <a:schemeClr val="tx1"/>
                </a:solidFill>
                <a:latin typeface="+mn-lt"/>
              </a:rPr>
              <a:t>HCIP: Transforming Human Capital- VA will engineer new approaches to recruiting, hiring, and retention</a:t>
            </a:r>
          </a:p>
          <a:p>
            <a:pPr marL="0" indent="0">
              <a:buNone/>
            </a:pPr>
            <a:endParaRPr lang="en-US" sz="1800" b="0" dirty="0">
              <a:solidFill>
                <a:schemeClr val="tx1"/>
              </a:solidFill>
              <a:latin typeface="+mn-lt"/>
            </a:endParaRPr>
          </a:p>
          <a:p>
            <a:pPr marL="119063" indent="0">
              <a:buNone/>
            </a:pPr>
            <a:endParaRPr lang="en-US" b="0" dirty="0">
              <a:latin typeface="+mn-lt"/>
            </a:endParaRPr>
          </a:p>
        </p:txBody>
      </p:sp>
      <p:sp>
        <p:nvSpPr>
          <p:cNvPr id="4"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3</a:t>
            </a:r>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pic>
        <p:nvPicPr>
          <p:cNvPr id="4100" name="Picture 4" descr="C:\Users\vacomelens\AppData\Local\Microsoft\Windows\Temporary Internet Files\Content.IE5\WUF1VFTP\iStock_000016768581_ExtraSmall[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323362" y="3428999"/>
            <a:ext cx="1207903" cy="9112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vacomelens\AppData\Local\Microsoft\Windows\Temporary Internet Files\Content.IE5\NF1ILX11\veteransPage[1].jp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789155" y="1811186"/>
            <a:ext cx="1100806" cy="721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611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4</a:t>
            </a:r>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sp>
        <p:nvSpPr>
          <p:cNvPr id="7" name="Content Placeholder 2"/>
          <p:cNvSpPr>
            <a:spLocks noGrp="1"/>
          </p:cNvSpPr>
          <p:nvPr>
            <p:ph idx="1"/>
          </p:nvPr>
        </p:nvSpPr>
        <p:spPr>
          <a:xfrm>
            <a:off x="621294" y="1430519"/>
            <a:ext cx="7821525" cy="4377074"/>
          </a:xfrm>
        </p:spPr>
        <p:txBody>
          <a:bodyPr>
            <a:normAutofit/>
          </a:bodyPr>
          <a:lstStyle/>
          <a:p>
            <a:pPr marL="0" indent="0">
              <a:buNone/>
            </a:pPr>
            <a:r>
              <a:rPr lang="en-US" b="1" dirty="0"/>
              <a:t>Mission</a:t>
            </a:r>
          </a:p>
          <a:p>
            <a:pPr marL="0" indent="0">
              <a:buNone/>
            </a:pPr>
            <a:r>
              <a:rPr lang="en-US" sz="1600" i="1" dirty="0" smtClean="0"/>
              <a:t>Develop and implement innovative and comprehensive programs, procedures and services to support federal Veteran recruitment, and VA (Veteran) retention and reintegration.</a:t>
            </a:r>
            <a:r>
              <a:rPr lang="en-US" i="1" dirty="0"/>
              <a:t>  </a:t>
            </a:r>
          </a:p>
          <a:p>
            <a:pPr marL="0" indent="0">
              <a:buNone/>
            </a:pPr>
            <a:endParaRPr lang="en-US" sz="1400" b="1" dirty="0"/>
          </a:p>
          <a:p>
            <a:pPr marL="0" indent="0">
              <a:buNone/>
            </a:pPr>
            <a:r>
              <a:rPr lang="en-US" b="1" dirty="0" smtClean="0"/>
              <a:t>Functions </a:t>
            </a:r>
            <a:r>
              <a:rPr lang="en-US" b="1" dirty="0"/>
              <a:t>and Tasks </a:t>
            </a:r>
            <a:endParaRPr lang="en-US" b="1" dirty="0" smtClean="0"/>
          </a:p>
          <a:p>
            <a:pPr marL="0" indent="0">
              <a:buNone/>
            </a:pPr>
            <a:endParaRPr lang="en-US" sz="300" b="1" dirty="0"/>
          </a:p>
          <a:p>
            <a:pPr marL="169863" indent="-169863"/>
            <a:r>
              <a:rPr lang="en-US" sz="1600" dirty="0" smtClean="0"/>
              <a:t>Manages the </a:t>
            </a:r>
            <a:r>
              <a:rPr lang="en-US" sz="1600" i="1" dirty="0" smtClean="0"/>
              <a:t>VA for Vets </a:t>
            </a:r>
            <a:r>
              <a:rPr lang="en-US" sz="1600" dirty="0" smtClean="0"/>
              <a:t>program to facilitate the recruitment, retention, and reintegration of Veterans at VA</a:t>
            </a:r>
          </a:p>
          <a:p>
            <a:pPr marL="0" indent="0">
              <a:buNone/>
            </a:pPr>
            <a:endParaRPr lang="en-US" sz="1100" dirty="0" smtClean="0"/>
          </a:p>
          <a:p>
            <a:pPr marL="169863" indent="-169863"/>
            <a:r>
              <a:rPr lang="en-US" sz="1600" dirty="0"/>
              <a:t>Develops and manages communications to build awareness and advise Veterans and hiring managers of VESO non-competitive hiring options and </a:t>
            </a:r>
            <a:r>
              <a:rPr lang="en-US" sz="1600" i="1" dirty="0"/>
              <a:t>VA for Vets</a:t>
            </a:r>
            <a:r>
              <a:rPr lang="en-US" sz="1600" dirty="0"/>
              <a:t> programs and </a:t>
            </a:r>
            <a:r>
              <a:rPr lang="en-US" sz="1600" dirty="0" smtClean="0"/>
              <a:t>services</a:t>
            </a:r>
          </a:p>
          <a:p>
            <a:pPr marL="0" indent="0">
              <a:buNone/>
            </a:pPr>
            <a:endParaRPr lang="en-US" sz="1100" dirty="0"/>
          </a:p>
          <a:p>
            <a:pPr marL="169863" lvl="0" indent="-169863"/>
            <a:r>
              <a:rPr lang="en-US" sz="1600" dirty="0" smtClean="0"/>
              <a:t>Provides </a:t>
            </a:r>
            <a:r>
              <a:rPr lang="en-US" sz="1600" dirty="0"/>
              <a:t>consultative services for VA and other federal agencies on Veteran employment policy, the appropriate application of Veterans preference, and the use of special hiring authorities to increase the number of Veterans in the civilian </a:t>
            </a:r>
            <a:r>
              <a:rPr lang="en-US" sz="1600" dirty="0" smtClean="0"/>
              <a:t>workforce</a:t>
            </a:r>
          </a:p>
        </p:txBody>
      </p:sp>
      <p:sp>
        <p:nvSpPr>
          <p:cNvPr id="9" name="Title 1"/>
          <p:cNvSpPr>
            <a:spLocks noGrp="1"/>
          </p:cNvSpPr>
          <p:nvPr>
            <p:ph type="title"/>
          </p:nvPr>
        </p:nvSpPr>
        <p:spPr>
          <a:xfrm>
            <a:off x="528638" y="510182"/>
            <a:ext cx="7345362" cy="668833"/>
          </a:xfrm>
        </p:spPr>
        <p:txBody>
          <a:bodyPr>
            <a:noAutofit/>
          </a:bodyPr>
          <a:lstStyle/>
          <a:p>
            <a:r>
              <a:rPr lang="en-US" dirty="0" smtClean="0">
                <a:solidFill>
                  <a:schemeClr val="tx1"/>
                </a:solidFill>
                <a:latin typeface="+mn-lt"/>
              </a:rPr>
              <a:t>Veteran Employment Services Office</a:t>
            </a:r>
            <a:endParaRPr lang="en-US" dirty="0">
              <a:solidFill>
                <a:schemeClr val="tx1"/>
              </a:solidFill>
              <a:latin typeface="+mn-lt"/>
            </a:endParaRPr>
          </a:p>
        </p:txBody>
      </p:sp>
      <p:pic>
        <p:nvPicPr>
          <p:cNvPr id="6148" name="Picture 4" descr="C:\Users\vacomelens\AppData\Local\Microsoft\Windows\Temporary Internet Files\Content.IE5\NMSN3MQ4\ccsingle[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909719" y="4853035"/>
            <a:ext cx="1376781" cy="1061728"/>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C:\Users\vacomelens\AppData\Local\Microsoft\Windows\Temporary Internet Files\Content.IE5\WUF1VFTP\Military-reemployment-article[1].jp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091812" y="5088264"/>
            <a:ext cx="784863" cy="585533"/>
          </a:xfrm>
          <a:prstGeom prst="rect">
            <a:avLst/>
          </a:prstGeom>
          <a:noFill/>
          <a:extLst>
            <a:ext uri="{909E8E84-426E-40DD-AFC4-6F175D3DCCD1}">
              <a14:hiddenFill xmlns:a14="http://schemas.microsoft.com/office/drawing/2010/main">
                <a:solidFill>
                  <a:srgbClr val="FFFFFF"/>
                </a:solidFill>
              </a14:hiddenFill>
            </a:ext>
          </a:extLst>
        </p:spPr>
      </p:pic>
      <p:sp>
        <p:nvSpPr>
          <p:cNvPr id="10" name="Right Arrow 9"/>
          <p:cNvSpPr/>
          <p:nvPr/>
        </p:nvSpPr>
        <p:spPr>
          <a:xfrm>
            <a:off x="4038600" y="5294549"/>
            <a:ext cx="547269" cy="178699"/>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6796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pic>
        <p:nvPicPr>
          <p:cNvPr id="5122" name="Picture 2" descr="C:\Users\vacomelens\AppData\Local\Microsoft\Windows\Temporary Internet Files\Content.IE5\WUF1VFTP\jobs_20090630_resume_banner[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54559" y="1555108"/>
            <a:ext cx="930275" cy="930275"/>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p:cNvSpPr>
            <a:spLocks noGrp="1"/>
          </p:cNvSpPr>
          <p:nvPr>
            <p:ph idx="1"/>
          </p:nvPr>
        </p:nvSpPr>
        <p:spPr>
          <a:xfrm>
            <a:off x="623888" y="1555108"/>
            <a:ext cx="7821525" cy="4377074"/>
          </a:xfrm>
        </p:spPr>
        <p:txBody>
          <a:bodyPr>
            <a:normAutofit/>
          </a:bodyPr>
          <a:lstStyle/>
          <a:p>
            <a:pPr marL="0" indent="0">
              <a:buNone/>
            </a:pPr>
            <a:endParaRPr lang="en-US" sz="1400" b="1" dirty="0"/>
          </a:p>
          <a:p>
            <a:pPr marL="0" indent="0">
              <a:buNone/>
            </a:pPr>
            <a:r>
              <a:rPr lang="en-US" b="1" dirty="0" smtClean="0"/>
              <a:t>Functions </a:t>
            </a:r>
            <a:r>
              <a:rPr lang="en-US" b="1" dirty="0"/>
              <a:t>and Tasks </a:t>
            </a:r>
            <a:r>
              <a:rPr lang="en-US" b="1" dirty="0" smtClean="0"/>
              <a:t>(</a:t>
            </a:r>
            <a:r>
              <a:rPr lang="en-US" b="1" dirty="0" err="1" smtClean="0"/>
              <a:t>Con’t</a:t>
            </a:r>
            <a:r>
              <a:rPr lang="en-US" b="1" dirty="0" smtClean="0"/>
              <a:t>)</a:t>
            </a:r>
          </a:p>
          <a:p>
            <a:pPr marL="0" indent="0">
              <a:buNone/>
            </a:pPr>
            <a:endParaRPr lang="en-US" b="1" dirty="0"/>
          </a:p>
          <a:p>
            <a:pPr marL="169863" lvl="0" indent="-169863"/>
            <a:r>
              <a:rPr lang="en-US" sz="1600" dirty="0" smtClean="0"/>
              <a:t>Manages </a:t>
            </a:r>
            <a:r>
              <a:rPr lang="en-US" sz="1600" dirty="0"/>
              <a:t>a cadre of Regional Veteran Employment Coordinators, HR Staffing specialists, and Deployment and Reintegration managers across VA to recruit, retain, and reintegrate qualified Veteran talent at </a:t>
            </a:r>
            <a:r>
              <a:rPr lang="en-US" sz="1600" dirty="0" smtClean="0"/>
              <a:t>VA</a:t>
            </a:r>
          </a:p>
          <a:p>
            <a:pPr marL="0" lvl="0" indent="0">
              <a:buNone/>
            </a:pPr>
            <a:endParaRPr lang="en-US" sz="1600" dirty="0" smtClean="0"/>
          </a:p>
          <a:p>
            <a:pPr marL="169863" lvl="0" indent="-169863"/>
            <a:r>
              <a:rPr lang="en-US" sz="1600" dirty="0" smtClean="0"/>
              <a:t>Assists </a:t>
            </a:r>
            <a:r>
              <a:rPr lang="en-US" sz="1600" dirty="0"/>
              <a:t>Veterans in preparing resumes and completing employment application </a:t>
            </a:r>
            <a:r>
              <a:rPr lang="en-US" sz="1600" dirty="0" smtClean="0"/>
              <a:t>packages </a:t>
            </a:r>
          </a:p>
          <a:p>
            <a:pPr marL="0" lvl="0" indent="0">
              <a:buNone/>
            </a:pPr>
            <a:endParaRPr lang="en-US" sz="1600" dirty="0"/>
          </a:p>
          <a:p>
            <a:pPr marL="169863" indent="-169863"/>
            <a:r>
              <a:rPr lang="en-US" sz="1600" dirty="0" smtClean="0"/>
              <a:t>Develops strategies to retain the VA Veteran population</a:t>
            </a:r>
          </a:p>
          <a:p>
            <a:pPr marL="0" indent="0">
              <a:buNone/>
            </a:pPr>
            <a:endParaRPr lang="en-US" sz="1600" dirty="0"/>
          </a:p>
          <a:p>
            <a:pPr marL="169863" indent="-169863"/>
            <a:r>
              <a:rPr lang="en-US" sz="1600" dirty="0"/>
              <a:t>Oversees Uniformed Services Employment and Reemployment Rights Act (USERRA) compliance and case management for the </a:t>
            </a:r>
            <a:r>
              <a:rPr lang="en-US" sz="1600" dirty="0" smtClean="0"/>
              <a:t>Department</a:t>
            </a:r>
          </a:p>
          <a:p>
            <a:pPr marL="169863" indent="-169863"/>
            <a:endParaRPr lang="en-US" sz="1600" dirty="0" smtClean="0"/>
          </a:p>
        </p:txBody>
      </p:sp>
      <p:sp>
        <p:nvSpPr>
          <p:cNvPr id="9" name="Title 1"/>
          <p:cNvSpPr>
            <a:spLocks noGrp="1"/>
          </p:cNvSpPr>
          <p:nvPr>
            <p:ph type="title"/>
          </p:nvPr>
        </p:nvSpPr>
        <p:spPr>
          <a:xfrm>
            <a:off x="528638" y="510182"/>
            <a:ext cx="7345362" cy="668833"/>
          </a:xfrm>
        </p:spPr>
        <p:txBody>
          <a:bodyPr>
            <a:noAutofit/>
          </a:bodyPr>
          <a:lstStyle/>
          <a:p>
            <a:r>
              <a:rPr lang="en-US" dirty="0" smtClean="0">
                <a:solidFill>
                  <a:schemeClr val="tx1"/>
                </a:solidFill>
                <a:latin typeface="+mn-lt"/>
              </a:rPr>
              <a:t>Veteran Employment Services Office</a:t>
            </a:r>
            <a:endParaRPr lang="en-US" dirty="0">
              <a:solidFill>
                <a:schemeClr val="tx1"/>
              </a:solidFill>
              <a:latin typeface="+mn-lt"/>
            </a:endParaRPr>
          </a:p>
        </p:txBody>
      </p:sp>
      <p:sp>
        <p:nvSpPr>
          <p:cNvPr id="8"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5</a:t>
            </a:r>
            <a:endParaRPr lang="en-US" dirty="0"/>
          </a:p>
        </p:txBody>
      </p:sp>
    </p:spTree>
    <p:extLst>
      <p:ext uri="{BB962C8B-B14F-4D97-AF65-F5344CB8AC3E}">
        <p14:creationId xmlns:p14="http://schemas.microsoft.com/office/powerpoint/2010/main" val="341740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581025"/>
            <a:ext cx="7345362" cy="697408"/>
          </a:xfrm>
        </p:spPr>
        <p:txBody>
          <a:bodyPr/>
          <a:lstStyle/>
          <a:p>
            <a:r>
              <a:rPr lang="en-US" dirty="0" smtClean="0">
                <a:solidFill>
                  <a:schemeClr val="tx1"/>
                </a:solidFill>
                <a:latin typeface="+mn-lt"/>
              </a:rPr>
              <a:t>VESO Business Lines</a:t>
            </a:r>
            <a:endParaRPr lang="en-US" dirty="0">
              <a:solidFill>
                <a:schemeClr val="tx1"/>
              </a:solidFill>
              <a:latin typeface="+mn-lt"/>
            </a:endParaRPr>
          </a:p>
        </p:txBody>
      </p:sp>
      <p:sp>
        <p:nvSpPr>
          <p:cNvPr id="3" name="Content Placeholder 2"/>
          <p:cNvSpPr>
            <a:spLocks noGrp="1"/>
          </p:cNvSpPr>
          <p:nvPr>
            <p:ph idx="1"/>
          </p:nvPr>
        </p:nvSpPr>
        <p:spPr>
          <a:xfrm>
            <a:off x="476249" y="1457475"/>
            <a:ext cx="8340725" cy="5283498"/>
          </a:xfrm>
        </p:spPr>
        <p:txBody>
          <a:bodyPr/>
          <a:lstStyle/>
          <a:p>
            <a:pPr marL="119063" indent="0">
              <a:buNone/>
            </a:pPr>
            <a:r>
              <a:rPr lang="en-US" b="1" dirty="0" smtClean="0"/>
              <a:t>HR Services</a:t>
            </a:r>
          </a:p>
          <a:p>
            <a:pPr lvl="1">
              <a:buFont typeface="Arial" panose="020B0604020202020204" pitchFamily="34" charset="0"/>
              <a:buChar char="•"/>
            </a:pPr>
            <a:r>
              <a:rPr lang="en-US" sz="1600" dirty="0" smtClean="0"/>
              <a:t>Provides HR support in the areas of Veteran staffing at VA and other Federal agencies/nonprofits through the Feds for Vets initiative</a:t>
            </a:r>
          </a:p>
          <a:p>
            <a:pPr lvl="1">
              <a:buFont typeface="Arial" panose="020B0604020202020204" pitchFamily="34" charset="0"/>
              <a:buChar char="•"/>
            </a:pPr>
            <a:r>
              <a:rPr lang="en-US" sz="1600" dirty="0" smtClean="0"/>
              <a:t>Consistently ensures VA’s time to hire a Veteran through the noncompetitive process is less than 25 calendar days</a:t>
            </a:r>
          </a:p>
          <a:p>
            <a:pPr marL="119063" indent="0">
              <a:buNone/>
            </a:pPr>
            <a:r>
              <a:rPr lang="en-US" b="1" dirty="0" smtClean="0"/>
              <a:t>Field Operations</a:t>
            </a:r>
          </a:p>
          <a:p>
            <a:pPr lvl="1">
              <a:buFont typeface="Arial" panose="020B0604020202020204" pitchFamily="34" charset="0"/>
              <a:buChar char="•"/>
            </a:pPr>
            <a:r>
              <a:rPr lang="en-US" sz="1600" dirty="0" smtClean="0"/>
              <a:t>Provides a team of Regional Veteran Employment Coordinators (RVECS) nationwide to work with VESO customers to recruit Veterans to fill positions at VA and other Federal agencies</a:t>
            </a:r>
          </a:p>
          <a:p>
            <a:pPr lvl="1">
              <a:buFont typeface="Arial" panose="020B0604020202020204" pitchFamily="34" charset="0"/>
              <a:buChar char="•"/>
            </a:pPr>
            <a:r>
              <a:rPr lang="en-US" sz="1600" dirty="0" smtClean="0"/>
              <a:t>Manages VA’s Disabled Veteran Affirmative Action Program</a:t>
            </a:r>
          </a:p>
          <a:p>
            <a:pPr lvl="1">
              <a:buFont typeface="Arial" panose="020B0604020202020204" pitchFamily="34" charset="0"/>
              <a:buChar char="•"/>
            </a:pPr>
            <a:r>
              <a:rPr lang="en-US" sz="1600" dirty="0" smtClean="0"/>
              <a:t>Assists Veterans in preparing resumes and completing employment application packages and develops strategies to retain the VA Veteran population</a:t>
            </a:r>
          </a:p>
          <a:p>
            <a:pPr lvl="1">
              <a:buFont typeface="Arial" panose="020B0604020202020204" pitchFamily="34" charset="0"/>
              <a:buChar char="•"/>
            </a:pPr>
            <a:r>
              <a:rPr lang="en-US" sz="1600" dirty="0"/>
              <a:t>Provides consultative services in the areas of policy, training, deployment and reintegration, and oversees USERRA case management for the </a:t>
            </a:r>
            <a:r>
              <a:rPr lang="en-US" sz="1600" dirty="0" smtClean="0"/>
              <a:t>Department</a:t>
            </a:r>
          </a:p>
          <a:p>
            <a:pPr lvl="1">
              <a:buFont typeface="Arial" panose="020B0604020202020204" pitchFamily="34" charset="0"/>
              <a:buChar char="•"/>
            </a:pPr>
            <a:r>
              <a:rPr lang="en-US" sz="1600" dirty="0" smtClean="0"/>
              <a:t>Develops strategies with facilities to retain </a:t>
            </a:r>
            <a:r>
              <a:rPr lang="en-US" sz="1600" dirty="0"/>
              <a:t>current Veteran employees and support our Military Service Member employees through supportive deployment and reintegration services throughout the deployment life </a:t>
            </a:r>
            <a:r>
              <a:rPr lang="en-US" sz="1600" dirty="0" smtClean="0"/>
              <a:t>cycle</a:t>
            </a:r>
            <a:endParaRPr lang="en-US" sz="1600" dirty="0"/>
          </a:p>
          <a:p>
            <a:pPr lvl="1">
              <a:buFont typeface="Arial" panose="020B0604020202020204" pitchFamily="34" charset="0"/>
              <a:buChar char="•"/>
            </a:pPr>
            <a:endParaRPr lang="en-US" sz="1600" dirty="0" smtClean="0"/>
          </a:p>
          <a:p>
            <a:pPr marL="320040" lvl="1" indent="0">
              <a:buNone/>
            </a:pPr>
            <a:endParaRPr lang="en-US" dirty="0" smtClean="0"/>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sp>
        <p:nvSpPr>
          <p:cNvPr id="7"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6</a:t>
            </a:r>
            <a:endParaRPr lang="en-US" dirty="0"/>
          </a:p>
        </p:txBody>
      </p:sp>
    </p:spTree>
    <p:extLst>
      <p:ext uri="{BB962C8B-B14F-4D97-AF65-F5344CB8AC3E}">
        <p14:creationId xmlns:p14="http://schemas.microsoft.com/office/powerpoint/2010/main" val="976176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561975"/>
            <a:ext cx="7345362" cy="716458"/>
          </a:xfrm>
        </p:spPr>
        <p:txBody>
          <a:bodyPr/>
          <a:lstStyle/>
          <a:p>
            <a:r>
              <a:rPr lang="en-US" dirty="0" smtClean="0">
                <a:solidFill>
                  <a:schemeClr val="tx1"/>
                </a:solidFill>
                <a:latin typeface="+mn-lt"/>
              </a:rPr>
              <a:t>VESO Business Lines</a:t>
            </a:r>
            <a:endParaRPr lang="en-US" dirty="0">
              <a:solidFill>
                <a:schemeClr val="tx1"/>
              </a:solidFill>
              <a:latin typeface="+mn-lt"/>
            </a:endParaRPr>
          </a:p>
        </p:txBody>
      </p:sp>
      <p:sp>
        <p:nvSpPr>
          <p:cNvPr id="3" name="Content Placeholder 2"/>
          <p:cNvSpPr>
            <a:spLocks noGrp="1"/>
          </p:cNvSpPr>
          <p:nvPr>
            <p:ph idx="1"/>
          </p:nvPr>
        </p:nvSpPr>
        <p:spPr>
          <a:xfrm>
            <a:off x="482600" y="1418032"/>
            <a:ext cx="8458200" cy="4922937"/>
          </a:xfrm>
        </p:spPr>
        <p:txBody>
          <a:bodyPr>
            <a:normAutofit/>
          </a:bodyPr>
          <a:lstStyle/>
          <a:p>
            <a:pPr marL="119063" indent="0">
              <a:buNone/>
            </a:pPr>
            <a:r>
              <a:rPr lang="en-US" b="1" dirty="0" smtClean="0"/>
              <a:t>Data/Program Management</a:t>
            </a:r>
          </a:p>
          <a:p>
            <a:pPr lvl="1">
              <a:buFont typeface="Arial" panose="020B0604020202020204" pitchFamily="34" charset="0"/>
              <a:buChar char="•"/>
            </a:pPr>
            <a:r>
              <a:rPr lang="en-US" sz="1600" dirty="0" smtClean="0"/>
              <a:t>Analyze and provide Veteran employment data to contribute to workforce planning initiatives; provide consultation to assist in </a:t>
            </a:r>
            <a:r>
              <a:rPr lang="en-US" sz="1600" i="1" dirty="0" smtClean="0"/>
              <a:t>VA for Vets </a:t>
            </a:r>
            <a:r>
              <a:rPr lang="en-US" sz="1600" dirty="0" smtClean="0"/>
              <a:t>program management</a:t>
            </a:r>
          </a:p>
          <a:p>
            <a:pPr lvl="1">
              <a:buFont typeface="Arial" panose="020B0604020202020204" pitchFamily="34" charset="0"/>
              <a:buChar char="•"/>
            </a:pPr>
            <a:r>
              <a:rPr lang="en-US" sz="1600" dirty="0" smtClean="0"/>
              <a:t>Build data dashboard to monitor and track VA’s performance toward meeting annual Veteran employment goals</a:t>
            </a:r>
          </a:p>
          <a:p>
            <a:pPr lvl="1">
              <a:buFont typeface="Arial" panose="020B0604020202020204" pitchFamily="34" charset="0"/>
              <a:buChar char="•"/>
            </a:pPr>
            <a:r>
              <a:rPr lang="en-US" sz="1600" dirty="0" smtClean="0"/>
              <a:t>Develop reports on Veteran workforce trends and process VESO’s customer requests for Veteran workforce data</a:t>
            </a:r>
          </a:p>
          <a:p>
            <a:pPr marL="119063" indent="0">
              <a:buNone/>
            </a:pPr>
            <a:endParaRPr lang="en-US" b="1" dirty="0" smtClean="0"/>
          </a:p>
          <a:p>
            <a:pPr marL="119063" indent="0">
              <a:buNone/>
            </a:pPr>
            <a:r>
              <a:rPr lang="en-US" b="1" dirty="0" smtClean="0"/>
              <a:t>Strategic Communications</a:t>
            </a:r>
          </a:p>
          <a:p>
            <a:pPr lvl="1">
              <a:buFont typeface="Arial" panose="020B0604020202020204" pitchFamily="34" charset="0"/>
              <a:buChar char="•"/>
            </a:pPr>
            <a:r>
              <a:rPr lang="en-US" sz="1600" dirty="0" smtClean="0"/>
              <a:t>Coordinates all marketing initiatives for VESO and the </a:t>
            </a:r>
            <a:r>
              <a:rPr lang="en-US" sz="1600" i="1" dirty="0" smtClean="0"/>
              <a:t>VA for Vets </a:t>
            </a:r>
            <a:r>
              <a:rPr lang="en-US" sz="1600" dirty="0" smtClean="0"/>
              <a:t>program</a:t>
            </a:r>
          </a:p>
          <a:p>
            <a:pPr lvl="1">
              <a:buFont typeface="Arial" panose="020B0604020202020204" pitchFamily="34" charset="0"/>
              <a:buChar char="•"/>
            </a:pPr>
            <a:r>
              <a:rPr lang="en-US" sz="1600" dirty="0" smtClean="0"/>
              <a:t>Manage media inquiries and coordinate interviews for customers seeking information on VESO and the </a:t>
            </a:r>
            <a:r>
              <a:rPr lang="en-US" sz="1600" i="1" dirty="0" smtClean="0"/>
              <a:t>VA for Vets </a:t>
            </a:r>
            <a:r>
              <a:rPr lang="en-US" sz="1600" dirty="0" smtClean="0"/>
              <a:t>program</a:t>
            </a:r>
          </a:p>
          <a:p>
            <a:pPr lvl="1">
              <a:buFont typeface="Arial" panose="020B0604020202020204" pitchFamily="34" charset="0"/>
              <a:buChar char="•"/>
            </a:pPr>
            <a:r>
              <a:rPr lang="en-US" sz="1600" dirty="0" smtClean="0"/>
              <a:t>Manage all written correspondence related to VESO and the </a:t>
            </a:r>
            <a:r>
              <a:rPr lang="en-US" sz="1600" i="1" dirty="0" smtClean="0"/>
              <a:t>VA for Vets </a:t>
            </a:r>
            <a:r>
              <a:rPr lang="en-US" sz="1600" dirty="0" smtClean="0"/>
              <a:t>program; coordinate all speaking engagements/briefings</a:t>
            </a:r>
          </a:p>
          <a:p>
            <a:pPr lvl="1">
              <a:buFont typeface="Arial" panose="020B0604020202020204" pitchFamily="34" charset="0"/>
              <a:buChar char="•"/>
            </a:pPr>
            <a:r>
              <a:rPr lang="en-US" sz="1600" dirty="0" smtClean="0"/>
              <a:t>Maintains Website and social media presence to connect with Veterans </a:t>
            </a:r>
            <a:r>
              <a:rPr lang="en-US" sz="1600" smtClean="0"/>
              <a:t>and stakeholders </a:t>
            </a:r>
            <a:endParaRPr lang="en-US" sz="1600" dirty="0" smtClean="0"/>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pic>
        <p:nvPicPr>
          <p:cNvPr id="7170" name="Picture 2" descr="C:\Users\vacomelens\AppData\Local\Microsoft\Windows\Temporary Internet Files\Content.IE5\NMSN3MQ4\Communication-Skills[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515345" y="3143248"/>
            <a:ext cx="1237033" cy="923925"/>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7</a:t>
            </a:r>
            <a:endParaRPr lang="en-US" dirty="0"/>
          </a:p>
        </p:txBody>
      </p:sp>
    </p:spTree>
    <p:extLst>
      <p:ext uri="{BB962C8B-B14F-4D97-AF65-F5344CB8AC3E}">
        <p14:creationId xmlns:p14="http://schemas.microsoft.com/office/powerpoint/2010/main" val="1742234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sp>
        <p:nvSpPr>
          <p:cNvPr id="8" name="Title 1"/>
          <p:cNvSpPr>
            <a:spLocks noGrp="1"/>
          </p:cNvSpPr>
          <p:nvPr>
            <p:ph type="title"/>
          </p:nvPr>
        </p:nvSpPr>
        <p:spPr>
          <a:xfrm>
            <a:off x="652463" y="514350"/>
            <a:ext cx="7345362" cy="760591"/>
          </a:xfrm>
        </p:spPr>
        <p:txBody>
          <a:bodyPr>
            <a:normAutofit/>
          </a:bodyPr>
          <a:lstStyle/>
          <a:p>
            <a:r>
              <a:rPr lang="en-US" dirty="0" smtClean="0">
                <a:solidFill>
                  <a:schemeClr val="tx1"/>
                </a:solidFill>
                <a:latin typeface="+mn-lt"/>
              </a:rPr>
              <a:t>VESO Contact Information</a:t>
            </a:r>
            <a:endParaRPr lang="en-US" dirty="0">
              <a:solidFill>
                <a:schemeClr val="tx1"/>
              </a:solidFill>
              <a:latin typeface="+mn-lt"/>
            </a:endParaRPr>
          </a:p>
        </p:txBody>
      </p:sp>
      <p:sp>
        <p:nvSpPr>
          <p:cNvPr id="11" name="TextBox 4"/>
          <p:cNvSpPr txBox="1">
            <a:spLocks noGrp="1" noChangeArrowheads="1"/>
          </p:cNvSpPr>
          <p:nvPr>
            <p:ph idx="1"/>
          </p:nvPr>
        </p:nvSpPr>
        <p:spPr bwMode="auto">
          <a:xfrm>
            <a:off x="423950" y="1453905"/>
            <a:ext cx="78215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Aft>
                <a:spcPts val="400"/>
              </a:spcAft>
              <a:buFont typeface="Arial" charset="0"/>
              <a:buChar char="•"/>
              <a:defRPr sz="2200">
                <a:solidFill>
                  <a:srgbClr val="383A4B"/>
                </a:solidFill>
                <a:latin typeface="Arial" charset="0"/>
                <a:cs typeface="Arial" charset="0"/>
              </a:defRPr>
            </a:lvl1pPr>
            <a:lvl2pPr eaLnBrk="0" hangingPunct="0">
              <a:lnSpc>
                <a:spcPts val="2000"/>
              </a:lnSpc>
              <a:spcAft>
                <a:spcPts val="400"/>
              </a:spcAft>
              <a:buFont typeface="Arial" charset="0"/>
              <a:buChar char="–"/>
              <a:defRPr sz="2000">
                <a:solidFill>
                  <a:srgbClr val="383A4B"/>
                </a:solidFill>
                <a:latin typeface="Arial" charset="0"/>
                <a:cs typeface="Arial" charset="0"/>
              </a:defRPr>
            </a:lvl2pPr>
            <a:lvl3pPr marL="1143000" indent="-228600" eaLnBrk="0" hangingPunct="0">
              <a:lnSpc>
                <a:spcPts val="2000"/>
              </a:lnSpc>
              <a:spcAft>
                <a:spcPts val="400"/>
              </a:spcAft>
              <a:buFont typeface="Arial" charset="0"/>
              <a:buChar char="•"/>
              <a:defRPr>
                <a:solidFill>
                  <a:srgbClr val="383A4B"/>
                </a:solidFill>
                <a:latin typeface="Arial" charset="0"/>
                <a:cs typeface="Arial" charset="0"/>
              </a:defRPr>
            </a:lvl3pPr>
            <a:lvl4pPr marL="1600200" indent="-228600" eaLnBrk="0" hangingPunct="0">
              <a:lnSpc>
                <a:spcPts val="2000"/>
              </a:lnSpc>
              <a:spcAft>
                <a:spcPts val="400"/>
              </a:spcAft>
              <a:buFont typeface="Arial" charset="0"/>
              <a:buChar char="–"/>
              <a:defRPr>
                <a:solidFill>
                  <a:srgbClr val="383A4B"/>
                </a:solidFill>
                <a:latin typeface="Arial" charset="0"/>
                <a:cs typeface="Arial" charset="0"/>
              </a:defRPr>
            </a:lvl4pPr>
            <a:lvl5pPr marL="2057400" indent="-228600" eaLnBrk="0" hangingPunct="0">
              <a:lnSpc>
                <a:spcPts val="2000"/>
              </a:lnSpc>
              <a:spcAft>
                <a:spcPts val="400"/>
              </a:spcAft>
              <a:buFont typeface="Arial" charset="0"/>
              <a:buChar char="»"/>
              <a:defRPr>
                <a:solidFill>
                  <a:srgbClr val="383A4B"/>
                </a:solidFill>
                <a:latin typeface="Arial" charset="0"/>
                <a:cs typeface="Arial" charset="0"/>
              </a:defRPr>
            </a:lvl5pPr>
            <a:lvl6pPr marL="2514600" indent="-228600" eaLnBrk="0" fontAlgn="base" hangingPunct="0">
              <a:lnSpc>
                <a:spcPts val="2000"/>
              </a:lnSpc>
              <a:spcBef>
                <a:spcPct val="0"/>
              </a:spcBef>
              <a:spcAft>
                <a:spcPts val="400"/>
              </a:spcAft>
              <a:buFont typeface="Arial" charset="0"/>
              <a:buChar char="»"/>
              <a:defRPr>
                <a:solidFill>
                  <a:srgbClr val="383A4B"/>
                </a:solidFill>
                <a:latin typeface="Arial" charset="0"/>
                <a:cs typeface="Arial" charset="0"/>
              </a:defRPr>
            </a:lvl6pPr>
            <a:lvl7pPr marL="2971800" indent="-228600" eaLnBrk="0" fontAlgn="base" hangingPunct="0">
              <a:lnSpc>
                <a:spcPts val="2000"/>
              </a:lnSpc>
              <a:spcBef>
                <a:spcPct val="0"/>
              </a:spcBef>
              <a:spcAft>
                <a:spcPts val="400"/>
              </a:spcAft>
              <a:buFont typeface="Arial" charset="0"/>
              <a:buChar char="»"/>
              <a:defRPr>
                <a:solidFill>
                  <a:srgbClr val="383A4B"/>
                </a:solidFill>
                <a:latin typeface="Arial" charset="0"/>
                <a:cs typeface="Arial" charset="0"/>
              </a:defRPr>
            </a:lvl7pPr>
            <a:lvl8pPr marL="3429000" indent="-228600" eaLnBrk="0" fontAlgn="base" hangingPunct="0">
              <a:lnSpc>
                <a:spcPts val="2000"/>
              </a:lnSpc>
              <a:spcBef>
                <a:spcPct val="0"/>
              </a:spcBef>
              <a:spcAft>
                <a:spcPts val="400"/>
              </a:spcAft>
              <a:buFont typeface="Arial" charset="0"/>
              <a:buChar char="»"/>
              <a:defRPr>
                <a:solidFill>
                  <a:srgbClr val="383A4B"/>
                </a:solidFill>
                <a:latin typeface="Arial" charset="0"/>
                <a:cs typeface="Arial" charset="0"/>
              </a:defRPr>
            </a:lvl8pPr>
            <a:lvl9pPr marL="3886200" indent="-228600" eaLnBrk="0" fontAlgn="base" hangingPunct="0">
              <a:lnSpc>
                <a:spcPts val="2000"/>
              </a:lnSpc>
              <a:spcBef>
                <a:spcPct val="0"/>
              </a:spcBef>
              <a:spcAft>
                <a:spcPts val="400"/>
              </a:spcAft>
              <a:buFont typeface="Arial" charset="0"/>
              <a:buChar char="»"/>
              <a:defRPr>
                <a:solidFill>
                  <a:srgbClr val="383A4B"/>
                </a:solidFill>
                <a:latin typeface="Arial" charset="0"/>
                <a:cs typeface="Arial" charset="0"/>
              </a:defRPr>
            </a:lvl9pPr>
          </a:lstStyle>
          <a:p>
            <a:pPr eaLnBrk="1" hangingPunct="1">
              <a:lnSpc>
                <a:spcPct val="100000"/>
              </a:lnSpc>
              <a:spcAft>
                <a:spcPct val="0"/>
              </a:spcAft>
              <a:buFontTx/>
              <a:buNone/>
            </a:pPr>
            <a:endParaRPr lang="en-US" altLang="en-US" sz="2400" dirty="0">
              <a:solidFill>
                <a:schemeClr val="tx1"/>
              </a:solidFill>
              <a:latin typeface="+mj-lt"/>
              <a:cs typeface="Arial" pitchFamily="34" charset="0"/>
            </a:endParaRPr>
          </a:p>
          <a:p>
            <a:pPr eaLnBrk="1" hangingPunct="1">
              <a:lnSpc>
                <a:spcPct val="100000"/>
              </a:lnSpc>
              <a:spcAft>
                <a:spcPct val="0"/>
              </a:spcAft>
              <a:buFontTx/>
              <a:buNone/>
            </a:pPr>
            <a:endParaRPr lang="en-US" altLang="en-US" sz="2000" dirty="0">
              <a:solidFill>
                <a:schemeClr val="tx1"/>
              </a:solidFill>
            </a:endParaRPr>
          </a:p>
        </p:txBody>
      </p:sp>
      <p:sp>
        <p:nvSpPr>
          <p:cNvPr id="12"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8</a:t>
            </a:r>
            <a:endParaRPr lang="en-US" dirty="0"/>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2463" y="1443038"/>
            <a:ext cx="8092567" cy="3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262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31265" y="342900"/>
            <a:ext cx="1159725" cy="685799"/>
          </a:xfrm>
          <a:prstGeom prst="rect">
            <a:avLst/>
          </a:prstGeom>
        </p:spPr>
      </p:pic>
      <p:sp>
        <p:nvSpPr>
          <p:cNvPr id="3" name="Content Placeholder 2"/>
          <p:cNvSpPr>
            <a:spLocks noGrp="1"/>
          </p:cNvSpPr>
          <p:nvPr>
            <p:ph idx="1"/>
          </p:nvPr>
        </p:nvSpPr>
        <p:spPr>
          <a:xfrm>
            <a:off x="423950" y="1453904"/>
            <a:ext cx="7821525" cy="4565895"/>
          </a:xfrm>
        </p:spPr>
        <p:txBody>
          <a:bodyPr>
            <a:normAutofit fontScale="92500" lnSpcReduction="20000"/>
          </a:bodyPr>
          <a:lstStyle/>
          <a:p>
            <a:pPr marL="119063" indent="0" algn="ctr">
              <a:buNone/>
            </a:pPr>
            <a:r>
              <a:rPr lang="en-US" sz="3200" dirty="0" smtClean="0"/>
              <a:t>Field Operations Contact Information</a:t>
            </a:r>
          </a:p>
          <a:p>
            <a:pPr marL="119063" indent="0">
              <a:buNone/>
            </a:pPr>
            <a:endParaRPr lang="en-US" sz="2400" dirty="0" smtClean="0">
              <a:latin typeface="Arial" panose="020B0604020202020204" pitchFamily="34" charset="0"/>
              <a:cs typeface="Arial" panose="020B0604020202020204" pitchFamily="34" charset="0"/>
            </a:endParaRPr>
          </a:p>
          <a:p>
            <a:pPr marL="119063" indent="0">
              <a:buNone/>
            </a:pPr>
            <a:r>
              <a:rPr lang="en-US" sz="2400" dirty="0" smtClean="0">
                <a:latin typeface="Arial" panose="020B0604020202020204" pitchFamily="34" charset="0"/>
                <a:cs typeface="Arial" panose="020B0604020202020204" pitchFamily="34" charset="0"/>
              </a:rPr>
              <a:t>Andree’ M. Sutton, Ed.S., LPC, NCC</a:t>
            </a:r>
          </a:p>
          <a:p>
            <a:pPr marL="119063" indent="0">
              <a:buNone/>
            </a:pPr>
            <a:r>
              <a:rPr lang="en-US" sz="2400" dirty="0" smtClean="0">
                <a:latin typeface="Arial" panose="020B0604020202020204" pitchFamily="34" charset="0"/>
                <a:cs typeface="Arial" panose="020B0604020202020204" pitchFamily="34" charset="0"/>
              </a:rPr>
              <a:t>Chief Field Operations</a:t>
            </a:r>
          </a:p>
          <a:p>
            <a:pPr marL="119063" indent="0">
              <a:buNone/>
            </a:pPr>
            <a:r>
              <a:rPr lang="en-US" sz="2400" dirty="0">
                <a:latin typeface="Arial" panose="020B0604020202020204" pitchFamily="34" charset="0"/>
                <a:cs typeface="Arial" panose="020B0604020202020204" pitchFamily="34" charset="0"/>
              </a:rPr>
              <a:t>a</a:t>
            </a:r>
            <a:r>
              <a:rPr lang="en-US" sz="2400" dirty="0" smtClean="0">
                <a:latin typeface="Arial" panose="020B0604020202020204" pitchFamily="34" charset="0"/>
                <a:cs typeface="Arial" panose="020B0604020202020204" pitchFamily="34" charset="0"/>
              </a:rPr>
              <a:t>ndree.sutton@va.gov</a:t>
            </a:r>
          </a:p>
          <a:p>
            <a:pPr marL="119063" indent="0">
              <a:buNone/>
            </a:pPr>
            <a:endParaRPr lang="en-US" sz="2400" dirty="0">
              <a:latin typeface="Arial" panose="020B0604020202020204" pitchFamily="34" charset="0"/>
              <a:cs typeface="Arial" panose="020B0604020202020204" pitchFamily="34" charset="0"/>
            </a:endParaRPr>
          </a:p>
          <a:p>
            <a:pPr marL="119063" indent="0">
              <a:buNone/>
            </a:pPr>
            <a:r>
              <a:rPr lang="en-US" sz="2400" dirty="0" smtClean="0">
                <a:latin typeface="Arial" panose="020B0604020202020204" pitchFamily="34" charset="0"/>
                <a:cs typeface="Arial" panose="020B0604020202020204" pitchFamily="34" charset="0"/>
              </a:rPr>
              <a:t>Robert Mortenson</a:t>
            </a:r>
          </a:p>
          <a:p>
            <a:pPr marL="119063" indent="0">
              <a:buNone/>
            </a:pPr>
            <a:r>
              <a:rPr lang="en-US" sz="2400" dirty="0" smtClean="0">
                <a:latin typeface="Arial" panose="020B0604020202020204" pitchFamily="34" charset="0"/>
                <a:cs typeface="Arial" panose="020B0604020202020204" pitchFamily="34" charset="0"/>
              </a:rPr>
              <a:t>Supervisory RVEC, West</a:t>
            </a:r>
          </a:p>
          <a:p>
            <a:pPr marL="119063" indent="0">
              <a:buNone/>
            </a:pPr>
            <a:r>
              <a:rPr lang="en-US" sz="2400" dirty="0" smtClean="0">
                <a:latin typeface="Arial" panose="020B0604020202020204" pitchFamily="34" charset="0"/>
                <a:cs typeface="Arial" panose="020B0604020202020204" pitchFamily="34" charset="0"/>
                <a:hlinkClick r:id="rId3"/>
              </a:rPr>
              <a:t>robert.mortenson@va.gov</a:t>
            </a:r>
            <a:endParaRPr lang="en-US" sz="2400" dirty="0">
              <a:latin typeface="Arial" panose="020B0604020202020204" pitchFamily="34" charset="0"/>
              <a:cs typeface="Arial" panose="020B0604020202020204" pitchFamily="34" charset="0"/>
            </a:endParaRPr>
          </a:p>
          <a:p>
            <a:pPr marL="119063" indent="0">
              <a:buNone/>
            </a:pPr>
            <a:endParaRPr lang="en-US" sz="2400" dirty="0">
              <a:latin typeface="Arial" panose="020B0604020202020204" pitchFamily="34" charset="0"/>
              <a:cs typeface="Arial" panose="020B0604020202020204" pitchFamily="34" charset="0"/>
            </a:endParaRPr>
          </a:p>
          <a:p>
            <a:pPr marL="119063" indent="0">
              <a:buNone/>
            </a:pPr>
            <a:r>
              <a:rPr lang="en-US" sz="2400" dirty="0" smtClean="0">
                <a:latin typeface="Arial" panose="020B0604020202020204" pitchFamily="34" charset="0"/>
                <a:cs typeface="Arial" panose="020B0604020202020204" pitchFamily="34" charset="0"/>
              </a:rPr>
              <a:t>Denise DeShields,</a:t>
            </a:r>
          </a:p>
          <a:p>
            <a:pPr marL="119063" indent="0">
              <a:buNone/>
            </a:pPr>
            <a:r>
              <a:rPr lang="en-US" sz="2400" dirty="0" smtClean="0">
                <a:latin typeface="Arial" panose="020B0604020202020204" pitchFamily="34" charset="0"/>
                <a:cs typeface="Arial" panose="020B0604020202020204" pitchFamily="34" charset="0"/>
              </a:rPr>
              <a:t>Management Analyst</a:t>
            </a:r>
          </a:p>
          <a:p>
            <a:pPr marL="119063" indent="0">
              <a:buNone/>
            </a:pPr>
            <a:r>
              <a:rPr lang="en-US" sz="2400" dirty="0" smtClean="0">
                <a:latin typeface="Arial" panose="020B0604020202020204" pitchFamily="34" charset="0"/>
                <a:cs typeface="Arial" panose="020B0604020202020204" pitchFamily="34" charset="0"/>
                <a:hlinkClick r:id="rId4"/>
              </a:rPr>
              <a:t>denise.deshields@va.gov</a:t>
            </a:r>
            <a:endParaRPr lang="en-US" sz="2400" dirty="0" smtClean="0">
              <a:latin typeface="Arial" panose="020B0604020202020204" pitchFamily="34" charset="0"/>
              <a:cs typeface="Arial" panose="020B0604020202020204" pitchFamily="34" charset="0"/>
            </a:endParaRPr>
          </a:p>
          <a:p>
            <a:pPr marL="119063" indent="0">
              <a:buNone/>
            </a:pPr>
            <a:endParaRPr lang="en-US" sz="2400" dirty="0">
              <a:latin typeface="Arial" panose="020B0604020202020204" pitchFamily="34" charset="0"/>
              <a:cs typeface="Arial" panose="020B0604020202020204" pitchFamily="34" charset="0"/>
            </a:endParaRPr>
          </a:p>
          <a:p>
            <a:pPr marL="119063" indent="0">
              <a:buNone/>
            </a:pPr>
            <a:r>
              <a:rPr lang="en-US" sz="2400" smtClean="0">
                <a:latin typeface="Arial" panose="020B0604020202020204" pitchFamily="34" charset="0"/>
                <a:cs typeface="Arial" panose="020B0604020202020204" pitchFamily="34" charset="0"/>
              </a:rPr>
              <a:t>RVECS</a:t>
            </a:r>
            <a:endParaRPr lang="en-US" sz="2400" dirty="0" smtClean="0">
              <a:latin typeface="Arial" panose="020B0604020202020204" pitchFamily="34" charset="0"/>
              <a:cs typeface="Arial" panose="020B0604020202020204" pitchFamily="34" charset="0"/>
            </a:endParaRPr>
          </a:p>
          <a:p>
            <a:pPr marL="119063" indent="0">
              <a:buNone/>
            </a:pPr>
            <a:r>
              <a:rPr lang="en-US" sz="2400" u="sng" dirty="0">
                <a:hlinkClick r:id="rId5"/>
              </a:rPr>
              <a:t>http://vaforvets.va.gov/hr/RVECS/Pages/rvecs-map.asp</a:t>
            </a:r>
            <a:endParaRPr lang="en-US" sz="2400" dirty="0"/>
          </a:p>
          <a:p>
            <a:pPr marL="119063" indent="0">
              <a:buNone/>
            </a:pPr>
            <a:endParaRPr lang="en-US" sz="2400" dirty="0">
              <a:latin typeface="Arial" panose="020B0604020202020204" pitchFamily="34" charset="0"/>
              <a:cs typeface="Arial" panose="020B0604020202020204" pitchFamily="34" charset="0"/>
            </a:endParaRPr>
          </a:p>
          <a:p>
            <a:pPr marL="119063" indent="0">
              <a:buNone/>
            </a:pPr>
            <a:endParaRPr lang="en-US" sz="2400" dirty="0">
              <a:latin typeface="Arial" panose="020B0604020202020204" pitchFamily="34" charset="0"/>
              <a:cs typeface="Arial" panose="020B0604020202020204" pitchFamily="34" charset="0"/>
            </a:endParaRPr>
          </a:p>
        </p:txBody>
      </p:sp>
      <p:sp>
        <p:nvSpPr>
          <p:cNvPr id="9" name="Slide Number Placeholder 3"/>
          <p:cNvSpPr>
            <a:spLocks noGrp="1"/>
          </p:cNvSpPr>
          <p:nvPr>
            <p:ph type="sldNum" sz="quarter" idx="4294967295"/>
          </p:nvPr>
        </p:nvSpPr>
        <p:spPr>
          <a:xfrm>
            <a:off x="6829425" y="6407793"/>
            <a:ext cx="2133600" cy="365125"/>
          </a:xfrm>
          <a:prstGeom prst="rect">
            <a:avLst/>
          </a:prstGeom>
        </p:spPr>
        <p:txBody>
          <a:bodyPr/>
          <a:lstStyle/>
          <a:p>
            <a:r>
              <a:rPr lang="en-US" dirty="0" smtClean="0"/>
              <a:t>9</a:t>
            </a:r>
            <a:endParaRPr lang="en-US" dirty="0"/>
          </a:p>
        </p:txBody>
      </p:sp>
    </p:spTree>
    <p:extLst>
      <p:ext uri="{BB962C8B-B14F-4D97-AF65-F5344CB8AC3E}">
        <p14:creationId xmlns:p14="http://schemas.microsoft.com/office/powerpoint/2010/main" val="2433952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New OHRM Master slide deck with ICARE logo">
  <a:themeElements>
    <a:clrScheme name="OHRM">
      <a:dk1>
        <a:srgbClr val="000000"/>
      </a:dk1>
      <a:lt1>
        <a:srgbClr val="FFFFFF"/>
      </a:lt1>
      <a:dk2>
        <a:srgbClr val="003F72"/>
      </a:dk2>
      <a:lt2>
        <a:srgbClr val="0083BE"/>
      </a:lt2>
      <a:accent1>
        <a:srgbClr val="C6262E"/>
      </a:accent1>
      <a:accent2>
        <a:srgbClr val="772432"/>
      </a:accent2>
      <a:accent3>
        <a:srgbClr val="598527"/>
      </a:accent3>
      <a:accent4>
        <a:srgbClr val="F3CF45"/>
      </a:accent4>
      <a:accent5>
        <a:srgbClr val="839097"/>
      </a:accent5>
      <a:accent6>
        <a:srgbClr val="C2BE8F"/>
      </a:accent6>
      <a:hlink>
        <a:srgbClr val="0083BE"/>
      </a:hlink>
      <a:folHlink>
        <a:srgbClr val="003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HRM slide deck with ICARE logo.potx" id="{81907199-3032-463A-BB5B-2B75E816F69A}" vid="{756390D8-2527-4558-AD46-517E25693E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D6E18487-5D38-469A-9A5C-5AB178C6BC7F}">
  <ds:schemaRefs>
    <ds:schemaRef ds:uri="ESRI.ArcGIS.Mapping.OfficeIntegration.PowerPointInfo"/>
  </ds:schemaRefs>
</ds:datastoreItem>
</file>

<file path=customXml/itemProps2.xml><?xml version="1.0" encoding="utf-8"?>
<ds:datastoreItem xmlns:ds="http://schemas.openxmlformats.org/officeDocument/2006/customXml" ds:itemID="{4884C51C-2428-4435-A9B5-189EE0D387B7}">
  <ds:schemaRefs>
    <ds:schemaRef ds:uri="ESRI.ArcGIS.Mapping.OfficeIntegration.PowerPointInfo"/>
  </ds:schemaRefs>
</ds:datastoreItem>
</file>

<file path=customXml/itemProps3.xml><?xml version="1.0" encoding="utf-8"?>
<ds:datastoreItem xmlns:ds="http://schemas.openxmlformats.org/officeDocument/2006/customXml" ds:itemID="{AF563B77-1D21-47B2-A94C-856F0F275A01}">
  <ds:schemaRefs>
    <ds:schemaRef ds:uri="ESRI.ArcGIS.Mapping.OfficeIntegration.PowerPointInfo"/>
  </ds:schemaRefs>
</ds:datastoreItem>
</file>

<file path=customXml/itemProps4.xml><?xml version="1.0" encoding="utf-8"?>
<ds:datastoreItem xmlns:ds="http://schemas.openxmlformats.org/officeDocument/2006/customXml" ds:itemID="{FBEC016A-E4B0-4EBC-9D24-4D0FBFB1D5F8}">
  <ds:schemaRefs>
    <ds:schemaRef ds:uri="ESRI.ArcGIS.Mapping.OfficeIntegration.PowerPointInfo"/>
  </ds:schemaRefs>
</ds:datastoreItem>
</file>

<file path=customXml/itemProps5.xml><?xml version="1.0" encoding="utf-8"?>
<ds:datastoreItem xmlns:ds="http://schemas.openxmlformats.org/officeDocument/2006/customXml" ds:itemID="{2E16CA14-934C-48BA-97C2-E85FD22F2EBC}">
  <ds:schemaRefs>
    <ds:schemaRef ds:uri="ESRI.ArcGIS.Mapping.OfficeIntegration.PowerPointInfo"/>
  </ds:schemaRefs>
</ds:datastoreItem>
</file>

<file path=customXml/itemProps6.xml><?xml version="1.0" encoding="utf-8"?>
<ds:datastoreItem xmlns:ds="http://schemas.openxmlformats.org/officeDocument/2006/customXml" ds:itemID="{82FBBE6C-2351-47B4-82BF-9224DFE7F973}">
  <ds:schemaRefs>
    <ds:schemaRef ds:uri="ESRI.ArcGIS.Mapping.OfficeIntegration.PowerPointInfo"/>
  </ds:schemaRefs>
</ds:datastoreItem>
</file>

<file path=customXml/itemProps7.xml><?xml version="1.0" encoding="utf-8"?>
<ds:datastoreItem xmlns:ds="http://schemas.openxmlformats.org/officeDocument/2006/customXml" ds:itemID="{5C1C41DC-7B94-41B7-A56B-9984651E832E}">
  <ds:schemaRefs>
    <ds:schemaRef ds:uri="ESRI.ArcGIS.Mapping.OfficeIntegration.PowerPointInfo"/>
  </ds:schemaRefs>
</ds:datastoreItem>
</file>

<file path=customXml/itemProps8.xml><?xml version="1.0" encoding="utf-8"?>
<ds:datastoreItem xmlns:ds="http://schemas.openxmlformats.org/officeDocument/2006/customXml" ds:itemID="{5AA06520-B4D0-45E5-B72C-337CB716B7CC}">
  <ds:schemaRefs>
    <ds:schemaRef ds:uri="ESRI.ArcGIS.Mapping.OfficeIntegration.PowerPointInfo"/>
  </ds:schemaRefs>
</ds:datastoreItem>
</file>

<file path=customXml/itemProps9.xml><?xml version="1.0" encoding="utf-8"?>
<ds:datastoreItem xmlns:ds="http://schemas.openxmlformats.org/officeDocument/2006/customXml" ds:itemID="{18C2020E-899F-4362-87BD-77714890555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New OHRM Master slide deck with ICARE logo</Template>
  <TotalTime>0</TotalTime>
  <Words>748</Words>
  <Application>Microsoft Office PowerPoint</Application>
  <PresentationFormat>On-screen Show (4:3)</PresentationFormat>
  <Paragraphs>118</Paragraphs>
  <Slides>10</Slides>
  <Notes>6</Notes>
  <HiddenSlides>1</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New OHRM Master slide deck with ICARE logo</vt:lpstr>
      <vt:lpstr>Veteran Employment Services Office (VESO)</vt:lpstr>
      <vt:lpstr>Overview</vt:lpstr>
      <vt:lpstr> Background</vt:lpstr>
      <vt:lpstr>Veteran Employment Services Office</vt:lpstr>
      <vt:lpstr>Veteran Employment Services Office</vt:lpstr>
      <vt:lpstr>VESO Business Lines</vt:lpstr>
      <vt:lpstr>VESO Business Lines</vt:lpstr>
      <vt:lpstr>VESO Contact Information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VRE Veteran Employment Service Office (VESO) PowePoint</dc:title>
  <dc:subject>VRE</dc:subject>
  <dc:creator/>
  <cp:keywords>Veteran, service, employment, office, VESO, staffing, VA, disabled, affirmative</cp:keywords>
  <dc:description>The purpose of this lesson is to share information with the field offices regarding the VA Veterans Employment Service Office and how they assist Veterans with finding career opportunities.  They will also discuss how they partner with VR&amp;E to help Veterans find employment.</dc:description>
  <cp:lastModifiedBy/>
  <cp:revision>1</cp:revision>
  <dcterms:created xsi:type="dcterms:W3CDTF">2014-07-11T12:31:36Z</dcterms:created>
  <dcterms:modified xsi:type="dcterms:W3CDTF">2015-05-21T14:32:37Z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