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5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8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0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1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2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3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5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6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7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8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9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0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21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22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23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24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25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6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27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28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29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32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33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34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45"/>
  </p:notesMasterIdLst>
  <p:handoutMasterIdLst>
    <p:handoutMasterId r:id="rId46"/>
  </p:handoutMasterIdLst>
  <p:sldIdLst>
    <p:sldId id="257" r:id="rId5"/>
    <p:sldId id="261" r:id="rId6"/>
    <p:sldId id="262" r:id="rId7"/>
    <p:sldId id="263" r:id="rId8"/>
    <p:sldId id="264" r:id="rId9"/>
    <p:sldId id="288" r:id="rId10"/>
    <p:sldId id="306" r:id="rId11"/>
    <p:sldId id="290" r:id="rId12"/>
    <p:sldId id="273" r:id="rId13"/>
    <p:sldId id="295" r:id="rId14"/>
    <p:sldId id="272" r:id="rId15"/>
    <p:sldId id="293" r:id="rId16"/>
    <p:sldId id="291" r:id="rId17"/>
    <p:sldId id="276" r:id="rId18"/>
    <p:sldId id="277" r:id="rId19"/>
    <p:sldId id="297" r:id="rId20"/>
    <p:sldId id="314" r:id="rId21"/>
    <p:sldId id="294" r:id="rId22"/>
    <p:sldId id="274" r:id="rId23"/>
    <p:sldId id="298" r:id="rId24"/>
    <p:sldId id="269" r:id="rId25"/>
    <p:sldId id="270" r:id="rId26"/>
    <p:sldId id="315" r:id="rId27"/>
    <p:sldId id="287" r:id="rId28"/>
    <p:sldId id="271" r:id="rId29"/>
    <p:sldId id="307" r:id="rId30"/>
    <p:sldId id="308" r:id="rId31"/>
    <p:sldId id="311" r:id="rId32"/>
    <p:sldId id="312" r:id="rId33"/>
    <p:sldId id="313" r:id="rId34"/>
    <p:sldId id="323" r:id="rId35"/>
    <p:sldId id="324" r:id="rId36"/>
    <p:sldId id="303" r:id="rId37"/>
    <p:sldId id="278" r:id="rId38"/>
    <p:sldId id="318" r:id="rId39"/>
    <p:sldId id="281" r:id="rId40"/>
    <p:sldId id="325" r:id="rId41"/>
    <p:sldId id="283" r:id="rId42"/>
    <p:sldId id="305" r:id="rId43"/>
    <p:sldId id="301" r:id="rId44"/>
  </p:sldIdLst>
  <p:sldSz cx="9144000" cy="6858000" type="screen4x3"/>
  <p:notesSz cx="6858000" cy="9296400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, JOANNE, VBADEN Trng Facility" initials="VJVTF" lastIdx="39" clrIdx="0">
    <p:extLst>
      <p:ext uri="{19B8F6BF-5375-455C-9EA6-DF929625EA0E}">
        <p15:presenceInfo xmlns:p15="http://schemas.microsoft.com/office/powerpoint/2012/main" userId="S::joanne.victor@va.gov::cc329bf6-8a3e-4afe-9c08-3d5e57fff02e" providerId="AD"/>
      </p:ext>
    </p:extLst>
  </p:cmAuthor>
  <p:cmAuthor id="2" name="GRAVES, CARL, VBADENV Trng Facility" initials="GCVTF" lastIdx="1" clrIdx="1">
    <p:extLst>
      <p:ext uri="{19B8F6BF-5375-455C-9EA6-DF929625EA0E}">
        <p15:presenceInfo xmlns:p15="http://schemas.microsoft.com/office/powerpoint/2012/main" userId="S::CARL.GRAVES@va.gov::3277ec94-7868-4601-9380-9fc0db9029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7C5F1E"/>
    <a:srgbClr val="E7D0A4"/>
    <a:srgbClr val="6A5B3F"/>
    <a:srgbClr val="987734"/>
    <a:srgbClr val="AB8C4E"/>
    <a:srgbClr val="C6A156"/>
    <a:srgbClr val="E8D2A8"/>
    <a:srgbClr val="F5F0E9"/>
    <a:srgbClr val="BEA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AFB4D1-2F1C-40B0-B1E6-AA767A2DA9E4}" v="3" dt="2020-07-23T13:38:32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75581" autoAdjust="0"/>
  </p:normalViewPr>
  <p:slideViewPr>
    <p:cSldViewPr snapToGrid="0">
      <p:cViewPr varScale="1">
        <p:scale>
          <a:sx n="83" d="100"/>
          <a:sy n="83" d="100"/>
        </p:scale>
        <p:origin x="20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88" y="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on, Paul, VBABALT\ACAD" userId="51d68bab-254c-48af-9179-ee4da02f2d08" providerId="ADAL" clId="{23AFB4D1-2F1C-40B0-B1E6-AA767A2DA9E4}"/>
    <pc:docChg chg="modSld">
      <pc:chgData name="Peterson, Paul, VBABALT\ACAD" userId="51d68bab-254c-48af-9179-ee4da02f2d08" providerId="ADAL" clId="{23AFB4D1-2F1C-40B0-B1E6-AA767A2DA9E4}" dt="2020-07-23T13:39:17.397" v="12" actId="20577"/>
      <pc:docMkLst>
        <pc:docMk/>
      </pc:docMkLst>
      <pc:sldChg chg="modSp">
        <pc:chgData name="Peterson, Paul, VBABALT\ACAD" userId="51d68bab-254c-48af-9179-ee4da02f2d08" providerId="ADAL" clId="{23AFB4D1-2F1C-40B0-B1E6-AA767A2DA9E4}" dt="2020-07-23T13:36:30.135" v="3" actId="20577"/>
        <pc:sldMkLst>
          <pc:docMk/>
          <pc:sldMk cId="303315381" sldId="257"/>
        </pc:sldMkLst>
        <pc:spChg chg="mod">
          <ac:chgData name="Peterson, Paul, VBABALT\ACAD" userId="51d68bab-254c-48af-9179-ee4da02f2d08" providerId="ADAL" clId="{23AFB4D1-2F1C-40B0-B1E6-AA767A2DA9E4}" dt="2020-07-23T13:36:30.135" v="3" actId="20577"/>
          <ac:spMkLst>
            <pc:docMk/>
            <pc:sldMk cId="303315381" sldId="257"/>
            <ac:spMk id="7" creationId="{6408DBAC-342C-4D58-A22A-28E507CF089B}"/>
          </ac:spMkLst>
        </pc:spChg>
      </pc:sldChg>
      <pc:sldChg chg="modSp">
        <pc:chgData name="Peterson, Paul, VBABALT\ACAD" userId="51d68bab-254c-48af-9179-ee4da02f2d08" providerId="ADAL" clId="{23AFB4D1-2F1C-40B0-B1E6-AA767A2DA9E4}" dt="2020-07-23T13:38:35.912" v="11" actId="20577"/>
        <pc:sldMkLst>
          <pc:docMk/>
          <pc:sldMk cId="2679779934" sldId="262"/>
        </pc:sldMkLst>
        <pc:spChg chg="mod">
          <ac:chgData name="Peterson, Paul, VBABALT\ACAD" userId="51d68bab-254c-48af-9179-ee4da02f2d08" providerId="ADAL" clId="{23AFB4D1-2F1C-40B0-B1E6-AA767A2DA9E4}" dt="2020-07-23T13:38:35.912" v="11" actId="20577"/>
          <ac:spMkLst>
            <pc:docMk/>
            <pc:sldMk cId="2679779934" sldId="262"/>
            <ac:spMk id="3" creationId="{00000000-0000-0000-0000-000000000000}"/>
          </ac:spMkLst>
        </pc:spChg>
      </pc:sldChg>
      <pc:sldChg chg="modSp">
        <pc:chgData name="Peterson, Paul, VBABALT\ACAD" userId="51d68bab-254c-48af-9179-ee4da02f2d08" providerId="ADAL" clId="{23AFB4D1-2F1C-40B0-B1E6-AA767A2DA9E4}" dt="2020-07-23T13:39:17.397" v="12" actId="20577"/>
        <pc:sldMkLst>
          <pc:docMk/>
          <pc:sldMk cId="1604537317" sldId="301"/>
        </pc:sldMkLst>
        <pc:spChg chg="mod">
          <ac:chgData name="Peterson, Paul, VBABALT\ACAD" userId="51d68bab-254c-48af-9179-ee4da02f2d08" providerId="ADAL" clId="{23AFB4D1-2F1C-40B0-B1E6-AA767A2DA9E4}" dt="2020-07-23T13:39:17.397" v="12" actId="20577"/>
          <ac:spMkLst>
            <pc:docMk/>
            <pc:sldMk cId="1604537317" sldId="301"/>
            <ac:spMk id="2" creationId="{5E213E0B-BE2F-4688-9930-C75A35AA5D3A}"/>
          </ac:spMkLst>
        </pc:spChg>
      </pc:sldChg>
    </pc:docChg>
  </pc:docChgLst>
  <pc:docChgLst>
    <pc:chgData name="Peterson, Paul, VBABALT\ACAD" userId="51d68bab-254c-48af-9179-ee4da02f2d08" providerId="ADAL" clId="{D6DECA93-FDA4-45E7-BE6E-B3A9A0AB2385}"/>
    <pc:docChg chg="modSld">
      <pc:chgData name="Peterson, Paul, VBABALT\ACAD" userId="51d68bab-254c-48af-9179-ee4da02f2d08" providerId="ADAL" clId="{D6DECA93-FDA4-45E7-BE6E-B3A9A0AB2385}" dt="2020-06-16T17:31:17.202" v="37" actId="20577"/>
      <pc:docMkLst>
        <pc:docMk/>
      </pc:docMkLst>
      <pc:sldChg chg="modSp">
        <pc:chgData name="Peterson, Paul, VBABALT\ACAD" userId="51d68bab-254c-48af-9179-ee4da02f2d08" providerId="ADAL" clId="{D6DECA93-FDA4-45E7-BE6E-B3A9A0AB2385}" dt="2020-06-16T17:31:17.202" v="37" actId="20577"/>
        <pc:sldMkLst>
          <pc:docMk/>
          <pc:sldMk cId="2268488879" sldId="281"/>
        </pc:sldMkLst>
        <pc:spChg chg="mod">
          <ac:chgData name="Peterson, Paul, VBABALT\ACAD" userId="51d68bab-254c-48af-9179-ee4da02f2d08" providerId="ADAL" clId="{D6DECA93-FDA4-45E7-BE6E-B3A9A0AB2385}" dt="2020-06-16T17:31:17.202" v="37" actId="20577"/>
          <ac:spMkLst>
            <pc:docMk/>
            <pc:sldMk cId="2268488879" sldId="281"/>
            <ac:spMk id="2" creationId="{00000000-0000-0000-0000-000000000000}"/>
          </ac:spMkLst>
        </pc:spChg>
      </pc:sldChg>
      <pc:sldChg chg="modSp">
        <pc:chgData name="Peterson, Paul, VBABALT\ACAD" userId="51d68bab-254c-48af-9179-ee4da02f2d08" providerId="ADAL" clId="{D6DECA93-FDA4-45E7-BE6E-B3A9A0AB2385}" dt="2020-06-16T17:26:56.446" v="0" actId="20577"/>
        <pc:sldMkLst>
          <pc:docMk/>
          <pc:sldMk cId="2920103897" sldId="307"/>
        </pc:sldMkLst>
        <pc:spChg chg="mod">
          <ac:chgData name="Peterson, Paul, VBABALT\ACAD" userId="51d68bab-254c-48af-9179-ee4da02f2d08" providerId="ADAL" clId="{D6DECA93-FDA4-45E7-BE6E-B3A9A0AB2385}" dt="2020-06-16T17:26:56.446" v="0" actId="20577"/>
          <ac:spMkLst>
            <pc:docMk/>
            <pc:sldMk cId="2920103897" sldId="307"/>
            <ac:spMk id="2" creationId="{00000000-0000-0000-0000-000000000000}"/>
          </ac:spMkLst>
        </pc:spChg>
      </pc:sldChg>
      <pc:sldChg chg="modSp">
        <pc:chgData name="Peterson, Paul, VBABALT\ACAD" userId="51d68bab-254c-48af-9179-ee4da02f2d08" providerId="ADAL" clId="{D6DECA93-FDA4-45E7-BE6E-B3A9A0AB2385}" dt="2020-06-16T17:27:19.093" v="14" actId="20577"/>
        <pc:sldMkLst>
          <pc:docMk/>
          <pc:sldMk cId="1112026290" sldId="308"/>
        </pc:sldMkLst>
        <pc:spChg chg="mod">
          <ac:chgData name="Peterson, Paul, VBABALT\ACAD" userId="51d68bab-254c-48af-9179-ee4da02f2d08" providerId="ADAL" clId="{D6DECA93-FDA4-45E7-BE6E-B3A9A0AB2385}" dt="2020-06-16T17:27:19.093" v="14" actId="20577"/>
          <ac:spMkLst>
            <pc:docMk/>
            <pc:sldMk cId="1112026290" sldId="308"/>
            <ac:spMk id="2" creationId="{00000000-0000-0000-0000-000000000000}"/>
          </ac:spMkLst>
        </pc:spChg>
      </pc:sldChg>
      <pc:sldChg chg="modSp">
        <pc:chgData name="Peterson, Paul, VBABALT\ACAD" userId="51d68bab-254c-48af-9179-ee4da02f2d08" providerId="ADAL" clId="{D6DECA93-FDA4-45E7-BE6E-B3A9A0AB2385}" dt="2020-06-16T17:27:36.533" v="24" actId="20577"/>
        <pc:sldMkLst>
          <pc:docMk/>
          <pc:sldMk cId="3892502906" sldId="311"/>
        </pc:sldMkLst>
        <pc:spChg chg="mod">
          <ac:chgData name="Peterson, Paul, VBABALT\ACAD" userId="51d68bab-254c-48af-9179-ee4da02f2d08" providerId="ADAL" clId="{D6DECA93-FDA4-45E7-BE6E-B3A9A0AB2385}" dt="2020-06-16T17:27:36.533" v="24" actId="20577"/>
          <ac:spMkLst>
            <pc:docMk/>
            <pc:sldMk cId="3892502906" sldId="311"/>
            <ac:spMk id="2" creationId="{00000000-0000-0000-0000-000000000000}"/>
          </ac:spMkLst>
        </pc:spChg>
      </pc:sldChg>
      <pc:sldChg chg="modSp">
        <pc:chgData name="Peterson, Paul, VBABALT\ACAD" userId="51d68bab-254c-48af-9179-ee4da02f2d08" providerId="ADAL" clId="{D6DECA93-FDA4-45E7-BE6E-B3A9A0AB2385}" dt="2020-06-16T17:28:04.946" v="27" actId="20577"/>
        <pc:sldMkLst>
          <pc:docMk/>
          <pc:sldMk cId="3766206785" sldId="312"/>
        </pc:sldMkLst>
        <pc:spChg chg="mod">
          <ac:chgData name="Peterson, Paul, VBABALT\ACAD" userId="51d68bab-254c-48af-9179-ee4da02f2d08" providerId="ADAL" clId="{D6DECA93-FDA4-45E7-BE6E-B3A9A0AB2385}" dt="2020-06-16T17:28:04.946" v="27" actId="20577"/>
          <ac:spMkLst>
            <pc:docMk/>
            <pc:sldMk cId="3766206785" sldId="312"/>
            <ac:spMk id="3" creationId="{00000000-0000-0000-0000-000000000000}"/>
          </ac:spMkLst>
        </pc:spChg>
      </pc:sldChg>
    </pc:docChg>
  </pc:docChgLst>
  <pc:docChgLst>
    <pc:chgData name="GRAVES, CARL, VBADENV Trng Facility" userId="3277ec94-7868-4601-9380-9fc0db902939" providerId="ADAL" clId="{4A830E10-DC9F-4B5F-A340-651882A06AC8}"/>
    <pc:docChg chg="undo custSel modSld">
      <pc:chgData name="GRAVES, CARL, VBADENV Trng Facility" userId="3277ec94-7868-4601-9380-9fc0db902939" providerId="ADAL" clId="{4A830E10-DC9F-4B5F-A340-651882A06AC8}" dt="2020-05-07T21:40:32.491" v="1143" actId="313"/>
      <pc:docMkLst>
        <pc:docMk/>
      </pc:docMkLst>
      <pc:sldChg chg="modSp">
        <pc:chgData name="GRAVES, CARL, VBADENV Trng Facility" userId="3277ec94-7868-4601-9380-9fc0db902939" providerId="ADAL" clId="{4A830E10-DC9F-4B5F-A340-651882A06AC8}" dt="2020-05-06T20:37:07.851" v="156" actId="313"/>
        <pc:sldMkLst>
          <pc:docMk/>
          <pc:sldMk cId="2277815258" sldId="261"/>
        </pc:sldMkLst>
        <pc:spChg chg="mod">
          <ac:chgData name="GRAVES, CARL, VBADENV Trng Facility" userId="3277ec94-7868-4601-9380-9fc0db902939" providerId="ADAL" clId="{4A830E10-DC9F-4B5F-A340-651882A06AC8}" dt="2020-05-06T20:37:07.851" v="156" actId="313"/>
          <ac:spMkLst>
            <pc:docMk/>
            <pc:sldMk cId="2277815258" sldId="261"/>
            <ac:spMk id="3" creationId="{00000000-0000-0000-0000-000000000000}"/>
          </ac:spMkLst>
        </pc:spChg>
      </pc:sldChg>
      <pc:sldChg chg="modSp modNotesTx">
        <pc:chgData name="GRAVES, CARL, VBADENV Trng Facility" userId="3277ec94-7868-4601-9380-9fc0db902939" providerId="ADAL" clId="{4A830E10-DC9F-4B5F-A340-651882A06AC8}" dt="2020-05-07T21:40:32.491" v="1143" actId="313"/>
        <pc:sldMkLst>
          <pc:docMk/>
          <pc:sldMk cId="2679779934" sldId="262"/>
        </pc:sldMkLst>
        <pc:spChg chg="mod">
          <ac:chgData name="GRAVES, CARL, VBADENV Trng Facility" userId="3277ec94-7868-4601-9380-9fc0db902939" providerId="ADAL" clId="{4A830E10-DC9F-4B5F-A340-651882A06AC8}" dt="2020-05-06T20:44:27.111" v="169" actId="20577"/>
          <ac:spMkLst>
            <pc:docMk/>
            <pc:sldMk cId="2679779934" sldId="262"/>
            <ac:spMk id="3" creationId="{00000000-0000-0000-0000-000000000000}"/>
          </ac:spMkLst>
        </pc:spChg>
      </pc:sldChg>
      <pc:sldChg chg="modSp">
        <pc:chgData name="GRAVES, CARL, VBADENV Trng Facility" userId="3277ec94-7868-4601-9380-9fc0db902939" providerId="ADAL" clId="{4A830E10-DC9F-4B5F-A340-651882A06AC8}" dt="2020-05-07T16:51:49.125" v="822" actId="948"/>
        <pc:sldMkLst>
          <pc:docMk/>
          <pc:sldMk cId="4005969230" sldId="269"/>
        </pc:sldMkLst>
        <pc:spChg chg="mod">
          <ac:chgData name="GRAVES, CARL, VBADENV Trng Facility" userId="3277ec94-7868-4601-9380-9fc0db902939" providerId="ADAL" clId="{4A830E10-DC9F-4B5F-A340-651882A06AC8}" dt="2020-05-07T16:51:49.125" v="822" actId="948"/>
          <ac:spMkLst>
            <pc:docMk/>
            <pc:sldMk cId="4005969230" sldId="269"/>
            <ac:spMk id="3" creationId="{00000000-0000-0000-0000-000000000000}"/>
          </ac:spMkLst>
        </pc:spChg>
      </pc:sldChg>
      <pc:sldChg chg="modSp">
        <pc:chgData name="GRAVES, CARL, VBADENV Trng Facility" userId="3277ec94-7868-4601-9380-9fc0db902939" providerId="ADAL" clId="{4A830E10-DC9F-4B5F-A340-651882A06AC8}" dt="2020-05-07T17:08:19.502" v="832" actId="20577"/>
        <pc:sldMkLst>
          <pc:docMk/>
          <pc:sldMk cId="3184017279" sldId="271"/>
        </pc:sldMkLst>
        <pc:spChg chg="mod">
          <ac:chgData name="GRAVES, CARL, VBADENV Trng Facility" userId="3277ec94-7868-4601-9380-9fc0db902939" providerId="ADAL" clId="{4A830E10-DC9F-4B5F-A340-651882A06AC8}" dt="2020-05-07T17:08:19.502" v="832" actId="20577"/>
          <ac:spMkLst>
            <pc:docMk/>
            <pc:sldMk cId="3184017279" sldId="271"/>
            <ac:spMk id="3" creationId="{00000000-0000-0000-0000-000000000000}"/>
          </ac:spMkLst>
        </pc:spChg>
      </pc:sldChg>
      <pc:sldChg chg="modSp">
        <pc:chgData name="GRAVES, CARL, VBADENV Trng Facility" userId="3277ec94-7868-4601-9380-9fc0db902939" providerId="ADAL" clId="{4A830E10-DC9F-4B5F-A340-651882A06AC8}" dt="2020-05-07T15:38:33.558" v="499" actId="20577"/>
        <pc:sldMkLst>
          <pc:docMk/>
          <pc:sldMk cId="2922849302" sldId="272"/>
        </pc:sldMkLst>
        <pc:spChg chg="mod">
          <ac:chgData name="GRAVES, CARL, VBADENV Trng Facility" userId="3277ec94-7868-4601-9380-9fc0db902939" providerId="ADAL" clId="{4A830E10-DC9F-4B5F-A340-651882A06AC8}" dt="2020-05-07T15:38:33.558" v="499" actId="20577"/>
          <ac:spMkLst>
            <pc:docMk/>
            <pc:sldMk cId="2922849302" sldId="272"/>
            <ac:spMk id="3" creationId="{00000000-0000-0000-0000-000000000000}"/>
          </ac:spMkLst>
        </pc:spChg>
      </pc:sldChg>
      <pc:sldChg chg="modSp">
        <pc:chgData name="GRAVES, CARL, VBADENV Trng Facility" userId="3277ec94-7868-4601-9380-9fc0db902939" providerId="ADAL" clId="{4A830E10-DC9F-4B5F-A340-651882A06AC8}" dt="2020-05-07T15:34:40.645" v="467" actId="20577"/>
        <pc:sldMkLst>
          <pc:docMk/>
          <pc:sldMk cId="1354636853" sldId="273"/>
        </pc:sldMkLst>
        <pc:spChg chg="mod">
          <ac:chgData name="GRAVES, CARL, VBADENV Trng Facility" userId="3277ec94-7868-4601-9380-9fc0db902939" providerId="ADAL" clId="{4A830E10-DC9F-4B5F-A340-651882A06AC8}" dt="2020-05-07T15:34:40.645" v="467" actId="20577"/>
          <ac:spMkLst>
            <pc:docMk/>
            <pc:sldMk cId="1354636853" sldId="273"/>
            <ac:spMk id="3" creationId="{00000000-0000-0000-0000-000000000000}"/>
          </ac:spMkLst>
        </pc:spChg>
      </pc:sldChg>
      <pc:sldChg chg="modSp">
        <pc:chgData name="GRAVES, CARL, VBADENV Trng Facility" userId="3277ec94-7868-4601-9380-9fc0db902939" providerId="ADAL" clId="{4A830E10-DC9F-4B5F-A340-651882A06AC8}" dt="2020-05-07T16:47:59.902" v="661" actId="20577"/>
        <pc:sldMkLst>
          <pc:docMk/>
          <pc:sldMk cId="1153209733" sldId="274"/>
        </pc:sldMkLst>
        <pc:spChg chg="mod">
          <ac:chgData name="GRAVES, CARL, VBADENV Trng Facility" userId="3277ec94-7868-4601-9380-9fc0db902939" providerId="ADAL" clId="{4A830E10-DC9F-4B5F-A340-651882A06AC8}" dt="2020-05-07T16:47:59.902" v="661" actId="20577"/>
          <ac:spMkLst>
            <pc:docMk/>
            <pc:sldMk cId="1153209733" sldId="274"/>
            <ac:spMk id="3" creationId="{00000000-0000-0000-0000-000000000000}"/>
          </ac:spMkLst>
        </pc:spChg>
      </pc:sldChg>
      <pc:sldChg chg="modSp">
        <pc:chgData name="GRAVES, CARL, VBADENV Trng Facility" userId="3277ec94-7868-4601-9380-9fc0db902939" providerId="ADAL" clId="{4A830E10-DC9F-4B5F-A340-651882A06AC8}" dt="2020-05-07T21:13:00.203" v="986" actId="20577"/>
        <pc:sldMkLst>
          <pc:docMk/>
          <pc:sldMk cId="1502402444" sldId="278"/>
        </pc:sldMkLst>
        <pc:spChg chg="mod">
          <ac:chgData name="GRAVES, CARL, VBADENV Trng Facility" userId="3277ec94-7868-4601-9380-9fc0db902939" providerId="ADAL" clId="{4A830E10-DC9F-4B5F-A340-651882A06AC8}" dt="2020-05-07T21:13:00.203" v="986" actId="20577"/>
          <ac:spMkLst>
            <pc:docMk/>
            <pc:sldMk cId="1502402444" sldId="278"/>
            <ac:spMk id="2" creationId="{00000000-0000-0000-0000-000000000000}"/>
          </ac:spMkLst>
        </pc:spChg>
      </pc:sldChg>
      <pc:sldChg chg="modSp">
        <pc:chgData name="GRAVES, CARL, VBADENV Trng Facility" userId="3277ec94-7868-4601-9380-9fc0db902939" providerId="ADAL" clId="{4A830E10-DC9F-4B5F-A340-651882A06AC8}" dt="2020-05-07T21:17:34.104" v="1017" actId="20577"/>
        <pc:sldMkLst>
          <pc:docMk/>
          <pc:sldMk cId="2268488879" sldId="281"/>
        </pc:sldMkLst>
        <pc:spChg chg="mod">
          <ac:chgData name="GRAVES, CARL, VBADENV Trng Facility" userId="3277ec94-7868-4601-9380-9fc0db902939" providerId="ADAL" clId="{4A830E10-DC9F-4B5F-A340-651882A06AC8}" dt="2020-05-07T21:17:34.104" v="1017" actId="20577"/>
          <ac:spMkLst>
            <pc:docMk/>
            <pc:sldMk cId="2268488879" sldId="281"/>
            <ac:spMk id="2" creationId="{00000000-0000-0000-0000-000000000000}"/>
          </ac:spMkLst>
        </pc:spChg>
        <pc:spChg chg="mod">
          <ac:chgData name="GRAVES, CARL, VBADENV Trng Facility" userId="3277ec94-7868-4601-9380-9fc0db902939" providerId="ADAL" clId="{4A830E10-DC9F-4B5F-A340-651882A06AC8}" dt="2020-05-07T18:40:59.376" v="874" actId="20577"/>
          <ac:spMkLst>
            <pc:docMk/>
            <pc:sldMk cId="2268488879" sldId="281"/>
            <ac:spMk id="5" creationId="{7423FF35-8765-410A-A51A-1B0D14D4AE6A}"/>
          </ac:spMkLst>
        </pc:spChg>
      </pc:sldChg>
      <pc:sldChg chg="modSp">
        <pc:chgData name="GRAVES, CARL, VBADENV Trng Facility" userId="3277ec94-7868-4601-9380-9fc0db902939" providerId="ADAL" clId="{4A830E10-DC9F-4B5F-A340-651882A06AC8}" dt="2020-05-07T15:31:55.103" v="450" actId="20577"/>
        <pc:sldMkLst>
          <pc:docMk/>
          <pc:sldMk cId="2666080065" sldId="290"/>
        </pc:sldMkLst>
        <pc:spChg chg="mod">
          <ac:chgData name="GRAVES, CARL, VBADENV Trng Facility" userId="3277ec94-7868-4601-9380-9fc0db902939" providerId="ADAL" clId="{4A830E10-DC9F-4B5F-A340-651882A06AC8}" dt="2020-05-07T15:31:55.103" v="450" actId="20577"/>
          <ac:spMkLst>
            <pc:docMk/>
            <pc:sldMk cId="2666080065" sldId="290"/>
            <ac:spMk id="3" creationId="{00000000-0000-0000-0000-000000000000}"/>
          </ac:spMkLst>
        </pc:spChg>
      </pc:sldChg>
      <pc:sldChg chg="modSp">
        <pc:chgData name="GRAVES, CARL, VBADENV Trng Facility" userId="3277ec94-7868-4601-9380-9fc0db902939" providerId="ADAL" clId="{4A830E10-DC9F-4B5F-A340-651882A06AC8}" dt="2020-05-07T20:48:14.205" v="965" actId="20577"/>
        <pc:sldMkLst>
          <pc:docMk/>
          <pc:sldMk cId="854758799" sldId="291"/>
        </pc:sldMkLst>
        <pc:spChg chg="mod">
          <ac:chgData name="GRAVES, CARL, VBADENV Trng Facility" userId="3277ec94-7868-4601-9380-9fc0db902939" providerId="ADAL" clId="{4A830E10-DC9F-4B5F-A340-651882A06AC8}" dt="2020-05-07T20:46:39.926" v="934" actId="20577"/>
          <ac:spMkLst>
            <pc:docMk/>
            <pc:sldMk cId="854758799" sldId="291"/>
            <ac:spMk id="2" creationId="{00000000-0000-0000-0000-000000000000}"/>
          </ac:spMkLst>
        </pc:spChg>
        <pc:spChg chg="mod">
          <ac:chgData name="GRAVES, CARL, VBADENV Trng Facility" userId="3277ec94-7868-4601-9380-9fc0db902939" providerId="ADAL" clId="{4A830E10-DC9F-4B5F-A340-651882A06AC8}" dt="2020-05-07T20:48:14.205" v="965" actId="20577"/>
          <ac:spMkLst>
            <pc:docMk/>
            <pc:sldMk cId="854758799" sldId="291"/>
            <ac:spMk id="3" creationId="{00000000-0000-0000-0000-000000000000}"/>
          </ac:spMkLst>
        </pc:spChg>
      </pc:sldChg>
      <pc:sldChg chg="modSp">
        <pc:chgData name="GRAVES, CARL, VBADENV Trng Facility" userId="3277ec94-7868-4601-9380-9fc0db902939" providerId="ADAL" clId="{4A830E10-DC9F-4B5F-A340-651882A06AC8}" dt="2020-05-07T15:42:06.317" v="521" actId="20577"/>
        <pc:sldMkLst>
          <pc:docMk/>
          <pc:sldMk cId="3404719428" sldId="293"/>
        </pc:sldMkLst>
        <pc:spChg chg="mod">
          <ac:chgData name="GRAVES, CARL, VBADENV Trng Facility" userId="3277ec94-7868-4601-9380-9fc0db902939" providerId="ADAL" clId="{4A830E10-DC9F-4B5F-A340-651882A06AC8}" dt="2020-05-07T15:42:06.317" v="521" actId="20577"/>
          <ac:spMkLst>
            <pc:docMk/>
            <pc:sldMk cId="3404719428" sldId="293"/>
            <ac:spMk id="2" creationId="{A0CEC4B4-F0E4-4307-AE34-94EB62532E83}"/>
          </ac:spMkLst>
        </pc:spChg>
      </pc:sldChg>
      <pc:sldChg chg="modSp">
        <pc:chgData name="GRAVES, CARL, VBADENV Trng Facility" userId="3277ec94-7868-4601-9380-9fc0db902939" providerId="ADAL" clId="{4A830E10-DC9F-4B5F-A340-651882A06AC8}" dt="2020-05-07T16:45:42.029" v="645" actId="20577"/>
        <pc:sldMkLst>
          <pc:docMk/>
          <pc:sldMk cId="1531130043" sldId="294"/>
        </pc:sldMkLst>
        <pc:spChg chg="mod">
          <ac:chgData name="GRAVES, CARL, VBADENV Trng Facility" userId="3277ec94-7868-4601-9380-9fc0db902939" providerId="ADAL" clId="{4A830E10-DC9F-4B5F-A340-651882A06AC8}" dt="2020-05-07T16:45:42.029" v="645" actId="20577"/>
          <ac:spMkLst>
            <pc:docMk/>
            <pc:sldMk cId="1531130043" sldId="294"/>
            <ac:spMk id="3" creationId="{00000000-0000-0000-0000-000000000000}"/>
          </ac:spMkLst>
        </pc:spChg>
      </pc:sldChg>
      <pc:sldChg chg="modSp modNotesTx">
        <pc:chgData name="GRAVES, CARL, VBADENV Trng Facility" userId="3277ec94-7868-4601-9380-9fc0db902939" providerId="ADAL" clId="{4A830E10-DC9F-4B5F-A340-651882A06AC8}" dt="2020-05-07T16:26:42.211" v="620" actId="20577"/>
        <pc:sldMkLst>
          <pc:docMk/>
          <pc:sldMk cId="721613932" sldId="297"/>
        </pc:sldMkLst>
        <pc:spChg chg="mod">
          <ac:chgData name="GRAVES, CARL, VBADENV Trng Facility" userId="3277ec94-7868-4601-9380-9fc0db902939" providerId="ADAL" clId="{4A830E10-DC9F-4B5F-A340-651882A06AC8}" dt="2020-05-07T16:25:59.921" v="605" actId="6549"/>
          <ac:spMkLst>
            <pc:docMk/>
            <pc:sldMk cId="721613932" sldId="297"/>
            <ac:spMk id="3" creationId="{00000000-0000-0000-0000-000000000000}"/>
          </ac:spMkLst>
        </pc:spChg>
      </pc:sldChg>
      <pc:sldChg chg="modSp">
        <pc:chgData name="GRAVES, CARL, VBADENV Trng Facility" userId="3277ec94-7868-4601-9380-9fc0db902939" providerId="ADAL" clId="{4A830E10-DC9F-4B5F-A340-651882A06AC8}" dt="2020-05-07T18:48:45.653" v="907" actId="20577"/>
        <pc:sldMkLst>
          <pc:docMk/>
          <pc:sldMk cId="1730249696" sldId="305"/>
        </pc:sldMkLst>
        <pc:spChg chg="mod">
          <ac:chgData name="GRAVES, CARL, VBADENV Trng Facility" userId="3277ec94-7868-4601-9380-9fc0db902939" providerId="ADAL" clId="{4A830E10-DC9F-4B5F-A340-651882A06AC8}" dt="2020-05-07T18:48:45.653" v="907" actId="20577"/>
          <ac:spMkLst>
            <pc:docMk/>
            <pc:sldMk cId="1730249696" sldId="305"/>
            <ac:spMk id="3" creationId="{00000000-0000-0000-0000-000000000000}"/>
          </ac:spMkLst>
        </pc:spChg>
      </pc:sldChg>
      <pc:sldChg chg="modSp">
        <pc:chgData name="GRAVES, CARL, VBADENV Trng Facility" userId="3277ec94-7868-4601-9380-9fc0db902939" providerId="ADAL" clId="{4A830E10-DC9F-4B5F-A340-651882A06AC8}" dt="2020-05-07T15:24:51.287" v="212" actId="20577"/>
        <pc:sldMkLst>
          <pc:docMk/>
          <pc:sldMk cId="2164854077" sldId="306"/>
        </pc:sldMkLst>
        <pc:spChg chg="mod">
          <ac:chgData name="GRAVES, CARL, VBADENV Trng Facility" userId="3277ec94-7868-4601-9380-9fc0db902939" providerId="ADAL" clId="{4A830E10-DC9F-4B5F-A340-651882A06AC8}" dt="2020-05-07T15:24:51.287" v="212" actId="20577"/>
          <ac:spMkLst>
            <pc:docMk/>
            <pc:sldMk cId="2164854077" sldId="306"/>
            <ac:spMk id="9" creationId="{212DDFCD-0201-4B0F-96A0-6BF31C82838F}"/>
          </ac:spMkLst>
        </pc:spChg>
      </pc:sldChg>
      <pc:sldChg chg="modSp">
        <pc:chgData name="GRAVES, CARL, VBADENV Trng Facility" userId="3277ec94-7868-4601-9380-9fc0db902939" providerId="ADAL" clId="{4A830E10-DC9F-4B5F-A340-651882A06AC8}" dt="2020-05-07T17:10:35.703" v="836" actId="20577"/>
        <pc:sldMkLst>
          <pc:docMk/>
          <pc:sldMk cId="2920103897" sldId="307"/>
        </pc:sldMkLst>
        <pc:spChg chg="mod">
          <ac:chgData name="GRAVES, CARL, VBADENV Trng Facility" userId="3277ec94-7868-4601-9380-9fc0db902939" providerId="ADAL" clId="{4A830E10-DC9F-4B5F-A340-651882A06AC8}" dt="2020-05-07T17:10:35.703" v="836" actId="20577"/>
          <ac:spMkLst>
            <pc:docMk/>
            <pc:sldMk cId="2920103897" sldId="307"/>
            <ac:spMk id="2" creationId="{00000000-0000-0000-0000-000000000000}"/>
          </ac:spMkLst>
        </pc:spChg>
      </pc:sldChg>
      <pc:sldChg chg="modSp">
        <pc:chgData name="GRAVES, CARL, VBADENV Trng Facility" userId="3277ec94-7868-4601-9380-9fc0db902939" providerId="ADAL" clId="{4A830E10-DC9F-4B5F-A340-651882A06AC8}" dt="2020-05-07T17:13:08.833" v="838" actId="6549"/>
        <pc:sldMkLst>
          <pc:docMk/>
          <pc:sldMk cId="1112026290" sldId="308"/>
        </pc:sldMkLst>
        <pc:spChg chg="mod">
          <ac:chgData name="GRAVES, CARL, VBADENV Trng Facility" userId="3277ec94-7868-4601-9380-9fc0db902939" providerId="ADAL" clId="{4A830E10-DC9F-4B5F-A340-651882A06AC8}" dt="2020-05-07T17:13:08.833" v="838" actId="6549"/>
          <ac:spMkLst>
            <pc:docMk/>
            <pc:sldMk cId="1112026290" sldId="308"/>
            <ac:spMk id="3" creationId="{00000000-0000-0000-0000-000000000000}"/>
          </ac:spMkLst>
        </pc:spChg>
      </pc:sldChg>
      <pc:sldChg chg="modSp">
        <pc:chgData name="GRAVES, CARL, VBADENV Trng Facility" userId="3277ec94-7868-4601-9380-9fc0db902939" providerId="ADAL" clId="{4A830E10-DC9F-4B5F-A340-651882A06AC8}" dt="2020-05-07T17:20:32.431" v="850" actId="255"/>
        <pc:sldMkLst>
          <pc:docMk/>
          <pc:sldMk cId="3766206785" sldId="312"/>
        </pc:sldMkLst>
        <pc:spChg chg="mod">
          <ac:chgData name="GRAVES, CARL, VBADENV Trng Facility" userId="3277ec94-7868-4601-9380-9fc0db902939" providerId="ADAL" clId="{4A830E10-DC9F-4B5F-A340-651882A06AC8}" dt="2020-05-07T17:20:32.431" v="850" actId="255"/>
          <ac:spMkLst>
            <pc:docMk/>
            <pc:sldMk cId="3766206785" sldId="312"/>
            <ac:spMk id="3" creationId="{00000000-0000-0000-0000-000000000000}"/>
          </ac:spMkLst>
        </pc:spChg>
      </pc:sldChg>
      <pc:sldChg chg="modSp">
        <pc:chgData name="GRAVES, CARL, VBADENV Trng Facility" userId="3277ec94-7868-4601-9380-9fc0db902939" providerId="ADAL" clId="{4A830E10-DC9F-4B5F-A340-651882A06AC8}" dt="2020-05-07T17:21:37.173" v="852" actId="12"/>
        <pc:sldMkLst>
          <pc:docMk/>
          <pc:sldMk cId="2434283359" sldId="313"/>
        </pc:sldMkLst>
        <pc:spChg chg="mod">
          <ac:chgData name="GRAVES, CARL, VBADENV Trng Facility" userId="3277ec94-7868-4601-9380-9fc0db902939" providerId="ADAL" clId="{4A830E10-DC9F-4B5F-A340-651882A06AC8}" dt="2020-05-07T17:21:37.173" v="852" actId="12"/>
          <ac:spMkLst>
            <pc:docMk/>
            <pc:sldMk cId="2434283359" sldId="313"/>
            <ac:spMk id="3" creationId="{00000000-0000-0000-0000-000000000000}"/>
          </ac:spMkLst>
        </pc:spChg>
      </pc:sldChg>
      <pc:sldChg chg="modSp">
        <pc:chgData name="GRAVES, CARL, VBADENV Trng Facility" userId="3277ec94-7868-4601-9380-9fc0db902939" providerId="ADAL" clId="{4A830E10-DC9F-4B5F-A340-651882A06AC8}" dt="2020-05-07T16:38:47.079" v="628" actId="20577"/>
        <pc:sldMkLst>
          <pc:docMk/>
          <pc:sldMk cId="3667635408" sldId="314"/>
        </pc:sldMkLst>
        <pc:spChg chg="mod">
          <ac:chgData name="GRAVES, CARL, VBADENV Trng Facility" userId="3277ec94-7868-4601-9380-9fc0db902939" providerId="ADAL" clId="{4A830E10-DC9F-4B5F-A340-651882A06AC8}" dt="2020-05-07T16:38:47.079" v="628" actId="20577"/>
          <ac:spMkLst>
            <pc:docMk/>
            <pc:sldMk cId="3667635408" sldId="314"/>
            <ac:spMk id="3" creationId="{00000000-0000-0000-0000-000000000000}"/>
          </ac:spMkLst>
        </pc:spChg>
      </pc:sldChg>
      <pc:sldChg chg="modSp modNotesTx">
        <pc:chgData name="GRAVES, CARL, VBADENV Trng Facility" userId="3277ec94-7868-4601-9380-9fc0db902939" providerId="ADAL" clId="{4A830E10-DC9F-4B5F-A340-651882A06AC8}" dt="2020-05-07T21:14:17.402" v="1009" actId="20577"/>
        <pc:sldMkLst>
          <pc:docMk/>
          <pc:sldMk cId="293458180" sldId="318"/>
        </pc:sldMkLst>
        <pc:spChg chg="mod">
          <ac:chgData name="GRAVES, CARL, VBADENV Trng Facility" userId="3277ec94-7868-4601-9380-9fc0db902939" providerId="ADAL" clId="{4A830E10-DC9F-4B5F-A340-651882A06AC8}" dt="2020-05-07T21:14:17.402" v="1009" actId="20577"/>
          <ac:spMkLst>
            <pc:docMk/>
            <pc:sldMk cId="293458180" sldId="318"/>
            <ac:spMk id="2" creationId="{00000000-0000-0000-0000-000000000000}"/>
          </ac:spMkLst>
        </pc:spChg>
        <pc:spChg chg="mod">
          <ac:chgData name="GRAVES, CARL, VBADENV Trng Facility" userId="3277ec94-7868-4601-9380-9fc0db902939" providerId="ADAL" clId="{4A830E10-DC9F-4B5F-A340-651882A06AC8}" dt="2020-05-07T18:11:12.199" v="871" actId="20577"/>
          <ac:spMkLst>
            <pc:docMk/>
            <pc:sldMk cId="293458180" sldId="318"/>
            <ac:spMk id="5" creationId="{B695D433-9AF9-4AC0-B294-5F3081AD32E2}"/>
          </ac:spMkLst>
        </pc:spChg>
      </pc:sldChg>
      <pc:sldChg chg="modSp">
        <pc:chgData name="GRAVES, CARL, VBADENV Trng Facility" userId="3277ec94-7868-4601-9380-9fc0db902939" providerId="ADAL" clId="{4A830E10-DC9F-4B5F-A340-651882A06AC8}" dt="2020-05-07T21:07:32.938" v="974" actId="20577"/>
        <pc:sldMkLst>
          <pc:docMk/>
          <pc:sldMk cId="4010052679" sldId="323"/>
        </pc:sldMkLst>
        <pc:spChg chg="mod">
          <ac:chgData name="GRAVES, CARL, VBADENV Trng Facility" userId="3277ec94-7868-4601-9380-9fc0db902939" providerId="ADAL" clId="{4A830E10-DC9F-4B5F-A340-651882A06AC8}" dt="2020-05-07T21:07:32.938" v="974" actId="20577"/>
          <ac:spMkLst>
            <pc:docMk/>
            <pc:sldMk cId="4010052679" sldId="323"/>
            <ac:spMk id="2" creationId="{F1AC14CD-BEF7-485E-9C5D-1DACCD97FFDF}"/>
          </ac:spMkLst>
        </pc:spChg>
      </pc:sldChg>
    </pc:docChg>
  </pc:docChgLst>
  <pc:docChgLst>
    <pc:chgData clId="Web-{8EF7D4D0-1CF5-A71B-4A9B-D1D2528F91AE}"/>
    <pc:docChg chg="">
      <pc:chgData name="" userId="" providerId="" clId="Web-{8EF7D4D0-1CF5-A71B-4A9B-D1D2528F91AE}" dt="2020-05-06T13:44:40.839" v="0"/>
      <pc:docMkLst>
        <pc:docMk/>
      </pc:docMkLst>
      <pc:sldChg chg="delCm">
        <pc:chgData name="" userId="" providerId="" clId="Web-{8EF7D4D0-1CF5-A71B-4A9B-D1D2528F91AE}" dt="2020-05-06T13:44:40.839" v="0"/>
        <pc:sldMkLst>
          <pc:docMk/>
          <pc:sldMk cId="2434283359" sldId="31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B33AF0-1FAB-40C3-9F3C-1942F27DD1E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5DB8AE-D669-4F0E-BC7C-FAB02ABA6B25}">
      <dgm:prSet phldrT="[Text]"/>
      <dgm:spPr/>
      <dgm:t>
        <a:bodyPr/>
        <a:lstStyle/>
        <a:p>
          <a:r>
            <a:rPr lang="en-US" dirty="0"/>
            <a:t>DMDC</a:t>
          </a:r>
        </a:p>
      </dgm:t>
    </dgm:pt>
    <dgm:pt modelId="{CEFF5CBE-081F-4EDA-B4C0-CD344BB775F9}" type="parTrans" cxnId="{FF16D725-4A43-4A64-9A45-3B65A865E484}">
      <dgm:prSet/>
      <dgm:spPr/>
      <dgm:t>
        <a:bodyPr/>
        <a:lstStyle/>
        <a:p>
          <a:endParaRPr lang="en-US"/>
        </a:p>
      </dgm:t>
    </dgm:pt>
    <dgm:pt modelId="{E5C6E398-09DF-42E7-8480-C4F9FF224A21}" type="sibTrans" cxnId="{FF16D725-4A43-4A64-9A45-3B65A865E484}">
      <dgm:prSet/>
      <dgm:spPr/>
      <dgm:t>
        <a:bodyPr/>
        <a:lstStyle/>
        <a:p>
          <a:endParaRPr lang="en-US"/>
        </a:p>
      </dgm:t>
    </dgm:pt>
    <dgm:pt modelId="{2FD29B15-07A3-4E18-B071-018603B040FB}">
      <dgm:prSet phldrT="[Text]"/>
      <dgm:spPr/>
      <dgm:t>
        <a:bodyPr/>
        <a:lstStyle/>
        <a:p>
          <a:r>
            <a:rPr lang="en-US" dirty="0"/>
            <a:t>Veteran</a:t>
          </a:r>
        </a:p>
      </dgm:t>
    </dgm:pt>
    <dgm:pt modelId="{B189F14B-3114-421D-8A96-BF3D8C4531D5}" type="parTrans" cxnId="{06A67840-60E1-4B55-80AF-8B58847BB137}">
      <dgm:prSet/>
      <dgm:spPr/>
      <dgm:t>
        <a:bodyPr/>
        <a:lstStyle/>
        <a:p>
          <a:endParaRPr lang="en-US"/>
        </a:p>
      </dgm:t>
    </dgm:pt>
    <dgm:pt modelId="{EDC6D936-796E-40BC-AF07-411A871F0D40}" type="sibTrans" cxnId="{06A67840-60E1-4B55-80AF-8B58847BB137}">
      <dgm:prSet/>
      <dgm:spPr/>
      <dgm:t>
        <a:bodyPr/>
        <a:lstStyle/>
        <a:p>
          <a:endParaRPr lang="en-US"/>
        </a:p>
      </dgm:t>
    </dgm:pt>
    <dgm:pt modelId="{08E551B6-BE74-46B0-9921-A2CD10A2377C}">
      <dgm:prSet phldrT="[Text]"/>
      <dgm:spPr/>
      <dgm:t>
        <a:bodyPr/>
        <a:lstStyle/>
        <a:p>
          <a:r>
            <a:rPr lang="en-US" dirty="0"/>
            <a:t>VA Corporate Record</a:t>
          </a:r>
        </a:p>
      </dgm:t>
    </dgm:pt>
    <dgm:pt modelId="{E03F052F-3F61-4ACD-AE48-1634A887A3F0}" type="parTrans" cxnId="{1C8A4A30-FB14-4929-B5E4-AF08629A37B2}">
      <dgm:prSet/>
      <dgm:spPr/>
      <dgm:t>
        <a:bodyPr/>
        <a:lstStyle/>
        <a:p>
          <a:endParaRPr lang="en-US"/>
        </a:p>
      </dgm:t>
    </dgm:pt>
    <dgm:pt modelId="{AD5AD15E-7F62-4965-B0BC-0E7C84CC65CA}" type="sibTrans" cxnId="{1C8A4A30-FB14-4929-B5E4-AF08629A37B2}">
      <dgm:prSet/>
      <dgm:spPr/>
      <dgm:t>
        <a:bodyPr/>
        <a:lstStyle/>
        <a:p>
          <a:endParaRPr lang="en-US"/>
        </a:p>
      </dgm:t>
    </dgm:pt>
    <dgm:pt modelId="{C077B3FA-96F0-4FF4-8A04-1A3740B5672E}">
      <dgm:prSet phldrT="[Text]"/>
      <dgm:spPr/>
      <dgm:t>
        <a:bodyPr/>
        <a:lstStyle/>
        <a:p>
          <a:r>
            <a:rPr lang="en-US" dirty="0"/>
            <a:t>HINES ITC</a:t>
          </a:r>
        </a:p>
      </dgm:t>
    </dgm:pt>
    <dgm:pt modelId="{9DCEF211-5A85-4250-9920-477429444389}" type="sibTrans" cxnId="{2C9575A0-83FC-4997-B005-B567F5587D92}">
      <dgm:prSet/>
      <dgm:spPr/>
      <dgm:t>
        <a:bodyPr/>
        <a:lstStyle/>
        <a:p>
          <a:endParaRPr lang="en-US"/>
        </a:p>
      </dgm:t>
    </dgm:pt>
    <dgm:pt modelId="{4C7399F1-ACC8-4095-9456-865B8F4765EA}" type="parTrans" cxnId="{2C9575A0-83FC-4997-B005-B567F5587D92}">
      <dgm:prSet/>
      <dgm:spPr/>
      <dgm:t>
        <a:bodyPr/>
        <a:lstStyle/>
        <a:p>
          <a:endParaRPr lang="en-US"/>
        </a:p>
      </dgm:t>
    </dgm:pt>
    <dgm:pt modelId="{D0A4C119-5E97-48D1-A8CC-047C9E998CCA}" type="pres">
      <dgm:prSet presAssocID="{86B33AF0-1FAB-40C3-9F3C-1942F27DD1E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2BAC154-3FBF-4818-B5E1-94BF821DF8BD}" type="pres">
      <dgm:prSet presAssocID="{2E5DB8AE-D669-4F0E-BC7C-FAB02ABA6B25}" presName="hierRoot1" presStyleCnt="0"/>
      <dgm:spPr/>
    </dgm:pt>
    <dgm:pt modelId="{6CB0CB37-CA86-4C8B-9647-85CEEDD6EA61}" type="pres">
      <dgm:prSet presAssocID="{2E5DB8AE-D669-4F0E-BC7C-FAB02ABA6B25}" presName="composite" presStyleCnt="0"/>
      <dgm:spPr/>
    </dgm:pt>
    <dgm:pt modelId="{585EFE9E-8E1F-41D0-A960-A684382DCEC6}" type="pres">
      <dgm:prSet presAssocID="{2E5DB8AE-D669-4F0E-BC7C-FAB02ABA6B25}" presName="background" presStyleLbl="node0" presStyleIdx="0" presStyleCnt="1"/>
      <dgm:spPr/>
    </dgm:pt>
    <dgm:pt modelId="{DAE01623-EEEE-4D78-8C1E-F4794FDDEF3B}" type="pres">
      <dgm:prSet presAssocID="{2E5DB8AE-D669-4F0E-BC7C-FAB02ABA6B25}" presName="text" presStyleLbl="fgAcc0" presStyleIdx="0" presStyleCnt="1">
        <dgm:presLayoutVars>
          <dgm:chPref val="3"/>
        </dgm:presLayoutVars>
      </dgm:prSet>
      <dgm:spPr/>
    </dgm:pt>
    <dgm:pt modelId="{DAF4FDD7-F3AA-4CD7-9CB0-5B2AAE774CAB}" type="pres">
      <dgm:prSet presAssocID="{2E5DB8AE-D669-4F0E-BC7C-FAB02ABA6B25}" presName="hierChild2" presStyleCnt="0"/>
      <dgm:spPr/>
    </dgm:pt>
    <dgm:pt modelId="{4F424377-8D32-456D-9B8C-069FF91AC65F}" type="pres">
      <dgm:prSet presAssocID="{4C7399F1-ACC8-4095-9456-865B8F4765EA}" presName="Name10" presStyleLbl="parChTrans1D2" presStyleIdx="0" presStyleCnt="1"/>
      <dgm:spPr/>
    </dgm:pt>
    <dgm:pt modelId="{5EB4214E-2C3E-488D-AC04-4FB2CAAA6358}" type="pres">
      <dgm:prSet presAssocID="{C077B3FA-96F0-4FF4-8A04-1A3740B5672E}" presName="hierRoot2" presStyleCnt="0"/>
      <dgm:spPr/>
    </dgm:pt>
    <dgm:pt modelId="{FB87BD4E-09F0-4AAF-832F-67F71EACFA38}" type="pres">
      <dgm:prSet presAssocID="{C077B3FA-96F0-4FF4-8A04-1A3740B5672E}" presName="composite2" presStyleCnt="0"/>
      <dgm:spPr/>
    </dgm:pt>
    <dgm:pt modelId="{D1496340-1F1F-4DD0-9F56-CB284E45B63F}" type="pres">
      <dgm:prSet presAssocID="{C077B3FA-96F0-4FF4-8A04-1A3740B5672E}" presName="background2" presStyleLbl="node2" presStyleIdx="0" presStyleCnt="1"/>
      <dgm:spPr/>
    </dgm:pt>
    <dgm:pt modelId="{5052F4F5-4A24-4C2E-92EF-A22DC8161F81}" type="pres">
      <dgm:prSet presAssocID="{C077B3FA-96F0-4FF4-8A04-1A3740B5672E}" presName="text2" presStyleLbl="fgAcc2" presStyleIdx="0" presStyleCnt="1">
        <dgm:presLayoutVars>
          <dgm:chPref val="3"/>
        </dgm:presLayoutVars>
      </dgm:prSet>
      <dgm:spPr/>
    </dgm:pt>
    <dgm:pt modelId="{9F6D0CF0-2AB0-4B58-B1B2-A5519A798A05}" type="pres">
      <dgm:prSet presAssocID="{C077B3FA-96F0-4FF4-8A04-1A3740B5672E}" presName="hierChild3" presStyleCnt="0"/>
      <dgm:spPr/>
    </dgm:pt>
    <dgm:pt modelId="{73789F03-C6E5-4A60-A0AF-01F911141941}" type="pres">
      <dgm:prSet presAssocID="{B189F14B-3114-421D-8A96-BF3D8C4531D5}" presName="Name17" presStyleLbl="parChTrans1D3" presStyleIdx="0" presStyleCnt="2"/>
      <dgm:spPr/>
    </dgm:pt>
    <dgm:pt modelId="{29B2053E-3482-4B3C-A080-37AA72CB3E77}" type="pres">
      <dgm:prSet presAssocID="{2FD29B15-07A3-4E18-B071-018603B040FB}" presName="hierRoot3" presStyleCnt="0"/>
      <dgm:spPr/>
    </dgm:pt>
    <dgm:pt modelId="{37E7D159-604C-46FD-886C-C120C58F5A9A}" type="pres">
      <dgm:prSet presAssocID="{2FD29B15-07A3-4E18-B071-018603B040FB}" presName="composite3" presStyleCnt="0"/>
      <dgm:spPr/>
    </dgm:pt>
    <dgm:pt modelId="{707B97B4-4083-4FD6-BDC2-56365EF5321C}" type="pres">
      <dgm:prSet presAssocID="{2FD29B15-07A3-4E18-B071-018603B040FB}" presName="background3" presStyleLbl="node3" presStyleIdx="0" presStyleCnt="2"/>
      <dgm:spPr/>
    </dgm:pt>
    <dgm:pt modelId="{C0AC86AD-BF46-4822-94BF-BBC7300EC8FB}" type="pres">
      <dgm:prSet presAssocID="{2FD29B15-07A3-4E18-B071-018603B040FB}" presName="text3" presStyleLbl="fgAcc3" presStyleIdx="0" presStyleCnt="2">
        <dgm:presLayoutVars>
          <dgm:chPref val="3"/>
        </dgm:presLayoutVars>
      </dgm:prSet>
      <dgm:spPr/>
    </dgm:pt>
    <dgm:pt modelId="{07FF6622-4741-44EC-A2DD-A6ED7E021DE7}" type="pres">
      <dgm:prSet presAssocID="{2FD29B15-07A3-4E18-B071-018603B040FB}" presName="hierChild4" presStyleCnt="0"/>
      <dgm:spPr/>
    </dgm:pt>
    <dgm:pt modelId="{9AA8D259-8440-4ADC-9E7C-8C0949AE0005}" type="pres">
      <dgm:prSet presAssocID="{E03F052F-3F61-4ACD-AE48-1634A887A3F0}" presName="Name17" presStyleLbl="parChTrans1D3" presStyleIdx="1" presStyleCnt="2"/>
      <dgm:spPr/>
    </dgm:pt>
    <dgm:pt modelId="{3CE69855-7072-4F88-9FCE-31B4C48CB4B0}" type="pres">
      <dgm:prSet presAssocID="{08E551B6-BE74-46B0-9921-A2CD10A2377C}" presName="hierRoot3" presStyleCnt="0"/>
      <dgm:spPr/>
    </dgm:pt>
    <dgm:pt modelId="{6444A1BE-E36C-4ECB-AF72-E9FF780C2F29}" type="pres">
      <dgm:prSet presAssocID="{08E551B6-BE74-46B0-9921-A2CD10A2377C}" presName="composite3" presStyleCnt="0"/>
      <dgm:spPr/>
    </dgm:pt>
    <dgm:pt modelId="{7B31321F-77F1-4DA1-AAF8-E32398E703D9}" type="pres">
      <dgm:prSet presAssocID="{08E551B6-BE74-46B0-9921-A2CD10A2377C}" presName="background3" presStyleLbl="node3" presStyleIdx="1" presStyleCnt="2"/>
      <dgm:spPr/>
    </dgm:pt>
    <dgm:pt modelId="{2E818245-7176-4E9E-A523-68AC5C75EAB0}" type="pres">
      <dgm:prSet presAssocID="{08E551B6-BE74-46B0-9921-A2CD10A2377C}" presName="text3" presStyleLbl="fgAcc3" presStyleIdx="1" presStyleCnt="2">
        <dgm:presLayoutVars>
          <dgm:chPref val="3"/>
        </dgm:presLayoutVars>
      </dgm:prSet>
      <dgm:spPr/>
    </dgm:pt>
    <dgm:pt modelId="{37337DFC-87AF-43AE-9FBD-5BEC49DDB726}" type="pres">
      <dgm:prSet presAssocID="{08E551B6-BE74-46B0-9921-A2CD10A2377C}" presName="hierChild4" presStyleCnt="0"/>
      <dgm:spPr/>
    </dgm:pt>
  </dgm:ptLst>
  <dgm:cxnLst>
    <dgm:cxn modelId="{2C6E0007-64ED-40C9-9B00-33288335C368}" type="presOf" srcId="{86B33AF0-1FAB-40C3-9F3C-1942F27DD1EC}" destId="{D0A4C119-5E97-48D1-A8CC-047C9E998CCA}" srcOrd="0" destOrd="0" presId="urn:microsoft.com/office/officeart/2005/8/layout/hierarchy1"/>
    <dgm:cxn modelId="{FF16D725-4A43-4A64-9A45-3B65A865E484}" srcId="{86B33AF0-1FAB-40C3-9F3C-1942F27DD1EC}" destId="{2E5DB8AE-D669-4F0E-BC7C-FAB02ABA6B25}" srcOrd="0" destOrd="0" parTransId="{CEFF5CBE-081F-4EDA-B4C0-CD344BB775F9}" sibTransId="{E5C6E398-09DF-42E7-8480-C4F9FF224A21}"/>
    <dgm:cxn modelId="{1C8A4A30-FB14-4929-B5E4-AF08629A37B2}" srcId="{C077B3FA-96F0-4FF4-8A04-1A3740B5672E}" destId="{08E551B6-BE74-46B0-9921-A2CD10A2377C}" srcOrd="1" destOrd="0" parTransId="{E03F052F-3F61-4ACD-AE48-1634A887A3F0}" sibTransId="{AD5AD15E-7F62-4965-B0BC-0E7C84CC65CA}"/>
    <dgm:cxn modelId="{C4F92433-4F85-48EF-85D1-57B895237570}" type="presOf" srcId="{2FD29B15-07A3-4E18-B071-018603B040FB}" destId="{C0AC86AD-BF46-4822-94BF-BBC7300EC8FB}" srcOrd="0" destOrd="0" presId="urn:microsoft.com/office/officeart/2005/8/layout/hierarchy1"/>
    <dgm:cxn modelId="{06A67840-60E1-4B55-80AF-8B58847BB137}" srcId="{C077B3FA-96F0-4FF4-8A04-1A3740B5672E}" destId="{2FD29B15-07A3-4E18-B071-018603B040FB}" srcOrd="0" destOrd="0" parTransId="{B189F14B-3114-421D-8A96-BF3D8C4531D5}" sibTransId="{EDC6D936-796E-40BC-AF07-411A871F0D40}"/>
    <dgm:cxn modelId="{ED975347-2DE8-4718-8C70-E4387024E0AD}" type="presOf" srcId="{2E5DB8AE-D669-4F0E-BC7C-FAB02ABA6B25}" destId="{DAE01623-EEEE-4D78-8C1E-F4794FDDEF3B}" srcOrd="0" destOrd="0" presId="urn:microsoft.com/office/officeart/2005/8/layout/hierarchy1"/>
    <dgm:cxn modelId="{E22A7058-E961-4015-9F8D-B63C47D9FC8F}" type="presOf" srcId="{C077B3FA-96F0-4FF4-8A04-1A3740B5672E}" destId="{5052F4F5-4A24-4C2E-92EF-A22DC8161F81}" srcOrd="0" destOrd="0" presId="urn:microsoft.com/office/officeart/2005/8/layout/hierarchy1"/>
    <dgm:cxn modelId="{330FAD8B-6B65-4524-AA13-C6413E74309B}" type="presOf" srcId="{4C7399F1-ACC8-4095-9456-865B8F4765EA}" destId="{4F424377-8D32-456D-9B8C-069FF91AC65F}" srcOrd="0" destOrd="0" presId="urn:microsoft.com/office/officeart/2005/8/layout/hierarchy1"/>
    <dgm:cxn modelId="{51613F9F-6CB5-4844-9E1D-A2A1F732A4F0}" type="presOf" srcId="{E03F052F-3F61-4ACD-AE48-1634A887A3F0}" destId="{9AA8D259-8440-4ADC-9E7C-8C0949AE0005}" srcOrd="0" destOrd="0" presId="urn:microsoft.com/office/officeart/2005/8/layout/hierarchy1"/>
    <dgm:cxn modelId="{2C9575A0-83FC-4997-B005-B567F5587D92}" srcId="{2E5DB8AE-D669-4F0E-BC7C-FAB02ABA6B25}" destId="{C077B3FA-96F0-4FF4-8A04-1A3740B5672E}" srcOrd="0" destOrd="0" parTransId="{4C7399F1-ACC8-4095-9456-865B8F4765EA}" sibTransId="{9DCEF211-5A85-4250-9920-477429444389}"/>
    <dgm:cxn modelId="{D57651DB-BB06-48A7-87E7-F74CDC250CF0}" type="presOf" srcId="{08E551B6-BE74-46B0-9921-A2CD10A2377C}" destId="{2E818245-7176-4E9E-A523-68AC5C75EAB0}" srcOrd="0" destOrd="0" presId="urn:microsoft.com/office/officeart/2005/8/layout/hierarchy1"/>
    <dgm:cxn modelId="{856BA7DF-CC09-4B40-8BAF-2E18CAFB1699}" type="presOf" srcId="{B189F14B-3114-421D-8A96-BF3D8C4531D5}" destId="{73789F03-C6E5-4A60-A0AF-01F911141941}" srcOrd="0" destOrd="0" presId="urn:microsoft.com/office/officeart/2005/8/layout/hierarchy1"/>
    <dgm:cxn modelId="{EE749522-27DA-49C0-AE65-714E594A6D2C}" type="presParOf" srcId="{D0A4C119-5E97-48D1-A8CC-047C9E998CCA}" destId="{C2BAC154-3FBF-4818-B5E1-94BF821DF8BD}" srcOrd="0" destOrd="0" presId="urn:microsoft.com/office/officeart/2005/8/layout/hierarchy1"/>
    <dgm:cxn modelId="{E205FCE1-39DE-479C-94AC-F81AD90D0951}" type="presParOf" srcId="{C2BAC154-3FBF-4818-B5E1-94BF821DF8BD}" destId="{6CB0CB37-CA86-4C8B-9647-85CEEDD6EA61}" srcOrd="0" destOrd="0" presId="urn:microsoft.com/office/officeart/2005/8/layout/hierarchy1"/>
    <dgm:cxn modelId="{1DBE689C-127C-47ED-981A-B73CCFCCA169}" type="presParOf" srcId="{6CB0CB37-CA86-4C8B-9647-85CEEDD6EA61}" destId="{585EFE9E-8E1F-41D0-A960-A684382DCEC6}" srcOrd="0" destOrd="0" presId="urn:microsoft.com/office/officeart/2005/8/layout/hierarchy1"/>
    <dgm:cxn modelId="{30D88B65-FD92-40E8-AF27-A1BD485B6FC6}" type="presParOf" srcId="{6CB0CB37-CA86-4C8B-9647-85CEEDD6EA61}" destId="{DAE01623-EEEE-4D78-8C1E-F4794FDDEF3B}" srcOrd="1" destOrd="0" presId="urn:microsoft.com/office/officeart/2005/8/layout/hierarchy1"/>
    <dgm:cxn modelId="{E14007FF-EA40-47A4-B04B-8A09242ED0BE}" type="presParOf" srcId="{C2BAC154-3FBF-4818-B5E1-94BF821DF8BD}" destId="{DAF4FDD7-F3AA-4CD7-9CB0-5B2AAE774CAB}" srcOrd="1" destOrd="0" presId="urn:microsoft.com/office/officeart/2005/8/layout/hierarchy1"/>
    <dgm:cxn modelId="{C520E6DF-85CC-46BA-A42E-F8C4C2554704}" type="presParOf" srcId="{DAF4FDD7-F3AA-4CD7-9CB0-5B2AAE774CAB}" destId="{4F424377-8D32-456D-9B8C-069FF91AC65F}" srcOrd="0" destOrd="0" presId="urn:microsoft.com/office/officeart/2005/8/layout/hierarchy1"/>
    <dgm:cxn modelId="{FAE253B9-2200-4519-BB42-A54730840760}" type="presParOf" srcId="{DAF4FDD7-F3AA-4CD7-9CB0-5B2AAE774CAB}" destId="{5EB4214E-2C3E-488D-AC04-4FB2CAAA6358}" srcOrd="1" destOrd="0" presId="urn:microsoft.com/office/officeart/2005/8/layout/hierarchy1"/>
    <dgm:cxn modelId="{5D2CD815-66EE-4DB7-B1AC-00737A9BA93D}" type="presParOf" srcId="{5EB4214E-2C3E-488D-AC04-4FB2CAAA6358}" destId="{FB87BD4E-09F0-4AAF-832F-67F71EACFA38}" srcOrd="0" destOrd="0" presId="urn:microsoft.com/office/officeart/2005/8/layout/hierarchy1"/>
    <dgm:cxn modelId="{80690A94-EC82-4BC1-8F0E-F0CAC1AC058D}" type="presParOf" srcId="{FB87BD4E-09F0-4AAF-832F-67F71EACFA38}" destId="{D1496340-1F1F-4DD0-9F56-CB284E45B63F}" srcOrd="0" destOrd="0" presId="urn:microsoft.com/office/officeart/2005/8/layout/hierarchy1"/>
    <dgm:cxn modelId="{80446633-C01E-4122-8371-AC8D62604DF0}" type="presParOf" srcId="{FB87BD4E-09F0-4AAF-832F-67F71EACFA38}" destId="{5052F4F5-4A24-4C2E-92EF-A22DC8161F81}" srcOrd="1" destOrd="0" presId="urn:microsoft.com/office/officeart/2005/8/layout/hierarchy1"/>
    <dgm:cxn modelId="{0F884A33-9115-4F53-8E9C-4C086517E7A3}" type="presParOf" srcId="{5EB4214E-2C3E-488D-AC04-4FB2CAAA6358}" destId="{9F6D0CF0-2AB0-4B58-B1B2-A5519A798A05}" srcOrd="1" destOrd="0" presId="urn:microsoft.com/office/officeart/2005/8/layout/hierarchy1"/>
    <dgm:cxn modelId="{AB0AD537-ACBA-4EE6-9FD2-EFB46A293DC8}" type="presParOf" srcId="{9F6D0CF0-2AB0-4B58-B1B2-A5519A798A05}" destId="{73789F03-C6E5-4A60-A0AF-01F911141941}" srcOrd="0" destOrd="0" presId="urn:microsoft.com/office/officeart/2005/8/layout/hierarchy1"/>
    <dgm:cxn modelId="{88F876D9-7944-46D9-9219-4F62EAC9346A}" type="presParOf" srcId="{9F6D0CF0-2AB0-4B58-B1B2-A5519A798A05}" destId="{29B2053E-3482-4B3C-A080-37AA72CB3E77}" srcOrd="1" destOrd="0" presId="urn:microsoft.com/office/officeart/2005/8/layout/hierarchy1"/>
    <dgm:cxn modelId="{3E2B85E4-D007-4BDA-8CE9-0C6961054815}" type="presParOf" srcId="{29B2053E-3482-4B3C-A080-37AA72CB3E77}" destId="{37E7D159-604C-46FD-886C-C120C58F5A9A}" srcOrd="0" destOrd="0" presId="urn:microsoft.com/office/officeart/2005/8/layout/hierarchy1"/>
    <dgm:cxn modelId="{5B18BB65-234B-4847-8DCB-48818EA4E7EE}" type="presParOf" srcId="{37E7D159-604C-46FD-886C-C120C58F5A9A}" destId="{707B97B4-4083-4FD6-BDC2-56365EF5321C}" srcOrd="0" destOrd="0" presId="urn:microsoft.com/office/officeart/2005/8/layout/hierarchy1"/>
    <dgm:cxn modelId="{284D15D2-A63B-4166-82A9-A4B2A68C77DB}" type="presParOf" srcId="{37E7D159-604C-46FD-886C-C120C58F5A9A}" destId="{C0AC86AD-BF46-4822-94BF-BBC7300EC8FB}" srcOrd="1" destOrd="0" presId="urn:microsoft.com/office/officeart/2005/8/layout/hierarchy1"/>
    <dgm:cxn modelId="{0108C9A6-32F3-4F02-8E43-EFA82DA25D10}" type="presParOf" srcId="{29B2053E-3482-4B3C-A080-37AA72CB3E77}" destId="{07FF6622-4741-44EC-A2DD-A6ED7E021DE7}" srcOrd="1" destOrd="0" presId="urn:microsoft.com/office/officeart/2005/8/layout/hierarchy1"/>
    <dgm:cxn modelId="{2EA708A8-2A9E-42DA-B2F5-CBC7EF126677}" type="presParOf" srcId="{9F6D0CF0-2AB0-4B58-B1B2-A5519A798A05}" destId="{9AA8D259-8440-4ADC-9E7C-8C0949AE0005}" srcOrd="2" destOrd="0" presId="urn:microsoft.com/office/officeart/2005/8/layout/hierarchy1"/>
    <dgm:cxn modelId="{61A37E7D-FD66-4464-ACF5-1D03C26A423C}" type="presParOf" srcId="{9F6D0CF0-2AB0-4B58-B1B2-A5519A798A05}" destId="{3CE69855-7072-4F88-9FCE-31B4C48CB4B0}" srcOrd="3" destOrd="0" presId="urn:microsoft.com/office/officeart/2005/8/layout/hierarchy1"/>
    <dgm:cxn modelId="{1E7C46B1-270C-4ED5-AB1F-AEE15792BC7F}" type="presParOf" srcId="{3CE69855-7072-4F88-9FCE-31B4C48CB4B0}" destId="{6444A1BE-E36C-4ECB-AF72-E9FF780C2F29}" srcOrd="0" destOrd="0" presId="urn:microsoft.com/office/officeart/2005/8/layout/hierarchy1"/>
    <dgm:cxn modelId="{E93880D2-F1EB-41BC-8334-841BD4A5209A}" type="presParOf" srcId="{6444A1BE-E36C-4ECB-AF72-E9FF780C2F29}" destId="{7B31321F-77F1-4DA1-AAF8-E32398E703D9}" srcOrd="0" destOrd="0" presId="urn:microsoft.com/office/officeart/2005/8/layout/hierarchy1"/>
    <dgm:cxn modelId="{27EC172B-B337-49DE-841B-7D00857C365D}" type="presParOf" srcId="{6444A1BE-E36C-4ECB-AF72-E9FF780C2F29}" destId="{2E818245-7176-4E9E-A523-68AC5C75EAB0}" srcOrd="1" destOrd="0" presId="urn:microsoft.com/office/officeart/2005/8/layout/hierarchy1"/>
    <dgm:cxn modelId="{0916D32A-921C-43BC-8804-2246A0725D12}" type="presParOf" srcId="{3CE69855-7072-4F88-9FCE-31B4C48CB4B0}" destId="{37337DFC-87AF-43AE-9FBD-5BEC49DDB72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8D259-8440-4ADC-9E7C-8C0949AE0005}">
      <dsp:nvSpPr>
        <dsp:cNvPr id="0" name=""/>
        <dsp:cNvSpPr/>
      </dsp:nvSpPr>
      <dsp:spPr>
        <a:xfrm>
          <a:off x="1656542" y="2352751"/>
          <a:ext cx="910864" cy="433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409"/>
              </a:lnTo>
              <a:lnTo>
                <a:pt x="910864" y="295409"/>
              </a:lnTo>
              <a:lnTo>
                <a:pt x="910864" y="4334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89F03-C6E5-4A60-A0AF-01F911141941}">
      <dsp:nvSpPr>
        <dsp:cNvPr id="0" name=""/>
        <dsp:cNvSpPr/>
      </dsp:nvSpPr>
      <dsp:spPr>
        <a:xfrm>
          <a:off x="745677" y="2352751"/>
          <a:ext cx="910864" cy="433488"/>
        </a:xfrm>
        <a:custGeom>
          <a:avLst/>
          <a:gdLst/>
          <a:ahLst/>
          <a:cxnLst/>
          <a:rect l="0" t="0" r="0" b="0"/>
          <a:pathLst>
            <a:path>
              <a:moveTo>
                <a:pt x="910864" y="0"/>
              </a:moveTo>
              <a:lnTo>
                <a:pt x="910864" y="295409"/>
              </a:lnTo>
              <a:lnTo>
                <a:pt x="0" y="295409"/>
              </a:lnTo>
              <a:lnTo>
                <a:pt x="0" y="4334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24377-8D32-456D-9B8C-069FF91AC65F}">
      <dsp:nvSpPr>
        <dsp:cNvPr id="0" name=""/>
        <dsp:cNvSpPr/>
      </dsp:nvSpPr>
      <dsp:spPr>
        <a:xfrm>
          <a:off x="1610822" y="972791"/>
          <a:ext cx="91440" cy="4334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34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5EFE9E-8E1F-41D0-A960-A684382DCEC6}">
      <dsp:nvSpPr>
        <dsp:cNvPr id="0" name=""/>
        <dsp:cNvSpPr/>
      </dsp:nvSpPr>
      <dsp:spPr>
        <a:xfrm>
          <a:off x="911289" y="26320"/>
          <a:ext cx="1490505" cy="946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01623-EEEE-4D78-8C1E-F4794FDDEF3B}">
      <dsp:nvSpPr>
        <dsp:cNvPr id="0" name=""/>
        <dsp:cNvSpPr/>
      </dsp:nvSpPr>
      <dsp:spPr>
        <a:xfrm>
          <a:off x="1076901" y="183651"/>
          <a:ext cx="1490505" cy="946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DMDC</a:t>
          </a:r>
        </a:p>
      </dsp:txBody>
      <dsp:txXfrm>
        <a:off x="1104622" y="211372"/>
        <a:ext cx="1435063" cy="891029"/>
      </dsp:txXfrm>
    </dsp:sp>
    <dsp:sp modelId="{D1496340-1F1F-4DD0-9F56-CB284E45B63F}">
      <dsp:nvSpPr>
        <dsp:cNvPr id="0" name=""/>
        <dsp:cNvSpPr/>
      </dsp:nvSpPr>
      <dsp:spPr>
        <a:xfrm>
          <a:off x="911289" y="1406280"/>
          <a:ext cx="1490505" cy="946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2F4F5-4A24-4C2E-92EF-A22DC8161F81}">
      <dsp:nvSpPr>
        <dsp:cNvPr id="0" name=""/>
        <dsp:cNvSpPr/>
      </dsp:nvSpPr>
      <dsp:spPr>
        <a:xfrm>
          <a:off x="1076901" y="1563611"/>
          <a:ext cx="1490505" cy="946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HINES ITC</a:t>
          </a:r>
        </a:p>
      </dsp:txBody>
      <dsp:txXfrm>
        <a:off x="1104622" y="1591332"/>
        <a:ext cx="1435063" cy="891029"/>
      </dsp:txXfrm>
    </dsp:sp>
    <dsp:sp modelId="{707B97B4-4083-4FD6-BDC2-56365EF5321C}">
      <dsp:nvSpPr>
        <dsp:cNvPr id="0" name=""/>
        <dsp:cNvSpPr/>
      </dsp:nvSpPr>
      <dsp:spPr>
        <a:xfrm>
          <a:off x="424" y="2786240"/>
          <a:ext cx="1490505" cy="946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C86AD-BF46-4822-94BF-BBC7300EC8FB}">
      <dsp:nvSpPr>
        <dsp:cNvPr id="0" name=""/>
        <dsp:cNvSpPr/>
      </dsp:nvSpPr>
      <dsp:spPr>
        <a:xfrm>
          <a:off x="166036" y="2943571"/>
          <a:ext cx="1490505" cy="946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Veteran</a:t>
          </a:r>
        </a:p>
      </dsp:txBody>
      <dsp:txXfrm>
        <a:off x="193757" y="2971292"/>
        <a:ext cx="1435063" cy="891029"/>
      </dsp:txXfrm>
    </dsp:sp>
    <dsp:sp modelId="{7B31321F-77F1-4DA1-AAF8-E32398E703D9}">
      <dsp:nvSpPr>
        <dsp:cNvPr id="0" name=""/>
        <dsp:cNvSpPr/>
      </dsp:nvSpPr>
      <dsp:spPr>
        <a:xfrm>
          <a:off x="1822153" y="2786240"/>
          <a:ext cx="1490505" cy="946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18245-7176-4E9E-A523-68AC5C75EAB0}">
      <dsp:nvSpPr>
        <dsp:cNvPr id="0" name=""/>
        <dsp:cNvSpPr/>
      </dsp:nvSpPr>
      <dsp:spPr>
        <a:xfrm>
          <a:off x="1987765" y="2943571"/>
          <a:ext cx="1490505" cy="946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VA Corporate Record</a:t>
          </a:r>
        </a:p>
      </dsp:txBody>
      <dsp:txXfrm>
        <a:off x="2015486" y="2971292"/>
        <a:ext cx="1435063" cy="891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CAB9-A087-46C6-8392-9DA45A27783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F439-490C-45C3-9C2D-A971383A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9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21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53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27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21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56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III.v.4.C.5.b.  Determining the Effective Date of the Withholding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15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Notes in III.v.4.C.5.a.  Determining the Amount of the Withholding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III.v.4.C.5.b.  Determining the Effective Date of the Withholding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11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III.v.4.C.4.a.  Initial Review of VA Form 21-8951 and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82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III.v.4.C.4.a.  Initial Review of VA Form 21-8951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69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III.v.4.C.3.a.   Handling Evidence That Suggests a Veteran Had Active Duty and Drill(s)/Training During the Same Fiscal Year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III.v.4.C.3.b.  Separating Training Days From Days of Active Duty on VA Form 21-8951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III.v.4.C.3.c.  Veterans With More Active Duty Days Than the Number of Training Days Shown on VA Form 21-8951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23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14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76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III.v.4.C.1.i.  Options a Veteran Has When Completing VA Form 21-8951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05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III.v.4.C.4.a.  Initial Review of VA Form 21-8951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90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already reduced: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III.v.4.C.4.c.  Actions to Take When a Veteran Chooses to Waive Military Pay Step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92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III.v.4.C.4.c.  Actions to Take When a Veteran Chooses to Waive Military Pay Step 11-13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91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124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III.v.4.C.4.b.  Processing VA Form 21-8951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971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III.v.4.C.1.e.  Automated Processing of Certain Drill Pay Cases</a:t>
            </a:r>
            <a:r>
              <a:rPr lang="en-US" sz="1800" b="1" dirty="0">
                <a:effectLst/>
              </a:rPr>
              <a:t> </a:t>
            </a:r>
            <a:endParaRPr lang="en-US" sz="18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Automated Processing for Drill Pay Adjustments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 with sending a Notice of Adverse Action and VA Form 21-8951, the automated system will: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EPs 600/693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an appropriate tracked item and set the suspense date for 65 days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a contention identifying the claim as a drill pay adjustment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Drill Pay Adjustment for FY 2016 – 81 days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special issue label titled “Automatic Drill Pay Adjustment”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9759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III.v.4.C.1.e.  Automated Processing of Certain Drill Pay Cases</a:t>
            </a:r>
            <a:r>
              <a:rPr lang="en-US" sz="1800" b="1" dirty="0">
                <a:effectLst/>
              </a:rPr>
              <a:t> </a:t>
            </a:r>
            <a:endParaRPr lang="en-US" sz="18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Automated Finalization for Drill Pay Adjustments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 response is received from the Veteran within 65 days, </a:t>
            </a:r>
            <a:b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system will automatically:</a:t>
            </a:r>
          </a:p>
          <a:p>
            <a:pPr marL="0" lvl="1" indent="-168076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the pending tracked item</a:t>
            </a:r>
          </a:p>
          <a:p>
            <a:pPr marL="0" lvl="1" indent="-168076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necessary adjustments for the number of drill pay days listed on the form sent to the Veteran</a:t>
            </a:r>
          </a:p>
          <a:p>
            <a:pPr marL="0" lvl="1" indent="-168076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the pending E P and notify the Veteran of action taken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action is needed from the regional office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1811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III.v.4.C.1.e.  Automated Processing of Certain Drill Pay Cases Stage 4</a:t>
            </a:r>
            <a:endParaRPr lang="en-US" sz="18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Automated Finalization for Drill Pay Adjustments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responses received from the Veteran during the due process period should be reviewed by the regional offices to determine if the claim can continue in the automated system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Veteran responds and agrees with the number of days listed and elects to waive VA compensation: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tracked item marked as received with the date of receipt of VA Form 21-8951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claim can continue the automated process as no changes or corrections need to be made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2475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Removal from Automated Processing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Veteran disagrees with the number of days, requests to waive drill pay and keep compensation, or submits an incomplete form: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tracked item indicating manual processing is added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previous tracked item indicated automated processing is closed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 action should be taken per manual regulations for processing drill pay adjustments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VSRs will receive additional drill pay training at the discretion of their regional offices.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716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  <a:p>
            <a:r>
              <a:rPr lang="en-US" dirty="0"/>
              <a:t>10 U.S.C. 12.316 Payment of Certain </a:t>
            </a:r>
            <a:r>
              <a:rPr lang="en-US"/>
              <a:t>Reserves While </a:t>
            </a:r>
            <a:r>
              <a:rPr lang="en-US" dirty="0"/>
              <a:t>on Duty</a:t>
            </a:r>
          </a:p>
          <a:p>
            <a:r>
              <a:rPr lang="en-US" dirty="0"/>
              <a:t>38 U.S.C. 530 Prohibition against duplication of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718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Removed sentence on centralized processing of drill pay adjustments.  Centralized Processing of Drill Pay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drill pay adjustments that are rejected from automated processing must be processed manually by the regional office to which the claim is assigned by National Work Queue (NWQ).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243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389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III.v.4.C.5.f.  Withholdings That Exceed the Rate of Payment on October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656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III.v.4.C.6.c.  Retroactive Adjustments That Affect the Rate of Payment at Which VA Withheld Benefits to Offset a Veteran’s Receipt of Drill Pay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Adjusting Drill Pay Based on Subsequent Claims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ROs will need to be aware of drill pay adjustments needed as subsequent claims are processed that change the amount paid: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Rating or Addition of Dependents</a:t>
            </a:r>
          </a:p>
          <a:p>
            <a:pPr marL="0" lvl="0" indent="-11588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increases effective in September of the same FY</a:t>
            </a:r>
          </a:p>
          <a:p>
            <a:pPr marL="0" lvl="0" indent="-11588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adjustment to a higher amount for drill pay should be made simultaneously with grant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Decreased Rating or Removal of Dependents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0612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III.v.4.C.5.d.  Handling Advance Notice of a Veteran’s Receipt of Drill Pay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III.v.4.C.5.j.  Action to Take When VA Is/Was Apportioning the Benefits of a Veteran Who Received Drill Pay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04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56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12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69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90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25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1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433983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433983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197724942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992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25487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33983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2479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6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2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0" y="2885568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600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Questions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54231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160735" indent="-16073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18791" indent="-15627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82204" indent="-163414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11684" indent="-12948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2479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6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85377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2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600132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8" b="0" i="0" u="non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59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7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hf hdr="0" ftr="0" dt="0"/>
  <p:txStyles>
    <p:titleStyle>
      <a:lvl1pPr algn="ctr" defTabSz="216992" rtl="0" eaLnBrk="1" latinLnBrk="0" hangingPunct="1">
        <a:spcBef>
          <a:spcPct val="0"/>
        </a:spcBef>
        <a:buNone/>
        <a:defRPr sz="21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8496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6992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25487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33983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96726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6pPr>
      <a:lvl7pPr marL="705223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7pPr>
      <a:lvl8pPr marL="813719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8pPr>
      <a:lvl9pPr marL="922214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1pPr>
      <a:lvl2pPr marL="10849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2pPr>
      <a:lvl3pPr marL="216992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3pPr>
      <a:lvl4pPr marL="325487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4pPr>
      <a:lvl5pPr marL="433983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5pPr>
      <a:lvl6pPr marL="542479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6pPr>
      <a:lvl7pPr marL="650975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7pPr>
      <a:lvl8pPr marL="75947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8pPr>
      <a:lvl9pPr marL="86796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hyperlink" Target="https://vaww.vrm.km.va.gov/system/templates/selfservice/va_kanew/help/agent/locale/en-US/portal/554400000001034/content/554400000014246/M21-1-Part-III-Subpart-v-Chapter-4-Section-C-Adjusting-Department-of-Veterans-Affairs-VA-Benefits-Based-on-a-Veterans-Receipt-of-Active-Service-Pay#4c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hyperlink" Target="mailto:212A.VBACO@va.gov?subject=VA%20Form%2021-8951-Waiver%20of%20Military%20Pay" TargetMode="Externa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notesSlide" Target="../notesSlides/notesSlide26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0.xml"/><Relationship Id="rId4" Type="http://schemas.openxmlformats.org/officeDocument/2006/relationships/tags" Target="../tags/tag9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vaww.vrm.km.va.gov/system/templates/selfservice/va_kanew/help/agent/locale/en-US/portal/554400000001034/topic/554400000003064/Chapter-02-Due-Process" TargetMode="External"/><Relationship Id="rId3" Type="http://schemas.openxmlformats.org/officeDocument/2006/relationships/tags" Target="../tags/tag24.xml"/><Relationship Id="rId7" Type="http://schemas.openxmlformats.org/officeDocument/2006/relationships/hyperlink" Target="http://www.ecfr.gov/cgi-bin/text-idx?SID=75794814451aa554401c0867c0aeda13&amp;mc=true&amp;node=se38.1.3_1700&amp;rgn=div8" TargetMode="Externa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hyperlink" Target="http://www.ecfr.gov/cgi-bin/text-idx?SID=75794814451aa554401c0867c0aeda13&amp;mc=true&amp;node=se38.1.3_1654&amp;rgn=div8" TargetMode="External"/><Relationship Id="rId5" Type="http://schemas.openxmlformats.org/officeDocument/2006/relationships/notesSlide" Target="../notesSlides/notesSlide3.xml"/><Relationship Id="rId10" Type="http://schemas.openxmlformats.org/officeDocument/2006/relationships/hyperlink" Target="https://vaww.vrm.km.va.gov/system/templates/selfservice/va_kanew/help/agent/locale/en-US/portal/554400000001034/content/554400000014247/M21-1-Part-III-Subpart-v-Chapter-4-Section-D-Examples-of-Award-Adjustments-Necessitated-by-a-Veterans-Election-of-Drill-Pay" TargetMode="External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vaww.compensation.pension.km.va.gov/system/templates/selfservice/va_ka/portal.html?encodedHash=%23!agent%2Fportal%2F554400000001034%2Farticle%2F554400000014246%2FM21-1-Part-III-Subpart-v-Chapter-4-Section-C-Adjusting-Department-of-Veterans-Affairs-VA-Benefits-Based-on-a-Veterans-Receipt-of-Active-Service-Pay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D62199-82BC-4B8A-97D5-FEF3926E7329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/>
          <a:lstStyle/>
          <a:p>
            <a:r>
              <a:rPr lang="en-US" dirty="0"/>
              <a:t>Drill Pay Waivers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666009-0089-4C57-AFEF-56C7560A9BB2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</p:spPr>
        <p:txBody>
          <a:bodyPr/>
          <a:lstStyle/>
          <a:p>
            <a:r>
              <a:rPr lang="en-US" dirty="0"/>
              <a:t>Compensation Service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08DBAC-342C-4D58-A22A-28E507CF089B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r>
              <a:rPr lang="en-US" dirty="0"/>
              <a:t>July 2020</a:t>
            </a:r>
          </a:p>
        </p:txBody>
      </p:sp>
    </p:spTree>
    <p:extLst>
      <p:ext uri="{BB962C8B-B14F-4D97-AF65-F5344CB8AC3E}">
        <p14:creationId xmlns:p14="http://schemas.microsoft.com/office/powerpoint/2010/main" val="30331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dirty="0">
                <a:effectLst/>
              </a:rPr>
              <a:t>Examples of Overlapping AD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399"/>
            <a:ext cx="8229600" cy="4006969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Veteran served on AD January 20, 2019 – August 21, 2019</a:t>
            </a:r>
            <a:endParaRPr lang="en-US" sz="1800" dirty="0"/>
          </a:p>
          <a:p>
            <a:pPr marL="630237" lvl="1" indent="-285750">
              <a:spcAft>
                <a:spcPts val="600"/>
              </a:spcAft>
              <a:buClr>
                <a:schemeClr val="tx1"/>
              </a:buClr>
            </a:pPr>
            <a:r>
              <a:rPr lang="en-US" sz="1800" dirty="0"/>
              <a:t>Number of AD days in FY 2019:  214 days</a:t>
            </a:r>
          </a:p>
          <a:p>
            <a:pPr marL="630237" lvl="1" indent="-285750">
              <a:spcAft>
                <a:spcPts val="600"/>
              </a:spcAft>
              <a:buClr>
                <a:schemeClr val="tx1"/>
              </a:buClr>
            </a:pPr>
            <a:endParaRPr lang="en-US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Veteran served on AD December 5, 2018 – August 4, 2019</a:t>
            </a:r>
          </a:p>
          <a:p>
            <a:pPr marL="630238" lvl="1" indent="-285750">
              <a:spcAft>
                <a:spcPts val="600"/>
              </a:spcAft>
              <a:buClr>
                <a:schemeClr val="tx1"/>
              </a:buClr>
            </a:pPr>
            <a:r>
              <a:rPr lang="en-US" sz="1800" dirty="0"/>
              <a:t>Number of AD days in FY 2019:  243 days</a:t>
            </a:r>
          </a:p>
          <a:p>
            <a:pPr marL="630238" lvl="1" indent="-285750">
              <a:spcAft>
                <a:spcPts val="600"/>
              </a:spcAft>
              <a:buClr>
                <a:schemeClr val="tx1"/>
              </a:buClr>
            </a:pPr>
            <a:endParaRPr lang="en-US" sz="1800" dirty="0"/>
          </a:p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/>
              <a:t>Veteran served on AD from July 4, 2017 – December 5, 2018  </a:t>
            </a:r>
          </a:p>
          <a:p>
            <a:pPr marL="559892" lvl="1" indent="-342900">
              <a:buClr>
                <a:srgbClr val="002060"/>
              </a:buClr>
            </a:pPr>
            <a:r>
              <a:rPr lang="en-US" sz="1800" dirty="0"/>
              <a:t>Number of AD days in: </a:t>
            </a:r>
          </a:p>
          <a:p>
            <a:pPr marL="668387" lvl="2" indent="-342900">
              <a:buClr>
                <a:srgbClr val="002060"/>
              </a:buClr>
            </a:pPr>
            <a:r>
              <a:rPr lang="en-US" sz="1687" dirty="0"/>
              <a:t>FY 2017: </a:t>
            </a:r>
            <a:r>
              <a:rPr lang="en-US" sz="1687" u="sng" dirty="0"/>
              <a:t>89 days </a:t>
            </a:r>
            <a:r>
              <a:rPr lang="en-US" sz="1687" dirty="0"/>
              <a:t>(July 4, 2017 – September 30, 2017)</a:t>
            </a:r>
          </a:p>
          <a:p>
            <a:pPr marL="668387" lvl="2" indent="-342900">
              <a:buClr>
                <a:srgbClr val="002060"/>
              </a:buClr>
            </a:pPr>
            <a:r>
              <a:rPr lang="en-US" sz="1687" dirty="0"/>
              <a:t>FY 2018: </a:t>
            </a:r>
            <a:r>
              <a:rPr lang="en-US" sz="1687" u="sng" dirty="0"/>
              <a:t>365 days </a:t>
            </a:r>
            <a:r>
              <a:rPr lang="en-US" sz="1687" dirty="0"/>
              <a:t>(October 1, 2017 – September 30, 2018)</a:t>
            </a:r>
          </a:p>
          <a:p>
            <a:pPr marL="668387" lvl="2" indent="-342900">
              <a:buClr>
                <a:srgbClr val="002060"/>
              </a:buClr>
            </a:pPr>
            <a:r>
              <a:rPr lang="en-US" sz="1687" dirty="0"/>
              <a:t>FY 2019: </a:t>
            </a:r>
            <a:r>
              <a:rPr lang="en-US" sz="1687" u="sng" dirty="0"/>
              <a:t>66 days </a:t>
            </a:r>
            <a:r>
              <a:rPr lang="en-US" sz="1687" dirty="0"/>
              <a:t>(October 1, 2018 – December 5, 2018) </a:t>
            </a:r>
          </a:p>
          <a:p>
            <a:pPr marL="127496">
              <a:buClr>
                <a:schemeClr val="tx1"/>
              </a:buClr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C14C20-3994-496D-BBDD-117BC48916C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5894092"/>
            <a:ext cx="823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Go to http://www.timeanddate.com/date/duration.html to calculate AD days.  </a:t>
            </a:r>
          </a:p>
        </p:txBody>
      </p:sp>
    </p:spTree>
    <p:extLst>
      <p:ext uri="{BB962C8B-B14F-4D97-AF65-F5344CB8AC3E}">
        <p14:creationId xmlns:p14="http://schemas.microsoft.com/office/powerpoint/2010/main" val="2262453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dirty="0">
                <a:effectLst/>
              </a:rPr>
              <a:t>Monthly Rate of Withholding for Drill Pay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 lnSpcReduction="10000"/>
          </a:bodyPr>
          <a:lstStyle/>
          <a:p>
            <a:pPr marL="233363" indent="-220663">
              <a:lnSpc>
                <a:spcPct val="120000"/>
              </a:lnSpc>
            </a:pPr>
            <a:r>
              <a:rPr lang="en-US" dirty="0"/>
              <a:t>Rate to withhold: </a:t>
            </a:r>
          </a:p>
          <a:p>
            <a:pPr marL="457200" lvl="1" indent="-223838">
              <a:lnSpc>
                <a:spcPct val="120000"/>
              </a:lnSpc>
            </a:pPr>
            <a:r>
              <a:rPr lang="en-US" dirty="0"/>
              <a:t>The amount of the Veteran’s </a:t>
            </a:r>
            <a:r>
              <a:rPr lang="en-US" i="1" dirty="0"/>
              <a:t>gross</a:t>
            </a:r>
            <a:r>
              <a:rPr lang="en-US" dirty="0"/>
              <a:t> monthly compensation entitlement amount on the last day of the fiscal year in question</a:t>
            </a:r>
          </a:p>
          <a:p>
            <a:pPr marL="457200" lvl="1" indent="-223838">
              <a:lnSpc>
                <a:spcPct val="120000"/>
              </a:lnSpc>
            </a:pPr>
            <a:r>
              <a:rPr lang="en-US" dirty="0"/>
              <a:t>This includes increases effective in September that we pay on October 1</a:t>
            </a:r>
            <a:r>
              <a:rPr lang="en-US" baseline="30000" dirty="0"/>
              <a:t>st</a:t>
            </a:r>
            <a:endParaRPr lang="en-US" dirty="0"/>
          </a:p>
          <a:p>
            <a:pPr marL="342900" lvl="1" indent="0">
              <a:lnSpc>
                <a:spcPct val="120000"/>
              </a:lnSpc>
              <a:buNone/>
            </a:pPr>
            <a:endParaRPr lang="en-US" sz="1200" dirty="0"/>
          </a:p>
          <a:p>
            <a:pPr marL="233363" indent="-233363">
              <a:lnSpc>
                <a:spcPct val="120000"/>
              </a:lnSpc>
            </a:pPr>
            <a:r>
              <a:rPr lang="en-US" dirty="0"/>
              <a:t>Exceptions:</a:t>
            </a:r>
          </a:p>
          <a:p>
            <a:pPr marL="457200" lvl="1" indent="-231775">
              <a:lnSpc>
                <a:spcPct val="120000"/>
              </a:lnSpc>
            </a:pPr>
            <a:r>
              <a:rPr lang="en-US" dirty="0"/>
              <a:t>not in receipt of VA benefits at the end of the fiscal year</a:t>
            </a:r>
          </a:p>
          <a:p>
            <a:pPr marL="457200" lvl="1" indent="-231775">
              <a:lnSpc>
                <a:spcPct val="120000"/>
              </a:lnSpc>
            </a:pPr>
            <a:r>
              <a:rPr lang="en-US" dirty="0"/>
              <a:t>reduced entitlement due to incarceration</a:t>
            </a:r>
          </a:p>
          <a:p>
            <a:pPr marL="457200" lvl="1" indent="-231775">
              <a:lnSpc>
                <a:spcPct val="120000"/>
              </a:lnSpc>
            </a:pPr>
            <a:r>
              <a:rPr lang="en-US" dirty="0"/>
              <a:t>a temporary grant of 100%</a:t>
            </a:r>
          </a:p>
          <a:p>
            <a:pPr marL="457200" lvl="1" indent="-231775">
              <a:lnSpc>
                <a:spcPct val="120000"/>
              </a:lnSpc>
            </a:pPr>
            <a:r>
              <a:rPr lang="en-US" dirty="0"/>
              <a:t>an apportionment of their award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49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dirty="0">
                <a:effectLst/>
              </a:rPr>
              <a:t>Review File to Determine if Withholding is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2060"/>
              </a:buClr>
            </a:pPr>
            <a:r>
              <a:rPr lang="en-US" dirty="0"/>
              <a:t>Review the following to make sure all fiscal years have been addressed: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CEC4B4-F0E4-4307-AE34-94EB62532E8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81781" y="2772697"/>
            <a:ext cx="82296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VBMS eFolder and Legacy Content Manager (LCM) folder </a:t>
            </a:r>
          </a:p>
          <a:p>
            <a:pPr marL="690563" lvl="1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Copies of VA Form 21-8951/-2 (blank and returned by Veteran)</a:t>
            </a:r>
          </a:p>
          <a:p>
            <a:pPr marL="690563" lvl="1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Historical award documents and decisions notices</a:t>
            </a:r>
          </a:p>
          <a:p>
            <a:pPr marL="690563" lvl="1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Email to Central Office (CO) if Veteran waived drill pay</a:t>
            </a:r>
          </a:p>
          <a:p>
            <a:pPr marL="233363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Drill Pay tab under Award Adjustments in VBMS-A</a:t>
            </a:r>
          </a:p>
          <a:p>
            <a:pPr marL="233363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Award Information screen under Corporate Inquiries in Share</a:t>
            </a:r>
          </a:p>
        </p:txBody>
      </p:sp>
    </p:spTree>
    <p:extLst>
      <p:ext uri="{BB962C8B-B14F-4D97-AF65-F5344CB8AC3E}">
        <p14:creationId xmlns:p14="http://schemas.microsoft.com/office/powerpoint/2010/main" val="3404719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dirty="0">
                <a:effectLst/>
              </a:rPr>
              <a:t>VA Compensation or Pension Waiver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hangingPunct="0"/>
            <a:r>
              <a:rPr lang="en-US" dirty="0"/>
              <a:t>Two versions of VA compensation or pension waiver form:</a:t>
            </a:r>
            <a:endParaRPr lang="en-US" sz="1000" dirty="0"/>
          </a:p>
          <a:p>
            <a:pPr hangingPunct="0"/>
            <a:endParaRPr lang="en-US" sz="1000" dirty="0"/>
          </a:p>
          <a:p>
            <a:pPr marL="503238" lvl="2" indent="-277813" hangingPunct="0"/>
            <a:r>
              <a:rPr lang="en-US" sz="2000" dirty="0"/>
              <a:t>VA Form 21-8951, </a:t>
            </a:r>
            <a:r>
              <a:rPr lang="en-US" sz="2000" i="1" dirty="0"/>
              <a:t>Notice of Waiver of VA Compensation or Pension to Receive Military Pay and Allowances</a:t>
            </a:r>
            <a:endParaRPr lang="en-US" i="1" dirty="0"/>
          </a:p>
          <a:p>
            <a:pPr marL="503238" lvl="2" indent="-277813" hangingPunct="0"/>
            <a:endParaRPr lang="en-US" sz="700" dirty="0"/>
          </a:p>
          <a:p>
            <a:pPr marL="503238" lvl="2" indent="-277813" hangingPunct="0"/>
            <a:r>
              <a:rPr lang="en-US" sz="2000" dirty="0"/>
              <a:t>VA Form 21-8951-2, </a:t>
            </a:r>
            <a:r>
              <a:rPr lang="en-US" sz="2000" i="1" dirty="0"/>
              <a:t>Notice of Waiver of VA Compensation or Pension to Receive Military Pay and Allowances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58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dirty="0">
                <a:effectLst/>
              </a:rPr>
              <a:t>Previous Versions of VA Form 21-8951/8951-2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033" y="1880497"/>
            <a:ext cx="8229600" cy="822946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en-US" dirty="0"/>
              <a:t>VA Form 21-8951 dated </a:t>
            </a:r>
            <a:r>
              <a:rPr lang="en-US" b="1" dirty="0"/>
              <a:t>earlier</a:t>
            </a:r>
            <a:r>
              <a:rPr lang="en-US" dirty="0"/>
              <a:t> than </a:t>
            </a:r>
            <a:r>
              <a:rPr lang="en-US" b="1" dirty="0"/>
              <a:t>fiscal year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3BFC9-05A4-484A-9377-76FCEA9085D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62116" y="2703443"/>
            <a:ext cx="8219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Due process must be provided prior to withholding as these forms notified the Veteran that withholding would be made </a:t>
            </a:r>
            <a:r>
              <a:rPr lang="en-US" sz="2000" b="1" dirty="0"/>
              <a:t>prospectively </a:t>
            </a:r>
            <a:r>
              <a:rPr lang="en-US" sz="2000" dirty="0"/>
              <a:t>(regardless of whether or not the form is signed by the Veteran) </a:t>
            </a:r>
          </a:p>
        </p:txBody>
      </p:sp>
    </p:spTree>
    <p:extLst>
      <p:ext uri="{BB962C8B-B14F-4D97-AF65-F5344CB8AC3E}">
        <p14:creationId xmlns:p14="http://schemas.microsoft.com/office/powerpoint/2010/main" val="1632336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dirty="0">
                <a:effectLst/>
              </a:rPr>
              <a:t>Newer Versions of VA Form 21-8951/8951-2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820215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</a:pPr>
            <a:r>
              <a:rPr lang="en-US" dirty="0"/>
              <a:t>VA Form 21-8951 dated </a:t>
            </a:r>
            <a:r>
              <a:rPr lang="en-US" b="1" dirty="0"/>
              <a:t>for fiscal years 2015 and later </a:t>
            </a:r>
            <a:r>
              <a:rPr lang="en-US" dirty="0"/>
              <a:t>provided by Hines ITC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E18502-5C61-4993-AECC-B1964F4AF03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877616"/>
            <a:ext cx="823943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Eliminated the need to provide due process, when submitted by the Veteran.  </a:t>
            </a:r>
          </a:p>
          <a:p>
            <a:pPr marL="233363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Explains that withholding is processed </a:t>
            </a:r>
            <a:r>
              <a:rPr lang="en-US" sz="2000" b="1" dirty="0"/>
              <a:t>retroactively </a:t>
            </a:r>
            <a:r>
              <a:rPr lang="en-US" sz="2000" dirty="0"/>
              <a:t>(creating an overpayment).</a:t>
            </a:r>
          </a:p>
          <a:p>
            <a:pPr marL="233363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9066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dirty="0">
                <a:effectLst/>
              </a:rPr>
              <a:t>Initial Review of VA Form 21-8951/-2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4544578"/>
          </a:xfrm>
        </p:spPr>
        <p:txBody>
          <a:bodyPr>
            <a:normAutofit lnSpcReduction="10000"/>
          </a:bodyPr>
          <a:lstStyle/>
          <a:p>
            <a:pPr marL="225425" indent="-225425"/>
            <a:r>
              <a:rPr lang="en-US" dirty="0"/>
              <a:t>Review the form submitted by the Veteran to make sure it is complete and bears the appropriate signatures:</a:t>
            </a:r>
          </a:p>
          <a:p>
            <a:pPr marL="527150" lvl="1" indent="-233363"/>
            <a:r>
              <a:rPr lang="en-US" dirty="0"/>
              <a:t>Veteran, and</a:t>
            </a:r>
          </a:p>
          <a:p>
            <a:pPr marL="527150" lvl="1" indent="-233363"/>
            <a:r>
              <a:rPr lang="en-US" dirty="0"/>
              <a:t>Unit commander </a:t>
            </a:r>
            <a:r>
              <a:rPr lang="en-US" b="1" i="1" dirty="0"/>
              <a:t>if</a:t>
            </a:r>
            <a:r>
              <a:rPr lang="en-US" i="1" dirty="0"/>
              <a:t> </a:t>
            </a:r>
            <a:r>
              <a:rPr lang="en-US" dirty="0"/>
              <a:t>the Veteran reports </a:t>
            </a:r>
            <a:r>
              <a:rPr lang="en-US" u="sng" dirty="0"/>
              <a:t>fewer</a:t>
            </a:r>
            <a:r>
              <a:rPr lang="en-US" i="1" dirty="0"/>
              <a:t> </a:t>
            </a:r>
            <a:r>
              <a:rPr lang="en-US" dirty="0"/>
              <a:t>training days </a:t>
            </a:r>
            <a:r>
              <a:rPr lang="en-US" i="1" dirty="0"/>
              <a:t>and</a:t>
            </a:r>
            <a:r>
              <a:rPr lang="en-US" dirty="0"/>
              <a:t> is waiving military pay and allowances in order to retain VA compensation.</a:t>
            </a:r>
          </a:p>
          <a:p>
            <a:pPr marL="293787" lvl="1" indent="0">
              <a:buNone/>
            </a:pPr>
            <a:endParaRPr lang="en-US" dirty="0"/>
          </a:p>
          <a:p>
            <a:pPr marL="421481" indent="-285750"/>
            <a:r>
              <a:rPr lang="en-US" dirty="0"/>
              <a:t>Unit commander signature is </a:t>
            </a:r>
            <a:r>
              <a:rPr lang="en-US" i="1" dirty="0"/>
              <a:t>not</a:t>
            </a:r>
            <a:r>
              <a:rPr lang="en-US" dirty="0"/>
              <a:t> needed if during the fiscal year in review:</a:t>
            </a:r>
          </a:p>
          <a:p>
            <a:pPr marL="579537" lvl="1" indent="-285750"/>
            <a:r>
              <a:rPr lang="en-US" dirty="0"/>
              <a:t>The Veteran is reporting </a:t>
            </a:r>
            <a:r>
              <a:rPr lang="en-US" u="sng" dirty="0"/>
              <a:t>more</a:t>
            </a:r>
            <a:r>
              <a:rPr lang="en-US" dirty="0"/>
              <a:t> training days than printed on the form,</a:t>
            </a:r>
          </a:p>
          <a:p>
            <a:pPr marL="579537" lvl="1" indent="-285750"/>
            <a:r>
              <a:rPr lang="en-US" dirty="0"/>
              <a:t>A Defense and Finance Accounting Services (DFAS) Leave and Earnings Statement (LES) confirms the lesser amount of training days reported,</a:t>
            </a:r>
          </a:p>
          <a:p>
            <a:pPr marL="579537" lvl="1" indent="-285750"/>
            <a:r>
              <a:rPr lang="en-US" dirty="0"/>
              <a:t>The Veteran retired from the Reserve/National Guard, or</a:t>
            </a:r>
          </a:p>
          <a:p>
            <a:pPr marL="579537" lvl="1" indent="-285750"/>
            <a:r>
              <a:rPr lang="en-US" dirty="0"/>
              <a:t>The Veteran elects to </a:t>
            </a:r>
            <a:r>
              <a:rPr lang="en-US" u="sng" dirty="0"/>
              <a:t>waive their military pay and allowances </a:t>
            </a:r>
            <a:r>
              <a:rPr lang="en-US" dirty="0"/>
              <a:t>instead of VA benefits.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13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dirty="0">
                <a:effectLst/>
              </a:rPr>
              <a:t>Initial Review of VA Form 21-8951/-2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4544578"/>
          </a:xfrm>
        </p:spPr>
        <p:txBody>
          <a:bodyPr>
            <a:normAutofit/>
          </a:bodyPr>
          <a:lstStyle/>
          <a:p>
            <a:pPr marL="225425" indent="-225425"/>
            <a:r>
              <a:rPr lang="en-US" dirty="0"/>
              <a:t>The Veteran is not required to use VA Form 21-8951 to waive VA benefits or military pay and allowances.</a:t>
            </a:r>
          </a:p>
          <a:p>
            <a:pPr marL="0" indent="0">
              <a:buNone/>
            </a:pPr>
            <a:endParaRPr lang="en-US" dirty="0"/>
          </a:p>
          <a:p>
            <a:pPr marL="225425" indent="-225425"/>
            <a:r>
              <a:rPr lang="en-US" dirty="0"/>
              <a:t>A Veteran may correspond in writing as long as the documentation:</a:t>
            </a:r>
          </a:p>
          <a:p>
            <a:pPr marL="383481" lvl="1" indent="-225425"/>
            <a:r>
              <a:rPr lang="en-US" dirty="0"/>
              <a:t>Clearly indicates which benefit the Veteran desires to waive,</a:t>
            </a:r>
          </a:p>
          <a:p>
            <a:pPr marL="383481" lvl="1" indent="-225425"/>
            <a:r>
              <a:rPr lang="en-US" dirty="0"/>
              <a:t>Specifies the fiscal year in which training took place,</a:t>
            </a:r>
          </a:p>
          <a:p>
            <a:pPr marL="383481" lvl="1" indent="-225425"/>
            <a:r>
              <a:rPr lang="en-US" dirty="0"/>
              <a:t>Provides the number of training days during that fiscal year,</a:t>
            </a:r>
          </a:p>
          <a:p>
            <a:pPr marL="383481" lvl="1" indent="-225425"/>
            <a:r>
              <a:rPr lang="en-US" dirty="0"/>
              <a:t>Bears the Veteran’s signature, and</a:t>
            </a:r>
          </a:p>
          <a:p>
            <a:pPr marL="383481" lvl="1" indent="-225425"/>
            <a:r>
              <a:rPr lang="en-US" dirty="0"/>
              <a:t>Bears the Veteran’s unit commander’s signature, if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35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dirty="0">
                <a:effectLst/>
              </a:rPr>
              <a:t>Over 179 Days of Drill Pay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DMDC reports over 179 days of drill pay in one fiscal year, we must develop for evidence of active duty service:</a:t>
            </a:r>
          </a:p>
          <a:p>
            <a:pPr lvl="1"/>
            <a:r>
              <a:rPr lang="en-US" dirty="0"/>
              <a:t>Submit a Veterans Information Solution (VIS) inquiry, and/or</a:t>
            </a:r>
          </a:p>
          <a:p>
            <a:pPr lvl="1"/>
            <a:r>
              <a:rPr lang="en-US" dirty="0"/>
              <a:t>Submit a Defense Personnel Records Image Retrieval System (DPRIS) records request.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these steps are unsuccessful…</a:t>
            </a:r>
          </a:p>
          <a:p>
            <a:pPr lvl="1"/>
            <a:r>
              <a:rPr lang="en-US" dirty="0"/>
              <a:t>Use the Letter Creator to generate a </a:t>
            </a:r>
            <a:r>
              <a:rPr lang="en-US" i="1" dirty="0"/>
              <a:t>Drill Pay – 179 Plus Days Letter </a:t>
            </a:r>
            <a:r>
              <a:rPr lang="en-US" dirty="0"/>
              <a:t>and send to the Veteran.</a:t>
            </a:r>
          </a:p>
          <a:p>
            <a:pPr lvl="1"/>
            <a:r>
              <a:rPr lang="en-US" dirty="0"/>
              <a:t>Add 30 days to the current date of the pending EP.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30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dirty="0">
                <a:effectLst/>
              </a:rPr>
              <a:t>Over 179 Days of Drill Pay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33363" indent="-233363"/>
            <a:r>
              <a:rPr lang="en-US" dirty="0"/>
              <a:t>If evidence of active duty service is obtained from a third party source, propose to discontinue the Veteran’s benefits for the period of service </a:t>
            </a:r>
            <a:r>
              <a:rPr lang="en-US" sz="1800" dirty="0"/>
              <a:t>(this procedure will addressed in another lesson)</a:t>
            </a:r>
            <a:r>
              <a:rPr lang="en-US" dirty="0"/>
              <a:t>.</a:t>
            </a:r>
          </a:p>
          <a:p>
            <a:pPr marL="233363" indent="-233363"/>
            <a:endParaRPr lang="en-US" dirty="0"/>
          </a:p>
          <a:p>
            <a:pPr marL="233363" indent="-233363"/>
            <a:r>
              <a:rPr lang="en-US" dirty="0"/>
              <a:t>If the Veteran confirms their return to active duty, discontinue their benefits for the period of active duty service.  If any training days </a:t>
            </a:r>
            <a:r>
              <a:rPr lang="en-US" i="1" dirty="0"/>
              <a:t>remain</a:t>
            </a:r>
            <a:r>
              <a:rPr lang="en-US" dirty="0"/>
              <a:t> for that fiscal year, withhold benefits for drill pay accordingly.</a:t>
            </a:r>
          </a:p>
          <a:p>
            <a:pPr marL="233363" indent="-233363"/>
            <a:endParaRPr lang="en-US" dirty="0"/>
          </a:p>
          <a:p>
            <a:pPr marL="233363" indent="-233363"/>
            <a:r>
              <a:rPr lang="en-US" dirty="0"/>
              <a:t>If the Veteran fails to respond, assume the training days reported do </a:t>
            </a:r>
            <a:r>
              <a:rPr lang="en-US" i="1" dirty="0"/>
              <a:t>not</a:t>
            </a:r>
            <a:r>
              <a:rPr lang="en-US" dirty="0"/>
              <a:t> include active duty service and process the drill pay adjustment for the total number of days reported.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0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 fontScale="92500" lnSpcReduction="20000"/>
          </a:bodyPr>
          <a:lstStyle/>
          <a:p>
            <a:pPr marL="225425" lvl="0" indent="-225425" hangingPunct="0"/>
            <a:r>
              <a:rPr lang="en-US" dirty="0"/>
              <a:t>Define drill pay and explain why VA must adjust Veteran’s benefits when in receipt of drill pay.</a:t>
            </a:r>
          </a:p>
          <a:p>
            <a:pPr marL="225425" lvl="0" indent="-225425" hangingPunct="0"/>
            <a:r>
              <a:rPr lang="en-US" dirty="0"/>
              <a:t>Differentiate between award adjustments necessitated by a Veteran’s receipt of drill pay and award adjustments necessitated by a Veteran’s return to active duty</a:t>
            </a:r>
          </a:p>
          <a:p>
            <a:pPr marL="225425" lvl="0" indent="-225425" hangingPunct="0"/>
            <a:r>
              <a:rPr lang="en-US" dirty="0"/>
              <a:t>Summarize how the processing of drill pay cases has been automated</a:t>
            </a:r>
          </a:p>
          <a:p>
            <a:pPr marL="225425" lvl="0" indent="-225425" hangingPunct="0"/>
            <a:r>
              <a:rPr lang="en-US" dirty="0"/>
              <a:t>Outline the steps in reviewing and manually processing drill pay cases that are rejected or removed from automated processing</a:t>
            </a:r>
          </a:p>
          <a:p>
            <a:pPr marL="225425" indent="-225425" hangingPunct="0"/>
            <a:r>
              <a:rPr lang="en-US" dirty="0"/>
              <a:t>Explain the impact of drill pay adjustments on subsequent claims worked by all regional offices (ROs)</a:t>
            </a:r>
          </a:p>
          <a:p>
            <a:pPr marL="225425" lvl="0" indent="-225425" hangingPunct="0"/>
            <a:r>
              <a:rPr lang="en-US" dirty="0"/>
              <a:t>Demonstrate manual award adjustments in VBMS Awards (VBMS-A) based on receipt of drill pay</a:t>
            </a:r>
          </a:p>
          <a:p>
            <a:pPr marL="225425" lvl="0" indent="-225425" hangingPunct="0"/>
            <a:r>
              <a:rPr lang="en-US" dirty="0"/>
              <a:t>Construct written notification to Veterans regarding drill pay-related award adjustments</a:t>
            </a:r>
          </a:p>
          <a:p>
            <a:pPr hangingPunct="0">
              <a:buClr>
                <a:srgbClr val="002060"/>
              </a:buClr>
            </a:pPr>
            <a:endParaRPr lang="en-US" dirty="0"/>
          </a:p>
          <a:p>
            <a:pPr hangingPunct="0">
              <a:buClr>
                <a:srgbClr val="002060"/>
              </a:buClr>
            </a:pPr>
            <a:endParaRPr lang="en-US" sz="127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15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dirty="0">
                <a:effectLst/>
              </a:rPr>
              <a:t>Waiver Options on VA Form 21-8951/-2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Veteran may select the following options on the form: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i="1" dirty="0"/>
              <a:t> I elect to waive VA benefits for the days indicated in order to retain my training pay.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i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i="1" dirty="0"/>
              <a:t> I elect to waive military pay and allowances for the days indicated in order to retain my VA compensation or pension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i="1" dirty="0"/>
              <a:t> I received no military pay and allowances during the fiscal year(s) indicated on the front of this form.</a:t>
            </a:r>
            <a:r>
              <a:rPr lang="en-US" sz="2100" i="1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78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dirty="0">
                <a:effectLst/>
              </a:rPr>
              <a:t>Incomplete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the Letter Creator to draft an </a:t>
            </a:r>
            <a:r>
              <a:rPr lang="en-US" i="1" dirty="0"/>
              <a:t>Incomplete 21-8951 Letter…</a:t>
            </a:r>
          </a:p>
          <a:p>
            <a:pPr marL="0" indent="0">
              <a:buNone/>
            </a:pPr>
            <a:endParaRPr lang="en-US" i="1" dirty="0"/>
          </a:p>
          <a:p>
            <a:pPr marL="391419" lvl="1" indent="-233363">
              <a:spcBef>
                <a:spcPts val="600"/>
              </a:spcBef>
            </a:pPr>
            <a:r>
              <a:rPr lang="en-US" dirty="0"/>
              <a:t>Advising that failure to return a completed and signed form may result in a reduction of the Veteran’s benefits,</a:t>
            </a:r>
          </a:p>
          <a:p>
            <a:pPr marL="391419" lvl="1" indent="-233363">
              <a:spcBef>
                <a:spcPts val="600"/>
              </a:spcBef>
            </a:pPr>
            <a:r>
              <a:rPr lang="en-US" dirty="0"/>
              <a:t>Attaching a copy of the incomplete VA Form 21-8951, and</a:t>
            </a:r>
            <a:endParaRPr lang="en-US" i="1" dirty="0"/>
          </a:p>
          <a:p>
            <a:pPr marL="391419" lvl="1" indent="-233363">
              <a:spcBef>
                <a:spcPts val="600"/>
              </a:spcBef>
            </a:pPr>
            <a:r>
              <a:rPr lang="en-US" dirty="0"/>
              <a:t>Set the suspense date of the pending EP to expire 30 days from the current date.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69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dirty="0">
                <a:effectLst/>
              </a:rPr>
              <a:t>Veteran Indicates Waiver of Drill Pay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Review the eFolder and systems to determine whether or not benefits were already reduced for that fiscal year of drill pay.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benefits were </a:t>
            </a:r>
            <a:r>
              <a:rPr lang="en-US" i="1" dirty="0"/>
              <a:t>not</a:t>
            </a:r>
            <a:r>
              <a:rPr lang="en-US" dirty="0"/>
              <a:t> reduced,</a:t>
            </a:r>
          </a:p>
          <a:p>
            <a:pPr lvl="1"/>
            <a:r>
              <a:rPr lang="en-US" dirty="0"/>
              <a:t>Clear the EP 600 if pending, or clear an EP 290, and</a:t>
            </a:r>
          </a:p>
          <a:p>
            <a:pPr lvl="1"/>
            <a:r>
              <a:rPr lang="en-US" dirty="0"/>
              <a:t>Notify the Veteran that VA will </a:t>
            </a:r>
            <a:r>
              <a:rPr lang="en-US" i="1" dirty="0"/>
              <a:t>not </a:t>
            </a:r>
            <a:r>
              <a:rPr lang="en-US" dirty="0"/>
              <a:t>adjust their award.</a:t>
            </a:r>
          </a:p>
          <a:p>
            <a:pPr lvl="1"/>
            <a:endParaRPr lang="en-US" dirty="0"/>
          </a:p>
          <a:p>
            <a:r>
              <a:rPr lang="en-US" dirty="0"/>
              <a:t>If benefits were</a:t>
            </a:r>
            <a:r>
              <a:rPr lang="en-US" i="1" dirty="0"/>
              <a:t> </a:t>
            </a:r>
            <a:r>
              <a:rPr lang="en-US" dirty="0"/>
              <a:t>reduced </a:t>
            </a:r>
            <a:r>
              <a:rPr lang="en-US" i="1" dirty="0"/>
              <a:t>and</a:t>
            </a:r>
            <a:r>
              <a:rPr lang="en-US" dirty="0"/>
              <a:t> the waiver was received </a:t>
            </a:r>
            <a:r>
              <a:rPr lang="en-US" u="sng" dirty="0"/>
              <a:t>less than one year </a:t>
            </a:r>
            <a:r>
              <a:rPr lang="en-US" dirty="0"/>
              <a:t>from the date of notification of the award adjustment,</a:t>
            </a:r>
          </a:p>
          <a:p>
            <a:pPr lvl="1"/>
            <a:r>
              <a:rPr lang="en-US" dirty="0"/>
              <a:t>Establish EP 290,</a:t>
            </a:r>
          </a:p>
          <a:p>
            <a:pPr lvl="1"/>
            <a:r>
              <a:rPr lang="en-US" dirty="0"/>
              <a:t>Reverse the drill pay award adjustment for that fiscal year, and</a:t>
            </a:r>
          </a:p>
          <a:p>
            <a:pPr lvl="1"/>
            <a:r>
              <a:rPr lang="en-US" dirty="0"/>
              <a:t>Notify the Veteran of the action taken.</a:t>
            </a:r>
          </a:p>
          <a:p>
            <a:pPr lvl="2"/>
            <a:endParaRPr lang="en-US" dirty="0"/>
          </a:p>
          <a:p>
            <a:pPr marL="31879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30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dirty="0">
                <a:effectLst/>
              </a:rPr>
              <a:t>Veteran Indicates Waiver of Drill Pay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0" indent="-2679">
              <a:buNone/>
            </a:pPr>
            <a:r>
              <a:rPr lang="en-US" dirty="0"/>
              <a:t>Make one attempt to contact the Veteran by phone to ensure they understand the effect of the waiver and the likelihood they are waiving the greater benefit.</a:t>
            </a:r>
          </a:p>
          <a:p>
            <a:pPr marL="340221" indent="-342900"/>
            <a:r>
              <a:rPr lang="en-US" sz="1800" dirty="0"/>
              <a:t>Document successful telephone contact on VA Form 27-0820</a:t>
            </a:r>
          </a:p>
          <a:p>
            <a:pPr marL="340221" indent="-342900"/>
            <a:r>
              <a:rPr lang="en-US" sz="1800" dirty="0"/>
              <a:t>Document </a:t>
            </a:r>
            <a:r>
              <a:rPr lang="en-US" sz="1800" i="1" dirty="0"/>
              <a:t>unsuccessful</a:t>
            </a:r>
            <a:r>
              <a:rPr lang="en-US" sz="1800" dirty="0"/>
              <a:t> telephone contact in a claim note in VBMS</a:t>
            </a:r>
          </a:p>
          <a:p>
            <a:pPr marL="0" indent="-2679">
              <a:buNone/>
            </a:pPr>
            <a:endParaRPr lang="en-US" dirty="0"/>
          </a:p>
          <a:p>
            <a:pPr marL="0" indent="-2679">
              <a:buNone/>
            </a:pPr>
            <a:r>
              <a:rPr lang="en-US" dirty="0"/>
              <a:t>Send an </a:t>
            </a:r>
            <a:r>
              <a:rPr lang="en-US" b="1" dirty="0"/>
              <a:t>encrypted</a:t>
            </a:r>
            <a:r>
              <a:rPr lang="en-US" dirty="0"/>
              <a:t> email to Compensation Service’s Pre-Discharge and Interagency Staff (</a:t>
            </a:r>
            <a:r>
              <a:rPr lang="en-US" dirty="0">
                <a:hlinkClick r:id="rId6"/>
              </a:rPr>
              <a:t>VAVBAWAS/CO/212A</a:t>
            </a:r>
            <a:r>
              <a:rPr lang="en-US" dirty="0"/>
              <a:t>). </a:t>
            </a:r>
          </a:p>
          <a:p>
            <a:pPr marL="340221" indent="-342900"/>
            <a:r>
              <a:rPr lang="en-US" sz="1800" dirty="0"/>
              <a:t>Refer to </a:t>
            </a:r>
            <a:r>
              <a:rPr lang="en-US" sz="1800" dirty="0">
                <a:hlinkClick r:id="rId7"/>
              </a:rPr>
              <a:t>M21-1 III.v.4.C.4.c</a:t>
            </a:r>
            <a:r>
              <a:rPr lang="en-US" sz="1800" dirty="0"/>
              <a:t> for email preparation instructions</a:t>
            </a:r>
          </a:p>
          <a:p>
            <a:pPr marL="340221" indent="-342900"/>
            <a:r>
              <a:rPr lang="en-US" sz="1800" dirty="0"/>
              <a:t>Once sent, upload a copy to the Veteran’s eFolder in VBMS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57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dirty="0">
                <a:effectLst/>
              </a:rPr>
              <a:t>How to Calculate Total Withholding Amount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1728018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</a:pPr>
            <a:r>
              <a:rPr lang="en-US" dirty="0"/>
              <a:t>Divide the monthly withholding rate by 30 (all months have </a:t>
            </a:r>
            <a:r>
              <a:rPr lang="en-US" u="sng" dirty="0"/>
              <a:t>30 days </a:t>
            </a:r>
            <a:r>
              <a:rPr lang="en-US" dirty="0"/>
              <a:t>when calculating daily VA entitlement amounts) and multiply by the number of days we need to withhold for drill pay.</a:t>
            </a:r>
          </a:p>
          <a:p>
            <a:pPr>
              <a:buClr>
                <a:srgbClr val="002060"/>
              </a:buClr>
            </a:pPr>
            <a:endParaRPr lang="en-US" dirty="0"/>
          </a:p>
          <a:p>
            <a:pPr>
              <a:buClr>
                <a:srgbClr val="002060"/>
              </a:buClr>
            </a:pPr>
            <a:r>
              <a:rPr lang="en-US" dirty="0"/>
              <a:t>Example: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C58D4B-3292-489F-A9E1-B7AEB6D4DAA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62116" y="3785419"/>
            <a:ext cx="82394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 monthly withholding rate is $455.75.</a:t>
            </a:r>
          </a:p>
          <a:p>
            <a:pPr marL="233363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 daily withholding is $15.19 ($455.75 ÷ 30)</a:t>
            </a:r>
          </a:p>
          <a:p>
            <a:pPr marL="233363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If we are withholding for 10 days, the total withholding amount is </a:t>
            </a:r>
            <a:r>
              <a:rPr lang="en-US" sz="2000" b="1" dirty="0"/>
              <a:t>$151.19  </a:t>
            </a:r>
            <a:r>
              <a:rPr lang="en-US" sz="2000" dirty="0"/>
              <a:t>($15.19 x 10) </a:t>
            </a:r>
          </a:p>
        </p:txBody>
      </p:sp>
    </p:spTree>
    <p:extLst>
      <p:ext uri="{BB962C8B-B14F-4D97-AF65-F5344CB8AC3E}">
        <p14:creationId xmlns:p14="http://schemas.microsoft.com/office/powerpoint/2010/main" val="2113772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dirty="0">
                <a:effectLst/>
              </a:rPr>
              <a:t>Veteran Indicates They Did Not Receive Drill Pay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33363" indent="-233363"/>
            <a:r>
              <a:rPr lang="en-US" dirty="0"/>
              <a:t>Review the evidence of record to determine whether the Veteran was a reservist or member of the National Guard during that fiscal year</a:t>
            </a:r>
          </a:p>
          <a:p>
            <a:pPr marL="233363" indent="-233363"/>
            <a:endParaRPr lang="en-US" dirty="0"/>
          </a:p>
          <a:p>
            <a:pPr marL="233363" indent="-233363"/>
            <a:r>
              <a:rPr lang="en-US" dirty="0"/>
              <a:t>Initiate development if the Veteran’s assertion is questionable</a:t>
            </a:r>
          </a:p>
          <a:p>
            <a:pPr marL="233363" indent="-233363"/>
            <a:endParaRPr lang="en-US" dirty="0"/>
          </a:p>
          <a:p>
            <a:pPr marL="233363" indent="-233363"/>
            <a:r>
              <a:rPr lang="en-US" dirty="0"/>
              <a:t>If the evidence of record confirms no Reserve or National Guard service for the Veteran,</a:t>
            </a:r>
          </a:p>
          <a:p>
            <a:pPr marL="391419" lvl="1" indent="-233363"/>
            <a:r>
              <a:rPr lang="en-US" dirty="0"/>
              <a:t>Clear the EP 290, if still pending, and  </a:t>
            </a:r>
          </a:p>
          <a:p>
            <a:pPr marL="391419" lvl="1" indent="-233363"/>
            <a:r>
              <a:rPr lang="en-US" dirty="0"/>
              <a:t>Notify the Veteran no adjustments will be made to their award.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17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dirty="0">
                <a:effectLst/>
              </a:rPr>
              <a:t>Automated Processing for Drill Pay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685800"/>
          </a:xfrm>
        </p:spPr>
        <p:txBody>
          <a:bodyPr>
            <a:normAutofit lnSpcReduction="10000"/>
          </a:bodyPr>
          <a:lstStyle/>
          <a:p>
            <a:pPr>
              <a:buClr>
                <a:srgbClr val="002060"/>
              </a:buClr>
            </a:pPr>
            <a:r>
              <a:rPr lang="en-US" dirty="0"/>
              <a:t>In addition to sending a notice of proposed adverse action and VA Form 21-8951, the automated system will automatically: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2E3D0B-B617-46AD-B98E-F0475816019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9" y="2743201"/>
            <a:ext cx="8229601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Establish EP 600 – </a:t>
            </a:r>
            <a:r>
              <a:rPr lang="en-US" altLang="en-US" i="1" dirty="0"/>
              <a:t>Drill Pay Adjustment,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Add a contention titled </a:t>
            </a:r>
            <a:r>
              <a:rPr lang="en-US" altLang="en-US" i="1" dirty="0"/>
              <a:t>Drill Pay Adjustment for FY XX – XX Days,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Add </a:t>
            </a:r>
            <a:r>
              <a:rPr lang="en-US" altLang="en-US" i="1" dirty="0"/>
              <a:t>Potential Under/Overpayment </a:t>
            </a:r>
            <a:r>
              <a:rPr lang="en-US" altLang="en-US" dirty="0"/>
              <a:t>and </a:t>
            </a:r>
            <a:r>
              <a:rPr lang="en-US" altLang="en-US" i="1" dirty="0"/>
              <a:t>Automated Drill Pay Adjustment </a:t>
            </a:r>
            <a:r>
              <a:rPr lang="en-US" altLang="en-US" dirty="0"/>
              <a:t>special issues,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Add a tracked item titled</a:t>
            </a:r>
            <a:r>
              <a:rPr lang="en-US" altLang="en-US" i="1" dirty="0"/>
              <a:t> Drill Pay Proposal </a:t>
            </a:r>
            <a:r>
              <a:rPr lang="en-US" altLang="en-US" dirty="0"/>
              <a:t>with a 65 day suspense, and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Select </a:t>
            </a:r>
            <a:r>
              <a:rPr lang="en-US" altLang="en-US" i="1" dirty="0"/>
              <a:t>Awaiting Response for VA Form 21-8951 </a:t>
            </a:r>
            <a:r>
              <a:rPr lang="en-US" altLang="en-US" dirty="0"/>
              <a:t>as the suspense reason.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DD65A822-539A-401D-B0E7-254B6FBBBA9D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57200" y="5159247"/>
            <a:ext cx="8229600" cy="9611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289322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9322" indent="-144661" algn="l" defTabSz="289322" rtl="0" eaLnBrk="1" latinLnBrk="0" hangingPunct="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 b="0" i="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33983" indent="-144661" algn="l" defTabSz="289322" rtl="0" eaLnBrk="1" latinLnBrk="0" hangingPunct="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78644" indent="-144661" algn="l" defTabSz="289322" rtl="0" eaLnBrk="1" latinLnBrk="0" hangingPunct="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3305" indent="-144661" algn="l" defTabSz="289322" rtl="0" eaLnBrk="1" latinLnBrk="0" hangingPunct="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795635" indent="-72331" algn="l" defTabSz="2893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40297" indent="-72331" algn="l" defTabSz="2893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4958" indent="-72331" algn="l" defTabSz="2893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9618" indent="-72331" algn="l" defTabSz="2893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ym typeface="Wingdings" panose="05000000000000000000" pitchFamily="2" charset="2"/>
              </a:rPr>
              <a:t>Note: When the Hines ITC is unable to send VA Form 21-8951 to a Veteran for completion, an EP 290 is automatically established for manual processing. </a:t>
            </a:r>
          </a:p>
        </p:txBody>
      </p:sp>
    </p:spTree>
    <p:extLst>
      <p:ext uri="{BB962C8B-B14F-4D97-AF65-F5344CB8AC3E}">
        <p14:creationId xmlns:p14="http://schemas.microsoft.com/office/powerpoint/2010/main" val="2920103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dirty="0">
                <a:effectLst/>
              </a:rPr>
              <a:t>Automated Finalization </a:t>
            </a:r>
            <a:r>
              <a:rPr lang="en-US" dirty="0"/>
              <a:t>of Award </a:t>
            </a:r>
            <a:r>
              <a:rPr lang="en-US" dirty="0">
                <a:effectLst/>
              </a:rPr>
              <a:t>Adjustments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If no response is received from the Veteran within 65 days,  the system will automatically:</a:t>
            </a:r>
          </a:p>
          <a:p>
            <a:pPr marL="485775" lvl="2" indent="-260350"/>
            <a:r>
              <a:rPr lang="en-US" sz="1800" dirty="0"/>
              <a:t>Close the pending tracked item,</a:t>
            </a:r>
          </a:p>
          <a:p>
            <a:pPr marL="485775" lvl="2" indent="-260350"/>
            <a:r>
              <a:rPr lang="en-US" sz="1800" dirty="0"/>
              <a:t>Make the necessary adjustments for the number of drill pay days listed on the form sent to the Veteran under pending EP 600,</a:t>
            </a:r>
          </a:p>
          <a:p>
            <a:pPr marL="485775" lvl="2" indent="-260350"/>
            <a:r>
              <a:rPr lang="en-US" sz="1800" dirty="0"/>
              <a:t>Generates and sends a decision notice to the Veteran,</a:t>
            </a:r>
          </a:p>
          <a:p>
            <a:pPr marL="485775" lvl="2" indent="-260350"/>
            <a:r>
              <a:rPr lang="en-US" sz="1800" dirty="0"/>
              <a:t>Uploads the decision notice and award print to the Veteran’s eFolder, and</a:t>
            </a:r>
          </a:p>
          <a:p>
            <a:pPr marL="485775" lvl="2" indent="-260350"/>
            <a:r>
              <a:rPr lang="en-US" sz="1800" dirty="0"/>
              <a:t>Closes the pending EP 600.</a:t>
            </a:r>
          </a:p>
          <a:p>
            <a:pPr marL="225425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Note:  Pension awards require manual processing at this stage.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26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dirty="0">
                <a:effectLst/>
              </a:rPr>
              <a:t>Automated Finalization of Award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Adjustments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All responses received from the Veteran during the due process period should be reviewed by claims processors to determine if the claim can continue in the automated system.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If the Veteran responds and agrees with the number of days listed and elects to waive VA compensation:</a:t>
            </a:r>
          </a:p>
          <a:p>
            <a:pPr marL="503238" lvl="2" indent="-277813"/>
            <a:r>
              <a:rPr lang="en-US" sz="1800" dirty="0"/>
              <a:t>Update the tracked item as “received” with the date VA Form 21-8951 was received</a:t>
            </a:r>
          </a:p>
          <a:p>
            <a:pPr marL="503238" lvl="2" indent="-277813"/>
            <a:r>
              <a:rPr lang="en-US" sz="1800" dirty="0"/>
              <a:t>The claim can continue the automated process as no changes or corrections need to be made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02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dirty="0">
                <a:effectLst/>
              </a:rPr>
              <a:t>Removal from Automated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2"/>
            <a:ext cx="8229600" cy="40069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Remove the claim from the automated processing if the Veteran responds within 65 days, but</a:t>
            </a:r>
          </a:p>
          <a:p>
            <a:pPr lvl="1"/>
            <a:r>
              <a:rPr lang="en-US" sz="2000" dirty="0"/>
              <a:t>Disagrees with the number of days,</a:t>
            </a:r>
          </a:p>
          <a:p>
            <a:pPr lvl="1"/>
            <a:r>
              <a:rPr lang="en-US" sz="2000" dirty="0"/>
              <a:t>Requests to waive drill pay and keep compensation, or</a:t>
            </a:r>
          </a:p>
          <a:p>
            <a:pPr lvl="1"/>
            <a:r>
              <a:rPr lang="en-US" sz="2000" dirty="0"/>
              <a:t>Submits an incomplete form. </a:t>
            </a:r>
          </a:p>
          <a:p>
            <a:pPr marL="225425" lvl="2" indent="0">
              <a:buNone/>
            </a:pPr>
            <a:endParaRPr lang="en-US" sz="2000" dirty="0"/>
          </a:p>
          <a:p>
            <a:pPr marL="62012" lvl="1" indent="0">
              <a:buNone/>
            </a:pPr>
            <a:r>
              <a:rPr lang="en-US" sz="2400" dirty="0"/>
              <a:t>To prevent the automatic adjustment of the Veteran’s award:</a:t>
            </a:r>
          </a:p>
          <a:p>
            <a:pPr lvl="1"/>
            <a:r>
              <a:rPr lang="en-US" sz="2000" dirty="0"/>
              <a:t>Add a new tracked item titled </a:t>
            </a:r>
            <a:r>
              <a:rPr lang="en-US" sz="2000" i="1" dirty="0"/>
              <a:t>Drill Pay – Manual Process </a:t>
            </a:r>
            <a:r>
              <a:rPr lang="en-US" sz="2000" dirty="0"/>
              <a:t>first, </a:t>
            </a:r>
            <a:r>
              <a:rPr lang="en-US" sz="2000" u="sng" dirty="0"/>
              <a:t>then</a:t>
            </a:r>
          </a:p>
          <a:p>
            <a:pPr lvl="1"/>
            <a:r>
              <a:rPr lang="en-US" sz="2000" dirty="0"/>
              <a:t>Update the </a:t>
            </a:r>
            <a:r>
              <a:rPr lang="en-US" sz="2000" i="1" dirty="0"/>
              <a:t>Drill Pay Proposal </a:t>
            </a:r>
            <a:r>
              <a:rPr lang="en-US" sz="2000" dirty="0"/>
              <a:t>tracked item as “received” with the date VA Form 21-8951 was received.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206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Autofit/>
          </a:bodyPr>
          <a:lstStyle/>
          <a:p>
            <a:pPr marL="225425" indent="-225425" hangingPunct="0"/>
            <a:r>
              <a:rPr lang="en-US" u="sng" dirty="0">
                <a:hlinkClick r:id="rId6"/>
              </a:rPr>
              <a:t>38 CFR § 3.654</a:t>
            </a:r>
            <a:r>
              <a:rPr lang="en-US" dirty="0"/>
              <a:t>, Active service pay: Training duty</a:t>
            </a:r>
          </a:p>
          <a:p>
            <a:pPr marL="225425" indent="-225425" hangingPunct="0"/>
            <a:r>
              <a:rPr lang="en-US" u="sng" dirty="0">
                <a:hlinkClick r:id="rId7"/>
              </a:rPr>
              <a:t>38 CFR § 3.700(a)(1)(iii)</a:t>
            </a:r>
            <a:r>
              <a:rPr lang="en-US" dirty="0"/>
              <a:t>, General: Veterans: Active service pay: Reservists</a:t>
            </a:r>
          </a:p>
          <a:p>
            <a:pPr lvl="0" hangingPunct="0"/>
            <a:r>
              <a:rPr lang="en-US" u="sng" dirty="0">
                <a:hlinkClick r:id="rId8"/>
              </a:rPr>
              <a:t> M21-1, Part I, Subpart 2</a:t>
            </a:r>
            <a:r>
              <a:rPr lang="en-US" dirty="0"/>
              <a:t> Due Process</a:t>
            </a:r>
          </a:p>
          <a:p>
            <a:pPr marL="225425" lvl="0" indent="-225425" hangingPunct="0"/>
            <a:r>
              <a:rPr lang="en-US" u="sng" dirty="0">
                <a:hlinkClick r:id="rId9"/>
              </a:rPr>
              <a:t>M21-1, Part III, Subpart v, 4.C</a:t>
            </a:r>
            <a:r>
              <a:rPr lang="en-US" u="sng" dirty="0"/>
              <a:t>  </a:t>
            </a:r>
            <a:r>
              <a:rPr lang="en-US" dirty="0"/>
              <a:t>Adjusting VA Benefits Based on a Veteran’s Receipt of Active Service Pay</a:t>
            </a:r>
          </a:p>
          <a:p>
            <a:pPr marL="225425" lvl="0" indent="-225425" hangingPunct="0"/>
            <a:r>
              <a:rPr lang="en-US" u="sng" dirty="0">
                <a:hlinkClick r:id="rId10"/>
              </a:rPr>
              <a:t>M21-1, Part III, Subpart v, 4.D</a:t>
            </a:r>
            <a:r>
              <a:rPr lang="en-US" u="sng" dirty="0"/>
              <a:t>  </a:t>
            </a:r>
            <a:r>
              <a:rPr lang="en-US" dirty="0"/>
              <a:t>Examples of Award Adjustments Necessitated by a Veteran’s Election of Drill Pay</a:t>
            </a:r>
          </a:p>
          <a:p>
            <a:pPr marL="225425" indent="-225425" hangingPunct="0"/>
            <a:r>
              <a:rPr lang="en-US" dirty="0"/>
              <a:t>VA Compensation Rate Tables</a:t>
            </a:r>
          </a:p>
          <a:p>
            <a:pPr marL="225425" lvl="0" indent="-225425" hangingPunct="0"/>
            <a:r>
              <a:rPr lang="en-US" dirty="0"/>
              <a:t>Letter Creator Tool</a:t>
            </a:r>
          </a:p>
          <a:p>
            <a:pPr marL="225425" lvl="0" indent="-225425" hangingPunct="0"/>
            <a:r>
              <a:rPr lang="en-US" dirty="0"/>
              <a:t>Date to Date Calculator  </a:t>
            </a:r>
          </a:p>
          <a:p>
            <a:pPr marL="0" lvl="0" indent="0" hangingPunct="0">
              <a:buNone/>
            </a:pP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779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dirty="0">
                <a:effectLst/>
              </a:rPr>
              <a:t>Regional Office Processing of Drill Pay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4006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All drill pay adjustments that are rejected or removed from automated processing must be processed manually by the RO to which the claim is assigned by National Work Queue (NWQ).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283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C14CD-BEF7-485E-9C5D-1DACCD97F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 Pay Cases Rejected from Automated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8E2A4-2752-4125-B45F-2316FAE97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Locate the file copy of the HINES generated VA Form 21-8951 in the VBMS eFolder</a:t>
            </a:r>
          </a:p>
          <a:p>
            <a:endParaRPr lang="en-US" dirty="0"/>
          </a:p>
          <a:p>
            <a:r>
              <a:rPr lang="en-US" dirty="0"/>
              <a:t>Determine if drill pay withholding for the fiscal year in question is needed – if so, determine the amount of benefits to be withheld and dates of withholding.</a:t>
            </a:r>
          </a:p>
          <a:p>
            <a:pPr lvl="1"/>
            <a:endParaRPr lang="en-US" dirty="0"/>
          </a:p>
          <a:p>
            <a:r>
              <a:rPr lang="en-US" dirty="0"/>
              <a:t>Clear the pending EP 290 and Establish EP 600</a:t>
            </a:r>
          </a:p>
          <a:p>
            <a:pPr lvl="1"/>
            <a:r>
              <a:rPr lang="en-US" dirty="0"/>
              <a:t>Add </a:t>
            </a:r>
            <a:r>
              <a:rPr lang="en-US" i="1" dirty="0"/>
              <a:t>Potential Under/Overpayment </a:t>
            </a:r>
            <a:r>
              <a:rPr lang="en-US" dirty="0"/>
              <a:t>special issue</a:t>
            </a:r>
          </a:p>
          <a:p>
            <a:pPr lvl="1"/>
            <a:r>
              <a:rPr lang="en-US" dirty="0"/>
              <a:t>Add tracked item </a:t>
            </a:r>
            <a:r>
              <a:rPr lang="en-US" i="1" dirty="0"/>
              <a:t>Drill Pay – Manual Process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BB0D2-C5BC-4864-B57A-13123442F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52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2E2A-4897-4148-B821-13E9F073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 Pay Adjustments Rejected by Automated Processing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30633-BD80-4521-9B63-8B695BF13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Using VBMS or Letter Creator, generate a notice of proposed adverse action to withhold benefits for drill pay.</a:t>
            </a:r>
          </a:p>
          <a:p>
            <a:pPr lvl="1"/>
            <a:r>
              <a:rPr lang="en-US" dirty="0"/>
              <a:t>Attach a copy of VA Form 21-8951 and VA Form 21-0789</a:t>
            </a:r>
          </a:p>
          <a:p>
            <a:pPr marL="162521" lvl="1" indent="0">
              <a:buNone/>
            </a:pPr>
            <a:endParaRPr lang="en-US" dirty="0"/>
          </a:p>
          <a:p>
            <a:r>
              <a:rPr lang="en-US" dirty="0"/>
              <a:t>If the VA Form 21-8951 is completed, signed and returned, review the form and process accordingly.</a:t>
            </a:r>
            <a:endParaRPr lang="en-US" sz="1900" dirty="0"/>
          </a:p>
          <a:p>
            <a:pPr marL="162521" lvl="1" indent="0">
              <a:buNone/>
            </a:pPr>
            <a:endParaRPr lang="en-US" dirty="0"/>
          </a:p>
          <a:p>
            <a:r>
              <a:rPr lang="en-US" dirty="0"/>
              <a:t>If the Veteran requested a hearing within 30 days, do not take the proposed award action.</a:t>
            </a:r>
          </a:p>
          <a:p>
            <a:endParaRPr lang="en-US" dirty="0"/>
          </a:p>
          <a:p>
            <a:r>
              <a:rPr lang="en-US" dirty="0"/>
              <a:t>If the hearing was requested </a:t>
            </a:r>
            <a:r>
              <a:rPr lang="en-US" i="1" dirty="0"/>
              <a:t>after </a:t>
            </a:r>
            <a:r>
              <a:rPr lang="en-US" dirty="0"/>
              <a:t>30 days, or no response was received, </a:t>
            </a:r>
          </a:p>
          <a:p>
            <a:pPr lvl="1"/>
            <a:r>
              <a:rPr lang="en-US" dirty="0"/>
              <a:t>Take the proposed award action – notify the Veteran and provide review rights.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74484-0AC0-4F25-9E90-62668AB11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69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Failure to Return VA Form 21-8951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2708434"/>
          </a:xfrm>
          <a:noFill/>
        </p:spPr>
        <p:txBody>
          <a:bodyPr wrap="square" rtlCol="0">
            <a:spAutoFit/>
          </a:bodyPr>
          <a:lstStyle/>
          <a:p>
            <a:pPr marL="0" indent="0" defTabSz="914400">
              <a:buNone/>
            </a:pPr>
            <a:r>
              <a:rPr lang="en-US" dirty="0">
                <a:latin typeface="+mn-lt"/>
                <a:cs typeface="+mn-cs"/>
              </a:rPr>
              <a:t>If the Veteran did not return the requested 21-8951 drill pay waiver…</a:t>
            </a:r>
          </a:p>
          <a:p>
            <a:pPr marL="0" indent="0" defTabSz="914400">
              <a:buNone/>
            </a:pPr>
            <a:endParaRPr lang="en-US" dirty="0">
              <a:latin typeface="+mn-lt"/>
              <a:cs typeface="+mn-cs"/>
            </a:endParaRPr>
          </a:p>
          <a:p>
            <a:pPr lvl="1" defTabSz="914400"/>
            <a:r>
              <a:rPr lang="en-US" sz="2000" dirty="0">
                <a:latin typeface="+mn-lt"/>
                <a:cs typeface="+mn-cs"/>
              </a:rPr>
              <a:t>Assume the training days reported on the 8951 form are accurate</a:t>
            </a:r>
          </a:p>
          <a:p>
            <a:pPr lvl="1" defTabSz="914400"/>
            <a:r>
              <a:rPr lang="en-US" sz="2000" dirty="0">
                <a:latin typeface="+mn-lt"/>
                <a:cs typeface="+mn-cs"/>
              </a:rPr>
              <a:t>Take the proposed award action</a:t>
            </a:r>
            <a:endParaRPr lang="en-US" sz="1800" dirty="0">
              <a:latin typeface="+mn-lt"/>
              <a:cs typeface="+mn-cs"/>
            </a:endParaRPr>
          </a:p>
          <a:p>
            <a:pPr lvl="1" defTabSz="914400"/>
            <a:r>
              <a:rPr lang="en-US" sz="2000" dirty="0">
                <a:latin typeface="+mn-lt"/>
                <a:cs typeface="+mn-cs"/>
              </a:rPr>
              <a:t>Notify the Veteran and provide review rights</a:t>
            </a:r>
          </a:p>
          <a:p>
            <a:pPr lvl="1" defTabSz="914400"/>
            <a:endParaRPr lang="en-US" sz="2000" dirty="0">
              <a:latin typeface="+mn-lt"/>
              <a:cs typeface="+mn-cs"/>
            </a:endParaRPr>
          </a:p>
          <a:p>
            <a:pPr marL="162521" lvl="1" indent="0" defTabSz="914400">
              <a:buNone/>
            </a:pPr>
            <a:r>
              <a:rPr lang="en-US" sz="2000" dirty="0">
                <a:latin typeface="+mn-lt"/>
                <a:cs typeface="+mn-cs"/>
              </a:rPr>
              <a:t>EP 600 should be closed once the award has been authorized.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88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dirty="0">
                <a:effectLst/>
              </a:rPr>
              <a:t>VA Benefits Withholding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4117258"/>
          </a:xfrm>
        </p:spPr>
        <p:txBody>
          <a:bodyPr>
            <a:noAutofit/>
          </a:bodyPr>
          <a:lstStyle/>
          <a:p>
            <a:pPr marL="233363" indent="-233363"/>
            <a:r>
              <a:rPr lang="en-US" dirty="0"/>
              <a:t>All drill pay withholdings will be made retroactively, creating an overpayment of benefits.</a:t>
            </a:r>
          </a:p>
          <a:p>
            <a:pPr marL="233363" indent="-233363"/>
            <a:endParaRPr lang="en-US" dirty="0"/>
          </a:p>
          <a:p>
            <a:pPr marL="233363" indent="-233363"/>
            <a:r>
              <a:rPr lang="en-US" dirty="0"/>
              <a:t>Start withholding on the first day of the </a:t>
            </a:r>
            <a:r>
              <a:rPr lang="en-US" i="1" dirty="0"/>
              <a:t>current</a:t>
            </a:r>
            <a:r>
              <a:rPr lang="en-US" dirty="0"/>
              <a:t> fiscal year (October 1st) to create the overpayment.</a:t>
            </a:r>
          </a:p>
          <a:p>
            <a:pPr marL="233363" indent="-233363"/>
            <a:endParaRPr lang="en-US" dirty="0"/>
          </a:p>
          <a:p>
            <a:pPr marL="233363" indent="-233363"/>
            <a:r>
              <a:rPr lang="en-US" dirty="0"/>
              <a:t>Start on a </a:t>
            </a:r>
            <a:r>
              <a:rPr lang="en-US" i="1" dirty="0"/>
              <a:t>different</a:t>
            </a:r>
            <a:r>
              <a:rPr lang="en-US" dirty="0"/>
              <a:t> date if </a:t>
            </a:r>
          </a:p>
          <a:p>
            <a:pPr marL="391419" lvl="1" indent="-233363"/>
            <a:r>
              <a:rPr lang="en-US" dirty="0"/>
              <a:t>The entitlement amount on that date is less than the amount we need to withhold, or </a:t>
            </a:r>
          </a:p>
          <a:p>
            <a:pPr marL="391419" lvl="1" indent="-233363"/>
            <a:r>
              <a:rPr lang="en-US" dirty="0"/>
              <a:t>Withholding period cannot be completed when the award will be authorized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02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/>
              <a:t>Adjusting Withholdings Based on Subsequent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73725" y="2146942"/>
            <a:ext cx="8229600" cy="1021642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en-US" dirty="0"/>
              <a:t>In some circumstances, retroactive award adjustments may require a corresponding change in the amount of benefits previously withheld for drill pay: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95D433-9AF9-4AC0-B294-5F3081AD32E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73725" y="3193913"/>
            <a:ext cx="819655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1175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Increased rating or addition of dependents</a:t>
            </a:r>
          </a:p>
          <a:p>
            <a:pPr marL="855663" lvl="1" indent="-22701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Includes increases effective in September of the same fiscal year</a:t>
            </a:r>
          </a:p>
          <a:p>
            <a:pPr marL="855663" lvl="1" indent="-22701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The adjustment to a higher amount for drill pay should be made simultaneously with grant</a:t>
            </a:r>
            <a:endParaRPr lang="en-US" sz="2400" dirty="0"/>
          </a:p>
          <a:p>
            <a:pPr marL="511175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Decreased rating or removal of dependents</a:t>
            </a:r>
          </a:p>
          <a:p>
            <a:pPr marL="855663" lvl="1" indent="-22701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The amount that must be adjusted for drill pay is greater than the amount of compensation being received</a:t>
            </a:r>
          </a:p>
          <a:p>
            <a:pPr marL="855663" lvl="1" indent="-22701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The adjustment of drill pay should be moved to a different timeframe</a:t>
            </a:r>
          </a:p>
        </p:txBody>
      </p:sp>
    </p:spTree>
    <p:extLst>
      <p:ext uri="{BB962C8B-B14F-4D97-AF65-F5344CB8AC3E}">
        <p14:creationId xmlns:p14="http://schemas.microsoft.com/office/powerpoint/2010/main" val="2934581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dirty="0">
                <a:effectLst/>
              </a:rPr>
              <a:t>Less Common Drill Pay </a:t>
            </a:r>
            <a:r>
              <a:rPr lang="en-US">
                <a:effectLst/>
              </a:rPr>
              <a:t>Related Award Adjustments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</a:pPr>
            <a:r>
              <a:rPr lang="en-US" dirty="0"/>
              <a:t>Review the Manual for special instructions on these adjustments: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23FF35-8765-410A-A51A-1B0D14D4AE6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62116" y="2686966"/>
            <a:ext cx="8219767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33363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Advance notice of receipt of drill pay </a:t>
            </a:r>
          </a:p>
          <a:p>
            <a:pPr marL="233363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Incarceration</a:t>
            </a:r>
          </a:p>
          <a:p>
            <a:pPr marL="233363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Apportionment</a:t>
            </a:r>
          </a:p>
          <a:p>
            <a:pPr marL="233363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Recoupment of separation benefits </a:t>
            </a:r>
          </a:p>
          <a:p>
            <a:pPr marL="233363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Paragraph 29 or 30 benefits</a:t>
            </a:r>
          </a:p>
        </p:txBody>
      </p:sp>
    </p:spTree>
    <p:extLst>
      <p:ext uri="{BB962C8B-B14F-4D97-AF65-F5344CB8AC3E}">
        <p14:creationId xmlns:p14="http://schemas.microsoft.com/office/powerpoint/2010/main" val="22684888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en-US" sz="2400" dirty="0">
                <a:effectLst/>
              </a:rPr>
              <a:t>Manually Adjusting Drill Pay Withholding in VBMS-A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431040" y="5545195"/>
            <a:ext cx="8290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  <a:cs typeface="Times New Roman" panose="02020603050405020304" pitchFamily="18" charset="0"/>
              </a:rPr>
              <a:t>After all information is input, click done, then generate the award.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5F88934-40A5-4E9E-9AF4-DB0311D4664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38503" y="1470818"/>
            <a:ext cx="7081100" cy="3916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0674BC-2936-4567-A5C1-31E9850D7097}"/>
              </a:ext>
            </a:extLst>
          </p:cNvPr>
          <p:cNvSpPr/>
          <p:nvPr/>
        </p:nvSpPr>
        <p:spPr>
          <a:xfrm>
            <a:off x="1015068" y="2457974"/>
            <a:ext cx="604007" cy="997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07DBDF-E218-4946-B293-F5DAE0FC3449}"/>
              </a:ext>
            </a:extLst>
          </p:cNvPr>
          <p:cNvSpPr/>
          <p:nvPr/>
        </p:nvSpPr>
        <p:spPr>
          <a:xfrm>
            <a:off x="1795640" y="2457974"/>
            <a:ext cx="955949" cy="7130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F7B151-9120-4891-BAF8-EE40FB6234DF}"/>
              </a:ext>
            </a:extLst>
          </p:cNvPr>
          <p:cNvSpPr/>
          <p:nvPr/>
        </p:nvSpPr>
        <p:spPr>
          <a:xfrm>
            <a:off x="3171039" y="2139193"/>
            <a:ext cx="394282" cy="1929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56EAA0-7A72-40E6-8005-0E42F2BCF159}"/>
              </a:ext>
            </a:extLst>
          </p:cNvPr>
          <p:cNvSpPr/>
          <p:nvPr/>
        </p:nvSpPr>
        <p:spPr>
          <a:xfrm>
            <a:off x="7046752" y="4018327"/>
            <a:ext cx="494951" cy="1258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36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dirty="0">
                <a:effectLst/>
              </a:rPr>
              <a:t>Notify the Veteran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695632"/>
          </a:xfrm>
        </p:spPr>
        <p:txBody>
          <a:bodyPr>
            <a:normAutofit lnSpcReduction="10000"/>
          </a:bodyPr>
          <a:lstStyle/>
          <a:p>
            <a:pPr>
              <a:buClr>
                <a:srgbClr val="002060"/>
              </a:buClr>
            </a:pPr>
            <a:r>
              <a:rPr lang="en-US" dirty="0"/>
              <a:t>After generating the award, notify the Veteran of our decision using </a:t>
            </a:r>
            <a:r>
              <a:rPr lang="en-US" b="1" dirty="0"/>
              <a:t>RADL,</a:t>
            </a:r>
            <a:r>
              <a:rPr lang="en-US" dirty="0"/>
              <a:t> if available, or </a:t>
            </a:r>
            <a:r>
              <a:rPr lang="en-US" b="1" dirty="0"/>
              <a:t>PCGL </a:t>
            </a:r>
            <a:r>
              <a:rPr lang="en-US" dirty="0"/>
              <a:t>(GP14 Post: Drill Pay).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0B24AE-A4DA-4D7E-B560-E32279CFABF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62116" y="3075057"/>
            <a:ext cx="823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b="1" dirty="0"/>
              <a:t>Important:  </a:t>
            </a:r>
            <a:r>
              <a:rPr lang="en-US" sz="2000" dirty="0"/>
              <a:t>Be sure to list the evidence used to make our decision, as this will not automatically be input into either letter.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07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dirty="0">
                <a:effectLst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 fontScale="92500" lnSpcReduction="20000"/>
          </a:bodyPr>
          <a:lstStyle/>
          <a:p>
            <a:pPr hangingPunct="0"/>
            <a:r>
              <a:rPr lang="en-US" dirty="0"/>
              <a:t>Define drill pay and explain why VA must adjust  Veteran’s benefits when in receipt of drill pay  </a:t>
            </a:r>
          </a:p>
          <a:p>
            <a:pPr hangingPunct="0"/>
            <a:r>
              <a:rPr lang="en-US" dirty="0"/>
              <a:t>Differentiate between award adjustments necessitated by a Veteran’s receipt of drill pay and award adjustments necessitated by a Veteran’s return to active duty</a:t>
            </a:r>
          </a:p>
          <a:p>
            <a:pPr hangingPunct="0"/>
            <a:r>
              <a:rPr lang="en-US" dirty="0"/>
              <a:t>Summarize how the processing of drill pay cases has </a:t>
            </a:r>
            <a:r>
              <a:rPr lang="en-US"/>
              <a:t>been automated</a:t>
            </a:r>
          </a:p>
          <a:p>
            <a:pPr hangingPunct="0"/>
            <a:r>
              <a:rPr lang="en-US"/>
              <a:t>Outline </a:t>
            </a:r>
            <a:r>
              <a:rPr lang="en-US" dirty="0"/>
              <a:t>the steps in reviewing and manually processing drill pay cases that are rejected or removed from automated processing</a:t>
            </a:r>
          </a:p>
          <a:p>
            <a:pPr marL="225425" indent="-225425" hangingPunct="0"/>
            <a:r>
              <a:rPr lang="en-US" dirty="0"/>
              <a:t>Explain the impact of drill pay adjustments on subsequent claims worked by all regional offices</a:t>
            </a:r>
          </a:p>
          <a:p>
            <a:pPr lvl="0" hangingPunct="0"/>
            <a:r>
              <a:rPr lang="en-US" dirty="0"/>
              <a:t>Demonstrate manual award adjustments in VBMS Awards (VBMS-A) based on receipt of drill pay</a:t>
            </a:r>
          </a:p>
          <a:p>
            <a:pPr marL="225425" lvl="0" indent="-225425" hangingPunct="0"/>
            <a:r>
              <a:rPr lang="en-US" dirty="0"/>
              <a:t>Construct written notification to Veterans regarding drill pay related award adjustments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49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dirty="0">
                <a:effectLst/>
              </a:rPr>
              <a:t>Definition of Drill Pay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hangingPunct="0">
              <a:buClr>
                <a:srgbClr val="002060"/>
              </a:buClr>
            </a:pPr>
            <a:r>
              <a:rPr lang="en-US" dirty="0"/>
              <a:t>The term “drill pay” refers to the monetary benefits a reservist or member of the National Guard receives for performing active or inactive duty training.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8C8E00-AC45-4F7D-9115-DB1073ABE88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47367" y="3190264"/>
            <a:ext cx="82492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Active duty training (ADT)</a:t>
            </a:r>
          </a:p>
          <a:p>
            <a:pPr marL="342900" indent="-342900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Inactive duty training (IDT)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F07410-F735-4588-83FD-E6C5C566B3C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200" y="4239453"/>
            <a:ext cx="8229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Although many different categories of drill pay exist, we are provided with one number that represents a combined total of all drill pay “training days” received by the Veteran in one fiscal year (FY).</a:t>
            </a:r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/>
              <a:t>Other terms VA uses:  training pay, military training pay &amp; military pay and allowances.  </a:t>
            </a:r>
          </a:p>
        </p:txBody>
      </p:sp>
    </p:spTree>
    <p:extLst>
      <p:ext uri="{BB962C8B-B14F-4D97-AF65-F5344CB8AC3E}">
        <p14:creationId xmlns:p14="http://schemas.microsoft.com/office/powerpoint/2010/main" val="33441215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13E0B-BE2F-4688-9930-C75A35AA5D3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8"/>
            <a:ext cx="9144000" cy="1086867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537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dirty="0">
                <a:effectLst/>
              </a:rPr>
              <a:t>Prohibition Against Duplication of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148006"/>
            <a:ext cx="8229600" cy="3916363"/>
          </a:xfrm>
        </p:spPr>
        <p:txBody>
          <a:bodyPr>
            <a:normAutofit/>
          </a:bodyPr>
          <a:lstStyle/>
          <a:p>
            <a:pPr marL="225425" indent="-225425"/>
            <a:r>
              <a:rPr lang="en-US" dirty="0"/>
              <a:t>Veterans are not allowed to receive both VA compensation and drill pay and must choose to waive (give up) one of them.</a:t>
            </a:r>
          </a:p>
          <a:p>
            <a:pPr marL="225425" indent="-225425"/>
            <a:endParaRPr lang="en-US" dirty="0"/>
          </a:p>
          <a:p>
            <a:r>
              <a:rPr lang="en-US" dirty="0"/>
              <a:t>Drill pay is </a:t>
            </a:r>
            <a:r>
              <a:rPr lang="en-US" i="1" dirty="0"/>
              <a:t>usually</a:t>
            </a:r>
            <a:r>
              <a:rPr lang="en-US" dirty="0"/>
              <a:t> a higher amount than compensation benefits, so it is </a:t>
            </a:r>
            <a:r>
              <a:rPr lang="en-US" i="1" dirty="0"/>
              <a:t>usually</a:t>
            </a:r>
            <a:r>
              <a:rPr lang="en-US" dirty="0"/>
              <a:t> in the Veteran’s best interest to waive compensation benefits.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27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dirty="0">
                <a:effectLst/>
              </a:rPr>
              <a:t>Fiscal Year (FY)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646471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</a:pPr>
            <a:r>
              <a:rPr lang="en-US" dirty="0"/>
              <a:t>The fiscal year goes from October 1</a:t>
            </a:r>
            <a:r>
              <a:rPr lang="en-US" baseline="30000" dirty="0"/>
              <a:t>st</a:t>
            </a:r>
            <a:r>
              <a:rPr lang="en-US" dirty="0"/>
              <a:t> of the previous year to September 30</a:t>
            </a:r>
            <a:r>
              <a:rPr lang="en-US" baseline="30000" dirty="0"/>
              <a:t>th</a:t>
            </a:r>
            <a:r>
              <a:rPr lang="en-US" dirty="0"/>
              <a:t> of the named fiscal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F201B6-A039-479D-B0F5-4889FCD1B5B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67033" y="2984579"/>
            <a:ext cx="8239432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lvl="1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FY 2018: October 1, 2017 – September 30, 2018</a:t>
            </a:r>
          </a:p>
          <a:p>
            <a:pPr marL="569913" lvl="1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FY 2019: October 1, 2018 – September 30, 2019</a:t>
            </a:r>
          </a:p>
          <a:p>
            <a:pPr marL="569913" lvl="1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FY 2020: October 1, 2019 – September 30, 2020 </a:t>
            </a:r>
          </a:p>
          <a:p>
            <a:pPr marL="344488" lvl="1">
              <a:spcAft>
                <a:spcPts val="600"/>
              </a:spcAft>
              <a:buClr>
                <a:schemeClr val="tx1"/>
              </a:buClr>
            </a:pPr>
            <a:endParaRPr lang="en-US" sz="2000" dirty="0"/>
          </a:p>
          <a:p>
            <a:pPr indent="-112712"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Fiscal year is important because:</a:t>
            </a:r>
          </a:p>
          <a:p>
            <a:pPr marL="687388" lvl="1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Drill pay is reported by the fiscal year, not the calendar year</a:t>
            </a:r>
          </a:p>
          <a:p>
            <a:pPr marL="687388" lvl="1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Withholding rates are based on the last day of the fiscal year</a:t>
            </a:r>
          </a:p>
          <a:p>
            <a:pPr marL="687388" lvl="1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Active duty service must be factored if it occurred during the same fiscal year as drill pay </a:t>
            </a:r>
          </a:p>
        </p:txBody>
      </p:sp>
    </p:spTree>
    <p:extLst>
      <p:ext uri="{BB962C8B-B14F-4D97-AF65-F5344CB8AC3E}">
        <p14:creationId xmlns:p14="http://schemas.microsoft.com/office/powerpoint/2010/main" val="2955934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D5E07-CC92-4B53-9861-3BC55FA03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Drill Pay Waivers are Generated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7717C-4A5C-41FA-AE85-E2437182C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F09B876-0F91-47B6-B9B5-EDF3261260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382975"/>
              </p:ext>
            </p:extLst>
          </p:nvPr>
        </p:nvGraphicFramePr>
        <p:xfrm>
          <a:off x="457200" y="2057400"/>
          <a:ext cx="3478696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12DDFCD-0201-4B0F-96A0-6BF31C82838F}"/>
              </a:ext>
            </a:extLst>
          </p:cNvPr>
          <p:cNvSpPr txBox="1"/>
          <p:nvPr/>
        </p:nvSpPr>
        <p:spPr>
          <a:xfrm>
            <a:off x="4572000" y="2305878"/>
            <a:ext cx="39491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DMDC identifies Veterans receiving both military pay and compensation during prior fiscal year.</a:t>
            </a:r>
          </a:p>
          <a:p>
            <a:endParaRPr lang="en-US" dirty="0"/>
          </a:p>
          <a:p>
            <a:r>
              <a:rPr lang="en-US" dirty="0"/>
              <a:t>HINES ITC updates VA corporate record and generates VAF 21-8951.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Sends form to the Veteran with due process notification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Uploads letter and 8951 showing FY and number of days into Veteran’s eFolder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54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dirty="0">
                <a:effectLst/>
              </a:rPr>
              <a:t>Drill Pay vs. Active Duty (AD) Adjustments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hangingPunct="0"/>
            <a:r>
              <a:rPr lang="en-US" dirty="0"/>
              <a:t>When a Veteran </a:t>
            </a:r>
            <a:r>
              <a:rPr lang="en-US" b="1" dirty="0"/>
              <a:t>receives</a:t>
            </a:r>
            <a:r>
              <a:rPr lang="en-US" dirty="0"/>
              <a:t> drill pay and elects to waive VA compensation, we withhold compensation at the monthly rate to which the Veteran is entitled on the last day of the FY in review.</a:t>
            </a:r>
          </a:p>
          <a:p>
            <a:pPr marL="607219" lvl="2" indent="-285750" hangingPunct="0"/>
            <a:endParaRPr lang="en-US" dirty="0"/>
          </a:p>
          <a:p>
            <a:pPr hangingPunct="0"/>
            <a:r>
              <a:rPr lang="en-US" dirty="0"/>
              <a:t>If a Veteran returns to AD, we stop their compensation for the entire period of active duty service.</a:t>
            </a:r>
          </a:p>
          <a:p>
            <a:pPr hangingPunct="0"/>
            <a:endParaRPr lang="en-US" dirty="0"/>
          </a:p>
          <a:p>
            <a:pPr hangingPunct="0"/>
            <a:r>
              <a:rPr lang="en-US" dirty="0"/>
              <a:t>Both adjustments create an overpayment.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80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dirty="0">
                <a:effectLst/>
              </a:rPr>
              <a:t>Overlapping Active Duty and Drill Pay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en-US" dirty="0"/>
              <a:t>The number of drill pay days reported by DMDC may </a:t>
            </a:r>
            <a:r>
              <a:rPr lang="en-US" i="1" dirty="0"/>
              <a:t>also</a:t>
            </a:r>
            <a:r>
              <a:rPr lang="en-US" dirty="0"/>
              <a:t> include days of AD served during that same fiscal year, especially if 179 training days </a:t>
            </a:r>
            <a:r>
              <a:rPr lang="en-US" i="1" dirty="0"/>
              <a:t>or more </a:t>
            </a:r>
            <a:r>
              <a:rPr lang="en-US" dirty="0"/>
              <a:t>are reported in a fiscal year.</a:t>
            </a:r>
          </a:p>
          <a:p>
            <a:pPr>
              <a:buClr>
                <a:srgbClr val="002060"/>
              </a:buClr>
            </a:pPr>
            <a:endParaRPr lang="en-US" dirty="0"/>
          </a:p>
          <a:p>
            <a:pPr>
              <a:buClr>
                <a:srgbClr val="002060"/>
              </a:buClr>
            </a:pPr>
            <a:r>
              <a:rPr lang="en-US" dirty="0"/>
              <a:t>In these situations, the number of AD days must be </a:t>
            </a:r>
            <a:r>
              <a:rPr lang="en-US" i="1" dirty="0"/>
              <a:t>subtracted</a:t>
            </a:r>
            <a:r>
              <a:rPr lang="en-US" dirty="0"/>
              <a:t> from the </a:t>
            </a:r>
            <a:r>
              <a:rPr lang="en-US" u="sng" dirty="0"/>
              <a:t>total days of drill pay</a:t>
            </a:r>
            <a:r>
              <a:rPr lang="en-US" dirty="0"/>
              <a:t> reported for that fiscal year.</a:t>
            </a:r>
          </a:p>
          <a:p>
            <a:pPr>
              <a:buClr>
                <a:srgbClr val="002060"/>
              </a:buClr>
            </a:pPr>
            <a:endParaRPr lang="en-US" dirty="0"/>
          </a:p>
          <a:p>
            <a:pPr>
              <a:buClr>
                <a:srgbClr val="002060"/>
              </a:buClr>
            </a:pPr>
            <a:r>
              <a:rPr lang="en-US" dirty="0"/>
              <a:t>VA benefit payments must be both:</a:t>
            </a:r>
          </a:p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/>
              <a:t>Stopped for the period of AD service </a:t>
            </a:r>
            <a:r>
              <a:rPr lang="en-US" i="1" dirty="0"/>
              <a:t>and </a:t>
            </a:r>
          </a:p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/>
              <a:t>Reduced for the remaining days of drill pay received, if 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368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  <p:tag name="MMPROD_NEXTUNIQUEID" val="10009"/>
  <p:tag name="MMPROD_UIDATA" val="&lt;database version=&quot;11.0&quot;&gt;&lt;object type=&quot;1&quot; unique_id=&quot;10001&quot;&gt;&lt;object type=&quot;8&quot; unique_id=&quot;10079&quot;&gt;&lt;/object&gt;&lt;object type=&quot;2&quot; unique_id=&quot;10080&quot;&gt;&lt;object type=&quot;3&quot; unique_id=&quot;10081&quot;&gt;&lt;property id=&quot;20148&quot; value=&quot;5&quot;/&gt;&lt;property id=&quot;20300&quot; value=&quot;Slide 1 - &amp;quot;Drill Pay Waivers&amp;quot;&quot;/&gt;&lt;property id=&quot;20307&quot; value=&quot;257&quot;/&gt;&lt;/object&gt;&lt;object type=&quot;3&quot; unique_id=&quot;10082&quot;&gt;&lt;property id=&quot;20148&quot; value=&quot;5&quot;/&gt;&lt;property id=&quot;20300&quot; value=&quot;Slide 2 - &amp;quot;Objectives&amp;quot;&quot;/&gt;&lt;property id=&quot;20307&quot; value=&quot;261&quot;/&gt;&lt;/object&gt;&lt;object type=&quot;3&quot; unique_id=&quot;10083&quot;&gt;&lt;property id=&quot;20148&quot; value=&quot;5&quot;/&gt;&lt;property id=&quot;20300&quot; value=&quot;Slide 3 - &amp;quot;References&amp;quot;&quot;/&gt;&lt;property id=&quot;20307&quot; value=&quot;262&quot;/&gt;&lt;/object&gt;&lt;object type=&quot;3&quot; unique_id=&quot;10084&quot;&gt;&lt;property id=&quot;20148&quot; value=&quot;5&quot;/&gt;&lt;property id=&quot;20300&quot; value=&quot;Slide 4 - &amp;quot;Definition of Drill Pay&amp;quot;&quot;/&gt;&lt;property id=&quot;20307&quot; value=&quot;263&quot;/&gt;&lt;/object&gt;&lt;object type=&quot;3&quot; unique_id=&quot;10085&quot;&gt;&lt;property id=&quot;20148&quot; value=&quot;5&quot;/&gt;&lt;property id=&quot;20300&quot; value=&quot;Slide 5 - &amp;quot;Prohibition Against Duplication of Benefits&amp;quot;&quot;/&gt;&lt;property id=&quot;20307&quot; value=&quot;264&quot;/&gt;&lt;/object&gt;&lt;object type=&quot;3&quot; unique_id=&quot;10086&quot;&gt;&lt;property id=&quot;20148&quot; value=&quot;5&quot;/&gt;&lt;property id=&quot;20300&quot; value=&quot;Slide 6 - &amp;quot;Fiscal Year (FY)&amp;quot;&quot;/&gt;&lt;property id=&quot;20307&quot; value=&quot;288&quot;/&gt;&lt;/object&gt;&lt;object type=&quot;3&quot; unique_id=&quot;10087&quot;&gt;&lt;property id=&quot;20148&quot; value=&quot;5&quot;/&gt;&lt;property id=&quot;20300&quot; value=&quot;Slide 7 - &amp;quot;How Drill Pay Waivers are Generated&amp;quot;&quot;/&gt;&lt;property id=&quot;20307&quot; value=&quot;306&quot;/&gt;&lt;/object&gt;&lt;object type=&quot;3&quot; unique_id=&quot;10088&quot;&gt;&lt;property id=&quot;20148&quot; value=&quot;5&quot;/&gt;&lt;property id=&quot;20300&quot; value=&quot;Slide 8 - &amp;quot;Drill Pay vs. Active Duty (AD) Adjustments&amp;quot;&quot;/&gt;&lt;property id=&quot;20307&quot; value=&quot;290&quot;/&gt;&lt;/object&gt;&lt;object type=&quot;3&quot; unique_id=&quot;10089&quot;&gt;&lt;property id=&quot;20148&quot; value=&quot;5&quot;/&gt;&lt;property id=&quot;20300&quot; value=&quot;Slide 9 - &amp;quot;Overlapping Active Duty and Drill Pay&amp;quot;&quot;/&gt;&lt;property id=&quot;20307&quot; value=&quot;273&quot;/&gt;&lt;/object&gt;&lt;object type=&quot;3&quot; unique_id=&quot;10090&quot;&gt;&lt;property id=&quot;20148&quot; value=&quot;5&quot;/&gt;&lt;property id=&quot;20300&quot; value=&quot;Slide 10 - &amp;quot;Examples of Overlapping AD Service&amp;quot;&quot;/&gt;&lt;property id=&quot;20307&quot; value=&quot;295&quot;/&gt;&lt;/object&gt;&lt;object type=&quot;3&quot; unique_id=&quot;10091&quot;&gt;&lt;property id=&quot;20148&quot; value=&quot;5&quot;/&gt;&lt;property id=&quot;20300&quot; value=&quot;Slide 11 - &amp;quot;Monthly Rate of Withholding for Drill Pay&amp;quot;&quot;/&gt;&lt;property id=&quot;20307&quot; value=&quot;272&quot;/&gt;&lt;/object&gt;&lt;object type=&quot;3&quot; unique_id=&quot;10092&quot;&gt;&lt;property id=&quot;20148&quot; value=&quot;5&quot;/&gt;&lt;property id=&quot;20300&quot; value=&quot;Slide 12 - &amp;quot;Review File to Determine if Withholding is Needed&amp;quot;&quot;/&gt;&lt;property id=&quot;20307&quot; value=&quot;293&quot;/&gt;&lt;/object&gt;&lt;object type=&quot;3&quot; unique_id=&quot;10093&quot;&gt;&lt;property id=&quot;20148&quot; value=&quot;5&quot;/&gt;&lt;property id=&quot;20300&quot; value=&quot;Slide 13 - &amp;quot;Drill Pay Waiver Forms&amp;quot;&quot;/&gt;&lt;property id=&quot;20307&quot; value=&quot;291&quot;/&gt;&lt;/object&gt;&lt;object type=&quot;3&quot; unique_id=&quot;10094&quot;&gt;&lt;property id=&quot;20148&quot; value=&quot;5&quot;/&gt;&lt;property id=&quot;20300&quot; value=&quot;Slide 14 - &amp;quot;Previous Versions of VA Form 21-8951/8951-2&amp;quot;&quot;/&gt;&lt;property id=&quot;20307&quot; value=&quot;276&quot;/&gt;&lt;/object&gt;&lt;object type=&quot;3&quot; unique_id=&quot;10095&quot;&gt;&lt;property id=&quot;20148&quot; value=&quot;5&quot;/&gt;&lt;property id=&quot;20300&quot; value=&quot;Slide 15 - &amp;quot;Newer Versions of VA Form 21-8951/8951-2&amp;quot;&quot;/&gt;&lt;property id=&quot;20307&quot; value=&quot;277&quot;/&gt;&lt;/object&gt;&lt;object type=&quot;3&quot; unique_id=&quot;10096&quot;&gt;&lt;property id=&quot;20148&quot; value=&quot;5&quot;/&gt;&lt;property id=&quot;20300&quot; value=&quot;Slide 16 - &amp;quot;Initial Review of VA Form 21-8951/-2&amp;quot;&quot;/&gt;&lt;property id=&quot;20307&quot; value=&quot;297&quot;/&gt;&lt;/object&gt;&lt;object type=&quot;3&quot; unique_id=&quot;10097&quot;&gt;&lt;property id=&quot;20148&quot; value=&quot;5&quot;/&gt;&lt;property id=&quot;20300&quot; value=&quot;Slide 17 - &amp;quot;Initial Review of VA Form 21-8951/-2 (cont.)&amp;quot;&quot;/&gt;&lt;property id=&quot;20307&quot; value=&quot;314&quot;/&gt;&lt;/object&gt;&lt;object type=&quot;3&quot; unique_id=&quot;10098&quot;&gt;&lt;property id=&quot;20148&quot; value=&quot;5&quot;/&gt;&lt;property id=&quot;20300&quot; value=&quot;Slide 18 - &amp;quot;Over 179 Days of Drill Pay&amp;quot;&quot;/&gt;&lt;property id=&quot;20307&quot; value=&quot;294&quot;/&gt;&lt;/object&gt;&lt;object type=&quot;3&quot; unique_id=&quot;10099&quot;&gt;&lt;property id=&quot;20148&quot; value=&quot;5&quot;/&gt;&lt;property id=&quot;20300&quot; value=&quot;Slide 19 - &amp;quot;Over 179 Days of Drill Pay (cont.)&amp;quot;&quot;/&gt;&lt;property id=&quot;20307&quot; value=&quot;274&quot;/&gt;&lt;/object&gt;&lt;object type=&quot;3&quot; unique_id=&quot;10100&quot;&gt;&lt;property id=&quot;20148&quot; value=&quot;5&quot;/&gt;&lt;property id=&quot;20300&quot; value=&quot;Slide 20 - &amp;quot;Waiver Options on VA Form 21-8951/-2&amp;quot;&quot;/&gt;&lt;property id=&quot;20307&quot; value=&quot;298&quot;/&gt;&lt;/object&gt;&lt;object type=&quot;3&quot; unique_id=&quot;10101&quot;&gt;&lt;property id=&quot;20148&quot; value=&quot;5&quot;/&gt;&lt;property id=&quot;20300&quot; value=&quot;Slide 21 - &amp;quot;Incomplete Form&amp;quot;&quot;/&gt;&lt;property id=&quot;20307&quot; value=&quot;269&quot;/&gt;&lt;/object&gt;&lt;object type=&quot;3&quot; unique_id=&quot;10102&quot;&gt;&lt;property id=&quot;20148&quot; value=&quot;5&quot;/&gt;&lt;property id=&quot;20300&quot; value=&quot;Slide 22 - &amp;quot;Veteran Indicates Waiver of Drill Pay&amp;quot;&quot;/&gt;&lt;property id=&quot;20307&quot; value=&quot;270&quot;/&gt;&lt;/object&gt;&lt;object type=&quot;3&quot; unique_id=&quot;10103&quot;&gt;&lt;property id=&quot;20148&quot; value=&quot;5&quot;/&gt;&lt;property id=&quot;20300&quot; value=&quot;Slide 23 - &amp;quot;Veteran Indicates Waiver of Drill Pay (cont.)&amp;quot;&quot;/&gt;&lt;property id=&quot;20307&quot; value=&quot;315&quot;/&gt;&lt;/object&gt;&lt;object type=&quot;3&quot; unique_id=&quot;10104&quot;&gt;&lt;property id=&quot;20148&quot; value=&quot;5&quot;/&gt;&lt;property id=&quot;20300&quot; value=&quot;Slide 24 - &amp;quot;How to Calculate Total Withholding Amount&amp;quot;&quot;/&gt;&lt;property id=&quot;20307&quot; value=&quot;287&quot;/&gt;&lt;/object&gt;&lt;object type=&quot;3&quot; unique_id=&quot;10105&quot;&gt;&lt;property id=&quot;20148&quot; value=&quot;5&quot;/&gt;&lt;property id=&quot;20300&quot; value=&quot;Slide 25 - &amp;quot;Veteran Indicates They Did Not Receive Drill Pay&amp;quot;&quot;/&gt;&lt;property id=&quot;20307&quot; value=&quot;271&quot;/&gt;&lt;/object&gt;&lt;object type=&quot;3&quot; unique_id=&quot;10106&quot;&gt;&lt;property id=&quot;20148&quot; value=&quot;5&quot;/&gt;&lt;property id=&quot;20300&quot; value=&quot;Slide 26 - &amp;quot;Automated Processing for Drill Pay Adjustments&amp;quot;&quot;/&gt;&lt;property id=&quot;20307&quot; value=&quot;307&quot;/&gt;&lt;/object&gt;&lt;object type=&quot;3&quot; unique_id=&quot;10107&quot;&gt;&lt;property id=&quot;20148&quot; value=&quot;5&quot;/&gt;&lt;property id=&quot;20300&quot; value=&quot;Slide 27 - &amp;quot;Automated Finalization for Drill Pay Adjustments&amp;quot;&quot;/&gt;&lt;property id=&quot;20307&quot; value=&quot;308&quot;/&gt;&lt;/object&gt;&lt;object type=&quot;3&quot; unique_id=&quot;10108&quot;&gt;&lt;property id=&quot;20148&quot; value=&quot;5&quot;/&gt;&lt;property id=&quot;20300&quot; value=&quot;Slide 28 - &amp;quot;Automated Finalization for Drill Pay Adjustments&amp;quot;&quot;/&gt;&lt;property id=&quot;20307&quot; value=&quot;311&quot;/&gt;&lt;/object&gt;&lt;object type=&quot;3&quot; unique_id=&quot;10109&quot;&gt;&lt;property id=&quot;20148&quot; value=&quot;5&quot;/&gt;&lt;property id=&quot;20300&quot; value=&quot;Slide 29 - &amp;quot;Removal from Automated Processing&amp;quot;&quot;/&gt;&lt;property id=&quot;20307&quot; value=&quot;312&quot;/&gt;&lt;/object&gt;&lt;object type=&quot;3&quot; unique_id=&quot;10110&quot;&gt;&lt;property id=&quot;20148&quot; value=&quot;5&quot;/&gt;&lt;property id=&quot;20300&quot; value=&quot;Slide 30 - &amp;quot;Centralized Processing of Drill Pay&amp;quot;&quot;/&gt;&lt;property id=&quot;20307&quot; value=&quot;313&quot;/&gt;&lt;/object&gt;&lt;object type=&quot;3&quot; unique_id=&quot;10111&quot;&gt;&lt;property id=&quot;20148&quot; value=&quot;5&quot;/&gt;&lt;property id=&quot;20300&quot; value=&quot;Slide 31 - &amp;quot;Drill Pay Adjustments Rejected by Automated Processing&amp;quot;&quot;/&gt;&lt;property id=&quot;20307&quot; value=&quot;323&quot;/&gt;&lt;/object&gt;&lt;object type=&quot;3&quot; unique_id=&quot;10112&quot;&gt;&lt;property id=&quot;20148&quot; value=&quot;5&quot;/&gt;&lt;property id=&quot;20300&quot; value=&quot;Slide 32 - &amp;quot;Drill Pay Adjustments Rejected by Automated Processing (cont.)&amp;quot;&quot;/&gt;&lt;property id=&quot;20307&quot; value=&quot;324&quot;/&gt;&lt;/object&gt;&lt;object type=&quot;3&quot; unique_id=&quot;10113&quot;&gt;&lt;property id=&quot;20148&quot; value=&quot;5&quot;/&gt;&lt;property id=&quot;20300&quot; value=&quot;Slide 33 - &amp;quot;Failure to Return VA Form 21-8951&amp;quot;&quot;/&gt;&lt;property id=&quot;20307&quot; value=&quot;303&quot;/&gt;&lt;/object&gt;&lt;object type=&quot;3&quot; unique_id=&quot;10114&quot;&gt;&lt;property id=&quot;20148&quot; value=&quot;5&quot;/&gt;&lt;property id=&quot;20300&quot; value=&quot;Slide 34 - &amp;quot;Drill Pay Withholding Procedures&amp;quot;&quot;/&gt;&lt;property id=&quot;20307&quot; value=&quot;278&quot;/&gt;&lt;/object&gt;&lt;object type=&quot;3&quot; unique_id=&quot;10115&quot;&gt;&lt;property id=&quot;20148&quot; value=&quot;5&quot;/&gt;&lt;property id=&quot;20300&quot; value=&quot;Slide 35 - &amp;quot;Adjusting Drill Pay Based on Subsequent Claims&amp;quot;&quot;/&gt;&lt;property id=&quot;20307&quot; value=&quot;318&quot;/&gt;&lt;/object&gt;&lt;object type=&quot;3&quot; unique_id=&quot;10116&quot;&gt;&lt;property id=&quot;20148&quot; value=&quot;5&quot;/&gt;&lt;property id=&quot;20300&quot; value=&quot;Slide 36 - &amp;quot;Less Common Drill Pay Adjustments&amp;quot;&quot;/&gt;&lt;property id=&quot;20307&quot; value=&quot;281&quot;/&gt;&lt;/object&gt;&lt;object type=&quot;3&quot; unique_id=&quot;10117&quot;&gt;&lt;property id=&quot;20148&quot; value=&quot;5&quot;/&gt;&lt;property id=&quot;20300&quot; value=&quot;Slide 37 - &amp;quot;Manually Adjusting Drill Pay Withholding in VBMS-A&amp;quot;&quot;/&gt;&lt;property id=&quot;20307&quot; value=&quot;322&quot;/&gt;&lt;/object&gt;&lt;object type=&quot;3&quot; unique_id=&quot;10118&quot;&gt;&lt;property id=&quot;20148&quot; value=&quot;5&quot;/&gt;&lt;property id=&quot;20300&quot; value=&quot;Slide 38 - &amp;quot;Notify the Veteran&amp;quot;&quot;/&gt;&lt;property id=&quot;20307&quot; value=&quot;283&quot;/&gt;&lt;/object&gt;&lt;object type=&quot;3&quot; unique_id=&quot;10119&quot;&gt;&lt;property id=&quot;20148&quot; value=&quot;5&quot;/&gt;&lt;property id=&quot;20300&quot; value=&quot;Slide 39 - &amp;quot;Summary&amp;quot;&quot;/&gt;&lt;property id=&quot;20307&quot; value=&quot;305&quot;/&gt;&lt;/object&gt;&lt;object type=&quot;3&quot; unique_id=&quot;10120&quot;&gt;&lt;property id=&quot;20148&quot; value=&quot;5&quot;/&gt;&lt;property id=&quot;20300&quot; value=&quot;Slide 40 - &amp;quot;Questions&amp;quot;&quot;/&gt;&lt;property id=&quot;20307&quot; value=&quot;301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78&quot;/&gt;&lt;lineCharCount val=&quot;79&quot;/&gt;&lt;lineCharCount val=&quot;9&quot;/&gt;&lt;/TableIndex&gt;&lt;/ShapeTextInfo&gt;"/>
  <p:tag name="HTML_SHAPEINFO" val="&lt;ThreeDShapeInfo&gt;&lt;uuid val=&quot;{5ACA9E48-FC47-46D2-8363-F5CF0F424BAE}&quot;/&gt;&lt;isInvalidForFieldText val=&quot;0&quot;/&gt;&lt;Image&gt;&lt;filename val=&quot;C:\Users\User\AppData\Local\Temp\CP9260542250Session\CPTrustFolder9260542250\PPTImport926044465765\data\asimages\{5ACA9E48-FC47-46D2-8363-F5CF0F424BAE}_17.png&quot;/&gt;&lt;left val=&quot;40&quot;/&gt;&lt;top val=&quot;506&quot;/&gt;&lt;width val=&quot;871&quot;/&gt;&lt;height val=&quot;113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8&quot;/&gt;&lt;/TableIndex&gt;&lt;/ShapeTextInfo&gt;"/>
  <p:tag name="HTML_SHAPEINFO" val="&lt;ThreeDShapeInfo&gt;&lt;uuid val=&quot;{71AEF87D-8906-43FD-9E5C-C8606C5BF2E1}&quot;/&gt;&lt;isInvalidForFieldText val=&quot;0&quot;/&gt;&lt;Image&gt;&lt;filename val=&quot;C:\Users\User\AppData\Local\Temp\CP9260542250Session\CPTrustFolder9260542250\PPTImport926044465765\data\asimages\{71AEF87D-8906-43FD-9E5C-C8606C5BF2E1}_18.png&quot;/&gt;&lt;left val=&quot;0&quot;/&gt;&lt;top val=&quot;76&quot;/&gt;&lt;width val=&quot;961&quot;/&gt;&lt;height val=&quot;122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1&quot;/&gt;&lt;lineCharCount val=&quot;31&quot;/&gt;&lt;lineCharCount val=&quot;31&quot;/&gt;&lt;lineCharCount val=&quot;74&quot;/&gt;&lt;lineCharCount val=&quot;29&quot;/&gt;&lt;lineCharCount val=&quot;60&quot;/&gt;&lt;lineCharCount val=&quot;1&quot;/&gt;&lt;lineCharCount val=&quot;44&quot;/&gt;&lt;/TableIndex&gt;&lt;/ShapeTextInfo&gt;"/>
  <p:tag name="HTML_SHAPEINFO" val="&lt;ThreeDShapeInfo&gt;&lt;uuid val=&quot;{4031D425-D57D-4CA7-B435-335DD9CF6FC8}&quot;/&gt;&lt;isInvalidForFieldText val=&quot;0&quot;/&gt;&lt;Image&gt;&lt;filename val=&quot;C:\Users\User\AppData\Local\Temp\CP9260542250Session\CPTrustFolder9260542250\PPTImport926044465765\data\asimages\{4031D425-D57D-4CA7-B435-335DD9CF6FC8}_18.png&quot;/&gt;&lt;left val=&quot;42&quot;/&gt;&lt;top val=&quot;212&quot;/&gt;&lt;width val=&quot;871&quot;/&gt;&lt;height val=&quot;415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7A844C3-CFC3-4DBB-A639-40EDF119B85C}&quot;/&gt;&lt;isInvalidForFieldText val=&quot;0&quot;/&gt;&lt;Image&gt;&lt;filename val=&quot;C:\Users\User\AppData\Local\Temp\CP9260542250Session\CPTrustFolder9260542250\PPTImport926044465765\data\asimages\{87A844C3-CFC3-4DBB-A639-40EDF119B85C}_18.png&quot;/&gt;&lt;left val=&quot;727&quot;/&gt;&lt;top val=&quot;687&quot;/&gt;&lt;width val=&quot;226&quot;/&gt;&lt;height val=&quot;45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8&quot;/&gt;&lt;/TableIndex&gt;&lt;/ShapeTextInfo&gt;"/>
  <p:tag name="HTML_SHAPEINFO" val="&lt;ThreeDShapeInfo&gt;&lt;uuid val=&quot;{0EB90E5D-4E4E-46B3-B14D-E97A4B0548F6}&quot;/&gt;&lt;isInvalidForFieldText val=&quot;0&quot;/&gt;&lt;Image&gt;&lt;filename val=&quot;C:\Users\User\AppData\Local\Temp\CP9260542250Session\CPTrustFolder9260542250\PPTImport926044465765\data\asimages\{0EB90E5D-4E4E-46B3-B14D-E97A4B0548F6}_19.png&quot;/&gt;&lt;left val=&quot;0&quot;/&gt;&lt;top val=&quot;76&quot;/&gt;&lt;width val=&quot;961&quot;/&gt;&lt;height val=&quot;122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63&quot;/&gt;&lt;lineCharCount val=&quot;70&quot;/&gt;&lt;lineCharCount val=&quot;43&quot;/&gt;&lt;lineCharCount val=&quot;1&quot;/&gt;&lt;lineCharCount val=&quot;66&quot;/&gt;&lt;lineCharCount val=&quot;37&quot;/&gt;&lt;lineCharCount val=&quot;72&quot;/&gt;&lt;lineCharCount val=&quot;8&quot;/&gt;&lt;lineCharCount val=&quot;62&quot;/&gt;&lt;lineCharCount val=&quot;27&quot;/&gt;&lt;/TableIndex&gt;&lt;/ShapeTextInfo&gt;"/>
  <p:tag name="HTML_SHAPEINFO" val="&lt;ThreeDShapeInfo&gt;&lt;uuid val=&quot;{A459E93D-A169-49D0-97CD-55478ED194E5}&quot;/&gt;&lt;isInvalidForFieldText val=&quot;0&quot;/&gt;&lt;Image&gt;&lt;filename val=&quot;C:\Users\User\AppData\Local\Temp\CP9260542250Session\CPTrustFolder9260542250\PPTImport926044465765\data\asimages\{A459E93D-A169-49D0-97CD-55478ED194E5}_19.png&quot;/&gt;&lt;left val=&quot;42&quot;/&gt;&lt;top val=&quot;212&quot;/&gt;&lt;width val=&quot;870&quot;/&gt;&lt;height val=&quot;415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7E126DA-DEE6-48CA-88C2-B08F71BA4C0E}&quot;/&gt;&lt;isInvalidForFieldText val=&quot;0&quot;/&gt;&lt;Image&gt;&lt;filename val=&quot;C:\Users\User\AppData\Local\Temp\CP9260542250Session\CPTrustFolder9260542250\PPTImport926044465765\data\asimages\{17E126DA-DEE6-48CA-88C2-B08F71BA4C0E}_19.png&quot;/&gt;&lt;left val=&quot;727&quot;/&gt;&lt;top val=&quot;687&quot;/&gt;&lt;width val=&quot;226&quot;/&gt;&lt;height val=&quot;45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  <p:tag name="HTML_SHAPEINFO" val="&lt;ThreeDShapeInfo&gt;&lt;uuid val=&quot;{30E6D926-1FF1-4104-83F2-B75F17ADCFC8}&quot;/&gt;&lt;isInvalidForFieldText val=&quot;0&quot;/&gt;&lt;Image&gt;&lt;filename val=&quot;C:\Users\User\AppData\Local\Temp\CP9260542250Session\CPTrustFolder9260542250\PPTImport926044465765\data\asimages\{30E6D926-1FF1-4104-83F2-B75F17ADCFC8}_20.png&quot;/&gt;&lt;left val=&quot;0&quot;/&gt;&lt;top val=&quot;76&quot;/&gt;&lt;width val=&quot;961&quot;/&gt;&lt;height val=&quot;122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8&quot;/&gt;&lt;lineCharCount val=&quot;64&quot;/&gt;&lt;lineCharCount val=&quot;57&quot;/&gt;&lt;lineCharCount val=&quot;67&quot;/&gt;&lt;lineCharCount val=&quot;73&quot;/&gt;&lt;lineCharCount val=&quot;21&quot;/&gt;&lt;/TableIndex&gt;&lt;/ShapeTextInfo&gt;"/>
  <p:tag name="HTML_SHAPEINFO" val="&lt;ThreeDShapeInfo&gt;&lt;uuid val=&quot;{0B0768E8-5EEB-493C-98B0-F877D3ABF97D}&quot;/&gt;&lt;isInvalidForFieldText val=&quot;0&quot;/&gt;&lt;Image&gt;&lt;filename val=&quot;C:\Users\User\AppData\Local\Temp\CP9260542250Session\CPTrustFolder9260542250\PPTImport926044465765\data\asimages\{0B0768E8-5EEB-493C-98B0-F877D3ABF97D}_20.png&quot;/&gt;&lt;left val=&quot;42&quot;/&gt;&lt;top val=&quot;212&quot;/&gt;&lt;width val=&quot;870&quot;/&gt;&lt;height val=&quot;227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A25FE58-C8F2-46BF-801F-5192B25261BD}&quot;/&gt;&lt;isInvalidForFieldText val=&quot;0&quot;/&gt;&lt;Image&gt;&lt;filename val=&quot;C:\Users\User\AppData\Local\Temp\CP9260542250Session\CPTrustFolder9260542250\PPTImport926044465765\data\asimages\{1A25FE58-C8F2-46BF-801F-5192B25261BD}_20.png&quot;/&gt;&lt;left val=&quot;727&quot;/&gt;&lt;top val=&quot;687&quot;/&gt;&lt;width val=&quot;226&quot;/&gt;&lt;height val=&quot;4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HTML_SHAPEINFO" val="&lt;ThreeDShapeInfo&gt;&lt;uuid val=&quot;{ECC2C6AA-FECC-44E0-B216-2C971A166E83}&quot;/&gt;&lt;isInvalidForFieldText val=&quot;0&quot;/&gt;&lt;Image&gt;&lt;filename val=&quot;C:\Users\User\AppData\Local\Temp\CP9260542250Session\CPTrustFolder9260542250\PPTImport926044465765\data\asimages\{ECC2C6AA-FECC-44E0-B216-2C971A166E83}_21.png&quot;/&gt;&lt;left val=&quot;0&quot;/&gt;&lt;top val=&quot;76&quot;/&gt;&lt;width val=&quot;961&quot;/&gt;&lt;height val=&quot;122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5&quot;/&gt;&lt;lineCharCount val=&quot;40&quot;/&gt;&lt;/TableIndex&gt;&lt;/ShapeTextInfo&gt;"/>
  <p:tag name="HTML_SHAPEINFO" val="&lt;ThreeDShapeInfo&gt;&lt;uuid val=&quot;{29D45A57-122C-4398-A83E-3CF914F1AD2E}&quot;/&gt;&lt;isInvalidForFieldText val=&quot;0&quot;/&gt;&lt;Image&gt;&lt;filename val=&quot;C:\Users\User\AppData\Local\Temp\CP9260542250Session\CPTrustFolder9260542250\PPTImport926044465765\data\asimages\{29D45A57-122C-4398-A83E-3CF914F1AD2E}_21.png&quot;/&gt;&lt;left val=&quot;42&quot;/&gt;&lt;top val=&quot;212&quot;/&gt;&lt;width val=&quot;870&quot;/&gt;&lt;height val=&quot;89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B17C6679-DE1A-4DA8-AAC0-F076E02C2C8A}&quot;/&gt;&lt;isInvalidForFieldText val=&quot;0&quot;/&gt;&lt;Image&gt;&lt;filename val=&quot;C:\Users\User\AppData\Local\Temp\CP9260542250Session\CPTrustFolder9260542250\PPTImport926044465765\data\asimages\{B17C6679-DE1A-4DA8-AAC0-F076E02C2C8A}_21.png&quot;/&gt;&lt;left val=&quot;727&quot;/&gt;&lt;top val=&quot;687&quot;/&gt;&lt;width val=&quot;226&quot;/&gt;&lt;height val=&quot;45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  <p:tag name="HTML_SHAPEINFO" val="&lt;ThreeDShapeInfo&gt;&lt;uuid val=&quot;{6FF67815-C026-46DE-A0EA-F372B3712794}&quot;/&gt;&lt;isInvalidForFieldText val=&quot;0&quot;/&gt;&lt;Image&gt;&lt;filename val=&quot;C:\Users\User\AppData\Local\Temp\CP1939289131593Session\CPTrustFolder1939289131593\PPTImport19392106323953\data\asimages\{6FF67815-C026-46DE-A0EA-F372B3712794}_19.png&quot;/&gt;&lt;left val=&quot;0&quot;/&gt;&lt;top val=&quot;76&quot;/&gt;&lt;width val=&quot;961&quot;/&gt;&lt;height val=&quot;122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46&quot;/&gt;&lt;lineCharCount val=&quot;1&quot;/&gt;&lt;lineCharCount val=&quot;61&quot;/&gt;&lt;lineCharCount val=&quot;16&quot;/&gt;&lt;lineCharCount val=&quot;1&quot;/&gt;&lt;lineCharCount val=&quot;29&quot;/&gt;&lt;lineCharCount val=&quot;1&quot;/&gt;&lt;lineCharCount val=&quot;40&quot;/&gt;&lt;/TableIndex&gt;&lt;/ShapeTextInfo&gt;"/>
  <p:tag name="HTML_SHAPEINFO" val="&lt;ThreeDShapeInfo&gt;&lt;uuid val=&quot;{5084757D-59D3-4C70-952E-1D715618B29E}&quot;/&gt;&lt;isInvalidForFieldText val=&quot;0&quot;/&gt;&lt;Image&gt;&lt;filename val=&quot;C:\Users\User\AppData\Local\Temp\CP1939289131593Session\CPTrustFolder1939289131593\PPTImport19392106323953\data\asimages\{5084757D-59D3-4C70-952E-1D715618B29E}_19.png&quot;/&gt;&lt;left val=&quot;42&quot;/&gt;&lt;top val=&quot;212&quot;/&gt;&lt;width val=&quot;870&quot;/&gt;&lt;height val=&quot;415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8E98405-4BBC-4300-B75C-5F0DD7220261}&quot;/&gt;&lt;isInvalidForFieldText val=&quot;0&quot;/&gt;&lt;Image&gt;&lt;filename val=&quot;C:\Users\User\AppData\Local\Temp\CP1939289131593Session\CPTrustFolder1939289131593\PPTImport19392106323953\data\asimages\{C8E98405-4BBC-4300-B75C-5F0DD7220261}_19.png&quot;/&gt;&lt;left val=&quot;727&quot;/&gt;&lt;top val=&quot;687&quot;/&gt;&lt;width val=&quot;226&quot;/&gt;&lt;height val=&quot;45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{926DC1F1-3F24-4544-99BA-D381F23967AE}&quot;/&gt;&lt;isInvalidForFieldText val=&quot;0&quot;/&gt;&lt;Image&gt;&lt;filename val=&quot;C:\Users\User\AppData\Local\Temp\CP1939289131593Session\CPTrustFolder1939289131593\PPTImport19392106323953\data\asimages\{926DC1F1-3F24-4544-99BA-D381F23967AE}_29.png&quot;/&gt;&lt;left val=&quot;0&quot;/&gt;&lt;top val=&quot;76&quot;/&gt;&lt;width val=&quot;961&quot;/&gt;&lt;height val=&quot;122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69&quot;/&gt;&lt;lineCharCount val=&quot;43&quot;/&gt;&lt;lineCharCount val=&quot;1&quot;/&gt;&lt;lineCharCount val=&quot;72&quot;/&gt;&lt;lineCharCount val=&quot;69&quot;/&gt;&lt;lineCharCount val=&quot;70&quot;/&gt;&lt;lineCharCount val=&quot;63&quot;/&gt;&lt;lineCharCount val=&quot;1&quot;/&gt;&lt;lineCharCount val=&quot;60&quot;/&gt;&lt;lineCharCount val=&quot;69&quot;/&gt;&lt;lineCharCount val=&quot;17&quot;/&gt;&lt;lineCharCount val=&quot;73&quot;/&gt;&lt;/TableIndex&gt;&lt;/ShapeTextInfo&gt;"/>
  <p:tag name="HTML_SHAPEINFO" val="&lt;ThreeDShapeInfo&gt;&lt;uuid val=&quot;{3855298A-EEA7-4852-A965-35CF437AE459}&quot;/&gt;&lt;isInvalidForFieldText val=&quot;0&quot;/&gt;&lt;Image&gt;&lt;filename val=&quot;C:\Users\User\AppData\Local\Temp\CP1939289131593Session\CPTrustFolder1939289131593\PPTImport19392106323953\data\asimages\{3855298A-EEA7-4852-A965-35CF437AE459}_29.png&quot;/&gt;&lt;left val=&quot;42&quot;/&gt;&lt;top val=&quot;212&quot;/&gt;&lt;width val=&quot;871&quot;/&gt;&lt;height val=&quot;444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6F9D756-4AA7-4912-9D3B-1DB663444249}&quot;/&gt;&lt;isInvalidForFieldText val=&quot;0&quot;/&gt;&lt;Image&gt;&lt;filename val=&quot;C:\Users\User\AppData\Local\Temp\CP1939289131593Session\CPTrustFolder1939289131593\PPTImport19392106323953\data\asimages\{56F9D756-4AA7-4912-9D3B-1DB663444249}_29.png&quot;/&gt;&lt;left val=&quot;727&quot;/&gt;&lt;top val=&quot;687&quot;/&gt;&lt;width val=&quot;226&quot;/&gt;&lt;height val=&quot;45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6&quot;/&gt;&lt;/TableIndex&gt;&lt;/ShapeTextInfo&gt;"/>
  <p:tag name="HTML_SHAPEINFO" val="&lt;ThreeDShapeInfo&gt;&lt;uuid val=&quot;{A09CDE19-21E3-44A7-85EA-DE9B5F3857F5}&quot;/&gt;&lt;isInvalidForFieldText val=&quot;0&quot;/&gt;&lt;Image&gt;&lt;filename val=&quot;C:\Users\User\AppData\Local\Temp\CP9260542250Session\CPTrustFolder9260542250\PPTImport926044465765\data\asimages\{A09CDE19-21E3-44A7-85EA-DE9B5F3857F5}_22.png&quot;/&gt;&lt;left val=&quot;0&quot;/&gt;&lt;top val=&quot;76&quot;/&gt;&lt;width val=&quot;961&quot;/&gt;&lt;height val=&quot;122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5&quot;/&gt;&lt;lineCharCount val=&quot;60&quot;/&gt;&lt;/TableIndex&gt;&lt;/ShapeTextInfo&gt;"/>
  <p:tag name="HTML_SHAPEINFO" val="&lt;ThreeDShapeInfo&gt;&lt;uuid val=&quot;{E27A83BE-8D22-4A33-916F-EE63BF560BE9}&quot;/&gt;&lt;isInvalidForFieldText val=&quot;0&quot;/&gt;&lt;Image&gt;&lt;filename val=&quot;C:\Users\User\AppData\Local\Temp\CP9260542250Session\CPTrustFolder9260542250\PPTImport926044465765\data\asimages\{E27A83BE-8D22-4A33-916F-EE63BF560BE9}_22.png&quot;/&gt;&lt;left val=&quot;42&quot;/&gt;&lt;top val=&quot;224&quot;/&gt;&lt;width val=&quot;871&quot;/&gt;&lt;height val=&quot;89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39F2C69-9A54-4BC9-BFF7-A9D80994AFE8}&quot;/&gt;&lt;isInvalidForFieldText val=&quot;0&quot;/&gt;&lt;Image&gt;&lt;filename val=&quot;C:\Users\User\AppData\Local\Temp\CP9260542250Session\CPTrustFolder9260542250\PPTImport926044465765\data\asimages\{C39F2C69-9A54-4BC9-BFF7-A9D80994AFE8}_22.png&quot;/&gt;&lt;left val=&quot;727&quot;/&gt;&lt;top val=&quot;687&quot;/&gt;&lt;width val=&quot;226&quot;/&gt;&lt;height val=&quot;45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43&quot;/&gt;&lt;lineCharCount val=&quot;57&quot;/&gt;&lt;lineCharCount val=&quot;63&quot;/&gt;&lt;lineCharCount val=&quot;26&quot;/&gt;&lt;lineCharCount val=&quot;42&quot;/&gt;&lt;lineCharCount val=&quot;67&quot;/&gt;&lt;lineCharCount val=&quot;38&quot;/&gt;&lt;lineCharCount val=&quot;68&quot;/&gt;&lt;/TableIndex&gt;&lt;/ShapeTextInfo&gt;"/>
  <p:tag name="HTML_SHAPEINFO" val="&lt;ThreeDShapeInfo&gt;&lt;uuid val=&quot;{5765D49E-DE35-4856-9B98-12B8D6B11D81}&quot;/&gt;&lt;isInvalidForFieldText val=&quot;0&quot;/&gt;&lt;Image&gt;&lt;filename val=&quot;C:\Users\User\AppData\Local\Temp\CP9260542250Session\CPTrustFolder9260542250\PPTImport926044465765\data\asimages\{5765D49E-DE35-4856-9B98-12B8D6B11D81}_22.png&quot;/&gt;&lt;left val=&quot;48&quot;/&gt;&lt;top val=&quot;331&quot;/&gt;&lt;width val=&quot;862&quot;/&gt;&lt;height val=&quot;300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  <p:tag name="HTML_SHAPEINFO" val="&lt;ThreeDShapeInfo&gt;&lt;uuid val=&quot;{2FA752D1-EB75-451C-9064-D0F1F0777CA8}&quot;/&gt;&lt;isInvalidForFieldText val=&quot;0&quot;/&gt;&lt;Image&gt;&lt;filename val=&quot;C:\Users\User\AppData\Local\Temp\CP1939289131593Session\CPTrustFolder1939289131593\PPTImport19392106323953\data\asimages\{2FA752D1-EB75-451C-9064-D0F1F0777CA8}_33.png&quot;/&gt;&lt;left val=&quot;0&quot;/&gt;&lt;top val=&quot;76&quot;/&gt;&lt;width val=&quot;961&quot;/&gt;&lt;height val=&quot;122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  <p:tag name="HTML_SHAPEINFO" val="&lt;ThreeDShapeInfo&gt;&lt;uuid val=&quot;{D43E4FAE-C776-415A-9367-2294D749E6C4}&quot;/&gt;&lt;isInvalidForFieldText val=&quot;0&quot;/&gt;&lt;Image&gt;&lt;filename val=&quot;C:\Users\User\AppData\Local\Temp\CP1939289131593Session\CPTrustFolder1939289131593\PPTImport19392106323953\data\asimages\{D43E4FAE-C776-415A-9367-2294D749E6C4}_33.png&quot;/&gt;&lt;left val=&quot;40&quot;/&gt;&lt;top val=&quot;212&quot;/&gt;&lt;width val=&quot;871&quot;/&gt;&lt;height val=&quot;57&quot;/&gt;&lt;hasText val=&quot;1&quot;/&gt;&lt;/Image&gt;&lt;/ThreeDShape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CA26A5A-4BD4-4E3F-8F22-CBC7D7330612}&quot;/&gt;&lt;isInvalidForFieldText val=&quot;0&quot;/&gt;&lt;Image&gt;&lt;filename val=&quot;C:\Users\User\AppData\Local\Temp\CP1939289131593Session\CPTrustFolder1939289131593\PPTImport19392106323953\data\asimages\{0CA26A5A-4BD4-4E3F-8F22-CBC7D7330612}_33.png&quot;/&gt;&lt;left val=&quot;727&quot;/&gt;&lt;top val=&quot;687&quot;/&gt;&lt;width val=&quot;226&quot;/&gt;&lt;height val=&quot;45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7&quot;/&gt;&lt;lineCharCount val=&quot;14&quot;/&gt;&lt;lineCharCount val=&quot;14&quot;/&gt;&lt;lineCharCount val=&quot;35&quot;/&gt;&lt;/TableIndex&gt;&lt;/ShapeTextInfo&gt;"/>
  <p:tag name="HTML_SHAPEINFO" val="&lt;ThreeDShapeInfo&gt;&lt;uuid val=&quot;{06AAE363-7FA7-4F62-911D-205E1BCF0614}&quot;/&gt;&lt;isInvalidForFieldText val=&quot;0&quot;/&gt;&lt;Image&gt;&lt;filename val=&quot;C:\Users\User\AppData\Local\Temp\CP1939289131593Session\CPTrustFolder1939289131593\PPTImport19392106323953\data\asimages\{06AAE363-7FA7-4F62-911D-205E1BCF0614}_33.png&quot;/&gt;&lt;left val=&quot;42&quot;/&gt;&lt;top val=&quot;278&quot;/&gt;&lt;width val=&quot;869&quot;/&gt;&lt;height val=&quot;177&quot;/&gt;&lt;hasText val=&quot;1&quot;/&gt;&lt;/Image&gt;&lt;/ThreeDShape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{74120ACD-F76A-4879-9D69-5DA99EFED19B}&quot;/&gt;&lt;isInvalidForFieldText val=&quot;0&quot;/&gt;&lt;Image&gt;&lt;filename val=&quot;C:\Users\User\AppData\Local\Temp\CP1939289131593Session\CPTrustFolder1939289131593\PPTImport19392106323953\data\asimages\{74120ACD-F76A-4879-9D69-5DA99EFED19B}_34.png&quot;/&gt;&lt;left val=&quot;0&quot;/&gt;&lt;top val=&quot;76&quot;/&gt;&lt;width val=&quot;961&quot;/&gt;&lt;height val=&quot;122&quot;/&gt;&lt;hasText val=&quot;1&quot;/&gt;&lt;/Image&gt;&lt;/ThreeDShape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691EF4C-9E01-4BD8-A440-C22A66960E4C}&quot;/&gt;&lt;isInvalidForFieldText val=&quot;0&quot;/&gt;&lt;Image&gt;&lt;filename val=&quot;C:\Users\User\AppData\Local\Temp\CP1939289131593Session\CPTrustFolder1939289131593\PPTImport19392106323953\data\asimages\{0691EF4C-9E01-4BD8-A440-C22A66960E4C}_34.png&quot;/&gt;&lt;left val=&quot;727&quot;/&gt;&lt;top val=&quot;687&quot;/&gt;&lt;width val=&quot;226&quot;/&gt;&lt;height val=&quot;45&quot;/&gt;&lt;hasText val=&quot;1&quot;/&gt;&lt;/Image&gt;&lt;/ThreeDShape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8&quot;/&gt;&lt;/TableIndex&gt;&lt;/ShapeTextInfo&gt;"/>
  <p:tag name="HTML_SHAPEINFO" val="&lt;ThreeDShapeInfo&gt;&lt;uuid val=&quot;{9E730FE1-9ACD-4328-AA75-F2BE041E66B1}&quot;/&gt;&lt;isInvalidForFieldText val=&quot;0&quot;/&gt;&lt;Image&gt;&lt;filename val=&quot;C:\Users\User\AppData\Local\Temp\CP1939289131593Session\CPTrustFolder1939289131593\PPTImport19392106323953\data\asimages\{9E730FE1-9ACD-4328-AA75-F2BE041E66B1}_34.png&quot;/&gt;&lt;left val=&quot;44&quot;/&gt;&lt;top val=&quot;578&quot;/&gt;&lt;width val=&quot;871&quot;/&gt;&lt;height val=&quot;57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9B50D8DF-E79D-49D5-8F6E-153ACCB563DF}&quot;/&gt;&lt;isInvalidForFieldText val=&quot;0&quot;/&gt;&lt;Image&gt;&lt;filename val=&quot;C:\Users\User\AppData\Local\Temp\CP1939289131593Session\CPTrustFolder1939289131593\PPTImport19392106323953\data\asimages\{9B50D8DF-E79D-49D5-8F6E-153ACCB563DF}_35.png&quot;/&gt;&lt;left val=&quot;0&quot;/&gt;&lt;top val=&quot;76&quot;/&gt;&lt;width val=&quot;961&quot;/&gt;&lt;height val=&quot;122&quot;/&gt;&lt;hasText val=&quot;1&quot;/&gt;&lt;/Image&gt;&lt;/ThreeDShape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8&quot;/&gt;&lt;lineCharCount val=&quot;24&quot;/&gt;&lt;/TableIndex&gt;&lt;/ShapeTextInfo&gt;"/>
  <p:tag name="HTML_SHAPEINFO" val="&lt;ThreeDShapeInfo&gt;&lt;uuid val=&quot;{7ADE0F31-BE6A-4185-9CD6-D94E6714064D}&quot;/&gt;&lt;isInvalidForFieldText val=&quot;0&quot;/&gt;&lt;Image&gt;&lt;filename val=&quot;C:\Users\User\AppData\Local\Temp\CP1939289131593Session\CPTrustFolder1939289131593\PPTImport19392106323953\data\asimages\{7ADE0F31-BE6A-4185-9CD6-D94E6714064D}_35.png&quot;/&gt;&lt;left val=&quot;40&quot;/&gt;&lt;top val=&quot;212&quot;/&gt;&lt;width val=&quot;871&quot;/&gt;&lt;height val=&quot;89&quot;/&gt;&lt;hasText val=&quot;1&quot;/&gt;&lt;/Image&gt;&lt;/ThreeDShape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ACD4EE38-A8CD-4361-AF8E-19211965871C}&quot;/&gt;&lt;isInvalidForFieldText val=&quot;0&quot;/&gt;&lt;Image&gt;&lt;filename val=&quot;C:\Users\User\AppData\Local\Temp\CP1939289131593Session\CPTrustFolder1939289131593\PPTImport19392106323953\data\asimages\{ACD4EE38-A8CD-4361-AF8E-19211965871C}_35.png&quot;/&gt;&lt;left val=&quot;727&quot;/&gt;&lt;top val=&quot;687&quot;/&gt;&lt;width val=&quot;226&quot;/&gt;&lt;height val=&quot;45&quot;/&gt;&lt;hasText val=&quot;1&quot;/&gt;&lt;/Image&gt;&lt;/ThreeDShape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8&quot;/&gt;&lt;lineCharCount val=&quot;46&quot;/&gt;&lt;/TableIndex&gt;&lt;/ShapeTextInfo&gt;"/>
  <p:tag name="HTML_SHAPEINFO" val="&lt;ThreeDShapeInfo&gt;&lt;uuid val=&quot;{5A6B0B3C-0D4F-4DB2-8B61-E8F9EA9C882D}&quot;/&gt;&lt;isInvalidForFieldText val=&quot;0&quot;/&gt;&lt;Image&gt;&lt;filename val=&quot;C:\Users\User\AppData\Local\Temp\CP1939289131593Session\CPTrustFolder1939289131593\PPTImport19392106323953\data\asimages\{5A6B0B3C-0D4F-4DB2-8B61-E8F9EA9C882D}_35.png&quot;/&gt;&lt;left val=&quot;42&quot;/&gt;&lt;top val=&quot;318&quot;/&gt;&lt;width val=&quot;871&quot;/&gt;&lt;height val=&quot;89&quot;/&gt;&lt;hasText val=&quot;1&quot;/&gt;&lt;/Image&gt;&lt;/ThreeDShape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{85678F83-85C1-45F0-9577-AC504321B4BC}&quot;/&gt;&lt;isInvalidForFieldText val=&quot;0&quot;/&gt;&lt;Image&gt;&lt;filename val=&quot;C:\Users\User\AppData\Local\Temp\CP1939289131593Session\CPTrustFolder1939289131593\PPTImport19392106323953\data\asimages\{85678F83-85C1-45F0-9577-AC504321B4BC}_36.png&quot;/&gt;&lt;left val=&quot;0&quot;/&gt;&lt;top val=&quot;76&quot;/&gt;&lt;width val=&quot;961&quot;/&gt;&lt;height val=&quot;122&quot;/&gt;&lt;hasText val=&quot;1&quot;/&gt;&lt;/Image&gt;&lt;/ThreeDShape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66&quot;/&gt;&lt;lineCharCount val=&quot;5&quot;/&gt;&lt;lineCharCount val=&quot;67&quot;/&gt;&lt;lineCharCount val=&quot;17&quot;/&gt;&lt;lineCharCount val=&quot;69&quot;/&gt;&lt;lineCharCount val=&quot;64&quot;/&gt;&lt;lineCharCount val=&quot;54&quot;/&gt;&lt;lineCharCount val=&quot;64&quot;/&gt;&lt;lineCharCount val=&quot;62&quot;/&gt;&lt;lineCharCount val=&quot;72&quot;/&gt;&lt;/TableIndex&gt;&lt;/ShapeTextInfo&gt;"/>
  <p:tag name="HTML_SHAPEINFO" val="&lt;ThreeDShapeInfo&gt;&lt;uuid val=&quot;{242BF97B-D7C5-4B28-91B7-AE83034C0F0B}&quot;/&gt;&lt;isInvalidForFieldText val=&quot;0&quot;/&gt;&lt;Image&gt;&lt;filename val=&quot;C:\Users\User\AppData\Local\Temp\CP1939289131593Session\CPTrustFolder1939289131593\PPTImport19392106323953\data\asimages\{242BF97B-D7C5-4B28-91B7-AE83034C0F0B}_36.png&quot;/&gt;&lt;left val=&quot;42&quot;/&gt;&lt;top val=&quot;212&quot;/&gt;&lt;width val=&quot;883&quot;/&gt;&lt;height val=&quot;415&quot;/&gt;&lt;hasText val=&quot;1&quot;/&gt;&lt;/Image&gt;&lt;/ThreeDShape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BB8403E-3AE3-475F-B65F-FA2D1744DD86}&quot;/&gt;&lt;isInvalidForFieldText val=&quot;0&quot;/&gt;&lt;Image&gt;&lt;filename val=&quot;C:\Users\User\AppData\Local\Temp\CP1939289131593Session\CPTrustFolder1939289131593\PPTImport19392106323953\data\asimages\{DBB8403E-3AE3-475F-B65F-FA2D1744DD86}_36.png&quot;/&gt;&lt;left val=&quot;727&quot;/&gt;&lt;top val=&quot;687&quot;/&gt;&lt;width val=&quot;226&quot;/&gt;&lt;height val=&quot;45&quot;/&gt;&lt;hasText val=&quot;1&quot;/&gt;&lt;/Image&gt;&lt;/ThreeDShape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65520802-278A-4A97-9572-E26FB4621701}&quot;/&gt;&lt;isInvalidForFieldText val=&quot;0&quot;/&gt;&lt;Image&gt;&lt;filename val=&quot;C:\Users\User\AppData\Local\Temp\CP1939289131593Session\CPTrustFolder1939289131593\PPTImport19392106323953\data\asimages\{65520802-278A-4A97-9572-E26FB4621701}_37.png&quot;/&gt;&lt;left val=&quot;0&quot;/&gt;&lt;top val=&quot;278&quot;/&gt;&lt;width val=&quot;961&quot;/&gt;&lt;height val=&quot;202&quot;/&gt;&lt;hasText val=&quot;1&quot;/&gt;&lt;/Image&gt;&lt;/ThreeDShape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79E97BA-9A74-4474-A142-6E59D6FD78D5}&quot;/&gt;&lt;isInvalidForFieldText val=&quot;0&quot;/&gt;&lt;Image&gt;&lt;filename val=&quot;C:\Users\User\AppData\Local\Temp\CP1939289131593Session\CPTrustFolder1939289131593\PPTImport19392106323953\data\asimages\{179E97BA-9A74-4474-A142-6E59D6FD78D5}_37.png&quot;/&gt;&lt;left val=&quot;727&quot;/&gt;&lt;top val=&quot;687&quot;/&gt;&lt;width val=&quot;226&quot;/&gt;&lt;height val=&quot;45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DUMMYTAG" val="&lt;DummyForForceWrite&gt;&lt;/DummyForForceWrite&gt;"/>
  <p:tag name="HTML_SHAPEINFO" val="&lt;ThreeDShapeInfo&gt;&lt;uuid val=&quot;{D087313A-4369-4559-96F0-598512B1D6A8}&quot;/&gt;&lt;isInvalidForFieldText val=&quot;0&quot;/&gt;&lt;Image&gt;&lt;filename val=&quot;C:\Users\User\AppData\Local\Temp\CP1939289131593Session\CPTrustFolder1939289131593\PPTImport19392106323953\data\asimages\{D087313A-4369-4559-96F0-598512B1D6A8}_1.png&quot;/&gt;&lt;left val=&quot;71&quot;/&gt;&lt;top val=&quot;288&quot;/&gt;&lt;width val=&quot;817&quot;/&gt;&lt;height val=&quot;135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FBD5F475-ACD2-48E1-9983-6C8B50FB6167}&quot;/&gt;&lt;isInvalidForFieldText val=&quot;0&quot;/&gt;&lt;Image&gt;&lt;filename val=&quot;C:\Users\User\AppData\Local\Temp\CP1939289131593Session\CPTrustFolder1939289131593\PPTImport19392106323953\data\asimages\{FBD5F475-ACD2-48E1-9983-6C8B50FB6167}_1.png&quot;/&gt;&lt;left val=&quot;71&quot;/&gt;&lt;top val=&quot;491&quot;/&gt;&lt;width val=&quot;249&quot;/&gt;&lt;height val=&quot;93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PRESENTER_DUMMYTAG" val="&lt;DummyForForceWrite&gt;&lt;/DummyForForceWrite&gt;"/>
  <p:tag name="HTML_SHAPEINFO" val="&lt;ThreeDShapeInfo&gt;&lt;uuid val=&quot;{29CB8DE4-5148-4776-AB32-E3ACDC517D25}&quot;/&gt;&lt;isInvalidForFieldText val=&quot;0&quot;/&gt;&lt;Image&gt;&lt;filename val=&quot;C:\Users\User\AppData\Local\Temp\CP1939289131593Session\CPTrustFolder1939289131593\PPTImport19392106323953\data\asimages\{29CB8DE4-5148-4776-AB32-E3ACDC517D25}_1.png&quot;/&gt;&lt;left val=&quot;639&quot;/&gt;&lt;top val=&quot;491&quot;/&gt;&lt;width val=&quot;249&quot;/&gt;&lt;height val=&quot;9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184D1866-16EB-4089-9163-16B522D89FEB}&quot;/&gt;&lt;isInvalidForFieldText val=&quot;0&quot;/&gt;&lt;Image&gt;&lt;filename val=&quot;C:\Users\User\AppData\Local\Temp\CP1939289131593Session\CPTrustFolder1939289131593\PPTImport19392106323953\data\asimages\{184D1866-16EB-4089-9163-16B522D89FEB}_2.png&quot;/&gt;&lt;left val=&quot;0&quot;/&gt;&lt;top val=&quot;76&quot;/&gt;&lt;width val=&quot;961&quot;/&gt;&lt;height val=&quot;12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6&quot;/&gt;&lt;lineCharCount val=&quot;5&quot;/&gt;&lt;lineCharCount val=&quot;67&quot;/&gt;&lt;lineCharCount val=&quot;17&quot;/&gt;&lt;lineCharCount val=&quot;69&quot;/&gt;&lt;lineCharCount val=&quot;64&quot;/&gt;&lt;lineCharCount val=&quot;54&quot;/&gt;&lt;lineCharCount val=&quot;64&quot;/&gt;&lt;lineCharCount val=&quot;62&quot;/&gt;&lt;lineCharCount val=&quot;72&quot;/&gt;&lt;lineCharCount val=&quot;1&quot;/&gt;&lt;/TableIndex&gt;&lt;/ShapeTextInfo&gt;"/>
  <p:tag name="HTML_SHAPEINFO" val="&lt;ThreeDShapeInfo&gt;&lt;uuid val=&quot;{8AE42905-C713-4923-BB18-450152D6648D}&quot;/&gt;&lt;isInvalidForFieldText val=&quot;0&quot;/&gt;&lt;Image&gt;&lt;filename val=&quot;C:\Users\User\AppData\Local\Temp\CP1939289131593Session\CPTrustFolder1939289131593\PPTImport19392106323953\data\asimages\{8AE42905-C713-4923-BB18-450152D6648D}_2.png&quot;/&gt;&lt;left val=&quot;42&quot;/&gt;&lt;top val=&quot;212&quot;/&gt;&lt;width val=&quot;874&quot;/&gt;&lt;height val=&quot;41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E6E6D573-3762-4131-B979-897F2C5341AE}&quot;/&gt;&lt;isInvalidForFieldText val=&quot;0&quot;/&gt;&lt;Image&gt;&lt;filename val=&quot;C:\Users\User\AppData\Local\Temp\CP1939289131593Session\CPTrustFolder1939289131593\PPTImport19392106323953\data\asimages\{E6E6D573-3762-4131-B979-897F2C5341AE}_2.png&quot;/&gt;&lt;left val=&quot;727&quot;/&gt;&lt;top val=&quot;687&quot;/&gt;&lt;width val=&quot;226&quot;/&gt;&lt;height val=&quot;4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3D871371-526D-4354-BD15-EF3ECA377FB4}&quot;/&gt;&lt;isInvalidForFieldText val=&quot;0&quot;/&gt;&lt;Image&gt;&lt;filename val=&quot;C:\Users\User\AppData\Local\Temp\CP1939289131593Session\CPTrustFolder1939289131593\PPTImport19392106323953\data\asimages\{3D871371-526D-4354-BD15-EF3ECA377FB4}_3.png&quot;/&gt;&lt;left val=&quot;0&quot;/&gt;&lt;top val=&quot;76&quot;/&gt;&lt;width val=&quot;961&quot;/&gt;&lt;height val=&quot;122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38&quot;/&gt;&lt;lineCharCount val=&quot;1&quot;/&gt;&lt;lineCharCount val=&quot;74&quot;/&gt;&lt;lineCharCount val=&quot;65&quot;/&gt;&lt;lineCharCount val=&quot;1&quot;/&gt;&lt;lineCharCount val=&quot;20&quot;/&gt;&lt;lineCharCount val=&quot;1&quot;/&gt;&lt;lineCharCount val=&quot;52&quot;/&gt;&lt;lineCharCount val=&quot;1&quot;/&gt;&lt;lineCharCount val=&quot;25&quot;/&gt;&lt;/TableIndex&gt;&lt;/ShapeTextInfo&gt;"/>
  <p:tag name="HTML_SHAPEINFO" val="&lt;ThreeDShapeInfo&gt;&lt;uuid val=&quot;{334D80DE-DED7-4D37-9AA7-1F4C7E11E0FC}&quot;/&gt;&lt;isInvalidForFieldText val=&quot;0&quot;/&gt;&lt;Image&gt;&lt;filename val=&quot;C:\Users\User\AppData\Local\Temp\CP1939289131593Session\CPTrustFolder1939289131593\PPTImport19392106323953\data\asimages\{334D80DE-DED7-4D37-9AA7-1F4C7E11E0FC}_3.png&quot;/&gt;&lt;left val=&quot;42&quot;/&gt;&lt;top val=&quot;212&quot;/&gt;&lt;width val=&quot;869&quot;/&gt;&lt;height val=&quot;415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121F83CF-0670-47FD-8925-478FEFE4F789}&quot;/&gt;&lt;isInvalidForFieldText val=&quot;0&quot;/&gt;&lt;Image&gt;&lt;filename val=&quot;C:\Users\User\AppData\Local\Temp\CP1939289131593Session\CPTrustFolder1939289131593\PPTImport19392106323953\data\asimages\{121F83CF-0670-47FD-8925-478FEFE4F789}_3.png&quot;/&gt;&lt;left val=&quot;727&quot;/&gt;&lt;top val=&quot;687&quot;/&gt;&lt;width val=&quot;226&quot;/&gt;&lt;height val=&quot;4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{5E1F3F16-C476-4657-A5D2-C4009BFDDDFC}&quot;/&gt;&lt;isInvalidForFieldText val=&quot;0&quot;/&gt;&lt;Image&gt;&lt;filename val=&quot;C:\Users\User\AppData\Local\Temp\CP1939289131593Session\CPTrustFolder1939289131593\PPTImport19392106323953\data\asimages\{5E1F3F16-C476-4657-A5D2-C4009BFDDDFC}_4.png&quot;/&gt;&lt;left val=&quot;0&quot;/&gt;&lt;top val=&quot;76&quot;/&gt;&lt;width val=&quot;961&quot;/&gt;&lt;height val=&quot;122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73&quot;/&gt;&lt;lineCharCount val=&quot;70&quot;/&gt;&lt;lineCharCount val=&quot;10&quot;/&gt;&lt;/TableIndex&gt;&lt;/ShapeTextInfo&gt;"/>
  <p:tag name="HTML_SHAPEINFO" val="&lt;ThreeDShapeInfo&gt;&lt;uuid val=&quot;{DF330A81-5E34-4B9F-8EDE-FA9C82BC0DBF}&quot;/&gt;&lt;isInvalidForFieldText val=&quot;0&quot;/&gt;&lt;Image&gt;&lt;filename val=&quot;C:\Users\User\AppData\Local\Temp\CP1939289131593Session\CPTrustFolder1939289131593\PPTImport19392106323953\data\asimages\{DF330A81-5E34-4B9F-8EDE-FA9C82BC0DBF}_4.png&quot;/&gt;&lt;left val=&quot;40&quot;/&gt;&lt;top val=&quot;212&quot;/&gt;&lt;width val=&quot;880&quot;/&gt;&lt;height val=&quot;415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47547CC3-C083-44ED-95D7-3790603FD20A}&quot;/&gt;&lt;isInvalidForFieldText val=&quot;0&quot;/&gt;&lt;Image&gt;&lt;filename val=&quot;C:\Users\User\AppData\Local\Temp\CP1939289131593Session\CPTrustFolder1939289131593\PPTImport19392106323953\data\asimages\{47547CC3-C083-44ED-95D7-3790603FD20A}_4.png&quot;/&gt;&lt;left val=&quot;727&quot;/&gt;&lt;top val=&quot;687&quot;/&gt;&lt;width val=&quot;226&quot;/&gt;&lt;height val=&quot;4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29&quot;/&gt;&lt;/TableIndex&gt;&lt;/ShapeTextInfo&gt;"/>
  <p:tag name="HTML_SHAPEINFO" val="&lt;ThreeDShapeInfo&gt;&lt;uuid val=&quot;{442748AB-5E2B-4AB7-B59F-9E3697CF2559}&quot;/&gt;&lt;isInvalidForFieldText val=&quot;0&quot;/&gt;&lt;Image&gt;&lt;filename val=&quot;C:\Users\User\AppData\Local\Temp\CP1939289131593Session\CPTrustFolder1939289131593\PPTImport19392106323953\data\asimages\{442748AB-5E2B-4AB7-B59F-9E3697CF2559}_4.png&quot;/&gt;&lt;left val=&quot;42&quot;/&gt;&lt;top val=&quot;335&quot;/&gt;&lt;width val=&quot;872&quot;/&gt;&lt;height val=&quot;97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71&quot;/&gt;&lt;lineCharCount val=&quot;71&quot;/&gt;&lt;lineCharCount val=&quot;50&quot;/&gt;&lt;/TableIndex&gt;&lt;/ShapeTextInfo&gt;"/>
  <p:tag name="HTML_SHAPEINFO" val="&lt;ThreeDShapeInfo&gt;&lt;uuid val=&quot;{B1CD9E4C-0A16-452B-875C-08CF8E339B78}&quot;/&gt;&lt;isInvalidForFieldText val=&quot;0&quot;/&gt;&lt;Image&gt;&lt;filename val=&quot;C:\Users\User\AppData\Local\Temp\CP1939289131593Session\CPTrustFolder1939289131593\PPTImport19392106323953\data\asimages\{B1CD9E4C-0A16-452B-875C-08CF8E339B78}_4.png&quot;/&gt;&lt;left val=&quot;40&quot;/&gt;&lt;top val=&quot;441&quot;/&gt;&lt;width val=&quot;871&quot;/&gt;&lt;height val=&quot;121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3&quot;/&gt;&lt;/TableIndex&gt;&lt;/ShapeTextInfo&gt;"/>
  <p:tag name="HTML_SHAPEINFO" val="&lt;ThreeDShapeInfo&gt;&lt;uuid val=&quot;{A621F8A2-E87A-4E2F-9660-00C777090002}&quot;/&gt;&lt;isInvalidForFieldText val=&quot;0&quot;/&gt;&lt;Image&gt;&lt;filename val=&quot;C:\Users\User\AppData\Local\Temp\CP1939289131593Session\CPTrustFolder1939289131593\PPTImport19392106323953\data\asimages\{A621F8A2-E87A-4E2F-9660-00C777090002}_6.png&quot;/&gt;&lt;left val=&quot;0&quot;/&gt;&lt;top val=&quot;76&quot;/&gt;&lt;width val=&quot;961&quot;/&gt;&lt;height val=&quot;122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7&quot;/&gt;&lt;lineCharCount val=&quot;52&quot;/&gt;&lt;lineCharCount val=&quot;1&quot;/&gt;&lt;lineCharCount val=&quot;66&quot;/&gt;&lt;lineCharCount val=&quot;62&quot;/&gt;&lt;/TableIndex&gt;&lt;/ShapeTextInfo&gt;"/>
  <p:tag name="HTML_SHAPEINFO" val="&lt;ThreeDShapeInfo&gt;&lt;uuid val=&quot;{5FD50D2F-D73B-437C-A4B6-A8F60984CC89}&quot;/&gt;&lt;isInvalidForFieldText val=&quot;0&quot;/&gt;&lt;Image&gt;&lt;filename val=&quot;C:\Users\User\AppData\Local\Temp\CP1939289131593Session\CPTrustFolder1939289131593\PPTImport19392106323953\data\asimages\{5FD50D2F-D73B-437C-A4B6-A8F60984CC89}_6.png&quot;/&gt;&lt;left val=&quot;42&quot;/&gt;&lt;top val=&quot;212&quot;/&gt;&lt;width val=&quot;870&quot;/&gt;&lt;height val=&quot;415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9FB9CC5C-CCB7-4F6A-AF00-3B695804EB1D}&quot;/&gt;&lt;isInvalidForFieldText val=&quot;0&quot;/&gt;&lt;Image&gt;&lt;filename val=&quot;C:\Users\User\AppData\Local\Temp\CP1939289131593Session\CPTrustFolder1939289131593\PPTImport19392106323953\data\asimages\{9FB9CC5C-CCB7-4F6A-AF00-3B695804EB1D}_6.png&quot;/&gt;&lt;left val=&quot;727&quot;/&gt;&lt;top val=&quot;687&quot;/&gt;&lt;width val=&quot;226&quot;/&gt;&lt;height val=&quot;45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{A1996AB5-06FF-4CD8-9A5E-0E73FEFE94C5}&quot;/&gt;&lt;isInvalidForFieldText val=&quot;0&quot;/&gt;&lt;Image&gt;&lt;filename val=&quot;C:\Users\User\AppData\Local\Temp\CP1939289131593Session\CPTrustFolder1939289131593\PPTImport19392106323953\data\asimages\{A1996AB5-06FF-4CD8-9A5E-0E73FEFE94C5}_7.png&quot;/&gt;&lt;left val=&quot;0&quot;/&gt;&lt;top val=&quot;76&quot;/&gt;&lt;width val=&quot;961&quot;/&gt;&lt;height val=&quot;122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7&quot;/&gt;&lt;lineCharCount val=&quot;32&quot;/&gt;&lt;/TableIndex&gt;&lt;/ShapeTextInfo&gt;"/>
  <p:tag name="HTML_SHAPEINFO" val="&lt;ThreeDShapeInfo&gt;&lt;uuid val=&quot;{B05920A5-5F5C-4AE6-A868-1DFD24336C10}&quot;/&gt;&lt;isInvalidForFieldText val=&quot;0&quot;/&gt;&lt;Image&gt;&lt;filename val=&quot;C:\Users\User\AppData\Local\Temp\CP1939289131593Session\CPTrustFolder1939289131593\PPTImport19392106323953\data\asimages\{B05920A5-5F5C-4AE6-A868-1DFD24336C10}_7.png&quot;/&gt;&lt;left val=&quot;40&quot;/&gt;&lt;top val=&quot;212&quot;/&gt;&lt;width val=&quot;871&quot;/&gt;&lt;height val=&quot;89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DD35B6C-547A-4AE4-9503-ECE4FB3F0502}&quot;/&gt;&lt;isInvalidForFieldText val=&quot;0&quot;/&gt;&lt;Image&gt;&lt;filename val=&quot;C:\Users\User\AppData\Local\Temp\CP1939289131593Session\CPTrustFolder1939289131593\PPTImport19392106323953\data\asimages\{3DD35B6C-547A-4AE4-9503-ECE4FB3F0502}_7.png&quot;/&gt;&lt;left val=&quot;727&quot;/&gt;&lt;top val=&quot;687&quot;/&gt;&lt;width val=&quot;226&quot;/&gt;&lt;height val=&quot;45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6&quot;/&gt;&lt;lineCharCount val=&quot;46&quot;/&gt;&lt;lineCharCount val=&quot;47&quot;/&gt;&lt;/TableIndex&gt;&lt;/ShapeTextInfo&gt;"/>
  <p:tag name="HTML_SHAPEINFO" val="&lt;ThreeDShapeInfo&gt;&lt;uuid val=&quot;{979C3C91-D253-483C-A1F4-ABDD9AE4315D}&quot;/&gt;&lt;isInvalidForFieldText val=&quot;0&quot;/&gt;&lt;Image&gt;&lt;filename val=&quot;C:\Users\User\AppData\Local\Temp\CP1939289131593Session\CPTrustFolder1939289131593\PPTImport19392106323953\data\asimages\{979C3C91-D253-483C-A1F4-ABDD9AE4315D}_7.png&quot;/&gt;&lt;left val=&quot;48&quot;/&gt;&lt;top val=&quot;309&quot;/&gt;&lt;width val=&quot;866&quot;/&gt;&lt;height val=&quot;137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{A8446263-25AB-45EC-B175-61A1D4850760}&quot;/&gt;&lt;isInvalidForFieldText val=&quot;0&quot;/&gt;&lt;Image&gt;&lt;filename val=&quot;C:\Users\User\AppData\Local\Temp\CP1939289131593Session\CPTrustFolder1939289131593\PPTImport19392106323953\data\asimages\{A8446263-25AB-45EC-B175-61A1D4850760}_10.png&quot;/&gt;&lt;left val=&quot;0&quot;/&gt;&lt;top val=&quot;76&quot;/&gt;&lt;width val=&quot;961&quot;/&gt;&lt;height val=&quot;122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57&quot;/&gt;&lt;lineCharCount val=&quot;66&quot;/&gt;&lt;lineCharCount val=&quot;46&quot;/&gt;&lt;lineCharCount val=&quot;1&quot;/&gt;&lt;lineCharCount val=&quot;71&quot;/&gt;&lt;lineCharCount val=&quot;22&quot;/&gt;&lt;/TableIndex&gt;&lt;/ShapeTextInfo&gt;"/>
  <p:tag name="HTML_SHAPEINFO" val="&lt;ThreeDShapeInfo&gt;&lt;uuid val=&quot;{43293CFC-030F-46C6-9294-CB38C3520BC8}&quot;/&gt;&lt;isInvalidForFieldText val=&quot;0&quot;/&gt;&lt;Image&gt;&lt;filename val=&quot;C:\Users\User\AppData\Local\Temp\CP1939289131593Session\CPTrustFolder1939289131593\PPTImport19392106323953\data\asimages\{43293CFC-030F-46C6-9294-CB38C3520BC8}_10.png&quot;/&gt;&lt;left val=&quot;42&quot;/&gt;&lt;top val=&quot;212&quot;/&gt;&lt;width val=&quot;870&quot;/&gt;&lt;height val=&quot;415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77A1EAF-8DFE-4226-9AA6-A1D17798598B}&quot;/&gt;&lt;isInvalidForFieldText val=&quot;0&quot;/&gt;&lt;Image&gt;&lt;filename val=&quot;C:\Users\User\AppData\Local\Temp\CP1939289131593Session\CPTrustFolder1939289131593\PPTImport19392106323953\data\asimages\{F77A1EAF-8DFE-4226-9AA6-A1D17798598B}_10.png&quot;/&gt;&lt;left val=&quot;727&quot;/&gt;&lt;top val=&quot;687&quot;/&gt;&lt;width val=&quot;226&quot;/&gt;&lt;height val=&quot;4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4&quot;/&gt;&lt;/TableIndex&gt;&lt;/ShapeTextInfo&gt;"/>
  <p:tag name="HTML_SHAPEINFO" val="&lt;ThreeDShapeInfo&gt;&lt;uuid val=&quot;{F3D0A2D9-B4C4-43F5-B850-880E8B670241}&quot;/&gt;&lt;isInvalidForFieldText val=&quot;0&quot;/&gt;&lt;Image&gt;&lt;filename val=&quot;C:\Users\User\AppData\Local\Temp\CP1939289131593Session\CPTrustFolder1939289131593\PPTImport19392106323953\data\asimages\{F3D0A2D9-B4C4-43F5-B850-880E8B670241}_11.png&quot;/&gt;&lt;left val=&quot;0&quot;/&gt;&lt;top val=&quot;76&quot;/&gt;&lt;width val=&quot;961&quot;/&gt;&lt;height val=&quot;122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71&quot;/&gt;&lt;lineCharCount val=&quot;69&quot;/&gt;&lt;lineCharCount val=&quot;63&quot;/&gt;&lt;/TableIndex&gt;&lt;/ShapeTextInfo&gt;"/>
  <p:tag name="HTML_SHAPEINFO" val="&lt;ThreeDShapeInfo&gt;&lt;uuid val=&quot;{1BBDA9F7-DDCD-4438-B780-26840049BAC8}&quot;/&gt;&lt;isInvalidForFieldText val=&quot;0&quot;/&gt;&lt;Image&gt;&lt;filename val=&quot;C:\Users\User\AppData\Local\Temp\CP1939289131593Session\CPTrustFolder1939289131593\PPTImport19392106323953\data\asimages\{1BBDA9F7-DDCD-4438-B780-26840049BAC8}_11.png&quot;/&gt;&lt;left val=&quot;40&quot;/&gt;&lt;top val=&quot;212&quot;/&gt;&lt;width val=&quot;882&quot;/&gt;&lt;height val=&quot;415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57F60B7-B609-4915-AF80-FC2D7FF001B6}&quot;/&gt;&lt;isInvalidForFieldText val=&quot;0&quot;/&gt;&lt;Image&gt;&lt;filename val=&quot;C:\Users\User\AppData\Local\Temp\CP1939289131593Session\CPTrustFolder1939289131593\PPTImport19392106323953\data\asimages\{957F60B7-B609-4915-AF80-FC2D7FF001B6}_11.png&quot;/&gt;&lt;left val=&quot;727&quot;/&gt;&lt;top val=&quot;687&quot;/&gt;&lt;width val=&quot;226&quot;/&gt;&lt;height val=&quot;45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{885E137E-9C45-4D33-824C-902B91DE3CA2}&quot;/&gt;&lt;isInvalidForFieldText val=&quot;0&quot;/&gt;&lt;Image&gt;&lt;filename val=&quot;C:\Users\User\AppData\Local\Temp\CP1939289131593Session\CPTrustFolder1939289131593\PPTImport19392106323953\data\asimages\{885E137E-9C45-4D33-824C-902B91DE3CA2}_12.png&quot;/&gt;&lt;left val=&quot;0&quot;/&gt;&lt;top val=&quot;76&quot;/&gt;&lt;width val=&quot;961&quot;/&gt;&lt;height val=&quot;122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53&quot;/&gt;&lt;lineCharCount val=&quot;40&quot;/&gt;&lt;lineCharCount val=&quot;1&quot;/&gt;&lt;lineCharCount val=&quot;52&quot;/&gt;&lt;lineCharCount val=&quot;41&quot;/&gt;&lt;/TableIndex&gt;&lt;/ShapeTextInfo&gt;"/>
  <p:tag name="HTML_SHAPEINFO" val="&lt;ThreeDShapeInfo&gt;&lt;uuid val=&quot;{C914426B-C3DC-4B69-98CC-714A764D1C70}&quot;/&gt;&lt;isInvalidForFieldText val=&quot;0&quot;/&gt;&lt;Image&gt;&lt;filename val=&quot;C:\Users\User\AppData\Local\Temp\CP1939289131593Session\CPTrustFolder1939289131593\PPTImport19392106323953\data\asimages\{C914426B-C3DC-4B69-98CC-714A764D1C70}_12.png&quot;/&gt;&lt;left val=&quot;42&quot;/&gt;&lt;top val=&quot;212&quot;/&gt;&lt;width val=&quot;870&quot;/&gt;&lt;height val=&quot;212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2D37DB4-BB85-412E-AF39-3276EC900DD1}&quot;/&gt;&lt;isInvalidForFieldText val=&quot;0&quot;/&gt;&lt;Image&gt;&lt;filename val=&quot;C:\Users\User\AppData\Local\Temp\CP1939289131593Session\CPTrustFolder1939289131593\PPTImport19392106323953\data\asimages\{52D37DB4-BB85-412E-AF39-3276EC900DD1}_12.png&quot;/&gt;&lt;left val=&quot;727&quot;/&gt;&lt;top val=&quot;687&quot;/&gt;&lt;width val=&quot;226&quot;/&gt;&lt;height val=&quot;45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8&quot;/&gt;&lt;lineCharCount val=&quot;7&quot;/&gt;&lt;/TableIndex&gt;&lt;/ShapeTextInfo&gt;"/>
  <p:tag name="HTML_SHAPEINFO" val="&lt;ThreeDShapeInfo&gt;&lt;uuid val=&quot;{4D573A45-A3CA-4F1F-920D-1292146F979E}&quot;/&gt;&lt;isInvalidForFieldText val=&quot;0&quot;/&gt;&lt;Image&gt;&lt;filename val=&quot;C:\Users\User\AppData\Local\Temp\CP1939289131593Session\CPTrustFolder1939289131593\PPTImport19392106323953\data\asimages\{4D573A45-A3CA-4F1F-920D-1292146F979E}_12.png&quot;/&gt;&lt;left val=&quot;40&quot;/&gt;&lt;top val=&quot;438&quot;/&gt;&lt;width val=&quot;872&quot;/&gt;&lt;height val=&quot;89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1&quot;/&gt;&lt;/TableIndex&gt;&lt;/ShapeTextInfo&gt;"/>
  <p:tag name="HTML_SHAPEINFO" val="&lt;ThreeDShapeInfo&gt;&lt;uuid val=&quot;{B7C6A3EE-71C0-45F8-AC6F-B2B069CABD16}&quot;/&gt;&lt;isInvalidForFieldText val=&quot;0&quot;/&gt;&lt;Image&gt;&lt;filename val=&quot;C:\Users\User\AppData\Local\Temp\CP1939289131593Session\CPTrustFolder1939289131593\PPTImport19392106323953\data\asimages\{B7C6A3EE-71C0-45F8-AC6F-B2B069CABD16}_14.png&quot;/&gt;&lt;left val=&quot;0&quot;/&gt;&lt;top val=&quot;76&quot;/&gt;&lt;width val=&quot;961&quot;/&gt;&lt;height val=&quot;122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19&quot;/&gt;&lt;lineCharCount val=&quot;67&quot;/&gt;&lt;lineCharCount val=&quot;45&quot;/&gt;&lt;lineCharCount val=&quot;74&quot;/&gt;&lt;lineCharCount val=&quot;1&quot;/&gt;&lt;lineCharCount val=&quot;1&quot;/&gt;&lt;lineCharCount val=&quot;68&quot;/&gt;&lt;lineCharCount val=&quot;8&quot;/&gt;&lt;lineCharCount val=&quot;26&quot;/&gt;&lt;lineCharCount val=&quot;31&quot;/&gt;&lt;lineCharCount val=&quot;51&quot;/&gt;&lt;lineCharCount val=&quot;32&quot;/&gt;&lt;/TableIndex&gt;&lt;/ShapeTextInfo&gt;"/>
  <p:tag name="HTML_SHAPEINFO" val="&lt;ThreeDShapeInfo&gt;&lt;uuid val=&quot;{D63A7B7A-2461-4091-94EB-456377BA174A}&quot;/&gt;&lt;isInvalidForFieldText val=&quot;0&quot;/&gt;&lt;Image&gt;&lt;filename val=&quot;C:\Users\User\AppData\Local\Temp\CP1939289131593Session\CPTrustFolder1939289131593\PPTImport19392106323953\data\asimages\{D63A7B7A-2461-4091-94EB-456377BA174A}_14.png&quot;/&gt;&lt;left val=&quot;42&quot;/&gt;&lt;top val=&quot;212&quot;/&gt;&lt;width val=&quot;870&quot;/&gt;&lt;height val=&quot;432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651ADE8-B75E-4271-AC25-297EF3B53294}&quot;/&gt;&lt;isInvalidForFieldText val=&quot;0&quot;/&gt;&lt;Image&gt;&lt;filename val=&quot;C:\Users\User\AppData\Local\Temp\CP1939289131593Session\CPTrustFolder1939289131593\PPTImport19392106323953\data\asimages\{1651ADE8-B75E-4271-AC25-297EF3B53294}_14.png&quot;/&gt;&lt;left val=&quot;727&quot;/&gt;&lt;top val=&quot;687&quot;/&gt;&lt;width val=&quot;226&quot;/&gt;&lt;height val=&quot;4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9&quot;/&gt;&lt;/TableIndex&gt;&lt;/ShapeTextInfo&gt;"/>
  <p:tag name="HTML_SHAPEINFO" val="&lt;ThreeDShapeInfo&gt;&lt;uuid val=&quot;{D247C559-6F12-45F8-B90D-38DDC949E324}&quot;/&gt;&lt;isInvalidForFieldText val=&quot;0&quot;/&gt;&lt;Image&gt;&lt;filename val=&quot;C:\Users\User\AppData\Local\Temp\CP1939289131593Session\CPTrustFolder1939289131593\PPTImport19392106323953\data\asimages\{D247C559-6F12-45F8-B90D-38DDC949E324}_15.png&quot;/&gt;&lt;left val=&quot;0&quot;/&gt;&lt;top val=&quot;76&quot;/&gt;&lt;width val=&quot;961&quot;/&gt;&lt;height val=&quot;122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3&quot;/&gt;&lt;/TableIndex&gt;&lt;/ShapeTextInfo&gt;"/>
  <p:tag name="HTML_SHAPEINFO" val="&lt;ThreeDShapeInfo&gt;&lt;uuid val=&quot;{3B720C71-B48D-4285-B515-045DB30733F2}&quot;/&gt;&lt;isInvalidForFieldText val=&quot;0&quot;/&gt;&lt;Image&gt;&lt;filename val=&quot;C:\Users\User\AppData\Local\Temp\CP1939289131593Session\CPTrustFolder1939289131593\PPTImport19392106323953\data\asimages\{3B720C71-B48D-4285-B515-045DB30733F2}_15.png&quot;/&gt;&lt;left val=&quot;40&quot;/&gt;&lt;top val=&quot;212&quot;/&gt;&lt;width val=&quot;871&quot;/&gt;&lt;height val=&quot;57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C1AA9C5-3A1B-4074-9B8C-0E3955582455}&quot;/&gt;&lt;isInvalidForFieldText val=&quot;0&quot;/&gt;&lt;Image&gt;&lt;filename val=&quot;C:\Users\User\AppData\Local\Temp\CP1939289131593Session\CPTrustFolder1939289131593\PPTImport19392106323953\data\asimages\{FC1AA9C5-3A1B-4074-9B8C-0E3955582455}_15.png&quot;/&gt;&lt;left val=&quot;727&quot;/&gt;&lt;top val=&quot;687&quot;/&gt;&lt;width val=&quot;226&quot;/&gt;&lt;height val=&quot;45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9&quot;/&gt;&lt;lineCharCount val=&quot;68&quot;/&gt;&lt;lineCharCount val=&quot;10&quot;/&gt;&lt;lineCharCount val=&quot;48&quot;/&gt;&lt;lineCharCount val=&quot;64&quot;/&gt;&lt;lineCharCount val=&quot;39&quot;/&gt;&lt;/TableIndex&gt;&lt;/ShapeTextInfo&gt;"/>
  <p:tag name="HTML_SHAPEINFO" val="&lt;ThreeDShapeInfo&gt;&lt;uuid val=&quot;{E491E0A5-4FA5-4CF1-9CD1-F4811B18B9B4}&quot;/&gt;&lt;isInvalidForFieldText val=&quot;0&quot;/&gt;&lt;Image&gt;&lt;filename val=&quot;C:\Users\User\AppData\Local\Temp\CP1939289131593Session\CPTrustFolder1939289131593\PPTImport19392106323953\data\asimages\{E491E0A5-4FA5-4CF1-9CD1-F4811B18B9B4}_15.png&quot;/&gt;&lt;left val=&quot;44&quot;/&gt;&lt;top val=&quot;287&quot;/&gt;&lt;width val=&quot;877&quot;/&gt;&lt;height val=&quot;233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{66195164-9039-40B2-96E4-C2E320354564}&quot;/&gt;&lt;isInvalidForFieldText val=&quot;0&quot;/&gt;&lt;Image&gt;&lt;filename val=&quot;C:\Users\User\AppData\Local\Temp\CP1939289131593Session\CPTrustFolder1939289131593\PPTImport19392106323953\data\asimages\{66195164-9039-40B2-96E4-C2E320354564}_16.png&quot;/&gt;&lt;left val=&quot;0&quot;/&gt;&lt;top val=&quot;76&quot;/&gt;&lt;width val=&quot;961&quot;/&gt;&lt;height val=&quot;122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64&quot;/&gt;&lt;lineCharCount val=&quot;39&quot;/&gt;&lt;lineCharCount val=&quot;71&quot;/&gt;&lt;lineCharCount val=&quot;73&quot;/&gt;&lt;lineCharCount val=&quot;1&quot;/&gt;&lt;lineCharCount val=&quot;58&quot;/&gt;&lt;lineCharCount val=&quot;47&quot;/&gt;&lt;lineCharCount val=&quot;67&quot;/&gt;&lt;lineCharCount val=&quot;75&quot;/&gt;&lt;lineCharCount val=&quot;39&quot;/&gt;&lt;/TableIndex&gt;&lt;/ShapeTextInfo&gt;"/>
  <p:tag name="HTML_SHAPEINFO" val="&lt;ThreeDShapeInfo&gt;&lt;uuid val=&quot;{5DC96013-7409-4520-9416-A2F4558B6466}&quot;/&gt;&lt;isInvalidForFieldText val=&quot;0&quot;/&gt;&lt;Image&gt;&lt;filename val=&quot;C:\Users\User\AppData\Local\Temp\CP1939289131593Session\CPTrustFolder1939289131593\PPTImport19392106323953\data\asimages\{5DC96013-7409-4520-9416-A2F4558B6466}_16.png&quot;/&gt;&lt;left val=&quot;42&quot;/&gt;&lt;top val=&quot;212&quot;/&gt;&lt;width val=&quot;870&quot;/&gt;&lt;height val=&quot;415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E695E7C-8BF7-436C-9DAA-F0C0A7F06022}&quot;/&gt;&lt;isInvalidForFieldText val=&quot;0&quot;/&gt;&lt;Image&gt;&lt;filename val=&quot;C:\Users\User\AppData\Local\Temp\CP1939289131593Session\CPTrustFolder1939289131593\PPTImport19392106323953\data\asimages\{8E695E7C-8BF7-436C-9DAA-F0C0A7F06022}_16.png&quot;/&gt;&lt;left val=&quot;727&quot;/&gt;&lt;top val=&quot;687&quot;/&gt;&lt;width val=&quot;226&quot;/&gt;&lt;height val=&quot;45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{1D9D573B-A7CA-49D2-A54C-DAE7D3D13E6E}&quot;/&gt;&lt;isInvalidForFieldText val=&quot;0&quot;/&gt;&lt;Image&gt;&lt;filename val=&quot;C:\Users\User\AppData\Local\Temp\CP1939289131593Session\CPTrustFolder1939289131593\PPTImport19392106323953\data\asimages\{1D9D573B-A7CA-49D2-A54C-DAE7D3D13E6E}_17.png&quot;/&gt;&lt;left val=&quot;0&quot;/&gt;&lt;top val=&quot;76&quot;/&gt;&lt;width val=&quot;961&quot;/&gt;&lt;height val=&quot;122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2&quot;/&gt;&lt;lineCharCount val=&quot;28&quot;/&gt;&lt;/TableIndex&gt;&lt;/ShapeTextInfo&gt;"/>
  <p:tag name="HTML_SHAPEINFO" val="&lt;ThreeDShapeInfo&gt;&lt;uuid val=&quot;{A5B247A0-6981-4085-AC2F-2E338D5C20DF}&quot;/&gt;&lt;isInvalidForFieldText val=&quot;0&quot;/&gt;&lt;Image&gt;&lt;filename val=&quot;C:\Users\User\AppData\Local\Temp\CP1939289131593Session\CPTrustFolder1939289131593\PPTImport19392106323953\data\asimages\{A5B247A0-6981-4085-AC2F-2E338D5C20DF}_17.png&quot;/&gt;&lt;left val=&quot;40&quot;/&gt;&lt;top val=&quot;212&quot;/&gt;&lt;width val=&quot;871&quot;/&gt;&lt;height val=&quot;89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4627159-8C7A-4DA9-BF25-92467083A7B5}&quot;/&gt;&lt;isInvalidForFieldText val=&quot;0&quot;/&gt;&lt;Image&gt;&lt;filename val=&quot;C:\Users\User\AppData\Local\Temp\CP1939289131593Session\CPTrustFolder1939289131593\PPTImport19392106323953\data\asimages\{F4627159-8C7A-4DA9-BF25-92467083A7B5}_17.png&quot;/&gt;&lt;left val=&quot;727&quot;/&gt;&lt;top val=&quot;687&quot;/&gt;&lt;width val=&quot;226&quot;/&gt;&lt;height val=&quot;4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5&quot;/&gt;&lt;lineCharCount val=&quot;66&quot;/&gt;&lt;lineCharCount val=&quot;65&quot;/&gt;&lt;/TableIndex&gt;&lt;/ShapeTextInfo&gt;"/>
  <p:tag name="HTML_SHAPEINFO" val="&lt;ThreeDShapeInfo&gt;&lt;uuid val=&quot;{9E41E02E-1B7E-46C6-8F90-48894DA4B504}&quot;/&gt;&lt;isInvalidForFieldText val=&quot;0&quot;/&gt;&lt;Image&gt;&lt;filename val=&quot;C:\Users\User\AppData\Local\Temp\CP1939289131593Session\CPTrustFolder1939289131593\PPTImport19392106323953\data\asimages\{9E41E02E-1B7E-46C6-8F90-48894DA4B504}_17.png&quot;/&gt;&lt;left val=&quot;44&quot;/&gt;&lt;top val=&quot;314&quot;/&gt;&lt;width val=&quot;869&quot;/&gt;&lt;height val=&quot;121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{B02AB03B-FEFE-4CDF-BE3D-967D74F35801}&quot;/&gt;&lt;isInvalidForFieldText val=&quot;0&quot;/&gt;&lt;Image&gt;&lt;filename val=&quot;C:\Users\User\AppData\Local\Temp\CP1939289131593Session\CPTrustFolder1939289131593\PPTImport19392106323953\data\asimages\{B02AB03B-FEFE-4CDF-BE3D-967D74F35801}_18.png&quot;/&gt;&lt;left val=&quot;0&quot;/&gt;&lt;top val=&quot;76&quot;/&gt;&lt;width val=&quot;961&quot;/&gt;&lt;height val=&quot;122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4&quot;/&gt;&lt;/TableIndex&gt;&lt;/ShapeTextInfo&gt;"/>
  <p:tag name="HTML_SHAPEINFO" val="&lt;ThreeDShapeInfo&gt;&lt;uuid val=&quot;{051B5442-4EC1-4F1E-BFEA-FC49823C2AAD}&quot;/&gt;&lt;isInvalidForFieldText val=&quot;0&quot;/&gt;&lt;Image&gt;&lt;filename val=&quot;C:\Users\User\AppData\Local\Temp\CP1939289131593Session\CPTrustFolder1939289131593\PPTImport19392106323953\data\asimages\{051B5442-4EC1-4F1E-BFEA-FC49823C2AAD}_18.png&quot;/&gt;&lt;left val=&quot;40&quot;/&gt;&lt;top val=&quot;212&quot;/&gt;&lt;width val=&quot;884&quot;/&gt;&lt;height val=&quot;57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323D4F0F-A2A3-478D-8285-B4BABCBF9761}&quot;/&gt;&lt;isInvalidForFieldText val=&quot;0&quot;/&gt;&lt;Image&gt;&lt;filename val=&quot;C:\Users\User\AppData\Local\Temp\CP1939289131593Session\CPTrustFolder1939289131593\PPTImport19392106323953\data\asimages\{323D4F0F-A2A3-478D-8285-B4BABCBF9761}_18.png&quot;/&gt;&lt;left val=&quot;727&quot;/&gt;&lt;top val=&quot;687&quot;/&gt;&lt;width val=&quot;226&quot;/&gt;&lt;height val=&quot;45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72&quot;/&gt;&lt;lineCharCount val=&quot;39&quot;/&gt;&lt;lineCharCount val=&quot;44&quot;/&gt;&lt;/TableIndex&gt;&lt;/ShapeTextInfo&gt;"/>
  <p:tag name="HTML_SHAPEINFO" val="&lt;ThreeDShapeInfo&gt;&lt;uuid val=&quot;{30A873B3-5F11-4C69-911F-1E503B444F7B}&quot;/&gt;&lt;isInvalidForFieldText val=&quot;0&quot;/&gt;&lt;Image&gt;&lt;filename val=&quot;C:\Users\User\AppData\Local\Temp\CP1939289131593Session\CPTrustFolder1939289131593\PPTImport19392106323953\data\asimages\{30A873B3-5F11-4C69-911F-1E503B444F7B}_18.png&quot;/&gt;&lt;left val=&quot;43&quot;/&gt;&lt;top val=&quot;284&quot;/&gt;&lt;width val=&quot;877&quot;/&gt;&lt;height val=&quot;129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HTML_SHAPEINFO" val="&lt;ThreeDShapeInfo&gt;&lt;uuid val=&quot;{24B6253D-5364-4970-BFD8-4E20C3FF907A}&quot;/&gt;&lt;isInvalidForFieldText val=&quot;0&quot;/&gt;&lt;Image&gt;&lt;filename val=&quot;C:\Users\User\AppData\Local\Temp\CP1939289131593Session\CPTrustFolder1939289131593\PPTImport19392106323953\data\asimages\{24B6253D-5364-4970-BFD8-4E20C3FF907A}_21.png&quot;/&gt;&lt;left val=&quot;0&quot;/&gt;&lt;top val=&quot;76&quot;/&gt;&lt;width val=&quot;961&quot;/&gt;&lt;height val=&quot;122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4&quot;/&gt;&lt;lineCharCount val=&quot;30&quot;/&gt;&lt;lineCharCount val=&quot;39&quot;/&gt;&lt;lineCharCount val=&quot;18&quot;/&gt;&lt;lineCharCount val=&quot;76&quot;/&gt;&lt;lineCharCount val=&quot;16&quot;/&gt;&lt;/TableIndex&gt;&lt;/ShapeTextInfo&gt;"/>
  <p:tag name="HTML_SHAPEINFO" val="&lt;ThreeDShapeInfo&gt;&lt;uuid val=&quot;{1FB781F0-DC80-470F-B995-E9C516FDB183}&quot;/&gt;&lt;isInvalidForFieldText val=&quot;0&quot;/&gt;&lt;Image&gt;&lt;filename val=&quot;C:\Users\User\AppData\Local\Temp\CP1939289131593Session\CPTrustFolder1939289131593\PPTImport19392106323953\data\asimages\{1FB781F0-DC80-470F-B995-E9C516FDB183}_21.png&quot;/&gt;&lt;left val=&quot;42&quot;/&gt;&lt;top val=&quot;212&quot;/&gt;&lt;width val=&quot;870&quot;/&gt;&lt;height val=&quot;220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1266284-5716-44F3-8E1B-1FCBB375F8BA}&quot;/&gt;&lt;isInvalidForFieldText val=&quot;0&quot;/&gt;&lt;Image&gt;&lt;filename val=&quot;C:\Users\User\AppData\Local\Temp\CP1939289131593Session\CPTrustFolder1939289131593\PPTImport19392106323953\data\asimages\{81266284-5716-44F3-8E1B-1FCBB375F8BA}_21.png&quot;/&gt;&lt;left val=&quot;727&quot;/&gt;&lt;top val=&quot;687&quot;/&gt;&lt;width val=&quot;226&quot;/&gt;&lt;height val=&quot;45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HTML_SHAPEINFO" val="&lt;ThreeDShapeInfo&gt;&lt;uuid val=&quot;{24B6253D-5364-4970-BFD8-4E20C3FF907A}&quot;/&gt;&lt;isInvalidForFieldText val=&quot;0&quot;/&gt;&lt;Image&gt;&lt;filename val=&quot;C:\Users\User\AppData\Local\Temp\CP1939289131593Session\CPTrustFolder1939289131593\PPTImport19392106323953\data\asimages\{24B6253D-5364-4970-BFD8-4E20C3FF907A}_21.png&quot;/&gt;&lt;left val=&quot;0&quot;/&gt;&lt;top val=&quot;76&quot;/&gt;&lt;width val=&quot;961&quot;/&gt;&lt;height val=&quot;122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4&quot;/&gt;&lt;lineCharCount val=&quot;30&quot;/&gt;&lt;lineCharCount val=&quot;39&quot;/&gt;&lt;lineCharCount val=&quot;18&quot;/&gt;&lt;lineCharCount val=&quot;76&quot;/&gt;&lt;lineCharCount val=&quot;16&quot;/&gt;&lt;/TableIndex&gt;&lt;/ShapeTextInfo&gt;"/>
  <p:tag name="HTML_SHAPEINFO" val="&lt;ThreeDShapeInfo&gt;&lt;uuid val=&quot;{1FB781F0-DC80-470F-B995-E9C516FDB183}&quot;/&gt;&lt;isInvalidForFieldText val=&quot;0&quot;/&gt;&lt;Image&gt;&lt;filename val=&quot;C:\Users\User\AppData\Local\Temp\CP1939289131593Session\CPTrustFolder1939289131593\PPTImport19392106323953\data\asimages\{1FB781F0-DC80-470F-B995-E9C516FDB183}_21.png&quot;/&gt;&lt;left val=&quot;42&quot;/&gt;&lt;top val=&quot;212&quot;/&gt;&lt;width val=&quot;870&quot;/&gt;&lt;height val=&quot;220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1266284-5716-44F3-8E1B-1FCBB375F8BA}&quot;/&gt;&lt;isInvalidForFieldText val=&quot;0&quot;/&gt;&lt;Image&gt;&lt;filename val=&quot;C:\Users\User\AppData\Local\Temp\CP1939289131593Session\CPTrustFolder1939289131593\PPTImport19392106323953\data\asimages\{81266284-5716-44F3-8E1B-1FCBB375F8BA}_21.png&quot;/&gt;&lt;left val=&quot;727&quot;/&gt;&lt;top val=&quot;687&quot;/&gt;&lt;width val=&quot;226&quot;/&gt;&lt;height val=&quot;45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{0EF57D05-2CA0-4ADE-B14F-0DA45E13E028}&quot;/&gt;&lt;isInvalidForFieldText val=&quot;0&quot;/&gt;&lt;Image&gt;&lt;filename val=&quot;C:\Users\User\AppData\Local\Temp\CP1939289131593Session\CPTrustFolder1939289131593\PPTImport19392106323953\data\asimages\{0EF57D05-2CA0-4ADE-B14F-0DA45E13E028}_23.png&quot;/&gt;&lt;left val=&quot;0&quot;/&gt;&lt;top val=&quot;76&quot;/&gt;&lt;width val=&quot;961&quot;/&gt;&lt;height val=&quot;122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6&quot;/&gt;&lt;lineCharCount val=&quot;63&quot;/&gt;&lt;lineCharCount val=&quot;16&quot;/&gt;&lt;lineCharCount val=&quot;66&quot;/&gt;&lt;lineCharCount val=&quot;10&quot;/&gt;&lt;lineCharCount val=&quot;1&quot;/&gt;&lt;lineCharCount val=&quot;70&quot;/&gt;&lt;lineCharCount val=&quot;67&quot;/&gt;&lt;lineCharCount val=&quot;34&quot;/&gt;&lt;/TableIndex&gt;&lt;/ShapeTextInfo&gt;"/>
  <p:tag name="HTML_SHAPEINFO" val="&lt;ThreeDShapeInfo&gt;&lt;uuid val=&quot;{5B79E0CB-DBEA-4E04-9BAB-5891081F2E0B}&quot;/&gt;&lt;isInvalidForFieldText val=&quot;0&quot;/&gt;&lt;Image&gt;&lt;filename val=&quot;C:\Users\User\AppData\Local\Temp\CP1939289131593Session\CPTrustFolder1939289131593\PPTImport19392106323953\data\asimages\{5B79E0CB-DBEA-4E04-9BAB-5891081F2E0B}_23.png&quot;/&gt;&lt;left val=&quot;42&quot;/&gt;&lt;top val=&quot;212&quot;/&gt;&lt;width val=&quot;870&quot;/&gt;&lt;height val=&quot;415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B790633-6826-4249-8BCE-D1F16C726EEA}&quot;/&gt;&lt;isInvalidForFieldText val=&quot;0&quot;/&gt;&lt;Image&gt;&lt;filename val=&quot;C:\Users\User\AppData\Local\Temp\CP1939289131593Session\CPTrustFolder1939289131593\PPTImport19392106323953\data\asimages\{9B790633-6826-4249-8BCE-D1F16C726EEA}_23.png&quot;/&gt;&lt;left val=&quot;727&quot;/&gt;&lt;top val=&quot;687&quot;/&gt;&lt;width val=&quot;226&quot;/&gt;&lt;height val=&quot;45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4&quot;/&gt;&lt;/TableIndex&gt;&lt;/ShapeTextInfo&gt;"/>
  <p:tag name="HTML_SHAPEINFO" val="&lt;ThreeDShapeInfo&gt;&lt;uuid val=&quot;{8972DA8E-56D0-478B-8AC6-A18B7DA806B6}&quot;/&gt;&lt;isInvalidForFieldText val=&quot;0&quot;/&gt;&lt;Image&gt;&lt;filename val=&quot;C:\Users\User\AppData\Local\Temp\CP1939289131593Session\CPTrustFolder1939289131593\PPTImport19392106323953\data\asimages\{8972DA8E-56D0-478B-8AC6-A18B7DA806B6}_24.png&quot;/&gt;&lt;left val=&quot;0&quot;/&gt;&lt;top val=&quot;76&quot;/&gt;&lt;width val=&quot;961&quot;/&gt;&lt;height val=&quot;122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70&quot;/&gt;&lt;lineCharCount val=&quot;71&quot;/&gt;&lt;lineCharCount val=&quot;65&quot;/&gt;&lt;lineCharCount val=&quot;21&quot;/&gt;&lt;lineCharCount val=&quot;1&quot;/&gt;&lt;lineCharCount val=&quot;65&quot;/&gt;&lt;lineCharCount val=&quot;55&quot;/&gt;&lt;/TableIndex&gt;&lt;/ShapeTextInfo&gt;"/>
  <p:tag name="HTML_SHAPEINFO" val="&lt;ThreeDShapeInfo&gt;&lt;uuid val=&quot;{30CF3888-4B00-46BC-92B6-E563AAB603D1}&quot;/&gt;&lt;isInvalidForFieldText val=&quot;0&quot;/&gt;&lt;Image&gt;&lt;filename val=&quot;C:\Users\User\AppData\Local\Temp\CP1939289131593Session\CPTrustFolder1939289131593\PPTImport19392106323953\data\asimages\{30CF3888-4B00-46BC-92B6-E563AAB603D1}_24.png&quot;/&gt;&lt;left val=&quot;42&quot;/&gt;&lt;top val=&quot;212&quot;/&gt;&lt;width val=&quot;873&quot;/&gt;&lt;height val=&quot;415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E489B2F-8D99-4393-A58D-581111DF9D19}&quot;/&gt;&lt;isInvalidForFieldText val=&quot;0&quot;/&gt;&lt;Image&gt;&lt;filename val=&quot;C:\Users\User\AppData\Local\Temp\CP1939289131593Session\CPTrustFolder1939289131593\PPTImport19392106323953\data\asimages\{4E489B2F-8D99-4393-A58D-581111DF9D19}_24.png&quot;/&gt;&lt;left val=&quot;727&quot;/&gt;&lt;top val=&quot;687&quot;/&gt;&lt;width val=&quot;226&quot;/&gt;&lt;height val=&quot;45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HTML_SHAPEINFO" val="&lt;ThreeDShapeInfo&gt;&lt;uuid val=&quot;{5779433E-BEF1-44C7-9AA5-1167217E27FF}&quot;/&gt;&lt;isInvalidForFieldText val=&quot;0&quot;/&gt;&lt;Image&gt;&lt;filename val=&quot;C:\Users\User\AppData\Local\Temp\CP1939289131593Session\CPTrustFolder1939289131593\PPTImport19392106323953\data\asimages\{5779433E-BEF1-44C7-9AA5-1167217E27FF}_25.png&quot;/&gt;&lt;left val=&quot;0&quot;/&gt;&lt;top val=&quot;76&quot;/&gt;&lt;width val=&quot;961&quot;/&gt;&lt;height val=&quot;122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5&quot;/&gt;&lt;lineCharCount val=&quot;46&quot;/&gt;&lt;lineCharCount val=&quot;71&quot;/&gt;&lt;lineCharCount val=&quot;37&quot;/&gt;&lt;lineCharCount val=&quot;72&quot;/&gt;&lt;lineCharCount val=&quot;69&quot;/&gt;&lt;lineCharCount val=&quot;65&quot;/&gt;&lt;lineCharCount val=&quot;63&quot;/&gt;&lt;/TableIndex&gt;&lt;/ShapeTextInfo&gt;"/>
  <p:tag name="HTML_SHAPEINFO" val="&lt;ThreeDShapeInfo&gt;&lt;uuid val=&quot;{296DBF5B-1F2A-43B1-B1BA-D792350F7288}&quot;/&gt;&lt;isInvalidForFieldText val=&quot;0&quot;/&gt;&lt;Image&gt;&lt;filename val=&quot;C:\Users\User\AppData\Local\Temp\CP1939289131593Session\CPTrustFolder1939289131593\PPTImport19392106323953\data\asimages\{296DBF5B-1F2A-43B1-B1BA-D792350F7288}_25.png&quot;/&gt;&lt;left val=&quot;42&quot;/&gt;&lt;top val=&quot;212&quot;/&gt;&lt;width val=&quot;883&quot;/&gt;&lt;height val=&quot;415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876A96E-7419-4FA1-9BB0-9A7DFC94CD92}&quot;/&gt;&lt;isInvalidForFieldText val=&quot;0&quot;/&gt;&lt;Image&gt;&lt;filename val=&quot;C:\Users\User\AppData\Local\Temp\CP1939289131593Session\CPTrustFolder1939289131593\PPTImport19392106323953\data\asimages\{C876A96E-7419-4FA1-9BB0-9A7DFC94CD92}_25.png&quot;/&gt;&lt;left val=&quot;727&quot;/&gt;&lt;top val=&quot;687&quot;/&gt;&lt;width val=&quot;226&quot;/&gt;&lt;height val=&quot;4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664531BE-72AD-4B15-90D1-E227CBFF85EC}&quot;/&gt;&lt;isInvalidForFieldText val=&quot;0&quot;/&gt;&lt;Image&gt;&lt;filename val=&quot;C:\Users\User\AppData\Local\Temp\CP1939289131593Session\CPTrustFolder1939289131593\PPTImport19392106323953\data\asimages\{664531BE-72AD-4B15-90D1-E227CBFF85EC}_22.png&quot;/&gt;&lt;left val=&quot;0&quot;/&gt;&lt;top val=&quot;76&quot;/&gt;&lt;width val=&quot;961&quot;/&gt;&lt;height val=&quot;122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7&quot;/&gt;&lt;lineCharCount val=&quot;67&quot;/&gt;&lt;lineCharCount val=&quot;41&quot;/&gt;&lt;lineCharCount val=&quot;1&quot;/&gt;&lt;lineCharCount val=&quot;68&quot;/&gt;&lt;lineCharCount val=&quot;66&quot;/&gt;&lt;lineCharCount val=&quot;15&quot;/&gt;&lt;/TableIndex&gt;&lt;/ShapeTextInfo&gt;"/>
  <p:tag name="HTML_SHAPEINFO" val="&lt;ThreeDShapeInfo&gt;&lt;uuid val=&quot;{21E64182-93CB-4D1A-95E7-9EEBF3FBC047}&quot;/&gt;&lt;isInvalidForFieldText val=&quot;0&quot;/&gt;&lt;Image&gt;&lt;filename val=&quot;C:\Users\User\AppData\Local\Temp\CP1939289131593Session\CPTrustFolder1939289131593\PPTImport19392106323953\data\asimages\{21E64182-93CB-4D1A-95E7-9EEBF3FBC047}_22.png&quot;/&gt;&lt;left val=&quot;42&quot;/&gt;&lt;top val=&quot;212&quot;/&gt;&lt;width val=&quot;870&quot;/&gt;&lt;height val=&quot;415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18D9DD2-B681-473D-AD89-3F404F0AABB1}&quot;/&gt;&lt;isInvalidForFieldText val=&quot;0&quot;/&gt;&lt;Image&gt;&lt;filename val=&quot;C:\Users\User\AppData\Local\Temp\CP1939289131593Session\CPTrustFolder1939289131593\PPTImport19392106323953\data\asimages\{418D9DD2-B681-473D-AD89-3F404F0AABB1}_22.png&quot;/&gt;&lt;left val=&quot;727&quot;/&gt;&lt;top val=&quot;687&quot;/&gt;&lt;width val=&quot;226&quot;/&gt;&lt;height val=&quot;45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{05FBE664-C305-4CE3-B445-EFD9323D7C4A}&quot;/&gt;&lt;isInvalidForFieldText val=&quot;0&quot;/&gt;&lt;Image&gt;&lt;filename val=&quot;C:\Users\User\AppData\Local\Temp\CP1939289131593Session\CPTrustFolder1939289131593\PPTImport19392106323953\data\asimages\{05FBE664-C305-4CE3-B445-EFD9323D7C4A}_26.png&quot;/&gt;&lt;left val=&quot;0&quot;/&gt;&lt;top val=&quot;76&quot;/&gt;&lt;width val=&quot;961&quot;/&gt;&lt;height val=&quot;122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65&quot;/&gt;&lt;lineCharCount val=&quot;72&quot;/&gt;&lt;lineCharCount val=&quot;67&quot;/&gt;&lt;lineCharCount val=&quot;75&quot;/&gt;&lt;lineCharCount val=&quot;1&quot;/&gt;&lt;lineCharCount val=&quot;70&quot;/&gt;&lt;lineCharCount val=&quot;45&quot;/&gt;&lt;lineCharCount val=&quot;23&quot;/&gt;&lt;lineCharCount val=&quot;54&quot;/&gt;&lt;lineCharCount val=&quot;45&quot;/&gt;&lt;/TableIndex&gt;&lt;/ShapeTextInfo&gt;"/>
  <p:tag name="HTML_SHAPEINFO" val="&lt;ThreeDShapeInfo&gt;&lt;uuid val=&quot;{B49A71A7-DD78-4C49-BADB-405E577C80A9}&quot;/&gt;&lt;isInvalidForFieldText val=&quot;0&quot;/&gt;&lt;Image&gt;&lt;filename val=&quot;C:\Users\User\AppData\Local\Temp\CP1939289131593Session\CPTrustFolder1939289131593\PPTImport19392106323953\data\asimages\{B49A71A7-DD78-4C49-BADB-405E577C80A9}_26.png&quot;/&gt;&lt;left val=&quot;42&quot;/&gt;&lt;top val=&quot;212&quot;/&gt;&lt;width val=&quot;872&quot;/&gt;&lt;height val=&quot;415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FF3EDBB-DF4C-4E46-A577-C0BDEEAA46B3}&quot;/&gt;&lt;isInvalidForFieldText val=&quot;0&quot;/&gt;&lt;Image&gt;&lt;filename val=&quot;C:\Users\User\AppData\Local\Temp\CP1939289131593Session\CPTrustFolder1939289131593\PPTImport19392106323953\data\asimages\{2FF3EDBB-DF4C-4E46-A577-C0BDEEAA46B3}_26.png&quot;/&gt;&lt;left val=&quot;727&quot;/&gt;&lt;top val=&quot;687&quot;/&gt;&lt;width val=&quot;226&quot;/&gt;&lt;height val=&quot;45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{05FBE664-C305-4CE3-B445-EFD9323D7C4A}&quot;/&gt;&lt;isInvalidForFieldText val=&quot;0&quot;/&gt;&lt;Image&gt;&lt;filename val=&quot;C:\Users\User\AppData\Local\Temp\CP1939289131593Session\CPTrustFolder1939289131593\PPTImport19392106323953\data\asimages\{05FBE664-C305-4CE3-B445-EFD9323D7C4A}_26.png&quot;/&gt;&lt;left val=&quot;0&quot;/&gt;&lt;top val=&quot;76&quot;/&gt;&lt;width val=&quot;961&quot;/&gt;&lt;height val=&quot;122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65&quot;/&gt;&lt;lineCharCount val=&quot;72&quot;/&gt;&lt;lineCharCount val=&quot;67&quot;/&gt;&lt;lineCharCount val=&quot;75&quot;/&gt;&lt;lineCharCount val=&quot;1&quot;/&gt;&lt;lineCharCount val=&quot;70&quot;/&gt;&lt;lineCharCount val=&quot;45&quot;/&gt;&lt;lineCharCount val=&quot;23&quot;/&gt;&lt;lineCharCount val=&quot;54&quot;/&gt;&lt;lineCharCount val=&quot;45&quot;/&gt;&lt;/TableIndex&gt;&lt;/ShapeTextInfo&gt;"/>
  <p:tag name="HTML_SHAPEINFO" val="&lt;ThreeDShapeInfo&gt;&lt;uuid val=&quot;{B49A71A7-DD78-4C49-BADB-405E577C80A9}&quot;/&gt;&lt;isInvalidForFieldText val=&quot;0&quot;/&gt;&lt;Image&gt;&lt;filename val=&quot;C:\Users\User\AppData\Local\Temp\CP1939289131593Session\CPTrustFolder1939289131593\PPTImport19392106323953\data\asimages\{B49A71A7-DD78-4C49-BADB-405E577C80A9}_26.png&quot;/&gt;&lt;left val=&quot;42&quot;/&gt;&lt;top val=&quot;212&quot;/&gt;&lt;width val=&quot;872&quot;/&gt;&lt;height val=&quot;415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FF3EDBB-DF4C-4E46-A577-C0BDEEAA46B3}&quot;/&gt;&lt;isInvalidForFieldText val=&quot;0&quot;/&gt;&lt;Image&gt;&lt;filename val=&quot;C:\Users\User\AppData\Local\Temp\CP1939289131593Session\CPTrustFolder1939289131593\PPTImport19392106323953\data\asimages\{2FF3EDBB-DF4C-4E46-A577-C0BDEEAA46B3}_26.png&quot;/&gt;&lt;left val=&quot;727&quot;/&gt;&lt;top val=&quot;687&quot;/&gt;&lt;width val=&quot;226&quot;/&gt;&lt;height val=&quot;45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1&quot;/&gt;&lt;/TableIndex&gt;&lt;/ShapeTextInfo&gt;"/>
  <p:tag name="HTML_SHAPEINFO" val="&lt;ThreeDShapeInfo&gt;&lt;uuid val=&quot;{E60B39DF-C98A-44FB-8571-137F8B9E4C66}&quot;/&gt;&lt;isInvalidForFieldText val=&quot;0&quot;/&gt;&lt;Image&gt;&lt;filename val=&quot;C:\Users\User\AppData\Local\Temp\CP1939289131593Session\CPTrustFolder1939289131593\PPTImport19392106323953\data\asimages\{E60B39DF-C98A-44FB-8571-137F8B9E4C66}_27.png&quot;/&gt;&lt;left val=&quot;0&quot;/&gt;&lt;top val=&quot;76&quot;/&gt;&lt;width val=&quot;961&quot;/&gt;&lt;height val=&quot;122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7&quot;/&gt;&lt;lineCharCount val=&quot;68&quot;/&gt;&lt;lineCharCount val=&quot;36&quot;/&gt;&lt;lineCharCount val=&quot;1&quot;/&gt;&lt;lineCharCount val=&quot;10&quot;/&gt;&lt;/TableIndex&gt;&lt;/ShapeTextInfo&gt;"/>
  <p:tag name="HTML_SHAPEINFO" val="&lt;ThreeDShapeInfo&gt;&lt;uuid val=&quot;{039691FD-1A7F-4F9E-9ABF-75CE87F46687}&quot;/&gt;&lt;isInvalidForFieldText val=&quot;0&quot;/&gt;&lt;Image&gt;&lt;filename val=&quot;C:\Users\User\AppData\Local\Temp\CP1939289131593Session\CPTrustFolder1939289131593\PPTImport19392106323953\data\asimages\{039691FD-1A7F-4F9E-9ABF-75CE87F46687}_27.png&quot;/&gt;&lt;left val=&quot;40&quot;/&gt;&lt;top val=&quot;212&quot;/&gt;&lt;width val=&quot;871&quot;/&gt;&lt;height val=&quot;201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CD04C5D-7656-40FE-9665-FDABA3D70312}&quot;/&gt;&lt;isInvalidForFieldText val=&quot;0&quot;/&gt;&lt;Image&gt;&lt;filename val=&quot;C:\Users\User\AppData\Local\Temp\CP1939289131593Session\CPTrustFolder1939289131593\PPTImport19392106323953\data\asimages\{2CD04C5D-7656-40FE-9665-FDABA3D70312}_27.png&quot;/&gt;&lt;left val=&quot;727&quot;/&gt;&lt;top val=&quot;687&quot;/&gt;&lt;width val=&quot;226&quot;/&gt;&lt;height val=&quot;45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41&quot;/&gt;&lt;lineCharCount val=&quot;47&quot;/&gt;&lt;lineCharCount val=&quot;67&quot;/&gt;&lt;lineCharCount val=&quot;23&quot;/&gt;&lt;/TableIndex&gt;&lt;/ShapeTextInfo&gt;"/>
  <p:tag name="HTML_SHAPEINFO" val="&lt;ThreeDShapeInfo&gt;&lt;uuid val=&quot;{BCCED6CA-84C3-4584-B303-C9CCBF55AB8F}&quot;/&gt;&lt;isInvalidForFieldText val=&quot;0&quot;/&gt;&lt;Image&gt;&lt;filename val=&quot;C:\Users\User\AppData\Local\Temp\CP1939289131593Session\CPTrustFolder1939289131593\PPTImport19392106323953\data\asimages\{BCCED6CA-84C3-4584-B303-C9CCBF55AB8F}_27.png&quot;/&gt;&lt;left val=&quot;42&quot;/&gt;&lt;top val=&quot;393&quot;/&gt;&lt;width val=&quot;871&quot;/&gt;&lt;height val=&quot;169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8&quot;/&gt;&lt;/TableIndex&gt;&lt;/ShapeTextInfo&gt;"/>
  <p:tag name="HTML_SHAPEINFO" val="&lt;ThreeDShapeInfo&gt;&lt;uuid val=&quot;{F048BDBE-3C15-4E95-BF8D-6967B9096350}&quot;/&gt;&lt;isInvalidForFieldText val=&quot;0&quot;/&gt;&lt;Image&gt;&lt;filename val=&quot;C:\Users\User\AppData\Local\Temp\CP1939289131593Session\CPTrustFolder1939289131593\PPTImport19392106323953\data\asimages\{F048BDBE-3C15-4E95-BF8D-6967B9096350}_28.png&quot;/&gt;&lt;left val=&quot;0&quot;/&gt;&lt;top val=&quot;76&quot;/&gt;&lt;width val=&quot;961&quot;/&gt;&lt;height val=&quot;122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6&quot;/&gt;&lt;lineCharCount val=&quot;1&quot;/&gt;&lt;lineCharCount val=&quot;61&quot;/&gt;&lt;lineCharCount val=&quot;1&quot;/&gt;&lt;lineCharCount val=&quot;71&quot;/&gt;&lt;/TableIndex&gt;&lt;/ShapeTextInfo&gt;"/>
  <p:tag name="HTML_SHAPEINFO" val="&lt;ThreeDShapeInfo&gt;&lt;uuid val=&quot;{D92BF2FA-760E-46F3-A301-D34DF8E78A77}&quot;/&gt;&lt;isInvalidForFieldText val=&quot;0&quot;/&gt;&lt;Image&gt;&lt;filename val=&quot;C:\Users\User\AppData\Local\Temp\CP1939289131593Session\CPTrustFolder1939289131593\PPTImport19392106323953\data\asimages\{D92BF2FA-760E-46F3-A301-D34DF8E78A77}_28.png&quot;/&gt;&lt;left val=&quot;42&quot;/&gt;&lt;top val=&quot;212&quot;/&gt;&lt;width val=&quot;874&quot;/&gt;&lt;height val=&quot;415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F530346-98A9-42CE-93FA-1064525EDE3C}&quot;/&gt;&lt;isInvalidForFieldText val=&quot;0&quot;/&gt;&lt;Image&gt;&lt;filename val=&quot;C:\Users\User\AppData\Local\Temp\CP1939289131593Session\CPTrustFolder1939289131593\PPTImport19392106323953\data\asimages\{7F530346-98A9-42CE-93FA-1064525EDE3C}_28.png&quot;/&gt;&lt;left val=&quot;727&quot;/&gt;&lt;top val=&quot;687&quot;/&gt;&lt;width val=&quot;226&quot;/&gt;&lt;height val=&quot;45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6&quot;/&gt;&lt;/TableIndex&gt;&lt;/ShapeTextInfo&gt;"/>
  <p:tag name="HTML_SHAPEINFO" val="&lt;ThreeDShapeInfo&gt;&lt;uuid val=&quot;{FC2CA2D3-4918-4725-9D9E-C21212548CEE}&quot;/&gt;&lt;isInvalidForFieldText val=&quot;0&quot;/&gt;&lt;Image&gt;&lt;filename val=&quot;C:\Users\User\AppData\Local\Temp\CP9260542250Session\CPTrustFolder9260542250\PPTImport926044465765\data\asimages\{FC2CA2D3-4918-4725-9D9E-C21212548CEE}_17.png&quot;/&gt;&lt;left val=&quot;0&quot;/&gt;&lt;top val=&quot;76&quot;/&gt;&lt;width val=&quot;961&quot;/&gt;&lt;height val=&quot;122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7&quot;/&gt;&lt;lineCharCount val=&quot;26&quot;/&gt;&lt;/TableIndex&gt;&lt;/ShapeTextInfo&gt;"/>
  <p:tag name="HTML_SHAPEINFO" val="&lt;ThreeDShapeInfo&gt;&lt;uuid val=&quot;{E0F40F1D-796A-4BFB-ADF3-EFEBC1D43B90}&quot;/&gt;&lt;isInvalidForFieldText val=&quot;0&quot;/&gt;&lt;Image&gt;&lt;filename val=&quot;C:\Users\User\AppData\Local\Temp\CP9260542250Session\CPTrustFolder9260542250\PPTImport926044465765\data\asimages\{E0F40F1D-796A-4BFB-ADF3-EFEBC1D43B90}_17.png&quot;/&gt;&lt;left val=&quot;40&quot;/&gt;&lt;top val=&quot;212&quot;/&gt;&lt;width val=&quot;871&quot;/&gt;&lt;height val=&quot;89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8183BC3-E171-4220-A311-6A891B3F79EF}&quot;/&gt;&lt;isInvalidForFieldText val=&quot;0&quot;/&gt;&lt;Image&gt;&lt;filename val=&quot;C:\Users\User\AppData\Local\Temp\CP9260542250Session\CPTrustFolder9260542250\PPTImport926044465765\data\asimages\{88183BC3-E171-4220-A311-6A891B3F79EF}_17.png&quot;/&gt;&lt;left val=&quot;727&quot;/&gt;&lt;top val=&quot;687&quot;/&gt;&lt;width val=&quot;226&quot;/&gt;&lt;height val=&quot;45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2&quot;/&gt;&lt;lineCharCount val=&quot;73&quot;/&gt;&lt;lineCharCount val=&quot;71&quot;/&gt;&lt;lineCharCount val=&quot;47&quot;/&gt;&lt;lineCharCount val=&quot;68&quot;/&gt;&lt;/TableIndex&gt;&lt;/ShapeTextInfo&gt;"/>
  <p:tag name="HTML_SHAPEINFO" val="&lt;ThreeDShapeInfo&gt;&lt;uuid val=&quot;{3F2DF845-9038-48AF-9354-36B793E340B0}&quot;/&gt;&lt;isInvalidForFieldText val=&quot;0&quot;/&gt;&lt;Image&gt;&lt;filename val=&quot;C:\Users\User\AppData\Local\Temp\CP9260542250Session\CPTrustFolder9260542250\PPTImport926044465765\data\asimages\{3F2DF845-9038-48AF-9354-36B793E340B0}_17.png&quot;/&gt;&lt;left val=&quot;43&quot;/&gt;&lt;top val=&quot;284&quot;/&gt;&lt;width val=&quot;936&quot;/&gt;&lt;height val=&quot;199&quot;/&gt;&lt;hasText val=&quot;1&quot;/&gt;&lt;/Image&gt;&lt;/ThreeDShapeInfo&gt;"/>
</p:tagLst>
</file>

<file path=ppt/theme/theme1.xml><?xml version="1.0" encoding="utf-8"?>
<a:theme xmlns:a="http://schemas.openxmlformats.org/drawingml/2006/main" name="Current April 2018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t April 2018" id="{2B1AE890-B640-4A9D-812E-EF1BE5CFEF74}" vid="{BE701214-5B6B-4DDA-BE94-462E77395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Category xmlns="77dce447-0566-47ff-8c07-c9b85fda5322">Non-Rating VSR ISD Review</Document_x0020_Category>
    <Task_x0020_Status xmlns="b64ba0c6-cbc7-4b8a-8400-04e73b36eec3">119</Task_x0020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4510ECF943B2439F08A0B15BBF2A24" ma:contentTypeVersion="5" ma:contentTypeDescription="Create a new document." ma:contentTypeScope="" ma:versionID="949aee1b2310784c7b2710851433f1ad">
  <xsd:schema xmlns:xsd="http://www.w3.org/2001/XMLSchema" xmlns:xs="http://www.w3.org/2001/XMLSchema" xmlns:p="http://schemas.microsoft.com/office/2006/metadata/properties" xmlns:ns2="77dce447-0566-47ff-8c07-c9b85fda5322" xmlns:ns3="b64ba0c6-cbc7-4b8a-8400-04e73b36eec3" xmlns:ns4="c13a68cb-816a-4054-99ff-2c26efa9c4e4" targetNamespace="http://schemas.microsoft.com/office/2006/metadata/properties" ma:root="true" ma:fieldsID="0fa04cf0b0c60143c07bea34e14d4e7d" ns2:_="" ns3:_="" ns4:_="">
    <xsd:import namespace="77dce447-0566-47ff-8c07-c9b85fda5322"/>
    <xsd:import namespace="b64ba0c6-cbc7-4b8a-8400-04e73b36eec3"/>
    <xsd:import namespace="c13a68cb-816a-4054-99ff-2c26efa9c4e4"/>
    <xsd:element name="properties">
      <xsd:complexType>
        <xsd:sequence>
          <xsd:element name="documentManagement">
            <xsd:complexType>
              <xsd:all>
                <xsd:element ref="ns2:Document_x0020_Category"/>
                <xsd:element ref="ns3:Task_x0020_Status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ce447-0566-47ff-8c07-c9b85fda5322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8" ma:displayName="Document Category" ma:format="Dropdown" ma:internalName="Document_x0020_Category">
      <xsd:simpleType>
        <xsd:restriction base="dms:Choice">
          <xsd:enumeration value="RVSR Redesign Documents"/>
          <xsd:enumeration value="VSR Revamp Pre-D Documents"/>
          <xsd:enumeration value="VSR Revamp Post-D Documents"/>
          <xsd:enumeration value="Non-Rating VSR ISD Review"/>
          <xsd:enumeration value="TPSS Course Documents"/>
          <xsd:enumeration value="TPSS Answer Keys"/>
          <xsd:enumeration value="Challenge Course Documents"/>
          <xsd:enumeration value="VASRD"/>
          <xsd:enumeration value="After Challenge Training (ACT)"/>
          <xsd:enumeration value="National Training Curriculum (NTC)"/>
          <xsd:enumeration value="TPSS Projec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4ba0c6-cbc7-4b8a-8400-04e73b36eec3" elementFormDefault="qualified">
    <xsd:import namespace="http://schemas.microsoft.com/office/2006/documentManagement/types"/>
    <xsd:import namespace="http://schemas.microsoft.com/office/infopath/2007/PartnerControls"/>
    <xsd:element name="Task_x0020_Status" ma:index="9" nillable="true" ma:displayName="Task Name" ma:list="{8b93bbfd-538f-45a4-95ce-353de2191062}" ma:internalName="Task_x0020_Status" ma:readOnly="false" ma:showField="Title" ma:web="b64ba0c6-cbc7-4b8a-8400-04e73b36eec3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a68cb-816a-4054-99ff-2c26efa9c4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5E050F-F6DD-446A-BC54-722BE857956D}">
  <ds:schemaRefs>
    <ds:schemaRef ds:uri="http://purl.org/dc/terms/"/>
    <ds:schemaRef ds:uri="b64ba0c6-cbc7-4b8a-8400-04e73b36eec3"/>
    <ds:schemaRef ds:uri="http://purl.org/dc/dcmitype/"/>
    <ds:schemaRef ds:uri="c13a68cb-816a-4054-99ff-2c26efa9c4e4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77dce447-0566-47ff-8c07-c9b85fda532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52EE38C-324F-494C-84DF-61BD17C587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dce447-0566-47ff-8c07-c9b85fda5322"/>
    <ds:schemaRef ds:uri="b64ba0c6-cbc7-4b8a-8400-04e73b36eec3"/>
    <ds:schemaRef ds:uri="c13a68cb-816a-4054-99ff-2c26efa9c4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Current April 2018</Template>
  <TotalTime>9474</TotalTime>
  <Words>4120</Words>
  <Application>Microsoft Office PowerPoint</Application>
  <PresentationFormat>On-screen Show (4:3)</PresentationFormat>
  <Paragraphs>418</Paragraphs>
  <Slides>40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Wingdings</vt:lpstr>
      <vt:lpstr>Current April 2018</vt:lpstr>
      <vt:lpstr>Drill Pay Waivers</vt:lpstr>
      <vt:lpstr>Objectives</vt:lpstr>
      <vt:lpstr>References</vt:lpstr>
      <vt:lpstr>Definition of Drill Pay</vt:lpstr>
      <vt:lpstr>Prohibition Against Duplication of Benefits</vt:lpstr>
      <vt:lpstr>Fiscal Year (FY)</vt:lpstr>
      <vt:lpstr>How Drill Pay Waivers are Generated</vt:lpstr>
      <vt:lpstr>Drill Pay vs. Active Duty (AD) Adjustments</vt:lpstr>
      <vt:lpstr>Overlapping Active Duty and Drill Pay</vt:lpstr>
      <vt:lpstr>Examples of Overlapping AD Service</vt:lpstr>
      <vt:lpstr>Monthly Rate of Withholding for Drill Pay</vt:lpstr>
      <vt:lpstr>Review File to Determine if Withholding is Needed</vt:lpstr>
      <vt:lpstr>VA Compensation or Pension Waiver Forms</vt:lpstr>
      <vt:lpstr>Previous Versions of VA Form 21-8951/8951-2</vt:lpstr>
      <vt:lpstr>Newer Versions of VA Form 21-8951/8951-2</vt:lpstr>
      <vt:lpstr>Initial Review of VA Form 21-8951/-2</vt:lpstr>
      <vt:lpstr>Initial Review of VA Form 21-8951/-2 (cont.)</vt:lpstr>
      <vt:lpstr>Over 179 Days of Drill Pay</vt:lpstr>
      <vt:lpstr>Over 179 Days of Drill Pay (cont.)</vt:lpstr>
      <vt:lpstr>Waiver Options on VA Form 21-8951/-2</vt:lpstr>
      <vt:lpstr>Incomplete Form</vt:lpstr>
      <vt:lpstr>Veteran Indicates Waiver of Drill Pay</vt:lpstr>
      <vt:lpstr>Veteran Indicates Waiver of Drill Pay (cont.)</vt:lpstr>
      <vt:lpstr>How to Calculate Total Withholding Amount</vt:lpstr>
      <vt:lpstr>Veteran Indicates They Did Not Receive Drill Pay</vt:lpstr>
      <vt:lpstr>Automated Processing for Drill Pay Cases</vt:lpstr>
      <vt:lpstr>Automated Finalization of Award Adjustments</vt:lpstr>
      <vt:lpstr>Automated Finalization of Award Adjustments (cont.)</vt:lpstr>
      <vt:lpstr>Removal from Automated Processing</vt:lpstr>
      <vt:lpstr>Regional Office Processing of Drill Pay</vt:lpstr>
      <vt:lpstr>Drill Pay Cases Rejected from Automated Processing</vt:lpstr>
      <vt:lpstr>Drill Pay Adjustments Rejected by Automated Processing (cont.)</vt:lpstr>
      <vt:lpstr>Failure to Return VA Form 21-8951</vt:lpstr>
      <vt:lpstr>VA Benefits Withholding Procedures</vt:lpstr>
      <vt:lpstr>Adjusting Withholdings Based on Subsequent Claims</vt:lpstr>
      <vt:lpstr>Less Common Drill Pay Related Award Adjustments</vt:lpstr>
      <vt:lpstr>Manually Adjusting Drill Pay Withholding in VBMS-A</vt:lpstr>
      <vt:lpstr>Notify the Veteran</vt:lpstr>
      <vt:lpstr>Summary</vt:lpstr>
      <vt:lpstr>Questions?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Drill Pay Waivers PowerPoint Presentation</dc:title>
  <dc:subject>VSR</dc:subject>
  <dc:creator>Department of Veterans Affairs, Veterans Benefits Administration, Compensation Service, STAFF</dc:creator>
  <cp:keywords>drill pay waivers,active service pay,active duty, 21-8951, duplication</cp:keywords>
  <dc:description>This lesson explains the requirement for waiver of VA benefits when a Veteran is in receipt of active or inactive duty training pay (Drill Pay) in the Reserves or National Guard.</dc:description>
  <cp:lastModifiedBy>Kathy Poole</cp:lastModifiedBy>
  <cp:revision>701</cp:revision>
  <cp:lastPrinted>2016-08-30T23:03:33Z</cp:lastPrinted>
  <dcterms:created xsi:type="dcterms:W3CDTF">2014-04-30T02:32:11Z</dcterms:created>
  <dcterms:modified xsi:type="dcterms:W3CDTF">2020-07-23T17:12:54Z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0x0101000A4510ECF943B2439F08A0B15BBF2A24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</Properties>
</file>