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4" r:id="rId5"/>
    <p:sldMasterId id="2147483714" r:id="rId6"/>
    <p:sldMasterId id="2147483748" r:id="rId7"/>
  </p:sldMasterIdLst>
  <p:notesMasterIdLst>
    <p:notesMasterId r:id="rId27"/>
  </p:notesMasterIdLst>
  <p:handoutMasterIdLst>
    <p:handoutMasterId r:id="rId28"/>
  </p:handoutMasterIdLst>
  <p:sldIdLst>
    <p:sldId id="278" r:id="rId8"/>
    <p:sldId id="257" r:id="rId9"/>
    <p:sldId id="313" r:id="rId10"/>
    <p:sldId id="317" r:id="rId11"/>
    <p:sldId id="329" r:id="rId12"/>
    <p:sldId id="277" r:id="rId13"/>
    <p:sldId id="258" r:id="rId14"/>
    <p:sldId id="264" r:id="rId15"/>
    <p:sldId id="259" r:id="rId16"/>
    <p:sldId id="260" r:id="rId17"/>
    <p:sldId id="267" r:id="rId18"/>
    <p:sldId id="271" r:id="rId19"/>
    <p:sldId id="261" r:id="rId20"/>
    <p:sldId id="282" r:id="rId21"/>
    <p:sldId id="268" r:id="rId22"/>
    <p:sldId id="270" r:id="rId23"/>
    <p:sldId id="279" r:id="rId24"/>
    <p:sldId id="269" r:id="rId25"/>
    <p:sldId id="332" r:id="rId26"/>
  </p:sldIdLst>
  <p:sldSz cx="12192000" cy="6858000"/>
  <p:notesSz cx="7010400" cy="92964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ods, DeNeatha M. (Victor 12)" initials="WDM(1" lastIdx="3" clrIdx="0">
    <p:extLst>
      <p:ext uri="{19B8F6BF-5375-455C-9EA6-DF929625EA0E}">
        <p15:presenceInfo xmlns:p15="http://schemas.microsoft.com/office/powerpoint/2012/main" userId="S::DeNeathea.Woods@va.gov::a9d8e846-d652-41b2-852a-1eaef2f779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C5B"/>
    <a:srgbClr val="002F56"/>
    <a:srgbClr val="04077A"/>
    <a:srgbClr val="003556"/>
    <a:srgbClr val="66FF99"/>
    <a:srgbClr val="B3E175"/>
    <a:srgbClr val="66CCFF"/>
    <a:srgbClr val="3BA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28D3E-B8D6-4A06-B78D-B0978E665B31}" v="73" dt="2020-12-31T16:08:54.683"/>
    <p1510:client id="{45C356D9-F6C5-9F5F-28E6-23839F3B67B6}" v="72" dt="2021-06-07T14:34:37.973"/>
    <p1510:client id="{88FB56BA-7A5C-27E6-658E-018AAE81D710}" v="10" dt="2021-06-07T13:33:36.776"/>
    <p1510:client id="{D484B165-E6CC-7830-CC95-43EE1EDE200C}" v="100" dt="2021-06-07T13:35:33.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960AB6-93CD-41A5-82CE-94730D63A51D}"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n-US"/>
        </a:p>
      </dgm:t>
    </dgm:pt>
    <dgm:pt modelId="{0A3E2853-85F9-402C-9856-630470C135CC}">
      <dgm:prSet phldrT="[Text]"/>
      <dgm:spPr/>
      <dgm:t>
        <a:bodyPr/>
        <a:lstStyle/>
        <a:p>
          <a:r>
            <a:rPr lang="en-US">
              <a:ln/>
              <a:effectLst>
                <a:outerShdw blurRad="50800" dist="38100" dir="18900000" algn="bl" rotWithShape="0">
                  <a:prstClr val="black">
                    <a:alpha val="40000"/>
                  </a:prstClr>
                </a:outerShdw>
              </a:effectLst>
            </a:rPr>
            <a:t>Use of Card</a:t>
          </a:r>
        </a:p>
      </dgm:t>
    </dgm:pt>
    <dgm:pt modelId="{427E8602-931A-45A5-B524-899A44E46D1B}" type="parTrans" cxnId="{68829F85-FF3F-43E9-9470-68B6E2C8CD05}">
      <dgm:prSet/>
      <dgm:spPr/>
      <dgm:t>
        <a:bodyPr/>
        <a:lstStyle/>
        <a:p>
          <a:endParaRPr lang="en-US">
            <a:ln>
              <a:solidFill>
                <a:schemeClr val="bg1"/>
              </a:solidFill>
            </a:ln>
            <a:effectLst>
              <a:outerShdw blurRad="50800" dist="38100" dir="18900000" algn="bl" rotWithShape="0">
                <a:prstClr val="black">
                  <a:alpha val="40000"/>
                </a:prstClr>
              </a:outerShdw>
            </a:effectLst>
          </a:endParaRPr>
        </a:p>
      </dgm:t>
    </dgm:pt>
    <dgm:pt modelId="{82B4C40A-A15A-4BD0-B208-2934C720B9DC}" type="sibTrans" cxnId="{68829F85-FF3F-43E9-9470-68B6E2C8CD05}">
      <dgm:prSet/>
      <dgm:spPr/>
      <dgm:t>
        <a:bodyPr/>
        <a:lstStyle/>
        <a:p>
          <a:endParaRPr lang="en-US">
            <a:ln>
              <a:solidFill>
                <a:schemeClr val="bg1"/>
              </a:solidFill>
            </a:ln>
            <a:effectLst>
              <a:outerShdw blurRad="50800" dist="38100" dir="18900000" algn="bl" rotWithShape="0">
                <a:prstClr val="black">
                  <a:alpha val="40000"/>
                </a:prstClr>
              </a:outerShdw>
            </a:effectLst>
          </a:endParaRPr>
        </a:p>
      </dgm:t>
    </dgm:pt>
    <dgm:pt modelId="{88ACD04E-C156-47C1-A8F0-309644A900F4}">
      <dgm:prSet phldrT="[Text]"/>
      <dgm:spPr/>
      <dgm:t>
        <a:bodyPr/>
        <a:lstStyle/>
        <a:p>
          <a:r>
            <a:rPr lang="en-US">
              <a:ln/>
              <a:effectLst>
                <a:outerShdw blurRad="50800" dist="38100" dir="18900000" algn="bl" rotWithShape="0">
                  <a:prstClr val="black">
                    <a:alpha val="40000"/>
                  </a:prstClr>
                </a:outerShdw>
              </a:effectLst>
            </a:rPr>
            <a:t>Cardholder Tasks</a:t>
          </a:r>
        </a:p>
      </dgm:t>
    </dgm:pt>
    <dgm:pt modelId="{D23A45E5-A3B8-436C-801D-0D2207151D28}" type="parTrans" cxnId="{99453FB9-E012-4D70-8663-AA826B1D8596}">
      <dgm:prSet/>
      <dgm:spPr/>
      <dgm:t>
        <a:bodyPr/>
        <a:lstStyle/>
        <a:p>
          <a:endParaRPr lang="en-US">
            <a:ln>
              <a:solidFill>
                <a:schemeClr val="bg1"/>
              </a:solidFill>
            </a:ln>
            <a:effectLst>
              <a:outerShdw blurRad="50800" dist="38100" dir="18900000" algn="bl" rotWithShape="0">
                <a:prstClr val="black">
                  <a:alpha val="40000"/>
                </a:prstClr>
              </a:outerShdw>
            </a:effectLst>
          </a:endParaRPr>
        </a:p>
      </dgm:t>
    </dgm:pt>
    <dgm:pt modelId="{6D5249F3-07B7-41BB-BD6B-D97F0E041CCB}" type="sibTrans" cxnId="{99453FB9-E012-4D70-8663-AA826B1D8596}">
      <dgm:prSet/>
      <dgm:spPr/>
      <dgm:t>
        <a:bodyPr/>
        <a:lstStyle/>
        <a:p>
          <a:endParaRPr lang="en-US">
            <a:ln>
              <a:solidFill>
                <a:schemeClr val="bg1"/>
              </a:solidFill>
            </a:ln>
            <a:effectLst>
              <a:outerShdw blurRad="50800" dist="38100" dir="18900000" algn="bl" rotWithShape="0">
                <a:prstClr val="black">
                  <a:alpha val="40000"/>
                </a:prstClr>
              </a:outerShdw>
            </a:effectLst>
          </a:endParaRPr>
        </a:p>
      </dgm:t>
    </dgm:pt>
    <dgm:pt modelId="{9DBAD5A2-A3A5-4ECC-A267-022125D9ADA3}">
      <dgm:prSet phldrT="[Text]"/>
      <dgm:spPr/>
      <dgm:t>
        <a:bodyPr/>
        <a:lstStyle/>
        <a:p>
          <a:r>
            <a:rPr lang="en-US">
              <a:ln/>
              <a:effectLst>
                <a:outerShdw blurRad="50800" dist="38100" dir="18900000" algn="bl" rotWithShape="0">
                  <a:prstClr val="black">
                    <a:alpha val="40000"/>
                  </a:prstClr>
                </a:outerShdw>
              </a:effectLst>
            </a:rPr>
            <a:t>AO Tasks</a:t>
          </a:r>
        </a:p>
      </dgm:t>
    </dgm:pt>
    <dgm:pt modelId="{BC98F399-70C6-4A0C-898B-9629FF9939A0}" type="parTrans" cxnId="{651E6B7A-2A3B-4547-AA35-95645A21C652}">
      <dgm:prSet/>
      <dgm:spPr/>
      <dgm:t>
        <a:bodyPr/>
        <a:lstStyle/>
        <a:p>
          <a:endParaRPr lang="en-US">
            <a:ln>
              <a:solidFill>
                <a:schemeClr val="bg1"/>
              </a:solidFill>
            </a:ln>
            <a:effectLst>
              <a:outerShdw blurRad="50800" dist="38100" dir="18900000" algn="bl" rotWithShape="0">
                <a:prstClr val="black">
                  <a:alpha val="40000"/>
                </a:prstClr>
              </a:outerShdw>
            </a:effectLst>
          </a:endParaRPr>
        </a:p>
      </dgm:t>
    </dgm:pt>
    <dgm:pt modelId="{862A8AA3-F229-464A-9F55-5DF48514CBE1}" type="sibTrans" cxnId="{651E6B7A-2A3B-4547-AA35-95645A21C652}">
      <dgm:prSet/>
      <dgm:spPr/>
      <dgm:t>
        <a:bodyPr/>
        <a:lstStyle/>
        <a:p>
          <a:endParaRPr lang="en-US">
            <a:ln>
              <a:solidFill>
                <a:schemeClr val="bg1"/>
              </a:solidFill>
            </a:ln>
            <a:effectLst>
              <a:outerShdw blurRad="50800" dist="38100" dir="18900000" algn="bl" rotWithShape="0">
                <a:prstClr val="black">
                  <a:alpha val="40000"/>
                </a:prstClr>
              </a:outerShdw>
            </a:effectLst>
          </a:endParaRPr>
        </a:p>
      </dgm:t>
    </dgm:pt>
    <dgm:pt modelId="{4CAD461D-A9BC-4080-BE78-987FDD0166D7}">
      <dgm:prSet phldrT="[Text]"/>
      <dgm:spPr/>
      <dgm:t>
        <a:bodyPr/>
        <a:lstStyle/>
        <a:p>
          <a:r>
            <a:rPr lang="en-US">
              <a:ln/>
              <a:effectLst>
                <a:outerShdw blurRad="50800" dist="38100" dir="18900000" algn="bl" rotWithShape="0">
                  <a:prstClr val="black">
                    <a:alpha val="40000"/>
                  </a:prstClr>
                </a:outerShdw>
              </a:effectLst>
            </a:rPr>
            <a:t>Training Duty</a:t>
          </a:r>
        </a:p>
      </dgm:t>
    </dgm:pt>
    <dgm:pt modelId="{6DDCB183-687D-43A7-ACBC-8868136A1976}" type="parTrans" cxnId="{4EB1334A-BD4B-4FA1-A3D2-475B4CA91046}">
      <dgm:prSet/>
      <dgm:spPr/>
      <dgm:t>
        <a:bodyPr/>
        <a:lstStyle/>
        <a:p>
          <a:endParaRPr lang="en-US">
            <a:ln>
              <a:solidFill>
                <a:schemeClr val="bg1"/>
              </a:solidFill>
            </a:ln>
            <a:effectLst>
              <a:outerShdw blurRad="50800" dist="38100" dir="18900000" algn="bl" rotWithShape="0">
                <a:prstClr val="black">
                  <a:alpha val="40000"/>
                </a:prstClr>
              </a:outerShdw>
            </a:effectLst>
          </a:endParaRPr>
        </a:p>
      </dgm:t>
    </dgm:pt>
    <dgm:pt modelId="{0C5B6DAE-1996-4F49-9E58-F0D4516690EB}" type="sibTrans" cxnId="{4EB1334A-BD4B-4FA1-A3D2-475B4CA91046}">
      <dgm:prSet/>
      <dgm:spPr/>
      <dgm:t>
        <a:bodyPr/>
        <a:lstStyle/>
        <a:p>
          <a:endParaRPr lang="en-US">
            <a:ln>
              <a:solidFill>
                <a:schemeClr val="bg1"/>
              </a:solidFill>
            </a:ln>
            <a:effectLst>
              <a:outerShdw blurRad="50800" dist="38100" dir="18900000" algn="bl" rotWithShape="0">
                <a:prstClr val="black">
                  <a:alpha val="40000"/>
                </a:prstClr>
              </a:outerShdw>
            </a:effectLst>
          </a:endParaRPr>
        </a:p>
      </dgm:t>
    </dgm:pt>
    <dgm:pt modelId="{0AA81F30-2648-4520-8346-2FCD0E14BB2C}">
      <dgm:prSet phldrT="[Text]"/>
      <dgm:spPr/>
      <dgm:t>
        <a:bodyPr/>
        <a:lstStyle/>
        <a:p>
          <a:r>
            <a:rPr lang="en-US">
              <a:ln/>
              <a:effectLst>
                <a:outerShdw blurRad="50800" dist="38100" dir="18900000" algn="bl" rotWithShape="0">
                  <a:prstClr val="black">
                    <a:alpha val="40000"/>
                  </a:prstClr>
                </a:outerShdw>
              </a:effectLst>
            </a:rPr>
            <a:t>Delivery Proof</a:t>
          </a:r>
        </a:p>
      </dgm:t>
    </dgm:pt>
    <dgm:pt modelId="{77633FA6-43D9-459D-96C0-8DB6A883AA07}" type="parTrans" cxnId="{07BF6AC1-A8E5-4C5B-B5BF-2F4939EFDDFD}">
      <dgm:prSet/>
      <dgm:spPr/>
      <dgm:t>
        <a:bodyPr/>
        <a:lstStyle/>
        <a:p>
          <a:endParaRPr lang="en-US">
            <a:ln>
              <a:solidFill>
                <a:schemeClr val="bg1"/>
              </a:solidFill>
            </a:ln>
            <a:effectLst>
              <a:outerShdw blurRad="50800" dist="38100" dir="18900000" algn="bl" rotWithShape="0">
                <a:prstClr val="black">
                  <a:alpha val="40000"/>
                </a:prstClr>
              </a:outerShdw>
            </a:effectLst>
          </a:endParaRPr>
        </a:p>
      </dgm:t>
    </dgm:pt>
    <dgm:pt modelId="{1F590E06-F47E-4004-B937-B0462FA8F34F}" type="sibTrans" cxnId="{07BF6AC1-A8E5-4C5B-B5BF-2F4939EFDDFD}">
      <dgm:prSet/>
      <dgm:spPr/>
      <dgm:t>
        <a:bodyPr/>
        <a:lstStyle/>
        <a:p>
          <a:endParaRPr lang="en-US">
            <a:ln>
              <a:solidFill>
                <a:schemeClr val="bg1"/>
              </a:solidFill>
            </a:ln>
            <a:effectLst>
              <a:outerShdw blurRad="50800" dist="38100" dir="18900000" algn="bl" rotWithShape="0">
                <a:prstClr val="black">
                  <a:alpha val="40000"/>
                </a:prstClr>
              </a:outerShdw>
            </a:effectLst>
          </a:endParaRPr>
        </a:p>
      </dgm:t>
    </dgm:pt>
    <dgm:pt modelId="{C57CDE0D-3A77-48F1-90CC-ECC17C1983BE}">
      <dgm:prSet phldrT="[Text]"/>
      <dgm:spPr/>
      <dgm:t>
        <a:bodyPr/>
        <a:lstStyle/>
        <a:p>
          <a:r>
            <a:rPr lang="en-US">
              <a:ln/>
              <a:effectLst>
                <a:outerShdw blurRad="50800" dist="38100" dir="18900000" algn="bl" rotWithShape="0">
                  <a:prstClr val="black">
                    <a:alpha val="40000"/>
                  </a:prstClr>
                </a:outerShdw>
              </a:effectLst>
            </a:rPr>
            <a:t>28-1905</a:t>
          </a:r>
        </a:p>
      </dgm:t>
    </dgm:pt>
    <dgm:pt modelId="{1C9410E9-39BA-4511-A0F5-7839451AE2BC}" type="parTrans" cxnId="{4E6DCEAA-DF3D-4EDB-AF96-758D00A16EF6}">
      <dgm:prSet/>
      <dgm:spPr/>
      <dgm:t>
        <a:bodyPr/>
        <a:lstStyle/>
        <a:p>
          <a:endParaRPr lang="en-US">
            <a:ln>
              <a:solidFill>
                <a:schemeClr val="bg1"/>
              </a:solidFill>
            </a:ln>
            <a:effectLst>
              <a:outerShdw blurRad="50800" dist="38100" dir="18900000" algn="bl" rotWithShape="0">
                <a:prstClr val="black">
                  <a:alpha val="40000"/>
                </a:prstClr>
              </a:outerShdw>
            </a:effectLst>
          </a:endParaRPr>
        </a:p>
      </dgm:t>
    </dgm:pt>
    <dgm:pt modelId="{47DEE8F1-7BAC-4560-8E2E-D3E5DA44CE86}" type="sibTrans" cxnId="{4E6DCEAA-DF3D-4EDB-AF96-758D00A16EF6}">
      <dgm:prSet/>
      <dgm:spPr/>
      <dgm:t>
        <a:bodyPr/>
        <a:lstStyle/>
        <a:p>
          <a:endParaRPr lang="en-US">
            <a:ln>
              <a:solidFill>
                <a:schemeClr val="bg1"/>
              </a:solidFill>
            </a:ln>
            <a:effectLst>
              <a:outerShdw blurRad="50800" dist="38100" dir="18900000" algn="bl" rotWithShape="0">
                <a:prstClr val="black">
                  <a:alpha val="40000"/>
                </a:prstClr>
              </a:outerShdw>
            </a:effectLst>
          </a:endParaRPr>
        </a:p>
      </dgm:t>
    </dgm:pt>
    <dgm:pt modelId="{19D9D8C4-88A2-4A57-984B-44CB1C653039}">
      <dgm:prSet phldrT="[Text]"/>
      <dgm:spPr/>
      <dgm:t>
        <a:bodyPr/>
        <a:lstStyle/>
        <a:p>
          <a:r>
            <a:rPr lang="en-US">
              <a:ln/>
              <a:effectLst>
                <a:outerShdw blurRad="50800" dist="38100" dir="18900000" algn="bl" rotWithShape="0">
                  <a:prstClr val="black">
                    <a:alpha val="40000"/>
                  </a:prstClr>
                </a:outerShdw>
              </a:effectLst>
            </a:rPr>
            <a:t>Cardholder Cert.</a:t>
          </a:r>
        </a:p>
      </dgm:t>
    </dgm:pt>
    <dgm:pt modelId="{F19C810B-134E-4705-8796-65E1E664A537}" type="parTrans" cxnId="{6F26AFF8-0F55-4328-8F31-E51C9AF88C6B}">
      <dgm:prSet/>
      <dgm:spPr/>
      <dgm:t>
        <a:bodyPr/>
        <a:lstStyle/>
        <a:p>
          <a:endParaRPr lang="en-US">
            <a:ln>
              <a:solidFill>
                <a:schemeClr val="bg1"/>
              </a:solidFill>
            </a:ln>
            <a:effectLst>
              <a:outerShdw blurRad="50800" dist="38100" dir="18900000" algn="bl" rotWithShape="0">
                <a:prstClr val="black">
                  <a:alpha val="40000"/>
                </a:prstClr>
              </a:outerShdw>
            </a:effectLst>
          </a:endParaRPr>
        </a:p>
      </dgm:t>
    </dgm:pt>
    <dgm:pt modelId="{E47321C9-9D40-40FC-901E-B5D29E41411C}" type="sibTrans" cxnId="{6F26AFF8-0F55-4328-8F31-E51C9AF88C6B}">
      <dgm:prSet/>
      <dgm:spPr/>
      <dgm:t>
        <a:bodyPr/>
        <a:lstStyle/>
        <a:p>
          <a:endParaRPr lang="en-US">
            <a:ln>
              <a:solidFill>
                <a:schemeClr val="bg1"/>
              </a:solidFill>
            </a:ln>
            <a:effectLst>
              <a:outerShdw blurRad="50800" dist="38100" dir="18900000" algn="bl" rotWithShape="0">
                <a:prstClr val="black">
                  <a:alpha val="40000"/>
                </a:prstClr>
              </a:outerShdw>
            </a:effectLst>
          </a:endParaRPr>
        </a:p>
      </dgm:t>
    </dgm:pt>
    <dgm:pt modelId="{D1FBF683-B0AD-4E77-97B1-2F365A37DC61}">
      <dgm:prSet phldrT="[Text]"/>
      <dgm:spPr/>
      <dgm:t>
        <a:bodyPr/>
        <a:lstStyle/>
        <a:p>
          <a:r>
            <a:rPr lang="en-US">
              <a:ln/>
              <a:effectLst>
                <a:outerShdw blurRad="50800" dist="38100" dir="18900000" algn="bl" rotWithShape="0">
                  <a:prstClr val="black">
                    <a:alpha val="40000"/>
                  </a:prstClr>
                </a:outerShdw>
              </a:effectLst>
            </a:rPr>
            <a:t>AO Cert. </a:t>
          </a:r>
        </a:p>
      </dgm:t>
    </dgm:pt>
    <dgm:pt modelId="{48312656-FD46-4B3E-AAB8-2839BAF698B0}" type="parTrans" cxnId="{C6A8E37B-CBAA-4A51-A414-B9570AABE685}">
      <dgm:prSet/>
      <dgm:spPr/>
      <dgm:t>
        <a:bodyPr/>
        <a:lstStyle/>
        <a:p>
          <a:endParaRPr lang="en-US">
            <a:ln>
              <a:solidFill>
                <a:schemeClr val="bg1"/>
              </a:solidFill>
            </a:ln>
            <a:effectLst>
              <a:outerShdw blurRad="50800" dist="38100" dir="18900000" algn="bl" rotWithShape="0">
                <a:prstClr val="black">
                  <a:alpha val="40000"/>
                </a:prstClr>
              </a:outerShdw>
            </a:effectLst>
          </a:endParaRPr>
        </a:p>
      </dgm:t>
    </dgm:pt>
    <dgm:pt modelId="{5829B087-52AE-4BCF-A3AA-1DEB317A4F74}" type="sibTrans" cxnId="{C6A8E37B-CBAA-4A51-A414-B9570AABE685}">
      <dgm:prSet/>
      <dgm:spPr/>
      <dgm:t>
        <a:bodyPr/>
        <a:lstStyle/>
        <a:p>
          <a:endParaRPr lang="en-US">
            <a:ln>
              <a:solidFill>
                <a:schemeClr val="bg1"/>
              </a:solidFill>
            </a:ln>
            <a:effectLst>
              <a:outerShdw blurRad="50800" dist="38100" dir="18900000" algn="bl" rotWithShape="0">
                <a:prstClr val="black">
                  <a:alpha val="40000"/>
                </a:prstClr>
              </a:outerShdw>
            </a:effectLst>
          </a:endParaRPr>
        </a:p>
      </dgm:t>
    </dgm:pt>
    <dgm:pt modelId="{B95B6069-8AC1-488A-9800-D264D384DD8A}">
      <dgm:prSet phldrT="[Text]"/>
      <dgm:spPr/>
      <dgm:t>
        <a:bodyPr/>
        <a:lstStyle/>
        <a:p>
          <a:r>
            <a:rPr lang="en-US">
              <a:ln/>
              <a:effectLst>
                <a:outerShdw blurRad="50800" dist="38100" dir="18900000" algn="bl" rotWithShape="0">
                  <a:prstClr val="black">
                    <a:alpha val="40000"/>
                  </a:prstClr>
                </a:outerShdw>
              </a:effectLst>
            </a:rPr>
            <a:t>Bill Processing</a:t>
          </a:r>
        </a:p>
      </dgm:t>
    </dgm:pt>
    <dgm:pt modelId="{B6A28CD7-9760-40D7-A8F4-A8327294B021}" type="parTrans" cxnId="{60EC7A1D-55E6-4EB1-AB47-9D45D033869C}">
      <dgm:prSet/>
      <dgm:spPr/>
      <dgm:t>
        <a:bodyPr/>
        <a:lstStyle/>
        <a:p>
          <a:endParaRPr lang="en-US">
            <a:ln>
              <a:solidFill>
                <a:schemeClr val="bg1"/>
              </a:solidFill>
            </a:ln>
            <a:effectLst>
              <a:outerShdw blurRad="50800" dist="38100" dir="18900000" algn="bl" rotWithShape="0">
                <a:prstClr val="black">
                  <a:alpha val="40000"/>
                </a:prstClr>
              </a:outerShdw>
            </a:effectLst>
          </a:endParaRPr>
        </a:p>
      </dgm:t>
    </dgm:pt>
    <dgm:pt modelId="{61D6A897-CE64-4451-950A-8CD18BF03061}" type="sibTrans" cxnId="{60EC7A1D-55E6-4EB1-AB47-9D45D033869C}">
      <dgm:prSet/>
      <dgm:spPr/>
      <dgm:t>
        <a:bodyPr/>
        <a:lstStyle/>
        <a:p>
          <a:endParaRPr lang="en-US">
            <a:ln>
              <a:solidFill>
                <a:schemeClr val="bg1"/>
              </a:solidFill>
            </a:ln>
            <a:effectLst>
              <a:outerShdw blurRad="50800" dist="38100" dir="18900000" algn="bl" rotWithShape="0">
                <a:prstClr val="black">
                  <a:alpha val="40000"/>
                </a:prstClr>
              </a:outerShdw>
            </a:effectLst>
          </a:endParaRPr>
        </a:p>
      </dgm:t>
    </dgm:pt>
    <dgm:pt modelId="{F8DECC74-A6ED-4AE2-8FC3-BBD2FC10CEB0}">
      <dgm:prSet phldrT="[Text]"/>
      <dgm:spPr/>
      <dgm:t>
        <a:bodyPr/>
        <a:lstStyle/>
        <a:p>
          <a:r>
            <a:rPr lang="en-US">
              <a:ln/>
              <a:effectLst>
                <a:outerShdw blurRad="50800" dist="38100" dir="18900000" algn="bl" rotWithShape="0">
                  <a:prstClr val="black">
                    <a:alpha val="40000"/>
                  </a:prstClr>
                </a:outerShdw>
              </a:effectLst>
            </a:rPr>
            <a:t>Review &amp; Audits</a:t>
          </a:r>
        </a:p>
      </dgm:t>
    </dgm:pt>
    <dgm:pt modelId="{242FDE5D-ADF3-4DCA-9A56-CE128572E8EF}" type="parTrans" cxnId="{3F615360-AAC5-4C6C-9BC6-0FC201C3ADCF}">
      <dgm:prSet/>
      <dgm:spPr/>
      <dgm:t>
        <a:bodyPr/>
        <a:lstStyle/>
        <a:p>
          <a:endParaRPr lang="en-US">
            <a:ln>
              <a:solidFill>
                <a:schemeClr val="bg1"/>
              </a:solidFill>
            </a:ln>
            <a:effectLst>
              <a:outerShdw blurRad="50800" dist="38100" dir="18900000" algn="bl" rotWithShape="0">
                <a:prstClr val="black">
                  <a:alpha val="40000"/>
                </a:prstClr>
              </a:outerShdw>
            </a:effectLst>
          </a:endParaRPr>
        </a:p>
      </dgm:t>
    </dgm:pt>
    <dgm:pt modelId="{4691B7A3-E296-44B8-B915-1FC52FB71056}" type="sibTrans" cxnId="{3F615360-AAC5-4C6C-9BC6-0FC201C3ADCF}">
      <dgm:prSet/>
      <dgm:spPr/>
      <dgm:t>
        <a:bodyPr/>
        <a:lstStyle/>
        <a:p>
          <a:endParaRPr lang="en-US">
            <a:ln>
              <a:solidFill>
                <a:schemeClr val="bg1"/>
              </a:solidFill>
            </a:ln>
            <a:effectLst>
              <a:outerShdw blurRad="50800" dist="38100" dir="18900000" algn="bl" rotWithShape="0">
                <a:prstClr val="black">
                  <a:alpha val="40000"/>
                </a:prstClr>
              </a:outerShdw>
            </a:effectLst>
          </a:endParaRPr>
        </a:p>
      </dgm:t>
    </dgm:pt>
    <dgm:pt modelId="{3DBF31BD-1F23-42BF-AE25-8B7B10DCEE6C}">
      <dgm:prSet phldrT="[Text]"/>
      <dgm:spPr/>
      <dgm:t>
        <a:bodyPr/>
        <a:lstStyle/>
        <a:p>
          <a:r>
            <a:rPr lang="en-US">
              <a:ln/>
              <a:effectLst>
                <a:outerShdw blurRad="50800" dist="38100" dir="18900000" algn="bl" rotWithShape="0">
                  <a:prstClr val="black">
                    <a:alpha val="40000"/>
                  </a:prstClr>
                </a:outerShdw>
              </a:effectLst>
            </a:rPr>
            <a:t>Dispute Officer</a:t>
          </a:r>
        </a:p>
      </dgm:t>
    </dgm:pt>
    <dgm:pt modelId="{F66763B0-BCA9-435F-8301-C735D7DA5EB7}" type="parTrans" cxnId="{2A37D106-2A20-4892-8113-FE41EBFDDFFD}">
      <dgm:prSet/>
      <dgm:spPr/>
      <dgm:t>
        <a:bodyPr/>
        <a:lstStyle/>
        <a:p>
          <a:endParaRPr lang="en-US"/>
        </a:p>
      </dgm:t>
    </dgm:pt>
    <dgm:pt modelId="{04D58953-3E35-4C9A-8B6E-25858A19499F}" type="sibTrans" cxnId="{2A37D106-2A20-4892-8113-FE41EBFDDFFD}">
      <dgm:prSet/>
      <dgm:spPr/>
      <dgm:t>
        <a:bodyPr/>
        <a:lstStyle/>
        <a:p>
          <a:endParaRPr lang="en-US"/>
        </a:p>
      </dgm:t>
    </dgm:pt>
    <dgm:pt modelId="{F4533366-6AC6-4890-9227-ECB6E155F77F}" type="pres">
      <dgm:prSet presAssocID="{17960AB6-93CD-41A5-82CE-94730D63A51D}" presName="cycle" presStyleCnt="0">
        <dgm:presLayoutVars>
          <dgm:dir/>
          <dgm:resizeHandles val="exact"/>
        </dgm:presLayoutVars>
      </dgm:prSet>
      <dgm:spPr/>
    </dgm:pt>
    <dgm:pt modelId="{80E1BBD5-FCBE-46FE-9F42-4090582C1E06}" type="pres">
      <dgm:prSet presAssocID="{0A3E2853-85F9-402C-9856-630470C135CC}" presName="node" presStyleLbl="node1" presStyleIdx="0" presStyleCnt="11">
        <dgm:presLayoutVars>
          <dgm:bulletEnabled val="1"/>
        </dgm:presLayoutVars>
      </dgm:prSet>
      <dgm:spPr/>
    </dgm:pt>
    <dgm:pt modelId="{F69D8E31-7BE5-436E-9F58-ED188E016688}" type="pres">
      <dgm:prSet presAssocID="{82B4C40A-A15A-4BD0-B208-2934C720B9DC}" presName="sibTrans" presStyleLbl="sibTrans2D1" presStyleIdx="0" presStyleCnt="11"/>
      <dgm:spPr/>
    </dgm:pt>
    <dgm:pt modelId="{0356989F-CFC2-4F3A-AEA4-990BE90CF6E6}" type="pres">
      <dgm:prSet presAssocID="{82B4C40A-A15A-4BD0-B208-2934C720B9DC}" presName="connectorText" presStyleLbl="sibTrans2D1" presStyleIdx="0" presStyleCnt="11"/>
      <dgm:spPr/>
    </dgm:pt>
    <dgm:pt modelId="{57AD087A-F2EA-4955-A14F-BB1378CE2497}" type="pres">
      <dgm:prSet presAssocID="{88ACD04E-C156-47C1-A8F0-309644A900F4}" presName="node" presStyleLbl="node1" presStyleIdx="1" presStyleCnt="11">
        <dgm:presLayoutVars>
          <dgm:bulletEnabled val="1"/>
        </dgm:presLayoutVars>
      </dgm:prSet>
      <dgm:spPr/>
    </dgm:pt>
    <dgm:pt modelId="{25436F58-C6CE-41C5-8EDC-6147624C371C}" type="pres">
      <dgm:prSet presAssocID="{6D5249F3-07B7-41BB-BD6B-D97F0E041CCB}" presName="sibTrans" presStyleLbl="sibTrans2D1" presStyleIdx="1" presStyleCnt="11"/>
      <dgm:spPr/>
    </dgm:pt>
    <dgm:pt modelId="{210A5626-8A11-48DD-B619-9D83CEECAA2E}" type="pres">
      <dgm:prSet presAssocID="{6D5249F3-07B7-41BB-BD6B-D97F0E041CCB}" presName="connectorText" presStyleLbl="sibTrans2D1" presStyleIdx="1" presStyleCnt="11"/>
      <dgm:spPr/>
    </dgm:pt>
    <dgm:pt modelId="{A0AA6E66-07C0-4FF3-903E-3F25ABEFC2B7}" type="pres">
      <dgm:prSet presAssocID="{9DBAD5A2-A3A5-4ECC-A267-022125D9ADA3}" presName="node" presStyleLbl="node1" presStyleIdx="2" presStyleCnt="11">
        <dgm:presLayoutVars>
          <dgm:bulletEnabled val="1"/>
        </dgm:presLayoutVars>
      </dgm:prSet>
      <dgm:spPr/>
    </dgm:pt>
    <dgm:pt modelId="{41B684FF-548C-4BD3-B5F4-D57A39DF3FBA}" type="pres">
      <dgm:prSet presAssocID="{862A8AA3-F229-464A-9F55-5DF48514CBE1}" presName="sibTrans" presStyleLbl="sibTrans2D1" presStyleIdx="2" presStyleCnt="11"/>
      <dgm:spPr/>
    </dgm:pt>
    <dgm:pt modelId="{B65E1310-1F24-474E-9136-43A8F0A4330C}" type="pres">
      <dgm:prSet presAssocID="{862A8AA3-F229-464A-9F55-5DF48514CBE1}" presName="connectorText" presStyleLbl="sibTrans2D1" presStyleIdx="2" presStyleCnt="11"/>
      <dgm:spPr/>
    </dgm:pt>
    <dgm:pt modelId="{07F1C7FC-551A-4129-9B9D-F9C3B109D7F9}" type="pres">
      <dgm:prSet presAssocID="{4CAD461D-A9BC-4080-BE78-987FDD0166D7}" presName="node" presStyleLbl="node1" presStyleIdx="3" presStyleCnt="11">
        <dgm:presLayoutVars>
          <dgm:bulletEnabled val="1"/>
        </dgm:presLayoutVars>
      </dgm:prSet>
      <dgm:spPr/>
    </dgm:pt>
    <dgm:pt modelId="{235951CF-76C7-4495-885A-FA491A1DF571}" type="pres">
      <dgm:prSet presAssocID="{0C5B6DAE-1996-4F49-9E58-F0D4516690EB}" presName="sibTrans" presStyleLbl="sibTrans2D1" presStyleIdx="3" presStyleCnt="11"/>
      <dgm:spPr/>
    </dgm:pt>
    <dgm:pt modelId="{BEA9FC55-3661-4816-A032-E4BBAEAFDF51}" type="pres">
      <dgm:prSet presAssocID="{0C5B6DAE-1996-4F49-9E58-F0D4516690EB}" presName="connectorText" presStyleLbl="sibTrans2D1" presStyleIdx="3" presStyleCnt="11"/>
      <dgm:spPr/>
    </dgm:pt>
    <dgm:pt modelId="{2AF759CB-0C15-4F6C-9752-F926845E03C0}" type="pres">
      <dgm:prSet presAssocID="{0AA81F30-2648-4520-8346-2FCD0E14BB2C}" presName="node" presStyleLbl="node1" presStyleIdx="4" presStyleCnt="11">
        <dgm:presLayoutVars>
          <dgm:bulletEnabled val="1"/>
        </dgm:presLayoutVars>
      </dgm:prSet>
      <dgm:spPr/>
    </dgm:pt>
    <dgm:pt modelId="{1868EAD5-D172-424E-8ADE-A531E31D9FBA}" type="pres">
      <dgm:prSet presAssocID="{1F590E06-F47E-4004-B937-B0462FA8F34F}" presName="sibTrans" presStyleLbl="sibTrans2D1" presStyleIdx="4" presStyleCnt="11"/>
      <dgm:spPr/>
    </dgm:pt>
    <dgm:pt modelId="{F9D50901-6E8F-4FD6-AF40-393EA49F07F7}" type="pres">
      <dgm:prSet presAssocID="{1F590E06-F47E-4004-B937-B0462FA8F34F}" presName="connectorText" presStyleLbl="sibTrans2D1" presStyleIdx="4" presStyleCnt="11"/>
      <dgm:spPr/>
    </dgm:pt>
    <dgm:pt modelId="{643C1757-F783-4427-9A0E-3247F2BDD55C}" type="pres">
      <dgm:prSet presAssocID="{C57CDE0D-3A77-48F1-90CC-ECC17C1983BE}" presName="node" presStyleLbl="node1" presStyleIdx="5" presStyleCnt="11">
        <dgm:presLayoutVars>
          <dgm:bulletEnabled val="1"/>
        </dgm:presLayoutVars>
      </dgm:prSet>
      <dgm:spPr/>
    </dgm:pt>
    <dgm:pt modelId="{75A2D701-6EAA-4620-B77A-3DA2A1250E61}" type="pres">
      <dgm:prSet presAssocID="{47DEE8F1-7BAC-4560-8E2E-D3E5DA44CE86}" presName="sibTrans" presStyleLbl="sibTrans2D1" presStyleIdx="5" presStyleCnt="11"/>
      <dgm:spPr/>
    </dgm:pt>
    <dgm:pt modelId="{5D14D417-3894-4368-8755-EB248C37546F}" type="pres">
      <dgm:prSet presAssocID="{47DEE8F1-7BAC-4560-8E2E-D3E5DA44CE86}" presName="connectorText" presStyleLbl="sibTrans2D1" presStyleIdx="5" presStyleCnt="11"/>
      <dgm:spPr/>
    </dgm:pt>
    <dgm:pt modelId="{141D47AB-7340-4698-930C-63D9362DA386}" type="pres">
      <dgm:prSet presAssocID="{19D9D8C4-88A2-4A57-984B-44CB1C653039}" presName="node" presStyleLbl="node1" presStyleIdx="6" presStyleCnt="11">
        <dgm:presLayoutVars>
          <dgm:bulletEnabled val="1"/>
        </dgm:presLayoutVars>
      </dgm:prSet>
      <dgm:spPr/>
    </dgm:pt>
    <dgm:pt modelId="{A7E98F1D-D972-4035-B0BC-F231F8C5BD5F}" type="pres">
      <dgm:prSet presAssocID="{E47321C9-9D40-40FC-901E-B5D29E41411C}" presName="sibTrans" presStyleLbl="sibTrans2D1" presStyleIdx="6" presStyleCnt="11"/>
      <dgm:spPr/>
    </dgm:pt>
    <dgm:pt modelId="{430BCA0A-03BD-44DD-8189-EEA7918C1C8E}" type="pres">
      <dgm:prSet presAssocID="{E47321C9-9D40-40FC-901E-B5D29E41411C}" presName="connectorText" presStyleLbl="sibTrans2D1" presStyleIdx="6" presStyleCnt="11"/>
      <dgm:spPr/>
    </dgm:pt>
    <dgm:pt modelId="{D28DA816-E1F7-434C-9DD2-42C8F4378EA7}" type="pres">
      <dgm:prSet presAssocID="{D1FBF683-B0AD-4E77-97B1-2F365A37DC61}" presName="node" presStyleLbl="node1" presStyleIdx="7" presStyleCnt="11">
        <dgm:presLayoutVars>
          <dgm:bulletEnabled val="1"/>
        </dgm:presLayoutVars>
      </dgm:prSet>
      <dgm:spPr/>
    </dgm:pt>
    <dgm:pt modelId="{5C3155A9-3EAB-49AB-8224-7ECB0F6A5203}" type="pres">
      <dgm:prSet presAssocID="{5829B087-52AE-4BCF-A3AA-1DEB317A4F74}" presName="sibTrans" presStyleLbl="sibTrans2D1" presStyleIdx="7" presStyleCnt="11"/>
      <dgm:spPr/>
    </dgm:pt>
    <dgm:pt modelId="{EFAB8BD1-1FCF-4E5B-B880-ED287C9CE040}" type="pres">
      <dgm:prSet presAssocID="{5829B087-52AE-4BCF-A3AA-1DEB317A4F74}" presName="connectorText" presStyleLbl="sibTrans2D1" presStyleIdx="7" presStyleCnt="11"/>
      <dgm:spPr/>
    </dgm:pt>
    <dgm:pt modelId="{7BDA8611-16C4-4B90-962C-6BF533629823}" type="pres">
      <dgm:prSet presAssocID="{B95B6069-8AC1-488A-9800-D264D384DD8A}" presName="node" presStyleLbl="node1" presStyleIdx="8" presStyleCnt="11">
        <dgm:presLayoutVars>
          <dgm:bulletEnabled val="1"/>
        </dgm:presLayoutVars>
      </dgm:prSet>
      <dgm:spPr/>
    </dgm:pt>
    <dgm:pt modelId="{65B8A46C-4113-4F2E-85E0-BB03B06DE266}" type="pres">
      <dgm:prSet presAssocID="{61D6A897-CE64-4451-950A-8CD18BF03061}" presName="sibTrans" presStyleLbl="sibTrans2D1" presStyleIdx="8" presStyleCnt="11"/>
      <dgm:spPr/>
    </dgm:pt>
    <dgm:pt modelId="{88C67880-1CB3-42CA-A697-5DDAABDDB203}" type="pres">
      <dgm:prSet presAssocID="{61D6A897-CE64-4451-950A-8CD18BF03061}" presName="connectorText" presStyleLbl="sibTrans2D1" presStyleIdx="8" presStyleCnt="11"/>
      <dgm:spPr/>
    </dgm:pt>
    <dgm:pt modelId="{7DFD6E86-2AE2-450A-A44E-90EE7080682C}" type="pres">
      <dgm:prSet presAssocID="{3DBF31BD-1F23-42BF-AE25-8B7B10DCEE6C}" presName="node" presStyleLbl="node1" presStyleIdx="9" presStyleCnt="11">
        <dgm:presLayoutVars>
          <dgm:bulletEnabled val="1"/>
        </dgm:presLayoutVars>
      </dgm:prSet>
      <dgm:spPr/>
    </dgm:pt>
    <dgm:pt modelId="{66A6C2AD-CBBE-4AE5-BECE-53405C477C4C}" type="pres">
      <dgm:prSet presAssocID="{04D58953-3E35-4C9A-8B6E-25858A19499F}" presName="sibTrans" presStyleLbl="sibTrans2D1" presStyleIdx="9" presStyleCnt="11"/>
      <dgm:spPr/>
    </dgm:pt>
    <dgm:pt modelId="{5073284A-827B-4B07-B67E-740DA3E414F3}" type="pres">
      <dgm:prSet presAssocID="{04D58953-3E35-4C9A-8B6E-25858A19499F}" presName="connectorText" presStyleLbl="sibTrans2D1" presStyleIdx="9" presStyleCnt="11"/>
      <dgm:spPr/>
    </dgm:pt>
    <dgm:pt modelId="{71474BC3-9E25-4388-AD76-A7C6971F9F9A}" type="pres">
      <dgm:prSet presAssocID="{F8DECC74-A6ED-4AE2-8FC3-BBD2FC10CEB0}" presName="node" presStyleLbl="node1" presStyleIdx="10" presStyleCnt="11">
        <dgm:presLayoutVars>
          <dgm:bulletEnabled val="1"/>
        </dgm:presLayoutVars>
      </dgm:prSet>
      <dgm:spPr/>
    </dgm:pt>
    <dgm:pt modelId="{E3EF8E62-D490-4030-BC8B-E83ABCE3A0B2}" type="pres">
      <dgm:prSet presAssocID="{4691B7A3-E296-44B8-B915-1FC52FB71056}" presName="sibTrans" presStyleLbl="sibTrans2D1" presStyleIdx="10" presStyleCnt="11"/>
      <dgm:spPr/>
    </dgm:pt>
    <dgm:pt modelId="{ADE5D4F7-3593-43DC-BA25-26C0F14FD472}" type="pres">
      <dgm:prSet presAssocID="{4691B7A3-E296-44B8-B915-1FC52FB71056}" presName="connectorText" presStyleLbl="sibTrans2D1" presStyleIdx="10" presStyleCnt="11"/>
      <dgm:spPr/>
    </dgm:pt>
  </dgm:ptLst>
  <dgm:cxnLst>
    <dgm:cxn modelId="{C6A4BC00-1611-40D4-8A57-FD28606C9E85}" type="presOf" srcId="{9DBAD5A2-A3A5-4ECC-A267-022125D9ADA3}" destId="{A0AA6E66-07C0-4FF3-903E-3F25ABEFC2B7}" srcOrd="0" destOrd="0" presId="urn:microsoft.com/office/officeart/2005/8/layout/cycle2"/>
    <dgm:cxn modelId="{BF023402-E43B-48A5-A288-9DC8E4FABCEF}" type="presOf" srcId="{F8DECC74-A6ED-4AE2-8FC3-BBD2FC10CEB0}" destId="{71474BC3-9E25-4388-AD76-A7C6971F9F9A}" srcOrd="0" destOrd="0" presId="urn:microsoft.com/office/officeart/2005/8/layout/cycle2"/>
    <dgm:cxn modelId="{B69F8B06-EDF6-413B-A134-99986FDB4883}" type="presOf" srcId="{82B4C40A-A15A-4BD0-B208-2934C720B9DC}" destId="{0356989F-CFC2-4F3A-AEA4-990BE90CF6E6}" srcOrd="1" destOrd="0" presId="urn:microsoft.com/office/officeart/2005/8/layout/cycle2"/>
    <dgm:cxn modelId="{2A37D106-2A20-4892-8113-FE41EBFDDFFD}" srcId="{17960AB6-93CD-41A5-82CE-94730D63A51D}" destId="{3DBF31BD-1F23-42BF-AE25-8B7B10DCEE6C}" srcOrd="9" destOrd="0" parTransId="{F66763B0-BCA9-435F-8301-C735D7DA5EB7}" sibTransId="{04D58953-3E35-4C9A-8B6E-25858A19499F}"/>
    <dgm:cxn modelId="{6A4CD107-6FBD-4814-A677-ABFFDE90407B}" type="presOf" srcId="{4691B7A3-E296-44B8-B915-1FC52FB71056}" destId="{E3EF8E62-D490-4030-BC8B-E83ABCE3A0B2}" srcOrd="0" destOrd="0" presId="urn:microsoft.com/office/officeart/2005/8/layout/cycle2"/>
    <dgm:cxn modelId="{5B71C412-27CB-42E1-8DB2-1436C864331D}" type="presOf" srcId="{D1FBF683-B0AD-4E77-97B1-2F365A37DC61}" destId="{D28DA816-E1F7-434C-9DD2-42C8F4378EA7}" srcOrd="0" destOrd="0" presId="urn:microsoft.com/office/officeart/2005/8/layout/cycle2"/>
    <dgm:cxn modelId="{60EC7A1D-55E6-4EB1-AB47-9D45D033869C}" srcId="{17960AB6-93CD-41A5-82CE-94730D63A51D}" destId="{B95B6069-8AC1-488A-9800-D264D384DD8A}" srcOrd="8" destOrd="0" parTransId="{B6A28CD7-9760-40D7-A8F4-A8327294B021}" sibTransId="{61D6A897-CE64-4451-950A-8CD18BF03061}"/>
    <dgm:cxn modelId="{C1339526-AFD1-4105-8B9A-EFA0442DC227}" type="presOf" srcId="{19D9D8C4-88A2-4A57-984B-44CB1C653039}" destId="{141D47AB-7340-4698-930C-63D9362DA386}" srcOrd="0" destOrd="0" presId="urn:microsoft.com/office/officeart/2005/8/layout/cycle2"/>
    <dgm:cxn modelId="{2591B12B-FB5E-4346-9A9B-22D653A36E62}" type="presOf" srcId="{04D58953-3E35-4C9A-8B6E-25858A19499F}" destId="{66A6C2AD-CBBE-4AE5-BECE-53405C477C4C}" srcOrd="0" destOrd="0" presId="urn:microsoft.com/office/officeart/2005/8/layout/cycle2"/>
    <dgm:cxn modelId="{FB520C2E-82B4-44FA-8F7B-D059F44FA855}" type="presOf" srcId="{61D6A897-CE64-4451-950A-8CD18BF03061}" destId="{65B8A46C-4113-4F2E-85E0-BB03B06DE266}" srcOrd="0" destOrd="0" presId="urn:microsoft.com/office/officeart/2005/8/layout/cycle2"/>
    <dgm:cxn modelId="{C5E71B40-BB93-443C-9102-432366B74A47}" type="presOf" srcId="{C57CDE0D-3A77-48F1-90CC-ECC17C1983BE}" destId="{643C1757-F783-4427-9A0E-3247F2BDD55C}" srcOrd="0" destOrd="0" presId="urn:microsoft.com/office/officeart/2005/8/layout/cycle2"/>
    <dgm:cxn modelId="{3F615360-AAC5-4C6C-9BC6-0FC201C3ADCF}" srcId="{17960AB6-93CD-41A5-82CE-94730D63A51D}" destId="{F8DECC74-A6ED-4AE2-8FC3-BBD2FC10CEB0}" srcOrd="10" destOrd="0" parTransId="{242FDE5D-ADF3-4DCA-9A56-CE128572E8EF}" sibTransId="{4691B7A3-E296-44B8-B915-1FC52FB71056}"/>
    <dgm:cxn modelId="{BBCCF243-8F2C-463A-BE58-E224956E097C}" type="presOf" srcId="{0C5B6DAE-1996-4F49-9E58-F0D4516690EB}" destId="{235951CF-76C7-4495-885A-FA491A1DF571}" srcOrd="0" destOrd="0" presId="urn:microsoft.com/office/officeart/2005/8/layout/cycle2"/>
    <dgm:cxn modelId="{6B467A47-624B-4616-BF27-4F7DCC3B2ACE}" type="presOf" srcId="{1F590E06-F47E-4004-B937-B0462FA8F34F}" destId="{1868EAD5-D172-424E-8ADE-A531E31D9FBA}" srcOrd="0" destOrd="0" presId="urn:microsoft.com/office/officeart/2005/8/layout/cycle2"/>
    <dgm:cxn modelId="{C3380268-EE68-49EE-AA66-168573266CBB}" type="presOf" srcId="{0A3E2853-85F9-402C-9856-630470C135CC}" destId="{80E1BBD5-FCBE-46FE-9F42-4090582C1E06}" srcOrd="0" destOrd="0" presId="urn:microsoft.com/office/officeart/2005/8/layout/cycle2"/>
    <dgm:cxn modelId="{F95DF569-52AD-46A0-9A67-7CEA3E20F9DC}" type="presOf" srcId="{4691B7A3-E296-44B8-B915-1FC52FB71056}" destId="{ADE5D4F7-3593-43DC-BA25-26C0F14FD472}" srcOrd="1" destOrd="0" presId="urn:microsoft.com/office/officeart/2005/8/layout/cycle2"/>
    <dgm:cxn modelId="{4EB1334A-BD4B-4FA1-A3D2-475B4CA91046}" srcId="{17960AB6-93CD-41A5-82CE-94730D63A51D}" destId="{4CAD461D-A9BC-4080-BE78-987FDD0166D7}" srcOrd="3" destOrd="0" parTransId="{6DDCB183-687D-43A7-ACBC-8868136A1976}" sibTransId="{0C5B6DAE-1996-4F49-9E58-F0D4516690EB}"/>
    <dgm:cxn modelId="{C59DCA4C-832F-4A84-A915-2F9B2DD255C4}" type="presOf" srcId="{5829B087-52AE-4BCF-A3AA-1DEB317A4F74}" destId="{5C3155A9-3EAB-49AB-8224-7ECB0F6A5203}" srcOrd="0" destOrd="0" presId="urn:microsoft.com/office/officeart/2005/8/layout/cycle2"/>
    <dgm:cxn modelId="{ED741C71-B2C1-4996-8042-121413DED5F3}" type="presOf" srcId="{47DEE8F1-7BAC-4560-8E2E-D3E5DA44CE86}" destId="{75A2D701-6EAA-4620-B77A-3DA2A1250E61}" srcOrd="0" destOrd="0" presId="urn:microsoft.com/office/officeart/2005/8/layout/cycle2"/>
    <dgm:cxn modelId="{7F7B5975-4C0B-47D5-BCA5-4B159FF1CA45}" type="presOf" srcId="{88ACD04E-C156-47C1-A8F0-309644A900F4}" destId="{57AD087A-F2EA-4955-A14F-BB1378CE2497}" srcOrd="0" destOrd="0" presId="urn:microsoft.com/office/officeart/2005/8/layout/cycle2"/>
    <dgm:cxn modelId="{96A00276-EF6A-4170-9D6C-548F895998C0}" type="presOf" srcId="{1F590E06-F47E-4004-B937-B0462FA8F34F}" destId="{F9D50901-6E8F-4FD6-AF40-393EA49F07F7}" srcOrd="1" destOrd="0" presId="urn:microsoft.com/office/officeart/2005/8/layout/cycle2"/>
    <dgm:cxn modelId="{A6B0CA56-9E6A-43D4-9421-36373EC19CD6}" type="presOf" srcId="{17960AB6-93CD-41A5-82CE-94730D63A51D}" destId="{F4533366-6AC6-4890-9227-ECB6E155F77F}" srcOrd="0" destOrd="0" presId="urn:microsoft.com/office/officeart/2005/8/layout/cycle2"/>
    <dgm:cxn modelId="{651E6B7A-2A3B-4547-AA35-95645A21C652}" srcId="{17960AB6-93CD-41A5-82CE-94730D63A51D}" destId="{9DBAD5A2-A3A5-4ECC-A267-022125D9ADA3}" srcOrd="2" destOrd="0" parTransId="{BC98F399-70C6-4A0C-898B-9629FF9939A0}" sibTransId="{862A8AA3-F229-464A-9F55-5DF48514CBE1}"/>
    <dgm:cxn modelId="{C6A8E37B-CBAA-4A51-A414-B9570AABE685}" srcId="{17960AB6-93CD-41A5-82CE-94730D63A51D}" destId="{D1FBF683-B0AD-4E77-97B1-2F365A37DC61}" srcOrd="7" destOrd="0" parTransId="{48312656-FD46-4B3E-AAB8-2839BAF698B0}" sibTransId="{5829B087-52AE-4BCF-A3AA-1DEB317A4F74}"/>
    <dgm:cxn modelId="{68829F85-FF3F-43E9-9470-68B6E2C8CD05}" srcId="{17960AB6-93CD-41A5-82CE-94730D63A51D}" destId="{0A3E2853-85F9-402C-9856-630470C135CC}" srcOrd="0" destOrd="0" parTransId="{427E8602-931A-45A5-B524-899A44E46D1B}" sibTransId="{82B4C40A-A15A-4BD0-B208-2934C720B9DC}"/>
    <dgm:cxn modelId="{D3314691-376F-4214-AFE9-2BF35E478E1E}" type="presOf" srcId="{B95B6069-8AC1-488A-9800-D264D384DD8A}" destId="{7BDA8611-16C4-4B90-962C-6BF533629823}" srcOrd="0" destOrd="0" presId="urn:microsoft.com/office/officeart/2005/8/layout/cycle2"/>
    <dgm:cxn modelId="{64C950A0-FDE1-465F-8C5C-F7F54B676E0C}" type="presOf" srcId="{3DBF31BD-1F23-42BF-AE25-8B7B10DCEE6C}" destId="{7DFD6E86-2AE2-450A-A44E-90EE7080682C}" srcOrd="0" destOrd="0" presId="urn:microsoft.com/office/officeart/2005/8/layout/cycle2"/>
    <dgm:cxn modelId="{58A607A9-A046-4457-8D66-1ECC9DB4547F}" type="presOf" srcId="{61D6A897-CE64-4451-950A-8CD18BF03061}" destId="{88C67880-1CB3-42CA-A697-5DDAABDDB203}" srcOrd="1" destOrd="0" presId="urn:microsoft.com/office/officeart/2005/8/layout/cycle2"/>
    <dgm:cxn modelId="{4E6DCEAA-DF3D-4EDB-AF96-758D00A16EF6}" srcId="{17960AB6-93CD-41A5-82CE-94730D63A51D}" destId="{C57CDE0D-3A77-48F1-90CC-ECC17C1983BE}" srcOrd="5" destOrd="0" parTransId="{1C9410E9-39BA-4511-A0F5-7839451AE2BC}" sibTransId="{47DEE8F1-7BAC-4560-8E2E-D3E5DA44CE86}"/>
    <dgm:cxn modelId="{971AFFAD-A3F4-4101-800B-B301D6DFED90}" type="presOf" srcId="{0C5B6DAE-1996-4F49-9E58-F0D4516690EB}" destId="{BEA9FC55-3661-4816-A032-E4BBAEAFDF51}" srcOrd="1" destOrd="0" presId="urn:microsoft.com/office/officeart/2005/8/layout/cycle2"/>
    <dgm:cxn modelId="{E6FD15AE-9A8C-46A7-96C6-788D3DB4223D}" type="presOf" srcId="{82B4C40A-A15A-4BD0-B208-2934C720B9DC}" destId="{F69D8E31-7BE5-436E-9F58-ED188E016688}" srcOrd="0" destOrd="0" presId="urn:microsoft.com/office/officeart/2005/8/layout/cycle2"/>
    <dgm:cxn modelId="{99453FB9-E012-4D70-8663-AA826B1D8596}" srcId="{17960AB6-93CD-41A5-82CE-94730D63A51D}" destId="{88ACD04E-C156-47C1-A8F0-309644A900F4}" srcOrd="1" destOrd="0" parTransId="{D23A45E5-A3B8-436C-801D-0D2207151D28}" sibTransId="{6D5249F3-07B7-41BB-BD6B-D97F0E041CCB}"/>
    <dgm:cxn modelId="{B3FCD6B9-B6A7-407A-BAEA-0AFF7075FF76}" type="presOf" srcId="{E47321C9-9D40-40FC-901E-B5D29E41411C}" destId="{A7E98F1D-D972-4035-B0BC-F231F8C5BD5F}" srcOrd="0" destOrd="0" presId="urn:microsoft.com/office/officeart/2005/8/layout/cycle2"/>
    <dgm:cxn modelId="{F1A243BE-8E81-4899-ACE4-8615B9947514}" type="presOf" srcId="{862A8AA3-F229-464A-9F55-5DF48514CBE1}" destId="{B65E1310-1F24-474E-9136-43A8F0A4330C}" srcOrd="1" destOrd="0" presId="urn:microsoft.com/office/officeart/2005/8/layout/cycle2"/>
    <dgm:cxn modelId="{4D01D4BE-4B43-4A8B-A723-0C799FF85713}" type="presOf" srcId="{4CAD461D-A9BC-4080-BE78-987FDD0166D7}" destId="{07F1C7FC-551A-4129-9B9D-F9C3B109D7F9}" srcOrd="0" destOrd="0" presId="urn:microsoft.com/office/officeart/2005/8/layout/cycle2"/>
    <dgm:cxn modelId="{07BF6AC1-A8E5-4C5B-B5BF-2F4939EFDDFD}" srcId="{17960AB6-93CD-41A5-82CE-94730D63A51D}" destId="{0AA81F30-2648-4520-8346-2FCD0E14BB2C}" srcOrd="4" destOrd="0" parTransId="{77633FA6-43D9-459D-96C0-8DB6A883AA07}" sibTransId="{1F590E06-F47E-4004-B937-B0462FA8F34F}"/>
    <dgm:cxn modelId="{7D6521C7-2D40-4AC1-A1EB-6AF9987F70B1}" type="presOf" srcId="{47DEE8F1-7BAC-4560-8E2E-D3E5DA44CE86}" destId="{5D14D417-3894-4368-8755-EB248C37546F}" srcOrd="1" destOrd="0" presId="urn:microsoft.com/office/officeart/2005/8/layout/cycle2"/>
    <dgm:cxn modelId="{C45101CD-0397-4C8C-A4DE-13B7AA00F415}" type="presOf" srcId="{5829B087-52AE-4BCF-A3AA-1DEB317A4F74}" destId="{EFAB8BD1-1FCF-4E5B-B880-ED287C9CE040}" srcOrd="1" destOrd="0" presId="urn:microsoft.com/office/officeart/2005/8/layout/cycle2"/>
    <dgm:cxn modelId="{520130D5-7274-4083-85D4-9665647FF748}" type="presOf" srcId="{04D58953-3E35-4C9A-8B6E-25858A19499F}" destId="{5073284A-827B-4B07-B67E-740DA3E414F3}" srcOrd="1" destOrd="0" presId="urn:microsoft.com/office/officeart/2005/8/layout/cycle2"/>
    <dgm:cxn modelId="{0FF811DD-CD54-4CEA-A0F0-54A84EFC313C}" type="presOf" srcId="{6D5249F3-07B7-41BB-BD6B-D97F0E041CCB}" destId="{25436F58-C6CE-41C5-8EDC-6147624C371C}" srcOrd="0" destOrd="0" presId="urn:microsoft.com/office/officeart/2005/8/layout/cycle2"/>
    <dgm:cxn modelId="{1C11D2E0-6BAF-4FE0-90AA-37BEF6B2CE74}" type="presOf" srcId="{862A8AA3-F229-464A-9F55-5DF48514CBE1}" destId="{41B684FF-548C-4BD3-B5F4-D57A39DF3FBA}" srcOrd="0" destOrd="0" presId="urn:microsoft.com/office/officeart/2005/8/layout/cycle2"/>
    <dgm:cxn modelId="{C81D9FF1-8CE2-470D-AAD8-2F3DCDB8E092}" type="presOf" srcId="{E47321C9-9D40-40FC-901E-B5D29E41411C}" destId="{430BCA0A-03BD-44DD-8189-EEA7918C1C8E}" srcOrd="1" destOrd="0" presId="urn:microsoft.com/office/officeart/2005/8/layout/cycle2"/>
    <dgm:cxn modelId="{6F26AFF8-0F55-4328-8F31-E51C9AF88C6B}" srcId="{17960AB6-93CD-41A5-82CE-94730D63A51D}" destId="{19D9D8C4-88A2-4A57-984B-44CB1C653039}" srcOrd="6" destOrd="0" parTransId="{F19C810B-134E-4705-8796-65E1E664A537}" sibTransId="{E47321C9-9D40-40FC-901E-B5D29E41411C}"/>
    <dgm:cxn modelId="{EC9CC1F9-CCBD-4D19-B635-26AFBCA56A9D}" type="presOf" srcId="{6D5249F3-07B7-41BB-BD6B-D97F0E041CCB}" destId="{210A5626-8A11-48DD-B619-9D83CEECAA2E}" srcOrd="1" destOrd="0" presId="urn:microsoft.com/office/officeart/2005/8/layout/cycle2"/>
    <dgm:cxn modelId="{016A9FFE-00F7-4611-B774-39B5329E1C99}" type="presOf" srcId="{0AA81F30-2648-4520-8346-2FCD0E14BB2C}" destId="{2AF759CB-0C15-4F6C-9752-F926845E03C0}" srcOrd="0" destOrd="0" presId="urn:microsoft.com/office/officeart/2005/8/layout/cycle2"/>
    <dgm:cxn modelId="{871582E8-BEAE-49E4-9EA5-A8949121B978}" type="presParOf" srcId="{F4533366-6AC6-4890-9227-ECB6E155F77F}" destId="{80E1BBD5-FCBE-46FE-9F42-4090582C1E06}" srcOrd="0" destOrd="0" presId="urn:microsoft.com/office/officeart/2005/8/layout/cycle2"/>
    <dgm:cxn modelId="{E14BD1D6-A515-4913-AAA8-02C7DABF6E81}" type="presParOf" srcId="{F4533366-6AC6-4890-9227-ECB6E155F77F}" destId="{F69D8E31-7BE5-436E-9F58-ED188E016688}" srcOrd="1" destOrd="0" presId="urn:microsoft.com/office/officeart/2005/8/layout/cycle2"/>
    <dgm:cxn modelId="{C76A3813-6A16-47FE-B685-34511979E113}" type="presParOf" srcId="{F69D8E31-7BE5-436E-9F58-ED188E016688}" destId="{0356989F-CFC2-4F3A-AEA4-990BE90CF6E6}" srcOrd="0" destOrd="0" presId="urn:microsoft.com/office/officeart/2005/8/layout/cycle2"/>
    <dgm:cxn modelId="{6A0F0D84-2617-444F-8DC8-654060712828}" type="presParOf" srcId="{F4533366-6AC6-4890-9227-ECB6E155F77F}" destId="{57AD087A-F2EA-4955-A14F-BB1378CE2497}" srcOrd="2" destOrd="0" presId="urn:microsoft.com/office/officeart/2005/8/layout/cycle2"/>
    <dgm:cxn modelId="{32528A57-79E8-4E73-BF6B-CF14CF9C6DD6}" type="presParOf" srcId="{F4533366-6AC6-4890-9227-ECB6E155F77F}" destId="{25436F58-C6CE-41C5-8EDC-6147624C371C}" srcOrd="3" destOrd="0" presId="urn:microsoft.com/office/officeart/2005/8/layout/cycle2"/>
    <dgm:cxn modelId="{D570F5C8-BC45-4F2D-BF75-BB783AD233C4}" type="presParOf" srcId="{25436F58-C6CE-41C5-8EDC-6147624C371C}" destId="{210A5626-8A11-48DD-B619-9D83CEECAA2E}" srcOrd="0" destOrd="0" presId="urn:microsoft.com/office/officeart/2005/8/layout/cycle2"/>
    <dgm:cxn modelId="{02FA5E93-5A25-4DA7-82AE-D2D6F166EA5B}" type="presParOf" srcId="{F4533366-6AC6-4890-9227-ECB6E155F77F}" destId="{A0AA6E66-07C0-4FF3-903E-3F25ABEFC2B7}" srcOrd="4" destOrd="0" presId="urn:microsoft.com/office/officeart/2005/8/layout/cycle2"/>
    <dgm:cxn modelId="{795FB10B-57D7-4B16-B718-AEF8225A3A61}" type="presParOf" srcId="{F4533366-6AC6-4890-9227-ECB6E155F77F}" destId="{41B684FF-548C-4BD3-B5F4-D57A39DF3FBA}" srcOrd="5" destOrd="0" presId="urn:microsoft.com/office/officeart/2005/8/layout/cycle2"/>
    <dgm:cxn modelId="{716C3374-CCAF-4B89-BC18-12CC8C8E3ED0}" type="presParOf" srcId="{41B684FF-548C-4BD3-B5F4-D57A39DF3FBA}" destId="{B65E1310-1F24-474E-9136-43A8F0A4330C}" srcOrd="0" destOrd="0" presId="urn:microsoft.com/office/officeart/2005/8/layout/cycle2"/>
    <dgm:cxn modelId="{2B17113E-D640-4C8B-A129-32BB8FF3876A}" type="presParOf" srcId="{F4533366-6AC6-4890-9227-ECB6E155F77F}" destId="{07F1C7FC-551A-4129-9B9D-F9C3B109D7F9}" srcOrd="6" destOrd="0" presId="urn:microsoft.com/office/officeart/2005/8/layout/cycle2"/>
    <dgm:cxn modelId="{A4C35A71-2895-4D0E-AA56-C0DB45E12A45}" type="presParOf" srcId="{F4533366-6AC6-4890-9227-ECB6E155F77F}" destId="{235951CF-76C7-4495-885A-FA491A1DF571}" srcOrd="7" destOrd="0" presId="urn:microsoft.com/office/officeart/2005/8/layout/cycle2"/>
    <dgm:cxn modelId="{F969628B-3147-4085-8148-17C93EB6F6F3}" type="presParOf" srcId="{235951CF-76C7-4495-885A-FA491A1DF571}" destId="{BEA9FC55-3661-4816-A032-E4BBAEAFDF51}" srcOrd="0" destOrd="0" presId="urn:microsoft.com/office/officeart/2005/8/layout/cycle2"/>
    <dgm:cxn modelId="{31174CFE-DE0E-4EF3-8113-F48386CE6EAC}" type="presParOf" srcId="{F4533366-6AC6-4890-9227-ECB6E155F77F}" destId="{2AF759CB-0C15-4F6C-9752-F926845E03C0}" srcOrd="8" destOrd="0" presId="urn:microsoft.com/office/officeart/2005/8/layout/cycle2"/>
    <dgm:cxn modelId="{EB223307-5B3A-4739-B8F0-D8009919E2E7}" type="presParOf" srcId="{F4533366-6AC6-4890-9227-ECB6E155F77F}" destId="{1868EAD5-D172-424E-8ADE-A531E31D9FBA}" srcOrd="9" destOrd="0" presId="urn:microsoft.com/office/officeart/2005/8/layout/cycle2"/>
    <dgm:cxn modelId="{86E3ECBD-B5A2-48FC-8BE8-3B070FF34B68}" type="presParOf" srcId="{1868EAD5-D172-424E-8ADE-A531E31D9FBA}" destId="{F9D50901-6E8F-4FD6-AF40-393EA49F07F7}" srcOrd="0" destOrd="0" presId="urn:microsoft.com/office/officeart/2005/8/layout/cycle2"/>
    <dgm:cxn modelId="{60094889-2AC8-4A78-81D7-D4CBAFFA375D}" type="presParOf" srcId="{F4533366-6AC6-4890-9227-ECB6E155F77F}" destId="{643C1757-F783-4427-9A0E-3247F2BDD55C}" srcOrd="10" destOrd="0" presId="urn:microsoft.com/office/officeart/2005/8/layout/cycle2"/>
    <dgm:cxn modelId="{9A59CEA9-86C1-489A-8DEF-0E1EA8280DDE}" type="presParOf" srcId="{F4533366-6AC6-4890-9227-ECB6E155F77F}" destId="{75A2D701-6EAA-4620-B77A-3DA2A1250E61}" srcOrd="11" destOrd="0" presId="urn:microsoft.com/office/officeart/2005/8/layout/cycle2"/>
    <dgm:cxn modelId="{0C824CFF-A4B7-4A3C-AC96-467A2F6F69EA}" type="presParOf" srcId="{75A2D701-6EAA-4620-B77A-3DA2A1250E61}" destId="{5D14D417-3894-4368-8755-EB248C37546F}" srcOrd="0" destOrd="0" presId="urn:microsoft.com/office/officeart/2005/8/layout/cycle2"/>
    <dgm:cxn modelId="{81A3562F-C41D-46F1-B0B1-AB9620C2D39C}" type="presParOf" srcId="{F4533366-6AC6-4890-9227-ECB6E155F77F}" destId="{141D47AB-7340-4698-930C-63D9362DA386}" srcOrd="12" destOrd="0" presId="urn:microsoft.com/office/officeart/2005/8/layout/cycle2"/>
    <dgm:cxn modelId="{509BA5C6-EF14-47A9-AB89-4C614D8483A7}" type="presParOf" srcId="{F4533366-6AC6-4890-9227-ECB6E155F77F}" destId="{A7E98F1D-D972-4035-B0BC-F231F8C5BD5F}" srcOrd="13" destOrd="0" presId="urn:microsoft.com/office/officeart/2005/8/layout/cycle2"/>
    <dgm:cxn modelId="{D64191D4-70FF-41B3-9525-8CAF514A439E}" type="presParOf" srcId="{A7E98F1D-D972-4035-B0BC-F231F8C5BD5F}" destId="{430BCA0A-03BD-44DD-8189-EEA7918C1C8E}" srcOrd="0" destOrd="0" presId="urn:microsoft.com/office/officeart/2005/8/layout/cycle2"/>
    <dgm:cxn modelId="{4599466F-0517-429F-8445-DDE86245BC34}" type="presParOf" srcId="{F4533366-6AC6-4890-9227-ECB6E155F77F}" destId="{D28DA816-E1F7-434C-9DD2-42C8F4378EA7}" srcOrd="14" destOrd="0" presId="urn:microsoft.com/office/officeart/2005/8/layout/cycle2"/>
    <dgm:cxn modelId="{2959377D-236E-4141-A3F4-CB4E73219217}" type="presParOf" srcId="{F4533366-6AC6-4890-9227-ECB6E155F77F}" destId="{5C3155A9-3EAB-49AB-8224-7ECB0F6A5203}" srcOrd="15" destOrd="0" presId="urn:microsoft.com/office/officeart/2005/8/layout/cycle2"/>
    <dgm:cxn modelId="{2B1B6BA5-4F61-46E7-85AE-D2F1ABCF4BC2}" type="presParOf" srcId="{5C3155A9-3EAB-49AB-8224-7ECB0F6A5203}" destId="{EFAB8BD1-1FCF-4E5B-B880-ED287C9CE040}" srcOrd="0" destOrd="0" presId="urn:microsoft.com/office/officeart/2005/8/layout/cycle2"/>
    <dgm:cxn modelId="{5246BBD2-834F-43C9-BBC6-AC7613C4F118}" type="presParOf" srcId="{F4533366-6AC6-4890-9227-ECB6E155F77F}" destId="{7BDA8611-16C4-4B90-962C-6BF533629823}" srcOrd="16" destOrd="0" presId="urn:microsoft.com/office/officeart/2005/8/layout/cycle2"/>
    <dgm:cxn modelId="{EE967066-8EA1-4C68-A0C0-6D4A9D9968E3}" type="presParOf" srcId="{F4533366-6AC6-4890-9227-ECB6E155F77F}" destId="{65B8A46C-4113-4F2E-85E0-BB03B06DE266}" srcOrd="17" destOrd="0" presId="urn:microsoft.com/office/officeart/2005/8/layout/cycle2"/>
    <dgm:cxn modelId="{5E1464C6-9302-4871-9118-58883417D339}" type="presParOf" srcId="{65B8A46C-4113-4F2E-85E0-BB03B06DE266}" destId="{88C67880-1CB3-42CA-A697-5DDAABDDB203}" srcOrd="0" destOrd="0" presId="urn:microsoft.com/office/officeart/2005/8/layout/cycle2"/>
    <dgm:cxn modelId="{6EF5258A-AC98-4D47-905A-4D66C6148A8E}" type="presParOf" srcId="{F4533366-6AC6-4890-9227-ECB6E155F77F}" destId="{7DFD6E86-2AE2-450A-A44E-90EE7080682C}" srcOrd="18" destOrd="0" presId="urn:microsoft.com/office/officeart/2005/8/layout/cycle2"/>
    <dgm:cxn modelId="{F05D2A7C-BA8D-4C90-929C-CBA23D543B7A}" type="presParOf" srcId="{F4533366-6AC6-4890-9227-ECB6E155F77F}" destId="{66A6C2AD-CBBE-4AE5-BECE-53405C477C4C}" srcOrd="19" destOrd="0" presId="urn:microsoft.com/office/officeart/2005/8/layout/cycle2"/>
    <dgm:cxn modelId="{7D4BDA9F-2B05-4CF7-9A2E-5939B85B8737}" type="presParOf" srcId="{66A6C2AD-CBBE-4AE5-BECE-53405C477C4C}" destId="{5073284A-827B-4B07-B67E-740DA3E414F3}" srcOrd="0" destOrd="0" presId="urn:microsoft.com/office/officeart/2005/8/layout/cycle2"/>
    <dgm:cxn modelId="{72B18E09-640B-4272-93BA-DEF97E6C71C4}" type="presParOf" srcId="{F4533366-6AC6-4890-9227-ECB6E155F77F}" destId="{71474BC3-9E25-4388-AD76-A7C6971F9F9A}" srcOrd="20" destOrd="0" presId="urn:microsoft.com/office/officeart/2005/8/layout/cycle2"/>
    <dgm:cxn modelId="{B7C1D6F8-12F3-4E6C-9A4D-D0F3F57EE431}" type="presParOf" srcId="{F4533366-6AC6-4890-9227-ECB6E155F77F}" destId="{E3EF8E62-D490-4030-BC8B-E83ABCE3A0B2}" srcOrd="21" destOrd="0" presId="urn:microsoft.com/office/officeart/2005/8/layout/cycle2"/>
    <dgm:cxn modelId="{25C5D2F5-489A-4A4C-AC0B-F2043D41D606}" type="presParOf" srcId="{E3EF8E62-D490-4030-BC8B-E83ABCE3A0B2}" destId="{ADE5D4F7-3593-43DC-BA25-26C0F14FD47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85B96A-B6F9-4A70-9DD3-19DBE63533AC}" type="doc">
      <dgm:prSet loTypeId="urn:microsoft.com/office/officeart/2005/8/layout/pyramid2" loCatId="pyramid" qsTypeId="urn:microsoft.com/office/officeart/2005/8/quickstyle/simple1" qsCatId="simple" csTypeId="urn:microsoft.com/office/officeart/2005/8/colors/accent5_2" csCatId="accent5" phldr="1"/>
      <dgm:spPr/>
    </dgm:pt>
    <dgm:pt modelId="{BC07CE38-5E31-48A8-B984-CCC6EB70D55D}">
      <dgm:prSet phldrT="[Text]"/>
      <dgm:spPr/>
      <dgm:t>
        <a:bodyPr/>
        <a:lstStyle/>
        <a:p>
          <a:r>
            <a:rPr lang="en-US"/>
            <a:t>10 Days</a:t>
          </a:r>
        </a:p>
      </dgm:t>
    </dgm:pt>
    <dgm:pt modelId="{A0C67ADB-DBCC-4154-AE55-769BB836D561}" type="parTrans" cxnId="{642CF439-8CC4-4549-BAD8-D9171F371A28}">
      <dgm:prSet/>
      <dgm:spPr/>
      <dgm:t>
        <a:bodyPr/>
        <a:lstStyle/>
        <a:p>
          <a:endParaRPr lang="en-US"/>
        </a:p>
      </dgm:t>
    </dgm:pt>
    <dgm:pt modelId="{9754A9EA-879E-430E-BC27-906C169C80ED}" type="sibTrans" cxnId="{642CF439-8CC4-4549-BAD8-D9171F371A28}">
      <dgm:prSet/>
      <dgm:spPr/>
      <dgm:t>
        <a:bodyPr/>
        <a:lstStyle/>
        <a:p>
          <a:endParaRPr lang="en-US"/>
        </a:p>
      </dgm:t>
    </dgm:pt>
    <dgm:pt modelId="{A2A9DD49-5CF4-4253-B10F-1915EE314948}">
      <dgm:prSet phldrT="[Text]"/>
      <dgm:spPr/>
      <dgm:t>
        <a:bodyPr/>
        <a:lstStyle/>
        <a:p>
          <a:r>
            <a:rPr lang="en-US"/>
            <a:t>CWINRS</a:t>
          </a:r>
        </a:p>
      </dgm:t>
    </dgm:pt>
    <dgm:pt modelId="{13623503-A52A-47A0-B25D-81BD488936F6}" type="parTrans" cxnId="{0CB32C1B-4854-4974-A99E-36F2F7D9D968}">
      <dgm:prSet/>
      <dgm:spPr/>
      <dgm:t>
        <a:bodyPr/>
        <a:lstStyle/>
        <a:p>
          <a:endParaRPr lang="en-US"/>
        </a:p>
      </dgm:t>
    </dgm:pt>
    <dgm:pt modelId="{633AEC20-2619-4397-A43B-330B823194FE}" type="sibTrans" cxnId="{0CB32C1B-4854-4974-A99E-36F2F7D9D968}">
      <dgm:prSet/>
      <dgm:spPr/>
      <dgm:t>
        <a:bodyPr/>
        <a:lstStyle/>
        <a:p>
          <a:endParaRPr lang="en-US"/>
        </a:p>
      </dgm:t>
    </dgm:pt>
    <dgm:pt modelId="{1685B46D-670F-4FEE-A91E-86465EB30C99}">
      <dgm:prSet phldrT="[Text]"/>
      <dgm:spPr/>
      <dgm:t>
        <a:bodyPr/>
        <a:lstStyle/>
        <a:p>
          <a:r>
            <a:rPr lang="en-US"/>
            <a:t>Approve Purchase</a:t>
          </a:r>
        </a:p>
      </dgm:t>
    </dgm:pt>
    <dgm:pt modelId="{0ED416DC-21C7-42EC-990E-6410427544FC}" type="parTrans" cxnId="{D99E75D5-A7B3-40B3-8EC9-2C4244A9A244}">
      <dgm:prSet/>
      <dgm:spPr/>
      <dgm:t>
        <a:bodyPr/>
        <a:lstStyle/>
        <a:p>
          <a:endParaRPr lang="en-US"/>
        </a:p>
      </dgm:t>
    </dgm:pt>
    <dgm:pt modelId="{69149605-12E4-45ED-AA0C-6ED8E2D03F9F}" type="sibTrans" cxnId="{D99E75D5-A7B3-40B3-8EC9-2C4244A9A244}">
      <dgm:prSet/>
      <dgm:spPr/>
      <dgm:t>
        <a:bodyPr/>
        <a:lstStyle/>
        <a:p>
          <a:endParaRPr lang="en-US"/>
        </a:p>
      </dgm:t>
    </dgm:pt>
    <dgm:pt modelId="{83C39C9D-AFD2-4C9B-A021-97BD1C06D785}">
      <dgm:prSet phldrT="[Text]"/>
      <dgm:spPr/>
      <dgm:t>
        <a:bodyPr/>
        <a:lstStyle/>
        <a:p>
          <a:r>
            <a:rPr lang="en-US"/>
            <a:t>Dispute</a:t>
          </a:r>
        </a:p>
      </dgm:t>
    </dgm:pt>
    <dgm:pt modelId="{F780A4DA-A7CE-4CFD-9F73-803D90A8CD02}" type="parTrans" cxnId="{2F86B678-BDA4-426B-B90C-F153C1EC7C4F}">
      <dgm:prSet/>
      <dgm:spPr/>
      <dgm:t>
        <a:bodyPr/>
        <a:lstStyle/>
        <a:p>
          <a:endParaRPr lang="en-US"/>
        </a:p>
      </dgm:t>
    </dgm:pt>
    <dgm:pt modelId="{A59B20BB-1CD6-4C2E-A35A-E3F073872865}" type="sibTrans" cxnId="{2F86B678-BDA4-426B-B90C-F153C1EC7C4F}">
      <dgm:prSet/>
      <dgm:spPr/>
      <dgm:t>
        <a:bodyPr/>
        <a:lstStyle/>
        <a:p>
          <a:endParaRPr lang="en-US"/>
        </a:p>
      </dgm:t>
    </dgm:pt>
    <dgm:pt modelId="{81B9460E-8BDE-4D33-AD4A-A432F8182075}">
      <dgm:prSet phldrT="[Text]"/>
      <dgm:spPr/>
      <dgm:t>
        <a:bodyPr/>
        <a:lstStyle/>
        <a:p>
          <a:r>
            <a:rPr lang="en-US"/>
            <a:t>Verify Statement</a:t>
          </a:r>
        </a:p>
      </dgm:t>
    </dgm:pt>
    <dgm:pt modelId="{30F93139-4DCD-4ABB-BB5B-55CA3C05948B}" type="parTrans" cxnId="{F7F1157D-D522-4446-823F-A10BF8EFF715}">
      <dgm:prSet/>
      <dgm:spPr/>
      <dgm:t>
        <a:bodyPr/>
        <a:lstStyle/>
        <a:p>
          <a:endParaRPr lang="en-US"/>
        </a:p>
      </dgm:t>
    </dgm:pt>
    <dgm:pt modelId="{1E936158-EB73-41CA-B71A-98D00B1C88D2}" type="sibTrans" cxnId="{F7F1157D-D522-4446-823F-A10BF8EFF715}">
      <dgm:prSet/>
      <dgm:spPr/>
      <dgm:t>
        <a:bodyPr/>
        <a:lstStyle/>
        <a:p>
          <a:endParaRPr lang="en-US"/>
        </a:p>
      </dgm:t>
    </dgm:pt>
    <dgm:pt modelId="{7789EFA2-910B-452A-90C6-4E8F98769D0C}">
      <dgm:prSet phldrT="[Text]"/>
      <dgm:spPr/>
      <dgm:t>
        <a:bodyPr/>
        <a:lstStyle/>
        <a:p>
          <a:r>
            <a:rPr lang="en-US"/>
            <a:t>Reconciliation Packet</a:t>
          </a:r>
        </a:p>
      </dgm:t>
    </dgm:pt>
    <dgm:pt modelId="{8F61181E-A7C2-4FC2-925B-A64A37CC9756}" type="parTrans" cxnId="{27AB78D2-7053-45FD-904D-7D3E68F3C25C}">
      <dgm:prSet/>
      <dgm:spPr/>
      <dgm:t>
        <a:bodyPr/>
        <a:lstStyle/>
        <a:p>
          <a:endParaRPr lang="en-US"/>
        </a:p>
      </dgm:t>
    </dgm:pt>
    <dgm:pt modelId="{59CFA683-CE03-4FE2-B009-153CA7745929}" type="sibTrans" cxnId="{27AB78D2-7053-45FD-904D-7D3E68F3C25C}">
      <dgm:prSet/>
      <dgm:spPr/>
      <dgm:t>
        <a:bodyPr/>
        <a:lstStyle/>
        <a:p>
          <a:endParaRPr lang="en-US"/>
        </a:p>
      </dgm:t>
    </dgm:pt>
    <dgm:pt modelId="{F19D1DD6-2AE9-4C3A-BF89-069C25A444C8}">
      <dgm:prSet phldrT="[Text]"/>
      <dgm:spPr/>
      <dgm:t>
        <a:bodyPr/>
        <a:lstStyle/>
        <a:p>
          <a:r>
            <a:rPr lang="en-US"/>
            <a:t>Monthly Statement</a:t>
          </a:r>
        </a:p>
      </dgm:t>
    </dgm:pt>
    <dgm:pt modelId="{1733D0CE-9AD5-4420-995E-BB335AB4AF76}" type="parTrans" cxnId="{065AEE65-3E2E-4C97-A9B8-08736B286FC3}">
      <dgm:prSet/>
      <dgm:spPr/>
      <dgm:t>
        <a:bodyPr/>
        <a:lstStyle/>
        <a:p>
          <a:endParaRPr lang="en-US"/>
        </a:p>
      </dgm:t>
    </dgm:pt>
    <dgm:pt modelId="{E6C9DD79-62FB-4170-84BE-3F15C534AC9C}" type="sibTrans" cxnId="{065AEE65-3E2E-4C97-A9B8-08736B286FC3}">
      <dgm:prSet/>
      <dgm:spPr/>
      <dgm:t>
        <a:bodyPr/>
        <a:lstStyle/>
        <a:p>
          <a:endParaRPr lang="en-US"/>
        </a:p>
      </dgm:t>
    </dgm:pt>
    <dgm:pt modelId="{87516F85-FBAC-4EF1-82A4-F3316AD9E7F5}" type="pres">
      <dgm:prSet presAssocID="{8385B96A-B6F9-4A70-9DD3-19DBE63533AC}" presName="compositeShape" presStyleCnt="0">
        <dgm:presLayoutVars>
          <dgm:dir/>
          <dgm:resizeHandles/>
        </dgm:presLayoutVars>
      </dgm:prSet>
      <dgm:spPr/>
    </dgm:pt>
    <dgm:pt modelId="{2418EF9E-7D3C-4162-8CF3-D77332B08A61}" type="pres">
      <dgm:prSet presAssocID="{8385B96A-B6F9-4A70-9DD3-19DBE63533AC}" presName="pyramid" presStyleLbl="node1" presStyleIdx="0" presStyleCnt="1"/>
      <dgm:spPr/>
    </dgm:pt>
    <dgm:pt modelId="{D35A95CA-1820-4714-8118-1D30CBA9C9BB}" type="pres">
      <dgm:prSet presAssocID="{8385B96A-B6F9-4A70-9DD3-19DBE63533AC}" presName="theList" presStyleCnt="0"/>
      <dgm:spPr/>
    </dgm:pt>
    <dgm:pt modelId="{D2196659-4BD3-4736-83CE-72E4417AE2BF}" type="pres">
      <dgm:prSet presAssocID="{BC07CE38-5E31-48A8-B984-CCC6EB70D55D}" presName="aNode" presStyleLbl="fgAcc1" presStyleIdx="0" presStyleCnt="7">
        <dgm:presLayoutVars>
          <dgm:bulletEnabled val="1"/>
        </dgm:presLayoutVars>
      </dgm:prSet>
      <dgm:spPr/>
    </dgm:pt>
    <dgm:pt modelId="{9AFDD044-4270-4085-BB70-CA1C2BF41EC4}" type="pres">
      <dgm:prSet presAssocID="{BC07CE38-5E31-48A8-B984-CCC6EB70D55D}" presName="aSpace" presStyleCnt="0"/>
      <dgm:spPr/>
    </dgm:pt>
    <dgm:pt modelId="{6C67541E-07AF-4F19-9034-41163A72F075}" type="pres">
      <dgm:prSet presAssocID="{A2A9DD49-5CF4-4253-B10F-1915EE314948}" presName="aNode" presStyleLbl="fgAcc1" presStyleIdx="1" presStyleCnt="7">
        <dgm:presLayoutVars>
          <dgm:bulletEnabled val="1"/>
        </dgm:presLayoutVars>
      </dgm:prSet>
      <dgm:spPr/>
    </dgm:pt>
    <dgm:pt modelId="{2F432AD3-5F2B-4426-AE1F-FCE3C112D7BA}" type="pres">
      <dgm:prSet presAssocID="{A2A9DD49-5CF4-4253-B10F-1915EE314948}" presName="aSpace" presStyleCnt="0"/>
      <dgm:spPr/>
    </dgm:pt>
    <dgm:pt modelId="{8E6A7A7B-5806-49A5-BE94-D7CAAFBD9E1C}" type="pres">
      <dgm:prSet presAssocID="{1685B46D-670F-4FEE-A91E-86465EB30C99}" presName="aNode" presStyleLbl="fgAcc1" presStyleIdx="2" presStyleCnt="7">
        <dgm:presLayoutVars>
          <dgm:bulletEnabled val="1"/>
        </dgm:presLayoutVars>
      </dgm:prSet>
      <dgm:spPr/>
    </dgm:pt>
    <dgm:pt modelId="{CAA01886-9D05-460E-BE3E-0A5912E342B2}" type="pres">
      <dgm:prSet presAssocID="{1685B46D-670F-4FEE-A91E-86465EB30C99}" presName="aSpace" presStyleCnt="0"/>
      <dgm:spPr/>
    </dgm:pt>
    <dgm:pt modelId="{8D646B6E-7D20-46EF-B380-E177A2A40EE8}" type="pres">
      <dgm:prSet presAssocID="{83C39C9D-AFD2-4C9B-A021-97BD1C06D785}" presName="aNode" presStyleLbl="fgAcc1" presStyleIdx="3" presStyleCnt="7">
        <dgm:presLayoutVars>
          <dgm:bulletEnabled val="1"/>
        </dgm:presLayoutVars>
      </dgm:prSet>
      <dgm:spPr/>
    </dgm:pt>
    <dgm:pt modelId="{EA46A383-E9A1-456E-9DE9-09C6E3E3FE39}" type="pres">
      <dgm:prSet presAssocID="{83C39C9D-AFD2-4C9B-A021-97BD1C06D785}" presName="aSpace" presStyleCnt="0"/>
      <dgm:spPr/>
    </dgm:pt>
    <dgm:pt modelId="{BB5E8912-361C-44DD-9CD3-6FD2CAACE251}" type="pres">
      <dgm:prSet presAssocID="{81B9460E-8BDE-4D33-AD4A-A432F8182075}" presName="aNode" presStyleLbl="fgAcc1" presStyleIdx="4" presStyleCnt="7">
        <dgm:presLayoutVars>
          <dgm:bulletEnabled val="1"/>
        </dgm:presLayoutVars>
      </dgm:prSet>
      <dgm:spPr/>
    </dgm:pt>
    <dgm:pt modelId="{1872BC14-A38C-40CF-9DAD-03A85C9F81B6}" type="pres">
      <dgm:prSet presAssocID="{81B9460E-8BDE-4D33-AD4A-A432F8182075}" presName="aSpace" presStyleCnt="0"/>
      <dgm:spPr/>
    </dgm:pt>
    <dgm:pt modelId="{FE19ECD8-8347-4458-9624-44CB1AC551CE}" type="pres">
      <dgm:prSet presAssocID="{7789EFA2-910B-452A-90C6-4E8F98769D0C}" presName="aNode" presStyleLbl="fgAcc1" presStyleIdx="5" presStyleCnt="7">
        <dgm:presLayoutVars>
          <dgm:bulletEnabled val="1"/>
        </dgm:presLayoutVars>
      </dgm:prSet>
      <dgm:spPr/>
    </dgm:pt>
    <dgm:pt modelId="{783FBC0F-ED6C-4377-8089-E7733B181A12}" type="pres">
      <dgm:prSet presAssocID="{7789EFA2-910B-452A-90C6-4E8F98769D0C}" presName="aSpace" presStyleCnt="0"/>
      <dgm:spPr/>
    </dgm:pt>
    <dgm:pt modelId="{35F92D2F-1E6B-4645-AA50-B6D83CBE7BFF}" type="pres">
      <dgm:prSet presAssocID="{F19D1DD6-2AE9-4C3A-BF89-069C25A444C8}" presName="aNode" presStyleLbl="fgAcc1" presStyleIdx="6" presStyleCnt="7">
        <dgm:presLayoutVars>
          <dgm:bulletEnabled val="1"/>
        </dgm:presLayoutVars>
      </dgm:prSet>
      <dgm:spPr/>
    </dgm:pt>
    <dgm:pt modelId="{5A885E68-5290-44A5-8193-C99BC9017BE6}" type="pres">
      <dgm:prSet presAssocID="{F19D1DD6-2AE9-4C3A-BF89-069C25A444C8}" presName="aSpace" presStyleCnt="0"/>
      <dgm:spPr/>
    </dgm:pt>
  </dgm:ptLst>
  <dgm:cxnLst>
    <dgm:cxn modelId="{E71F6207-5AA7-41EE-95E9-41113A19EA19}" type="presOf" srcId="{BC07CE38-5E31-48A8-B984-CCC6EB70D55D}" destId="{D2196659-4BD3-4736-83CE-72E4417AE2BF}" srcOrd="0" destOrd="0" presId="urn:microsoft.com/office/officeart/2005/8/layout/pyramid2"/>
    <dgm:cxn modelId="{ABAAA913-6F45-44E4-A0B9-EFA12E0B8789}" type="presOf" srcId="{F19D1DD6-2AE9-4C3A-BF89-069C25A444C8}" destId="{35F92D2F-1E6B-4645-AA50-B6D83CBE7BFF}" srcOrd="0" destOrd="0" presId="urn:microsoft.com/office/officeart/2005/8/layout/pyramid2"/>
    <dgm:cxn modelId="{0CB32C1B-4854-4974-A99E-36F2F7D9D968}" srcId="{8385B96A-B6F9-4A70-9DD3-19DBE63533AC}" destId="{A2A9DD49-5CF4-4253-B10F-1915EE314948}" srcOrd="1" destOrd="0" parTransId="{13623503-A52A-47A0-B25D-81BD488936F6}" sibTransId="{633AEC20-2619-4397-A43B-330B823194FE}"/>
    <dgm:cxn modelId="{9F22E92C-F7A1-44AE-AC0E-FC0D9956F1EC}" type="presOf" srcId="{A2A9DD49-5CF4-4253-B10F-1915EE314948}" destId="{6C67541E-07AF-4F19-9034-41163A72F075}" srcOrd="0" destOrd="0" presId="urn:microsoft.com/office/officeart/2005/8/layout/pyramid2"/>
    <dgm:cxn modelId="{642CF439-8CC4-4549-BAD8-D9171F371A28}" srcId="{8385B96A-B6F9-4A70-9DD3-19DBE63533AC}" destId="{BC07CE38-5E31-48A8-B984-CCC6EB70D55D}" srcOrd="0" destOrd="0" parTransId="{A0C67ADB-DBCC-4154-AE55-769BB836D561}" sibTransId="{9754A9EA-879E-430E-BC27-906C169C80ED}"/>
    <dgm:cxn modelId="{DC8BE13A-7CD8-427A-9412-62554C194B17}" type="presOf" srcId="{8385B96A-B6F9-4A70-9DD3-19DBE63533AC}" destId="{87516F85-FBAC-4EF1-82A4-F3316AD9E7F5}" srcOrd="0" destOrd="0" presId="urn:microsoft.com/office/officeart/2005/8/layout/pyramid2"/>
    <dgm:cxn modelId="{065AEE65-3E2E-4C97-A9B8-08736B286FC3}" srcId="{8385B96A-B6F9-4A70-9DD3-19DBE63533AC}" destId="{F19D1DD6-2AE9-4C3A-BF89-069C25A444C8}" srcOrd="6" destOrd="0" parTransId="{1733D0CE-9AD5-4420-995E-BB335AB4AF76}" sibTransId="{E6C9DD79-62FB-4170-84BE-3F15C534AC9C}"/>
    <dgm:cxn modelId="{2F86B678-BDA4-426B-B90C-F153C1EC7C4F}" srcId="{8385B96A-B6F9-4A70-9DD3-19DBE63533AC}" destId="{83C39C9D-AFD2-4C9B-A021-97BD1C06D785}" srcOrd="3" destOrd="0" parTransId="{F780A4DA-A7CE-4CFD-9F73-803D90A8CD02}" sibTransId="{A59B20BB-1CD6-4C2E-A35A-E3F073872865}"/>
    <dgm:cxn modelId="{A1BABA7C-65B0-4588-B9DB-D8D030DCD7AD}" type="presOf" srcId="{7789EFA2-910B-452A-90C6-4E8F98769D0C}" destId="{FE19ECD8-8347-4458-9624-44CB1AC551CE}" srcOrd="0" destOrd="0" presId="urn:microsoft.com/office/officeart/2005/8/layout/pyramid2"/>
    <dgm:cxn modelId="{F7F1157D-D522-4446-823F-A10BF8EFF715}" srcId="{8385B96A-B6F9-4A70-9DD3-19DBE63533AC}" destId="{81B9460E-8BDE-4D33-AD4A-A432F8182075}" srcOrd="4" destOrd="0" parTransId="{30F93139-4DCD-4ABB-BB5B-55CA3C05948B}" sibTransId="{1E936158-EB73-41CA-B71A-98D00B1C88D2}"/>
    <dgm:cxn modelId="{974833A7-92B1-4EBE-A0A2-583C4B003F1D}" type="presOf" srcId="{83C39C9D-AFD2-4C9B-A021-97BD1C06D785}" destId="{8D646B6E-7D20-46EF-B380-E177A2A40EE8}" srcOrd="0" destOrd="0" presId="urn:microsoft.com/office/officeart/2005/8/layout/pyramid2"/>
    <dgm:cxn modelId="{27AB78D2-7053-45FD-904D-7D3E68F3C25C}" srcId="{8385B96A-B6F9-4A70-9DD3-19DBE63533AC}" destId="{7789EFA2-910B-452A-90C6-4E8F98769D0C}" srcOrd="5" destOrd="0" parTransId="{8F61181E-A7C2-4FC2-925B-A64A37CC9756}" sibTransId="{59CFA683-CE03-4FE2-B009-153CA7745929}"/>
    <dgm:cxn modelId="{D99E75D5-A7B3-40B3-8EC9-2C4244A9A244}" srcId="{8385B96A-B6F9-4A70-9DD3-19DBE63533AC}" destId="{1685B46D-670F-4FEE-A91E-86465EB30C99}" srcOrd="2" destOrd="0" parTransId="{0ED416DC-21C7-42EC-990E-6410427544FC}" sibTransId="{69149605-12E4-45ED-AA0C-6ED8E2D03F9F}"/>
    <dgm:cxn modelId="{DBBEB2DC-CE32-49AB-BE98-4FB5AF909E15}" type="presOf" srcId="{1685B46D-670F-4FEE-A91E-86465EB30C99}" destId="{8E6A7A7B-5806-49A5-BE94-D7CAAFBD9E1C}" srcOrd="0" destOrd="0" presId="urn:microsoft.com/office/officeart/2005/8/layout/pyramid2"/>
    <dgm:cxn modelId="{2F8903E0-BB72-4A11-B6E9-994989CDCB31}" type="presOf" srcId="{81B9460E-8BDE-4D33-AD4A-A432F8182075}" destId="{BB5E8912-361C-44DD-9CD3-6FD2CAACE251}" srcOrd="0" destOrd="0" presId="urn:microsoft.com/office/officeart/2005/8/layout/pyramid2"/>
    <dgm:cxn modelId="{6073DAA1-E3D6-46B4-85F9-ABD3718B8159}" type="presParOf" srcId="{87516F85-FBAC-4EF1-82A4-F3316AD9E7F5}" destId="{2418EF9E-7D3C-4162-8CF3-D77332B08A61}" srcOrd="0" destOrd="0" presId="urn:microsoft.com/office/officeart/2005/8/layout/pyramid2"/>
    <dgm:cxn modelId="{896C44A7-5E02-472D-B49B-6118711CC6B8}" type="presParOf" srcId="{87516F85-FBAC-4EF1-82A4-F3316AD9E7F5}" destId="{D35A95CA-1820-4714-8118-1D30CBA9C9BB}" srcOrd="1" destOrd="0" presId="urn:microsoft.com/office/officeart/2005/8/layout/pyramid2"/>
    <dgm:cxn modelId="{984848A2-5D9D-42B9-8621-A5BF0E8E4D49}" type="presParOf" srcId="{D35A95CA-1820-4714-8118-1D30CBA9C9BB}" destId="{D2196659-4BD3-4736-83CE-72E4417AE2BF}" srcOrd="0" destOrd="0" presId="urn:microsoft.com/office/officeart/2005/8/layout/pyramid2"/>
    <dgm:cxn modelId="{261A394E-516C-4298-BFBF-4F47B76F6703}" type="presParOf" srcId="{D35A95CA-1820-4714-8118-1D30CBA9C9BB}" destId="{9AFDD044-4270-4085-BB70-CA1C2BF41EC4}" srcOrd="1" destOrd="0" presId="urn:microsoft.com/office/officeart/2005/8/layout/pyramid2"/>
    <dgm:cxn modelId="{59CADEED-3229-41C4-AA4A-1F87630F1767}" type="presParOf" srcId="{D35A95CA-1820-4714-8118-1D30CBA9C9BB}" destId="{6C67541E-07AF-4F19-9034-41163A72F075}" srcOrd="2" destOrd="0" presId="urn:microsoft.com/office/officeart/2005/8/layout/pyramid2"/>
    <dgm:cxn modelId="{89F10C79-07E7-469E-9FCB-60B69FB861DB}" type="presParOf" srcId="{D35A95CA-1820-4714-8118-1D30CBA9C9BB}" destId="{2F432AD3-5F2B-4426-AE1F-FCE3C112D7BA}" srcOrd="3" destOrd="0" presId="urn:microsoft.com/office/officeart/2005/8/layout/pyramid2"/>
    <dgm:cxn modelId="{BE6EDA65-3C9A-432A-80B2-144F8A5C4793}" type="presParOf" srcId="{D35A95CA-1820-4714-8118-1D30CBA9C9BB}" destId="{8E6A7A7B-5806-49A5-BE94-D7CAAFBD9E1C}" srcOrd="4" destOrd="0" presId="urn:microsoft.com/office/officeart/2005/8/layout/pyramid2"/>
    <dgm:cxn modelId="{A98ADA58-C909-4F45-BA87-7F42546F632F}" type="presParOf" srcId="{D35A95CA-1820-4714-8118-1D30CBA9C9BB}" destId="{CAA01886-9D05-460E-BE3E-0A5912E342B2}" srcOrd="5" destOrd="0" presId="urn:microsoft.com/office/officeart/2005/8/layout/pyramid2"/>
    <dgm:cxn modelId="{8D0DA5A1-164C-44F2-B144-BFC78B3560AD}" type="presParOf" srcId="{D35A95CA-1820-4714-8118-1D30CBA9C9BB}" destId="{8D646B6E-7D20-46EF-B380-E177A2A40EE8}" srcOrd="6" destOrd="0" presId="urn:microsoft.com/office/officeart/2005/8/layout/pyramid2"/>
    <dgm:cxn modelId="{067A4DEC-0B6B-4D83-AAA5-DD202F3C9DC7}" type="presParOf" srcId="{D35A95CA-1820-4714-8118-1D30CBA9C9BB}" destId="{EA46A383-E9A1-456E-9DE9-09C6E3E3FE39}" srcOrd="7" destOrd="0" presId="urn:microsoft.com/office/officeart/2005/8/layout/pyramid2"/>
    <dgm:cxn modelId="{D6C5562E-AEB5-4808-BED4-F1A9A3969874}" type="presParOf" srcId="{D35A95CA-1820-4714-8118-1D30CBA9C9BB}" destId="{BB5E8912-361C-44DD-9CD3-6FD2CAACE251}" srcOrd="8" destOrd="0" presId="urn:microsoft.com/office/officeart/2005/8/layout/pyramid2"/>
    <dgm:cxn modelId="{BD3E7D47-3D5A-427B-BD71-CB59ABB7A355}" type="presParOf" srcId="{D35A95CA-1820-4714-8118-1D30CBA9C9BB}" destId="{1872BC14-A38C-40CF-9DAD-03A85C9F81B6}" srcOrd="9" destOrd="0" presId="urn:microsoft.com/office/officeart/2005/8/layout/pyramid2"/>
    <dgm:cxn modelId="{862C5C96-A5C2-45FB-8F05-609530DD8D8A}" type="presParOf" srcId="{D35A95CA-1820-4714-8118-1D30CBA9C9BB}" destId="{FE19ECD8-8347-4458-9624-44CB1AC551CE}" srcOrd="10" destOrd="0" presId="urn:microsoft.com/office/officeart/2005/8/layout/pyramid2"/>
    <dgm:cxn modelId="{EF573700-FE70-4383-A4FD-28CAD34208B8}" type="presParOf" srcId="{D35A95CA-1820-4714-8118-1D30CBA9C9BB}" destId="{783FBC0F-ED6C-4377-8089-E7733B181A12}" srcOrd="11" destOrd="0" presId="urn:microsoft.com/office/officeart/2005/8/layout/pyramid2"/>
    <dgm:cxn modelId="{6CABE765-98E1-408A-AB40-5CDAB5DB3711}" type="presParOf" srcId="{D35A95CA-1820-4714-8118-1D30CBA9C9BB}" destId="{35F92D2F-1E6B-4645-AA50-B6D83CBE7BFF}" srcOrd="12" destOrd="0" presId="urn:microsoft.com/office/officeart/2005/8/layout/pyramid2"/>
    <dgm:cxn modelId="{5A95E4E9-152D-46A6-B430-902CA2FCF403}" type="presParOf" srcId="{D35A95CA-1820-4714-8118-1D30CBA9C9BB}" destId="{5A885E68-5290-44A5-8193-C99BC9017BE6}" srcOrd="1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85B96A-B6F9-4A70-9DD3-19DBE63533AC}" type="doc">
      <dgm:prSet loTypeId="urn:microsoft.com/office/officeart/2005/8/layout/pyramid2" loCatId="pyramid" qsTypeId="urn:microsoft.com/office/officeart/2005/8/quickstyle/simple1" qsCatId="simple" csTypeId="urn:microsoft.com/office/officeart/2005/8/colors/accent2_3" csCatId="accent2" phldr="1"/>
      <dgm:spPr/>
    </dgm:pt>
    <dgm:pt modelId="{BC07CE38-5E31-48A8-B984-CCC6EB70D55D}">
      <dgm:prSet phldrT="[Text]"/>
      <dgm:spPr/>
      <dgm:t>
        <a:bodyPr/>
        <a:lstStyle/>
        <a:p>
          <a:r>
            <a:rPr lang="en-US"/>
            <a:t>14 Days</a:t>
          </a:r>
        </a:p>
      </dgm:t>
    </dgm:pt>
    <dgm:pt modelId="{A0C67ADB-DBCC-4154-AE55-769BB836D561}" type="parTrans" cxnId="{642CF439-8CC4-4549-BAD8-D9171F371A28}">
      <dgm:prSet/>
      <dgm:spPr/>
      <dgm:t>
        <a:bodyPr/>
        <a:lstStyle/>
        <a:p>
          <a:endParaRPr lang="en-US"/>
        </a:p>
      </dgm:t>
    </dgm:pt>
    <dgm:pt modelId="{9754A9EA-879E-430E-BC27-906C169C80ED}" type="sibTrans" cxnId="{642CF439-8CC4-4549-BAD8-D9171F371A28}">
      <dgm:prSet/>
      <dgm:spPr/>
      <dgm:t>
        <a:bodyPr/>
        <a:lstStyle/>
        <a:p>
          <a:endParaRPr lang="en-US"/>
        </a:p>
      </dgm:t>
    </dgm:pt>
    <dgm:pt modelId="{1685B46D-670F-4FEE-A91E-86465EB30C99}">
      <dgm:prSet phldrT="[Text]"/>
      <dgm:spPr/>
      <dgm:t>
        <a:bodyPr/>
        <a:lstStyle/>
        <a:p>
          <a:r>
            <a:rPr lang="en-US"/>
            <a:t>Disputes</a:t>
          </a:r>
        </a:p>
      </dgm:t>
    </dgm:pt>
    <dgm:pt modelId="{0ED416DC-21C7-42EC-990E-6410427544FC}" type="parTrans" cxnId="{D99E75D5-A7B3-40B3-8EC9-2C4244A9A244}">
      <dgm:prSet/>
      <dgm:spPr/>
      <dgm:t>
        <a:bodyPr/>
        <a:lstStyle/>
        <a:p>
          <a:endParaRPr lang="en-US"/>
        </a:p>
      </dgm:t>
    </dgm:pt>
    <dgm:pt modelId="{69149605-12E4-45ED-AA0C-6ED8E2D03F9F}" type="sibTrans" cxnId="{D99E75D5-A7B3-40B3-8EC9-2C4244A9A244}">
      <dgm:prSet/>
      <dgm:spPr/>
      <dgm:t>
        <a:bodyPr/>
        <a:lstStyle/>
        <a:p>
          <a:endParaRPr lang="en-US"/>
        </a:p>
      </dgm:t>
    </dgm:pt>
    <dgm:pt modelId="{83C39C9D-AFD2-4C9B-A021-97BD1C06D785}">
      <dgm:prSet phldrT="[Text]"/>
      <dgm:spPr/>
      <dgm:t>
        <a:bodyPr/>
        <a:lstStyle/>
        <a:p>
          <a:r>
            <a:rPr lang="en-US"/>
            <a:t>Verify Purchases</a:t>
          </a:r>
        </a:p>
      </dgm:t>
    </dgm:pt>
    <dgm:pt modelId="{F780A4DA-A7CE-4CFD-9F73-803D90A8CD02}" type="parTrans" cxnId="{2F86B678-BDA4-426B-B90C-F153C1EC7C4F}">
      <dgm:prSet/>
      <dgm:spPr/>
      <dgm:t>
        <a:bodyPr/>
        <a:lstStyle/>
        <a:p>
          <a:endParaRPr lang="en-US"/>
        </a:p>
      </dgm:t>
    </dgm:pt>
    <dgm:pt modelId="{A59B20BB-1CD6-4C2E-A35A-E3F073872865}" type="sibTrans" cxnId="{2F86B678-BDA4-426B-B90C-F153C1EC7C4F}">
      <dgm:prSet/>
      <dgm:spPr/>
      <dgm:t>
        <a:bodyPr/>
        <a:lstStyle/>
        <a:p>
          <a:endParaRPr lang="en-US"/>
        </a:p>
      </dgm:t>
    </dgm:pt>
    <dgm:pt modelId="{81B9460E-8BDE-4D33-AD4A-A432F8182075}">
      <dgm:prSet phldrT="[Text]"/>
      <dgm:spPr/>
      <dgm:t>
        <a:bodyPr/>
        <a:lstStyle/>
        <a:p>
          <a:r>
            <a:rPr lang="en-US"/>
            <a:t>CWINRS</a:t>
          </a:r>
        </a:p>
      </dgm:t>
    </dgm:pt>
    <dgm:pt modelId="{30F93139-4DCD-4ABB-BB5B-55CA3C05948B}" type="parTrans" cxnId="{F7F1157D-D522-4446-823F-A10BF8EFF715}">
      <dgm:prSet/>
      <dgm:spPr/>
      <dgm:t>
        <a:bodyPr/>
        <a:lstStyle/>
        <a:p>
          <a:endParaRPr lang="en-US"/>
        </a:p>
      </dgm:t>
    </dgm:pt>
    <dgm:pt modelId="{1E936158-EB73-41CA-B71A-98D00B1C88D2}" type="sibTrans" cxnId="{F7F1157D-D522-4446-823F-A10BF8EFF715}">
      <dgm:prSet/>
      <dgm:spPr/>
      <dgm:t>
        <a:bodyPr/>
        <a:lstStyle/>
        <a:p>
          <a:endParaRPr lang="en-US"/>
        </a:p>
      </dgm:t>
    </dgm:pt>
    <dgm:pt modelId="{7789EFA2-910B-452A-90C6-4E8F98769D0C}">
      <dgm:prSet phldrT="[Text]"/>
      <dgm:spPr/>
      <dgm:t>
        <a:bodyPr/>
        <a:lstStyle/>
        <a:p>
          <a:r>
            <a:rPr lang="en-US"/>
            <a:t>Reconciliation Packet</a:t>
          </a:r>
        </a:p>
      </dgm:t>
    </dgm:pt>
    <dgm:pt modelId="{8F61181E-A7C2-4FC2-925B-A64A37CC9756}" type="parTrans" cxnId="{27AB78D2-7053-45FD-904D-7D3E68F3C25C}">
      <dgm:prSet/>
      <dgm:spPr/>
      <dgm:t>
        <a:bodyPr/>
        <a:lstStyle/>
        <a:p>
          <a:endParaRPr lang="en-US"/>
        </a:p>
      </dgm:t>
    </dgm:pt>
    <dgm:pt modelId="{59CFA683-CE03-4FE2-B009-153CA7745929}" type="sibTrans" cxnId="{27AB78D2-7053-45FD-904D-7D3E68F3C25C}">
      <dgm:prSet/>
      <dgm:spPr/>
      <dgm:t>
        <a:bodyPr/>
        <a:lstStyle/>
        <a:p>
          <a:endParaRPr lang="en-US"/>
        </a:p>
      </dgm:t>
    </dgm:pt>
    <dgm:pt modelId="{F19D1DD6-2AE9-4C3A-BF89-069C25A444C8}">
      <dgm:prSet phldrT="[Text]"/>
      <dgm:spPr/>
      <dgm:t>
        <a:bodyPr/>
        <a:lstStyle/>
        <a:p>
          <a:r>
            <a:rPr lang="en-US"/>
            <a:t>Approve Transactions</a:t>
          </a:r>
        </a:p>
      </dgm:t>
    </dgm:pt>
    <dgm:pt modelId="{1733D0CE-9AD5-4420-995E-BB335AB4AF76}" type="parTrans" cxnId="{065AEE65-3E2E-4C97-A9B8-08736B286FC3}">
      <dgm:prSet/>
      <dgm:spPr/>
      <dgm:t>
        <a:bodyPr/>
        <a:lstStyle/>
        <a:p>
          <a:endParaRPr lang="en-US"/>
        </a:p>
      </dgm:t>
    </dgm:pt>
    <dgm:pt modelId="{E6C9DD79-62FB-4170-84BE-3F15C534AC9C}" type="sibTrans" cxnId="{065AEE65-3E2E-4C97-A9B8-08736B286FC3}">
      <dgm:prSet/>
      <dgm:spPr/>
      <dgm:t>
        <a:bodyPr/>
        <a:lstStyle/>
        <a:p>
          <a:endParaRPr lang="en-US"/>
        </a:p>
      </dgm:t>
    </dgm:pt>
    <dgm:pt modelId="{87516F85-FBAC-4EF1-82A4-F3316AD9E7F5}" type="pres">
      <dgm:prSet presAssocID="{8385B96A-B6F9-4A70-9DD3-19DBE63533AC}" presName="compositeShape" presStyleCnt="0">
        <dgm:presLayoutVars>
          <dgm:dir/>
          <dgm:resizeHandles/>
        </dgm:presLayoutVars>
      </dgm:prSet>
      <dgm:spPr/>
    </dgm:pt>
    <dgm:pt modelId="{2418EF9E-7D3C-4162-8CF3-D77332B08A61}" type="pres">
      <dgm:prSet presAssocID="{8385B96A-B6F9-4A70-9DD3-19DBE63533AC}" presName="pyramid" presStyleLbl="node1" presStyleIdx="0" presStyleCnt="1" custLinFactNeighborX="-1949"/>
      <dgm:spPr/>
    </dgm:pt>
    <dgm:pt modelId="{D35A95CA-1820-4714-8118-1D30CBA9C9BB}" type="pres">
      <dgm:prSet presAssocID="{8385B96A-B6F9-4A70-9DD3-19DBE63533AC}" presName="theList" presStyleCnt="0"/>
      <dgm:spPr/>
    </dgm:pt>
    <dgm:pt modelId="{D2196659-4BD3-4736-83CE-72E4417AE2BF}" type="pres">
      <dgm:prSet presAssocID="{BC07CE38-5E31-48A8-B984-CCC6EB70D55D}" presName="aNode" presStyleLbl="fgAcc1" presStyleIdx="0" presStyleCnt="6">
        <dgm:presLayoutVars>
          <dgm:bulletEnabled val="1"/>
        </dgm:presLayoutVars>
      </dgm:prSet>
      <dgm:spPr/>
    </dgm:pt>
    <dgm:pt modelId="{9AFDD044-4270-4085-BB70-CA1C2BF41EC4}" type="pres">
      <dgm:prSet presAssocID="{BC07CE38-5E31-48A8-B984-CCC6EB70D55D}" presName="aSpace" presStyleCnt="0"/>
      <dgm:spPr/>
    </dgm:pt>
    <dgm:pt modelId="{8E6A7A7B-5806-49A5-BE94-D7CAAFBD9E1C}" type="pres">
      <dgm:prSet presAssocID="{1685B46D-670F-4FEE-A91E-86465EB30C99}" presName="aNode" presStyleLbl="fgAcc1" presStyleIdx="1" presStyleCnt="6">
        <dgm:presLayoutVars>
          <dgm:bulletEnabled val="1"/>
        </dgm:presLayoutVars>
      </dgm:prSet>
      <dgm:spPr/>
    </dgm:pt>
    <dgm:pt modelId="{CAA01886-9D05-460E-BE3E-0A5912E342B2}" type="pres">
      <dgm:prSet presAssocID="{1685B46D-670F-4FEE-A91E-86465EB30C99}" presName="aSpace" presStyleCnt="0"/>
      <dgm:spPr/>
    </dgm:pt>
    <dgm:pt modelId="{8D646B6E-7D20-46EF-B380-E177A2A40EE8}" type="pres">
      <dgm:prSet presAssocID="{83C39C9D-AFD2-4C9B-A021-97BD1C06D785}" presName="aNode" presStyleLbl="fgAcc1" presStyleIdx="2" presStyleCnt="6">
        <dgm:presLayoutVars>
          <dgm:bulletEnabled val="1"/>
        </dgm:presLayoutVars>
      </dgm:prSet>
      <dgm:spPr/>
    </dgm:pt>
    <dgm:pt modelId="{EA46A383-E9A1-456E-9DE9-09C6E3E3FE39}" type="pres">
      <dgm:prSet presAssocID="{83C39C9D-AFD2-4C9B-A021-97BD1C06D785}" presName="aSpace" presStyleCnt="0"/>
      <dgm:spPr/>
    </dgm:pt>
    <dgm:pt modelId="{BB5E8912-361C-44DD-9CD3-6FD2CAACE251}" type="pres">
      <dgm:prSet presAssocID="{81B9460E-8BDE-4D33-AD4A-A432F8182075}" presName="aNode" presStyleLbl="fgAcc1" presStyleIdx="3" presStyleCnt="6" custLinFactNeighborX="333" custLinFactNeighborY="-38518">
        <dgm:presLayoutVars>
          <dgm:bulletEnabled val="1"/>
        </dgm:presLayoutVars>
      </dgm:prSet>
      <dgm:spPr/>
    </dgm:pt>
    <dgm:pt modelId="{1872BC14-A38C-40CF-9DAD-03A85C9F81B6}" type="pres">
      <dgm:prSet presAssocID="{81B9460E-8BDE-4D33-AD4A-A432F8182075}" presName="aSpace" presStyleCnt="0"/>
      <dgm:spPr/>
    </dgm:pt>
    <dgm:pt modelId="{FE19ECD8-8347-4458-9624-44CB1AC551CE}" type="pres">
      <dgm:prSet presAssocID="{7789EFA2-910B-452A-90C6-4E8F98769D0C}" presName="aNode" presStyleLbl="fgAcc1" presStyleIdx="4" presStyleCnt="6">
        <dgm:presLayoutVars>
          <dgm:bulletEnabled val="1"/>
        </dgm:presLayoutVars>
      </dgm:prSet>
      <dgm:spPr/>
    </dgm:pt>
    <dgm:pt modelId="{783FBC0F-ED6C-4377-8089-E7733B181A12}" type="pres">
      <dgm:prSet presAssocID="{7789EFA2-910B-452A-90C6-4E8F98769D0C}" presName="aSpace" presStyleCnt="0"/>
      <dgm:spPr/>
    </dgm:pt>
    <dgm:pt modelId="{35F92D2F-1E6B-4645-AA50-B6D83CBE7BFF}" type="pres">
      <dgm:prSet presAssocID="{F19D1DD6-2AE9-4C3A-BF89-069C25A444C8}" presName="aNode" presStyleLbl="fgAcc1" presStyleIdx="5" presStyleCnt="6">
        <dgm:presLayoutVars>
          <dgm:bulletEnabled val="1"/>
        </dgm:presLayoutVars>
      </dgm:prSet>
      <dgm:spPr/>
    </dgm:pt>
    <dgm:pt modelId="{5A885E68-5290-44A5-8193-C99BC9017BE6}" type="pres">
      <dgm:prSet presAssocID="{F19D1DD6-2AE9-4C3A-BF89-069C25A444C8}" presName="aSpace" presStyleCnt="0"/>
      <dgm:spPr/>
    </dgm:pt>
  </dgm:ptLst>
  <dgm:cxnLst>
    <dgm:cxn modelId="{993CFC18-07AA-457C-9756-A8428F12B968}" type="presOf" srcId="{8385B96A-B6F9-4A70-9DD3-19DBE63533AC}" destId="{87516F85-FBAC-4EF1-82A4-F3316AD9E7F5}" srcOrd="0" destOrd="0" presId="urn:microsoft.com/office/officeart/2005/8/layout/pyramid2"/>
    <dgm:cxn modelId="{A7424430-9201-4D40-80F7-1F8C54849F33}" type="presOf" srcId="{7789EFA2-910B-452A-90C6-4E8F98769D0C}" destId="{FE19ECD8-8347-4458-9624-44CB1AC551CE}" srcOrd="0" destOrd="0" presId="urn:microsoft.com/office/officeart/2005/8/layout/pyramid2"/>
    <dgm:cxn modelId="{642CF439-8CC4-4549-BAD8-D9171F371A28}" srcId="{8385B96A-B6F9-4A70-9DD3-19DBE63533AC}" destId="{BC07CE38-5E31-48A8-B984-CCC6EB70D55D}" srcOrd="0" destOrd="0" parTransId="{A0C67ADB-DBCC-4154-AE55-769BB836D561}" sibTransId="{9754A9EA-879E-430E-BC27-906C169C80ED}"/>
    <dgm:cxn modelId="{8D7C0E3F-E45D-4D99-938F-B31840DF3557}" type="presOf" srcId="{1685B46D-670F-4FEE-A91E-86465EB30C99}" destId="{8E6A7A7B-5806-49A5-BE94-D7CAAFBD9E1C}" srcOrd="0" destOrd="0" presId="urn:microsoft.com/office/officeart/2005/8/layout/pyramid2"/>
    <dgm:cxn modelId="{065AEE65-3E2E-4C97-A9B8-08736B286FC3}" srcId="{8385B96A-B6F9-4A70-9DD3-19DBE63533AC}" destId="{F19D1DD6-2AE9-4C3A-BF89-069C25A444C8}" srcOrd="5" destOrd="0" parTransId="{1733D0CE-9AD5-4420-995E-BB335AB4AF76}" sibTransId="{E6C9DD79-62FB-4170-84BE-3F15C534AC9C}"/>
    <dgm:cxn modelId="{9926FC77-8324-43FD-8B24-10786372EC26}" type="presOf" srcId="{81B9460E-8BDE-4D33-AD4A-A432F8182075}" destId="{BB5E8912-361C-44DD-9CD3-6FD2CAACE251}" srcOrd="0" destOrd="0" presId="urn:microsoft.com/office/officeart/2005/8/layout/pyramid2"/>
    <dgm:cxn modelId="{2F86B678-BDA4-426B-B90C-F153C1EC7C4F}" srcId="{8385B96A-B6F9-4A70-9DD3-19DBE63533AC}" destId="{83C39C9D-AFD2-4C9B-A021-97BD1C06D785}" srcOrd="2" destOrd="0" parTransId="{F780A4DA-A7CE-4CFD-9F73-803D90A8CD02}" sibTransId="{A59B20BB-1CD6-4C2E-A35A-E3F073872865}"/>
    <dgm:cxn modelId="{AB18D678-70C7-4857-BF9F-B272C6AF575E}" type="presOf" srcId="{F19D1DD6-2AE9-4C3A-BF89-069C25A444C8}" destId="{35F92D2F-1E6B-4645-AA50-B6D83CBE7BFF}" srcOrd="0" destOrd="0" presId="urn:microsoft.com/office/officeart/2005/8/layout/pyramid2"/>
    <dgm:cxn modelId="{F7F1157D-D522-4446-823F-A10BF8EFF715}" srcId="{8385B96A-B6F9-4A70-9DD3-19DBE63533AC}" destId="{81B9460E-8BDE-4D33-AD4A-A432F8182075}" srcOrd="3" destOrd="0" parTransId="{30F93139-4DCD-4ABB-BB5B-55CA3C05948B}" sibTransId="{1E936158-EB73-41CA-B71A-98D00B1C88D2}"/>
    <dgm:cxn modelId="{27AB78D2-7053-45FD-904D-7D3E68F3C25C}" srcId="{8385B96A-B6F9-4A70-9DD3-19DBE63533AC}" destId="{7789EFA2-910B-452A-90C6-4E8F98769D0C}" srcOrd="4" destOrd="0" parTransId="{8F61181E-A7C2-4FC2-925B-A64A37CC9756}" sibTransId="{59CFA683-CE03-4FE2-B009-153CA7745929}"/>
    <dgm:cxn modelId="{D99E75D5-A7B3-40B3-8EC9-2C4244A9A244}" srcId="{8385B96A-B6F9-4A70-9DD3-19DBE63533AC}" destId="{1685B46D-670F-4FEE-A91E-86465EB30C99}" srcOrd="1" destOrd="0" parTransId="{0ED416DC-21C7-42EC-990E-6410427544FC}" sibTransId="{69149605-12E4-45ED-AA0C-6ED8E2D03F9F}"/>
    <dgm:cxn modelId="{28510CD8-22A6-4984-8520-268882BD5152}" type="presOf" srcId="{BC07CE38-5E31-48A8-B984-CCC6EB70D55D}" destId="{D2196659-4BD3-4736-83CE-72E4417AE2BF}" srcOrd="0" destOrd="0" presId="urn:microsoft.com/office/officeart/2005/8/layout/pyramid2"/>
    <dgm:cxn modelId="{633765FA-1CAB-4C9D-8C85-5F052AB369AE}" type="presOf" srcId="{83C39C9D-AFD2-4C9B-A021-97BD1C06D785}" destId="{8D646B6E-7D20-46EF-B380-E177A2A40EE8}" srcOrd="0" destOrd="0" presId="urn:microsoft.com/office/officeart/2005/8/layout/pyramid2"/>
    <dgm:cxn modelId="{F692C004-FCD8-4EA2-81A3-1DB4B8CFAA7E}" type="presParOf" srcId="{87516F85-FBAC-4EF1-82A4-F3316AD9E7F5}" destId="{2418EF9E-7D3C-4162-8CF3-D77332B08A61}" srcOrd="0" destOrd="0" presId="urn:microsoft.com/office/officeart/2005/8/layout/pyramid2"/>
    <dgm:cxn modelId="{6B7D96A8-D030-4D4B-A7A5-B37E00305BD9}" type="presParOf" srcId="{87516F85-FBAC-4EF1-82A4-F3316AD9E7F5}" destId="{D35A95CA-1820-4714-8118-1D30CBA9C9BB}" srcOrd="1" destOrd="0" presId="urn:microsoft.com/office/officeart/2005/8/layout/pyramid2"/>
    <dgm:cxn modelId="{C0A5EBBB-14E6-4128-8D04-392F4A7D1159}" type="presParOf" srcId="{D35A95CA-1820-4714-8118-1D30CBA9C9BB}" destId="{D2196659-4BD3-4736-83CE-72E4417AE2BF}" srcOrd="0" destOrd="0" presId="urn:microsoft.com/office/officeart/2005/8/layout/pyramid2"/>
    <dgm:cxn modelId="{0E2972A9-8B16-493D-8090-37A93E48987E}" type="presParOf" srcId="{D35A95CA-1820-4714-8118-1D30CBA9C9BB}" destId="{9AFDD044-4270-4085-BB70-CA1C2BF41EC4}" srcOrd="1" destOrd="0" presId="urn:microsoft.com/office/officeart/2005/8/layout/pyramid2"/>
    <dgm:cxn modelId="{559FAD7B-5A31-461E-AE70-2A6F3F054C59}" type="presParOf" srcId="{D35A95CA-1820-4714-8118-1D30CBA9C9BB}" destId="{8E6A7A7B-5806-49A5-BE94-D7CAAFBD9E1C}" srcOrd="2" destOrd="0" presId="urn:microsoft.com/office/officeart/2005/8/layout/pyramid2"/>
    <dgm:cxn modelId="{35AEBDBF-4B3F-4641-A820-0F308D76EC5B}" type="presParOf" srcId="{D35A95CA-1820-4714-8118-1D30CBA9C9BB}" destId="{CAA01886-9D05-460E-BE3E-0A5912E342B2}" srcOrd="3" destOrd="0" presId="urn:microsoft.com/office/officeart/2005/8/layout/pyramid2"/>
    <dgm:cxn modelId="{FC9E970B-2E50-49DB-B7D6-EA77C0FE6546}" type="presParOf" srcId="{D35A95CA-1820-4714-8118-1D30CBA9C9BB}" destId="{8D646B6E-7D20-46EF-B380-E177A2A40EE8}" srcOrd="4" destOrd="0" presId="urn:microsoft.com/office/officeart/2005/8/layout/pyramid2"/>
    <dgm:cxn modelId="{86FB8088-43C7-4757-A176-535F62AF96F4}" type="presParOf" srcId="{D35A95CA-1820-4714-8118-1D30CBA9C9BB}" destId="{EA46A383-E9A1-456E-9DE9-09C6E3E3FE39}" srcOrd="5" destOrd="0" presId="urn:microsoft.com/office/officeart/2005/8/layout/pyramid2"/>
    <dgm:cxn modelId="{1D42EE25-8FEC-4628-9476-4A1CF4CB3121}" type="presParOf" srcId="{D35A95CA-1820-4714-8118-1D30CBA9C9BB}" destId="{BB5E8912-361C-44DD-9CD3-6FD2CAACE251}" srcOrd="6" destOrd="0" presId="urn:microsoft.com/office/officeart/2005/8/layout/pyramid2"/>
    <dgm:cxn modelId="{8C712E79-6A9B-4BDF-A356-814688F50B6E}" type="presParOf" srcId="{D35A95CA-1820-4714-8118-1D30CBA9C9BB}" destId="{1872BC14-A38C-40CF-9DAD-03A85C9F81B6}" srcOrd="7" destOrd="0" presId="urn:microsoft.com/office/officeart/2005/8/layout/pyramid2"/>
    <dgm:cxn modelId="{EC3DE0F0-6061-4FB9-ABB7-A863CA92E415}" type="presParOf" srcId="{D35A95CA-1820-4714-8118-1D30CBA9C9BB}" destId="{FE19ECD8-8347-4458-9624-44CB1AC551CE}" srcOrd="8" destOrd="0" presId="urn:microsoft.com/office/officeart/2005/8/layout/pyramid2"/>
    <dgm:cxn modelId="{FC6649EF-84B6-497E-A943-A044339E87D4}" type="presParOf" srcId="{D35A95CA-1820-4714-8118-1D30CBA9C9BB}" destId="{783FBC0F-ED6C-4377-8089-E7733B181A12}" srcOrd="9" destOrd="0" presId="urn:microsoft.com/office/officeart/2005/8/layout/pyramid2"/>
    <dgm:cxn modelId="{FDAE8DAD-FDC5-48D6-BF2C-83CEAAEBE730}" type="presParOf" srcId="{D35A95CA-1820-4714-8118-1D30CBA9C9BB}" destId="{35F92D2F-1E6B-4645-AA50-B6D83CBE7BFF}" srcOrd="10" destOrd="0" presId="urn:microsoft.com/office/officeart/2005/8/layout/pyramid2"/>
    <dgm:cxn modelId="{F1976C60-B829-42F9-B5EB-335AAC395706}" type="presParOf" srcId="{D35A95CA-1820-4714-8118-1D30CBA9C9BB}" destId="{5A885E68-5290-44A5-8193-C99BC9017BE6}"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1BBD5-FCBE-46FE-9F42-4090582C1E06}">
      <dsp:nvSpPr>
        <dsp:cNvPr id="0" name=""/>
        <dsp:cNvSpPr/>
      </dsp:nvSpPr>
      <dsp:spPr>
        <a:xfrm>
          <a:off x="3787350" y="3355"/>
          <a:ext cx="807299" cy="80729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ln/>
              <a:effectLst>
                <a:outerShdw blurRad="50800" dist="38100" dir="18900000" algn="bl" rotWithShape="0">
                  <a:prstClr val="black">
                    <a:alpha val="40000"/>
                  </a:prstClr>
                </a:outerShdw>
              </a:effectLst>
            </a:rPr>
            <a:t>Use of Card</a:t>
          </a:r>
        </a:p>
      </dsp:txBody>
      <dsp:txXfrm>
        <a:off x="3905576" y="121581"/>
        <a:ext cx="570847" cy="570847"/>
      </dsp:txXfrm>
    </dsp:sp>
    <dsp:sp modelId="{F69D8E31-7BE5-436E-9F58-ED188E016688}">
      <dsp:nvSpPr>
        <dsp:cNvPr id="0" name=""/>
        <dsp:cNvSpPr/>
      </dsp:nvSpPr>
      <dsp:spPr>
        <a:xfrm rot="981818">
          <a:off x="4659403" y="439807"/>
          <a:ext cx="214547" cy="27246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ln>
              <a:solidFill>
                <a:schemeClr val="bg1"/>
              </a:solidFill>
            </a:ln>
            <a:effectLst>
              <a:outerShdw blurRad="50800" dist="38100" dir="18900000" algn="bl" rotWithShape="0">
                <a:prstClr val="black">
                  <a:alpha val="40000"/>
                </a:prstClr>
              </a:outerShdw>
            </a:effectLst>
          </a:endParaRPr>
        </a:p>
      </dsp:txBody>
      <dsp:txXfrm>
        <a:off x="4660707" y="485233"/>
        <a:ext cx="150183" cy="163477"/>
      </dsp:txXfrm>
    </dsp:sp>
    <dsp:sp modelId="{57AD087A-F2EA-4955-A14F-BB1378CE2497}">
      <dsp:nvSpPr>
        <dsp:cNvPr id="0" name=""/>
        <dsp:cNvSpPr/>
      </dsp:nvSpPr>
      <dsp:spPr>
        <a:xfrm>
          <a:off x="4950357" y="344844"/>
          <a:ext cx="807299" cy="80729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ln/>
              <a:effectLst>
                <a:outerShdw blurRad="50800" dist="38100" dir="18900000" algn="bl" rotWithShape="0">
                  <a:prstClr val="black">
                    <a:alpha val="40000"/>
                  </a:prstClr>
                </a:outerShdw>
              </a:effectLst>
            </a:rPr>
            <a:t>Cardholder Tasks</a:t>
          </a:r>
        </a:p>
      </dsp:txBody>
      <dsp:txXfrm>
        <a:off x="5068583" y="463070"/>
        <a:ext cx="570847" cy="570847"/>
      </dsp:txXfrm>
    </dsp:sp>
    <dsp:sp modelId="{25436F58-C6CE-41C5-8EDC-6147624C371C}">
      <dsp:nvSpPr>
        <dsp:cNvPr id="0" name=""/>
        <dsp:cNvSpPr/>
      </dsp:nvSpPr>
      <dsp:spPr>
        <a:xfrm rot="2945455">
          <a:off x="5639637" y="1065697"/>
          <a:ext cx="214547" cy="27246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ln>
              <a:solidFill>
                <a:schemeClr val="bg1"/>
              </a:solidFill>
            </a:ln>
            <a:effectLst>
              <a:outerShdw blurRad="50800" dist="38100" dir="18900000" algn="bl" rotWithShape="0">
                <a:prstClr val="black">
                  <a:alpha val="40000"/>
                </a:prstClr>
              </a:outerShdw>
            </a:effectLst>
          </a:endParaRPr>
        </a:p>
      </dsp:txBody>
      <dsp:txXfrm>
        <a:off x="5650744" y="1095868"/>
        <a:ext cx="150183" cy="163477"/>
      </dsp:txXfrm>
    </dsp:sp>
    <dsp:sp modelId="{A0AA6E66-07C0-4FF3-903E-3F25ABEFC2B7}">
      <dsp:nvSpPr>
        <dsp:cNvPr id="0" name=""/>
        <dsp:cNvSpPr/>
      </dsp:nvSpPr>
      <dsp:spPr>
        <a:xfrm>
          <a:off x="5744117" y="1260893"/>
          <a:ext cx="807299" cy="80729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ln/>
              <a:effectLst>
                <a:outerShdw blurRad="50800" dist="38100" dir="18900000" algn="bl" rotWithShape="0">
                  <a:prstClr val="black">
                    <a:alpha val="40000"/>
                  </a:prstClr>
                </a:outerShdw>
              </a:effectLst>
            </a:rPr>
            <a:t>AO Tasks</a:t>
          </a:r>
        </a:p>
      </dsp:txBody>
      <dsp:txXfrm>
        <a:off x="5862343" y="1379119"/>
        <a:ext cx="570847" cy="570847"/>
      </dsp:txXfrm>
    </dsp:sp>
    <dsp:sp modelId="{41B684FF-548C-4BD3-B5F4-D57A39DF3FBA}">
      <dsp:nvSpPr>
        <dsp:cNvPr id="0" name=""/>
        <dsp:cNvSpPr/>
      </dsp:nvSpPr>
      <dsp:spPr>
        <a:xfrm rot="4909091">
          <a:off x="6125879" y="2122184"/>
          <a:ext cx="214547" cy="27246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ln>
              <a:solidFill>
                <a:schemeClr val="bg1"/>
              </a:solidFill>
            </a:ln>
            <a:effectLst>
              <a:outerShdw blurRad="50800" dist="38100" dir="18900000" algn="bl" rotWithShape="0">
                <a:prstClr val="black">
                  <a:alpha val="40000"/>
                </a:prstClr>
              </a:outerShdw>
            </a:effectLst>
          </a:endParaRPr>
        </a:p>
      </dsp:txBody>
      <dsp:txXfrm>
        <a:off x="6153481" y="2144823"/>
        <a:ext cx="150183" cy="163477"/>
      </dsp:txXfrm>
    </dsp:sp>
    <dsp:sp modelId="{07F1C7FC-551A-4129-9B9D-F9C3B109D7F9}">
      <dsp:nvSpPr>
        <dsp:cNvPr id="0" name=""/>
        <dsp:cNvSpPr/>
      </dsp:nvSpPr>
      <dsp:spPr>
        <a:xfrm>
          <a:off x="5916618" y="2460661"/>
          <a:ext cx="807299" cy="80729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ln/>
              <a:effectLst>
                <a:outerShdw blurRad="50800" dist="38100" dir="18900000" algn="bl" rotWithShape="0">
                  <a:prstClr val="black">
                    <a:alpha val="40000"/>
                  </a:prstClr>
                </a:outerShdw>
              </a:effectLst>
            </a:rPr>
            <a:t>Training Duty</a:t>
          </a:r>
        </a:p>
      </dsp:txBody>
      <dsp:txXfrm>
        <a:off x="6034844" y="2578887"/>
        <a:ext cx="570847" cy="570847"/>
      </dsp:txXfrm>
    </dsp:sp>
    <dsp:sp modelId="{235951CF-76C7-4495-885A-FA491A1DF571}">
      <dsp:nvSpPr>
        <dsp:cNvPr id="0" name=""/>
        <dsp:cNvSpPr/>
      </dsp:nvSpPr>
      <dsp:spPr>
        <a:xfrm rot="6872727">
          <a:off x="5963753" y="3273841"/>
          <a:ext cx="214547" cy="27246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ln>
              <a:solidFill>
                <a:schemeClr val="bg1"/>
              </a:solidFill>
            </a:ln>
            <a:effectLst>
              <a:outerShdw blurRad="50800" dist="38100" dir="18900000" algn="bl" rotWithShape="0">
                <a:prstClr val="black">
                  <a:alpha val="40000"/>
                </a:prstClr>
              </a:outerShdw>
            </a:effectLst>
          </a:endParaRPr>
        </a:p>
      </dsp:txBody>
      <dsp:txXfrm rot="10800000">
        <a:off x="6009304" y="3299060"/>
        <a:ext cx="150183" cy="163477"/>
      </dsp:txXfrm>
    </dsp:sp>
    <dsp:sp modelId="{2AF759CB-0C15-4F6C-9752-F926845E03C0}">
      <dsp:nvSpPr>
        <dsp:cNvPr id="0" name=""/>
        <dsp:cNvSpPr/>
      </dsp:nvSpPr>
      <dsp:spPr>
        <a:xfrm>
          <a:off x="5413091" y="3563231"/>
          <a:ext cx="807299" cy="80729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ln/>
              <a:effectLst>
                <a:outerShdw blurRad="50800" dist="38100" dir="18900000" algn="bl" rotWithShape="0">
                  <a:prstClr val="black">
                    <a:alpha val="40000"/>
                  </a:prstClr>
                </a:outerShdw>
              </a:effectLst>
            </a:rPr>
            <a:t>Delivery Proof</a:t>
          </a:r>
        </a:p>
      </dsp:txBody>
      <dsp:txXfrm>
        <a:off x="5531317" y="3681457"/>
        <a:ext cx="570847" cy="570847"/>
      </dsp:txXfrm>
    </dsp:sp>
    <dsp:sp modelId="{1868EAD5-D172-424E-8ADE-A531E31D9FBA}">
      <dsp:nvSpPr>
        <dsp:cNvPr id="0" name=""/>
        <dsp:cNvSpPr/>
      </dsp:nvSpPr>
      <dsp:spPr>
        <a:xfrm rot="8836364">
          <a:off x="5204731" y="4155023"/>
          <a:ext cx="214547" cy="27246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ln>
              <a:solidFill>
                <a:schemeClr val="bg1"/>
              </a:solidFill>
            </a:ln>
            <a:effectLst>
              <a:outerShdw blurRad="50800" dist="38100" dir="18900000" algn="bl" rotWithShape="0">
                <a:prstClr val="black">
                  <a:alpha val="40000"/>
                </a:prstClr>
              </a:outerShdw>
            </a:effectLst>
          </a:endParaRPr>
        </a:p>
      </dsp:txBody>
      <dsp:txXfrm rot="10800000">
        <a:off x="5263986" y="4192117"/>
        <a:ext cx="150183" cy="163477"/>
      </dsp:txXfrm>
    </dsp:sp>
    <dsp:sp modelId="{643C1757-F783-4427-9A0E-3247F2BDD55C}">
      <dsp:nvSpPr>
        <dsp:cNvPr id="0" name=""/>
        <dsp:cNvSpPr/>
      </dsp:nvSpPr>
      <dsp:spPr>
        <a:xfrm>
          <a:off x="4393403" y="4218545"/>
          <a:ext cx="807299" cy="80729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ln/>
              <a:effectLst>
                <a:outerShdw blurRad="50800" dist="38100" dir="18900000" algn="bl" rotWithShape="0">
                  <a:prstClr val="black">
                    <a:alpha val="40000"/>
                  </a:prstClr>
                </a:outerShdw>
              </a:effectLst>
            </a:rPr>
            <a:t>28-1905</a:t>
          </a:r>
        </a:p>
      </dsp:txBody>
      <dsp:txXfrm>
        <a:off x="4511629" y="4336771"/>
        <a:ext cx="570847" cy="570847"/>
      </dsp:txXfrm>
    </dsp:sp>
    <dsp:sp modelId="{75A2D701-6EAA-4620-B77A-3DA2A1250E61}">
      <dsp:nvSpPr>
        <dsp:cNvPr id="0" name=""/>
        <dsp:cNvSpPr/>
      </dsp:nvSpPr>
      <dsp:spPr>
        <a:xfrm rot="10800000">
          <a:off x="4089798" y="4485963"/>
          <a:ext cx="214547" cy="27246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ln>
              <a:solidFill>
                <a:schemeClr val="bg1"/>
              </a:solidFill>
            </a:ln>
            <a:effectLst>
              <a:outerShdw blurRad="50800" dist="38100" dir="18900000" algn="bl" rotWithShape="0">
                <a:prstClr val="black">
                  <a:alpha val="40000"/>
                </a:prstClr>
              </a:outerShdw>
            </a:effectLst>
          </a:endParaRPr>
        </a:p>
      </dsp:txBody>
      <dsp:txXfrm rot="10800000">
        <a:off x="4154162" y="4540456"/>
        <a:ext cx="150183" cy="163477"/>
      </dsp:txXfrm>
    </dsp:sp>
    <dsp:sp modelId="{141D47AB-7340-4698-930C-63D9362DA386}">
      <dsp:nvSpPr>
        <dsp:cNvPr id="0" name=""/>
        <dsp:cNvSpPr/>
      </dsp:nvSpPr>
      <dsp:spPr>
        <a:xfrm>
          <a:off x="3181297" y="4218545"/>
          <a:ext cx="807299" cy="80729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ln/>
              <a:effectLst>
                <a:outerShdw blurRad="50800" dist="38100" dir="18900000" algn="bl" rotWithShape="0">
                  <a:prstClr val="black">
                    <a:alpha val="40000"/>
                  </a:prstClr>
                </a:outerShdw>
              </a:effectLst>
            </a:rPr>
            <a:t>Cardholder Cert.</a:t>
          </a:r>
        </a:p>
      </dsp:txBody>
      <dsp:txXfrm>
        <a:off x="3299523" y="4336771"/>
        <a:ext cx="570847" cy="570847"/>
      </dsp:txXfrm>
    </dsp:sp>
    <dsp:sp modelId="{A7E98F1D-D972-4035-B0BC-F231F8C5BD5F}">
      <dsp:nvSpPr>
        <dsp:cNvPr id="0" name=""/>
        <dsp:cNvSpPr/>
      </dsp:nvSpPr>
      <dsp:spPr>
        <a:xfrm rot="12763636">
          <a:off x="2972937" y="4161589"/>
          <a:ext cx="214547" cy="27246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ln>
              <a:solidFill>
                <a:schemeClr val="bg1"/>
              </a:solidFill>
            </a:ln>
            <a:effectLst>
              <a:outerShdw blurRad="50800" dist="38100" dir="18900000" algn="bl" rotWithShape="0">
                <a:prstClr val="black">
                  <a:alpha val="40000"/>
                </a:prstClr>
              </a:outerShdw>
            </a:effectLst>
          </a:endParaRPr>
        </a:p>
      </dsp:txBody>
      <dsp:txXfrm rot="10800000">
        <a:off x="3032192" y="4233481"/>
        <a:ext cx="150183" cy="163477"/>
      </dsp:txXfrm>
    </dsp:sp>
    <dsp:sp modelId="{D28DA816-E1F7-434C-9DD2-42C8F4378EA7}">
      <dsp:nvSpPr>
        <dsp:cNvPr id="0" name=""/>
        <dsp:cNvSpPr/>
      </dsp:nvSpPr>
      <dsp:spPr>
        <a:xfrm>
          <a:off x="2161609" y="3563231"/>
          <a:ext cx="807299" cy="80729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ln/>
              <a:effectLst>
                <a:outerShdw blurRad="50800" dist="38100" dir="18900000" algn="bl" rotWithShape="0">
                  <a:prstClr val="black">
                    <a:alpha val="40000"/>
                  </a:prstClr>
                </a:outerShdw>
              </a:effectLst>
            </a:rPr>
            <a:t>AO Cert. </a:t>
          </a:r>
        </a:p>
      </dsp:txBody>
      <dsp:txXfrm>
        <a:off x="2279835" y="3681457"/>
        <a:ext cx="570847" cy="570847"/>
      </dsp:txXfrm>
    </dsp:sp>
    <dsp:sp modelId="{5C3155A9-3EAB-49AB-8224-7ECB0F6A5203}">
      <dsp:nvSpPr>
        <dsp:cNvPr id="0" name=""/>
        <dsp:cNvSpPr/>
      </dsp:nvSpPr>
      <dsp:spPr>
        <a:xfrm rot="14727273">
          <a:off x="2208744" y="3284887"/>
          <a:ext cx="214547" cy="27246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ln>
              <a:solidFill>
                <a:schemeClr val="bg1"/>
              </a:solidFill>
            </a:ln>
            <a:effectLst>
              <a:outerShdw blurRad="50800" dist="38100" dir="18900000" algn="bl" rotWithShape="0">
                <a:prstClr val="black">
                  <a:alpha val="40000"/>
                </a:prstClr>
              </a:outerShdw>
            </a:effectLst>
          </a:endParaRPr>
        </a:p>
      </dsp:txBody>
      <dsp:txXfrm rot="10800000">
        <a:off x="2254295" y="3368654"/>
        <a:ext cx="150183" cy="163477"/>
      </dsp:txXfrm>
    </dsp:sp>
    <dsp:sp modelId="{7BDA8611-16C4-4B90-962C-6BF533629823}">
      <dsp:nvSpPr>
        <dsp:cNvPr id="0" name=""/>
        <dsp:cNvSpPr/>
      </dsp:nvSpPr>
      <dsp:spPr>
        <a:xfrm>
          <a:off x="1658082" y="2460661"/>
          <a:ext cx="807299" cy="80729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ln/>
              <a:effectLst>
                <a:outerShdw blurRad="50800" dist="38100" dir="18900000" algn="bl" rotWithShape="0">
                  <a:prstClr val="black">
                    <a:alpha val="40000"/>
                  </a:prstClr>
                </a:outerShdw>
              </a:effectLst>
            </a:rPr>
            <a:t>Bill Processing</a:t>
          </a:r>
        </a:p>
      </dsp:txBody>
      <dsp:txXfrm>
        <a:off x="1776308" y="2578887"/>
        <a:ext cx="570847" cy="570847"/>
      </dsp:txXfrm>
    </dsp:sp>
    <dsp:sp modelId="{65B8A46C-4113-4F2E-85E0-BB03B06DE266}">
      <dsp:nvSpPr>
        <dsp:cNvPr id="0" name=""/>
        <dsp:cNvSpPr/>
      </dsp:nvSpPr>
      <dsp:spPr>
        <a:xfrm rot="16690909">
          <a:off x="2039844" y="2134205"/>
          <a:ext cx="214547" cy="27246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ln>
              <a:solidFill>
                <a:schemeClr val="bg1"/>
              </a:solidFill>
            </a:ln>
            <a:effectLst>
              <a:outerShdw blurRad="50800" dist="38100" dir="18900000" algn="bl" rotWithShape="0">
                <a:prstClr val="black">
                  <a:alpha val="40000"/>
                </a:prstClr>
              </a:outerShdw>
            </a:effectLst>
          </a:endParaRPr>
        </a:p>
      </dsp:txBody>
      <dsp:txXfrm>
        <a:off x="2067446" y="2220552"/>
        <a:ext cx="150183" cy="163477"/>
      </dsp:txXfrm>
    </dsp:sp>
    <dsp:sp modelId="{7DFD6E86-2AE2-450A-A44E-90EE7080682C}">
      <dsp:nvSpPr>
        <dsp:cNvPr id="0" name=""/>
        <dsp:cNvSpPr/>
      </dsp:nvSpPr>
      <dsp:spPr>
        <a:xfrm>
          <a:off x="1830582" y="1260893"/>
          <a:ext cx="807299" cy="80729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ln/>
              <a:effectLst>
                <a:outerShdw blurRad="50800" dist="38100" dir="18900000" algn="bl" rotWithShape="0">
                  <a:prstClr val="black">
                    <a:alpha val="40000"/>
                  </a:prstClr>
                </a:outerShdw>
              </a:effectLst>
            </a:rPr>
            <a:t>Dispute Officer</a:t>
          </a:r>
        </a:p>
      </dsp:txBody>
      <dsp:txXfrm>
        <a:off x="1948808" y="1379119"/>
        <a:ext cx="570847" cy="570847"/>
      </dsp:txXfrm>
    </dsp:sp>
    <dsp:sp modelId="{66A6C2AD-CBBE-4AE5-BECE-53405C477C4C}">
      <dsp:nvSpPr>
        <dsp:cNvPr id="0" name=""/>
        <dsp:cNvSpPr/>
      </dsp:nvSpPr>
      <dsp:spPr>
        <a:xfrm rot="18654545">
          <a:off x="2519862" y="1074875"/>
          <a:ext cx="214547" cy="27246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530969" y="1153690"/>
        <a:ext cx="150183" cy="163477"/>
      </dsp:txXfrm>
    </dsp:sp>
    <dsp:sp modelId="{71474BC3-9E25-4388-AD76-A7C6971F9F9A}">
      <dsp:nvSpPr>
        <dsp:cNvPr id="0" name=""/>
        <dsp:cNvSpPr/>
      </dsp:nvSpPr>
      <dsp:spPr>
        <a:xfrm>
          <a:off x="2624343" y="344844"/>
          <a:ext cx="807299" cy="80729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ln/>
              <a:effectLst>
                <a:outerShdw blurRad="50800" dist="38100" dir="18900000" algn="bl" rotWithShape="0">
                  <a:prstClr val="black">
                    <a:alpha val="40000"/>
                  </a:prstClr>
                </a:outerShdw>
              </a:effectLst>
            </a:rPr>
            <a:t>Review &amp; Audits</a:t>
          </a:r>
        </a:p>
      </dsp:txBody>
      <dsp:txXfrm>
        <a:off x="2742569" y="463070"/>
        <a:ext cx="570847" cy="570847"/>
      </dsp:txXfrm>
    </dsp:sp>
    <dsp:sp modelId="{E3EF8E62-D490-4030-BC8B-E83ABCE3A0B2}">
      <dsp:nvSpPr>
        <dsp:cNvPr id="0" name=""/>
        <dsp:cNvSpPr/>
      </dsp:nvSpPr>
      <dsp:spPr>
        <a:xfrm rot="20618182">
          <a:off x="3496396" y="443228"/>
          <a:ext cx="214547" cy="27246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ln>
              <a:solidFill>
                <a:schemeClr val="bg1"/>
              </a:solidFill>
            </a:ln>
            <a:effectLst>
              <a:outerShdw blurRad="50800" dist="38100" dir="18900000" algn="bl" rotWithShape="0">
                <a:prstClr val="black">
                  <a:alpha val="40000"/>
                </a:prstClr>
              </a:outerShdw>
            </a:effectLst>
          </a:endParaRPr>
        </a:p>
      </dsp:txBody>
      <dsp:txXfrm>
        <a:off x="3497700" y="506788"/>
        <a:ext cx="150183" cy="163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8EF9E-7D3C-4162-8CF3-D77332B08A61}">
      <dsp:nvSpPr>
        <dsp:cNvPr id="0" name=""/>
        <dsp:cNvSpPr/>
      </dsp:nvSpPr>
      <dsp:spPr>
        <a:xfrm>
          <a:off x="0" y="0"/>
          <a:ext cx="3909391" cy="5105400"/>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196659-4BD3-4736-83CE-72E4417AE2BF}">
      <dsp:nvSpPr>
        <dsp:cNvPr id="0" name=""/>
        <dsp:cNvSpPr/>
      </dsp:nvSpPr>
      <dsp:spPr>
        <a:xfrm>
          <a:off x="1954695" y="511038"/>
          <a:ext cx="2541104" cy="518517"/>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10 Days</a:t>
          </a:r>
        </a:p>
      </dsp:txBody>
      <dsp:txXfrm>
        <a:off x="1980007" y="536350"/>
        <a:ext cx="2490480" cy="467893"/>
      </dsp:txXfrm>
    </dsp:sp>
    <dsp:sp modelId="{6C67541E-07AF-4F19-9034-41163A72F075}">
      <dsp:nvSpPr>
        <dsp:cNvPr id="0" name=""/>
        <dsp:cNvSpPr/>
      </dsp:nvSpPr>
      <dsp:spPr>
        <a:xfrm>
          <a:off x="1954695" y="1094370"/>
          <a:ext cx="2541104" cy="518517"/>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CWINRS</a:t>
          </a:r>
        </a:p>
      </dsp:txBody>
      <dsp:txXfrm>
        <a:off x="1980007" y="1119682"/>
        <a:ext cx="2490480" cy="467893"/>
      </dsp:txXfrm>
    </dsp:sp>
    <dsp:sp modelId="{8E6A7A7B-5806-49A5-BE94-D7CAAFBD9E1C}">
      <dsp:nvSpPr>
        <dsp:cNvPr id="0" name=""/>
        <dsp:cNvSpPr/>
      </dsp:nvSpPr>
      <dsp:spPr>
        <a:xfrm>
          <a:off x="1954695" y="1677702"/>
          <a:ext cx="2541104" cy="518517"/>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Approve Purchase</a:t>
          </a:r>
        </a:p>
      </dsp:txBody>
      <dsp:txXfrm>
        <a:off x="1980007" y="1703014"/>
        <a:ext cx="2490480" cy="467893"/>
      </dsp:txXfrm>
    </dsp:sp>
    <dsp:sp modelId="{8D646B6E-7D20-46EF-B380-E177A2A40EE8}">
      <dsp:nvSpPr>
        <dsp:cNvPr id="0" name=""/>
        <dsp:cNvSpPr/>
      </dsp:nvSpPr>
      <dsp:spPr>
        <a:xfrm>
          <a:off x="1954695" y="2261034"/>
          <a:ext cx="2541104" cy="518517"/>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Dispute</a:t>
          </a:r>
        </a:p>
      </dsp:txBody>
      <dsp:txXfrm>
        <a:off x="1980007" y="2286346"/>
        <a:ext cx="2490480" cy="467893"/>
      </dsp:txXfrm>
    </dsp:sp>
    <dsp:sp modelId="{BB5E8912-361C-44DD-9CD3-6FD2CAACE251}">
      <dsp:nvSpPr>
        <dsp:cNvPr id="0" name=""/>
        <dsp:cNvSpPr/>
      </dsp:nvSpPr>
      <dsp:spPr>
        <a:xfrm>
          <a:off x="1954695" y="2844365"/>
          <a:ext cx="2541104" cy="518517"/>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Verify Statement</a:t>
          </a:r>
        </a:p>
      </dsp:txBody>
      <dsp:txXfrm>
        <a:off x="1980007" y="2869677"/>
        <a:ext cx="2490480" cy="467893"/>
      </dsp:txXfrm>
    </dsp:sp>
    <dsp:sp modelId="{FE19ECD8-8347-4458-9624-44CB1AC551CE}">
      <dsp:nvSpPr>
        <dsp:cNvPr id="0" name=""/>
        <dsp:cNvSpPr/>
      </dsp:nvSpPr>
      <dsp:spPr>
        <a:xfrm>
          <a:off x="1954695" y="3427697"/>
          <a:ext cx="2541104" cy="518517"/>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Reconciliation Packet</a:t>
          </a:r>
        </a:p>
      </dsp:txBody>
      <dsp:txXfrm>
        <a:off x="1980007" y="3453009"/>
        <a:ext cx="2490480" cy="467893"/>
      </dsp:txXfrm>
    </dsp:sp>
    <dsp:sp modelId="{35F92D2F-1E6B-4645-AA50-B6D83CBE7BFF}">
      <dsp:nvSpPr>
        <dsp:cNvPr id="0" name=""/>
        <dsp:cNvSpPr/>
      </dsp:nvSpPr>
      <dsp:spPr>
        <a:xfrm>
          <a:off x="1954695" y="4011029"/>
          <a:ext cx="2541104" cy="518517"/>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Monthly Statement</a:t>
          </a:r>
        </a:p>
      </dsp:txBody>
      <dsp:txXfrm>
        <a:off x="1980007" y="4036341"/>
        <a:ext cx="2490480" cy="4678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8EF9E-7D3C-4162-8CF3-D77332B08A61}">
      <dsp:nvSpPr>
        <dsp:cNvPr id="0" name=""/>
        <dsp:cNvSpPr/>
      </dsp:nvSpPr>
      <dsp:spPr>
        <a:xfrm>
          <a:off x="0" y="0"/>
          <a:ext cx="3909391" cy="5105400"/>
        </a:xfrm>
        <a:prstGeom prst="triangl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196659-4BD3-4736-83CE-72E4417AE2BF}">
      <dsp:nvSpPr>
        <dsp:cNvPr id="0" name=""/>
        <dsp:cNvSpPr/>
      </dsp:nvSpPr>
      <dsp:spPr>
        <a:xfrm>
          <a:off x="1954695" y="513282"/>
          <a:ext cx="2541104" cy="604271"/>
        </a:xfrm>
        <a:prstGeom prst="round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14 Days</a:t>
          </a:r>
        </a:p>
      </dsp:txBody>
      <dsp:txXfrm>
        <a:off x="1984193" y="542780"/>
        <a:ext cx="2482108" cy="545275"/>
      </dsp:txXfrm>
    </dsp:sp>
    <dsp:sp modelId="{8E6A7A7B-5806-49A5-BE94-D7CAAFBD9E1C}">
      <dsp:nvSpPr>
        <dsp:cNvPr id="0" name=""/>
        <dsp:cNvSpPr/>
      </dsp:nvSpPr>
      <dsp:spPr>
        <a:xfrm>
          <a:off x="1954695" y="1193088"/>
          <a:ext cx="2541104" cy="604271"/>
        </a:xfrm>
        <a:prstGeom prst="roundRect">
          <a:avLst/>
        </a:prstGeom>
        <a:solidFill>
          <a:schemeClr val="lt1">
            <a:alpha val="90000"/>
            <a:hueOff val="0"/>
            <a:satOff val="0"/>
            <a:lumOff val="0"/>
            <a:alphaOff val="0"/>
          </a:schemeClr>
        </a:solidFill>
        <a:ln w="12700" cap="flat" cmpd="sng" algn="ctr">
          <a:solidFill>
            <a:schemeClr val="accent2">
              <a:shade val="80000"/>
              <a:hueOff val="22923"/>
              <a:satOff val="-4750"/>
              <a:lumOff val="617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Disputes</a:t>
          </a:r>
        </a:p>
      </dsp:txBody>
      <dsp:txXfrm>
        <a:off x="1984193" y="1222586"/>
        <a:ext cx="2482108" cy="545275"/>
      </dsp:txXfrm>
    </dsp:sp>
    <dsp:sp modelId="{8D646B6E-7D20-46EF-B380-E177A2A40EE8}">
      <dsp:nvSpPr>
        <dsp:cNvPr id="0" name=""/>
        <dsp:cNvSpPr/>
      </dsp:nvSpPr>
      <dsp:spPr>
        <a:xfrm>
          <a:off x="1954695" y="1872894"/>
          <a:ext cx="2541104" cy="604271"/>
        </a:xfrm>
        <a:prstGeom prst="roundRect">
          <a:avLst/>
        </a:prstGeom>
        <a:solidFill>
          <a:schemeClr val="lt1">
            <a:alpha val="90000"/>
            <a:hueOff val="0"/>
            <a:satOff val="0"/>
            <a:lumOff val="0"/>
            <a:alphaOff val="0"/>
          </a:schemeClr>
        </a:solidFill>
        <a:ln w="12700" cap="flat" cmpd="sng" algn="ctr">
          <a:solidFill>
            <a:schemeClr val="accent2">
              <a:shade val="80000"/>
              <a:hueOff val="45847"/>
              <a:satOff val="-9499"/>
              <a:lumOff val="123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Verify Purchases</a:t>
          </a:r>
        </a:p>
      </dsp:txBody>
      <dsp:txXfrm>
        <a:off x="1984193" y="1902392"/>
        <a:ext cx="2482108" cy="545275"/>
      </dsp:txXfrm>
    </dsp:sp>
    <dsp:sp modelId="{BB5E8912-361C-44DD-9CD3-6FD2CAACE251}">
      <dsp:nvSpPr>
        <dsp:cNvPr id="0" name=""/>
        <dsp:cNvSpPr/>
      </dsp:nvSpPr>
      <dsp:spPr>
        <a:xfrm>
          <a:off x="1954695" y="2523605"/>
          <a:ext cx="2541104" cy="604271"/>
        </a:xfrm>
        <a:prstGeom prst="roundRect">
          <a:avLst/>
        </a:prstGeom>
        <a:solidFill>
          <a:schemeClr val="lt1">
            <a:alpha val="90000"/>
            <a:hueOff val="0"/>
            <a:satOff val="0"/>
            <a:lumOff val="0"/>
            <a:alphaOff val="0"/>
          </a:schemeClr>
        </a:solidFill>
        <a:ln w="12700" cap="flat" cmpd="sng" algn="ctr">
          <a:solidFill>
            <a:schemeClr val="accent2">
              <a:shade val="80000"/>
              <a:hueOff val="68770"/>
              <a:satOff val="-14249"/>
              <a:lumOff val="185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CWINRS</a:t>
          </a:r>
        </a:p>
      </dsp:txBody>
      <dsp:txXfrm>
        <a:off x="1984193" y="2553103"/>
        <a:ext cx="2482108" cy="545275"/>
      </dsp:txXfrm>
    </dsp:sp>
    <dsp:sp modelId="{FE19ECD8-8347-4458-9624-44CB1AC551CE}">
      <dsp:nvSpPr>
        <dsp:cNvPr id="0" name=""/>
        <dsp:cNvSpPr/>
      </dsp:nvSpPr>
      <dsp:spPr>
        <a:xfrm>
          <a:off x="1954695" y="3232505"/>
          <a:ext cx="2541104" cy="604271"/>
        </a:xfrm>
        <a:prstGeom prst="roundRect">
          <a:avLst/>
        </a:prstGeom>
        <a:solidFill>
          <a:schemeClr val="lt1">
            <a:alpha val="90000"/>
            <a:hueOff val="0"/>
            <a:satOff val="0"/>
            <a:lumOff val="0"/>
            <a:alphaOff val="0"/>
          </a:schemeClr>
        </a:solidFill>
        <a:ln w="12700" cap="flat" cmpd="sng" algn="ctr">
          <a:solidFill>
            <a:schemeClr val="accent2">
              <a:shade val="80000"/>
              <a:hueOff val="91693"/>
              <a:satOff val="-18998"/>
              <a:lumOff val="246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Reconciliation Packet</a:t>
          </a:r>
        </a:p>
      </dsp:txBody>
      <dsp:txXfrm>
        <a:off x="1984193" y="3262003"/>
        <a:ext cx="2482108" cy="545275"/>
      </dsp:txXfrm>
    </dsp:sp>
    <dsp:sp modelId="{35F92D2F-1E6B-4645-AA50-B6D83CBE7BFF}">
      <dsp:nvSpPr>
        <dsp:cNvPr id="0" name=""/>
        <dsp:cNvSpPr/>
      </dsp:nvSpPr>
      <dsp:spPr>
        <a:xfrm>
          <a:off x="1954695" y="3912311"/>
          <a:ext cx="2541104" cy="604271"/>
        </a:xfrm>
        <a:prstGeom prst="roundRect">
          <a:avLst/>
        </a:prstGeom>
        <a:solidFill>
          <a:schemeClr val="lt1">
            <a:alpha val="90000"/>
            <a:hueOff val="0"/>
            <a:satOff val="0"/>
            <a:lumOff val="0"/>
            <a:alphaOff val="0"/>
          </a:schemeClr>
        </a:solidFill>
        <a:ln w="12700" cap="flat" cmpd="sng" algn="ctr">
          <a:solidFill>
            <a:schemeClr val="accent2">
              <a:shade val="80000"/>
              <a:hueOff val="114617"/>
              <a:satOff val="-23748"/>
              <a:lumOff val="308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Approve Transactions</a:t>
          </a:r>
        </a:p>
      </dsp:txBody>
      <dsp:txXfrm>
        <a:off x="1984193" y="3941809"/>
        <a:ext cx="2482108" cy="54527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377BF1-7801-4B9A-95B5-4E81822F4645}"/>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00E11B9-F8D6-4CF5-BA9D-5703FEF4F48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C67935B-C11A-4312-AF52-EE9656BC6AF5}" type="datetimeFigureOut">
              <a:rPr lang="en-US" smtClean="0"/>
              <a:t>6/9/2021</a:t>
            </a:fld>
            <a:endParaRPr lang="en-US"/>
          </a:p>
        </p:txBody>
      </p:sp>
      <p:sp>
        <p:nvSpPr>
          <p:cNvPr id="4" name="Footer Placeholder 3">
            <a:extLst>
              <a:ext uri="{FF2B5EF4-FFF2-40B4-BE49-F238E27FC236}">
                <a16:creationId xmlns:a16="http://schemas.microsoft.com/office/drawing/2014/main" id="{FC898597-C27E-4069-A445-63EAECFCF899}"/>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1B7009-B2EB-4DA5-88D5-AEE11FA9513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CB606C5-A29C-436D-9708-BEC8DA952254}" type="slidenum">
              <a:rPr lang="en-US" smtClean="0"/>
              <a:t>‹#›</a:t>
            </a:fld>
            <a:endParaRPr lang="en-US"/>
          </a:p>
        </p:txBody>
      </p:sp>
    </p:spTree>
    <p:extLst>
      <p:ext uri="{BB962C8B-B14F-4D97-AF65-F5344CB8AC3E}">
        <p14:creationId xmlns:p14="http://schemas.microsoft.com/office/powerpoint/2010/main" val="2948787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BF6123-5584-4859-9232-7C64D48C60BC}" type="datetimeFigureOut">
              <a:rPr lang="en-US" smtClean="0"/>
              <a:t>6/9/2021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263C7BD-EE4B-42E2-A75C-958D06C60C46}" type="slidenum">
              <a:rPr lang="en-US" smtClean="0"/>
              <a:t>‹#›</a:t>
            </a:fld>
            <a:endParaRPr lang="en-US"/>
          </a:p>
        </p:txBody>
      </p:sp>
    </p:spTree>
    <p:extLst>
      <p:ext uri="{BB962C8B-B14F-4D97-AF65-F5344CB8AC3E}">
        <p14:creationId xmlns:p14="http://schemas.microsoft.com/office/powerpoint/2010/main" val="287606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392113"/>
            <a:ext cx="6197600" cy="3486150"/>
          </a:xfrm>
        </p:spPr>
      </p:sp>
      <p:sp>
        <p:nvSpPr>
          <p:cNvPr id="3" name="Notes Placeholder 2"/>
          <p:cNvSpPr>
            <a:spLocks noGrp="1"/>
          </p:cNvSpPr>
          <p:nvPr>
            <p:ph type="body" idx="1"/>
          </p:nvPr>
        </p:nvSpPr>
        <p:spPr>
          <a:xfrm>
            <a:off x="228601" y="3928110"/>
            <a:ext cx="6553200" cy="5368290"/>
          </a:xfrm>
        </p:spPr>
        <p:txBody>
          <a:bodyPr/>
          <a:lstStyle/>
          <a:p>
            <a:r>
              <a:rPr lang="en-US" b="1"/>
              <a:t>Narrator</a:t>
            </a:r>
            <a:r>
              <a:rPr lang="en-US" b="1" baseline="0"/>
              <a:t> – Dale Sagotsky </a:t>
            </a:r>
            <a:r>
              <a:rPr lang="en-US"/>
              <a:t>(15 / 7  mins)</a:t>
            </a:r>
            <a:endParaRPr lang="en-US" baseline="0"/>
          </a:p>
          <a:p>
            <a:r>
              <a:rPr lang="en-US" b="1" baseline="0"/>
              <a:t>Slide Instructions – </a:t>
            </a:r>
          </a:p>
          <a:p>
            <a:pPr marL="174689" indent="-174689">
              <a:buFont typeface="Arial" panose="020B0604020202020204" pitchFamily="34" charset="0"/>
              <a:buChar char="•"/>
            </a:pPr>
            <a:r>
              <a:rPr lang="en-US" b="0" baseline="0"/>
              <a:t>Open Lync/slide 15 minutes before call begins</a:t>
            </a:r>
          </a:p>
          <a:p>
            <a:pPr marL="174689" indent="-174689">
              <a:buFont typeface="Arial" panose="020B0604020202020204" pitchFamily="34" charset="0"/>
              <a:buChar char="•"/>
            </a:pPr>
            <a:r>
              <a:rPr lang="en-US" baseline="0"/>
              <a:t>Start Video when call begins (office start time of call) </a:t>
            </a:r>
          </a:p>
          <a:p>
            <a:pPr marL="174689" indent="-174689">
              <a:buFont typeface="Arial" panose="020B0604020202020204" pitchFamily="34" charset="0"/>
              <a:buChar char="•"/>
            </a:pPr>
            <a:r>
              <a:rPr lang="en-US" baseline="0"/>
              <a:t>Place all participants microphones in lecture mode (mute)</a:t>
            </a:r>
          </a:p>
          <a:p>
            <a:endParaRPr lang="en-US" baseline="0"/>
          </a:p>
          <a:p>
            <a:pPr defTabSz="931671"/>
            <a:r>
              <a:rPr lang="en-US" b="1"/>
              <a:t>Slide</a:t>
            </a:r>
            <a:r>
              <a:rPr lang="en-US" b="1" baseline="0"/>
              <a:t> Notes </a:t>
            </a:r>
            <a:r>
              <a:rPr lang="en-US" baseline="0"/>
              <a:t>– Copy text “</a:t>
            </a:r>
            <a:r>
              <a:rPr lang="en-US" i="1"/>
              <a:t>A facilitator is currently talking.</a:t>
            </a:r>
            <a:r>
              <a:rPr lang="en-US" i="1" baseline="0"/>
              <a:t> If you cannot hear</a:t>
            </a:r>
            <a:r>
              <a:rPr lang="en-US" i="1"/>
              <a:t>, please place a ‘sad</a:t>
            </a:r>
            <a:r>
              <a:rPr lang="en-US" i="1" baseline="0"/>
              <a:t> face’</a:t>
            </a:r>
            <a:r>
              <a:rPr lang="en-US" i="1"/>
              <a:t> emoticon in the chat box</a:t>
            </a:r>
            <a:r>
              <a:rPr lang="en-US"/>
              <a:t>.” </a:t>
            </a:r>
          </a:p>
          <a:p>
            <a:endParaRPr lang="en-US"/>
          </a:p>
          <a:p>
            <a:r>
              <a:rPr lang="en-US" b="1"/>
              <a:t>Slide Narration – </a:t>
            </a:r>
          </a:p>
          <a:p>
            <a:r>
              <a:rPr lang="en-US"/>
              <a:t>Hello</a:t>
            </a:r>
            <a:r>
              <a:rPr lang="en-US" baseline="0"/>
              <a:t>, Welcome to the </a:t>
            </a:r>
            <a:r>
              <a:rPr lang="en-US"/>
              <a:t>New Manager Training</a:t>
            </a:r>
            <a:r>
              <a:rPr lang="en-US" baseline="0"/>
              <a:t> Lync Session Call.  The call will begin in (15 /7 start time) minutes.  </a:t>
            </a:r>
          </a:p>
          <a:p>
            <a:endParaRPr lang="en-US" baseline="0"/>
          </a:p>
          <a:p>
            <a:pPr marL="174689" indent="-174689">
              <a:buFont typeface="Arial" panose="020B0604020202020204" pitchFamily="34" charset="0"/>
              <a:buChar char="•"/>
            </a:pPr>
            <a:r>
              <a:rPr lang="en-US" baseline="0"/>
              <a:t>Please remember to mute your microphones when you are not speaking. </a:t>
            </a:r>
          </a:p>
          <a:p>
            <a:pPr marL="174689" indent="-174689">
              <a:buFont typeface="Arial" panose="020B0604020202020204" pitchFamily="34" charset="0"/>
              <a:buChar char="•"/>
            </a:pPr>
            <a:r>
              <a:rPr lang="en-US" baseline="0"/>
              <a:t>If you are calling in by phone, please ensure your microphone and speaker on your computer is muted. This will prevent feedback</a:t>
            </a:r>
          </a:p>
          <a:p>
            <a:pPr marL="171431" indent="-171431">
              <a:buFont typeface="Arial" panose="020B0604020202020204" pitchFamily="34" charset="0"/>
              <a:buChar char="•"/>
            </a:pPr>
            <a:r>
              <a:rPr lang="en-US"/>
              <a:t>Please do not use the Instant Message window for general discussion or commentary as it can be distracting to the audience and presenter.</a:t>
            </a:r>
          </a:p>
          <a:p>
            <a:pPr marL="171431" indent="-171431">
              <a:buFont typeface="Arial" panose="020B0604020202020204" pitchFamily="34" charset="0"/>
              <a:buChar char="•"/>
            </a:pPr>
            <a:r>
              <a:rPr lang="en-US"/>
              <a:t>Please post questions at the end of the call during the Q&amp;A portion. Questions will be answered in the order they are received, within the remaining time of the Hotline call.</a:t>
            </a:r>
          </a:p>
          <a:p>
            <a:pPr defTabSz="931671"/>
            <a:endParaRPr lang="en-US"/>
          </a:p>
          <a:p>
            <a:pPr defTabSz="931671"/>
            <a:r>
              <a:rPr lang="en-US"/>
              <a:t>The</a:t>
            </a:r>
            <a:r>
              <a:rPr lang="en-US" baseline="0"/>
              <a:t> video is currently active and you should see the presenter.  If you do not see the presenter, select Video at the top of your window to activate the video.  Be sure to pause your video. </a:t>
            </a:r>
          </a:p>
          <a:p>
            <a:pPr defTabSz="931671"/>
            <a:endParaRPr lang="en-US"/>
          </a:p>
          <a:p>
            <a:pPr defTabSz="931671"/>
            <a:r>
              <a:rPr lang="en-US"/>
              <a:t>(omit</a:t>
            </a:r>
            <a:r>
              <a:rPr lang="en-US" baseline="0"/>
              <a:t> at start time) </a:t>
            </a:r>
            <a:r>
              <a:rPr lang="en-US"/>
              <a:t>Please</a:t>
            </a:r>
            <a:r>
              <a:rPr lang="en-US" baseline="0"/>
              <a:t> </a:t>
            </a:r>
            <a:r>
              <a:rPr lang="en-US" b="1" baseline="0"/>
              <a:t>stand by until  the call begins. </a:t>
            </a:r>
            <a:endParaRPr lang="en-US" b="1"/>
          </a:p>
          <a:p>
            <a:pPr marL="174689" indent="-174689">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pPr marL="0" marR="0" lvl="0" indent="0" algn="r" defTabSz="935038" rtl="0" eaLnBrk="1" fontAlgn="base" latinLnBrk="0" hangingPunct="1">
              <a:lnSpc>
                <a:spcPct val="100000"/>
              </a:lnSpc>
              <a:spcBef>
                <a:spcPct val="0"/>
              </a:spcBef>
              <a:spcAft>
                <a:spcPct val="0"/>
              </a:spcAft>
              <a:buClrTx/>
              <a:buSzTx/>
              <a:buFontTx/>
              <a:buNone/>
              <a:tabLst/>
              <a:defRPr/>
            </a:pPr>
            <a:fld id="{E7DBB7C3-9A60-4780-BF7E-18E95E50321D}"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5038"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0574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2D7EA342-FAE4-471B-8992-907BF4223B1D}"/>
              </a:ext>
            </a:extLst>
          </p:cNvPr>
          <p:cNvSpPr>
            <a:spLocks noGrp="1" noChangeArrowheads="1"/>
          </p:cNvSpPr>
          <p:nvPr>
            <p:ph type="sldNum" sz="quarter" idx="5"/>
          </p:nvPr>
        </p:nvSpPr>
        <p:spPr>
          <a:noFill/>
        </p:spPr>
        <p:txBody>
          <a:bodyPr/>
          <a:lstStyle>
            <a:lvl1pPr defTabSz="915988">
              <a:spcBef>
                <a:spcPct val="30000"/>
              </a:spcBef>
              <a:defRPr sz="1000">
                <a:solidFill>
                  <a:schemeClr val="tx1"/>
                </a:solidFill>
                <a:latin typeface="Calibri" panose="020F0502020204030204" pitchFamily="34" charset="0"/>
              </a:defRPr>
            </a:lvl1pPr>
            <a:lvl2pPr marL="742950" indent="-285750" defTabSz="915988">
              <a:spcBef>
                <a:spcPct val="30000"/>
              </a:spcBef>
              <a:defRPr sz="1000">
                <a:solidFill>
                  <a:schemeClr val="tx1"/>
                </a:solidFill>
                <a:latin typeface="Calibri" panose="020F0502020204030204" pitchFamily="34" charset="0"/>
              </a:defRPr>
            </a:lvl2pPr>
            <a:lvl3pPr marL="1143000" indent="-228600" defTabSz="915988">
              <a:spcBef>
                <a:spcPct val="30000"/>
              </a:spcBef>
              <a:defRPr sz="1000">
                <a:solidFill>
                  <a:schemeClr val="tx1"/>
                </a:solidFill>
                <a:latin typeface="Calibri" panose="020F0502020204030204" pitchFamily="34" charset="0"/>
              </a:defRPr>
            </a:lvl3pPr>
            <a:lvl4pPr marL="1600200" indent="-228600" defTabSz="915988">
              <a:spcBef>
                <a:spcPct val="30000"/>
              </a:spcBef>
              <a:defRPr sz="1000">
                <a:solidFill>
                  <a:schemeClr val="tx1"/>
                </a:solidFill>
                <a:latin typeface="Calibri" panose="020F0502020204030204" pitchFamily="34" charset="0"/>
              </a:defRPr>
            </a:lvl4pPr>
            <a:lvl5pPr marL="2057400" indent="-228600" defTabSz="915988">
              <a:spcBef>
                <a:spcPct val="30000"/>
              </a:spcBef>
              <a:defRPr sz="1000">
                <a:solidFill>
                  <a:schemeClr val="tx1"/>
                </a:solidFill>
                <a:latin typeface="Calibri" panose="020F0502020204030204" pitchFamily="34" charset="0"/>
              </a:defRPr>
            </a:lvl5pPr>
            <a:lvl6pPr marL="2514600" indent="-228600" defTabSz="915988"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5988"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5988"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5988"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1F05D024-EDD8-44E3-AB50-A91ACDF0CC4A}" type="slidenum">
              <a:rPr lang="en-US" altLang="en-US" sz="1100" smtClean="0">
                <a:solidFill>
                  <a:schemeClr val="tx2"/>
                </a:solidFill>
                <a:latin typeface="Arial" panose="020B0604020202020204" pitchFamily="34" charset="0"/>
              </a:rPr>
              <a:pPr>
                <a:spcBef>
                  <a:spcPct val="0"/>
                </a:spcBef>
              </a:pPr>
              <a:t>11</a:t>
            </a:fld>
            <a:endParaRPr lang="en-US" altLang="en-US" sz="1100">
              <a:solidFill>
                <a:schemeClr val="tx2"/>
              </a:solidFill>
              <a:latin typeface="Arial" panose="020B0604020202020204" pitchFamily="34" charset="0"/>
            </a:endParaRPr>
          </a:p>
        </p:txBody>
      </p:sp>
      <p:sp>
        <p:nvSpPr>
          <p:cNvPr id="113667" name="Rectangle 2">
            <a:extLst>
              <a:ext uri="{FF2B5EF4-FFF2-40B4-BE49-F238E27FC236}">
                <a16:creationId xmlns:a16="http://schemas.microsoft.com/office/drawing/2014/main" id="{3C6B8673-F6D3-4921-AC45-19954E39C9DE}"/>
              </a:ext>
            </a:extLst>
          </p:cNvPr>
          <p:cNvSpPr>
            <a:spLocks noGrp="1" noRot="1" noChangeAspect="1" noChangeArrowheads="1" noTextEdit="1"/>
          </p:cNvSpPr>
          <p:nvPr>
            <p:ph type="sldImg"/>
          </p:nvPr>
        </p:nvSpPr>
        <p:spPr>
          <a:xfrm>
            <a:off x="406400" y="696913"/>
            <a:ext cx="6197600" cy="3486150"/>
          </a:xfrm>
          <a:ln/>
        </p:spPr>
      </p:sp>
      <p:sp>
        <p:nvSpPr>
          <p:cNvPr id="113668" name="Rectangle 3">
            <a:extLst>
              <a:ext uri="{FF2B5EF4-FFF2-40B4-BE49-F238E27FC236}">
                <a16:creationId xmlns:a16="http://schemas.microsoft.com/office/drawing/2014/main" id="{FFAA6D83-2617-44AD-A258-A2E09D2A5339}"/>
              </a:ext>
            </a:extLst>
          </p:cNvPr>
          <p:cNvSpPr>
            <a:spLocks noGrp="1" noChangeArrowheads="1"/>
          </p:cNvSpPr>
          <p:nvPr>
            <p:ph type="body" idx="1"/>
          </p:nvPr>
        </p:nvSpPr>
        <p:spPr>
          <a:noFill/>
        </p:spPr>
        <p:txBody>
          <a:bodyPr/>
          <a:lstStyle/>
          <a:p>
            <a:pPr eaLnBrk="1" hangingPunct="1"/>
            <a:r>
              <a:rPr lang="en-US" altLang="en-US">
                <a:latin typeface="Times New Roman"/>
                <a:cs typeface="Times New Roman"/>
              </a:rPr>
              <a:t>Cardholders and AOs will participate in refresher training at least once every two years.</a:t>
            </a:r>
          </a:p>
          <a:p>
            <a:endParaRPr lang="en-US" altLang="en-US">
              <a:latin typeface="Times New Roman" panose="02020603050405020304" pitchFamily="18" charset="0"/>
              <a:cs typeface="Times New Roman" panose="02020603050405020304" pitchFamily="18" charset="0"/>
            </a:endParaRPr>
          </a:p>
          <a:p>
            <a:r>
              <a:rPr lang="en-US" altLang="en-US">
                <a:latin typeface="Times New Roman"/>
                <a:cs typeface="Times New Roman"/>
              </a:rPr>
              <a:t>VA Online Purchase Card Training </a:t>
            </a:r>
            <a:r>
              <a:rPr lang="en-US"/>
              <a:t>TMS # VA 5863</a:t>
            </a:r>
            <a:r>
              <a:rPr lang="en-US" altLang="en-US">
                <a:latin typeface="Times New Roman"/>
                <a:cs typeface="Times New Roman"/>
              </a:rPr>
              <a:t>, Unauthorized Commitments Training TMS# 1701572, </a:t>
            </a:r>
            <a:endParaRPr lang="en-US" altLang="en-US">
              <a:latin typeface="Times New Roman" panose="02020603050405020304" pitchFamily="18" charset="0"/>
              <a:cs typeface="Times New Roman"/>
            </a:endParaRPr>
          </a:p>
          <a:p>
            <a:r>
              <a:rPr lang="en-US" altLang="en-US">
                <a:latin typeface="Times New Roman"/>
                <a:cs typeface="Times New Roman"/>
              </a:rPr>
              <a:t>VA Directive 6008 Acquisition and Management of VA IT Resources TMS#4407221, GSA SmartPay Purchase Card Training TMS#3870979 </a:t>
            </a:r>
            <a:endParaRPr lang="en-US" altLang="en-US">
              <a:latin typeface="Times New Roman" panose="02020603050405020304" pitchFamily="18" charset="0"/>
              <a:cs typeface="Times New Roman"/>
            </a:endParaRPr>
          </a:p>
          <a:p>
            <a:endParaRPr lang="en-US" altLang="en-US">
              <a:latin typeface="Times New Roman" panose="02020603050405020304" pitchFamily="18" charset="0"/>
              <a:cs typeface="Times New Roman" panose="02020603050405020304" pitchFamily="18" charset="0"/>
            </a:endParaRPr>
          </a:p>
          <a:p>
            <a:r>
              <a:rPr lang="en-US" altLang="en-US">
                <a:latin typeface="Times New Roman"/>
                <a:cs typeface="Times New Roman"/>
              </a:rPr>
              <a:t>VA Form 0242 – Government Wide Purchase Card Certification Form provides written delegation to cardholders and AOs to make and certify procurements on behalf of the federal government.  This is required prior to obtaining a card or being delegated as the AO.</a:t>
            </a:r>
          </a:p>
          <a:p>
            <a:pPr eaLnBrk="1" hangingPunct="1"/>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E066234D-81DD-4425-9F33-EAC6A6262742}"/>
              </a:ext>
            </a:extLst>
          </p:cNvPr>
          <p:cNvSpPr>
            <a:spLocks noGrp="1" noRot="1" noChangeAspect="1" noChangeArrowheads="1" noTextEdit="1"/>
          </p:cNvSpPr>
          <p:nvPr>
            <p:ph type="sldImg"/>
          </p:nvPr>
        </p:nvSpPr>
        <p:spPr>
          <a:xfrm>
            <a:off x="406400" y="696913"/>
            <a:ext cx="6197600" cy="3486150"/>
          </a:xfrm>
          <a:ln/>
        </p:spPr>
      </p:sp>
      <p:sp>
        <p:nvSpPr>
          <p:cNvPr id="115715" name="Notes Placeholder 2">
            <a:extLst>
              <a:ext uri="{FF2B5EF4-FFF2-40B4-BE49-F238E27FC236}">
                <a16:creationId xmlns:a16="http://schemas.microsoft.com/office/drawing/2014/main" id="{E286ED27-AC8D-4C69-B7CC-D02471DD4E52}"/>
              </a:ext>
            </a:extLst>
          </p:cNvPr>
          <p:cNvSpPr>
            <a:spLocks noGrp="1" noChangeArrowheads="1"/>
          </p:cNvSpPr>
          <p:nvPr>
            <p:ph type="body" idx="1"/>
          </p:nvPr>
        </p:nvSpPr>
        <p:spPr>
          <a:noFill/>
        </p:spPr>
        <p:txBody>
          <a:bodyPr/>
          <a:lstStyle/>
          <a:p>
            <a:r>
              <a:rPr lang="en-US" altLang="en-US">
                <a:latin typeface="Times New Roman"/>
                <a:cs typeface="Times New Roman"/>
              </a:rPr>
              <a:t>Proof of Delivery</a:t>
            </a:r>
          </a:p>
          <a:p>
            <a:endParaRPr lang="en-US" altLang="en-US">
              <a:latin typeface="Times New Roman" panose="02020603050405020304" pitchFamily="18" charset="0"/>
            </a:endParaRPr>
          </a:p>
          <a:p>
            <a:r>
              <a:rPr lang="en-US" altLang="en-US"/>
              <a:t>VAF 28-1905m</a:t>
            </a:r>
            <a:endParaRPr lang="en-US" altLang="en-US">
              <a:cs typeface="Calibri"/>
            </a:endParaRPr>
          </a:p>
          <a:p>
            <a:r>
              <a:rPr lang="en-US" altLang="en-US"/>
              <a:t>The VA Form 28-1905m (See Appendix O, VA Forms) must be completed when supplies and equipment are purchased outside of a training facility. It is used to document each purchase and to certify that the items requested and received by the Veteran have been deemed necessary for the successful achievement of a vocational goal.</a:t>
            </a:r>
            <a:endParaRPr lang="en-US" altLang="en-US">
              <a:latin typeface="Times New Roman" panose="02020603050405020304" pitchFamily="18" charset="0"/>
            </a:endParaRPr>
          </a:p>
          <a:p>
            <a:endParaRPr lang="en-US" altLang="en-US">
              <a:latin typeface="Times New Roman" panose="02020603050405020304" pitchFamily="18" charset="0"/>
            </a:endParaRPr>
          </a:p>
          <a:p>
            <a:r>
              <a:rPr lang="en-US" altLang="en-US">
                <a:latin typeface="Times New Roman"/>
                <a:cs typeface="Times New Roman"/>
              </a:rPr>
              <a:t>M28C. Part V, Section B, Chapter 4 details how to use VAF 28-1905m. In summary, this chapter provides guidance regarding proper documentation including Veteran’s signature and date on the purchase receipt and a proper review of the documentation by the VR&amp;E Officer. It also provides guidance on the mandatory use of 1905m for required supplies, including proof of receipt which requires signature of Veteran on the 2</a:t>
            </a:r>
            <a:r>
              <a:rPr lang="en-US" altLang="en-US" baseline="30000">
                <a:latin typeface="Times New Roman"/>
                <a:cs typeface="Times New Roman"/>
              </a:rPr>
              <a:t>nd</a:t>
            </a:r>
            <a:r>
              <a:rPr lang="en-US" altLang="en-US">
                <a:latin typeface="Times New Roman"/>
                <a:cs typeface="Times New Roman"/>
              </a:rPr>
              <a:t> page of the 1905m form.</a:t>
            </a:r>
          </a:p>
          <a:p>
            <a:endParaRPr lang="en-US" altLang="en-US">
              <a:latin typeface="Times New Roman" panose="02020603050405020304" pitchFamily="18" charset="0"/>
            </a:endParaRPr>
          </a:p>
          <a:p>
            <a:r>
              <a:rPr lang="en-US" altLang="en-US">
                <a:latin typeface="Times New Roman"/>
                <a:cs typeface="Times New Roman"/>
              </a:rPr>
              <a:t>Note: </a:t>
            </a:r>
            <a:r>
              <a:rPr lang="en-US" altLang="en-US"/>
              <a:t>An email from the Veteran requesting the items and informing the cardholder that the items were received is not sufficient to meet this requirement in terms of documenting in the CER; however, to reconcile the purchase in US Bank Access Online, an email notification of receipt of the item or a CWINRS note verifying receipt of the item is sufficient. The cardholder will still need to obtain a signed VAF 28-1905m to upload into VBMS.</a:t>
            </a:r>
            <a:endParaRPr lang="en-US" altLang="en-US">
              <a:cs typeface="Calibri"/>
            </a:endParaRPr>
          </a:p>
          <a:p>
            <a:endParaRPr lang="en-US" altLang="en-US"/>
          </a:p>
          <a:p>
            <a:r>
              <a:rPr lang="en-US" altLang="en-US"/>
              <a:t>The VAF 28-1905m must be completed for each purchase and filed in the reconciliation packet.</a:t>
            </a:r>
            <a:endParaRPr lang="en-US" altLang="en-US">
              <a:latin typeface="Times New Roman" panose="02020603050405020304" pitchFamily="18" charset="0"/>
            </a:endParaRPr>
          </a:p>
          <a:p>
            <a:endParaRPr lang="en-US" altLang="en-US">
              <a:latin typeface="Times New Roman" panose="02020603050405020304" pitchFamily="18" charset="0"/>
            </a:endParaRPr>
          </a:p>
        </p:txBody>
      </p:sp>
      <p:sp>
        <p:nvSpPr>
          <p:cNvPr id="115716" name="Slide Number Placeholder 3">
            <a:extLst>
              <a:ext uri="{FF2B5EF4-FFF2-40B4-BE49-F238E27FC236}">
                <a16:creationId xmlns:a16="http://schemas.microsoft.com/office/drawing/2014/main" id="{ECA994E1-04E8-46B6-9BFA-BA555C25FD20}"/>
              </a:ext>
            </a:extLst>
          </p:cNvPr>
          <p:cNvSpPr>
            <a:spLocks noGrp="1"/>
          </p:cNvSpPr>
          <p:nvPr>
            <p:ph type="sldNum" sz="quarter" idx="5"/>
          </p:nvPr>
        </p:nvSpPr>
        <p:spPr>
          <a:noFill/>
        </p:spPr>
        <p:txBody>
          <a:bodyPr/>
          <a:lstStyle>
            <a:lvl1pPr defTabSz="915988">
              <a:spcBef>
                <a:spcPct val="30000"/>
              </a:spcBef>
              <a:defRPr sz="1000">
                <a:solidFill>
                  <a:schemeClr val="tx1"/>
                </a:solidFill>
                <a:latin typeface="Calibri" panose="020F0502020204030204" pitchFamily="34" charset="0"/>
              </a:defRPr>
            </a:lvl1pPr>
            <a:lvl2pPr marL="742950" indent="-285750" defTabSz="915988">
              <a:spcBef>
                <a:spcPct val="30000"/>
              </a:spcBef>
              <a:defRPr sz="1000">
                <a:solidFill>
                  <a:schemeClr val="tx1"/>
                </a:solidFill>
                <a:latin typeface="Calibri" panose="020F0502020204030204" pitchFamily="34" charset="0"/>
              </a:defRPr>
            </a:lvl2pPr>
            <a:lvl3pPr marL="1143000" indent="-228600" defTabSz="915988">
              <a:spcBef>
                <a:spcPct val="30000"/>
              </a:spcBef>
              <a:defRPr sz="1000">
                <a:solidFill>
                  <a:schemeClr val="tx1"/>
                </a:solidFill>
                <a:latin typeface="Calibri" panose="020F0502020204030204" pitchFamily="34" charset="0"/>
              </a:defRPr>
            </a:lvl3pPr>
            <a:lvl4pPr marL="1600200" indent="-228600" defTabSz="915988">
              <a:spcBef>
                <a:spcPct val="30000"/>
              </a:spcBef>
              <a:defRPr sz="1000">
                <a:solidFill>
                  <a:schemeClr val="tx1"/>
                </a:solidFill>
                <a:latin typeface="Calibri" panose="020F0502020204030204" pitchFamily="34" charset="0"/>
              </a:defRPr>
            </a:lvl4pPr>
            <a:lvl5pPr marL="2057400" indent="-228600" defTabSz="915988">
              <a:spcBef>
                <a:spcPct val="30000"/>
              </a:spcBef>
              <a:defRPr sz="1000">
                <a:solidFill>
                  <a:schemeClr val="tx1"/>
                </a:solidFill>
                <a:latin typeface="Calibri" panose="020F0502020204030204" pitchFamily="34" charset="0"/>
              </a:defRPr>
            </a:lvl5pPr>
            <a:lvl6pPr marL="2514600" indent="-228600" defTabSz="915988"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5988"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5988"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5988"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87B2291C-C99D-4805-A06E-39DAE8E3F103}" type="slidenum">
              <a:rPr lang="en-US" altLang="en-US" sz="1100" smtClean="0">
                <a:solidFill>
                  <a:schemeClr val="tx2"/>
                </a:solidFill>
                <a:latin typeface="Arial" panose="020B0604020202020204" pitchFamily="34" charset="0"/>
              </a:rPr>
              <a:pPr>
                <a:spcBef>
                  <a:spcPct val="0"/>
                </a:spcBef>
              </a:pPr>
              <a:t>12</a:t>
            </a:fld>
            <a:endParaRPr lang="en-US" altLang="en-US" sz="1100">
              <a:solidFill>
                <a:schemeClr val="tx2"/>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CF7463E6-E58D-44EF-8921-3CBCA2785A29}"/>
              </a:ext>
            </a:extLst>
          </p:cNvPr>
          <p:cNvSpPr>
            <a:spLocks noGrp="1" noChangeArrowheads="1"/>
          </p:cNvSpPr>
          <p:nvPr>
            <p:ph type="sldNum" sz="quarter" idx="5"/>
          </p:nvPr>
        </p:nvSpPr>
        <p:spPr>
          <a:noFill/>
        </p:spPr>
        <p:txBody>
          <a:bodyPr/>
          <a:lstStyle>
            <a:lvl1pPr defTabSz="915988">
              <a:spcBef>
                <a:spcPct val="30000"/>
              </a:spcBef>
              <a:defRPr sz="1000">
                <a:solidFill>
                  <a:schemeClr val="tx1"/>
                </a:solidFill>
                <a:latin typeface="Calibri" panose="020F0502020204030204" pitchFamily="34" charset="0"/>
              </a:defRPr>
            </a:lvl1pPr>
            <a:lvl2pPr marL="742950" indent="-285750" defTabSz="915988">
              <a:spcBef>
                <a:spcPct val="30000"/>
              </a:spcBef>
              <a:defRPr sz="1000">
                <a:solidFill>
                  <a:schemeClr val="tx1"/>
                </a:solidFill>
                <a:latin typeface="Calibri" panose="020F0502020204030204" pitchFamily="34" charset="0"/>
              </a:defRPr>
            </a:lvl2pPr>
            <a:lvl3pPr marL="1143000" indent="-228600" defTabSz="915988">
              <a:spcBef>
                <a:spcPct val="30000"/>
              </a:spcBef>
              <a:defRPr sz="1000">
                <a:solidFill>
                  <a:schemeClr val="tx1"/>
                </a:solidFill>
                <a:latin typeface="Calibri" panose="020F0502020204030204" pitchFamily="34" charset="0"/>
              </a:defRPr>
            </a:lvl3pPr>
            <a:lvl4pPr marL="1600200" indent="-228600" defTabSz="915988">
              <a:spcBef>
                <a:spcPct val="30000"/>
              </a:spcBef>
              <a:defRPr sz="1000">
                <a:solidFill>
                  <a:schemeClr val="tx1"/>
                </a:solidFill>
                <a:latin typeface="Calibri" panose="020F0502020204030204" pitchFamily="34" charset="0"/>
              </a:defRPr>
            </a:lvl4pPr>
            <a:lvl5pPr marL="2057400" indent="-228600" defTabSz="915988">
              <a:spcBef>
                <a:spcPct val="30000"/>
              </a:spcBef>
              <a:defRPr sz="1000">
                <a:solidFill>
                  <a:schemeClr val="tx1"/>
                </a:solidFill>
                <a:latin typeface="Calibri" panose="020F0502020204030204" pitchFamily="34" charset="0"/>
              </a:defRPr>
            </a:lvl5pPr>
            <a:lvl6pPr marL="2514600" indent="-228600" defTabSz="915988"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5988"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5988"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5988"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985F1B89-DD66-4078-A2D0-B7EA738A4C02}" type="slidenum">
              <a:rPr lang="en-US" altLang="en-US" sz="1100" smtClean="0">
                <a:solidFill>
                  <a:schemeClr val="tx2"/>
                </a:solidFill>
                <a:latin typeface="Arial" panose="020B0604020202020204" pitchFamily="34" charset="0"/>
              </a:rPr>
              <a:pPr>
                <a:spcBef>
                  <a:spcPct val="0"/>
                </a:spcBef>
              </a:pPr>
              <a:t>13</a:t>
            </a:fld>
            <a:endParaRPr lang="en-US" altLang="en-US" sz="1100">
              <a:solidFill>
                <a:schemeClr val="tx2"/>
              </a:solidFill>
              <a:latin typeface="Arial" panose="020B0604020202020204" pitchFamily="34" charset="0"/>
            </a:endParaRPr>
          </a:p>
        </p:txBody>
      </p:sp>
      <p:sp>
        <p:nvSpPr>
          <p:cNvPr id="117763" name="Rectangle 2">
            <a:extLst>
              <a:ext uri="{FF2B5EF4-FFF2-40B4-BE49-F238E27FC236}">
                <a16:creationId xmlns:a16="http://schemas.microsoft.com/office/drawing/2014/main" id="{878A30A9-628A-4604-8FB2-C05CE4F1770A}"/>
              </a:ext>
            </a:extLst>
          </p:cNvPr>
          <p:cNvSpPr>
            <a:spLocks noGrp="1" noRot="1" noChangeAspect="1" noChangeArrowheads="1" noTextEdit="1"/>
          </p:cNvSpPr>
          <p:nvPr>
            <p:ph type="sldImg"/>
          </p:nvPr>
        </p:nvSpPr>
        <p:spPr>
          <a:xfrm>
            <a:off x="406400" y="696913"/>
            <a:ext cx="6197600" cy="3486150"/>
          </a:xfrm>
          <a:ln/>
        </p:spPr>
      </p:sp>
      <p:sp>
        <p:nvSpPr>
          <p:cNvPr id="117764" name="Rectangle 3">
            <a:extLst>
              <a:ext uri="{FF2B5EF4-FFF2-40B4-BE49-F238E27FC236}">
                <a16:creationId xmlns:a16="http://schemas.microsoft.com/office/drawing/2014/main" id="{C934B374-8DBF-4045-8EBE-665C3E170D87}"/>
              </a:ext>
            </a:extLst>
          </p:cNvPr>
          <p:cNvSpPr>
            <a:spLocks noGrp="1" noChangeArrowheads="1"/>
          </p:cNvSpPr>
          <p:nvPr>
            <p:ph type="body" idx="1"/>
          </p:nvPr>
        </p:nvSpPr>
        <p:spPr>
          <a:noFill/>
        </p:spPr>
        <p:txBody>
          <a:bodyPr/>
          <a:lstStyle/>
          <a:p>
            <a:r>
              <a:rPr lang="en-US" altLang="en-US">
                <a:latin typeface="Times New Roman"/>
                <a:cs typeface="Times New Roman"/>
              </a:rPr>
              <a:t>What does the cardholder do as soon as he or she receives the Monthly Billing Statement from the Credit Card Company (US Bank)? </a:t>
            </a:r>
            <a:endParaRPr lang="en-US" altLang="en-US">
              <a:latin typeface="Times New Roman" panose="02020603050405020304" pitchFamily="18" charset="0"/>
            </a:endParaRPr>
          </a:p>
          <a:p>
            <a:pPr eaLnBrk="1" hangingPunct="1"/>
            <a:endParaRPr lang="en-US" altLang="en-US">
              <a:latin typeface="Times New Roman" panose="02020603050405020304" pitchFamily="18" charset="0"/>
            </a:endParaRPr>
          </a:p>
          <a:p>
            <a:r>
              <a:rPr lang="en-US" altLang="en-US">
                <a:latin typeface="Times New Roman"/>
                <a:cs typeface="Times New Roman"/>
              </a:rPr>
              <a:t>1. T</a:t>
            </a:r>
            <a:r>
              <a:rPr lang="en-US" altLang="en-US"/>
              <a:t>he monthly purchase card statement from US Bank Access Online should be printed or saved to the H Drive.</a:t>
            </a:r>
            <a:endParaRPr lang="en-US" altLang="en-US">
              <a:cs typeface="Calibri"/>
            </a:endParaRPr>
          </a:p>
          <a:p>
            <a:r>
              <a:rPr lang="en-US" altLang="en-US"/>
              <a:t>Statements are available on the 24th of each month.</a:t>
            </a:r>
            <a:endParaRPr lang="en-US" altLang="en-US">
              <a:cs typeface="Calibri"/>
            </a:endParaRPr>
          </a:p>
          <a:p>
            <a:r>
              <a:rPr lang="en-US" altLang="en-US">
                <a:latin typeface="Times New Roman"/>
                <a:cs typeface="Times New Roman"/>
              </a:rPr>
              <a:t>2. Prepare reconciliation packet. (Monthly Purchase Card Statement, Government Purchase Card Log and Other supporting documentation such as: VAF 28-1905m,  Purchase Documentation and Justification,  Purchase Card Checklist (Micro-Purchase), and other Back-Up Documents.  Make sure that the purchase card log is sorted to correspond with the purchase card statement and that the Veteran’s full name and case number is annotated next to the appropriate transaction on the purchase log for VR&amp;E administrative tracking assistance.</a:t>
            </a:r>
          </a:p>
          <a:p>
            <a:r>
              <a:rPr lang="en-US" altLang="en-US">
                <a:latin typeface="Times New Roman"/>
                <a:cs typeface="Times New Roman"/>
              </a:rPr>
              <a:t>3. </a:t>
            </a:r>
            <a:r>
              <a:rPr lang="en-US" altLang="en-US"/>
              <a:t>Verify each transaction on the purchase card statement and compare it with purchase documentation in the reconciliation packet.</a:t>
            </a:r>
            <a:endParaRPr lang="en-US" altLang="en-US">
              <a:cs typeface="Calibri"/>
            </a:endParaRPr>
          </a:p>
          <a:p>
            <a:r>
              <a:rPr lang="en-US" altLang="en-US">
                <a:latin typeface="Times New Roman"/>
                <a:cs typeface="Times New Roman"/>
              </a:rPr>
              <a:t>4. </a:t>
            </a:r>
            <a:r>
              <a:rPr lang="en-US" altLang="en-US"/>
              <a:t>Identify discrepancies during the reconciliation process and ensure that they are corrected. Examples include duplicate billed, partially billed, and erroneous charges.</a:t>
            </a:r>
            <a:endParaRPr lang="en-US" altLang="en-US">
              <a:cs typeface="Calibri"/>
            </a:endParaRPr>
          </a:p>
          <a:p>
            <a:r>
              <a:rPr lang="en-US" altLang="en-US">
                <a:latin typeface="Times New Roman"/>
                <a:cs typeface="Times New Roman"/>
              </a:rPr>
              <a:t>5. Log on to US Bank Access Online and approve each purchase.</a:t>
            </a:r>
          </a:p>
          <a:p>
            <a:pPr eaLnBrk="1" hangingPunct="1"/>
            <a:r>
              <a:rPr lang="en-US" altLang="en-US">
                <a:latin typeface="Times New Roman"/>
                <a:cs typeface="Times New Roman"/>
              </a:rPr>
              <a:t>6. Verify that purchase card transactions are entered into CWINRS. See the CWINRS User Guide, Chapter 6 for further guidance.</a:t>
            </a:r>
          </a:p>
          <a:p>
            <a:r>
              <a:rPr lang="en-US" altLang="en-US">
                <a:latin typeface="Times New Roman"/>
                <a:cs typeface="Times New Roman"/>
              </a:rPr>
              <a:t>7. Provide reconciliation packet to Approving Official (AO) within 10 business days. </a:t>
            </a:r>
            <a:endParaRPr lang="en-US" altLang="en-US">
              <a:latin typeface="Times New Roman" panose="02020603050405020304" pitchFamily="18" charset="0"/>
              <a:cs typeface="Times New Roman"/>
            </a:endParaRPr>
          </a:p>
          <a:p>
            <a:pPr eaLnBrk="1" hangingPunct="1"/>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9B648E58-9742-4363-8ACE-45BB0FF6E015}"/>
              </a:ext>
            </a:extLst>
          </p:cNvPr>
          <p:cNvSpPr>
            <a:spLocks noGrp="1" noChangeArrowheads="1"/>
          </p:cNvSpPr>
          <p:nvPr>
            <p:ph type="sldNum" sz="quarter" idx="5"/>
          </p:nvPr>
        </p:nvSpPr>
        <p:spPr>
          <a:noFill/>
        </p:spPr>
        <p:txBody>
          <a:bodyPr/>
          <a:lstStyle>
            <a:lvl1pPr defTabSz="915988">
              <a:spcBef>
                <a:spcPct val="30000"/>
              </a:spcBef>
              <a:defRPr sz="1000">
                <a:solidFill>
                  <a:schemeClr val="tx1"/>
                </a:solidFill>
                <a:latin typeface="Calibri" panose="020F0502020204030204" pitchFamily="34" charset="0"/>
              </a:defRPr>
            </a:lvl1pPr>
            <a:lvl2pPr marL="742950" indent="-285750" defTabSz="915988">
              <a:spcBef>
                <a:spcPct val="30000"/>
              </a:spcBef>
              <a:defRPr sz="1000">
                <a:solidFill>
                  <a:schemeClr val="tx1"/>
                </a:solidFill>
                <a:latin typeface="Calibri" panose="020F0502020204030204" pitchFamily="34" charset="0"/>
              </a:defRPr>
            </a:lvl2pPr>
            <a:lvl3pPr marL="1143000" indent="-228600" defTabSz="915988">
              <a:spcBef>
                <a:spcPct val="30000"/>
              </a:spcBef>
              <a:defRPr sz="1000">
                <a:solidFill>
                  <a:schemeClr val="tx1"/>
                </a:solidFill>
                <a:latin typeface="Calibri" panose="020F0502020204030204" pitchFamily="34" charset="0"/>
              </a:defRPr>
            </a:lvl3pPr>
            <a:lvl4pPr marL="1600200" indent="-228600" defTabSz="915988">
              <a:spcBef>
                <a:spcPct val="30000"/>
              </a:spcBef>
              <a:defRPr sz="1000">
                <a:solidFill>
                  <a:schemeClr val="tx1"/>
                </a:solidFill>
                <a:latin typeface="Calibri" panose="020F0502020204030204" pitchFamily="34" charset="0"/>
              </a:defRPr>
            </a:lvl4pPr>
            <a:lvl5pPr marL="2057400" indent="-228600" defTabSz="915988">
              <a:spcBef>
                <a:spcPct val="30000"/>
              </a:spcBef>
              <a:defRPr sz="1000">
                <a:solidFill>
                  <a:schemeClr val="tx1"/>
                </a:solidFill>
                <a:latin typeface="Calibri" panose="020F0502020204030204" pitchFamily="34" charset="0"/>
              </a:defRPr>
            </a:lvl5pPr>
            <a:lvl6pPr marL="2514600" indent="-228600" defTabSz="915988"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5988"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5988"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5988"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C240ACA0-7A70-4A54-8E9F-2AC3E61EE178}" type="slidenum">
              <a:rPr lang="en-US" altLang="en-US" sz="1100" smtClean="0">
                <a:solidFill>
                  <a:schemeClr val="tx2"/>
                </a:solidFill>
                <a:latin typeface="Arial" panose="020B0604020202020204" pitchFamily="34" charset="0"/>
              </a:rPr>
              <a:pPr>
                <a:spcBef>
                  <a:spcPct val="0"/>
                </a:spcBef>
              </a:pPr>
              <a:t>14</a:t>
            </a:fld>
            <a:endParaRPr lang="en-US" altLang="en-US" sz="1100">
              <a:solidFill>
                <a:schemeClr val="tx2"/>
              </a:solidFill>
              <a:latin typeface="Arial" panose="020B0604020202020204" pitchFamily="34" charset="0"/>
            </a:endParaRPr>
          </a:p>
        </p:txBody>
      </p:sp>
      <p:sp>
        <p:nvSpPr>
          <p:cNvPr id="119811" name="Rectangle 2">
            <a:extLst>
              <a:ext uri="{FF2B5EF4-FFF2-40B4-BE49-F238E27FC236}">
                <a16:creationId xmlns:a16="http://schemas.microsoft.com/office/drawing/2014/main" id="{2ADF4478-67AA-4E62-8EB5-820A7BE5F367}"/>
              </a:ext>
            </a:extLst>
          </p:cNvPr>
          <p:cNvSpPr>
            <a:spLocks noGrp="1" noRot="1" noChangeAspect="1" noChangeArrowheads="1" noTextEdit="1"/>
          </p:cNvSpPr>
          <p:nvPr>
            <p:ph type="sldImg"/>
          </p:nvPr>
        </p:nvSpPr>
        <p:spPr>
          <a:xfrm>
            <a:off x="406400" y="696913"/>
            <a:ext cx="6197600" cy="3486150"/>
          </a:xfrm>
          <a:ln/>
        </p:spPr>
      </p:sp>
      <p:sp>
        <p:nvSpPr>
          <p:cNvPr id="119812" name="Rectangle 3">
            <a:extLst>
              <a:ext uri="{FF2B5EF4-FFF2-40B4-BE49-F238E27FC236}">
                <a16:creationId xmlns:a16="http://schemas.microsoft.com/office/drawing/2014/main" id="{4286DCAC-79B7-4FAA-920F-0C35845442E9}"/>
              </a:ext>
            </a:extLst>
          </p:cNvPr>
          <p:cNvSpPr>
            <a:spLocks noGrp="1" noChangeArrowheads="1"/>
          </p:cNvSpPr>
          <p:nvPr>
            <p:ph type="body" idx="1"/>
          </p:nvPr>
        </p:nvSpPr>
        <p:spPr>
          <a:noFill/>
        </p:spPr>
        <p:txBody>
          <a:bodyPr/>
          <a:lstStyle/>
          <a:p>
            <a:r>
              <a:rPr lang="en-US" altLang="en-US">
                <a:latin typeface="Times New Roman"/>
                <a:cs typeface="Times New Roman"/>
              </a:rPr>
              <a:t>What does the AO do as soon as he or she receives the Reconciliation Packet from the card holder? </a:t>
            </a:r>
            <a:endParaRPr lang="en-US" altLang="en-US">
              <a:latin typeface="Times New Roman" panose="02020603050405020304" pitchFamily="18" charset="0"/>
            </a:endParaRPr>
          </a:p>
          <a:p>
            <a:pPr eaLnBrk="1" hangingPunct="1"/>
            <a:endParaRPr lang="en-US" altLang="en-US">
              <a:latin typeface="Times New Roman" panose="02020603050405020304" pitchFamily="18" charset="0"/>
            </a:endParaRPr>
          </a:p>
          <a:p>
            <a:r>
              <a:rPr lang="en-US" altLang="en-US">
                <a:latin typeface="Times New Roman"/>
                <a:cs typeface="Times New Roman"/>
              </a:rPr>
              <a:t>1. Log on to US Bank Access Online and approve cardholder transactions within 14 working days after the billing cycle. AOs can “approve” or “reject”  the transaction based upon his/her review. </a:t>
            </a:r>
            <a:endParaRPr lang="en-US" altLang="en-US">
              <a:latin typeface="Times New Roman" panose="02020603050405020304" pitchFamily="18" charset="0"/>
              <a:cs typeface="Times New Roman"/>
            </a:endParaRPr>
          </a:p>
          <a:p>
            <a:pPr eaLnBrk="1" hangingPunct="1"/>
            <a:endParaRPr lang="en-US" altLang="en-US">
              <a:latin typeface="Times New Roman" panose="02020603050405020304" pitchFamily="18" charset="0"/>
            </a:endParaRPr>
          </a:p>
          <a:p>
            <a:r>
              <a:rPr lang="en-US" altLang="en-US">
                <a:latin typeface="Times New Roman"/>
                <a:cs typeface="Times New Roman"/>
              </a:rPr>
              <a:t>2. Review Purchase Card Log and supporting documentation for each purchase.  </a:t>
            </a:r>
            <a:endParaRPr lang="en-US" altLang="en-US">
              <a:latin typeface="Times New Roman" panose="02020603050405020304" pitchFamily="18" charset="0"/>
              <a:cs typeface="Times New Roman"/>
            </a:endParaRPr>
          </a:p>
          <a:p>
            <a:pPr eaLnBrk="1" hangingPunct="1"/>
            <a:endParaRPr lang="en-US" altLang="en-US">
              <a:latin typeface="Times New Roman" panose="02020603050405020304" pitchFamily="18" charset="0"/>
            </a:endParaRPr>
          </a:p>
          <a:p>
            <a:r>
              <a:rPr lang="en-US" altLang="en-US">
                <a:latin typeface="Times New Roman"/>
                <a:cs typeface="Times New Roman"/>
              </a:rPr>
              <a:t>3. Ensure transactions are completely entered in CWINRS.  Ensure Veterans Full Name and SSN is printed on the statement, as required per </a:t>
            </a:r>
            <a:r>
              <a:rPr lang="en-US" altLang="en-US" b="1">
                <a:latin typeface="Times New Roman"/>
                <a:cs typeface="Times New Roman"/>
              </a:rPr>
              <a:t>VBA Letter 28-18-08 (section 4.4)</a:t>
            </a:r>
          </a:p>
          <a:p>
            <a:pPr eaLnBrk="1" hangingPunct="1"/>
            <a:endParaRPr lang="en-US" altLang="en-US">
              <a:latin typeface="Times New Roman" panose="02020603050405020304" pitchFamily="18" charset="0"/>
            </a:endParaRPr>
          </a:p>
          <a:p>
            <a:pPr eaLnBrk="1" hangingPunct="1"/>
            <a:r>
              <a:rPr lang="en-US" altLang="en-US">
                <a:latin typeface="Times New Roman"/>
                <a:cs typeface="Times New Roman"/>
              </a:rPr>
              <a:t>4. Verify that purchased items on the purchase card statement are proper and legal. This means that purchases are for government use only and are tax-exempt. Approving purchases in US Bank Access Online certifies that goods were received and dollar amounts are correct. Ensure there is no tax charged, that purchases are appropriate and consider socio-economic goals. This includes </a:t>
            </a:r>
            <a:r>
              <a:rPr lang="en-US" altLang="en-US"/>
              <a:t>ensuring the cardholder purchases are within the single and monthly purchase limits.</a:t>
            </a:r>
            <a:r>
              <a:rPr lang="en-US" altLang="en-US">
                <a:latin typeface="Times New Roman"/>
                <a:cs typeface="Times New Roman"/>
              </a:rPr>
              <a:t> This verifies compliance with FSSI OS2 contract for office supplies. Also verify purchases were not split in order to stay within the spending limits.</a:t>
            </a:r>
          </a:p>
          <a:p>
            <a:pPr eaLnBrk="1" hangingPunct="1"/>
            <a:endParaRPr lang="en-US" altLang="en-US">
              <a:latin typeface="Times New Roman" panose="02020603050405020304" pitchFamily="18" charset="0"/>
            </a:endParaRPr>
          </a:p>
          <a:p>
            <a:pPr eaLnBrk="1" hangingPunct="1"/>
            <a:r>
              <a:rPr lang="en-US" altLang="en-US">
                <a:latin typeface="Times New Roman"/>
                <a:cs typeface="Times New Roman"/>
              </a:rPr>
              <a:t>5. </a:t>
            </a:r>
            <a:r>
              <a:rPr lang="en-US" altLang="en-US"/>
              <a:t>Work with cardholders to resolve problems and disputes.</a:t>
            </a:r>
            <a:endParaRPr lang="en-US" altLang="en-US">
              <a:cs typeface="Calibri"/>
            </a:endParaRPr>
          </a:p>
          <a:p>
            <a:pPr eaLnBrk="1" hangingPunct="1"/>
            <a:endParaRPr lang="en-US" altLang="en-US"/>
          </a:p>
          <a:p>
            <a:pPr eaLnBrk="1" hangingPunct="1"/>
            <a:r>
              <a:rPr lang="en-US" altLang="en-US"/>
              <a:t>6. Submit Reconciliation Package to Finance (Billing Official)</a:t>
            </a:r>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0F0544F1-0751-4F2F-A440-E4F02E5F90B5}"/>
              </a:ext>
            </a:extLst>
          </p:cNvPr>
          <p:cNvSpPr>
            <a:spLocks noGrp="1" noChangeArrowheads="1"/>
          </p:cNvSpPr>
          <p:nvPr>
            <p:ph type="sldNum" sz="quarter" idx="5"/>
          </p:nvPr>
        </p:nvSpPr>
        <p:spPr>
          <a:noFill/>
        </p:spPr>
        <p:txBody>
          <a:bodyPr/>
          <a:lstStyle>
            <a:lvl1pPr defTabSz="915988">
              <a:spcBef>
                <a:spcPct val="30000"/>
              </a:spcBef>
              <a:defRPr sz="1000">
                <a:solidFill>
                  <a:schemeClr val="tx1"/>
                </a:solidFill>
                <a:latin typeface="Calibri" panose="020F0502020204030204" pitchFamily="34" charset="0"/>
              </a:defRPr>
            </a:lvl1pPr>
            <a:lvl2pPr marL="742950" indent="-285750" defTabSz="915988">
              <a:spcBef>
                <a:spcPct val="30000"/>
              </a:spcBef>
              <a:defRPr sz="1000">
                <a:solidFill>
                  <a:schemeClr val="tx1"/>
                </a:solidFill>
                <a:latin typeface="Calibri" panose="020F0502020204030204" pitchFamily="34" charset="0"/>
              </a:defRPr>
            </a:lvl2pPr>
            <a:lvl3pPr marL="1143000" indent="-228600" defTabSz="915988">
              <a:spcBef>
                <a:spcPct val="30000"/>
              </a:spcBef>
              <a:defRPr sz="1000">
                <a:solidFill>
                  <a:schemeClr val="tx1"/>
                </a:solidFill>
                <a:latin typeface="Calibri" panose="020F0502020204030204" pitchFamily="34" charset="0"/>
              </a:defRPr>
            </a:lvl3pPr>
            <a:lvl4pPr marL="1600200" indent="-228600" defTabSz="915988">
              <a:spcBef>
                <a:spcPct val="30000"/>
              </a:spcBef>
              <a:defRPr sz="1000">
                <a:solidFill>
                  <a:schemeClr val="tx1"/>
                </a:solidFill>
                <a:latin typeface="Calibri" panose="020F0502020204030204" pitchFamily="34" charset="0"/>
              </a:defRPr>
            </a:lvl4pPr>
            <a:lvl5pPr marL="2057400" indent="-228600" defTabSz="915988">
              <a:spcBef>
                <a:spcPct val="30000"/>
              </a:spcBef>
              <a:defRPr sz="1000">
                <a:solidFill>
                  <a:schemeClr val="tx1"/>
                </a:solidFill>
                <a:latin typeface="Calibri" panose="020F0502020204030204" pitchFamily="34" charset="0"/>
              </a:defRPr>
            </a:lvl5pPr>
            <a:lvl6pPr marL="2514600" indent="-228600" defTabSz="915988"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5988"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5988"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5988"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B34F2297-A821-46CE-AA6A-1A445B9FEB2E}" type="slidenum">
              <a:rPr lang="en-US" altLang="en-US" sz="1100" smtClean="0">
                <a:solidFill>
                  <a:schemeClr val="tx2"/>
                </a:solidFill>
                <a:latin typeface="Arial" panose="020B0604020202020204" pitchFamily="34" charset="0"/>
              </a:rPr>
              <a:pPr>
                <a:spcBef>
                  <a:spcPct val="0"/>
                </a:spcBef>
              </a:pPr>
              <a:t>15</a:t>
            </a:fld>
            <a:endParaRPr lang="en-US" altLang="en-US" sz="1100">
              <a:solidFill>
                <a:schemeClr val="tx2"/>
              </a:solidFill>
              <a:latin typeface="Arial" panose="020B0604020202020204" pitchFamily="34" charset="0"/>
            </a:endParaRPr>
          </a:p>
        </p:txBody>
      </p:sp>
      <p:sp>
        <p:nvSpPr>
          <p:cNvPr id="121859" name="Rectangle 2">
            <a:extLst>
              <a:ext uri="{FF2B5EF4-FFF2-40B4-BE49-F238E27FC236}">
                <a16:creationId xmlns:a16="http://schemas.microsoft.com/office/drawing/2014/main" id="{314E914D-76A6-4548-B992-1D2354AA2543}"/>
              </a:ext>
            </a:extLst>
          </p:cNvPr>
          <p:cNvSpPr>
            <a:spLocks noGrp="1" noRot="1" noChangeAspect="1" noChangeArrowheads="1" noTextEdit="1"/>
          </p:cNvSpPr>
          <p:nvPr>
            <p:ph type="sldImg"/>
          </p:nvPr>
        </p:nvSpPr>
        <p:spPr>
          <a:xfrm>
            <a:off x="406400" y="696913"/>
            <a:ext cx="6197600" cy="3486150"/>
          </a:xfrm>
          <a:ln/>
        </p:spPr>
      </p:sp>
      <p:sp>
        <p:nvSpPr>
          <p:cNvPr id="121860" name="Rectangle 3">
            <a:extLst>
              <a:ext uri="{FF2B5EF4-FFF2-40B4-BE49-F238E27FC236}">
                <a16:creationId xmlns:a16="http://schemas.microsoft.com/office/drawing/2014/main" id="{96524AAD-47BB-429E-99B7-E305EA75E5F9}"/>
              </a:ext>
            </a:extLst>
          </p:cNvPr>
          <p:cNvSpPr>
            <a:spLocks noGrp="1" noChangeArrowheads="1"/>
          </p:cNvSpPr>
          <p:nvPr>
            <p:ph type="body" idx="1"/>
          </p:nvPr>
        </p:nvSpPr>
        <p:spPr>
          <a:noFill/>
        </p:spPr>
        <p:txBody>
          <a:bodyPr/>
          <a:lstStyle/>
          <a:p>
            <a:r>
              <a:rPr lang="en-US" altLang="en-US">
                <a:latin typeface="Times New Roman"/>
                <a:cs typeface="Times New Roman"/>
              </a:rPr>
              <a:t>While combing through all of the transactions and supporting documentation with a fine tooth comb or microscopic glasses, the AO is looking for the following: </a:t>
            </a:r>
            <a:endParaRPr lang="en-US" altLang="en-US">
              <a:latin typeface="Times New Roman" panose="02020603050405020304" pitchFamily="18" charset="0"/>
            </a:endParaRPr>
          </a:p>
          <a:p>
            <a:pPr eaLnBrk="1" hangingPunct="1"/>
            <a:endParaRPr lang="en-US" altLang="en-US">
              <a:latin typeface="Times New Roman" panose="02020603050405020304" pitchFamily="18" charset="0"/>
            </a:endParaRPr>
          </a:p>
          <a:p>
            <a:pPr eaLnBrk="1" hangingPunct="1"/>
            <a:r>
              <a:rPr lang="en-US" altLang="en-US">
                <a:latin typeface="Times New Roman"/>
                <a:cs typeface="Times New Roman"/>
              </a:rPr>
              <a:t>Split transactions</a:t>
            </a:r>
          </a:p>
          <a:p>
            <a:pPr eaLnBrk="1" hangingPunct="1"/>
            <a:r>
              <a:rPr lang="en-US" altLang="en-US">
                <a:latin typeface="Times New Roman"/>
                <a:cs typeface="Times New Roman"/>
              </a:rPr>
              <a:t>Exceeding purchase limits</a:t>
            </a:r>
          </a:p>
          <a:p>
            <a:pPr eaLnBrk="1" hangingPunct="1"/>
            <a:r>
              <a:rPr lang="en-US" altLang="en-US">
                <a:latin typeface="Times New Roman"/>
                <a:cs typeface="Times New Roman"/>
              </a:rPr>
              <a:t>Duplicate/partially billed transactions</a:t>
            </a:r>
          </a:p>
          <a:p>
            <a:r>
              <a:rPr lang="en-US" altLang="en-US">
                <a:latin typeface="Times New Roman"/>
                <a:cs typeface="Times New Roman"/>
              </a:rPr>
              <a:t>Repeat purchases from same vendors  (this could be split purchases)</a:t>
            </a:r>
          </a:p>
          <a:p>
            <a:pPr eaLnBrk="1" hangingPunct="1"/>
            <a:r>
              <a:rPr lang="en-US" altLang="en-US">
                <a:latin typeface="Times New Roman"/>
                <a:cs typeface="Times New Roman"/>
              </a:rPr>
              <a:t>Mandatory use of FSSI OS2 contract: office supplies</a:t>
            </a:r>
          </a:p>
          <a:p>
            <a:r>
              <a:rPr lang="en-US" altLang="en-US">
                <a:latin typeface="Times New Roman"/>
                <a:cs typeface="Times New Roman"/>
              </a:rPr>
              <a:t>Max $3500 for single purchases for supplies ($2500 services, $2000 construction) (without a contracting warrant). Requests can be made to raise the single purchase limit up to $10,000 temporarily refer to section M28C V 4 B. </a:t>
            </a:r>
          </a:p>
          <a:p>
            <a:pPr eaLnBrk="1" hangingPunct="1"/>
            <a:r>
              <a:rPr lang="en-US" altLang="en-US">
                <a:latin typeface="Times New Roman"/>
                <a:cs typeface="Times New Roman"/>
              </a:rPr>
              <a:t>Repeat purchases same vendors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CC236F2A-09DD-4603-9C97-56D80EBE5B7D}"/>
              </a:ext>
            </a:extLst>
          </p:cNvPr>
          <p:cNvSpPr>
            <a:spLocks noGrp="1" noRot="1" noChangeAspect="1" noChangeArrowheads="1" noTextEdit="1"/>
          </p:cNvSpPr>
          <p:nvPr>
            <p:ph type="sldImg"/>
          </p:nvPr>
        </p:nvSpPr>
        <p:spPr>
          <a:xfrm>
            <a:off x="406400" y="696913"/>
            <a:ext cx="6197600" cy="3486150"/>
          </a:xfrm>
          <a:ln/>
        </p:spPr>
      </p:sp>
      <p:sp>
        <p:nvSpPr>
          <p:cNvPr id="123907" name="Notes Placeholder 2">
            <a:extLst>
              <a:ext uri="{FF2B5EF4-FFF2-40B4-BE49-F238E27FC236}">
                <a16:creationId xmlns:a16="http://schemas.microsoft.com/office/drawing/2014/main" id="{7876BD8D-C669-400C-98CF-0166FB76A9F1}"/>
              </a:ext>
            </a:extLst>
          </p:cNvPr>
          <p:cNvSpPr>
            <a:spLocks noGrp="1" noChangeArrowheads="1"/>
          </p:cNvSpPr>
          <p:nvPr>
            <p:ph type="body" idx="1"/>
          </p:nvPr>
        </p:nvSpPr>
        <p:spPr>
          <a:noFill/>
        </p:spPr>
        <p:txBody>
          <a:bodyPr/>
          <a:lstStyle/>
          <a:p>
            <a:r>
              <a:rPr lang="en-US" altLang="en-US">
                <a:latin typeface="Times New Roman" panose="02020603050405020304" pitchFamily="18" charset="0"/>
              </a:rPr>
              <a:t>Once the AO has completed their process, the information is then forwarded to the Billing Officer. </a:t>
            </a:r>
          </a:p>
          <a:p>
            <a:endParaRPr lang="en-US" altLang="en-US">
              <a:latin typeface="Times New Roman" panose="02020603050405020304" pitchFamily="18" charset="0"/>
            </a:endParaRPr>
          </a:p>
          <a:p>
            <a:r>
              <a:rPr lang="en-US" altLang="en-US">
                <a:latin typeface="Times New Roman" panose="02020603050405020304" pitchFamily="18" charset="0"/>
              </a:rPr>
              <a:t>The BO will:</a:t>
            </a:r>
          </a:p>
          <a:p>
            <a:endParaRPr lang="en-US" altLang="en-US">
              <a:latin typeface="Times New Roman" panose="02020603050405020304" pitchFamily="18" charset="0"/>
            </a:endParaRPr>
          </a:p>
          <a:p>
            <a:r>
              <a:rPr lang="en-US" altLang="en-US">
                <a:latin typeface="Times New Roman" panose="02020603050405020304" pitchFamily="18" charset="0"/>
              </a:rPr>
              <a:t>Notify AO if there are discrepancies with statements</a:t>
            </a:r>
          </a:p>
          <a:p>
            <a:r>
              <a:rPr lang="en-US" altLang="en-US">
                <a:latin typeface="Times New Roman" panose="02020603050405020304" pitchFamily="18" charset="0"/>
              </a:rPr>
              <a:t>Ensure purchase card transactions are charged to the appropriate fund, cost center, and budget object code</a:t>
            </a:r>
          </a:p>
          <a:p>
            <a:r>
              <a:rPr lang="en-US" altLang="en-US">
                <a:latin typeface="Times New Roman" panose="02020603050405020304" pitchFamily="18" charset="0"/>
              </a:rPr>
              <a:t>Establish default code string (cost accounting) for the card</a:t>
            </a:r>
          </a:p>
          <a:p>
            <a:r>
              <a:rPr lang="en-US" altLang="en-US">
                <a:latin typeface="Times New Roman" panose="02020603050405020304" pitchFamily="18" charset="0"/>
              </a:rPr>
              <a:t>Ensure single and monthly purchase limits are adhered to</a:t>
            </a:r>
          </a:p>
          <a:p>
            <a:r>
              <a:rPr lang="en-US" altLang="en-US">
                <a:latin typeface="Times New Roman" panose="02020603050405020304" pitchFamily="18" charset="0"/>
              </a:rPr>
              <a:t>File statements and supporting documentation of all cardholders at the facility for storage (6 years and 3 months)</a:t>
            </a:r>
          </a:p>
          <a:p>
            <a:r>
              <a:rPr lang="en-US" altLang="en-US">
                <a:latin typeface="Times New Roman" panose="02020603050405020304" pitchFamily="18" charset="0"/>
              </a:rPr>
              <a:t>Conduct audit to review purchases, spending limits, proper costing, follow-up on disputes and credits, and timely reconciliation</a:t>
            </a:r>
          </a:p>
          <a:p>
            <a:endParaRPr lang="en-US" altLang="en-US">
              <a:latin typeface="Times New Roman" panose="02020603050405020304" pitchFamily="18" charset="0"/>
            </a:endParaRPr>
          </a:p>
        </p:txBody>
      </p:sp>
      <p:sp>
        <p:nvSpPr>
          <p:cNvPr id="123908" name="Slide Number Placeholder 3">
            <a:extLst>
              <a:ext uri="{FF2B5EF4-FFF2-40B4-BE49-F238E27FC236}">
                <a16:creationId xmlns:a16="http://schemas.microsoft.com/office/drawing/2014/main" id="{1F12FF3D-972F-4150-91BE-CA992B93846B}"/>
              </a:ext>
            </a:extLst>
          </p:cNvPr>
          <p:cNvSpPr>
            <a:spLocks noGrp="1"/>
          </p:cNvSpPr>
          <p:nvPr>
            <p:ph type="sldNum" sz="quarter" idx="5"/>
          </p:nvPr>
        </p:nvSpPr>
        <p:spPr>
          <a:noFill/>
        </p:spPr>
        <p:txBody>
          <a:bodyPr/>
          <a:lstStyle>
            <a:lvl1pPr defTabSz="915988">
              <a:spcBef>
                <a:spcPct val="30000"/>
              </a:spcBef>
              <a:defRPr sz="1000">
                <a:solidFill>
                  <a:schemeClr val="tx1"/>
                </a:solidFill>
                <a:latin typeface="Calibri" panose="020F0502020204030204" pitchFamily="34" charset="0"/>
              </a:defRPr>
            </a:lvl1pPr>
            <a:lvl2pPr marL="742950" indent="-285750" defTabSz="915988">
              <a:spcBef>
                <a:spcPct val="30000"/>
              </a:spcBef>
              <a:defRPr sz="1000">
                <a:solidFill>
                  <a:schemeClr val="tx1"/>
                </a:solidFill>
                <a:latin typeface="Calibri" panose="020F0502020204030204" pitchFamily="34" charset="0"/>
              </a:defRPr>
            </a:lvl2pPr>
            <a:lvl3pPr marL="1143000" indent="-228600" defTabSz="915988">
              <a:spcBef>
                <a:spcPct val="30000"/>
              </a:spcBef>
              <a:defRPr sz="1000">
                <a:solidFill>
                  <a:schemeClr val="tx1"/>
                </a:solidFill>
                <a:latin typeface="Calibri" panose="020F0502020204030204" pitchFamily="34" charset="0"/>
              </a:defRPr>
            </a:lvl3pPr>
            <a:lvl4pPr marL="1600200" indent="-228600" defTabSz="915988">
              <a:spcBef>
                <a:spcPct val="30000"/>
              </a:spcBef>
              <a:defRPr sz="1000">
                <a:solidFill>
                  <a:schemeClr val="tx1"/>
                </a:solidFill>
                <a:latin typeface="Calibri" panose="020F0502020204030204" pitchFamily="34" charset="0"/>
              </a:defRPr>
            </a:lvl4pPr>
            <a:lvl5pPr marL="2057400" indent="-228600" defTabSz="915988">
              <a:spcBef>
                <a:spcPct val="30000"/>
              </a:spcBef>
              <a:defRPr sz="1000">
                <a:solidFill>
                  <a:schemeClr val="tx1"/>
                </a:solidFill>
                <a:latin typeface="Calibri" panose="020F0502020204030204" pitchFamily="34" charset="0"/>
              </a:defRPr>
            </a:lvl5pPr>
            <a:lvl6pPr marL="2514600" indent="-228600" defTabSz="915988"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5988"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5988"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5988"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D3FA0069-0944-4A47-9D99-A96CBB67AC96}" type="slidenum">
              <a:rPr lang="en-US" altLang="en-US" sz="1100" smtClean="0">
                <a:solidFill>
                  <a:schemeClr val="tx2"/>
                </a:solidFill>
                <a:latin typeface="Arial" panose="020B0604020202020204" pitchFamily="34" charset="0"/>
              </a:rPr>
              <a:pPr>
                <a:spcBef>
                  <a:spcPct val="0"/>
                </a:spcBef>
              </a:pPr>
              <a:t>16</a:t>
            </a:fld>
            <a:endParaRPr lang="en-US" altLang="en-US" sz="1100">
              <a:solidFill>
                <a:schemeClr val="tx2"/>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B01EE51D-C5AC-40EE-9247-BE10FCF40B56}"/>
              </a:ext>
            </a:extLst>
          </p:cNvPr>
          <p:cNvSpPr>
            <a:spLocks noGrp="1" noRot="1" noChangeAspect="1" noChangeArrowheads="1" noTextEdit="1"/>
          </p:cNvSpPr>
          <p:nvPr>
            <p:ph type="sldImg"/>
          </p:nvPr>
        </p:nvSpPr>
        <p:spPr>
          <a:xfrm>
            <a:off x="406400" y="696913"/>
            <a:ext cx="6197600" cy="3486150"/>
          </a:xfrm>
          <a:ln/>
        </p:spPr>
      </p:sp>
      <p:sp>
        <p:nvSpPr>
          <p:cNvPr id="125955" name="Notes Placeholder 2">
            <a:extLst>
              <a:ext uri="{FF2B5EF4-FFF2-40B4-BE49-F238E27FC236}">
                <a16:creationId xmlns:a16="http://schemas.microsoft.com/office/drawing/2014/main" id="{B0F567B2-C072-47C3-8D97-D71159232A6A}"/>
              </a:ext>
            </a:extLst>
          </p:cNvPr>
          <p:cNvSpPr>
            <a:spLocks noGrp="1" noChangeArrowheads="1"/>
          </p:cNvSpPr>
          <p:nvPr>
            <p:ph type="body" idx="1"/>
          </p:nvPr>
        </p:nvSpPr>
        <p:spPr>
          <a:noFill/>
        </p:spPr>
        <p:txBody>
          <a:bodyPr/>
          <a:lstStyle/>
          <a:p>
            <a:r>
              <a:rPr lang="en-US" altLang="en-US">
                <a:latin typeface="Times New Roman" panose="02020603050405020304" pitchFamily="18" charset="0"/>
              </a:rPr>
              <a:t>The Dispute Officer can be the program coordinator also, but can NOT be a cardholder or AO.</a:t>
            </a:r>
          </a:p>
          <a:p>
            <a:endParaRPr lang="en-US" altLang="en-US">
              <a:latin typeface="Times New Roman" panose="02020603050405020304" pitchFamily="18" charset="0"/>
            </a:endParaRPr>
          </a:p>
          <a:p>
            <a:r>
              <a:rPr lang="en-US" altLang="en-US">
                <a:latin typeface="Times New Roman" panose="02020603050405020304" pitchFamily="18" charset="0"/>
              </a:rPr>
              <a:t>The Dispute Officer is responsible for:  </a:t>
            </a:r>
          </a:p>
          <a:p>
            <a:r>
              <a:rPr lang="en-US" altLang="en-US">
                <a:latin typeface="Times New Roman" panose="02020603050405020304" pitchFamily="18" charset="0"/>
              </a:rPr>
              <a:t>Coordinates and monitors disputed procurements, credits, and billing errors, which cannot be resolved within 30 work days of receipt of statement</a:t>
            </a:r>
          </a:p>
          <a:p>
            <a:r>
              <a:rPr lang="en-US" altLang="en-US">
                <a:latin typeface="Times New Roman" panose="02020603050405020304" pitchFamily="18" charset="0"/>
              </a:rPr>
              <a:t>Assists when a dispute cannot be handled in the normal method using the government cardholder dispute form</a:t>
            </a:r>
          </a:p>
          <a:p>
            <a:endParaRPr lang="en-US" altLang="en-US">
              <a:latin typeface="Times New Roman" panose="02020603050405020304" pitchFamily="18" charset="0"/>
            </a:endParaRPr>
          </a:p>
        </p:txBody>
      </p:sp>
      <p:sp>
        <p:nvSpPr>
          <p:cNvPr id="125956" name="Slide Number Placeholder 3">
            <a:extLst>
              <a:ext uri="{FF2B5EF4-FFF2-40B4-BE49-F238E27FC236}">
                <a16:creationId xmlns:a16="http://schemas.microsoft.com/office/drawing/2014/main" id="{9A54ED09-E1A8-43A7-AC5E-957C2346D97B}"/>
              </a:ext>
            </a:extLst>
          </p:cNvPr>
          <p:cNvSpPr>
            <a:spLocks noGrp="1"/>
          </p:cNvSpPr>
          <p:nvPr>
            <p:ph type="sldNum" sz="quarter" idx="5"/>
          </p:nvPr>
        </p:nvSpPr>
        <p:spPr>
          <a:noFill/>
        </p:spPr>
        <p:txBody>
          <a:bodyPr/>
          <a:lstStyle>
            <a:lvl1pPr defTabSz="915988">
              <a:spcBef>
                <a:spcPct val="30000"/>
              </a:spcBef>
              <a:defRPr sz="1000">
                <a:solidFill>
                  <a:schemeClr val="tx1"/>
                </a:solidFill>
                <a:latin typeface="Calibri" panose="020F0502020204030204" pitchFamily="34" charset="0"/>
              </a:defRPr>
            </a:lvl1pPr>
            <a:lvl2pPr marL="742950" indent="-285750" defTabSz="915988">
              <a:spcBef>
                <a:spcPct val="30000"/>
              </a:spcBef>
              <a:defRPr sz="1000">
                <a:solidFill>
                  <a:schemeClr val="tx1"/>
                </a:solidFill>
                <a:latin typeface="Calibri" panose="020F0502020204030204" pitchFamily="34" charset="0"/>
              </a:defRPr>
            </a:lvl2pPr>
            <a:lvl3pPr marL="1143000" indent="-228600" defTabSz="915988">
              <a:spcBef>
                <a:spcPct val="30000"/>
              </a:spcBef>
              <a:defRPr sz="1000">
                <a:solidFill>
                  <a:schemeClr val="tx1"/>
                </a:solidFill>
                <a:latin typeface="Calibri" panose="020F0502020204030204" pitchFamily="34" charset="0"/>
              </a:defRPr>
            </a:lvl3pPr>
            <a:lvl4pPr marL="1600200" indent="-228600" defTabSz="915988">
              <a:spcBef>
                <a:spcPct val="30000"/>
              </a:spcBef>
              <a:defRPr sz="1000">
                <a:solidFill>
                  <a:schemeClr val="tx1"/>
                </a:solidFill>
                <a:latin typeface="Calibri" panose="020F0502020204030204" pitchFamily="34" charset="0"/>
              </a:defRPr>
            </a:lvl4pPr>
            <a:lvl5pPr marL="2057400" indent="-228600" defTabSz="915988">
              <a:spcBef>
                <a:spcPct val="30000"/>
              </a:spcBef>
              <a:defRPr sz="1000">
                <a:solidFill>
                  <a:schemeClr val="tx1"/>
                </a:solidFill>
                <a:latin typeface="Calibri" panose="020F0502020204030204" pitchFamily="34" charset="0"/>
              </a:defRPr>
            </a:lvl5pPr>
            <a:lvl6pPr marL="2514600" indent="-228600" defTabSz="915988"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5988"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5988"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5988"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27055792-7B82-4BB1-85FF-FE0D8B1AD9B5}" type="slidenum">
              <a:rPr lang="en-US" altLang="en-US" sz="1100" smtClean="0">
                <a:solidFill>
                  <a:schemeClr val="tx2"/>
                </a:solidFill>
                <a:latin typeface="Arial" panose="020B0604020202020204" pitchFamily="34" charset="0"/>
              </a:rPr>
              <a:pPr>
                <a:spcBef>
                  <a:spcPct val="0"/>
                </a:spcBef>
              </a:pPr>
              <a:t>17</a:t>
            </a:fld>
            <a:endParaRPr lang="en-US" altLang="en-US" sz="1100">
              <a:solidFill>
                <a:schemeClr val="tx2"/>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EFD439E1-D578-4E34-9FE9-A8DB80F4D9A5}"/>
              </a:ext>
            </a:extLst>
          </p:cNvPr>
          <p:cNvSpPr>
            <a:spLocks noGrp="1" noChangeArrowheads="1"/>
          </p:cNvSpPr>
          <p:nvPr>
            <p:ph type="sldNum" sz="quarter" idx="5"/>
          </p:nvPr>
        </p:nvSpPr>
        <p:spPr>
          <a:noFill/>
        </p:spPr>
        <p:txBody>
          <a:bodyPr/>
          <a:lstStyle>
            <a:lvl1pPr defTabSz="915988">
              <a:spcBef>
                <a:spcPct val="30000"/>
              </a:spcBef>
              <a:defRPr sz="1000">
                <a:solidFill>
                  <a:schemeClr val="tx1"/>
                </a:solidFill>
                <a:latin typeface="Calibri" panose="020F0502020204030204" pitchFamily="34" charset="0"/>
              </a:defRPr>
            </a:lvl1pPr>
            <a:lvl2pPr marL="742950" indent="-285750" defTabSz="915988">
              <a:spcBef>
                <a:spcPct val="30000"/>
              </a:spcBef>
              <a:defRPr sz="1000">
                <a:solidFill>
                  <a:schemeClr val="tx1"/>
                </a:solidFill>
                <a:latin typeface="Calibri" panose="020F0502020204030204" pitchFamily="34" charset="0"/>
              </a:defRPr>
            </a:lvl2pPr>
            <a:lvl3pPr marL="1143000" indent="-228600" defTabSz="915988">
              <a:spcBef>
                <a:spcPct val="30000"/>
              </a:spcBef>
              <a:defRPr sz="1000">
                <a:solidFill>
                  <a:schemeClr val="tx1"/>
                </a:solidFill>
                <a:latin typeface="Calibri" panose="020F0502020204030204" pitchFamily="34" charset="0"/>
              </a:defRPr>
            </a:lvl3pPr>
            <a:lvl4pPr marL="1600200" indent="-228600" defTabSz="915988">
              <a:spcBef>
                <a:spcPct val="30000"/>
              </a:spcBef>
              <a:defRPr sz="1000">
                <a:solidFill>
                  <a:schemeClr val="tx1"/>
                </a:solidFill>
                <a:latin typeface="Calibri" panose="020F0502020204030204" pitchFamily="34" charset="0"/>
              </a:defRPr>
            </a:lvl4pPr>
            <a:lvl5pPr marL="2057400" indent="-228600" defTabSz="915988">
              <a:spcBef>
                <a:spcPct val="30000"/>
              </a:spcBef>
              <a:defRPr sz="1000">
                <a:solidFill>
                  <a:schemeClr val="tx1"/>
                </a:solidFill>
                <a:latin typeface="Calibri" panose="020F0502020204030204" pitchFamily="34" charset="0"/>
              </a:defRPr>
            </a:lvl5pPr>
            <a:lvl6pPr marL="2514600" indent="-228600" defTabSz="915988"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5988"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5988"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5988"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BCB879D1-2F78-4D36-BFF0-1423257A9FCD}" type="slidenum">
              <a:rPr lang="en-US" altLang="en-US" sz="1100" smtClean="0">
                <a:solidFill>
                  <a:schemeClr val="tx2"/>
                </a:solidFill>
                <a:latin typeface="Arial" panose="020B0604020202020204" pitchFamily="34" charset="0"/>
              </a:rPr>
              <a:pPr>
                <a:spcBef>
                  <a:spcPct val="0"/>
                </a:spcBef>
              </a:pPr>
              <a:t>18</a:t>
            </a:fld>
            <a:endParaRPr lang="en-US" altLang="en-US" sz="1100">
              <a:solidFill>
                <a:schemeClr val="tx2"/>
              </a:solidFill>
              <a:latin typeface="Arial" panose="020B0604020202020204" pitchFamily="34" charset="0"/>
            </a:endParaRPr>
          </a:p>
        </p:txBody>
      </p:sp>
      <p:sp>
        <p:nvSpPr>
          <p:cNvPr id="128003" name="Rectangle 2">
            <a:extLst>
              <a:ext uri="{FF2B5EF4-FFF2-40B4-BE49-F238E27FC236}">
                <a16:creationId xmlns:a16="http://schemas.microsoft.com/office/drawing/2014/main" id="{4C7B2BA0-73FA-4D93-B8AC-9526B90BE9D1}"/>
              </a:ext>
            </a:extLst>
          </p:cNvPr>
          <p:cNvSpPr>
            <a:spLocks noGrp="1" noRot="1" noChangeAspect="1" noChangeArrowheads="1" noTextEdit="1"/>
          </p:cNvSpPr>
          <p:nvPr>
            <p:ph type="sldImg"/>
          </p:nvPr>
        </p:nvSpPr>
        <p:spPr>
          <a:xfrm>
            <a:off x="406400" y="696913"/>
            <a:ext cx="6197600" cy="3486150"/>
          </a:xfrm>
          <a:ln/>
        </p:spPr>
      </p:sp>
      <p:sp>
        <p:nvSpPr>
          <p:cNvPr id="128004" name="Rectangle 3">
            <a:extLst>
              <a:ext uri="{FF2B5EF4-FFF2-40B4-BE49-F238E27FC236}">
                <a16:creationId xmlns:a16="http://schemas.microsoft.com/office/drawing/2014/main" id="{39AFEEDB-9EDB-40E5-8173-A784C25150F2}"/>
              </a:ext>
            </a:extLst>
          </p:cNvPr>
          <p:cNvSpPr>
            <a:spLocks noGrp="1" noChangeArrowheads="1"/>
          </p:cNvSpPr>
          <p:nvPr>
            <p:ph type="body" idx="1"/>
          </p:nvPr>
        </p:nvSpPr>
        <p:spPr>
          <a:noFill/>
        </p:spPr>
        <p:txBody>
          <a:bodyPr/>
          <a:lstStyle/>
          <a:p>
            <a:pPr eaLnBrk="1" hangingPunct="1"/>
            <a:r>
              <a:rPr lang="en-US" altLang="en-US">
                <a:latin typeface="Times New Roman"/>
                <a:cs typeface="Times New Roman"/>
              </a:rPr>
              <a:t>The required audits are outlined in </a:t>
            </a:r>
            <a:r>
              <a:rPr lang="en-US" altLang="en-US" b="1">
                <a:latin typeface="Times New Roman"/>
                <a:cs typeface="Times New Roman"/>
              </a:rPr>
              <a:t>VBA Letter 20-18-08.</a:t>
            </a:r>
          </a:p>
          <a:p>
            <a:pPr eaLnBrk="1" hangingPunct="1"/>
            <a:endParaRPr lang="en-US" altLang="en-US">
              <a:latin typeface="Times New Roman" panose="02020603050405020304" pitchFamily="18" charset="0"/>
            </a:endParaRPr>
          </a:p>
          <a:p>
            <a:pPr eaLnBrk="1" hangingPunct="1"/>
            <a:r>
              <a:rPr lang="en-US" altLang="en-US">
                <a:latin typeface="Times New Roman"/>
                <a:cs typeface="Times New Roman"/>
              </a:rPr>
              <a:t>Quarterly Focus Reviews</a:t>
            </a:r>
          </a:p>
          <a:p>
            <a:pPr eaLnBrk="1" hangingPunct="1"/>
            <a:r>
              <a:rPr lang="en-US" altLang="en-US">
                <a:latin typeface="Times New Roman"/>
                <a:cs typeface="Times New Roman"/>
              </a:rPr>
              <a:t>Review of both GOE and VR&amp;E Purchase card transactions by the Director or their designee (usually SSD) to ensure the purchase card program is managed per </a:t>
            </a:r>
            <a:r>
              <a:rPr lang="en-US" altLang="en-US" b="1">
                <a:latin typeface="Times New Roman"/>
                <a:cs typeface="Times New Roman"/>
              </a:rPr>
              <a:t>VBA Letter 20-18-08</a:t>
            </a:r>
            <a:r>
              <a:rPr lang="en-US" altLang="en-US">
                <a:latin typeface="Times New Roman"/>
                <a:cs typeface="Times New Roman"/>
              </a:rPr>
              <a:t>.</a:t>
            </a:r>
          </a:p>
          <a:p>
            <a:pPr eaLnBrk="1" hangingPunct="1"/>
            <a:endParaRPr lang="en-US" altLang="en-US">
              <a:latin typeface="Times New Roman" panose="02020603050405020304" pitchFamily="18" charset="0"/>
            </a:endParaRPr>
          </a:p>
          <a:p>
            <a:pPr eaLnBrk="1" hangingPunct="1"/>
            <a:r>
              <a:rPr lang="en-US" altLang="en-US">
                <a:latin typeface="Times New Roman"/>
                <a:cs typeface="Times New Roman"/>
              </a:rPr>
              <a:t>Annual Audit of Cardholder Account</a:t>
            </a:r>
          </a:p>
          <a:p>
            <a:r>
              <a:rPr lang="en-US" altLang="en-US">
                <a:latin typeface="Times New Roman"/>
                <a:cs typeface="Times New Roman"/>
              </a:rPr>
              <a:t>Mandatory for each cardholder, a minimum of 25% audit each quarter recommended.  Minimum of </a:t>
            </a:r>
            <a:r>
              <a:rPr lang="en-US" altLang="en-US" b="1">
                <a:latin typeface="Times New Roman"/>
                <a:cs typeface="Times New Roman"/>
              </a:rPr>
              <a:t>10%</a:t>
            </a:r>
            <a:r>
              <a:rPr lang="en-US" altLang="en-US">
                <a:latin typeface="Times New Roman"/>
                <a:cs typeface="Times New Roman"/>
              </a:rPr>
              <a:t> of transactions reviewed to determine cardholder compliance. The VBA organization director or designee will perform the review of each cardholder account annually. </a:t>
            </a:r>
            <a:endParaRPr lang="en-US" altLang="en-US">
              <a:latin typeface="Times New Roman" panose="02020603050405020304" pitchFamily="18" charset="0"/>
              <a:cs typeface="Times New Roman"/>
            </a:endParaRPr>
          </a:p>
          <a:p>
            <a:pPr eaLnBrk="1" hangingPunct="1"/>
            <a:endParaRPr lang="en-US" altLang="en-US">
              <a:latin typeface="Times New Roman" panose="02020603050405020304" pitchFamily="18" charset="0"/>
            </a:endParaRPr>
          </a:p>
          <a:p>
            <a:pPr eaLnBrk="1" hangingPunct="1"/>
            <a:r>
              <a:rPr lang="en-US" altLang="en-US">
                <a:latin typeface="Times New Roman"/>
                <a:cs typeface="Times New Roman"/>
              </a:rPr>
              <a:t>Management Quality Assurance Service (MQAS)</a:t>
            </a:r>
          </a:p>
          <a:p>
            <a:pPr eaLnBrk="1" hangingPunct="1"/>
            <a:r>
              <a:rPr lang="en-US" altLang="en-US">
                <a:latin typeface="Times New Roman"/>
                <a:cs typeface="Times New Roman"/>
              </a:rPr>
              <a:t>Risk Assessment for internal controls</a:t>
            </a:r>
          </a:p>
          <a:p>
            <a:pPr eaLnBrk="1" hangingPunct="1"/>
            <a:r>
              <a:rPr lang="en-US" altLang="en-US">
                <a:latin typeface="Times New Roman"/>
                <a:cs typeface="Times New Roman"/>
              </a:rPr>
              <a:t>Financial Services Center (FSC) requires a random sample of purchases selected for mandatory review to ensure proper costing, fund control point, BOC, timeliness, spending limits, etc.</a:t>
            </a:r>
          </a:p>
          <a:p>
            <a:pPr eaLnBrk="1" hangingPunct="1"/>
            <a:endParaRPr lang="en-US" altLang="en-US">
              <a:latin typeface="Times New Roman" panose="02020603050405020304" pitchFamily="18" charset="0"/>
            </a:endParaRPr>
          </a:p>
          <a:p>
            <a:pPr eaLnBrk="1" hangingPunct="1"/>
            <a:r>
              <a:rPr lang="en-US" altLang="en-US">
                <a:latin typeface="Times New Roman"/>
                <a:cs typeface="Times New Roman"/>
              </a:rPr>
              <a:t>VR&amp;E Service Site Visit Protocol</a:t>
            </a:r>
          </a:p>
          <a:p>
            <a:pPr eaLnBrk="1" hangingPunct="1"/>
            <a:r>
              <a:rPr lang="en-US" altLang="en-US">
                <a:latin typeface="Times New Roman"/>
                <a:cs typeface="Times New Roman"/>
              </a:rPr>
              <a:t>Reviewed at VR&amp;E QA/STAR Site Visit to ensure compliance with VBA and VR&amp;E policies</a:t>
            </a:r>
          </a:p>
          <a:p>
            <a:pPr eaLnBrk="1" hangingPunct="1"/>
            <a:endParaRPr lang="en-US" altLang="en-US">
              <a:latin typeface="Times New Roman" panose="02020603050405020304" pitchFamily="18" charset="0"/>
            </a:endParaRPr>
          </a:p>
          <a:p>
            <a:pPr eaLnBrk="1" hangingPunct="1"/>
            <a:r>
              <a:rPr lang="en-US" altLang="en-US">
                <a:latin typeface="Times New Roman"/>
                <a:cs typeface="Times New Roman"/>
              </a:rPr>
              <a:t>SAO Debt Avoidance and Fiscal Control includes a review of the purchase card program in VR&amp;E</a:t>
            </a:r>
          </a:p>
          <a:p>
            <a:r>
              <a:rPr lang="en-US"/>
              <a:t>M28C.VIII.A.4</a:t>
            </a:r>
            <a:endParaRPr lang="en-US">
              <a:cs typeface="Calibri"/>
            </a:endParaRPr>
          </a:p>
          <a:p>
            <a:pPr eaLnBrk="1" hangingPunct="1"/>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Any questions.</a:t>
            </a:r>
            <a:r>
              <a:rPr lang="en-US" baseline="0"/>
              <a:t> </a:t>
            </a:r>
          </a:p>
          <a:p>
            <a:endParaRPr lang="en-US" baseline="0"/>
          </a:p>
          <a:p>
            <a:r>
              <a:rPr lang="en-US" baseline="0"/>
              <a:t>TMS Info: Please complete the feedback survey.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5A9300-CCCD-439B-AAA5-3DCB42DBFA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4281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7048" eaLnBrk="0" hangingPunct="0">
              <a:spcBef>
                <a:spcPct val="30000"/>
              </a:spcBef>
              <a:defRPr sz="1200">
                <a:solidFill>
                  <a:schemeClr val="tx1"/>
                </a:solidFill>
                <a:latin typeface="Arial" pitchFamily="34" charset="0"/>
              </a:defRPr>
            </a:lvl1pPr>
            <a:lvl2pPr marL="741323" indent="-284147" defTabSz="927048" eaLnBrk="0" hangingPunct="0">
              <a:spcBef>
                <a:spcPct val="30000"/>
              </a:spcBef>
              <a:defRPr sz="1200">
                <a:solidFill>
                  <a:schemeClr val="tx1"/>
                </a:solidFill>
                <a:latin typeface="Arial" pitchFamily="34" charset="0"/>
              </a:defRPr>
            </a:lvl2pPr>
            <a:lvl3pPr marL="1141350" indent="-227001" defTabSz="927048" eaLnBrk="0" hangingPunct="0">
              <a:spcBef>
                <a:spcPct val="30000"/>
              </a:spcBef>
              <a:defRPr sz="1200">
                <a:solidFill>
                  <a:schemeClr val="tx1"/>
                </a:solidFill>
                <a:latin typeface="Arial" pitchFamily="34" charset="0"/>
              </a:defRPr>
            </a:lvl3pPr>
            <a:lvl4pPr marL="1598525" indent="-227001" defTabSz="927048" eaLnBrk="0" hangingPunct="0">
              <a:spcBef>
                <a:spcPct val="30000"/>
              </a:spcBef>
              <a:defRPr sz="1200">
                <a:solidFill>
                  <a:schemeClr val="tx1"/>
                </a:solidFill>
                <a:latin typeface="Arial" pitchFamily="34" charset="0"/>
              </a:defRPr>
            </a:lvl4pPr>
            <a:lvl5pPr marL="2055699" indent="-227001" defTabSz="927048" eaLnBrk="0" hangingPunct="0">
              <a:spcBef>
                <a:spcPct val="30000"/>
              </a:spcBef>
              <a:defRPr sz="1200">
                <a:solidFill>
                  <a:schemeClr val="tx1"/>
                </a:solidFill>
                <a:latin typeface="Arial" pitchFamily="34" charset="0"/>
              </a:defRPr>
            </a:lvl5pPr>
            <a:lvl6pPr marL="2512874" indent="-227001" defTabSz="927048" eaLnBrk="0" fontAlgn="base" hangingPunct="0">
              <a:spcBef>
                <a:spcPct val="30000"/>
              </a:spcBef>
              <a:spcAft>
                <a:spcPct val="0"/>
              </a:spcAft>
              <a:defRPr sz="1200">
                <a:solidFill>
                  <a:schemeClr val="tx1"/>
                </a:solidFill>
                <a:latin typeface="Arial" pitchFamily="34" charset="0"/>
              </a:defRPr>
            </a:lvl6pPr>
            <a:lvl7pPr marL="2970049" indent="-227001" defTabSz="927048" eaLnBrk="0" fontAlgn="base" hangingPunct="0">
              <a:spcBef>
                <a:spcPct val="30000"/>
              </a:spcBef>
              <a:spcAft>
                <a:spcPct val="0"/>
              </a:spcAft>
              <a:defRPr sz="1200">
                <a:solidFill>
                  <a:schemeClr val="tx1"/>
                </a:solidFill>
                <a:latin typeface="Arial" pitchFamily="34" charset="0"/>
              </a:defRPr>
            </a:lvl7pPr>
            <a:lvl8pPr marL="3427223" indent="-227001" defTabSz="927048" eaLnBrk="0" fontAlgn="base" hangingPunct="0">
              <a:spcBef>
                <a:spcPct val="30000"/>
              </a:spcBef>
              <a:spcAft>
                <a:spcPct val="0"/>
              </a:spcAft>
              <a:defRPr sz="1200">
                <a:solidFill>
                  <a:schemeClr val="tx1"/>
                </a:solidFill>
                <a:latin typeface="Arial" pitchFamily="34" charset="0"/>
              </a:defRPr>
            </a:lvl8pPr>
            <a:lvl9pPr marL="3884398" indent="-227001" defTabSz="927048" eaLnBrk="0" fontAlgn="base" hangingPunct="0">
              <a:spcBef>
                <a:spcPct val="30000"/>
              </a:spcBef>
              <a:spcAft>
                <a:spcPct val="0"/>
              </a:spcAft>
              <a:defRPr sz="1200">
                <a:solidFill>
                  <a:schemeClr val="tx1"/>
                </a:solidFill>
                <a:latin typeface="Arial" pitchFamily="34" charset="0"/>
              </a:defRPr>
            </a:lvl9pPr>
          </a:lstStyle>
          <a:p>
            <a:pPr marL="0" marR="0" lvl="0" indent="0" algn="r" defTabSz="927048" rtl="0" eaLnBrk="1" fontAlgn="base" latinLnBrk="0" hangingPunct="1">
              <a:lnSpc>
                <a:spcPct val="100000"/>
              </a:lnSpc>
              <a:spcBef>
                <a:spcPct val="0"/>
              </a:spcBef>
              <a:spcAft>
                <a:spcPct val="0"/>
              </a:spcAft>
              <a:buClrTx/>
              <a:buSzTx/>
              <a:buFontTx/>
              <a:buNone/>
              <a:tabLst/>
              <a:defRPr/>
            </a:pPr>
            <a:fld id="{810C89BE-DCB6-4ECE-B5FE-5B181F558B8C}"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27048" rtl="0" eaLnBrk="1" fontAlgn="base" latinLnBrk="0" hangingPunct="1">
                <a:lnSpc>
                  <a:spcPct val="100000"/>
                </a:lnSpc>
                <a:spcBef>
                  <a:spcPct val="0"/>
                </a:spcBef>
                <a:spcAft>
                  <a:spcPct val="0"/>
                </a:spcAft>
                <a:buClrTx/>
                <a:buSzTx/>
                <a:buFontTx/>
                <a:buNone/>
                <a:tabLst/>
                <a:defRPr/>
              </a:pPr>
              <a:t>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323" name="Rectangle 2"/>
          <p:cNvSpPr>
            <a:spLocks noGrp="1" noRot="1" noChangeAspect="1" noChangeArrowheads="1" noTextEdit="1"/>
          </p:cNvSpPr>
          <p:nvPr>
            <p:ph type="sldImg"/>
          </p:nvPr>
        </p:nvSpPr>
        <p:spPr>
          <a:xfrm>
            <a:off x="406400" y="696913"/>
            <a:ext cx="6197600" cy="3486150"/>
          </a:xfrm>
          <a:ln/>
        </p:spPr>
      </p:sp>
      <p:sp>
        <p:nvSpPr>
          <p:cNvPr id="56324" name="Rectangle 3"/>
          <p:cNvSpPr>
            <a:spLocks noGrp="1" noChangeArrowheads="1"/>
          </p:cNvSpPr>
          <p:nvPr>
            <p:ph type="body" idx="1"/>
          </p:nvPr>
        </p:nvSpPr>
        <p:spPr>
          <a:noFill/>
        </p:spPr>
        <p:txBody>
          <a:bodyPr/>
          <a:lstStyle/>
          <a:p>
            <a:pPr eaLnBrk="1" hangingPunct="1"/>
            <a:r>
              <a:rPr lang="en-US" altLang="en-US" b="0" u="none">
                <a:latin typeface="Arial" pitchFamily="34" charset="0"/>
              </a:rPr>
              <a:t>Welcome to NMT Session 1 for FY 2020.  We are your facilitators with the VR&amp;E Central Office Training Team.  </a:t>
            </a:r>
          </a:p>
          <a:p>
            <a:pPr eaLnBrk="1" hangingPunct="1"/>
            <a:endParaRPr lang="en-US" altLang="en-US" b="0" u="none">
              <a:latin typeface="Arial" pitchFamily="34" charset="0"/>
            </a:endParaRPr>
          </a:p>
          <a:p>
            <a:pPr eaLnBrk="1" hangingPunct="1"/>
            <a:r>
              <a:rPr lang="en-US" altLang="en-US" b="0" u="none">
                <a:latin typeface="Arial" pitchFamily="34" charset="0"/>
              </a:rPr>
              <a:t>Dale – intro – background info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u="none">
                <a:latin typeface="Arial" pitchFamily="34" charset="0"/>
              </a:rPr>
              <a:t>Lamoyd – intro background info</a:t>
            </a:r>
          </a:p>
          <a:p>
            <a:pPr eaLnBrk="1" hangingPunct="1"/>
            <a:endParaRPr lang="en-US" altLang="en-US" b="0" u="none">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240462" cy="3511550"/>
          </a:xfrm>
        </p:spPr>
      </p:sp>
      <p:sp>
        <p:nvSpPr>
          <p:cNvPr id="3" name="Notes Placeholder 2"/>
          <p:cNvSpPr>
            <a:spLocks noGrp="1"/>
          </p:cNvSpPr>
          <p:nvPr>
            <p:ph type="body" idx="1"/>
          </p:nvPr>
        </p:nvSpPr>
        <p:spPr/>
        <p:txBody>
          <a:bodyPr/>
          <a:lstStyle/>
          <a:p>
            <a:r>
              <a:rPr kumimoji="1" lang="en-US" sz="1000" b="0" i="0" kern="1200">
                <a:solidFill>
                  <a:schemeClr val="tx1"/>
                </a:solidFill>
                <a:effectLst/>
                <a:latin typeface="+mn-lt"/>
                <a:ea typeface="+mn-ea"/>
                <a:cs typeface="+mn-cs"/>
              </a:rPr>
              <a:t> </a:t>
            </a:r>
            <a:r>
              <a:rPr lang="en-US"/>
              <a:t>Dale </a:t>
            </a:r>
          </a:p>
          <a:p>
            <a:endParaRPr lang="en-US"/>
          </a:p>
          <a:p>
            <a:r>
              <a:rPr lang="en-US"/>
              <a:t>With that being said, I would like to inform</a:t>
            </a:r>
            <a:r>
              <a:rPr lang="en-US" baseline="0"/>
              <a:t> you all of our subject matter experts for the NMT Program. (Name and introduce the SMES). These SMEs help to review, develop and facilitate virtual and in-person trainings to the newly hired division leaders. In addition to this, the SMEs also serve as coaches. We greatly applaud and appreciate all their efforts and assistance as we prepare to kick off this year of NMT training. </a:t>
            </a:r>
            <a:endParaRPr lang="en-US"/>
          </a:p>
        </p:txBody>
      </p:sp>
      <p:sp>
        <p:nvSpPr>
          <p:cNvPr id="4" name="Slide Number Placeholder 3"/>
          <p:cNvSpPr>
            <a:spLocks noGrp="1"/>
          </p:cNvSpPr>
          <p:nvPr>
            <p:ph type="sldNum" sz="quarter" idx="10"/>
          </p:nvPr>
        </p:nvSpPr>
        <p:spPr/>
        <p:txBody>
          <a:bodyPr/>
          <a:lstStyle/>
          <a:p>
            <a:pPr marL="0" marR="0" lvl="0" indent="0" algn="r" defTabSz="935038" rtl="0" eaLnBrk="1" fontAlgn="base" latinLnBrk="0" hangingPunct="1">
              <a:lnSpc>
                <a:spcPct val="100000"/>
              </a:lnSpc>
              <a:spcBef>
                <a:spcPct val="0"/>
              </a:spcBef>
              <a:spcAft>
                <a:spcPct val="0"/>
              </a:spcAft>
              <a:buClrTx/>
              <a:buSzTx/>
              <a:buFontTx/>
              <a:buNone/>
              <a:tabLst/>
              <a:defRPr/>
            </a:pPr>
            <a:fld id="{D14D4994-2571-4112-9CC7-517F7680B528}"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5038"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6854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a:latin typeface="Times New Roman" panose="02020603050405020304" pitchFamily="18" charset="0"/>
              </a:rPr>
              <a:t>The objectives of this lesson are to:</a:t>
            </a:r>
          </a:p>
          <a:p>
            <a:endParaRPr lang="en-US" altLang="en-US">
              <a:latin typeface="Times New Roman" panose="02020603050405020304" pitchFamily="18" charset="0"/>
            </a:endParaRPr>
          </a:p>
          <a:p>
            <a:r>
              <a:rPr lang="en-US" altLang="en-US">
                <a:latin typeface="Times New Roman" panose="02020603050405020304" pitchFamily="18" charset="0"/>
              </a:rPr>
              <a:t>Identify authorized/unauthorized purchases</a:t>
            </a:r>
          </a:p>
          <a:p>
            <a:endParaRPr lang="en-US" altLang="en-US">
              <a:latin typeface="Times New Roman" panose="02020603050405020304" pitchFamily="18" charset="0"/>
            </a:endParaRPr>
          </a:p>
          <a:p>
            <a:r>
              <a:rPr lang="en-US" altLang="en-US">
                <a:latin typeface="Times New Roman" panose="02020603050405020304" pitchFamily="18" charset="0"/>
              </a:rPr>
              <a:t>Identify cardholder and approving official responsibilities</a:t>
            </a:r>
          </a:p>
          <a:p>
            <a:endParaRPr lang="en-US" altLang="en-US">
              <a:latin typeface="Times New Roman" panose="02020603050405020304" pitchFamily="18" charset="0"/>
            </a:endParaRPr>
          </a:p>
          <a:p>
            <a:r>
              <a:rPr lang="en-US" altLang="en-US">
                <a:latin typeface="Times New Roman" panose="02020603050405020304" pitchFamily="18" charset="0"/>
              </a:rPr>
              <a:t>Identify billing, review, and audit processes. </a:t>
            </a:r>
          </a:p>
          <a:p>
            <a:endParaRPr lang="en-US" altLang="en-US">
              <a:latin typeface="Times New Roman" panose="02020603050405020304" pitchFamily="18" charset="0"/>
            </a:endParaRPr>
          </a:p>
          <a:p>
            <a:r>
              <a:rPr lang="en-US" altLang="en-US">
                <a:latin typeface="Times New Roman" panose="02020603050405020304" pitchFamily="18" charset="0"/>
              </a:rPr>
              <a:t>Much of this information that we will cover today is contained in </a:t>
            </a:r>
            <a:r>
              <a:rPr lang="en-US" altLang="en-US" b="1">
                <a:latin typeface="Times New Roman" panose="02020603050405020304" pitchFamily="18" charset="0"/>
              </a:rPr>
              <a:t>VBA Letter 20-18-08 and</a:t>
            </a:r>
            <a:r>
              <a:rPr lang="en-US" altLang="en-US">
                <a:latin typeface="Times New Roman" panose="02020603050405020304" pitchFamily="18" charset="0"/>
              </a:rPr>
              <a:t> </a:t>
            </a:r>
            <a:r>
              <a:rPr lang="en-US" altLang="en-US" i="1" u="sng">
                <a:solidFill>
                  <a:srgbClr val="FF0000"/>
                </a:solidFill>
                <a:latin typeface="Times New Roman" panose="02020603050405020304" pitchFamily="18" charset="0"/>
              </a:rPr>
              <a:t>M28R.V.B.5  </a:t>
            </a:r>
            <a:r>
              <a:rPr lang="en-US" altLang="en-US" i="1">
                <a:solidFill>
                  <a:srgbClr val="FF0000"/>
                </a:solidFill>
                <a:latin typeface="Times New Roman" panose="02020603050405020304" pitchFamily="18" charset="0"/>
              </a:rPr>
              <a:t>(LF)</a:t>
            </a:r>
          </a:p>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a:t>
            </a:fld>
            <a:endParaRPr lang="en-US"/>
          </a:p>
        </p:txBody>
      </p:sp>
    </p:spTree>
    <p:extLst>
      <p:ext uri="{BB962C8B-B14F-4D97-AF65-F5344CB8AC3E}">
        <p14:creationId xmlns:p14="http://schemas.microsoft.com/office/powerpoint/2010/main" val="336796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EB40702F-BFF7-46C5-BF40-8097730DF2EF}"/>
              </a:ext>
            </a:extLst>
          </p:cNvPr>
          <p:cNvSpPr>
            <a:spLocks noGrp="1" noRot="1" noChangeAspect="1" noChangeArrowheads="1" noTextEdit="1"/>
          </p:cNvSpPr>
          <p:nvPr>
            <p:ph type="sldImg"/>
          </p:nvPr>
        </p:nvSpPr>
        <p:spPr>
          <a:xfrm>
            <a:off x="406400" y="696913"/>
            <a:ext cx="6197600" cy="3486150"/>
          </a:xfrm>
          <a:ln/>
        </p:spPr>
      </p:sp>
      <p:sp>
        <p:nvSpPr>
          <p:cNvPr id="103427" name="Notes Placeholder 2">
            <a:extLst>
              <a:ext uri="{FF2B5EF4-FFF2-40B4-BE49-F238E27FC236}">
                <a16:creationId xmlns:a16="http://schemas.microsoft.com/office/drawing/2014/main" id="{C317B800-F8E5-459F-AC30-46F721995CC4}"/>
              </a:ext>
            </a:extLst>
          </p:cNvPr>
          <p:cNvSpPr>
            <a:spLocks noGrp="1" noChangeArrowheads="1"/>
          </p:cNvSpPr>
          <p:nvPr>
            <p:ph type="body" idx="1"/>
          </p:nvPr>
        </p:nvSpPr>
        <p:spPr>
          <a:noFill/>
        </p:spPr>
        <p:txBody>
          <a:bodyPr/>
          <a:lstStyle/>
          <a:p>
            <a:r>
              <a:rPr lang="en-US" altLang="en-US">
                <a:latin typeface="Times New Roman" panose="02020603050405020304" pitchFamily="18" charset="0"/>
              </a:rPr>
              <a:t>Overview</a:t>
            </a:r>
          </a:p>
          <a:p>
            <a:r>
              <a:rPr lang="en-US" altLang="en-US">
                <a:latin typeface="Times New Roman" panose="02020603050405020304" pitchFamily="18" charset="0"/>
              </a:rPr>
              <a:t>This represents the key elements and parties involved in the VR&amp;E Purchase Card Management Process. Today we are going to identify the staff, the responsibilities, the forms, and the documentation to make sure we are appropriately using and documenting the use of government funds.</a:t>
            </a:r>
          </a:p>
          <a:p>
            <a:endParaRPr lang="en-US" altLang="en-US">
              <a:latin typeface="Times New Roman" panose="02020603050405020304" pitchFamily="18" charset="0"/>
            </a:endParaRPr>
          </a:p>
          <a:p>
            <a:r>
              <a:rPr lang="en-US" altLang="en-US">
                <a:latin typeface="Times New Roman" panose="02020603050405020304" pitchFamily="18" charset="0"/>
              </a:rPr>
              <a:t>Therefore, we will be addressing the following:</a:t>
            </a:r>
          </a:p>
          <a:p>
            <a:endParaRPr lang="en-US" altLang="en-US">
              <a:latin typeface="Times New Roman" panose="02020603050405020304" pitchFamily="18" charset="0"/>
            </a:endParaRPr>
          </a:p>
          <a:p>
            <a:r>
              <a:rPr lang="en-US" altLang="en-US">
                <a:latin typeface="Times New Roman" panose="02020603050405020304" pitchFamily="18" charset="0"/>
              </a:rPr>
              <a:t>1. Authorized/Unauthorized Use of Purchase Card</a:t>
            </a:r>
          </a:p>
          <a:p>
            <a:r>
              <a:rPr lang="en-US" altLang="en-US">
                <a:latin typeface="Times New Roman" panose="02020603050405020304" pitchFamily="18" charset="0"/>
              </a:rPr>
              <a:t>What we can/can not purchase. </a:t>
            </a:r>
          </a:p>
          <a:p>
            <a:endParaRPr lang="en-US" altLang="en-US">
              <a:latin typeface="Times New Roman" panose="02020603050405020304" pitchFamily="18" charset="0"/>
            </a:endParaRPr>
          </a:p>
          <a:p>
            <a:r>
              <a:rPr lang="en-US" altLang="en-US">
                <a:latin typeface="Times New Roman" panose="02020603050405020304" pitchFamily="18" charset="0"/>
              </a:rPr>
              <a:t>2. Cardholder Responsibilities</a:t>
            </a:r>
          </a:p>
          <a:p>
            <a:r>
              <a:rPr lang="en-US" altLang="en-US">
                <a:latin typeface="Times New Roman" panose="02020603050405020304" pitchFamily="18" charset="0"/>
              </a:rPr>
              <a:t>What we are responsible for ensuring, while making purchases for Veterans</a:t>
            </a:r>
          </a:p>
          <a:p>
            <a:endParaRPr lang="en-US" altLang="en-US">
              <a:latin typeface="Times New Roman" panose="02020603050405020304" pitchFamily="18" charset="0"/>
            </a:endParaRPr>
          </a:p>
          <a:p>
            <a:r>
              <a:rPr lang="en-US" altLang="en-US">
                <a:latin typeface="Times New Roman" panose="02020603050405020304" pitchFamily="18" charset="0"/>
              </a:rPr>
              <a:t>3. Approving Official (AO) Responsibilities</a:t>
            </a:r>
          </a:p>
          <a:p>
            <a:r>
              <a:rPr lang="en-US" altLang="en-US">
                <a:latin typeface="Times New Roman" panose="02020603050405020304" pitchFamily="18" charset="0"/>
              </a:rPr>
              <a:t>Our second line of defense to ensure we are documenting and spending funds appropriately.  Typically, the AVREO and/or VREO functions as the AO for VR&amp;E Purchase Cardholders.</a:t>
            </a:r>
          </a:p>
          <a:p>
            <a:endParaRPr lang="en-US" altLang="en-US">
              <a:latin typeface="Times New Roman" panose="02020603050405020304" pitchFamily="18" charset="0"/>
            </a:endParaRPr>
          </a:p>
          <a:p>
            <a:r>
              <a:rPr lang="en-US" altLang="en-US">
                <a:latin typeface="Times New Roman" panose="02020603050405020304" pitchFamily="18" charset="0"/>
              </a:rPr>
              <a:t>4. Training Requirements </a:t>
            </a:r>
          </a:p>
          <a:p>
            <a:r>
              <a:rPr lang="en-US" altLang="en-US">
                <a:latin typeface="Times New Roman" panose="02020603050405020304" pitchFamily="18" charset="0"/>
              </a:rPr>
              <a:t>Recurring training is mandatory for cardholders and approving officials.  We will be discussing this training and frequency of completion. </a:t>
            </a:r>
          </a:p>
          <a:p>
            <a:endParaRPr lang="en-US" altLang="en-US">
              <a:latin typeface="Times New Roman" panose="02020603050405020304" pitchFamily="18" charset="0"/>
            </a:endParaRPr>
          </a:p>
          <a:p>
            <a:r>
              <a:rPr lang="en-US" altLang="en-US">
                <a:latin typeface="Times New Roman" panose="02020603050405020304" pitchFamily="18" charset="0"/>
              </a:rPr>
              <a:t>5. Proof of Delivery</a:t>
            </a:r>
          </a:p>
          <a:p>
            <a:r>
              <a:rPr lang="en-US" altLang="en-US">
                <a:latin typeface="Times New Roman" panose="02020603050405020304" pitchFamily="18" charset="0"/>
              </a:rPr>
              <a:t>How can we tell if the Veteran received the purchased items?  </a:t>
            </a:r>
          </a:p>
          <a:p>
            <a:endParaRPr lang="en-US" altLang="en-US">
              <a:latin typeface="Times New Roman" panose="02020603050405020304" pitchFamily="18" charset="0"/>
            </a:endParaRPr>
          </a:p>
          <a:p>
            <a:r>
              <a:rPr lang="en-US" altLang="en-US">
                <a:latin typeface="Times New Roman" panose="02020603050405020304" pitchFamily="18" charset="0"/>
              </a:rPr>
              <a:t>6. Required Use of VA Form 1905m</a:t>
            </a:r>
          </a:p>
          <a:p>
            <a:r>
              <a:rPr lang="en-US" altLang="en-US">
                <a:latin typeface="Times New Roman" panose="02020603050405020304" pitchFamily="18" charset="0"/>
              </a:rPr>
              <a:t>What is the purpose of this form?  What does it document?</a:t>
            </a:r>
          </a:p>
          <a:p>
            <a:endParaRPr lang="en-US" altLang="en-US">
              <a:latin typeface="Times New Roman" panose="02020603050405020304" pitchFamily="18" charset="0"/>
            </a:endParaRPr>
          </a:p>
          <a:p>
            <a:r>
              <a:rPr lang="en-US" altLang="en-US">
                <a:latin typeface="Times New Roman" panose="02020603050405020304" pitchFamily="18" charset="0"/>
              </a:rPr>
              <a:t>7. Cardholder Statement Reconciliation &amp; Certification</a:t>
            </a:r>
          </a:p>
          <a:p>
            <a:r>
              <a:rPr lang="en-US" altLang="en-US">
                <a:latin typeface="Times New Roman" panose="02020603050405020304" pitchFamily="18" charset="0"/>
              </a:rPr>
              <a:t>How to document monthly purchases? What needs to be submitted to the AO?  What are the timeliness requirements?</a:t>
            </a:r>
          </a:p>
          <a:p>
            <a:endParaRPr lang="en-US" altLang="en-US">
              <a:latin typeface="Times New Roman" panose="02020603050405020304" pitchFamily="18" charset="0"/>
            </a:endParaRPr>
          </a:p>
          <a:p>
            <a:r>
              <a:rPr lang="en-US" altLang="en-US">
                <a:latin typeface="Times New Roman" panose="02020603050405020304" pitchFamily="18" charset="0"/>
              </a:rPr>
              <a:t>8. Approval Official (AO) Certification</a:t>
            </a:r>
          </a:p>
          <a:p>
            <a:r>
              <a:rPr lang="en-US" altLang="en-US">
                <a:latin typeface="Times New Roman" panose="02020603050405020304" pitchFamily="18" charset="0"/>
              </a:rPr>
              <a:t>Once the Cardholder submits the monthly purchase documentation, what is the next step for the AO?  What are the timeliness requirements for the AO?</a:t>
            </a:r>
          </a:p>
          <a:p>
            <a:endParaRPr lang="en-US" altLang="en-US">
              <a:latin typeface="Times New Roman" panose="02020603050405020304" pitchFamily="18" charset="0"/>
            </a:endParaRPr>
          </a:p>
          <a:p>
            <a:r>
              <a:rPr lang="en-US" altLang="en-US">
                <a:latin typeface="Times New Roman" panose="02020603050405020304" pitchFamily="18" charset="0"/>
              </a:rPr>
              <a:t>9. Billing Officer Processing</a:t>
            </a:r>
          </a:p>
          <a:p>
            <a:r>
              <a:rPr lang="en-US" altLang="en-US">
                <a:latin typeface="Times New Roman" panose="02020603050405020304" pitchFamily="18" charset="0"/>
              </a:rPr>
              <a:t>What are the responsibilities of the Billing Officer?  </a:t>
            </a:r>
          </a:p>
          <a:p>
            <a:endParaRPr lang="en-US" altLang="en-US">
              <a:latin typeface="Times New Roman" panose="02020603050405020304" pitchFamily="18" charset="0"/>
            </a:endParaRPr>
          </a:p>
          <a:p>
            <a:r>
              <a:rPr lang="en-US" altLang="en-US">
                <a:latin typeface="Times New Roman" panose="02020603050405020304" pitchFamily="18" charset="0"/>
              </a:rPr>
              <a:t>10. Dispute Officer</a:t>
            </a:r>
          </a:p>
          <a:p>
            <a:r>
              <a:rPr lang="en-US" altLang="en-US">
                <a:latin typeface="Times New Roman" panose="02020603050405020304" pitchFamily="18" charset="0"/>
              </a:rPr>
              <a:t>What are the responsibilities of the Dispute Officer?</a:t>
            </a:r>
          </a:p>
          <a:p>
            <a:endParaRPr lang="en-US" altLang="en-US">
              <a:latin typeface="Times New Roman" panose="02020603050405020304" pitchFamily="18" charset="0"/>
            </a:endParaRPr>
          </a:p>
          <a:p>
            <a:r>
              <a:rPr lang="en-US" altLang="en-US">
                <a:latin typeface="Times New Roman" panose="02020603050405020304" pitchFamily="18" charset="0"/>
              </a:rPr>
              <a:t>11. Reviews/Audits</a:t>
            </a:r>
          </a:p>
          <a:p>
            <a:r>
              <a:rPr lang="en-US" altLang="en-US">
                <a:latin typeface="Times New Roman" panose="02020603050405020304" pitchFamily="18" charset="0"/>
              </a:rPr>
              <a:t>What is the purpose of the reviews and audits? </a:t>
            </a:r>
          </a:p>
          <a:p>
            <a:r>
              <a:rPr lang="en-US" altLang="en-US">
                <a:latin typeface="Times New Roman" panose="02020603050405020304" pitchFamily="18" charset="0"/>
              </a:rPr>
              <a:t>Who is conducting the various reviews and audits?</a:t>
            </a:r>
          </a:p>
          <a:p>
            <a:endParaRPr lang="en-US" altLang="en-US">
              <a:latin typeface="Times New Roman" panose="02020603050405020304" pitchFamily="18" charset="0"/>
            </a:endParaRPr>
          </a:p>
          <a:p>
            <a:r>
              <a:rPr lang="en-US" altLang="en-US" b="1">
                <a:latin typeface="Times New Roman" panose="02020603050405020304" pitchFamily="18" charset="0"/>
              </a:rPr>
              <a:t>Before moving on to the next slide ask participants to name some authorized uses of the purchase card</a:t>
            </a:r>
          </a:p>
          <a:p>
            <a:endParaRPr lang="en-US" altLang="en-US" b="1">
              <a:latin typeface="Times New Roman" panose="02020603050405020304" pitchFamily="18" charset="0"/>
            </a:endParaRPr>
          </a:p>
          <a:p>
            <a:endParaRPr lang="en-US" altLang="en-US">
              <a:latin typeface="Times New Roman" panose="02020603050405020304" pitchFamily="18" charset="0"/>
            </a:endParaRPr>
          </a:p>
          <a:p>
            <a:endParaRPr lang="en-US" altLang="en-US">
              <a:latin typeface="Times New Roman" panose="02020603050405020304" pitchFamily="18" charset="0"/>
            </a:endParaRPr>
          </a:p>
        </p:txBody>
      </p:sp>
      <p:sp>
        <p:nvSpPr>
          <p:cNvPr id="103428" name="Slide Number Placeholder 3">
            <a:extLst>
              <a:ext uri="{FF2B5EF4-FFF2-40B4-BE49-F238E27FC236}">
                <a16:creationId xmlns:a16="http://schemas.microsoft.com/office/drawing/2014/main" id="{A7358778-BD9E-4B18-997A-7314E14C94BF}"/>
              </a:ext>
            </a:extLst>
          </p:cNvPr>
          <p:cNvSpPr>
            <a:spLocks noGrp="1"/>
          </p:cNvSpPr>
          <p:nvPr>
            <p:ph type="sldNum" sz="quarter" idx="5"/>
          </p:nvPr>
        </p:nvSpPr>
        <p:spPr>
          <a:noFill/>
        </p:spPr>
        <p:txBody>
          <a:bodyPr/>
          <a:lstStyle>
            <a:lvl1pPr defTabSz="915988">
              <a:spcBef>
                <a:spcPct val="30000"/>
              </a:spcBef>
              <a:defRPr sz="1000">
                <a:solidFill>
                  <a:schemeClr val="tx1"/>
                </a:solidFill>
                <a:latin typeface="Calibri" panose="020F0502020204030204" pitchFamily="34" charset="0"/>
              </a:defRPr>
            </a:lvl1pPr>
            <a:lvl2pPr marL="742950" indent="-285750" defTabSz="915988">
              <a:spcBef>
                <a:spcPct val="30000"/>
              </a:spcBef>
              <a:defRPr sz="1000">
                <a:solidFill>
                  <a:schemeClr val="tx1"/>
                </a:solidFill>
                <a:latin typeface="Calibri" panose="020F0502020204030204" pitchFamily="34" charset="0"/>
              </a:defRPr>
            </a:lvl2pPr>
            <a:lvl3pPr marL="1143000" indent="-228600" defTabSz="915988">
              <a:spcBef>
                <a:spcPct val="30000"/>
              </a:spcBef>
              <a:defRPr sz="1000">
                <a:solidFill>
                  <a:schemeClr val="tx1"/>
                </a:solidFill>
                <a:latin typeface="Calibri" panose="020F0502020204030204" pitchFamily="34" charset="0"/>
              </a:defRPr>
            </a:lvl3pPr>
            <a:lvl4pPr marL="1600200" indent="-228600" defTabSz="915988">
              <a:spcBef>
                <a:spcPct val="30000"/>
              </a:spcBef>
              <a:defRPr sz="1000">
                <a:solidFill>
                  <a:schemeClr val="tx1"/>
                </a:solidFill>
                <a:latin typeface="Calibri" panose="020F0502020204030204" pitchFamily="34" charset="0"/>
              </a:defRPr>
            </a:lvl4pPr>
            <a:lvl5pPr marL="2057400" indent="-228600" defTabSz="915988">
              <a:spcBef>
                <a:spcPct val="30000"/>
              </a:spcBef>
              <a:defRPr sz="1000">
                <a:solidFill>
                  <a:schemeClr val="tx1"/>
                </a:solidFill>
                <a:latin typeface="Calibri" panose="020F0502020204030204" pitchFamily="34" charset="0"/>
              </a:defRPr>
            </a:lvl5pPr>
            <a:lvl6pPr marL="2514600" indent="-228600" defTabSz="915988"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5988"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5988"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5988"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C3F85BE2-D62B-41CB-B19A-DCC92192F561}" type="slidenum">
              <a:rPr lang="en-US" altLang="en-US" sz="1100" smtClean="0">
                <a:solidFill>
                  <a:schemeClr val="tx2"/>
                </a:solidFill>
                <a:latin typeface="Arial" panose="020B0604020202020204" pitchFamily="34" charset="0"/>
              </a:rPr>
              <a:pPr>
                <a:spcBef>
                  <a:spcPct val="0"/>
                </a:spcBef>
              </a:pPr>
              <a:t>6</a:t>
            </a:fld>
            <a:endParaRPr lang="en-US" altLang="en-US" sz="1100">
              <a:solidFill>
                <a:schemeClr val="tx2"/>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47258C84-7470-4E45-87C1-074827058FFB}"/>
              </a:ext>
            </a:extLst>
          </p:cNvPr>
          <p:cNvSpPr>
            <a:spLocks noGrp="1" noChangeArrowheads="1"/>
          </p:cNvSpPr>
          <p:nvPr>
            <p:ph type="sldNum" sz="quarter" idx="5"/>
          </p:nvPr>
        </p:nvSpPr>
        <p:spPr>
          <a:noFill/>
        </p:spPr>
        <p:txBody>
          <a:bodyPr/>
          <a:lstStyle>
            <a:lvl1pPr defTabSz="915988">
              <a:spcBef>
                <a:spcPct val="30000"/>
              </a:spcBef>
              <a:defRPr sz="1000">
                <a:solidFill>
                  <a:schemeClr val="tx1"/>
                </a:solidFill>
                <a:latin typeface="Calibri" panose="020F0502020204030204" pitchFamily="34" charset="0"/>
              </a:defRPr>
            </a:lvl1pPr>
            <a:lvl2pPr marL="742950" indent="-285750" defTabSz="915988">
              <a:spcBef>
                <a:spcPct val="30000"/>
              </a:spcBef>
              <a:defRPr sz="1000">
                <a:solidFill>
                  <a:schemeClr val="tx1"/>
                </a:solidFill>
                <a:latin typeface="Calibri" panose="020F0502020204030204" pitchFamily="34" charset="0"/>
              </a:defRPr>
            </a:lvl2pPr>
            <a:lvl3pPr marL="1143000" indent="-228600" defTabSz="915988">
              <a:spcBef>
                <a:spcPct val="30000"/>
              </a:spcBef>
              <a:defRPr sz="1000">
                <a:solidFill>
                  <a:schemeClr val="tx1"/>
                </a:solidFill>
                <a:latin typeface="Calibri" panose="020F0502020204030204" pitchFamily="34" charset="0"/>
              </a:defRPr>
            </a:lvl3pPr>
            <a:lvl4pPr marL="1600200" indent="-228600" defTabSz="915988">
              <a:spcBef>
                <a:spcPct val="30000"/>
              </a:spcBef>
              <a:defRPr sz="1000">
                <a:solidFill>
                  <a:schemeClr val="tx1"/>
                </a:solidFill>
                <a:latin typeface="Calibri" panose="020F0502020204030204" pitchFamily="34" charset="0"/>
              </a:defRPr>
            </a:lvl4pPr>
            <a:lvl5pPr marL="2057400" indent="-228600" defTabSz="915988">
              <a:spcBef>
                <a:spcPct val="30000"/>
              </a:spcBef>
              <a:defRPr sz="1000">
                <a:solidFill>
                  <a:schemeClr val="tx1"/>
                </a:solidFill>
                <a:latin typeface="Calibri" panose="020F0502020204030204" pitchFamily="34" charset="0"/>
              </a:defRPr>
            </a:lvl5pPr>
            <a:lvl6pPr marL="2514600" indent="-228600" defTabSz="915988"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5988"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5988"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5988"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4AD993AC-0856-4069-9412-78F404A189FF}" type="slidenum">
              <a:rPr lang="en-US" altLang="en-US" sz="1100" smtClean="0">
                <a:solidFill>
                  <a:schemeClr val="tx2"/>
                </a:solidFill>
                <a:latin typeface="Arial" panose="020B0604020202020204" pitchFamily="34" charset="0"/>
              </a:rPr>
              <a:pPr>
                <a:spcBef>
                  <a:spcPct val="0"/>
                </a:spcBef>
              </a:pPr>
              <a:t>7</a:t>
            </a:fld>
            <a:endParaRPr lang="en-US" altLang="en-US" sz="1100">
              <a:solidFill>
                <a:schemeClr val="tx2"/>
              </a:solidFill>
              <a:latin typeface="Arial" panose="020B0604020202020204" pitchFamily="34" charset="0"/>
            </a:endParaRPr>
          </a:p>
        </p:txBody>
      </p:sp>
      <p:sp>
        <p:nvSpPr>
          <p:cNvPr id="105475" name="Rectangle 2">
            <a:extLst>
              <a:ext uri="{FF2B5EF4-FFF2-40B4-BE49-F238E27FC236}">
                <a16:creationId xmlns:a16="http://schemas.microsoft.com/office/drawing/2014/main" id="{CE63C111-BF69-4389-8668-892D7BD64208}"/>
              </a:ext>
            </a:extLst>
          </p:cNvPr>
          <p:cNvSpPr>
            <a:spLocks noGrp="1" noRot="1" noChangeAspect="1" noChangeArrowheads="1" noTextEdit="1"/>
          </p:cNvSpPr>
          <p:nvPr>
            <p:ph type="sldImg"/>
          </p:nvPr>
        </p:nvSpPr>
        <p:spPr>
          <a:xfrm>
            <a:off x="406400" y="696913"/>
            <a:ext cx="6197600" cy="3486150"/>
          </a:xfrm>
          <a:ln/>
        </p:spPr>
      </p:sp>
      <p:sp>
        <p:nvSpPr>
          <p:cNvPr id="105476" name="Rectangle 3">
            <a:extLst>
              <a:ext uri="{FF2B5EF4-FFF2-40B4-BE49-F238E27FC236}">
                <a16:creationId xmlns:a16="http://schemas.microsoft.com/office/drawing/2014/main" id="{88DCE1C7-4409-43BF-A868-13A6D3FEC2F1}"/>
              </a:ext>
            </a:extLst>
          </p:cNvPr>
          <p:cNvSpPr>
            <a:spLocks noGrp="1" noChangeArrowheads="1"/>
          </p:cNvSpPr>
          <p:nvPr>
            <p:ph type="body" idx="1"/>
          </p:nvPr>
        </p:nvSpPr>
        <p:spPr>
          <a:noFill/>
        </p:spPr>
        <p:txBody>
          <a:bodyPr/>
          <a:lstStyle/>
          <a:p>
            <a:pPr eaLnBrk="1" hangingPunct="1">
              <a:buFontTx/>
              <a:buChar char="•"/>
            </a:pPr>
            <a:r>
              <a:rPr lang="en-US" altLang="en-US">
                <a:latin typeface="Times New Roman" panose="02020603050405020304" pitchFamily="18" charset="0"/>
              </a:rPr>
              <a:t>Authorized Use of Card</a:t>
            </a:r>
          </a:p>
          <a:p>
            <a:pPr eaLnBrk="1" hangingPunct="1"/>
            <a:r>
              <a:rPr lang="en-US" altLang="en-US">
                <a:latin typeface="Times New Roman" panose="02020603050405020304" pitchFamily="18" charset="0"/>
              </a:rPr>
              <a:t>This is a list of the most common purchases made by VR&amp;E Staff.  Purchases are based on Veterans needs and regulations. It is a good practice to emphasize to cardholders, if they have any question or doubt, consult with the VR&amp;E Officer and Assistant VR&amp;E Officer prior to the purchase.   Therefore, as the supervisor, you must be familiar with purchasing restrictions.</a:t>
            </a:r>
          </a:p>
          <a:p>
            <a:pPr eaLnBrk="1" hangingPunct="1"/>
            <a:endParaRPr lang="en-US" altLang="en-US">
              <a:latin typeface="Times New Roman" panose="02020603050405020304" pitchFamily="18" charset="0"/>
            </a:endParaRPr>
          </a:p>
          <a:p>
            <a:pPr eaLnBrk="1" hangingPunct="1">
              <a:buFontTx/>
              <a:buChar char="•"/>
            </a:pPr>
            <a:r>
              <a:rPr lang="en-US" altLang="en-US">
                <a:latin typeface="Times New Roman" panose="02020603050405020304" pitchFamily="18" charset="0"/>
              </a:rPr>
              <a:t>The VR&amp;E Purchase Card is used to assist Veterans and Servicemembers with training or equipment to improve rehabilitation or increase independence in daily living.</a:t>
            </a:r>
          </a:p>
          <a:p>
            <a:pPr eaLnBrk="1" hangingPunct="1"/>
            <a:endParaRPr lang="en-US" altLang="en-US">
              <a:latin typeface="Times New Roman" panose="02020603050405020304" pitchFamily="18" charset="0"/>
            </a:endParaRPr>
          </a:p>
          <a:p>
            <a:pPr eaLnBrk="1" hangingPunct="1">
              <a:buFontTx/>
              <a:buChar char="•"/>
            </a:pPr>
            <a:r>
              <a:rPr lang="en-US" altLang="en-US">
                <a:latin typeface="Times New Roman" panose="02020603050405020304" pitchFamily="18" charset="0"/>
              </a:rPr>
              <a:t>The cost strings associated with the VR&amp;E Purchase Card restrict it’s use to Rehabilitation Benefits. (i.e. you can’t purchase office supplies for your division)</a:t>
            </a:r>
          </a:p>
          <a:p>
            <a:pPr eaLnBrk="1" hangingPunct="1">
              <a:buFontTx/>
              <a:buChar char="•"/>
            </a:pPr>
            <a:endParaRPr lang="en-US" altLang="en-US">
              <a:latin typeface="Times New Roman" panose="02020603050405020304" pitchFamily="18" charset="0"/>
            </a:endParaRPr>
          </a:p>
          <a:p>
            <a:r>
              <a:rPr lang="en-US" altLang="en-US" b="1">
                <a:latin typeface="Times New Roman" panose="02020603050405020304" pitchFamily="18" charset="0"/>
              </a:rPr>
              <a:t>Before moving on to the next slide ask participants to name some unauthorized uses of the purchase card</a:t>
            </a:r>
          </a:p>
          <a:p>
            <a:endParaRPr lang="en-US" altLang="en-US" b="1">
              <a:latin typeface="Times New Roman" panose="02020603050405020304" pitchFamily="18" charset="0"/>
            </a:endParaRPr>
          </a:p>
          <a:p>
            <a:pPr eaLnBrk="1" hangingPunct="1">
              <a:buFontTx/>
              <a:buChar char="•"/>
            </a:pPr>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FEAE03CD-9A77-4CE0-A3E8-D5F4B3C9472F}"/>
              </a:ext>
            </a:extLst>
          </p:cNvPr>
          <p:cNvSpPr>
            <a:spLocks noGrp="1" noChangeArrowheads="1"/>
          </p:cNvSpPr>
          <p:nvPr>
            <p:ph type="sldNum" sz="quarter" idx="5"/>
          </p:nvPr>
        </p:nvSpPr>
        <p:spPr>
          <a:noFill/>
        </p:spPr>
        <p:txBody>
          <a:bodyPr/>
          <a:lstStyle>
            <a:lvl1pPr defTabSz="915988">
              <a:spcBef>
                <a:spcPct val="30000"/>
              </a:spcBef>
              <a:defRPr sz="1000">
                <a:solidFill>
                  <a:schemeClr val="tx1"/>
                </a:solidFill>
                <a:latin typeface="Calibri" panose="020F0502020204030204" pitchFamily="34" charset="0"/>
              </a:defRPr>
            </a:lvl1pPr>
            <a:lvl2pPr marL="742950" indent="-285750" defTabSz="915988">
              <a:spcBef>
                <a:spcPct val="30000"/>
              </a:spcBef>
              <a:defRPr sz="1000">
                <a:solidFill>
                  <a:schemeClr val="tx1"/>
                </a:solidFill>
                <a:latin typeface="Calibri" panose="020F0502020204030204" pitchFamily="34" charset="0"/>
              </a:defRPr>
            </a:lvl2pPr>
            <a:lvl3pPr marL="1143000" indent="-228600" defTabSz="915988">
              <a:spcBef>
                <a:spcPct val="30000"/>
              </a:spcBef>
              <a:defRPr sz="1000">
                <a:solidFill>
                  <a:schemeClr val="tx1"/>
                </a:solidFill>
                <a:latin typeface="Calibri" panose="020F0502020204030204" pitchFamily="34" charset="0"/>
              </a:defRPr>
            </a:lvl3pPr>
            <a:lvl4pPr marL="1600200" indent="-228600" defTabSz="915988">
              <a:spcBef>
                <a:spcPct val="30000"/>
              </a:spcBef>
              <a:defRPr sz="1000">
                <a:solidFill>
                  <a:schemeClr val="tx1"/>
                </a:solidFill>
                <a:latin typeface="Calibri" panose="020F0502020204030204" pitchFamily="34" charset="0"/>
              </a:defRPr>
            </a:lvl4pPr>
            <a:lvl5pPr marL="2057400" indent="-228600" defTabSz="915988">
              <a:spcBef>
                <a:spcPct val="30000"/>
              </a:spcBef>
              <a:defRPr sz="1000">
                <a:solidFill>
                  <a:schemeClr val="tx1"/>
                </a:solidFill>
                <a:latin typeface="Calibri" panose="020F0502020204030204" pitchFamily="34" charset="0"/>
              </a:defRPr>
            </a:lvl5pPr>
            <a:lvl6pPr marL="2514600" indent="-228600" defTabSz="915988"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5988"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5988"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5988"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3C067033-30EF-4AEF-A806-100EC7987468}" type="slidenum">
              <a:rPr lang="en-US" altLang="en-US" sz="1100" smtClean="0">
                <a:solidFill>
                  <a:schemeClr val="tx2"/>
                </a:solidFill>
                <a:latin typeface="Arial" panose="020B0604020202020204" pitchFamily="34" charset="0"/>
              </a:rPr>
              <a:pPr>
                <a:spcBef>
                  <a:spcPct val="0"/>
                </a:spcBef>
              </a:pPr>
              <a:t>8</a:t>
            </a:fld>
            <a:endParaRPr lang="en-US" altLang="en-US" sz="1100">
              <a:solidFill>
                <a:schemeClr val="tx2"/>
              </a:solidFill>
              <a:latin typeface="Arial" panose="020B0604020202020204" pitchFamily="34" charset="0"/>
            </a:endParaRPr>
          </a:p>
        </p:txBody>
      </p:sp>
      <p:sp>
        <p:nvSpPr>
          <p:cNvPr id="107523" name="Rectangle 2">
            <a:extLst>
              <a:ext uri="{FF2B5EF4-FFF2-40B4-BE49-F238E27FC236}">
                <a16:creationId xmlns:a16="http://schemas.microsoft.com/office/drawing/2014/main" id="{F88A6612-EF1E-404B-ADC4-92B413EE3EAA}"/>
              </a:ext>
            </a:extLst>
          </p:cNvPr>
          <p:cNvSpPr>
            <a:spLocks noGrp="1" noRot="1" noChangeAspect="1" noChangeArrowheads="1" noTextEdit="1"/>
          </p:cNvSpPr>
          <p:nvPr>
            <p:ph type="sldImg"/>
          </p:nvPr>
        </p:nvSpPr>
        <p:spPr>
          <a:xfrm>
            <a:off x="406400" y="696913"/>
            <a:ext cx="6197600" cy="3486150"/>
          </a:xfrm>
          <a:ln/>
        </p:spPr>
      </p:sp>
      <p:sp>
        <p:nvSpPr>
          <p:cNvPr id="107524" name="Rectangle 3">
            <a:extLst>
              <a:ext uri="{FF2B5EF4-FFF2-40B4-BE49-F238E27FC236}">
                <a16:creationId xmlns:a16="http://schemas.microsoft.com/office/drawing/2014/main" id="{7BC4716A-C2E1-474C-A4A3-D4556E19AE09}"/>
              </a:ext>
            </a:extLst>
          </p:cNvPr>
          <p:cNvSpPr>
            <a:spLocks noGrp="1" noChangeArrowheads="1"/>
          </p:cNvSpPr>
          <p:nvPr>
            <p:ph type="body" idx="1"/>
          </p:nvPr>
        </p:nvSpPr>
        <p:spPr>
          <a:noFill/>
        </p:spPr>
        <p:txBody>
          <a:bodyPr/>
          <a:lstStyle/>
          <a:p>
            <a:pPr eaLnBrk="1" hangingPunct="1"/>
            <a:r>
              <a:rPr lang="en-US" altLang="en-US">
                <a:latin typeface="Times New Roman" panose="02020603050405020304" pitchFamily="18" charset="0"/>
              </a:rPr>
              <a:t>Unauthorized Use of Card</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This is a list items the purchase card may not be used for, per </a:t>
            </a:r>
            <a:r>
              <a:rPr lang="en-US" altLang="en-US" b="1">
                <a:latin typeface="Times New Roman" panose="02020603050405020304" pitchFamily="18" charset="0"/>
              </a:rPr>
              <a:t>VBA Letter 20-18-08:</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Cash advances</a:t>
            </a:r>
          </a:p>
          <a:p>
            <a:pPr eaLnBrk="1" hangingPunct="1"/>
            <a:r>
              <a:rPr lang="en-US" altLang="en-US">
                <a:latin typeface="Times New Roman" panose="02020603050405020304" pitchFamily="18" charset="0"/>
              </a:rPr>
              <a:t>Rental/lease of land or buildings of any type</a:t>
            </a:r>
          </a:p>
          <a:p>
            <a:pPr eaLnBrk="1" hangingPunct="1"/>
            <a:r>
              <a:rPr lang="en-US" altLang="en-US">
                <a:latin typeface="Times New Roman" panose="02020603050405020304" pitchFamily="18" charset="0"/>
              </a:rPr>
              <a:t>Procurement of travel related expenses (airline, bus, boat or train tickets)</a:t>
            </a:r>
          </a:p>
          <a:p>
            <a:pPr eaLnBrk="1" hangingPunct="1"/>
            <a:r>
              <a:rPr lang="en-US" altLang="en-US">
                <a:latin typeface="Times New Roman" panose="02020603050405020304" pitchFamily="18" charset="0"/>
              </a:rPr>
              <a:t>Gifts</a:t>
            </a:r>
          </a:p>
          <a:p>
            <a:pPr eaLnBrk="1" hangingPunct="1"/>
            <a:r>
              <a:rPr lang="en-US" altLang="en-US">
                <a:latin typeface="Times New Roman" panose="02020603050405020304" pitchFamily="18" charset="0"/>
              </a:rPr>
              <a:t>Meals or drinks</a:t>
            </a:r>
          </a:p>
          <a:p>
            <a:pPr eaLnBrk="1" hangingPunct="1"/>
            <a:r>
              <a:rPr lang="en-US" altLang="en-US">
                <a:latin typeface="Times New Roman" panose="02020603050405020304" pitchFamily="18" charset="0"/>
              </a:rPr>
              <a:t>Paying for sales tax:  The VA is a federal government agency and tax-exempt, therefore no sales tax should be paid. </a:t>
            </a:r>
          </a:p>
          <a:p>
            <a:pPr eaLnBrk="1" hangingPunct="1"/>
            <a:r>
              <a:rPr lang="en-US" altLang="en-US">
                <a:latin typeface="Times New Roman" panose="02020603050405020304" pitchFamily="18" charset="0"/>
              </a:rPr>
              <a:t>Now, agencies sometimes charge a processing fee, handling fee and occupancy tax. </a:t>
            </a:r>
          </a:p>
          <a:p>
            <a:pPr eaLnBrk="1" hangingPunct="1"/>
            <a:r>
              <a:rPr lang="en-US" altLang="en-US">
                <a:latin typeface="Times New Roman" panose="02020603050405020304" pitchFamily="18" charset="0"/>
              </a:rPr>
              <a:t>Personal use of any kind:</a:t>
            </a:r>
          </a:p>
          <a:p>
            <a:pPr eaLnBrk="1" hangingPunct="1"/>
            <a:r>
              <a:rPr lang="en-US" altLang="en-US">
                <a:latin typeface="Times New Roman" panose="02020603050405020304" pitchFamily="18" charset="0"/>
              </a:rPr>
              <a:t>Do not use the purchase card to purchase anything that you may need or use personally. If you accidentally misuse the card, attempt to have the facility/company/organization refund the transactions. Then notify the VR&amp;E Officer and AO immediately of the incident to begin the proper steps of rectifying the situation and determining procedures to ensure that the mishap will not happen again.  There may be disciplinary actions taken for misuse of the card.</a:t>
            </a:r>
          </a:p>
          <a:p>
            <a:pPr eaLnBrk="1" hangingPunct="1"/>
            <a:r>
              <a:rPr lang="en-US" altLang="en-US">
                <a:latin typeface="Times New Roman" panose="02020603050405020304" pitchFamily="18" charset="0"/>
              </a:rPr>
              <a:t>Use for fleet management vehicles: </a:t>
            </a:r>
          </a:p>
          <a:p>
            <a:pPr eaLnBrk="1" hangingPunct="1"/>
            <a:r>
              <a:rPr lang="en-US" altLang="en-US">
                <a:latin typeface="Times New Roman" panose="02020603050405020304" pitchFamily="18" charset="0"/>
              </a:rPr>
              <a:t>Fleet management vehicles have their own card to utilize for gas, maintenance and other emergencies that may occur while conducting official government business.  Maintenance usually has to be approved prior to the service. </a:t>
            </a:r>
          </a:p>
          <a:p>
            <a:pPr eaLnBrk="1" hangingPunct="1"/>
            <a:r>
              <a:rPr lang="en-US" altLang="en-US">
                <a:latin typeface="Times New Roman" panose="02020603050405020304" pitchFamily="18" charset="0"/>
              </a:rPr>
              <a:t>Memberships (This is not banned, but Requires Director’s approval prior to procurement) An example of this might be a few months of a membership to a club for a Veteran under an IILP.</a:t>
            </a:r>
          </a:p>
          <a:p>
            <a:pPr eaLnBrk="1" hangingPunct="1"/>
            <a:r>
              <a:rPr lang="en-US" altLang="en-US">
                <a:latin typeface="Times New Roman" panose="02020603050405020304" pitchFamily="18" charset="0"/>
              </a:rPr>
              <a:t>Third-Party Merchants (Paypal, eMoney, Eaccount).  Check with vendors before making a purchase to ensure they do not use a third-party for the transaction.  </a:t>
            </a:r>
          </a:p>
          <a:p>
            <a:pPr eaLnBrk="1" hangingPunct="1"/>
            <a:r>
              <a:rPr lang="en-US" altLang="en-US">
                <a:latin typeface="Times New Roman" panose="02020603050405020304" pitchFamily="18" charset="0"/>
              </a:rPr>
              <a:t>A purchase card can be used as the procurement method on a contract, if the contract outlines this will be the method of payment.  The card used must be one that has cost accounting strings that are appropriate for the type of transaction that is taking place. (i.e. can’t use the VR&amp;E purchase card to pay for GOE contracting service, because the VR&amp;E card has a cost accounting string that is tied to RB funds.)</a:t>
            </a:r>
          </a:p>
          <a:p>
            <a:pPr eaLnBrk="1" hangingPunct="1"/>
            <a:endParaRPr lang="en-US" altLang="en-US">
              <a:latin typeface="Times New Roman" panose="02020603050405020304" pitchFamily="18" charset="0"/>
            </a:endParaRPr>
          </a:p>
          <a:p>
            <a:pPr eaLnBrk="1" hangingPunct="1"/>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57DF2404-B39D-408E-8B62-7ED0CA16F496}"/>
              </a:ext>
            </a:extLst>
          </p:cNvPr>
          <p:cNvSpPr>
            <a:spLocks noGrp="1" noChangeArrowheads="1"/>
          </p:cNvSpPr>
          <p:nvPr>
            <p:ph type="sldNum" sz="quarter" idx="5"/>
          </p:nvPr>
        </p:nvSpPr>
        <p:spPr>
          <a:noFill/>
        </p:spPr>
        <p:txBody>
          <a:bodyPr/>
          <a:lstStyle>
            <a:lvl1pPr defTabSz="915988">
              <a:spcBef>
                <a:spcPct val="30000"/>
              </a:spcBef>
              <a:defRPr sz="1000">
                <a:solidFill>
                  <a:schemeClr val="tx1"/>
                </a:solidFill>
                <a:latin typeface="Calibri" panose="020F0502020204030204" pitchFamily="34" charset="0"/>
              </a:defRPr>
            </a:lvl1pPr>
            <a:lvl2pPr marL="742950" indent="-285750" defTabSz="915988">
              <a:spcBef>
                <a:spcPct val="30000"/>
              </a:spcBef>
              <a:defRPr sz="1000">
                <a:solidFill>
                  <a:schemeClr val="tx1"/>
                </a:solidFill>
                <a:latin typeface="Calibri" panose="020F0502020204030204" pitchFamily="34" charset="0"/>
              </a:defRPr>
            </a:lvl2pPr>
            <a:lvl3pPr marL="1143000" indent="-228600" defTabSz="915988">
              <a:spcBef>
                <a:spcPct val="30000"/>
              </a:spcBef>
              <a:defRPr sz="1000">
                <a:solidFill>
                  <a:schemeClr val="tx1"/>
                </a:solidFill>
                <a:latin typeface="Calibri" panose="020F0502020204030204" pitchFamily="34" charset="0"/>
              </a:defRPr>
            </a:lvl3pPr>
            <a:lvl4pPr marL="1600200" indent="-228600" defTabSz="915988">
              <a:spcBef>
                <a:spcPct val="30000"/>
              </a:spcBef>
              <a:defRPr sz="1000">
                <a:solidFill>
                  <a:schemeClr val="tx1"/>
                </a:solidFill>
                <a:latin typeface="Calibri" panose="020F0502020204030204" pitchFamily="34" charset="0"/>
              </a:defRPr>
            </a:lvl4pPr>
            <a:lvl5pPr marL="2057400" indent="-228600" defTabSz="915988">
              <a:spcBef>
                <a:spcPct val="30000"/>
              </a:spcBef>
              <a:defRPr sz="1000">
                <a:solidFill>
                  <a:schemeClr val="tx1"/>
                </a:solidFill>
                <a:latin typeface="Calibri" panose="020F0502020204030204" pitchFamily="34" charset="0"/>
              </a:defRPr>
            </a:lvl5pPr>
            <a:lvl6pPr marL="2514600" indent="-228600" defTabSz="915988"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5988"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5988"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5988"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5A359BE6-5470-4576-BE8A-63396E9AF9E9}" type="slidenum">
              <a:rPr lang="en-US" altLang="en-US" sz="1100" smtClean="0">
                <a:solidFill>
                  <a:schemeClr val="tx2"/>
                </a:solidFill>
                <a:latin typeface="Arial" panose="020B0604020202020204" pitchFamily="34" charset="0"/>
              </a:rPr>
              <a:pPr>
                <a:spcBef>
                  <a:spcPct val="0"/>
                </a:spcBef>
              </a:pPr>
              <a:t>9</a:t>
            </a:fld>
            <a:endParaRPr lang="en-US" altLang="en-US" sz="1100">
              <a:solidFill>
                <a:schemeClr val="tx2"/>
              </a:solidFill>
              <a:latin typeface="Arial" panose="020B0604020202020204" pitchFamily="34" charset="0"/>
            </a:endParaRPr>
          </a:p>
        </p:txBody>
      </p:sp>
      <p:sp>
        <p:nvSpPr>
          <p:cNvPr id="109571" name="Rectangle 2">
            <a:extLst>
              <a:ext uri="{FF2B5EF4-FFF2-40B4-BE49-F238E27FC236}">
                <a16:creationId xmlns:a16="http://schemas.microsoft.com/office/drawing/2014/main" id="{FEB71BCE-06E1-45D4-928E-68A681A6240B}"/>
              </a:ext>
            </a:extLst>
          </p:cNvPr>
          <p:cNvSpPr>
            <a:spLocks noGrp="1" noRot="1" noChangeAspect="1" noChangeArrowheads="1" noTextEdit="1"/>
          </p:cNvSpPr>
          <p:nvPr>
            <p:ph type="sldImg"/>
          </p:nvPr>
        </p:nvSpPr>
        <p:spPr>
          <a:xfrm>
            <a:off x="406400" y="696913"/>
            <a:ext cx="6197600" cy="3486150"/>
          </a:xfrm>
          <a:ln/>
        </p:spPr>
      </p:sp>
      <p:sp>
        <p:nvSpPr>
          <p:cNvPr id="109572" name="Rectangle 3">
            <a:extLst>
              <a:ext uri="{FF2B5EF4-FFF2-40B4-BE49-F238E27FC236}">
                <a16:creationId xmlns:a16="http://schemas.microsoft.com/office/drawing/2014/main" id="{B75BDA40-A6C8-4E42-B625-E92758E87A96}"/>
              </a:ext>
            </a:extLst>
          </p:cNvPr>
          <p:cNvSpPr>
            <a:spLocks noGrp="1" noChangeArrowheads="1"/>
          </p:cNvSpPr>
          <p:nvPr>
            <p:ph type="body" idx="1"/>
          </p:nvPr>
        </p:nvSpPr>
        <p:spPr>
          <a:noFill/>
        </p:spPr>
        <p:txBody>
          <a:bodyPr/>
          <a:lstStyle/>
          <a:p>
            <a:pPr eaLnBrk="1" hangingPunct="1"/>
            <a:r>
              <a:rPr lang="en-US" altLang="en-US">
                <a:latin typeface="Times New Roman"/>
                <a:cs typeface="Times New Roman"/>
              </a:rPr>
              <a:t>Cardholder Responsibilities</a:t>
            </a:r>
          </a:p>
          <a:p>
            <a:r>
              <a:rPr lang="en-US" altLang="en-US">
                <a:latin typeface="Times New Roman"/>
                <a:cs typeface="Times New Roman"/>
              </a:rPr>
              <a:t>VA and VR&amp;E Purchase Cardholders are responsible for the following: </a:t>
            </a:r>
            <a:endParaRPr lang="en-US" altLang="en-US">
              <a:latin typeface="Times New Roman" panose="02020603050405020304" pitchFamily="18" charset="0"/>
              <a:cs typeface="Times New Roman"/>
            </a:endParaRPr>
          </a:p>
          <a:p>
            <a:pPr eaLnBrk="1" hangingPunct="1"/>
            <a:r>
              <a:rPr lang="en-US" altLang="en-US">
                <a:latin typeface="Times New Roman"/>
                <a:cs typeface="Times New Roman"/>
              </a:rPr>
              <a:t>	</a:t>
            </a:r>
          </a:p>
          <a:p>
            <a:pPr eaLnBrk="1" hangingPunct="1"/>
            <a:r>
              <a:rPr lang="en-US" altLang="en-US">
                <a:latin typeface="Times New Roman"/>
                <a:cs typeface="Times New Roman"/>
              </a:rPr>
              <a:t>Accountable for all transactions &amp; procurements made with the purchase card.</a:t>
            </a:r>
          </a:p>
          <a:p>
            <a:r>
              <a:rPr lang="en-US" altLang="en-US">
                <a:latin typeface="Times New Roman"/>
                <a:cs typeface="Times New Roman"/>
              </a:rPr>
              <a:t>The purchase card is assigned to each individual user and must be secured safely when not in use. </a:t>
            </a:r>
            <a:endParaRPr lang="en-US" altLang="en-US">
              <a:latin typeface="Times New Roman" panose="02020603050405020304" pitchFamily="18" charset="0"/>
              <a:cs typeface="Times New Roman"/>
            </a:endParaRPr>
          </a:p>
          <a:p>
            <a:pPr eaLnBrk="1" hangingPunct="1"/>
            <a:endParaRPr lang="en-US" altLang="en-US">
              <a:latin typeface="Times New Roman" panose="02020603050405020304" pitchFamily="18" charset="0"/>
            </a:endParaRPr>
          </a:p>
          <a:p>
            <a:pPr eaLnBrk="1" hangingPunct="1"/>
            <a:r>
              <a:rPr lang="en-US" altLang="en-US">
                <a:latin typeface="Times New Roman"/>
                <a:cs typeface="Times New Roman"/>
              </a:rPr>
              <a:t>Required use of VA Form 1905m for supplies &amp; equipment procured outside training facility (VR&amp;E purchase card)</a:t>
            </a:r>
          </a:p>
          <a:p>
            <a:r>
              <a:rPr lang="en-US" altLang="en-US">
                <a:latin typeface="Times New Roman"/>
                <a:cs typeface="Times New Roman"/>
              </a:rPr>
              <a:t>This form requires a listing and price of the items purchased. It also has places for approval signatures for the following: facility/school representative, the Veteran, and VR&amp;E staff.  With VR&amp;E Letter 28-12-26, this form has been revised and now has a section for the Veteran to sign for proof of receipt of the items/services purchased.  </a:t>
            </a:r>
            <a:endParaRPr lang="en-US" altLang="en-US">
              <a:latin typeface="Times New Roman" panose="02020603050405020304" pitchFamily="18" charset="0"/>
              <a:cs typeface="Times New Roman"/>
            </a:endParaRPr>
          </a:p>
          <a:p>
            <a:pPr eaLnBrk="1" hangingPunct="1"/>
            <a:endParaRPr lang="en-US" altLang="en-US">
              <a:latin typeface="Times New Roman" panose="02020603050405020304" pitchFamily="18" charset="0"/>
            </a:endParaRPr>
          </a:p>
          <a:p>
            <a:pPr eaLnBrk="1" hangingPunct="1"/>
            <a:r>
              <a:rPr lang="en-US" altLang="en-US">
                <a:latin typeface="Times New Roman"/>
                <a:cs typeface="Times New Roman"/>
              </a:rPr>
              <a:t>Maintain Buying Log Sheet/Purchase Card Log</a:t>
            </a:r>
          </a:p>
          <a:p>
            <a:r>
              <a:rPr lang="en-US" altLang="en-US">
                <a:latin typeface="Times New Roman"/>
                <a:cs typeface="Times New Roman"/>
              </a:rPr>
              <a:t>This Purchase Card Log is required to compile monthly purchase data such as name of vendor, date of purchase/receipt, description of items purchased, and the recipient. The purchase card log is Appendix BX, M28C V B4. </a:t>
            </a:r>
            <a:endParaRPr lang="en-US" altLang="en-US">
              <a:latin typeface="Times New Roman" panose="02020603050405020304" pitchFamily="18" charset="0"/>
              <a:cs typeface="Times New Roman"/>
            </a:endParaRPr>
          </a:p>
          <a:p>
            <a:pPr eaLnBrk="1" hangingPunct="1"/>
            <a:endParaRPr lang="en-US" altLang="en-US">
              <a:latin typeface="Times New Roman" panose="02020603050405020304" pitchFamily="18" charset="0"/>
            </a:endParaRPr>
          </a:p>
          <a:p>
            <a:pPr eaLnBrk="1" hangingPunct="1"/>
            <a:r>
              <a:rPr lang="en-US" altLang="en-US">
                <a:latin typeface="Times New Roman"/>
                <a:cs typeface="Times New Roman"/>
              </a:rPr>
              <a:t>Enter full transaction data in CWINRS</a:t>
            </a:r>
          </a:p>
          <a:p>
            <a:r>
              <a:rPr lang="en-US" altLang="en-US">
                <a:latin typeface="Times New Roman"/>
                <a:cs typeface="Times New Roman"/>
              </a:rPr>
              <a:t>Dates:  Purchased, Item Received, Invoice Received, Invoice Date</a:t>
            </a:r>
          </a:p>
          <a:p>
            <a:pPr eaLnBrk="1" hangingPunct="1"/>
            <a:r>
              <a:rPr lang="en-US" altLang="en-US">
                <a:latin typeface="Times New Roman"/>
                <a:cs typeface="Times New Roman"/>
              </a:rPr>
              <a:t>Vendor: Name, payment address, contact name and phone number</a:t>
            </a:r>
          </a:p>
          <a:p>
            <a:pPr eaLnBrk="1" hangingPunct="1"/>
            <a:r>
              <a:rPr lang="en-US" altLang="en-US">
                <a:latin typeface="Times New Roman"/>
                <a:cs typeface="Times New Roman"/>
              </a:rPr>
              <a:t>Invoice: Number</a:t>
            </a:r>
          </a:p>
          <a:p>
            <a:pPr eaLnBrk="1" hangingPunct="1"/>
            <a:r>
              <a:rPr lang="en-US" altLang="en-US">
                <a:latin typeface="Times New Roman"/>
                <a:cs typeface="Times New Roman"/>
              </a:rPr>
              <a:t>Item: Select appropriate BOC from the drop down</a:t>
            </a:r>
          </a:p>
          <a:p>
            <a:pPr eaLnBrk="1" hangingPunct="1"/>
            <a:r>
              <a:rPr lang="en-US" altLang="en-US">
                <a:latin typeface="Times New Roman"/>
                <a:cs typeface="Times New Roman"/>
              </a:rPr>
              <a:t>Item: Add description, quantity, amount and total</a:t>
            </a:r>
          </a:p>
          <a:p>
            <a:pPr eaLnBrk="1" hangingPunct="1"/>
            <a:endParaRPr lang="en-US" altLang="en-US">
              <a:latin typeface="Times New Roman" panose="02020603050405020304" pitchFamily="18" charset="0"/>
            </a:endParaRPr>
          </a:p>
          <a:p>
            <a:r>
              <a:rPr lang="en-US" altLang="en-US">
                <a:latin typeface="Times New Roman"/>
                <a:cs typeface="Times New Roman"/>
              </a:rPr>
              <a:t>Verify receipt of goods/services:  Mandatory use of 28-1905m for required supplies</a:t>
            </a:r>
          </a:p>
          <a:p>
            <a:pPr eaLnBrk="1" hangingPunct="1"/>
            <a:r>
              <a:rPr lang="en-US" altLang="en-US">
                <a:latin typeface="Times New Roman"/>
                <a:cs typeface="Times New Roman"/>
              </a:rPr>
              <a:t>Best practices:</a:t>
            </a:r>
          </a:p>
          <a:p>
            <a:r>
              <a:rPr lang="en-US" altLang="en-US">
                <a:latin typeface="Times New Roman"/>
                <a:cs typeface="Times New Roman"/>
              </a:rPr>
              <a:t>Obtain signature or delivery confirmation from Veteran </a:t>
            </a:r>
            <a:endParaRPr lang="en-US" altLang="en-US">
              <a:latin typeface="Times New Roman" panose="02020603050405020304" pitchFamily="18" charset="0"/>
              <a:cs typeface="Times New Roman"/>
            </a:endParaRPr>
          </a:p>
          <a:p>
            <a:pPr eaLnBrk="1" hangingPunct="1"/>
            <a:r>
              <a:rPr lang="en-US" altLang="en-US">
                <a:latin typeface="Times New Roman"/>
                <a:cs typeface="Times New Roman"/>
              </a:rPr>
              <a:t>Have veteran pick up supplies from office or mutually agreed location</a:t>
            </a:r>
          </a:p>
          <a:p>
            <a:pPr eaLnBrk="1" hangingPunct="1"/>
            <a:r>
              <a:rPr lang="en-US" altLang="en-US">
                <a:latin typeface="Times New Roman"/>
                <a:cs typeface="Times New Roman"/>
              </a:rPr>
              <a:t>Delivery to VR&amp;E Office if Veteran lives nearby and/or has a history of not replying timely to verify receipt of goods/services</a:t>
            </a:r>
          </a:p>
          <a:p>
            <a:pPr eaLnBrk="1" hangingPunct="1"/>
            <a:endParaRPr lang="en-US" altLang="en-US">
              <a:latin typeface="Times New Roman" panose="02020603050405020304" pitchFamily="18" charset="0"/>
            </a:endParaRPr>
          </a:p>
          <a:p>
            <a:r>
              <a:rPr lang="en-US" altLang="en-US"/>
              <a:t>Reconcile transactions in US Bank Access Online and the reconciliation packet must be sent to the AO (typically the VR&amp;E Officer) within </a:t>
            </a:r>
            <a:r>
              <a:rPr lang="en-US" altLang="en-US" u="sng"/>
              <a:t>10 working days after the billing cycle</a:t>
            </a:r>
            <a:endParaRPr lang="en-US" altLang="en-US"/>
          </a:p>
          <a:p>
            <a:pPr eaLnBrk="1" hangingPunct="1"/>
            <a:endParaRPr lang="en-US" altLang="en-US">
              <a:latin typeface="Times New Roman" panose="02020603050405020304" pitchFamily="18" charset="0"/>
            </a:endParaRPr>
          </a:p>
          <a:p>
            <a:pPr>
              <a:spcBef>
                <a:spcPct val="0"/>
              </a:spcBef>
            </a:pPr>
            <a:r>
              <a:rPr lang="en-US" altLang="en-US">
                <a:latin typeface="Arial"/>
                <a:cs typeface="Arial"/>
              </a:rPr>
              <a:t>Please note that the billing cycle date is the cut-off date, also known as the “closing date”, for processing purchase card transactions for the billing cycle. The statement must be downloaded and printed from US Bank Access Online on the 24th of each month. If the 24th falls on a weekend, then the closing date is the following Monday. </a:t>
            </a:r>
            <a:endParaRPr lang="en-US" altLang="en-US">
              <a:latin typeface="Times New Roman" panose="02020603050405020304" pitchFamily="18" charset="0"/>
              <a:cs typeface="Calibri" panose="020F0502020204030204" pitchFamily="34" charset="0"/>
            </a:endParaRPr>
          </a:p>
          <a:p>
            <a:pPr eaLnBrk="1" hangingPunct="1"/>
            <a:endParaRPr lang="en-US" altLang="en-US">
              <a:latin typeface="Times New Roman" panose="02020603050405020304" pitchFamily="18" charset="0"/>
            </a:endParaRPr>
          </a:p>
          <a:p>
            <a:r>
              <a:rPr lang="en-US" altLang="en-US">
                <a:latin typeface="Times New Roman"/>
                <a:cs typeface="Times New Roman"/>
              </a:rPr>
              <a:t>Simply, when you get your monthly statement, please process your documentation-receipts, 28-1905m, Purchase Log, other proof of receipt items, and submit to AO within 10 working days after the billing cycle. </a:t>
            </a:r>
            <a:endParaRPr lang="en-US" altLang="en-US">
              <a:latin typeface="Times New Roman" panose="02020603050405020304" pitchFamily="18" charset="0"/>
              <a:cs typeface="Times New Roman"/>
            </a:endParaRPr>
          </a:p>
          <a:p>
            <a:pPr eaLnBrk="1" hangingPunct="1"/>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EC708926-C8D2-4658-BD55-CF4E81F43363}"/>
              </a:ext>
            </a:extLst>
          </p:cNvPr>
          <p:cNvSpPr>
            <a:spLocks noGrp="1" noChangeArrowheads="1"/>
          </p:cNvSpPr>
          <p:nvPr>
            <p:ph type="sldNum" sz="quarter" idx="5"/>
          </p:nvPr>
        </p:nvSpPr>
        <p:spPr>
          <a:noFill/>
        </p:spPr>
        <p:txBody>
          <a:bodyPr/>
          <a:lstStyle>
            <a:lvl1pPr defTabSz="915988">
              <a:spcBef>
                <a:spcPct val="30000"/>
              </a:spcBef>
              <a:defRPr sz="1000">
                <a:solidFill>
                  <a:schemeClr val="tx1"/>
                </a:solidFill>
                <a:latin typeface="Calibri" panose="020F0502020204030204" pitchFamily="34" charset="0"/>
              </a:defRPr>
            </a:lvl1pPr>
            <a:lvl2pPr marL="742950" indent="-285750" defTabSz="915988">
              <a:spcBef>
                <a:spcPct val="30000"/>
              </a:spcBef>
              <a:defRPr sz="1000">
                <a:solidFill>
                  <a:schemeClr val="tx1"/>
                </a:solidFill>
                <a:latin typeface="Calibri" panose="020F0502020204030204" pitchFamily="34" charset="0"/>
              </a:defRPr>
            </a:lvl2pPr>
            <a:lvl3pPr marL="1143000" indent="-228600" defTabSz="915988">
              <a:spcBef>
                <a:spcPct val="30000"/>
              </a:spcBef>
              <a:defRPr sz="1000">
                <a:solidFill>
                  <a:schemeClr val="tx1"/>
                </a:solidFill>
                <a:latin typeface="Calibri" panose="020F0502020204030204" pitchFamily="34" charset="0"/>
              </a:defRPr>
            </a:lvl3pPr>
            <a:lvl4pPr marL="1600200" indent="-228600" defTabSz="915988">
              <a:spcBef>
                <a:spcPct val="30000"/>
              </a:spcBef>
              <a:defRPr sz="1000">
                <a:solidFill>
                  <a:schemeClr val="tx1"/>
                </a:solidFill>
                <a:latin typeface="Calibri" panose="020F0502020204030204" pitchFamily="34" charset="0"/>
              </a:defRPr>
            </a:lvl4pPr>
            <a:lvl5pPr marL="2057400" indent="-228600" defTabSz="915988">
              <a:spcBef>
                <a:spcPct val="30000"/>
              </a:spcBef>
              <a:defRPr sz="1000">
                <a:solidFill>
                  <a:schemeClr val="tx1"/>
                </a:solidFill>
                <a:latin typeface="Calibri" panose="020F0502020204030204" pitchFamily="34" charset="0"/>
              </a:defRPr>
            </a:lvl5pPr>
            <a:lvl6pPr marL="2514600" indent="-228600" defTabSz="915988"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5988"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5988"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5988"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8667A91B-CBCA-42D0-B7AC-EA5B2E63FCEC}" type="slidenum">
              <a:rPr lang="en-US" altLang="en-US" sz="1100" smtClean="0">
                <a:solidFill>
                  <a:schemeClr val="tx2"/>
                </a:solidFill>
                <a:latin typeface="Arial" panose="020B0604020202020204" pitchFamily="34" charset="0"/>
              </a:rPr>
              <a:pPr>
                <a:spcBef>
                  <a:spcPct val="0"/>
                </a:spcBef>
              </a:pPr>
              <a:t>10</a:t>
            </a:fld>
            <a:endParaRPr lang="en-US" altLang="en-US" sz="1100">
              <a:solidFill>
                <a:schemeClr val="tx2"/>
              </a:solidFill>
              <a:latin typeface="Arial" panose="020B0604020202020204" pitchFamily="34" charset="0"/>
            </a:endParaRPr>
          </a:p>
        </p:txBody>
      </p:sp>
      <p:sp>
        <p:nvSpPr>
          <p:cNvPr id="111619" name="Rectangle 2">
            <a:extLst>
              <a:ext uri="{FF2B5EF4-FFF2-40B4-BE49-F238E27FC236}">
                <a16:creationId xmlns:a16="http://schemas.microsoft.com/office/drawing/2014/main" id="{37A6939A-5327-4C38-9B0A-782572BA9975}"/>
              </a:ext>
            </a:extLst>
          </p:cNvPr>
          <p:cNvSpPr>
            <a:spLocks noGrp="1" noRot="1" noChangeAspect="1" noChangeArrowheads="1" noTextEdit="1"/>
          </p:cNvSpPr>
          <p:nvPr>
            <p:ph type="sldImg"/>
          </p:nvPr>
        </p:nvSpPr>
        <p:spPr>
          <a:xfrm>
            <a:off x="406400" y="696913"/>
            <a:ext cx="6197600" cy="3486150"/>
          </a:xfrm>
          <a:ln/>
        </p:spPr>
      </p:sp>
      <p:sp>
        <p:nvSpPr>
          <p:cNvPr id="111620" name="Rectangle 3">
            <a:extLst>
              <a:ext uri="{FF2B5EF4-FFF2-40B4-BE49-F238E27FC236}">
                <a16:creationId xmlns:a16="http://schemas.microsoft.com/office/drawing/2014/main" id="{8374635D-E05D-497F-BCFD-A2687A42F0E6}"/>
              </a:ext>
            </a:extLst>
          </p:cNvPr>
          <p:cNvSpPr>
            <a:spLocks noGrp="1" noChangeArrowheads="1"/>
          </p:cNvSpPr>
          <p:nvPr>
            <p:ph type="body" idx="1"/>
          </p:nvPr>
        </p:nvSpPr>
        <p:spPr>
          <a:noFill/>
        </p:spPr>
        <p:txBody>
          <a:bodyPr/>
          <a:lstStyle/>
          <a:p>
            <a:pPr eaLnBrk="1" hangingPunct="1"/>
            <a:r>
              <a:rPr lang="en-US" altLang="en-US" u="sng">
                <a:latin typeface="Times New Roman" panose="02020603050405020304" pitchFamily="18" charset="0"/>
              </a:rPr>
              <a:t>AO Responsibilities</a:t>
            </a:r>
            <a:r>
              <a:rPr lang="en-US" altLang="en-US">
                <a:latin typeface="Times New Roman" panose="02020603050405020304" pitchFamily="18" charset="0"/>
              </a:rPr>
              <a:t>:</a:t>
            </a:r>
          </a:p>
          <a:p>
            <a:pPr eaLnBrk="1" hangingPunct="1"/>
            <a:r>
              <a:rPr lang="en-US" altLang="en-US">
                <a:latin typeface="Times New Roman" panose="02020603050405020304" pitchFamily="18" charset="0"/>
              </a:rPr>
              <a:t>1:25 Maximum Ratio</a:t>
            </a:r>
          </a:p>
          <a:p>
            <a:pPr eaLnBrk="1" hangingPunct="1"/>
            <a:r>
              <a:rPr lang="en-US" altLang="en-US">
                <a:latin typeface="Times New Roman" panose="02020603050405020304" pitchFamily="18" charset="0"/>
              </a:rPr>
              <a:t>Usually 1 AO to 10 purchase cardholders. </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Approve, verify &amp; review transactions:</a:t>
            </a:r>
          </a:p>
          <a:p>
            <a:pPr eaLnBrk="1" hangingPunct="1"/>
            <a:r>
              <a:rPr lang="en-US" altLang="en-US">
                <a:latin typeface="Times New Roman" panose="02020603050405020304" pitchFamily="18" charset="0"/>
              </a:rPr>
              <a:t>The AO approves, verifies, &amp; reviews the transactions of the cardholder. As stated earlier it’s the second line of defense so to speak. </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Ensure cardholders complete Purchase Card Training:</a:t>
            </a:r>
          </a:p>
          <a:p>
            <a:pPr eaLnBrk="1" hangingPunct="1"/>
            <a:r>
              <a:rPr lang="en-US" altLang="en-US">
                <a:latin typeface="Times New Roman" panose="02020603050405020304" pitchFamily="18" charset="0"/>
              </a:rPr>
              <a:t>AOs are responsible for ensuring that the cardholders receive training and updates regarding purchasing procedures.  They must also complete bi-annual purchase card training.</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Recommend single and monthly purchase limits:  This will depend on whether the cardholder is a warranted contracting officer or not, and if so, what level of Warrant they hold (I, II, or III).  Most cardholders in VR&amp;E have a maximum of $10,000 single purchase (micro-purchase threshold) and $50,000 per month.</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Ensure spending limits are honored and no split purchases are made:</a:t>
            </a:r>
          </a:p>
          <a:p>
            <a:pPr eaLnBrk="1" hangingPunct="1"/>
            <a:r>
              <a:rPr lang="en-US" altLang="en-US">
                <a:latin typeface="Times New Roman" panose="02020603050405020304" pitchFamily="18" charset="0"/>
              </a:rPr>
              <a:t>Ask the trainees, do they know:  What is a split purchase?   </a:t>
            </a:r>
          </a:p>
          <a:p>
            <a:pPr eaLnBrk="1" hangingPunct="1"/>
            <a:r>
              <a:rPr lang="en-US" altLang="en-US">
                <a:latin typeface="Times New Roman" panose="02020603050405020304" pitchFamily="18" charset="0"/>
              </a:rPr>
              <a:t>FAR 13.003 Policy (c) (2) Do not break down requirements aggregating more than the acquisition threshold into several purchases that are less than the applicable threshold merely to (a) permit use of simplified acquisition procedures or (b) avoid any requirement that applies to purchases exceeding the micro-purchase threshold.</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Ensure cardholders maintain sufficient documentation and reconciliation for all transactions</a:t>
            </a:r>
          </a:p>
          <a:p>
            <a:pPr eaLnBrk="1" hangingPunct="1"/>
            <a:r>
              <a:rPr lang="en-US" altLang="en-US">
                <a:latin typeface="Times New Roman" panose="02020603050405020304" pitchFamily="18" charset="0"/>
              </a:rPr>
              <a:t>This is a checks and balances procedure, once submitted, the AO reviews all documentation to make sure the purchases are approved, purchased, and received by the appropriate personnel.   Verifies cardholder performs appropriate market research and documents the same to ensure compliance with socio-economic goals.</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Cardholders must maintain documentation for 6 years and 3 months. </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Assist cardholders in resolving disputes:</a:t>
            </a:r>
          </a:p>
          <a:p>
            <a:pPr eaLnBrk="1" hangingPunct="1"/>
            <a:r>
              <a:rPr lang="en-US" altLang="en-US">
                <a:latin typeface="Times New Roman" panose="02020603050405020304" pitchFamily="18" charset="0"/>
              </a:rPr>
              <a:t>If you have any disputes regarding miscellaneous/erroneous charges, contact the AO to develop a course of action to resolve the errors in a timely manner.  The Billing Officer and/or Dispute Officer should be notified.  The Billing Officer and Dispute Officer is normally someone in SSD Finance.  The Billing Officer and/or Dispute Officer can NOT be a cardholder or an AO.  Disputes must be handled within 30 days.</a:t>
            </a:r>
          </a:p>
          <a:p>
            <a:pPr eaLnBrk="1" hangingPunct="1"/>
            <a:endParaRPr lang="en-US" altLang="en-US">
              <a:latin typeface="Times New Roman" panose="02020603050405020304" pitchFamily="18" charset="0"/>
            </a:endParaRPr>
          </a:p>
          <a:p>
            <a:r>
              <a:rPr lang="en-US" altLang="en-US"/>
              <a:t>Reconcile/verify transactions by reviewing the reconciliation packets and approving in US Bank Access Online within </a:t>
            </a:r>
            <a:r>
              <a:rPr lang="en-US" altLang="en-US" u="sng"/>
              <a:t>14 working days after the billing cycle</a:t>
            </a:r>
            <a:r>
              <a:rPr lang="en-US" altLang="en-US"/>
              <a:t>.</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AO may be a cardholder if ORM approves a waiver (i.e. small office necessitates it).</a:t>
            </a:r>
          </a:p>
          <a:p>
            <a:pPr eaLnBrk="1" hangingPunct="1"/>
            <a:r>
              <a:rPr lang="en-US" altLang="en-US">
                <a:latin typeface="Times New Roman" panose="02020603050405020304" pitchFamily="18" charset="0"/>
              </a:rPr>
              <a:t>No one may be the AO for their own supervisor or for oneself.</a:t>
            </a:r>
          </a:p>
          <a:p>
            <a:pPr eaLnBrk="1" hangingPunct="1"/>
            <a:endParaRPr lang="en-US" altLang="en-US">
              <a:latin typeface="Times New Roman" panose="02020603050405020304" pitchFamily="18" charset="0"/>
            </a:endParaRPr>
          </a:p>
          <a:p>
            <a:pPr eaLnBrk="1" hangingPunct="1"/>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_Title_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5" name="Title 4">
            <a:extLst>
              <a:ext uri="{FF2B5EF4-FFF2-40B4-BE49-F238E27FC236}">
                <a16:creationId xmlns:a16="http://schemas.microsoft.com/office/drawing/2014/main" id="{86BD5E62-EFBC-4F45-99D2-A48D6ED444BF}"/>
              </a:ext>
            </a:extLst>
          </p:cNvPr>
          <p:cNvSpPr>
            <a:spLocks noGrp="1"/>
          </p:cNvSpPr>
          <p:nvPr>
            <p:ph type="title"/>
          </p:nvPr>
        </p:nvSpPr>
        <p:spPr>
          <a:xfrm>
            <a:off x="4889952" y="1083180"/>
            <a:ext cx="6243264" cy="2849563"/>
          </a:xfrm>
        </p:spPr>
        <p:txBody>
          <a:bodyPr>
            <a:noAutofit/>
          </a:bodyPr>
          <a:lstStyle>
            <a:lvl1pPr>
              <a:defRPr sz="5400" b="1">
                <a:solidFill>
                  <a:srgbClr val="0070C0"/>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9C66106D-F75B-4DE4-A4D2-FF9676F51574}"/>
              </a:ext>
            </a:extLst>
          </p:cNvPr>
          <p:cNvSpPr>
            <a:spLocks noGrp="1"/>
          </p:cNvSpPr>
          <p:nvPr>
            <p:ph type="body" sz="quarter" idx="11"/>
          </p:nvPr>
        </p:nvSpPr>
        <p:spPr>
          <a:xfrm>
            <a:off x="3962400" y="4800600"/>
            <a:ext cx="7705344" cy="448056"/>
          </a:xfrm>
        </p:spPr>
        <p:txBody>
          <a:bodyPr/>
          <a:lstStyle>
            <a:lvl1pPr marL="0" indent="0" algn="r">
              <a:buFontTx/>
              <a:buNone/>
              <a:defRPr sz="2000">
                <a:latin typeface="+mj-lt"/>
              </a:defRPr>
            </a:lvl1pPr>
            <a:lvl2pPr marL="457200" indent="0">
              <a:buNone/>
              <a:defRPr/>
            </a:lvl2pPr>
            <a:lvl5pPr marL="1828800" indent="0">
              <a:buNone/>
              <a:defRPr/>
            </a:lvl5pPr>
          </a:lstStyle>
          <a:p>
            <a:pPr lvl="0"/>
            <a:r>
              <a:rPr lang="en-US"/>
              <a:t>Click to edit Master text styles</a:t>
            </a:r>
          </a:p>
        </p:txBody>
      </p:sp>
      <p:grpSp>
        <p:nvGrpSpPr>
          <p:cNvPr id="12" name="Group 11"/>
          <p:cNvGrpSpPr/>
          <p:nvPr userDrawn="1"/>
        </p:nvGrpSpPr>
        <p:grpSpPr>
          <a:xfrm>
            <a:off x="1714248" y="1694039"/>
            <a:ext cx="2957096" cy="1558035"/>
            <a:chOff x="966536" y="1694131"/>
            <a:chExt cx="2217822"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a:solidFill>
                    <a:srgbClr val="003F72">
                      <a:lumMod val="50000"/>
                    </a:srgbClr>
                  </a:solidFill>
                  <a:latin typeface="Myriad Pro"/>
                  <a:cs typeface="Arial" panose="020B0604020202020204" pitchFamily="34" charset="0"/>
                </a:rPr>
                <a:t>VA</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 name="Rectangle 3"/>
          <p:cNvSpPr/>
          <p:nvPr userDrawn="1"/>
        </p:nvSpPr>
        <p:spPr>
          <a:xfrm>
            <a:off x="0" y="5376955"/>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a:solidFill>
                <a:prstClr val="white"/>
              </a:solidFill>
            </a:endParaRPr>
          </a:p>
        </p:txBody>
      </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1552" y="5644912"/>
            <a:ext cx="4064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rap">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10" name="Title 1">
            <a:extLst>
              <a:ext uri="{FF2B5EF4-FFF2-40B4-BE49-F238E27FC236}">
                <a16:creationId xmlns:a16="http://schemas.microsoft.com/office/drawing/2014/main" id="{2951DA1A-BE46-4B09-836B-99A8658EEF10}"/>
              </a:ext>
            </a:extLst>
          </p:cNvPr>
          <p:cNvSpPr>
            <a:spLocks noGrp="1"/>
          </p:cNvSpPr>
          <p:nvPr>
            <p:ph type="title"/>
          </p:nvPr>
        </p:nvSpPr>
        <p:spPr>
          <a:xfrm>
            <a:off x="609600" y="0"/>
            <a:ext cx="10972800" cy="731520"/>
          </a:xfrm>
        </p:spPr>
        <p:txBody>
          <a:bodyPr/>
          <a:lstStyle>
            <a:lvl1pPr>
              <a:defRPr sz="3600" b="1">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CB6428BB-B02B-4F65-BF9B-E59A64BC573E}"/>
              </a:ext>
            </a:extLst>
          </p:cNvPr>
          <p:cNvSpPr>
            <a:spLocks noGrp="1"/>
          </p:cNvSpPr>
          <p:nvPr>
            <p:ph type="body" sz="quarter" idx="14"/>
          </p:nvPr>
        </p:nvSpPr>
        <p:spPr>
          <a:xfrm>
            <a:off x="711200" y="838200"/>
            <a:ext cx="6502400" cy="457200"/>
          </a:xfrm>
        </p:spPr>
        <p:txBody>
          <a:bodyPr/>
          <a:lstStyle>
            <a:lvl1pPr>
              <a:defRPr>
                <a:solidFill>
                  <a:schemeClr val="tx2"/>
                </a:solidFill>
              </a:defRPr>
            </a:lvl1pPr>
          </a:lstStyle>
          <a:p>
            <a:pPr lvl="0"/>
            <a:r>
              <a:rPr lang="en-US"/>
              <a:t>Edit Master text styles</a:t>
            </a:r>
          </a:p>
        </p:txBody>
      </p:sp>
      <p:sp>
        <p:nvSpPr>
          <p:cNvPr id="6" name="Text Placeholder 5">
            <a:extLst>
              <a:ext uri="{FF2B5EF4-FFF2-40B4-BE49-F238E27FC236}">
                <a16:creationId xmlns:a16="http://schemas.microsoft.com/office/drawing/2014/main" id="{41717C34-26A6-4BF5-B3A5-413886FBCEEF}"/>
              </a:ext>
            </a:extLst>
          </p:cNvPr>
          <p:cNvSpPr>
            <a:spLocks noGrp="1"/>
          </p:cNvSpPr>
          <p:nvPr>
            <p:ph type="body" sz="quarter" idx="13" hasCustomPrompt="1"/>
          </p:nvPr>
        </p:nvSpPr>
        <p:spPr>
          <a:xfrm>
            <a:off x="711201" y="1409700"/>
            <a:ext cx="10910956" cy="4038600"/>
          </a:xfrm>
        </p:spPr>
        <p:txBody>
          <a:bodyPr>
            <a:normAutofit/>
          </a:bodyPr>
          <a:lstStyle>
            <a:lvl1pPr marL="0" indent="0">
              <a:buNone/>
              <a:defRPr sz="1800"/>
            </a:lvl1pPr>
          </a:lstStyle>
          <a:p>
            <a:pPr lvl="0"/>
            <a:r>
              <a:rPr lang="en-US"/>
              <a:t>Edit Master text  </a:t>
            </a:r>
          </a:p>
        </p:txBody>
      </p:sp>
      <p:sp>
        <p:nvSpPr>
          <p:cNvPr id="7" name="Picture Placeholder 3">
            <a:extLst>
              <a:ext uri="{FF2B5EF4-FFF2-40B4-BE49-F238E27FC236}">
                <a16:creationId xmlns:a16="http://schemas.microsoft.com/office/drawing/2014/main" id="{8276DFC5-27F8-4DED-965B-3CBC6A7A7282}"/>
              </a:ext>
            </a:extLst>
          </p:cNvPr>
          <p:cNvSpPr>
            <a:spLocks noGrp="1"/>
          </p:cNvSpPr>
          <p:nvPr>
            <p:ph type="pic" sz="quarter" idx="12"/>
          </p:nvPr>
        </p:nvSpPr>
        <p:spPr>
          <a:xfrm>
            <a:off x="5486400" y="1752600"/>
            <a:ext cx="4775200" cy="3352800"/>
          </a:xfrm>
        </p:spPr>
        <p:txBody>
          <a:bodyPr/>
          <a:lstStyle/>
          <a:p>
            <a:endParaRPr lang="en-US"/>
          </a:p>
        </p:txBody>
      </p:sp>
    </p:spTree>
    <p:extLst>
      <p:ext uri="{BB962C8B-B14F-4D97-AF65-F5344CB8AC3E}">
        <p14:creationId xmlns:p14="http://schemas.microsoft.com/office/powerpoint/2010/main" val="3930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_Center_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6" name="Title 1">
            <a:extLst>
              <a:ext uri="{FF2B5EF4-FFF2-40B4-BE49-F238E27FC236}">
                <a16:creationId xmlns:a16="http://schemas.microsoft.com/office/drawing/2014/main" id="{438543BB-2D0B-415A-B1ED-A52B7E5888BA}"/>
              </a:ext>
            </a:extLst>
          </p:cNvPr>
          <p:cNvSpPr>
            <a:spLocks noGrp="1"/>
          </p:cNvSpPr>
          <p:nvPr>
            <p:ph type="title"/>
          </p:nvPr>
        </p:nvSpPr>
        <p:spPr>
          <a:xfrm>
            <a:off x="609600" y="0"/>
            <a:ext cx="10972800" cy="731520"/>
          </a:xfrm>
        </p:spPr>
        <p:txBody>
          <a:bodyPr/>
          <a:lstStyle>
            <a:lvl1pPr>
              <a:defRPr sz="3600" b="1">
                <a:solidFill>
                  <a:schemeClr val="bg1"/>
                </a:solidFill>
              </a:defRPr>
            </a:lvl1pPr>
          </a:lstStyle>
          <a:p>
            <a:r>
              <a:rPr lang="en-US"/>
              <a:t>Click to edit Master title style</a:t>
            </a:r>
          </a:p>
        </p:txBody>
      </p:sp>
      <p:sp>
        <p:nvSpPr>
          <p:cNvPr id="5" name="Table Placeholder 4">
            <a:extLst>
              <a:ext uri="{FF2B5EF4-FFF2-40B4-BE49-F238E27FC236}">
                <a16:creationId xmlns:a16="http://schemas.microsoft.com/office/drawing/2014/main" id="{534692E4-D0A6-4F50-9631-722CE1FB00B0}"/>
              </a:ext>
            </a:extLst>
          </p:cNvPr>
          <p:cNvSpPr>
            <a:spLocks noGrp="1"/>
          </p:cNvSpPr>
          <p:nvPr>
            <p:ph type="tbl" sz="quarter" idx="12"/>
          </p:nvPr>
        </p:nvSpPr>
        <p:spPr>
          <a:xfrm>
            <a:off x="2540000" y="1676400"/>
            <a:ext cx="6908800" cy="2362200"/>
          </a:xfrm>
        </p:spPr>
        <p:txBody>
          <a:bodyPr/>
          <a:lstStyle/>
          <a:p>
            <a:endParaRPr lang="en-US"/>
          </a:p>
        </p:txBody>
      </p:sp>
    </p:spTree>
    <p:extLst>
      <p:ext uri="{BB962C8B-B14F-4D97-AF65-F5344CB8AC3E}">
        <p14:creationId xmlns:p14="http://schemas.microsoft.com/office/powerpoint/2010/main" val="3138780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46989027-B0A2-4901-8832-B1EB66E34028}"/>
              </a:ext>
            </a:extLst>
          </p:cNvPr>
          <p:cNvSpPr>
            <a:spLocks noGrp="1"/>
          </p:cNvSpPr>
          <p:nvPr>
            <p:ph type="sldNum" sz="quarter" idx="10"/>
          </p:nvPr>
        </p:nvSpPr>
        <p:spPr>
          <a:xfrm>
            <a:off x="11582400" y="6400233"/>
            <a:ext cx="512840" cy="365125"/>
          </a:xfrm>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2" name="Title 1"/>
          <p:cNvSpPr>
            <a:spLocks noGrp="1"/>
          </p:cNvSpPr>
          <p:nvPr>
            <p:ph type="ctrTitle"/>
          </p:nvPr>
        </p:nvSpPr>
        <p:spPr>
          <a:xfrm>
            <a:off x="914400" y="21305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6979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8" name="Rectangle 7">
            <a:extLst>
              <a:ext uri="{FF2B5EF4-FFF2-40B4-BE49-F238E27FC236}">
                <a16:creationId xmlns:a16="http://schemas.microsoft.com/office/drawing/2014/main" id="{5688962A-1806-486F-BC71-D81BBC5FD510}"/>
              </a:ext>
            </a:extLst>
          </p:cNvPr>
          <p:cNvSpPr/>
          <p:nvPr userDrawn="1"/>
        </p:nvSpPr>
        <p:spPr>
          <a:xfrm>
            <a:off x="-1" y="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7" name="Title 1">
            <a:extLst>
              <a:ext uri="{FF2B5EF4-FFF2-40B4-BE49-F238E27FC236}">
                <a16:creationId xmlns:a16="http://schemas.microsoft.com/office/drawing/2014/main" id="{BE7379FB-8B62-4FEA-8913-2A0DD54C8AC7}"/>
              </a:ext>
            </a:extLst>
          </p:cNvPr>
          <p:cNvSpPr>
            <a:spLocks noGrp="1"/>
          </p:cNvSpPr>
          <p:nvPr>
            <p:ph type="title"/>
          </p:nvPr>
        </p:nvSpPr>
        <p:spPr>
          <a:xfrm>
            <a:off x="609600" y="0"/>
            <a:ext cx="10972800" cy="731520"/>
          </a:xfrm>
        </p:spPr>
        <p:txBody>
          <a:bodyPr/>
          <a:lstStyle>
            <a:lvl1pPr>
              <a:defRPr sz="3600" b="1">
                <a:solidFill>
                  <a:schemeClr val="bg1"/>
                </a:solidFill>
              </a:defRPr>
            </a:lvl1pPr>
          </a:lstStyle>
          <a:p>
            <a:r>
              <a:rPr lang="en-US"/>
              <a:t>Click to edit Master title style</a:t>
            </a:r>
          </a:p>
        </p:txBody>
      </p:sp>
      <p:sp>
        <p:nvSpPr>
          <p:cNvPr id="3" name="Content Placeholder 2"/>
          <p:cNvSpPr>
            <a:spLocks noGrp="1"/>
          </p:cNvSpPr>
          <p:nvPr>
            <p:ph idx="1"/>
          </p:nvPr>
        </p:nvSpPr>
        <p:spPr>
          <a:xfrm>
            <a:off x="609600" y="9906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887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7" name="Rectangle 6">
            <a:extLst>
              <a:ext uri="{FF2B5EF4-FFF2-40B4-BE49-F238E27FC236}">
                <a16:creationId xmlns:a16="http://schemas.microsoft.com/office/drawing/2014/main" id="{0E6B5569-2124-4863-9C89-B99374C57A0B}"/>
              </a:ext>
            </a:extLst>
          </p:cNvPr>
          <p:cNvSpPr/>
          <p:nvPr userDrawn="1"/>
        </p:nvSpPr>
        <p:spPr>
          <a:xfrm>
            <a:off x="-1" y="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4" name="Title 1">
            <a:extLst>
              <a:ext uri="{FF2B5EF4-FFF2-40B4-BE49-F238E27FC236}">
                <a16:creationId xmlns:a16="http://schemas.microsoft.com/office/drawing/2014/main" id="{13287E17-E862-4812-9496-0C95DB7FC31D}"/>
              </a:ext>
            </a:extLst>
          </p:cNvPr>
          <p:cNvSpPr>
            <a:spLocks noGrp="1"/>
          </p:cNvSpPr>
          <p:nvPr>
            <p:ph type="title"/>
          </p:nvPr>
        </p:nvSpPr>
        <p:spPr>
          <a:xfrm>
            <a:off x="609600" y="0"/>
            <a:ext cx="10972800" cy="731520"/>
          </a:xfrm>
        </p:spPr>
        <p:txBody>
          <a:bodyPr/>
          <a:lstStyle>
            <a:lvl1pPr>
              <a:defRPr sz="3600" b="1">
                <a:solidFill>
                  <a:schemeClr val="bg1"/>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2FA20E12-3F25-43B2-B6EF-90D423A2004E}"/>
              </a:ext>
            </a:extLst>
          </p:cNvPr>
          <p:cNvSpPr>
            <a:spLocks noGrp="1"/>
          </p:cNvSpPr>
          <p:nvPr>
            <p:ph idx="1"/>
          </p:nvPr>
        </p:nvSpPr>
        <p:spPr>
          <a:xfrm>
            <a:off x="609600" y="9906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7561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609607" y="273142"/>
            <a:ext cx="4011084" cy="1162051"/>
          </a:xfr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609607" y="143510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66857"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6056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6" name="Title 1">
            <a:extLst>
              <a:ext uri="{FF2B5EF4-FFF2-40B4-BE49-F238E27FC236}">
                <a16:creationId xmlns:a16="http://schemas.microsoft.com/office/drawing/2014/main" id="{FAE1E9DD-1B4A-468F-81C2-D6806365AF25}"/>
              </a:ext>
            </a:extLst>
          </p:cNvPr>
          <p:cNvSpPr>
            <a:spLocks noGrp="1"/>
          </p:cNvSpPr>
          <p:nvPr>
            <p:ph type="title"/>
          </p:nvPr>
        </p:nvSpPr>
        <p:spPr>
          <a:xfrm>
            <a:off x="609600" y="274637"/>
            <a:ext cx="10972800" cy="1143000"/>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A8B5DECD-EBFB-4924-BAEE-F6C3A1AF3CB8}"/>
              </a:ext>
            </a:extLst>
          </p:cNvPr>
          <p:cNvSpPr>
            <a:spLocks noGrp="1"/>
          </p:cNvSpPr>
          <p:nvPr>
            <p:ph idx="1"/>
          </p:nvPr>
        </p:nvSpPr>
        <p:spPr>
          <a:xfrm>
            <a:off x="609600" y="1642370"/>
            <a:ext cx="10972800" cy="3874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0697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1147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7" name="Content Placeholder 2">
            <a:extLst>
              <a:ext uri="{FF2B5EF4-FFF2-40B4-BE49-F238E27FC236}">
                <a16:creationId xmlns:a16="http://schemas.microsoft.com/office/drawing/2014/main" id="{7E7757C5-7CD3-4A12-BD0C-01F14A79836E}"/>
              </a:ext>
            </a:extLst>
          </p:cNvPr>
          <p:cNvSpPr>
            <a:spLocks noGrp="1"/>
          </p:cNvSpPr>
          <p:nvPr>
            <p:ph idx="1"/>
          </p:nvPr>
        </p:nvSpPr>
        <p:spPr>
          <a:xfrm>
            <a:off x="609600" y="1642370"/>
            <a:ext cx="10972800" cy="3874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968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94B38-FABC-FB41-AD08-3348CFB792CE}"/>
              </a:ext>
            </a:extLst>
          </p:cNvPr>
          <p:cNvSpPr/>
          <p:nvPr userDrawn="1"/>
        </p:nvSpPr>
        <p:spPr>
          <a:xfrm>
            <a:off x="0" y="0"/>
            <a:ext cx="12192000" cy="6866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C0582E7-8953-3F4C-8634-1C6FB4EFDA6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D9D88D-4A19-2744-BD82-0762372CF112}"/>
              </a:ext>
            </a:extLst>
          </p:cNvPr>
          <p:cNvSpPr>
            <a:spLocks noGrp="1"/>
          </p:cNvSpPr>
          <p:nvPr>
            <p:ph type="ctrTitle"/>
          </p:nvPr>
        </p:nvSpPr>
        <p:spPr>
          <a:xfrm>
            <a:off x="389682" y="1810853"/>
            <a:ext cx="7077919" cy="2387600"/>
          </a:xfrm>
        </p:spPr>
        <p:txBody>
          <a:bodyPr anchor="b"/>
          <a:lstStyle>
            <a:lvl1pPr algn="l">
              <a:defRPr sz="4500" b="1">
                <a:solidFill>
                  <a:schemeClr val="bg1"/>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2508EFAD-519D-1A45-9661-63F66A218F78}"/>
              </a:ext>
            </a:extLst>
          </p:cNvPr>
          <p:cNvSpPr>
            <a:spLocks noGrp="1"/>
          </p:cNvSpPr>
          <p:nvPr>
            <p:ph type="subTitle" idx="1"/>
          </p:nvPr>
        </p:nvSpPr>
        <p:spPr>
          <a:xfrm>
            <a:off x="389682" y="4564065"/>
            <a:ext cx="7077919" cy="933095"/>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201143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4" name="Rectangle 3"/>
          <p:cNvSpPr/>
          <p:nvPr userDrawn="1"/>
        </p:nvSpPr>
        <p:spPr>
          <a:xfrm>
            <a:off x="0" y="5376862"/>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a:solidFill>
                <a:prstClr val="white"/>
              </a:solidFill>
            </a:endParaRP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10" name="Title 1">
            <a:extLst>
              <a:ext uri="{FF2B5EF4-FFF2-40B4-BE49-F238E27FC236}">
                <a16:creationId xmlns:a16="http://schemas.microsoft.com/office/drawing/2014/main" id="{6B8CA788-CF29-4498-9895-F59CC1C2B2B6}"/>
              </a:ext>
            </a:extLst>
          </p:cNvPr>
          <p:cNvSpPr>
            <a:spLocks noGrp="1"/>
          </p:cNvSpPr>
          <p:nvPr>
            <p:ph type="ctrTitle"/>
          </p:nvPr>
        </p:nvSpPr>
        <p:spPr>
          <a:xfrm>
            <a:off x="914400" y="2130520"/>
            <a:ext cx="10363200" cy="1470025"/>
          </a:xfrm>
        </p:spPr>
        <p:txBody>
          <a:bodyPr>
            <a:normAutofit/>
          </a:bodyPr>
          <a:lstStyle/>
          <a:p>
            <a:endParaRPr lang="en-US" sz="3600" b="1"/>
          </a:p>
        </p:txBody>
      </p:sp>
      <p:sp>
        <p:nvSpPr>
          <p:cNvPr id="11" name="Subtitle 1">
            <a:extLst>
              <a:ext uri="{FF2B5EF4-FFF2-40B4-BE49-F238E27FC236}">
                <a16:creationId xmlns:a16="http://schemas.microsoft.com/office/drawing/2014/main" id="{366430F6-DA1D-4071-921F-855F6862B88D}"/>
              </a:ext>
            </a:extLst>
          </p:cNvPr>
          <p:cNvSpPr>
            <a:spLocks noGrp="1"/>
          </p:cNvSpPr>
          <p:nvPr>
            <p:ph type="subTitle" idx="1"/>
          </p:nvPr>
        </p:nvSpPr>
        <p:spPr>
          <a:xfrm>
            <a:off x="711200" y="3429000"/>
            <a:ext cx="10607584" cy="1066800"/>
          </a:xfrm>
        </p:spPr>
        <p:txBody>
          <a:bodyPr>
            <a:normAutofit/>
          </a:bodyPr>
          <a:lstStyle>
            <a:lvl1pPr marL="0" indent="0" algn="ctr">
              <a:buNone/>
              <a:defRPr/>
            </a:lvl1pPr>
          </a:lstStyle>
          <a:p>
            <a:endParaRPr lang="en-US" sz="2800" b="1">
              <a:solidFill>
                <a:schemeClr val="tx1">
                  <a:lumMod val="65000"/>
                  <a:lumOff val="35000"/>
                </a:schemeClr>
              </a:solidFill>
            </a:endParaRPr>
          </a:p>
        </p:txBody>
      </p:sp>
      <p:sp>
        <p:nvSpPr>
          <p:cNvPr id="12" name="Text Placeholder 1">
            <a:extLst>
              <a:ext uri="{FF2B5EF4-FFF2-40B4-BE49-F238E27FC236}">
                <a16:creationId xmlns:a16="http://schemas.microsoft.com/office/drawing/2014/main" id="{57C18AA3-587D-42DA-8A11-9E61AD467661}"/>
              </a:ext>
            </a:extLst>
          </p:cNvPr>
          <p:cNvSpPr>
            <a:spLocks noGrp="1"/>
          </p:cNvSpPr>
          <p:nvPr>
            <p:ph type="body" sz="quarter" idx="11"/>
          </p:nvPr>
        </p:nvSpPr>
        <p:spPr>
          <a:xfrm>
            <a:off x="3962400" y="4800600"/>
            <a:ext cx="7705344" cy="448056"/>
          </a:xfrm>
        </p:spPr>
        <p:txBody>
          <a:bodyPr/>
          <a:lstStyle>
            <a:lvl1pPr marL="0" indent="0" algn="r">
              <a:buFontTx/>
              <a:buNone/>
              <a:defRPr sz="2000">
                <a:latin typeface="+mj-lt"/>
              </a:defRPr>
            </a:lvl1pPr>
          </a:lstStyle>
          <a:p>
            <a:pPr lvl="0"/>
            <a:r>
              <a:rPr lang="en-US"/>
              <a:t>Click to edit Master text styles</a:t>
            </a:r>
          </a:p>
        </p:txBody>
      </p:sp>
      <p:sp>
        <p:nvSpPr>
          <p:cNvPr id="19" name="Subtitle 2">
            <a:extLst>
              <a:ext uri="{FF2B5EF4-FFF2-40B4-BE49-F238E27FC236}">
                <a16:creationId xmlns:a16="http://schemas.microsoft.com/office/drawing/2014/main" id="{DE95A4AD-7BED-4A52-9F5B-B3199DB1391F}"/>
              </a:ext>
            </a:extLst>
          </p:cNvPr>
          <p:cNvSpPr txBox="1">
            <a:spLocks/>
          </p:cNvSpPr>
          <p:nvPr userDrawn="1"/>
        </p:nvSpPr>
        <p:spPr>
          <a:xfrm>
            <a:off x="153290" y="5696712"/>
            <a:ext cx="1777111" cy="36576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1800" b="1">
                <a:solidFill>
                  <a:schemeClr val="bg1"/>
                </a:solidFill>
                <a:latin typeface="+mj-lt"/>
              </a:rPr>
              <a:t>Briefed by: </a:t>
            </a:r>
          </a:p>
        </p:txBody>
      </p:sp>
      <p:sp>
        <p:nvSpPr>
          <p:cNvPr id="14" name="Text Placeholder 2">
            <a:extLst>
              <a:ext uri="{FF2B5EF4-FFF2-40B4-BE49-F238E27FC236}">
                <a16:creationId xmlns:a16="http://schemas.microsoft.com/office/drawing/2014/main" id="{9E963D3A-9232-4D54-A283-616D7712F39B}"/>
              </a:ext>
            </a:extLst>
          </p:cNvPr>
          <p:cNvSpPr>
            <a:spLocks noGrp="1"/>
          </p:cNvSpPr>
          <p:nvPr>
            <p:ph type="body" sz="quarter" idx="12"/>
          </p:nvPr>
        </p:nvSpPr>
        <p:spPr>
          <a:xfrm>
            <a:off x="1727201" y="5696712"/>
            <a:ext cx="5101167" cy="365760"/>
          </a:xfrm>
        </p:spPr>
        <p:txBody>
          <a:bodyPr>
            <a:normAutofit/>
          </a:bodyPr>
          <a:lstStyle>
            <a:lvl1pPr marL="0" indent="0">
              <a:buNone/>
              <a:defRPr sz="1800" b="1">
                <a:solidFill>
                  <a:schemeClr val="bg1"/>
                </a:solidFill>
              </a:defRPr>
            </a:lvl1pPr>
          </a:lstStyle>
          <a:p>
            <a:pPr lvl="0"/>
            <a:r>
              <a:rPr lang="en-US"/>
              <a:t>Click to edit Master text styles</a:t>
            </a:r>
          </a:p>
        </p:txBody>
      </p:sp>
      <p:sp>
        <p:nvSpPr>
          <p:cNvPr id="20" name="Subtitle 3">
            <a:extLst>
              <a:ext uri="{FF2B5EF4-FFF2-40B4-BE49-F238E27FC236}">
                <a16:creationId xmlns:a16="http://schemas.microsoft.com/office/drawing/2014/main" id="{8C1DDB0D-223E-4AAA-9A10-A018FB827EA7}"/>
              </a:ext>
            </a:extLst>
          </p:cNvPr>
          <p:cNvSpPr txBox="1">
            <a:spLocks/>
          </p:cNvSpPr>
          <p:nvPr userDrawn="1"/>
        </p:nvSpPr>
        <p:spPr>
          <a:xfrm>
            <a:off x="158497" y="6076325"/>
            <a:ext cx="1777111" cy="36512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1800" b="1">
                <a:solidFill>
                  <a:schemeClr val="bg1"/>
                </a:solidFill>
                <a:latin typeface="+mj-lt"/>
              </a:rPr>
              <a:t>Name/Title:</a:t>
            </a:r>
          </a:p>
        </p:txBody>
      </p:sp>
      <p:sp>
        <p:nvSpPr>
          <p:cNvPr id="21" name="Text Placeholder 4">
            <a:extLst>
              <a:ext uri="{FF2B5EF4-FFF2-40B4-BE49-F238E27FC236}">
                <a16:creationId xmlns:a16="http://schemas.microsoft.com/office/drawing/2014/main" id="{6D16A68F-F134-47D0-86A1-9B7556A0CC01}"/>
              </a:ext>
            </a:extLst>
          </p:cNvPr>
          <p:cNvSpPr>
            <a:spLocks noGrp="1"/>
          </p:cNvSpPr>
          <p:nvPr>
            <p:ph type="body" sz="quarter" idx="13"/>
          </p:nvPr>
        </p:nvSpPr>
        <p:spPr>
          <a:xfrm>
            <a:off x="1909234" y="6080760"/>
            <a:ext cx="5101167" cy="365760"/>
          </a:xfrm>
        </p:spPr>
        <p:txBody>
          <a:bodyPr>
            <a:normAutofit/>
          </a:bodyPr>
          <a:lstStyle>
            <a:lvl1pPr marL="0" indent="0">
              <a:buNone/>
              <a:defRPr sz="1800" b="1">
                <a:solidFill>
                  <a:schemeClr val="bg1"/>
                </a:solidFill>
              </a:defRPr>
            </a:lvl1pPr>
          </a:lstStyle>
          <a:p>
            <a:pPr lvl="0"/>
            <a:r>
              <a:rPr lang="en-US"/>
              <a:t>Click to edit Master text styles</a:t>
            </a:r>
          </a:p>
        </p:txBody>
      </p:sp>
      <p:pic>
        <p:nvPicPr>
          <p:cNvPr id="18" name="Picture 4" descr="dvaseal">
            <a:extLst>
              <a:ext uri="{FF2B5EF4-FFF2-40B4-BE49-F238E27FC236}">
                <a16:creationId xmlns:a16="http://schemas.microsoft.com/office/drawing/2014/main" id="{27B8CD43-030B-4E92-B392-DADBD0188BB3}"/>
              </a:ext>
            </a:extLst>
          </p:cNvPr>
          <p:cNvPicPr>
            <a:picLocks noChangeAspect="1" noChangeArrowheads="1"/>
          </p:cNvPicPr>
          <p:nvPr userDrawn="1"/>
        </p:nvPicPr>
        <p:blipFill>
          <a:blip r:embed="rId2"/>
          <a:srcRect/>
          <a:stretch>
            <a:fillRect/>
          </a:stretch>
        </p:blipFill>
        <p:spPr bwMode="auto">
          <a:xfrm>
            <a:off x="5181600" y="838200"/>
            <a:ext cx="1828800" cy="1371600"/>
          </a:xfrm>
          <a:prstGeom prst="rect">
            <a:avLst/>
          </a:prstGeom>
          <a:noFill/>
          <a:ln w="9525">
            <a:noFill/>
            <a:miter lim="800000"/>
            <a:headEnd/>
            <a:tailEnd/>
          </a:ln>
        </p:spPr>
      </p:pic>
      <p:pic>
        <p:nvPicPr>
          <p:cNvPr id="1026" name="Picture 2" descr="C:\Users\vacoGrovem\AppData\Local\Microsoft\Windows\Temporary Internet Files\Content.Outlook\83QVOJUE\CHOOSE-VA-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31552" y="5644912"/>
            <a:ext cx="4064000" cy="82071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35596653-A993-43E0-8610-CDBDAA5D4BC6}"/>
              </a:ext>
            </a:extLst>
          </p:cNvPr>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Tree>
    <p:extLst>
      <p:ext uri="{BB962C8B-B14F-4D97-AF65-F5344CB8AC3E}">
        <p14:creationId xmlns:p14="http://schemas.microsoft.com/office/powerpoint/2010/main" val="309797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19" y="6350973"/>
            <a:ext cx="881381" cy="365125"/>
          </a:xfrm>
          <a:prstGeom prst="rect">
            <a:avLst/>
          </a:prstGeom>
        </p:spPr>
        <p:txBody>
          <a:bodyPr/>
          <a:lstStyle/>
          <a:p>
            <a:pPr defTabSz="685800">
              <a:defRPr/>
            </a:pPr>
            <a:fld id="{C4BBE873-7F62-4590-8071-8AA773F2A810}" type="datetime1">
              <a:rPr lang="en-US" sz="1350" smtClean="0">
                <a:solidFill>
                  <a:srgbClr val="000000"/>
                </a:solidFill>
              </a:rPr>
              <a:t>6/9/2021</a:t>
            </a:fld>
            <a:endParaRPr lang="en-US" sz="1350">
              <a:solidFill>
                <a:srgbClr val="000000"/>
              </a:solidFill>
            </a:endParaRPr>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2"/>
            <a:ext cx="6992469" cy="365125"/>
          </a:xfrm>
          <a:prstGeom prst="rect">
            <a:avLst/>
          </a:prstGeom>
        </p:spPr>
        <p:txBody>
          <a:bodyPr/>
          <a:lstStyle/>
          <a:p>
            <a:pPr defTabSz="685800">
              <a:defRPr/>
            </a:pPr>
            <a:endParaRPr lang="en-US" sz="1350">
              <a:solidFill>
                <a:srgbClr val="000000"/>
              </a:solidFill>
            </a:endParaRPr>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pPr defTabSz="685800">
              <a:defRPr/>
            </a:pPr>
            <a:fld id="{2346C6CC-1531-9D43-9929-56C34AA4FDB5}" type="slidenum">
              <a:rPr lang="en-US" smtClean="0">
                <a:solidFill>
                  <a:srgbClr val="000000">
                    <a:tint val="75000"/>
                  </a:srgbClr>
                </a:solidFill>
              </a:rPr>
              <a:pPr defTabSz="685800">
                <a:defRPr/>
              </a:pPr>
              <a:t>‹#›</a:t>
            </a:fld>
            <a:endParaRPr lang="en-US">
              <a:solidFill>
                <a:srgbClr val="000000">
                  <a:tint val="75000"/>
                </a:srgbClr>
              </a:solidFill>
            </a:endParaRPr>
          </a:p>
        </p:txBody>
      </p:sp>
    </p:spTree>
    <p:extLst>
      <p:ext uri="{BB962C8B-B14F-4D97-AF65-F5344CB8AC3E}">
        <p14:creationId xmlns:p14="http://schemas.microsoft.com/office/powerpoint/2010/main" val="1649979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19" y="6350973"/>
            <a:ext cx="881381" cy="365125"/>
          </a:xfrm>
          <a:prstGeom prst="rect">
            <a:avLst/>
          </a:prstGeom>
        </p:spPr>
        <p:txBody>
          <a:bodyPr/>
          <a:lstStyle/>
          <a:p>
            <a:pPr defTabSz="685800">
              <a:defRPr/>
            </a:pPr>
            <a:fld id="{40AC7583-C9DF-4A3A-80B4-DE5157196FDA}" type="datetime1">
              <a:rPr lang="en-US" sz="1350" smtClean="0">
                <a:solidFill>
                  <a:srgbClr val="000000"/>
                </a:solidFill>
              </a:rPr>
              <a:t>6/9/2021</a:t>
            </a:fld>
            <a:endParaRPr lang="en-US" sz="1350">
              <a:solidFill>
                <a:srgbClr val="000000"/>
              </a:solidFill>
            </a:endParaRPr>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2"/>
            <a:ext cx="6992469" cy="365125"/>
          </a:xfrm>
          <a:prstGeom prst="rect">
            <a:avLst/>
          </a:prstGeom>
        </p:spPr>
        <p:txBody>
          <a:bodyPr/>
          <a:lstStyle/>
          <a:p>
            <a:pPr defTabSz="685800">
              <a:defRPr/>
            </a:pPr>
            <a:endParaRPr lang="en-US" sz="1350">
              <a:solidFill>
                <a:srgbClr val="000000"/>
              </a:solidFill>
            </a:endParaRPr>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pPr defTabSz="685800">
              <a:defRPr/>
            </a:pPr>
            <a:fld id="{2346C6CC-1531-9D43-9929-56C34AA4FDB5}" type="slidenum">
              <a:rPr lang="en-US" smtClean="0">
                <a:solidFill>
                  <a:srgbClr val="000000">
                    <a:tint val="75000"/>
                  </a:srgbClr>
                </a:solidFill>
              </a:rPr>
              <a:pPr defTabSz="685800">
                <a:defRPr/>
              </a:pPr>
              <a:t>‹#›</a:t>
            </a:fld>
            <a:endParaRPr lang="en-US">
              <a:solidFill>
                <a:srgbClr val="000000">
                  <a:tint val="75000"/>
                </a:srgbClr>
              </a:solidFill>
            </a:endParaRPr>
          </a:p>
        </p:txBody>
      </p:sp>
      <p:sp>
        <p:nvSpPr>
          <p:cNvPr id="8" name="Rectangle 7">
            <a:extLst>
              <a:ext uri="{FF2B5EF4-FFF2-40B4-BE49-F238E27FC236}">
                <a16:creationId xmlns:a16="http://schemas.microsoft.com/office/drawing/2014/main" id="{7EB7E956-7124-F941-B989-529BD87A7B2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1FE956A-43BB-7847-8D72-306D51FCB5B4}"/>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177998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E4280C-0C66-B047-B9C7-373A1EDEFF0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A close up of a building&#10;&#10;Description automatically generated">
            <a:extLst>
              <a:ext uri="{FF2B5EF4-FFF2-40B4-BE49-F238E27FC236}">
                <a16:creationId xmlns:a16="http://schemas.microsoft.com/office/drawing/2014/main" id="{18F4825A-768D-E240-AE9A-E6929ED173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D08BB7-936D-874F-BF65-E6C1343E70BF}"/>
              </a:ext>
            </a:extLst>
          </p:cNvPr>
          <p:cNvSpPr>
            <a:spLocks noGrp="1"/>
          </p:cNvSpPr>
          <p:nvPr>
            <p:ph type="title" hasCustomPrompt="1"/>
          </p:nvPr>
        </p:nvSpPr>
        <p:spPr>
          <a:xfrm>
            <a:off x="4250525" y="1709740"/>
            <a:ext cx="7721841" cy="2852737"/>
          </a:xfrm>
        </p:spPr>
        <p:txBody>
          <a:bodyPr anchor="b"/>
          <a:lstStyle>
            <a:lvl1pPr algn="r">
              <a:defRPr sz="4500" b="1">
                <a:solidFill>
                  <a:schemeClr val="tx2"/>
                </a:solidFill>
                <a:latin typeface="+mn-lt"/>
              </a:defRPr>
            </a:lvl1pPr>
          </a:lstStyle>
          <a:p>
            <a:r>
              <a:rPr lang="en-US"/>
              <a:t>Click to edit</a:t>
            </a:r>
            <a:br>
              <a:rPr lang="en-US"/>
            </a:br>
            <a:r>
              <a:rPr lang="en-US"/>
              <a:t>Master title style</a:t>
            </a:r>
          </a:p>
        </p:txBody>
      </p:sp>
      <p:sp>
        <p:nvSpPr>
          <p:cNvPr id="3" name="Text Placeholder 2">
            <a:extLst>
              <a:ext uri="{FF2B5EF4-FFF2-40B4-BE49-F238E27FC236}">
                <a16:creationId xmlns:a16="http://schemas.microsoft.com/office/drawing/2014/main" id="{18F19FCC-16CE-F24A-B069-FF6B1C7FEB96}"/>
              </a:ext>
            </a:extLst>
          </p:cNvPr>
          <p:cNvSpPr>
            <a:spLocks noGrp="1"/>
          </p:cNvSpPr>
          <p:nvPr>
            <p:ph type="body" idx="1"/>
          </p:nvPr>
        </p:nvSpPr>
        <p:spPr>
          <a:xfrm>
            <a:off x="4250525" y="4589464"/>
            <a:ext cx="7721841" cy="735572"/>
          </a:xfrm>
        </p:spPr>
        <p:txBody>
          <a:bodyPr/>
          <a:lstStyle>
            <a:lvl1pPr marL="0" indent="0" algn="r">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B04C3BC6-6923-E649-AF41-A824E47D086E}"/>
              </a:ext>
            </a:extLst>
          </p:cNvPr>
          <p:cNvSpPr>
            <a:spLocks noGrp="1"/>
          </p:cNvSpPr>
          <p:nvPr>
            <p:ph type="sldNum" sz="quarter" idx="12"/>
          </p:nvPr>
        </p:nvSpPr>
        <p:spPr>
          <a:xfrm>
            <a:off x="4718051" y="6208174"/>
            <a:ext cx="2743200" cy="365125"/>
          </a:xfrm>
        </p:spPr>
        <p:txBody>
          <a:bodyPr/>
          <a:lstStyle>
            <a:lvl1pPr algn="ctr">
              <a:defRPr/>
            </a:lvl1pPr>
          </a:lstStyle>
          <a:p>
            <a:pPr defTabSz="685800">
              <a:defRPr/>
            </a:pPr>
            <a:fld id="{2346C6CC-1531-9D43-9929-56C34AA4FDB5}" type="slidenum">
              <a:rPr lang="en-US" smtClean="0">
                <a:solidFill>
                  <a:srgbClr val="000000">
                    <a:tint val="75000"/>
                  </a:srgbClr>
                </a:solidFill>
              </a:rPr>
              <a:pPr defTabSz="685800">
                <a:defRPr/>
              </a:pPr>
              <a:t>‹#›</a:t>
            </a:fld>
            <a:endParaRPr lang="en-US">
              <a:solidFill>
                <a:srgbClr val="000000">
                  <a:tint val="75000"/>
                </a:srgbClr>
              </a:solidFill>
            </a:endParaRPr>
          </a:p>
        </p:txBody>
      </p:sp>
    </p:spTree>
    <p:extLst>
      <p:ext uri="{BB962C8B-B14F-4D97-AF65-F5344CB8AC3E}">
        <p14:creationId xmlns:p14="http://schemas.microsoft.com/office/powerpoint/2010/main" val="2841814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A6B0-5ACE-8D4E-8C61-B0A8014772B2}"/>
              </a:ext>
            </a:extLst>
          </p:cNvPr>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A8E959F2-A51D-2B40-A03E-C4721B18EA50}"/>
              </a:ext>
            </a:extLst>
          </p:cNvPr>
          <p:cNvSpPr>
            <a:spLocks noGrp="1"/>
          </p:cNvSpPr>
          <p:nvPr>
            <p:ph sz="half" idx="1"/>
          </p:nvPr>
        </p:nvSpPr>
        <p:spPr>
          <a:xfrm>
            <a:off x="424915"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58A00-57DD-1944-AE99-7E13F92CFABE}"/>
              </a:ext>
            </a:extLst>
          </p:cNvPr>
          <p:cNvSpPr>
            <a:spLocks noGrp="1"/>
          </p:cNvSpPr>
          <p:nvPr>
            <p:ph sz="half" idx="2"/>
          </p:nvPr>
        </p:nvSpPr>
        <p:spPr>
          <a:xfrm>
            <a:off x="5758915"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9C73C1-75CC-C74E-9F27-2B4B01127AC3}"/>
              </a:ext>
            </a:extLst>
          </p:cNvPr>
          <p:cNvSpPr>
            <a:spLocks noGrp="1"/>
          </p:cNvSpPr>
          <p:nvPr>
            <p:ph type="dt" sz="half" idx="10"/>
          </p:nvPr>
        </p:nvSpPr>
        <p:spPr>
          <a:xfrm>
            <a:off x="3055919" y="6350973"/>
            <a:ext cx="881381" cy="365125"/>
          </a:xfrm>
          <a:prstGeom prst="rect">
            <a:avLst/>
          </a:prstGeom>
        </p:spPr>
        <p:txBody>
          <a:bodyPr/>
          <a:lstStyle/>
          <a:p>
            <a:pPr defTabSz="685800">
              <a:defRPr/>
            </a:pPr>
            <a:fld id="{0586F344-0E5C-471E-9A0C-D608CD00C8E1}" type="datetime1">
              <a:rPr lang="en-US" sz="1350" smtClean="0">
                <a:solidFill>
                  <a:srgbClr val="000000"/>
                </a:solidFill>
              </a:rPr>
              <a:t>6/9/2021</a:t>
            </a:fld>
            <a:endParaRPr lang="en-US" sz="1350">
              <a:solidFill>
                <a:srgbClr val="000000"/>
              </a:solidFill>
            </a:endParaRPr>
          </a:p>
        </p:txBody>
      </p:sp>
      <p:sp>
        <p:nvSpPr>
          <p:cNvPr id="6" name="Footer Placeholder 5">
            <a:extLst>
              <a:ext uri="{FF2B5EF4-FFF2-40B4-BE49-F238E27FC236}">
                <a16:creationId xmlns:a16="http://schemas.microsoft.com/office/drawing/2014/main" id="{11BFA9B3-ADEB-0648-A921-275E49B763A4}"/>
              </a:ext>
            </a:extLst>
          </p:cNvPr>
          <p:cNvSpPr>
            <a:spLocks noGrp="1"/>
          </p:cNvSpPr>
          <p:nvPr>
            <p:ph type="ftr" sz="quarter" idx="11"/>
          </p:nvPr>
        </p:nvSpPr>
        <p:spPr>
          <a:xfrm>
            <a:off x="4098664" y="6356352"/>
            <a:ext cx="6992469" cy="365125"/>
          </a:xfrm>
          <a:prstGeom prst="rect">
            <a:avLst/>
          </a:prstGeom>
        </p:spPr>
        <p:txBody>
          <a:bodyPr/>
          <a:lstStyle/>
          <a:p>
            <a:pPr defTabSz="685800">
              <a:defRPr/>
            </a:pPr>
            <a:endParaRPr lang="en-US" sz="1350">
              <a:solidFill>
                <a:srgbClr val="000000"/>
              </a:solidFill>
            </a:endParaRPr>
          </a:p>
        </p:txBody>
      </p:sp>
      <p:sp>
        <p:nvSpPr>
          <p:cNvPr id="7" name="Slide Number Placeholder 6">
            <a:extLst>
              <a:ext uri="{FF2B5EF4-FFF2-40B4-BE49-F238E27FC236}">
                <a16:creationId xmlns:a16="http://schemas.microsoft.com/office/drawing/2014/main" id="{9905EE3E-3409-834B-A175-A52573B009B2}"/>
              </a:ext>
            </a:extLst>
          </p:cNvPr>
          <p:cNvSpPr>
            <a:spLocks noGrp="1"/>
          </p:cNvSpPr>
          <p:nvPr>
            <p:ph type="sldNum" sz="quarter" idx="12"/>
          </p:nvPr>
        </p:nvSpPr>
        <p:spPr/>
        <p:txBody>
          <a:bodyPr/>
          <a:lstStyle/>
          <a:p>
            <a:pPr defTabSz="685800">
              <a:defRPr/>
            </a:pPr>
            <a:fld id="{2346C6CC-1531-9D43-9929-56C34AA4FDB5}" type="slidenum">
              <a:rPr lang="en-US" smtClean="0">
                <a:solidFill>
                  <a:srgbClr val="000000">
                    <a:tint val="75000"/>
                  </a:srgbClr>
                </a:solidFill>
              </a:rPr>
              <a:pPr defTabSz="685800">
                <a:defRPr/>
              </a:pPr>
              <a:t>‹#›</a:t>
            </a:fld>
            <a:endParaRPr lang="en-US">
              <a:solidFill>
                <a:srgbClr val="000000">
                  <a:tint val="75000"/>
                </a:srgbClr>
              </a:solidFill>
            </a:endParaRPr>
          </a:p>
        </p:txBody>
      </p:sp>
    </p:spTree>
    <p:extLst>
      <p:ext uri="{BB962C8B-B14F-4D97-AF65-F5344CB8AC3E}">
        <p14:creationId xmlns:p14="http://schemas.microsoft.com/office/powerpoint/2010/main" val="632313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D342-8FB4-D641-ADD6-F82A97725C84}"/>
              </a:ext>
            </a:extLst>
          </p:cNvPr>
          <p:cNvSpPr>
            <a:spLocks noGrp="1"/>
          </p:cNvSpPr>
          <p:nvPr>
            <p:ph type="title"/>
          </p:nvPr>
        </p:nvSpPr>
        <p:spPr/>
        <p:txBody>
          <a:bodyPr/>
          <a:lstStyle>
            <a:lvl1pPr>
              <a:defRPr>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F61479D4-4F64-0644-9795-5E6296999777}"/>
              </a:ext>
            </a:extLst>
          </p:cNvPr>
          <p:cNvSpPr>
            <a:spLocks noGrp="1"/>
          </p:cNvSpPr>
          <p:nvPr>
            <p:ph type="dt" sz="half" idx="10"/>
          </p:nvPr>
        </p:nvSpPr>
        <p:spPr>
          <a:xfrm>
            <a:off x="3055919" y="6350973"/>
            <a:ext cx="881381" cy="365125"/>
          </a:xfrm>
          <a:prstGeom prst="rect">
            <a:avLst/>
          </a:prstGeom>
        </p:spPr>
        <p:txBody>
          <a:bodyPr/>
          <a:lstStyle/>
          <a:p>
            <a:pPr defTabSz="685800">
              <a:defRPr/>
            </a:pPr>
            <a:fld id="{12620B68-95E1-4FBA-BD2A-6E0B1B954773}" type="datetime1">
              <a:rPr lang="en-US" sz="1350" smtClean="0">
                <a:solidFill>
                  <a:srgbClr val="000000"/>
                </a:solidFill>
              </a:rPr>
              <a:t>6/9/2021</a:t>
            </a:fld>
            <a:endParaRPr lang="en-US" sz="1350">
              <a:solidFill>
                <a:srgbClr val="000000"/>
              </a:solidFill>
            </a:endParaRPr>
          </a:p>
        </p:txBody>
      </p:sp>
      <p:sp>
        <p:nvSpPr>
          <p:cNvPr id="4" name="Footer Placeholder 3">
            <a:extLst>
              <a:ext uri="{FF2B5EF4-FFF2-40B4-BE49-F238E27FC236}">
                <a16:creationId xmlns:a16="http://schemas.microsoft.com/office/drawing/2014/main" id="{E65D2BB8-6205-7E47-BA23-424C3B6CF835}"/>
              </a:ext>
            </a:extLst>
          </p:cNvPr>
          <p:cNvSpPr>
            <a:spLocks noGrp="1"/>
          </p:cNvSpPr>
          <p:nvPr>
            <p:ph type="ftr" sz="quarter" idx="11"/>
          </p:nvPr>
        </p:nvSpPr>
        <p:spPr>
          <a:xfrm>
            <a:off x="4098664" y="6356352"/>
            <a:ext cx="6992469" cy="365125"/>
          </a:xfrm>
          <a:prstGeom prst="rect">
            <a:avLst/>
          </a:prstGeom>
        </p:spPr>
        <p:txBody>
          <a:bodyPr/>
          <a:lstStyle/>
          <a:p>
            <a:pPr defTabSz="685800">
              <a:defRPr/>
            </a:pPr>
            <a:endParaRPr lang="en-US" sz="1350">
              <a:solidFill>
                <a:srgbClr val="000000"/>
              </a:solidFill>
            </a:endParaRPr>
          </a:p>
        </p:txBody>
      </p:sp>
      <p:sp>
        <p:nvSpPr>
          <p:cNvPr id="5" name="Slide Number Placeholder 4">
            <a:extLst>
              <a:ext uri="{FF2B5EF4-FFF2-40B4-BE49-F238E27FC236}">
                <a16:creationId xmlns:a16="http://schemas.microsoft.com/office/drawing/2014/main" id="{05FA87B4-9641-B243-8366-4ABDBBD53A70}"/>
              </a:ext>
            </a:extLst>
          </p:cNvPr>
          <p:cNvSpPr>
            <a:spLocks noGrp="1"/>
          </p:cNvSpPr>
          <p:nvPr>
            <p:ph type="sldNum" sz="quarter" idx="12"/>
          </p:nvPr>
        </p:nvSpPr>
        <p:spPr/>
        <p:txBody>
          <a:bodyPr/>
          <a:lstStyle/>
          <a:p>
            <a:pPr defTabSz="685800">
              <a:defRPr/>
            </a:pPr>
            <a:fld id="{2346C6CC-1531-9D43-9929-56C34AA4FDB5}" type="slidenum">
              <a:rPr lang="en-US" smtClean="0">
                <a:solidFill>
                  <a:srgbClr val="000000">
                    <a:tint val="75000"/>
                  </a:srgbClr>
                </a:solidFill>
              </a:rPr>
              <a:pPr defTabSz="685800">
                <a:defRPr/>
              </a:pPr>
              <a:t>‹#›</a:t>
            </a:fld>
            <a:endParaRPr lang="en-US">
              <a:solidFill>
                <a:srgbClr val="000000">
                  <a:tint val="75000"/>
                </a:srgbClr>
              </a:solidFill>
            </a:endParaRPr>
          </a:p>
        </p:txBody>
      </p:sp>
    </p:spTree>
    <p:extLst>
      <p:ext uri="{BB962C8B-B14F-4D97-AF65-F5344CB8AC3E}">
        <p14:creationId xmlns:p14="http://schemas.microsoft.com/office/powerpoint/2010/main" val="3209638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7D3A7-642A-0F46-8236-237CA67F393D}"/>
              </a:ext>
            </a:extLst>
          </p:cNvPr>
          <p:cNvSpPr>
            <a:spLocks noGrp="1"/>
          </p:cNvSpPr>
          <p:nvPr>
            <p:ph type="dt" sz="half" idx="10"/>
          </p:nvPr>
        </p:nvSpPr>
        <p:spPr>
          <a:xfrm>
            <a:off x="3055919" y="6350973"/>
            <a:ext cx="881381" cy="365125"/>
          </a:xfrm>
          <a:prstGeom prst="rect">
            <a:avLst/>
          </a:prstGeom>
        </p:spPr>
        <p:txBody>
          <a:bodyPr/>
          <a:lstStyle/>
          <a:p>
            <a:pPr defTabSz="685800">
              <a:defRPr/>
            </a:pPr>
            <a:fld id="{FCFFB9AD-EA01-4AAE-A2E2-D51B779DA02B}" type="datetime1">
              <a:rPr lang="en-US" sz="1350" smtClean="0">
                <a:solidFill>
                  <a:srgbClr val="000000"/>
                </a:solidFill>
              </a:rPr>
              <a:t>6/9/2021</a:t>
            </a:fld>
            <a:endParaRPr lang="en-US" sz="1350">
              <a:solidFill>
                <a:srgbClr val="000000"/>
              </a:solidFill>
            </a:endParaRPr>
          </a:p>
        </p:txBody>
      </p:sp>
      <p:sp>
        <p:nvSpPr>
          <p:cNvPr id="3" name="Footer Placeholder 2">
            <a:extLst>
              <a:ext uri="{FF2B5EF4-FFF2-40B4-BE49-F238E27FC236}">
                <a16:creationId xmlns:a16="http://schemas.microsoft.com/office/drawing/2014/main" id="{68481F3A-1FDB-074B-9BA5-3D84769C9861}"/>
              </a:ext>
            </a:extLst>
          </p:cNvPr>
          <p:cNvSpPr>
            <a:spLocks noGrp="1"/>
          </p:cNvSpPr>
          <p:nvPr>
            <p:ph type="ftr" sz="quarter" idx="11"/>
          </p:nvPr>
        </p:nvSpPr>
        <p:spPr>
          <a:xfrm>
            <a:off x="4098664" y="6356352"/>
            <a:ext cx="6992469" cy="365125"/>
          </a:xfrm>
          <a:prstGeom prst="rect">
            <a:avLst/>
          </a:prstGeom>
        </p:spPr>
        <p:txBody>
          <a:bodyPr/>
          <a:lstStyle/>
          <a:p>
            <a:pPr defTabSz="685800">
              <a:defRPr/>
            </a:pPr>
            <a:endParaRPr lang="en-US" sz="1350">
              <a:solidFill>
                <a:srgbClr val="000000"/>
              </a:solidFill>
            </a:endParaRPr>
          </a:p>
        </p:txBody>
      </p:sp>
      <p:sp>
        <p:nvSpPr>
          <p:cNvPr id="4" name="Slide Number Placeholder 3">
            <a:extLst>
              <a:ext uri="{FF2B5EF4-FFF2-40B4-BE49-F238E27FC236}">
                <a16:creationId xmlns:a16="http://schemas.microsoft.com/office/drawing/2014/main" id="{1DBAC2CE-61C8-EA46-BF6B-FA56DF66F84D}"/>
              </a:ext>
            </a:extLst>
          </p:cNvPr>
          <p:cNvSpPr>
            <a:spLocks noGrp="1"/>
          </p:cNvSpPr>
          <p:nvPr>
            <p:ph type="sldNum" sz="quarter" idx="12"/>
          </p:nvPr>
        </p:nvSpPr>
        <p:spPr/>
        <p:txBody>
          <a:bodyPr/>
          <a:lstStyle/>
          <a:p>
            <a:pPr defTabSz="685800">
              <a:defRPr/>
            </a:pPr>
            <a:fld id="{2346C6CC-1531-9D43-9929-56C34AA4FDB5}" type="slidenum">
              <a:rPr lang="en-US" smtClean="0">
                <a:solidFill>
                  <a:srgbClr val="000000">
                    <a:tint val="75000"/>
                  </a:srgbClr>
                </a:solidFill>
              </a:rPr>
              <a:pPr defTabSz="685800">
                <a:defRPr/>
              </a:pPr>
              <a:t>‹#›</a:t>
            </a:fld>
            <a:endParaRPr lang="en-US">
              <a:solidFill>
                <a:srgbClr val="000000">
                  <a:tint val="75000"/>
                </a:srgbClr>
              </a:solidFill>
            </a:endParaRPr>
          </a:p>
        </p:txBody>
      </p:sp>
      <p:sp>
        <p:nvSpPr>
          <p:cNvPr id="5" name="Rectangle 4">
            <a:extLst>
              <a:ext uri="{FF2B5EF4-FFF2-40B4-BE49-F238E27FC236}">
                <a16:creationId xmlns:a16="http://schemas.microsoft.com/office/drawing/2014/main" id="{6021F079-1338-5A4B-97B4-06BF11FD921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533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831B-CB70-C84D-8145-3968943E3A47}"/>
              </a:ext>
            </a:extLst>
          </p:cNvPr>
          <p:cNvSpPr>
            <a:spLocks noGrp="1"/>
          </p:cNvSpPr>
          <p:nvPr>
            <p:ph type="title"/>
          </p:nvPr>
        </p:nvSpPr>
        <p:spPr>
          <a:xfrm>
            <a:off x="446250" y="1011630"/>
            <a:ext cx="3932237" cy="1600200"/>
          </a:xfrm>
        </p:spPr>
        <p:txBody>
          <a:bodyPr anchor="b"/>
          <a:lstStyle>
            <a:lvl1pPr>
              <a:defRPr sz="2400">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4B110CE6-528D-314C-A679-134BE283F761}"/>
              </a:ext>
            </a:extLst>
          </p:cNvPr>
          <p:cNvSpPr>
            <a:spLocks noGrp="1"/>
          </p:cNvSpPr>
          <p:nvPr>
            <p:ph idx="1"/>
          </p:nvPr>
        </p:nvSpPr>
        <p:spPr>
          <a:xfrm>
            <a:off x="4789650" y="344247"/>
            <a:ext cx="6956103" cy="551680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198EE-C23F-694A-96E4-99B23841D7A8}"/>
              </a:ext>
            </a:extLst>
          </p:cNvPr>
          <p:cNvSpPr>
            <a:spLocks noGrp="1"/>
          </p:cNvSpPr>
          <p:nvPr>
            <p:ph type="body" sz="half" idx="2"/>
          </p:nvPr>
        </p:nvSpPr>
        <p:spPr>
          <a:xfrm>
            <a:off x="446250" y="2710928"/>
            <a:ext cx="3932237" cy="315806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B3B0384-F08C-664D-9A32-62383351C711}"/>
              </a:ext>
            </a:extLst>
          </p:cNvPr>
          <p:cNvSpPr>
            <a:spLocks noGrp="1"/>
          </p:cNvSpPr>
          <p:nvPr>
            <p:ph type="dt" sz="half" idx="10"/>
          </p:nvPr>
        </p:nvSpPr>
        <p:spPr>
          <a:xfrm>
            <a:off x="3055919" y="6350973"/>
            <a:ext cx="881381" cy="365125"/>
          </a:xfrm>
          <a:prstGeom prst="rect">
            <a:avLst/>
          </a:prstGeom>
        </p:spPr>
        <p:txBody>
          <a:bodyPr/>
          <a:lstStyle/>
          <a:p>
            <a:pPr defTabSz="685800">
              <a:defRPr/>
            </a:pPr>
            <a:fld id="{2FE0206A-50D8-44EB-B1D3-9F2207477AA8}" type="datetime1">
              <a:rPr lang="en-US" sz="1350" smtClean="0">
                <a:solidFill>
                  <a:srgbClr val="000000"/>
                </a:solidFill>
              </a:rPr>
              <a:t>6/9/2021</a:t>
            </a:fld>
            <a:endParaRPr lang="en-US" sz="1350">
              <a:solidFill>
                <a:srgbClr val="000000"/>
              </a:solidFill>
            </a:endParaRPr>
          </a:p>
        </p:txBody>
      </p:sp>
      <p:sp>
        <p:nvSpPr>
          <p:cNvPr id="6" name="Footer Placeholder 5">
            <a:extLst>
              <a:ext uri="{FF2B5EF4-FFF2-40B4-BE49-F238E27FC236}">
                <a16:creationId xmlns:a16="http://schemas.microsoft.com/office/drawing/2014/main" id="{B9C2A991-4033-6147-BEDB-E686A035596B}"/>
              </a:ext>
            </a:extLst>
          </p:cNvPr>
          <p:cNvSpPr>
            <a:spLocks noGrp="1"/>
          </p:cNvSpPr>
          <p:nvPr>
            <p:ph type="ftr" sz="quarter" idx="11"/>
          </p:nvPr>
        </p:nvSpPr>
        <p:spPr>
          <a:xfrm>
            <a:off x="4098664" y="6356352"/>
            <a:ext cx="6992469" cy="365125"/>
          </a:xfrm>
          <a:prstGeom prst="rect">
            <a:avLst/>
          </a:prstGeom>
        </p:spPr>
        <p:txBody>
          <a:bodyPr/>
          <a:lstStyle/>
          <a:p>
            <a:pPr defTabSz="685800">
              <a:defRPr/>
            </a:pPr>
            <a:endParaRPr lang="en-US" sz="1350">
              <a:solidFill>
                <a:srgbClr val="000000"/>
              </a:solidFill>
            </a:endParaRPr>
          </a:p>
        </p:txBody>
      </p:sp>
      <p:sp>
        <p:nvSpPr>
          <p:cNvPr id="7" name="Slide Number Placeholder 6">
            <a:extLst>
              <a:ext uri="{FF2B5EF4-FFF2-40B4-BE49-F238E27FC236}">
                <a16:creationId xmlns:a16="http://schemas.microsoft.com/office/drawing/2014/main" id="{E2F92A62-751D-7648-8B00-3AD85445A22D}"/>
              </a:ext>
            </a:extLst>
          </p:cNvPr>
          <p:cNvSpPr>
            <a:spLocks noGrp="1"/>
          </p:cNvSpPr>
          <p:nvPr>
            <p:ph type="sldNum" sz="quarter" idx="12"/>
          </p:nvPr>
        </p:nvSpPr>
        <p:spPr/>
        <p:txBody>
          <a:bodyPr/>
          <a:lstStyle/>
          <a:p>
            <a:pPr defTabSz="685800">
              <a:defRPr/>
            </a:pPr>
            <a:fld id="{2346C6CC-1531-9D43-9929-56C34AA4FDB5}" type="slidenum">
              <a:rPr lang="en-US" smtClean="0">
                <a:solidFill>
                  <a:srgbClr val="000000">
                    <a:tint val="75000"/>
                  </a:srgbClr>
                </a:solidFill>
              </a:rPr>
              <a:pPr defTabSz="685800">
                <a:defRPr/>
              </a:pPr>
              <a:t>‹#›</a:t>
            </a:fld>
            <a:endParaRPr lang="en-US">
              <a:solidFill>
                <a:srgbClr val="000000">
                  <a:tint val="75000"/>
                </a:srgbClr>
              </a:solidFill>
            </a:endParaRPr>
          </a:p>
        </p:txBody>
      </p:sp>
    </p:spTree>
    <p:extLst>
      <p:ext uri="{BB962C8B-B14F-4D97-AF65-F5344CB8AC3E}">
        <p14:creationId xmlns:p14="http://schemas.microsoft.com/office/powerpoint/2010/main" val="2437323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510EB-75D7-8442-9EB4-C10FCA97143C}"/>
              </a:ext>
            </a:extLst>
          </p:cNvPr>
          <p:cNvSpPr>
            <a:spLocks noGrp="1"/>
          </p:cNvSpPr>
          <p:nvPr>
            <p:ph type="title"/>
          </p:nvPr>
        </p:nvSpPr>
        <p:spPr>
          <a:xfrm>
            <a:off x="480974" y="1065008"/>
            <a:ext cx="3932237" cy="1225791"/>
          </a:xfrm>
        </p:spPr>
        <p:txBody>
          <a:bodyPr anchor="b"/>
          <a:lstStyle>
            <a:lvl1pPr>
              <a:defRPr sz="2400">
                <a:latin typeface="+mn-lt"/>
              </a:defRPr>
            </a:lvl1pPr>
          </a:lstStyle>
          <a:p>
            <a:r>
              <a:rPr lang="en-US"/>
              <a:t>Click to edit Master title style</a:t>
            </a:r>
          </a:p>
        </p:txBody>
      </p:sp>
      <p:sp>
        <p:nvSpPr>
          <p:cNvPr id="3" name="Picture Placeholder 2">
            <a:extLst>
              <a:ext uri="{FF2B5EF4-FFF2-40B4-BE49-F238E27FC236}">
                <a16:creationId xmlns:a16="http://schemas.microsoft.com/office/drawing/2014/main" id="{7C3901F6-1923-0943-9E01-E4286D238956}"/>
              </a:ext>
            </a:extLst>
          </p:cNvPr>
          <p:cNvSpPr>
            <a:spLocks noGrp="1"/>
          </p:cNvSpPr>
          <p:nvPr>
            <p:ph type="pic" idx="1"/>
          </p:nvPr>
        </p:nvSpPr>
        <p:spPr>
          <a:xfrm>
            <a:off x="4824374" y="457201"/>
            <a:ext cx="6886655"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8EFD46D-A4B6-1D4F-8164-9E842D2942C6}"/>
              </a:ext>
            </a:extLst>
          </p:cNvPr>
          <p:cNvSpPr>
            <a:spLocks noGrp="1"/>
          </p:cNvSpPr>
          <p:nvPr>
            <p:ph type="body" sz="half" idx="2"/>
          </p:nvPr>
        </p:nvSpPr>
        <p:spPr>
          <a:xfrm>
            <a:off x="480974" y="2377440"/>
            <a:ext cx="3932237" cy="349154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D6476633-FBEF-9041-AFB4-D3289965B082}"/>
              </a:ext>
            </a:extLst>
          </p:cNvPr>
          <p:cNvSpPr>
            <a:spLocks noGrp="1"/>
          </p:cNvSpPr>
          <p:nvPr>
            <p:ph type="sldNum" sz="quarter" idx="12"/>
          </p:nvPr>
        </p:nvSpPr>
        <p:spPr/>
        <p:txBody>
          <a:bodyPr/>
          <a:lstStyle/>
          <a:p>
            <a:pPr defTabSz="685800">
              <a:defRPr/>
            </a:pPr>
            <a:fld id="{2346C6CC-1531-9D43-9929-56C34AA4FDB5}" type="slidenum">
              <a:rPr lang="en-US" smtClean="0">
                <a:solidFill>
                  <a:srgbClr val="000000">
                    <a:tint val="75000"/>
                  </a:srgbClr>
                </a:solidFill>
              </a:rPr>
              <a:pPr defTabSz="685800">
                <a:defRPr/>
              </a:pPr>
              <a:t>‹#›</a:t>
            </a:fld>
            <a:endParaRPr lang="en-US">
              <a:solidFill>
                <a:srgbClr val="000000">
                  <a:tint val="75000"/>
                </a:srgbClr>
              </a:solidFill>
            </a:endParaRPr>
          </a:p>
        </p:txBody>
      </p:sp>
    </p:spTree>
    <p:extLst>
      <p:ext uri="{BB962C8B-B14F-4D97-AF65-F5344CB8AC3E}">
        <p14:creationId xmlns:p14="http://schemas.microsoft.com/office/powerpoint/2010/main" val="1002554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94B38-FABC-FB41-AD08-3348CFB792CE}"/>
              </a:ext>
            </a:extLst>
          </p:cNvPr>
          <p:cNvSpPr/>
          <p:nvPr userDrawn="1"/>
        </p:nvSpPr>
        <p:spPr>
          <a:xfrm>
            <a:off x="0" y="0"/>
            <a:ext cx="12192000" cy="6866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C0582E7-8953-3F4C-8634-1C6FB4EFDA6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D9D88D-4A19-2744-BD82-0762372CF112}"/>
              </a:ext>
            </a:extLst>
          </p:cNvPr>
          <p:cNvSpPr>
            <a:spLocks noGrp="1"/>
          </p:cNvSpPr>
          <p:nvPr>
            <p:ph type="ctrTitle"/>
          </p:nvPr>
        </p:nvSpPr>
        <p:spPr>
          <a:xfrm>
            <a:off x="389682" y="1810853"/>
            <a:ext cx="7077919" cy="2387600"/>
          </a:xfrm>
        </p:spPr>
        <p:txBody>
          <a:bodyPr anchor="b"/>
          <a:lstStyle>
            <a:lvl1pPr algn="l">
              <a:defRPr sz="4500" b="1">
                <a:solidFill>
                  <a:schemeClr val="bg1"/>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2508EFAD-519D-1A45-9661-63F66A218F78}"/>
              </a:ext>
            </a:extLst>
          </p:cNvPr>
          <p:cNvSpPr>
            <a:spLocks noGrp="1"/>
          </p:cNvSpPr>
          <p:nvPr>
            <p:ph type="subTitle" idx="1"/>
          </p:nvPr>
        </p:nvSpPr>
        <p:spPr>
          <a:xfrm>
            <a:off x="389682" y="4564065"/>
            <a:ext cx="7077919" cy="933095"/>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953513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19" y="6350973"/>
            <a:ext cx="881381" cy="365125"/>
          </a:xfrm>
          <a:prstGeom prst="rect">
            <a:avLst/>
          </a:prstGeom>
        </p:spPr>
        <p:txBody>
          <a:bodyPr/>
          <a:lstStyle/>
          <a:p>
            <a:pPr defTabSz="685800"/>
            <a:fld id="{21BDB794-0447-455D-97C8-BA40E829EA0E}" type="datetime1">
              <a:rPr lang="en-US" sz="1350" smtClean="0">
                <a:solidFill>
                  <a:srgbClr val="000000"/>
                </a:solidFill>
              </a:rPr>
              <a:t>6/9/2021</a:t>
            </a:fld>
            <a:endParaRPr lang="en-US" sz="1350">
              <a:solidFill>
                <a:srgbClr val="000000"/>
              </a:solidFill>
            </a:endParaRPr>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2"/>
            <a:ext cx="6992469" cy="365125"/>
          </a:xfrm>
          <a:prstGeom prst="rect">
            <a:avLst/>
          </a:prstGeom>
        </p:spPr>
        <p:txBody>
          <a:bodyPr/>
          <a:lstStyle/>
          <a:p>
            <a:pPr defTabSz="685800"/>
            <a:endParaRPr lang="en-US" sz="1350">
              <a:solidFill>
                <a:srgbClr val="000000"/>
              </a:solidFill>
            </a:endParaRPr>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pPr defTabSz="685800"/>
            <a:fld id="{2346C6CC-1531-9D43-9929-56C34AA4FDB5}" type="slidenum">
              <a:rPr lang="en-US" smtClean="0">
                <a:solidFill>
                  <a:srgbClr val="000000">
                    <a:tint val="75000"/>
                  </a:srgbClr>
                </a:solidFill>
              </a:rPr>
              <a:pPr defTabSz="685800"/>
              <a:t>‹#›</a:t>
            </a:fld>
            <a:endParaRPr lang="en-US">
              <a:solidFill>
                <a:srgbClr val="000000">
                  <a:tint val="75000"/>
                </a:srgbClr>
              </a:solidFill>
            </a:endParaRPr>
          </a:p>
        </p:txBody>
      </p:sp>
    </p:spTree>
    <p:extLst>
      <p:ext uri="{BB962C8B-B14F-4D97-AF65-F5344CB8AC3E}">
        <p14:creationId xmlns:p14="http://schemas.microsoft.com/office/powerpoint/2010/main" val="132672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ive(s)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8" name="Rectangle 7">
            <a:extLst>
              <a:ext uri="{FF2B5EF4-FFF2-40B4-BE49-F238E27FC236}">
                <a16:creationId xmlns:a16="http://schemas.microsoft.com/office/drawing/2014/main" id="{B7F04C61-4CBF-47C2-B87E-42E7B1F56EBF}"/>
              </a:ext>
            </a:extLst>
          </p:cNvPr>
          <p:cNvSpPr/>
          <p:nvPr userDrawn="1"/>
        </p:nvSpPr>
        <p:spPr>
          <a:xfrm>
            <a:off x="-1" y="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2" name="Title 1">
            <a:extLst>
              <a:ext uri="{FF2B5EF4-FFF2-40B4-BE49-F238E27FC236}">
                <a16:creationId xmlns:a16="http://schemas.microsoft.com/office/drawing/2014/main" id="{96E9C03B-0565-4945-877F-7865DA2FE5A3}"/>
              </a:ext>
            </a:extLst>
          </p:cNvPr>
          <p:cNvSpPr>
            <a:spLocks noGrp="1"/>
          </p:cNvSpPr>
          <p:nvPr>
            <p:ph type="title"/>
          </p:nvPr>
        </p:nvSpPr>
        <p:spPr>
          <a:xfrm>
            <a:off x="609600" y="0"/>
            <a:ext cx="10972800" cy="731520"/>
          </a:xfrm>
        </p:spPr>
        <p:txBody>
          <a:bodyPr/>
          <a:lstStyle>
            <a:lvl1pPr>
              <a:defRPr sz="3600" b="1">
                <a:solidFill>
                  <a:schemeClr val="bg1"/>
                </a:solidFill>
              </a:defRPr>
            </a:lvl1pPr>
          </a:lstStyle>
          <a:p>
            <a:r>
              <a:rPr lang="en-US"/>
              <a:t>Click to edit Master title style</a:t>
            </a:r>
          </a:p>
        </p:txBody>
      </p:sp>
      <p:pic>
        <p:nvPicPr>
          <p:cNvPr id="11" name="Graphic 10" descr="List Icon  ">
            <a:extLst>
              <a:ext uri="{FF2B5EF4-FFF2-40B4-BE49-F238E27FC236}">
                <a16:creationId xmlns:a16="http://schemas.microsoft.com/office/drawing/2014/main" id="{3191AB6E-825B-4109-9D95-996F93B94F07}"/>
              </a:ext>
            </a:extLst>
          </p:cNvPr>
          <p:cNvPicPr>
            <a:picLocks noChangeAspect="1"/>
          </p:cNvPicPr>
          <p:nvPr userDrawn="1"/>
        </p:nvPicPr>
        <p:blipFill>
          <a:blip r:embed="rId2">
            <a:alphaModFix amt="80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1" y="797942"/>
            <a:ext cx="6317673" cy="4738255"/>
          </a:xfrm>
          <a:prstGeom prst="rect">
            <a:avLst/>
          </a:prstGeom>
        </p:spPr>
      </p:pic>
      <p:sp>
        <p:nvSpPr>
          <p:cNvPr id="6" name="Content Placeholder 5">
            <a:extLst>
              <a:ext uri="{FF2B5EF4-FFF2-40B4-BE49-F238E27FC236}">
                <a16:creationId xmlns:a16="http://schemas.microsoft.com/office/drawing/2014/main" id="{CC6740E7-9003-401C-B355-CF7A157EF567}"/>
              </a:ext>
            </a:extLst>
          </p:cNvPr>
          <p:cNvSpPr>
            <a:spLocks noGrp="1"/>
          </p:cNvSpPr>
          <p:nvPr>
            <p:ph sz="quarter" idx="11" hasCustomPrompt="1"/>
          </p:nvPr>
        </p:nvSpPr>
        <p:spPr>
          <a:xfrm>
            <a:off x="609600" y="1321804"/>
            <a:ext cx="8128000" cy="3647502"/>
          </a:xfrm>
          <a:solidFill>
            <a:schemeClr val="bg2">
              <a:alpha val="77000"/>
            </a:schemeClr>
          </a:solidFill>
        </p:spPr>
        <p:txBody>
          <a:bodyPr>
            <a:normAutofit/>
          </a:bodyPr>
          <a:lstStyle>
            <a:lvl1pPr>
              <a:defRPr sz="1800"/>
            </a:lvl1pPr>
            <a:lvl2pPr marL="457200" indent="0">
              <a:buNone/>
              <a:defRPr/>
            </a:lvl2pPr>
          </a:lstStyle>
          <a:p>
            <a:pPr lvl="0"/>
            <a:r>
              <a:rPr lang="en-US"/>
              <a:t>Explain….</a:t>
            </a:r>
          </a:p>
          <a:p>
            <a:pPr lvl="0"/>
            <a:r>
              <a:rPr lang="en-US"/>
              <a:t>Summarize….</a:t>
            </a:r>
          </a:p>
          <a:p>
            <a:pPr lvl="0"/>
            <a:r>
              <a:rPr lang="en-US"/>
              <a:t>(Note: This text box is adjustable)</a:t>
            </a:r>
          </a:p>
        </p:txBody>
      </p:sp>
    </p:spTree>
    <p:extLst>
      <p:ext uri="{BB962C8B-B14F-4D97-AF65-F5344CB8AC3E}">
        <p14:creationId xmlns:p14="http://schemas.microsoft.com/office/powerpoint/2010/main" val="3815296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19" y="6350973"/>
            <a:ext cx="881381" cy="365125"/>
          </a:xfrm>
          <a:prstGeom prst="rect">
            <a:avLst/>
          </a:prstGeom>
        </p:spPr>
        <p:txBody>
          <a:bodyPr/>
          <a:lstStyle/>
          <a:p>
            <a:pPr defTabSz="685800"/>
            <a:fld id="{E34FAC95-660B-46D5-84C1-4155AB1941A9}" type="datetime1">
              <a:rPr lang="en-US" sz="1350" smtClean="0">
                <a:solidFill>
                  <a:srgbClr val="000000"/>
                </a:solidFill>
              </a:rPr>
              <a:t>6/9/2021</a:t>
            </a:fld>
            <a:endParaRPr lang="en-US" sz="1350">
              <a:solidFill>
                <a:srgbClr val="000000"/>
              </a:solidFill>
            </a:endParaRPr>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2"/>
            <a:ext cx="6992469" cy="365125"/>
          </a:xfrm>
          <a:prstGeom prst="rect">
            <a:avLst/>
          </a:prstGeom>
        </p:spPr>
        <p:txBody>
          <a:bodyPr/>
          <a:lstStyle/>
          <a:p>
            <a:pPr defTabSz="685800"/>
            <a:endParaRPr lang="en-US" sz="1350">
              <a:solidFill>
                <a:srgbClr val="000000"/>
              </a:solidFill>
            </a:endParaRPr>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pPr defTabSz="685800"/>
            <a:fld id="{2346C6CC-1531-9D43-9929-56C34AA4FDB5}" type="slidenum">
              <a:rPr lang="en-US" smtClean="0">
                <a:solidFill>
                  <a:srgbClr val="000000">
                    <a:tint val="75000"/>
                  </a:srgbClr>
                </a:solidFill>
              </a:rPr>
              <a:pPr defTabSz="685800"/>
              <a:t>‹#›</a:t>
            </a:fld>
            <a:endParaRPr lang="en-US">
              <a:solidFill>
                <a:srgbClr val="000000">
                  <a:tint val="75000"/>
                </a:srgbClr>
              </a:solidFill>
            </a:endParaRPr>
          </a:p>
        </p:txBody>
      </p:sp>
      <p:sp>
        <p:nvSpPr>
          <p:cNvPr id="8" name="Rectangle 7">
            <a:extLst>
              <a:ext uri="{FF2B5EF4-FFF2-40B4-BE49-F238E27FC236}">
                <a16:creationId xmlns:a16="http://schemas.microsoft.com/office/drawing/2014/main" id="{7EB7E956-7124-F941-B989-529BD87A7B2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1FE956A-43BB-7847-8D72-306D51FCB5B4}"/>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262758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E4280C-0C66-B047-B9C7-373A1EDEFF0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A close up of a building&#10;&#10;Description automatically generated">
            <a:extLst>
              <a:ext uri="{FF2B5EF4-FFF2-40B4-BE49-F238E27FC236}">
                <a16:creationId xmlns:a16="http://schemas.microsoft.com/office/drawing/2014/main" id="{18F4825A-768D-E240-AE9A-E6929ED173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D08BB7-936D-874F-BF65-E6C1343E70BF}"/>
              </a:ext>
            </a:extLst>
          </p:cNvPr>
          <p:cNvSpPr>
            <a:spLocks noGrp="1"/>
          </p:cNvSpPr>
          <p:nvPr>
            <p:ph type="title" hasCustomPrompt="1"/>
          </p:nvPr>
        </p:nvSpPr>
        <p:spPr>
          <a:xfrm>
            <a:off x="4250525" y="1709740"/>
            <a:ext cx="7721841" cy="2852737"/>
          </a:xfrm>
        </p:spPr>
        <p:txBody>
          <a:bodyPr anchor="b"/>
          <a:lstStyle>
            <a:lvl1pPr algn="r">
              <a:defRPr sz="4500" b="1">
                <a:solidFill>
                  <a:schemeClr val="tx2"/>
                </a:solidFill>
                <a:latin typeface="+mn-lt"/>
              </a:defRPr>
            </a:lvl1pPr>
          </a:lstStyle>
          <a:p>
            <a:r>
              <a:rPr lang="en-US"/>
              <a:t>Click to edit</a:t>
            </a:r>
            <a:br>
              <a:rPr lang="en-US"/>
            </a:br>
            <a:r>
              <a:rPr lang="en-US"/>
              <a:t>Master title style</a:t>
            </a:r>
          </a:p>
        </p:txBody>
      </p:sp>
      <p:sp>
        <p:nvSpPr>
          <p:cNvPr id="3" name="Text Placeholder 2">
            <a:extLst>
              <a:ext uri="{FF2B5EF4-FFF2-40B4-BE49-F238E27FC236}">
                <a16:creationId xmlns:a16="http://schemas.microsoft.com/office/drawing/2014/main" id="{18F19FCC-16CE-F24A-B069-FF6B1C7FEB96}"/>
              </a:ext>
            </a:extLst>
          </p:cNvPr>
          <p:cNvSpPr>
            <a:spLocks noGrp="1"/>
          </p:cNvSpPr>
          <p:nvPr>
            <p:ph type="body" idx="1"/>
          </p:nvPr>
        </p:nvSpPr>
        <p:spPr>
          <a:xfrm>
            <a:off x="4250525" y="4589464"/>
            <a:ext cx="7721841" cy="735572"/>
          </a:xfrm>
        </p:spPr>
        <p:txBody>
          <a:bodyPr/>
          <a:lstStyle>
            <a:lvl1pPr marL="0" indent="0" algn="r">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B04C3BC6-6923-E649-AF41-A824E47D086E}"/>
              </a:ext>
            </a:extLst>
          </p:cNvPr>
          <p:cNvSpPr>
            <a:spLocks noGrp="1"/>
          </p:cNvSpPr>
          <p:nvPr>
            <p:ph type="sldNum" sz="quarter" idx="12"/>
          </p:nvPr>
        </p:nvSpPr>
        <p:spPr>
          <a:xfrm>
            <a:off x="4718051" y="6208174"/>
            <a:ext cx="2743200" cy="365125"/>
          </a:xfrm>
        </p:spPr>
        <p:txBody>
          <a:bodyPr/>
          <a:lstStyle>
            <a:lvl1pPr algn="ctr">
              <a:defRPr/>
            </a:lvl1pPr>
          </a:lstStyle>
          <a:p>
            <a:pPr defTabSz="685800"/>
            <a:fld id="{2346C6CC-1531-9D43-9929-56C34AA4FDB5}" type="slidenum">
              <a:rPr lang="en-US" smtClean="0">
                <a:solidFill>
                  <a:srgbClr val="000000">
                    <a:tint val="75000"/>
                  </a:srgbClr>
                </a:solidFill>
              </a:rPr>
              <a:pPr defTabSz="685800"/>
              <a:t>‹#›</a:t>
            </a:fld>
            <a:endParaRPr lang="en-US">
              <a:solidFill>
                <a:srgbClr val="000000">
                  <a:tint val="75000"/>
                </a:srgbClr>
              </a:solidFill>
            </a:endParaRPr>
          </a:p>
        </p:txBody>
      </p:sp>
    </p:spTree>
    <p:extLst>
      <p:ext uri="{BB962C8B-B14F-4D97-AF65-F5344CB8AC3E}">
        <p14:creationId xmlns:p14="http://schemas.microsoft.com/office/powerpoint/2010/main" val="2752594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A6B0-5ACE-8D4E-8C61-B0A8014772B2}"/>
              </a:ext>
            </a:extLst>
          </p:cNvPr>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A8E959F2-A51D-2B40-A03E-C4721B18EA50}"/>
              </a:ext>
            </a:extLst>
          </p:cNvPr>
          <p:cNvSpPr>
            <a:spLocks noGrp="1"/>
          </p:cNvSpPr>
          <p:nvPr>
            <p:ph sz="half" idx="1"/>
          </p:nvPr>
        </p:nvSpPr>
        <p:spPr>
          <a:xfrm>
            <a:off x="424915"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58A00-57DD-1944-AE99-7E13F92CFABE}"/>
              </a:ext>
            </a:extLst>
          </p:cNvPr>
          <p:cNvSpPr>
            <a:spLocks noGrp="1"/>
          </p:cNvSpPr>
          <p:nvPr>
            <p:ph sz="half" idx="2"/>
          </p:nvPr>
        </p:nvSpPr>
        <p:spPr>
          <a:xfrm>
            <a:off x="5758915"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9C73C1-75CC-C74E-9F27-2B4B01127AC3}"/>
              </a:ext>
            </a:extLst>
          </p:cNvPr>
          <p:cNvSpPr>
            <a:spLocks noGrp="1"/>
          </p:cNvSpPr>
          <p:nvPr>
            <p:ph type="dt" sz="half" idx="10"/>
          </p:nvPr>
        </p:nvSpPr>
        <p:spPr>
          <a:xfrm>
            <a:off x="3055919" y="6350973"/>
            <a:ext cx="881381" cy="365125"/>
          </a:xfrm>
          <a:prstGeom prst="rect">
            <a:avLst/>
          </a:prstGeom>
        </p:spPr>
        <p:txBody>
          <a:bodyPr/>
          <a:lstStyle/>
          <a:p>
            <a:pPr defTabSz="685800"/>
            <a:fld id="{C4EE62FC-F8FC-4D13-96E5-6B8F3283C997}" type="datetime1">
              <a:rPr lang="en-US" sz="1350" smtClean="0">
                <a:solidFill>
                  <a:srgbClr val="000000"/>
                </a:solidFill>
              </a:rPr>
              <a:t>6/9/2021</a:t>
            </a:fld>
            <a:endParaRPr lang="en-US" sz="1350">
              <a:solidFill>
                <a:srgbClr val="000000"/>
              </a:solidFill>
            </a:endParaRPr>
          </a:p>
        </p:txBody>
      </p:sp>
      <p:sp>
        <p:nvSpPr>
          <p:cNvPr id="6" name="Footer Placeholder 5">
            <a:extLst>
              <a:ext uri="{FF2B5EF4-FFF2-40B4-BE49-F238E27FC236}">
                <a16:creationId xmlns:a16="http://schemas.microsoft.com/office/drawing/2014/main" id="{11BFA9B3-ADEB-0648-A921-275E49B763A4}"/>
              </a:ext>
            </a:extLst>
          </p:cNvPr>
          <p:cNvSpPr>
            <a:spLocks noGrp="1"/>
          </p:cNvSpPr>
          <p:nvPr>
            <p:ph type="ftr" sz="quarter" idx="11"/>
          </p:nvPr>
        </p:nvSpPr>
        <p:spPr>
          <a:xfrm>
            <a:off x="4098664" y="6356352"/>
            <a:ext cx="6992469" cy="365125"/>
          </a:xfrm>
          <a:prstGeom prst="rect">
            <a:avLst/>
          </a:prstGeom>
        </p:spPr>
        <p:txBody>
          <a:bodyPr/>
          <a:lstStyle/>
          <a:p>
            <a:pPr defTabSz="685800"/>
            <a:endParaRPr lang="en-US" sz="1350">
              <a:solidFill>
                <a:srgbClr val="000000"/>
              </a:solidFill>
            </a:endParaRPr>
          </a:p>
        </p:txBody>
      </p:sp>
      <p:sp>
        <p:nvSpPr>
          <p:cNvPr id="7" name="Slide Number Placeholder 6">
            <a:extLst>
              <a:ext uri="{FF2B5EF4-FFF2-40B4-BE49-F238E27FC236}">
                <a16:creationId xmlns:a16="http://schemas.microsoft.com/office/drawing/2014/main" id="{9905EE3E-3409-834B-A175-A52573B009B2}"/>
              </a:ext>
            </a:extLst>
          </p:cNvPr>
          <p:cNvSpPr>
            <a:spLocks noGrp="1"/>
          </p:cNvSpPr>
          <p:nvPr>
            <p:ph type="sldNum" sz="quarter" idx="12"/>
          </p:nvPr>
        </p:nvSpPr>
        <p:spPr/>
        <p:txBody>
          <a:bodyPr/>
          <a:lstStyle/>
          <a:p>
            <a:pPr defTabSz="685800"/>
            <a:fld id="{2346C6CC-1531-9D43-9929-56C34AA4FDB5}" type="slidenum">
              <a:rPr lang="en-US" smtClean="0">
                <a:solidFill>
                  <a:srgbClr val="000000">
                    <a:tint val="75000"/>
                  </a:srgbClr>
                </a:solidFill>
              </a:rPr>
              <a:pPr defTabSz="685800"/>
              <a:t>‹#›</a:t>
            </a:fld>
            <a:endParaRPr lang="en-US">
              <a:solidFill>
                <a:srgbClr val="000000">
                  <a:tint val="75000"/>
                </a:srgbClr>
              </a:solidFill>
            </a:endParaRPr>
          </a:p>
        </p:txBody>
      </p:sp>
    </p:spTree>
    <p:extLst>
      <p:ext uri="{BB962C8B-B14F-4D97-AF65-F5344CB8AC3E}">
        <p14:creationId xmlns:p14="http://schemas.microsoft.com/office/powerpoint/2010/main" val="2776484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D342-8FB4-D641-ADD6-F82A97725C84}"/>
              </a:ext>
            </a:extLst>
          </p:cNvPr>
          <p:cNvSpPr>
            <a:spLocks noGrp="1"/>
          </p:cNvSpPr>
          <p:nvPr>
            <p:ph type="title"/>
          </p:nvPr>
        </p:nvSpPr>
        <p:spPr/>
        <p:txBody>
          <a:bodyPr/>
          <a:lstStyle>
            <a:lvl1pPr>
              <a:defRPr>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F61479D4-4F64-0644-9795-5E6296999777}"/>
              </a:ext>
            </a:extLst>
          </p:cNvPr>
          <p:cNvSpPr>
            <a:spLocks noGrp="1"/>
          </p:cNvSpPr>
          <p:nvPr>
            <p:ph type="dt" sz="half" idx="10"/>
          </p:nvPr>
        </p:nvSpPr>
        <p:spPr>
          <a:xfrm>
            <a:off x="3055919" y="6350973"/>
            <a:ext cx="881381" cy="365125"/>
          </a:xfrm>
          <a:prstGeom prst="rect">
            <a:avLst/>
          </a:prstGeom>
        </p:spPr>
        <p:txBody>
          <a:bodyPr/>
          <a:lstStyle/>
          <a:p>
            <a:pPr defTabSz="685800"/>
            <a:fld id="{92456C26-0FB5-4C7F-885A-4087D9588BC1}" type="datetime1">
              <a:rPr lang="en-US" sz="1350" smtClean="0">
                <a:solidFill>
                  <a:srgbClr val="000000"/>
                </a:solidFill>
              </a:rPr>
              <a:t>6/9/2021</a:t>
            </a:fld>
            <a:endParaRPr lang="en-US" sz="1350">
              <a:solidFill>
                <a:srgbClr val="000000"/>
              </a:solidFill>
            </a:endParaRPr>
          </a:p>
        </p:txBody>
      </p:sp>
      <p:sp>
        <p:nvSpPr>
          <p:cNvPr id="4" name="Footer Placeholder 3">
            <a:extLst>
              <a:ext uri="{FF2B5EF4-FFF2-40B4-BE49-F238E27FC236}">
                <a16:creationId xmlns:a16="http://schemas.microsoft.com/office/drawing/2014/main" id="{E65D2BB8-6205-7E47-BA23-424C3B6CF835}"/>
              </a:ext>
            </a:extLst>
          </p:cNvPr>
          <p:cNvSpPr>
            <a:spLocks noGrp="1"/>
          </p:cNvSpPr>
          <p:nvPr>
            <p:ph type="ftr" sz="quarter" idx="11"/>
          </p:nvPr>
        </p:nvSpPr>
        <p:spPr>
          <a:xfrm>
            <a:off x="4098664" y="6356352"/>
            <a:ext cx="6992469" cy="365125"/>
          </a:xfrm>
          <a:prstGeom prst="rect">
            <a:avLst/>
          </a:prstGeom>
        </p:spPr>
        <p:txBody>
          <a:bodyPr/>
          <a:lstStyle/>
          <a:p>
            <a:pPr defTabSz="685800"/>
            <a:endParaRPr lang="en-US" sz="1350">
              <a:solidFill>
                <a:srgbClr val="000000"/>
              </a:solidFill>
            </a:endParaRPr>
          </a:p>
        </p:txBody>
      </p:sp>
      <p:sp>
        <p:nvSpPr>
          <p:cNvPr id="5" name="Slide Number Placeholder 4">
            <a:extLst>
              <a:ext uri="{FF2B5EF4-FFF2-40B4-BE49-F238E27FC236}">
                <a16:creationId xmlns:a16="http://schemas.microsoft.com/office/drawing/2014/main" id="{05FA87B4-9641-B243-8366-4ABDBBD53A70}"/>
              </a:ext>
            </a:extLst>
          </p:cNvPr>
          <p:cNvSpPr>
            <a:spLocks noGrp="1"/>
          </p:cNvSpPr>
          <p:nvPr>
            <p:ph type="sldNum" sz="quarter" idx="12"/>
          </p:nvPr>
        </p:nvSpPr>
        <p:spPr/>
        <p:txBody>
          <a:bodyPr/>
          <a:lstStyle/>
          <a:p>
            <a:pPr defTabSz="685800"/>
            <a:fld id="{2346C6CC-1531-9D43-9929-56C34AA4FDB5}" type="slidenum">
              <a:rPr lang="en-US" smtClean="0">
                <a:solidFill>
                  <a:srgbClr val="000000">
                    <a:tint val="75000"/>
                  </a:srgbClr>
                </a:solidFill>
              </a:rPr>
              <a:pPr defTabSz="685800"/>
              <a:t>‹#›</a:t>
            </a:fld>
            <a:endParaRPr lang="en-US">
              <a:solidFill>
                <a:srgbClr val="000000">
                  <a:tint val="75000"/>
                </a:srgbClr>
              </a:solidFill>
            </a:endParaRPr>
          </a:p>
        </p:txBody>
      </p:sp>
    </p:spTree>
    <p:extLst>
      <p:ext uri="{BB962C8B-B14F-4D97-AF65-F5344CB8AC3E}">
        <p14:creationId xmlns:p14="http://schemas.microsoft.com/office/powerpoint/2010/main" val="36657297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7D3A7-642A-0F46-8236-237CA67F393D}"/>
              </a:ext>
            </a:extLst>
          </p:cNvPr>
          <p:cNvSpPr>
            <a:spLocks noGrp="1"/>
          </p:cNvSpPr>
          <p:nvPr>
            <p:ph type="dt" sz="half" idx="10"/>
          </p:nvPr>
        </p:nvSpPr>
        <p:spPr>
          <a:xfrm>
            <a:off x="3055919" y="6350973"/>
            <a:ext cx="881381" cy="365125"/>
          </a:xfrm>
          <a:prstGeom prst="rect">
            <a:avLst/>
          </a:prstGeom>
        </p:spPr>
        <p:txBody>
          <a:bodyPr/>
          <a:lstStyle/>
          <a:p>
            <a:pPr defTabSz="685800"/>
            <a:fld id="{FB985C95-9F12-4564-9013-F4E4866F25D8}" type="datetime1">
              <a:rPr lang="en-US" sz="1350" smtClean="0">
                <a:solidFill>
                  <a:srgbClr val="000000"/>
                </a:solidFill>
              </a:rPr>
              <a:t>6/9/2021</a:t>
            </a:fld>
            <a:endParaRPr lang="en-US" sz="1350">
              <a:solidFill>
                <a:srgbClr val="000000"/>
              </a:solidFill>
            </a:endParaRPr>
          </a:p>
        </p:txBody>
      </p:sp>
      <p:sp>
        <p:nvSpPr>
          <p:cNvPr id="3" name="Footer Placeholder 2">
            <a:extLst>
              <a:ext uri="{FF2B5EF4-FFF2-40B4-BE49-F238E27FC236}">
                <a16:creationId xmlns:a16="http://schemas.microsoft.com/office/drawing/2014/main" id="{68481F3A-1FDB-074B-9BA5-3D84769C9861}"/>
              </a:ext>
            </a:extLst>
          </p:cNvPr>
          <p:cNvSpPr>
            <a:spLocks noGrp="1"/>
          </p:cNvSpPr>
          <p:nvPr>
            <p:ph type="ftr" sz="quarter" idx="11"/>
          </p:nvPr>
        </p:nvSpPr>
        <p:spPr>
          <a:xfrm>
            <a:off x="4098664" y="6356352"/>
            <a:ext cx="6992469" cy="365125"/>
          </a:xfrm>
          <a:prstGeom prst="rect">
            <a:avLst/>
          </a:prstGeom>
        </p:spPr>
        <p:txBody>
          <a:bodyPr/>
          <a:lstStyle/>
          <a:p>
            <a:pPr defTabSz="685800"/>
            <a:endParaRPr lang="en-US" sz="1350">
              <a:solidFill>
                <a:srgbClr val="000000"/>
              </a:solidFill>
            </a:endParaRPr>
          </a:p>
        </p:txBody>
      </p:sp>
      <p:sp>
        <p:nvSpPr>
          <p:cNvPr id="4" name="Slide Number Placeholder 3">
            <a:extLst>
              <a:ext uri="{FF2B5EF4-FFF2-40B4-BE49-F238E27FC236}">
                <a16:creationId xmlns:a16="http://schemas.microsoft.com/office/drawing/2014/main" id="{1DBAC2CE-61C8-EA46-BF6B-FA56DF66F84D}"/>
              </a:ext>
            </a:extLst>
          </p:cNvPr>
          <p:cNvSpPr>
            <a:spLocks noGrp="1"/>
          </p:cNvSpPr>
          <p:nvPr>
            <p:ph type="sldNum" sz="quarter" idx="12"/>
          </p:nvPr>
        </p:nvSpPr>
        <p:spPr/>
        <p:txBody>
          <a:bodyPr/>
          <a:lstStyle/>
          <a:p>
            <a:pPr defTabSz="685800"/>
            <a:fld id="{2346C6CC-1531-9D43-9929-56C34AA4FDB5}" type="slidenum">
              <a:rPr lang="en-US" smtClean="0">
                <a:solidFill>
                  <a:srgbClr val="000000">
                    <a:tint val="75000"/>
                  </a:srgbClr>
                </a:solidFill>
              </a:rPr>
              <a:pPr defTabSz="685800"/>
              <a:t>‹#›</a:t>
            </a:fld>
            <a:endParaRPr lang="en-US">
              <a:solidFill>
                <a:srgbClr val="000000">
                  <a:tint val="75000"/>
                </a:srgbClr>
              </a:solidFill>
            </a:endParaRPr>
          </a:p>
        </p:txBody>
      </p:sp>
      <p:sp>
        <p:nvSpPr>
          <p:cNvPr id="5" name="Rectangle 4">
            <a:extLst>
              <a:ext uri="{FF2B5EF4-FFF2-40B4-BE49-F238E27FC236}">
                <a16:creationId xmlns:a16="http://schemas.microsoft.com/office/drawing/2014/main" id="{6021F079-1338-5A4B-97B4-06BF11FD921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9974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831B-CB70-C84D-8145-3968943E3A47}"/>
              </a:ext>
            </a:extLst>
          </p:cNvPr>
          <p:cNvSpPr>
            <a:spLocks noGrp="1"/>
          </p:cNvSpPr>
          <p:nvPr>
            <p:ph type="title"/>
          </p:nvPr>
        </p:nvSpPr>
        <p:spPr>
          <a:xfrm>
            <a:off x="446250" y="1011630"/>
            <a:ext cx="3932237" cy="1600200"/>
          </a:xfrm>
        </p:spPr>
        <p:txBody>
          <a:bodyPr anchor="b"/>
          <a:lstStyle>
            <a:lvl1pPr>
              <a:defRPr sz="2400">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4B110CE6-528D-314C-A679-134BE283F761}"/>
              </a:ext>
            </a:extLst>
          </p:cNvPr>
          <p:cNvSpPr>
            <a:spLocks noGrp="1"/>
          </p:cNvSpPr>
          <p:nvPr>
            <p:ph idx="1"/>
          </p:nvPr>
        </p:nvSpPr>
        <p:spPr>
          <a:xfrm>
            <a:off x="4789650" y="344247"/>
            <a:ext cx="6956103" cy="551680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198EE-C23F-694A-96E4-99B23841D7A8}"/>
              </a:ext>
            </a:extLst>
          </p:cNvPr>
          <p:cNvSpPr>
            <a:spLocks noGrp="1"/>
          </p:cNvSpPr>
          <p:nvPr>
            <p:ph type="body" sz="half" idx="2"/>
          </p:nvPr>
        </p:nvSpPr>
        <p:spPr>
          <a:xfrm>
            <a:off x="446250" y="2710928"/>
            <a:ext cx="3932237" cy="315806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B3B0384-F08C-664D-9A32-62383351C711}"/>
              </a:ext>
            </a:extLst>
          </p:cNvPr>
          <p:cNvSpPr>
            <a:spLocks noGrp="1"/>
          </p:cNvSpPr>
          <p:nvPr>
            <p:ph type="dt" sz="half" idx="10"/>
          </p:nvPr>
        </p:nvSpPr>
        <p:spPr>
          <a:xfrm>
            <a:off x="3055919" y="6350973"/>
            <a:ext cx="881381" cy="365125"/>
          </a:xfrm>
          <a:prstGeom prst="rect">
            <a:avLst/>
          </a:prstGeom>
        </p:spPr>
        <p:txBody>
          <a:bodyPr/>
          <a:lstStyle/>
          <a:p>
            <a:pPr defTabSz="685800"/>
            <a:fld id="{ACDBEE69-61DB-450D-BEA4-B7FDB21DFEB7}" type="datetime1">
              <a:rPr lang="en-US" sz="1350" smtClean="0">
                <a:solidFill>
                  <a:srgbClr val="000000"/>
                </a:solidFill>
              </a:rPr>
              <a:t>6/9/2021</a:t>
            </a:fld>
            <a:endParaRPr lang="en-US" sz="1350">
              <a:solidFill>
                <a:srgbClr val="000000"/>
              </a:solidFill>
            </a:endParaRPr>
          </a:p>
        </p:txBody>
      </p:sp>
      <p:sp>
        <p:nvSpPr>
          <p:cNvPr id="6" name="Footer Placeholder 5">
            <a:extLst>
              <a:ext uri="{FF2B5EF4-FFF2-40B4-BE49-F238E27FC236}">
                <a16:creationId xmlns:a16="http://schemas.microsoft.com/office/drawing/2014/main" id="{B9C2A991-4033-6147-BEDB-E686A035596B}"/>
              </a:ext>
            </a:extLst>
          </p:cNvPr>
          <p:cNvSpPr>
            <a:spLocks noGrp="1"/>
          </p:cNvSpPr>
          <p:nvPr>
            <p:ph type="ftr" sz="quarter" idx="11"/>
          </p:nvPr>
        </p:nvSpPr>
        <p:spPr>
          <a:xfrm>
            <a:off x="4098664" y="6356352"/>
            <a:ext cx="6992469" cy="365125"/>
          </a:xfrm>
          <a:prstGeom prst="rect">
            <a:avLst/>
          </a:prstGeom>
        </p:spPr>
        <p:txBody>
          <a:bodyPr/>
          <a:lstStyle/>
          <a:p>
            <a:pPr defTabSz="685800"/>
            <a:endParaRPr lang="en-US" sz="1350">
              <a:solidFill>
                <a:srgbClr val="000000"/>
              </a:solidFill>
            </a:endParaRPr>
          </a:p>
        </p:txBody>
      </p:sp>
      <p:sp>
        <p:nvSpPr>
          <p:cNvPr id="7" name="Slide Number Placeholder 6">
            <a:extLst>
              <a:ext uri="{FF2B5EF4-FFF2-40B4-BE49-F238E27FC236}">
                <a16:creationId xmlns:a16="http://schemas.microsoft.com/office/drawing/2014/main" id="{E2F92A62-751D-7648-8B00-3AD85445A22D}"/>
              </a:ext>
            </a:extLst>
          </p:cNvPr>
          <p:cNvSpPr>
            <a:spLocks noGrp="1"/>
          </p:cNvSpPr>
          <p:nvPr>
            <p:ph type="sldNum" sz="quarter" idx="12"/>
          </p:nvPr>
        </p:nvSpPr>
        <p:spPr/>
        <p:txBody>
          <a:bodyPr/>
          <a:lstStyle/>
          <a:p>
            <a:pPr defTabSz="685800"/>
            <a:fld id="{2346C6CC-1531-9D43-9929-56C34AA4FDB5}" type="slidenum">
              <a:rPr lang="en-US" smtClean="0">
                <a:solidFill>
                  <a:srgbClr val="000000">
                    <a:tint val="75000"/>
                  </a:srgbClr>
                </a:solidFill>
              </a:rPr>
              <a:pPr defTabSz="685800"/>
              <a:t>‹#›</a:t>
            </a:fld>
            <a:endParaRPr lang="en-US">
              <a:solidFill>
                <a:srgbClr val="000000">
                  <a:tint val="75000"/>
                </a:srgbClr>
              </a:solidFill>
            </a:endParaRPr>
          </a:p>
        </p:txBody>
      </p:sp>
    </p:spTree>
    <p:extLst>
      <p:ext uri="{BB962C8B-B14F-4D97-AF65-F5344CB8AC3E}">
        <p14:creationId xmlns:p14="http://schemas.microsoft.com/office/powerpoint/2010/main" val="1966359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510EB-75D7-8442-9EB4-C10FCA97143C}"/>
              </a:ext>
            </a:extLst>
          </p:cNvPr>
          <p:cNvSpPr>
            <a:spLocks noGrp="1"/>
          </p:cNvSpPr>
          <p:nvPr>
            <p:ph type="title"/>
          </p:nvPr>
        </p:nvSpPr>
        <p:spPr>
          <a:xfrm>
            <a:off x="480974" y="1065008"/>
            <a:ext cx="3932237" cy="1225791"/>
          </a:xfrm>
        </p:spPr>
        <p:txBody>
          <a:bodyPr anchor="b"/>
          <a:lstStyle>
            <a:lvl1pPr>
              <a:defRPr sz="2400">
                <a:latin typeface="+mn-lt"/>
              </a:defRPr>
            </a:lvl1pPr>
          </a:lstStyle>
          <a:p>
            <a:r>
              <a:rPr lang="en-US"/>
              <a:t>Click to edit Master title style</a:t>
            </a:r>
          </a:p>
        </p:txBody>
      </p:sp>
      <p:sp>
        <p:nvSpPr>
          <p:cNvPr id="3" name="Picture Placeholder 2">
            <a:extLst>
              <a:ext uri="{FF2B5EF4-FFF2-40B4-BE49-F238E27FC236}">
                <a16:creationId xmlns:a16="http://schemas.microsoft.com/office/drawing/2014/main" id="{7C3901F6-1923-0943-9E01-E4286D238956}"/>
              </a:ext>
            </a:extLst>
          </p:cNvPr>
          <p:cNvSpPr>
            <a:spLocks noGrp="1"/>
          </p:cNvSpPr>
          <p:nvPr>
            <p:ph type="pic" idx="1"/>
          </p:nvPr>
        </p:nvSpPr>
        <p:spPr>
          <a:xfrm>
            <a:off x="4824374" y="457201"/>
            <a:ext cx="6886655"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8EFD46D-A4B6-1D4F-8164-9E842D2942C6}"/>
              </a:ext>
            </a:extLst>
          </p:cNvPr>
          <p:cNvSpPr>
            <a:spLocks noGrp="1"/>
          </p:cNvSpPr>
          <p:nvPr>
            <p:ph type="body" sz="half" idx="2"/>
          </p:nvPr>
        </p:nvSpPr>
        <p:spPr>
          <a:xfrm>
            <a:off x="480974" y="2377440"/>
            <a:ext cx="3932237" cy="349154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D6476633-FBEF-9041-AFB4-D3289965B082}"/>
              </a:ext>
            </a:extLst>
          </p:cNvPr>
          <p:cNvSpPr>
            <a:spLocks noGrp="1"/>
          </p:cNvSpPr>
          <p:nvPr>
            <p:ph type="sldNum" sz="quarter" idx="12"/>
          </p:nvPr>
        </p:nvSpPr>
        <p:spPr/>
        <p:txBody>
          <a:bodyPr/>
          <a:lstStyle/>
          <a:p>
            <a:pPr defTabSz="685800"/>
            <a:fld id="{2346C6CC-1531-9D43-9929-56C34AA4FDB5}" type="slidenum">
              <a:rPr lang="en-US" smtClean="0">
                <a:solidFill>
                  <a:srgbClr val="000000">
                    <a:tint val="75000"/>
                  </a:srgbClr>
                </a:solidFill>
              </a:rPr>
              <a:pPr defTabSz="685800"/>
              <a:t>‹#›</a:t>
            </a:fld>
            <a:endParaRPr lang="en-US">
              <a:solidFill>
                <a:srgbClr val="000000">
                  <a:tint val="75000"/>
                </a:srgbClr>
              </a:solidFill>
            </a:endParaRPr>
          </a:p>
        </p:txBody>
      </p:sp>
    </p:spTree>
    <p:extLst>
      <p:ext uri="{BB962C8B-B14F-4D97-AF65-F5344CB8AC3E}">
        <p14:creationId xmlns:p14="http://schemas.microsoft.com/office/powerpoint/2010/main" val="33057178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94B38-FABC-FB41-AD08-3348CFB792CE}"/>
              </a:ext>
            </a:extLst>
          </p:cNvPr>
          <p:cNvSpPr/>
          <p:nvPr userDrawn="1"/>
        </p:nvSpPr>
        <p:spPr>
          <a:xfrm>
            <a:off x="0" y="0"/>
            <a:ext cx="12192000" cy="6866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C0582E7-8953-3F4C-8634-1C6FB4EFDA6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D9D88D-4A19-2744-BD82-0762372CF112}"/>
              </a:ext>
            </a:extLst>
          </p:cNvPr>
          <p:cNvSpPr>
            <a:spLocks noGrp="1"/>
          </p:cNvSpPr>
          <p:nvPr>
            <p:ph type="ctrTitle"/>
          </p:nvPr>
        </p:nvSpPr>
        <p:spPr>
          <a:xfrm>
            <a:off x="389682" y="1810853"/>
            <a:ext cx="7077919" cy="2387600"/>
          </a:xfrm>
        </p:spPr>
        <p:txBody>
          <a:bodyPr anchor="b"/>
          <a:lstStyle>
            <a:lvl1pPr algn="l">
              <a:defRPr sz="4500" b="1">
                <a:solidFill>
                  <a:schemeClr val="bg1"/>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2508EFAD-519D-1A45-9661-63F66A218F78}"/>
              </a:ext>
            </a:extLst>
          </p:cNvPr>
          <p:cNvSpPr>
            <a:spLocks noGrp="1"/>
          </p:cNvSpPr>
          <p:nvPr>
            <p:ph type="subTitle" idx="1"/>
          </p:nvPr>
        </p:nvSpPr>
        <p:spPr>
          <a:xfrm>
            <a:off x="389682" y="4564065"/>
            <a:ext cx="7077919" cy="933095"/>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9986176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39D8EFEE-330D-44CE-8CEA-FDAD1B646AF2}" type="datetime1">
              <a:rPr lang="en-US" sz="1350" b="0" smtClean="0">
                <a:solidFill>
                  <a:srgbClr val="000000"/>
                </a:solidFill>
                <a:latin typeface="Calibri" panose="020F0502020204030204"/>
              </a:rPr>
              <a:t>6/9/2021</a:t>
            </a:fld>
            <a:endParaRPr lang="en-US" sz="1350" b="0">
              <a:solidFill>
                <a:srgbClr val="000000"/>
              </a:solidFill>
              <a:latin typeface="Calibri" panose="020F0502020204030204"/>
            </a:endParaRPr>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b="0">
              <a:solidFill>
                <a:srgbClr val="000000"/>
              </a:solidFill>
              <a:latin typeface="Calibri" panose="020F0502020204030204"/>
            </a:endParaRPr>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2501916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819A5747-6873-40A5-BB79-FC076CD5CD80}" type="datetime1">
              <a:rPr lang="en-US" sz="1350" b="0" smtClean="0">
                <a:solidFill>
                  <a:srgbClr val="000000"/>
                </a:solidFill>
                <a:latin typeface="Calibri" panose="020F0502020204030204"/>
              </a:rPr>
              <a:t>6/9/2021</a:t>
            </a:fld>
            <a:endParaRPr lang="en-US" sz="1350" b="0">
              <a:solidFill>
                <a:srgbClr val="000000"/>
              </a:solidFill>
              <a:latin typeface="Calibri" panose="020F0502020204030204"/>
            </a:endParaRPr>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b="0">
              <a:solidFill>
                <a:srgbClr val="000000"/>
              </a:solidFill>
              <a:latin typeface="Calibri" panose="020F0502020204030204"/>
            </a:endParaRPr>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
        <p:nvSpPr>
          <p:cNvPr id="8" name="Rectangle 7">
            <a:extLst>
              <a:ext uri="{FF2B5EF4-FFF2-40B4-BE49-F238E27FC236}">
                <a16:creationId xmlns:a16="http://schemas.microsoft.com/office/drawing/2014/main" id="{7EB7E956-7124-F941-B989-529BD87A7B2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1FE956A-43BB-7847-8D72-306D51FCB5B4}"/>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53211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clusions_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8" name="Rectangle 7">
            <a:extLst>
              <a:ext uri="{FF2B5EF4-FFF2-40B4-BE49-F238E27FC236}">
                <a16:creationId xmlns:a16="http://schemas.microsoft.com/office/drawing/2014/main" id="{B7F04C61-4CBF-47C2-B87E-42E7B1F56EBF}"/>
              </a:ext>
            </a:extLst>
          </p:cNvPr>
          <p:cNvSpPr/>
          <p:nvPr userDrawn="1"/>
        </p:nvSpPr>
        <p:spPr>
          <a:xfrm>
            <a:off x="-1" y="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4" name="Title 1">
            <a:extLst>
              <a:ext uri="{FF2B5EF4-FFF2-40B4-BE49-F238E27FC236}">
                <a16:creationId xmlns:a16="http://schemas.microsoft.com/office/drawing/2014/main" id="{4E884A74-8A45-4802-99B6-D3217C17CF7B}"/>
              </a:ext>
            </a:extLst>
          </p:cNvPr>
          <p:cNvSpPr>
            <a:spLocks noGrp="1"/>
          </p:cNvSpPr>
          <p:nvPr>
            <p:ph type="title"/>
          </p:nvPr>
        </p:nvSpPr>
        <p:spPr>
          <a:xfrm>
            <a:off x="609600" y="0"/>
            <a:ext cx="10972800" cy="731520"/>
          </a:xfrm>
        </p:spPr>
        <p:txBody>
          <a:bodyPr/>
          <a:lstStyle>
            <a:lvl1pPr>
              <a:defRPr sz="3600" b="1">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7F0341B9-7914-4171-813B-A813E2E27E07}"/>
              </a:ext>
            </a:extLst>
          </p:cNvPr>
          <p:cNvSpPr>
            <a:spLocks noGrp="1"/>
          </p:cNvSpPr>
          <p:nvPr>
            <p:ph idx="1"/>
          </p:nvPr>
        </p:nvSpPr>
        <p:spPr>
          <a:xfrm>
            <a:off x="609600" y="9906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71009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E4280C-0C66-B047-B9C7-373A1EDEFF0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A close up of a building&#10;&#10;Description automatically generated">
            <a:extLst>
              <a:ext uri="{FF2B5EF4-FFF2-40B4-BE49-F238E27FC236}">
                <a16:creationId xmlns:a16="http://schemas.microsoft.com/office/drawing/2014/main" id="{18F4825A-768D-E240-AE9A-E6929ED173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D08BB7-936D-874F-BF65-E6C1343E70BF}"/>
              </a:ext>
            </a:extLst>
          </p:cNvPr>
          <p:cNvSpPr>
            <a:spLocks noGrp="1"/>
          </p:cNvSpPr>
          <p:nvPr>
            <p:ph type="title" hasCustomPrompt="1"/>
          </p:nvPr>
        </p:nvSpPr>
        <p:spPr>
          <a:xfrm>
            <a:off x="4250525" y="1709740"/>
            <a:ext cx="7721841" cy="2852737"/>
          </a:xfrm>
        </p:spPr>
        <p:txBody>
          <a:bodyPr anchor="b"/>
          <a:lstStyle>
            <a:lvl1pPr algn="r">
              <a:defRPr sz="4500" b="1">
                <a:solidFill>
                  <a:schemeClr val="tx2"/>
                </a:solidFill>
                <a:latin typeface="+mn-lt"/>
              </a:defRPr>
            </a:lvl1pPr>
          </a:lstStyle>
          <a:p>
            <a:r>
              <a:rPr lang="en-US"/>
              <a:t>Click to edit</a:t>
            </a:r>
            <a:br>
              <a:rPr lang="en-US"/>
            </a:br>
            <a:r>
              <a:rPr lang="en-US"/>
              <a:t>Master title style</a:t>
            </a:r>
          </a:p>
        </p:txBody>
      </p:sp>
      <p:sp>
        <p:nvSpPr>
          <p:cNvPr id="3" name="Text Placeholder 2">
            <a:extLst>
              <a:ext uri="{FF2B5EF4-FFF2-40B4-BE49-F238E27FC236}">
                <a16:creationId xmlns:a16="http://schemas.microsoft.com/office/drawing/2014/main" id="{18F19FCC-16CE-F24A-B069-FF6B1C7FEB96}"/>
              </a:ext>
            </a:extLst>
          </p:cNvPr>
          <p:cNvSpPr>
            <a:spLocks noGrp="1"/>
          </p:cNvSpPr>
          <p:nvPr>
            <p:ph type="body" idx="1"/>
          </p:nvPr>
        </p:nvSpPr>
        <p:spPr>
          <a:xfrm>
            <a:off x="4250525" y="4589464"/>
            <a:ext cx="7721841" cy="735572"/>
          </a:xfrm>
        </p:spPr>
        <p:txBody>
          <a:bodyPr/>
          <a:lstStyle>
            <a:lvl1pPr marL="0" indent="0" algn="r">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B04C3BC6-6923-E649-AF41-A824E47D086E}"/>
              </a:ext>
            </a:extLst>
          </p:cNvPr>
          <p:cNvSpPr>
            <a:spLocks noGrp="1"/>
          </p:cNvSpPr>
          <p:nvPr>
            <p:ph type="sldNum" sz="quarter" idx="12"/>
          </p:nvPr>
        </p:nvSpPr>
        <p:spPr>
          <a:xfrm>
            <a:off x="4718051" y="6208174"/>
            <a:ext cx="2743200" cy="365125"/>
          </a:xfrm>
        </p:spPr>
        <p:txBody>
          <a:bodyPr/>
          <a:lstStyle>
            <a:lvl1pPr algn="ctr">
              <a:defRPr/>
            </a:lvl1p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24879727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A6B0-5ACE-8D4E-8C61-B0A8014772B2}"/>
              </a:ext>
            </a:extLst>
          </p:cNvPr>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A8E959F2-A51D-2B40-A03E-C4721B18EA50}"/>
              </a:ext>
            </a:extLst>
          </p:cNvPr>
          <p:cNvSpPr>
            <a:spLocks noGrp="1"/>
          </p:cNvSpPr>
          <p:nvPr>
            <p:ph sz="half" idx="1"/>
          </p:nvPr>
        </p:nvSpPr>
        <p:spPr>
          <a:xfrm>
            <a:off x="424915"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58A00-57DD-1944-AE99-7E13F92CFABE}"/>
              </a:ext>
            </a:extLst>
          </p:cNvPr>
          <p:cNvSpPr>
            <a:spLocks noGrp="1"/>
          </p:cNvSpPr>
          <p:nvPr>
            <p:ph sz="half" idx="2"/>
          </p:nvPr>
        </p:nvSpPr>
        <p:spPr>
          <a:xfrm>
            <a:off x="5758915"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9C73C1-75CC-C74E-9F27-2B4B01127AC3}"/>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064EA42A-F3D8-470A-B5E0-C1EC1A3EB43C}" type="datetime1">
              <a:rPr lang="en-US" sz="1350" b="0" smtClean="0">
                <a:solidFill>
                  <a:srgbClr val="000000"/>
                </a:solidFill>
                <a:latin typeface="Calibri" panose="020F0502020204030204"/>
              </a:rPr>
              <a:t>6/9/2021</a:t>
            </a:fld>
            <a:endParaRPr lang="en-US" sz="1350" b="0">
              <a:solidFill>
                <a:srgbClr val="000000"/>
              </a:solidFill>
              <a:latin typeface="Calibri" panose="020F0502020204030204"/>
            </a:endParaRPr>
          </a:p>
        </p:txBody>
      </p:sp>
      <p:sp>
        <p:nvSpPr>
          <p:cNvPr id="6" name="Footer Placeholder 5">
            <a:extLst>
              <a:ext uri="{FF2B5EF4-FFF2-40B4-BE49-F238E27FC236}">
                <a16:creationId xmlns:a16="http://schemas.microsoft.com/office/drawing/2014/main" id="{11BFA9B3-ADEB-0648-A921-275E49B763A4}"/>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b="0">
              <a:solidFill>
                <a:srgbClr val="000000"/>
              </a:solidFill>
              <a:latin typeface="Calibri" panose="020F0502020204030204"/>
            </a:endParaRPr>
          </a:p>
        </p:txBody>
      </p:sp>
      <p:sp>
        <p:nvSpPr>
          <p:cNvPr id="7" name="Slide Number Placeholder 6">
            <a:extLst>
              <a:ext uri="{FF2B5EF4-FFF2-40B4-BE49-F238E27FC236}">
                <a16:creationId xmlns:a16="http://schemas.microsoft.com/office/drawing/2014/main" id="{9905EE3E-3409-834B-A175-A52573B009B2}"/>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2437990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D342-8FB4-D641-ADD6-F82A97725C84}"/>
              </a:ext>
            </a:extLst>
          </p:cNvPr>
          <p:cNvSpPr>
            <a:spLocks noGrp="1"/>
          </p:cNvSpPr>
          <p:nvPr>
            <p:ph type="title"/>
          </p:nvPr>
        </p:nvSpPr>
        <p:spPr/>
        <p:txBody>
          <a:bodyPr/>
          <a:lstStyle>
            <a:lvl1pPr>
              <a:defRPr>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F61479D4-4F64-0644-9795-5E6296999777}"/>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9C129B1A-8170-47CF-B2F2-08773EB46317}" type="datetime1">
              <a:rPr lang="en-US" sz="1350" b="0" smtClean="0">
                <a:solidFill>
                  <a:srgbClr val="000000"/>
                </a:solidFill>
                <a:latin typeface="Calibri" panose="020F0502020204030204"/>
              </a:rPr>
              <a:t>6/9/2021</a:t>
            </a:fld>
            <a:endParaRPr lang="en-US" sz="1350" b="0">
              <a:solidFill>
                <a:srgbClr val="000000"/>
              </a:solidFill>
              <a:latin typeface="Calibri" panose="020F0502020204030204"/>
            </a:endParaRPr>
          </a:p>
        </p:txBody>
      </p:sp>
      <p:sp>
        <p:nvSpPr>
          <p:cNvPr id="4" name="Footer Placeholder 3">
            <a:extLst>
              <a:ext uri="{FF2B5EF4-FFF2-40B4-BE49-F238E27FC236}">
                <a16:creationId xmlns:a16="http://schemas.microsoft.com/office/drawing/2014/main" id="{E65D2BB8-6205-7E47-BA23-424C3B6CF835}"/>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b="0">
              <a:solidFill>
                <a:srgbClr val="000000"/>
              </a:solidFill>
              <a:latin typeface="Calibri" panose="020F0502020204030204"/>
            </a:endParaRPr>
          </a:p>
        </p:txBody>
      </p:sp>
      <p:sp>
        <p:nvSpPr>
          <p:cNvPr id="5" name="Slide Number Placeholder 4">
            <a:extLst>
              <a:ext uri="{FF2B5EF4-FFF2-40B4-BE49-F238E27FC236}">
                <a16:creationId xmlns:a16="http://schemas.microsoft.com/office/drawing/2014/main" id="{05FA87B4-9641-B243-8366-4ABDBBD53A70}"/>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25478256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7D3A7-642A-0F46-8236-237CA67F393D}"/>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169E75E7-838C-4F8F-B599-D2989E3FA476}" type="datetime1">
              <a:rPr lang="en-US" sz="1350" b="0" smtClean="0">
                <a:solidFill>
                  <a:srgbClr val="000000"/>
                </a:solidFill>
                <a:latin typeface="Calibri" panose="020F0502020204030204"/>
              </a:rPr>
              <a:t>6/9/2021</a:t>
            </a:fld>
            <a:endParaRPr lang="en-US" sz="1350" b="0">
              <a:solidFill>
                <a:srgbClr val="000000"/>
              </a:solidFill>
              <a:latin typeface="Calibri" panose="020F0502020204030204"/>
            </a:endParaRPr>
          </a:p>
        </p:txBody>
      </p:sp>
      <p:sp>
        <p:nvSpPr>
          <p:cNvPr id="3" name="Footer Placeholder 2">
            <a:extLst>
              <a:ext uri="{FF2B5EF4-FFF2-40B4-BE49-F238E27FC236}">
                <a16:creationId xmlns:a16="http://schemas.microsoft.com/office/drawing/2014/main" id="{68481F3A-1FDB-074B-9BA5-3D84769C9861}"/>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b="0">
              <a:solidFill>
                <a:srgbClr val="000000"/>
              </a:solidFill>
              <a:latin typeface="Calibri" panose="020F0502020204030204"/>
            </a:endParaRPr>
          </a:p>
        </p:txBody>
      </p:sp>
      <p:sp>
        <p:nvSpPr>
          <p:cNvPr id="4" name="Slide Number Placeholder 3">
            <a:extLst>
              <a:ext uri="{FF2B5EF4-FFF2-40B4-BE49-F238E27FC236}">
                <a16:creationId xmlns:a16="http://schemas.microsoft.com/office/drawing/2014/main" id="{1DBAC2CE-61C8-EA46-BF6B-FA56DF66F84D}"/>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
        <p:nvSpPr>
          <p:cNvPr id="5" name="Rectangle 4">
            <a:extLst>
              <a:ext uri="{FF2B5EF4-FFF2-40B4-BE49-F238E27FC236}">
                <a16:creationId xmlns:a16="http://schemas.microsoft.com/office/drawing/2014/main" id="{6021F079-1338-5A4B-97B4-06BF11FD921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43380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831B-CB70-C84D-8145-3968943E3A47}"/>
              </a:ext>
            </a:extLst>
          </p:cNvPr>
          <p:cNvSpPr>
            <a:spLocks noGrp="1"/>
          </p:cNvSpPr>
          <p:nvPr>
            <p:ph type="title"/>
          </p:nvPr>
        </p:nvSpPr>
        <p:spPr>
          <a:xfrm>
            <a:off x="446250" y="1011630"/>
            <a:ext cx="3932237" cy="1600200"/>
          </a:xfrm>
        </p:spPr>
        <p:txBody>
          <a:bodyPr anchor="b"/>
          <a:lstStyle>
            <a:lvl1pPr>
              <a:defRPr sz="2400">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4B110CE6-528D-314C-A679-134BE283F761}"/>
              </a:ext>
            </a:extLst>
          </p:cNvPr>
          <p:cNvSpPr>
            <a:spLocks noGrp="1"/>
          </p:cNvSpPr>
          <p:nvPr>
            <p:ph idx="1"/>
          </p:nvPr>
        </p:nvSpPr>
        <p:spPr>
          <a:xfrm>
            <a:off x="4789650" y="344247"/>
            <a:ext cx="6956103" cy="551680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198EE-C23F-694A-96E4-99B23841D7A8}"/>
              </a:ext>
            </a:extLst>
          </p:cNvPr>
          <p:cNvSpPr>
            <a:spLocks noGrp="1"/>
          </p:cNvSpPr>
          <p:nvPr>
            <p:ph type="body" sz="half" idx="2"/>
          </p:nvPr>
        </p:nvSpPr>
        <p:spPr>
          <a:xfrm>
            <a:off x="446250" y="2710928"/>
            <a:ext cx="3932237" cy="315806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B3B0384-F08C-664D-9A32-62383351C711}"/>
              </a:ext>
            </a:extLst>
          </p:cNvPr>
          <p:cNvSpPr>
            <a:spLocks noGrp="1"/>
          </p:cNvSpPr>
          <p:nvPr>
            <p:ph type="dt" sz="half" idx="10"/>
          </p:nvPr>
        </p:nvSpPr>
        <p:spPr>
          <a:xfrm>
            <a:off x="3055919" y="6350973"/>
            <a:ext cx="881381" cy="365125"/>
          </a:xfrm>
          <a:prstGeom prst="rect">
            <a:avLst/>
          </a:prstGeom>
        </p:spPr>
        <p:txBody>
          <a:bodyPr/>
          <a:lstStyle/>
          <a:p>
            <a:pPr defTabSz="685800" eaLnBrk="1" fontAlgn="auto" hangingPunct="1">
              <a:spcBef>
                <a:spcPts val="0"/>
              </a:spcBef>
              <a:spcAft>
                <a:spcPts val="0"/>
              </a:spcAft>
            </a:pPr>
            <a:fld id="{E5CAB0DD-4122-4BBA-B1ED-84C3A14A102D}" type="datetime1">
              <a:rPr lang="en-US" sz="1350" b="0" smtClean="0">
                <a:solidFill>
                  <a:srgbClr val="000000"/>
                </a:solidFill>
                <a:latin typeface="Calibri" panose="020F0502020204030204"/>
              </a:rPr>
              <a:t>6/9/2021</a:t>
            </a:fld>
            <a:endParaRPr lang="en-US" sz="1350" b="0">
              <a:solidFill>
                <a:srgbClr val="000000"/>
              </a:solidFill>
              <a:latin typeface="Calibri" panose="020F0502020204030204"/>
            </a:endParaRPr>
          </a:p>
        </p:txBody>
      </p:sp>
      <p:sp>
        <p:nvSpPr>
          <p:cNvPr id="6" name="Footer Placeholder 5">
            <a:extLst>
              <a:ext uri="{FF2B5EF4-FFF2-40B4-BE49-F238E27FC236}">
                <a16:creationId xmlns:a16="http://schemas.microsoft.com/office/drawing/2014/main" id="{B9C2A991-4033-6147-BEDB-E686A035596B}"/>
              </a:ext>
            </a:extLst>
          </p:cNvPr>
          <p:cNvSpPr>
            <a:spLocks noGrp="1"/>
          </p:cNvSpPr>
          <p:nvPr>
            <p:ph type="ftr" sz="quarter" idx="11"/>
          </p:nvPr>
        </p:nvSpPr>
        <p:spPr>
          <a:xfrm>
            <a:off x="4098664" y="6356352"/>
            <a:ext cx="6992469" cy="365125"/>
          </a:xfrm>
          <a:prstGeom prst="rect">
            <a:avLst/>
          </a:prstGeom>
        </p:spPr>
        <p:txBody>
          <a:bodyPr/>
          <a:lstStyle/>
          <a:p>
            <a:pPr defTabSz="685800" eaLnBrk="1" fontAlgn="auto" hangingPunct="1">
              <a:spcBef>
                <a:spcPts val="0"/>
              </a:spcBef>
              <a:spcAft>
                <a:spcPts val="0"/>
              </a:spcAft>
            </a:pPr>
            <a:endParaRPr lang="en-US" sz="1350" b="0">
              <a:solidFill>
                <a:srgbClr val="000000"/>
              </a:solidFill>
              <a:latin typeface="Calibri" panose="020F0502020204030204"/>
            </a:endParaRPr>
          </a:p>
        </p:txBody>
      </p:sp>
      <p:sp>
        <p:nvSpPr>
          <p:cNvPr id="7" name="Slide Number Placeholder 6">
            <a:extLst>
              <a:ext uri="{FF2B5EF4-FFF2-40B4-BE49-F238E27FC236}">
                <a16:creationId xmlns:a16="http://schemas.microsoft.com/office/drawing/2014/main" id="{E2F92A62-751D-7648-8B00-3AD85445A22D}"/>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24127537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510EB-75D7-8442-9EB4-C10FCA97143C}"/>
              </a:ext>
            </a:extLst>
          </p:cNvPr>
          <p:cNvSpPr>
            <a:spLocks noGrp="1"/>
          </p:cNvSpPr>
          <p:nvPr>
            <p:ph type="title"/>
          </p:nvPr>
        </p:nvSpPr>
        <p:spPr>
          <a:xfrm>
            <a:off x="480974" y="1065008"/>
            <a:ext cx="3932237" cy="1225791"/>
          </a:xfrm>
        </p:spPr>
        <p:txBody>
          <a:bodyPr anchor="b"/>
          <a:lstStyle>
            <a:lvl1pPr>
              <a:defRPr sz="2400">
                <a:latin typeface="+mn-lt"/>
              </a:defRPr>
            </a:lvl1pPr>
          </a:lstStyle>
          <a:p>
            <a:r>
              <a:rPr lang="en-US"/>
              <a:t>Click to edit Master title style</a:t>
            </a:r>
          </a:p>
        </p:txBody>
      </p:sp>
      <p:sp>
        <p:nvSpPr>
          <p:cNvPr id="3" name="Picture Placeholder 2">
            <a:extLst>
              <a:ext uri="{FF2B5EF4-FFF2-40B4-BE49-F238E27FC236}">
                <a16:creationId xmlns:a16="http://schemas.microsoft.com/office/drawing/2014/main" id="{7C3901F6-1923-0943-9E01-E4286D238956}"/>
              </a:ext>
            </a:extLst>
          </p:cNvPr>
          <p:cNvSpPr>
            <a:spLocks noGrp="1"/>
          </p:cNvSpPr>
          <p:nvPr>
            <p:ph type="pic" idx="1"/>
          </p:nvPr>
        </p:nvSpPr>
        <p:spPr>
          <a:xfrm>
            <a:off x="4824374" y="457201"/>
            <a:ext cx="6886655"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8EFD46D-A4B6-1D4F-8164-9E842D2942C6}"/>
              </a:ext>
            </a:extLst>
          </p:cNvPr>
          <p:cNvSpPr>
            <a:spLocks noGrp="1"/>
          </p:cNvSpPr>
          <p:nvPr>
            <p:ph type="body" sz="half" idx="2"/>
          </p:nvPr>
        </p:nvSpPr>
        <p:spPr>
          <a:xfrm>
            <a:off x="480974" y="2377440"/>
            <a:ext cx="3932237" cy="349154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D6476633-FBEF-9041-AFB4-D3289965B082}"/>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1840054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8" name="Title 1">
            <a:extLst>
              <a:ext uri="{FF2B5EF4-FFF2-40B4-BE49-F238E27FC236}">
                <a16:creationId xmlns:a16="http://schemas.microsoft.com/office/drawing/2014/main" id="{7CF6E81F-0650-4E10-B545-BC24E7FBF566}"/>
              </a:ext>
            </a:extLst>
          </p:cNvPr>
          <p:cNvSpPr>
            <a:spLocks noGrp="1"/>
          </p:cNvSpPr>
          <p:nvPr>
            <p:ph type="title"/>
          </p:nvPr>
        </p:nvSpPr>
        <p:spPr>
          <a:xfrm>
            <a:off x="609600" y="0"/>
            <a:ext cx="10972800" cy="731520"/>
          </a:xfrm>
        </p:spPr>
        <p:txBody>
          <a:bodyPr/>
          <a:lstStyle>
            <a:lvl1pPr>
              <a:defRPr sz="3600" b="1">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A0271A28-272B-4AC7-BB34-2A12AED1E3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0400" y="1295400"/>
            <a:ext cx="8128000" cy="3689350"/>
          </a:xfrm>
          <a:prstGeom prst="rect">
            <a:avLst/>
          </a:prstGeom>
        </p:spPr>
      </p:pic>
      <p:sp>
        <p:nvSpPr>
          <p:cNvPr id="7" name="TextBox 6">
            <a:extLst>
              <a:ext uri="{FF2B5EF4-FFF2-40B4-BE49-F238E27FC236}">
                <a16:creationId xmlns:a16="http://schemas.microsoft.com/office/drawing/2014/main" id="{4DADCB00-D3CA-4A8A-9002-14C2023A13A2}"/>
              </a:ext>
            </a:extLst>
          </p:cNvPr>
          <p:cNvSpPr txBox="1"/>
          <p:nvPr userDrawn="1"/>
        </p:nvSpPr>
        <p:spPr>
          <a:xfrm>
            <a:off x="5181600" y="4984750"/>
            <a:ext cx="5080000" cy="369332"/>
          </a:xfrm>
          <a:prstGeom prst="rect">
            <a:avLst/>
          </a:prstGeom>
          <a:noFill/>
        </p:spPr>
        <p:txBody>
          <a:bodyPr wrap="square" rtlCol="0">
            <a:spAutoFit/>
          </a:bodyPr>
          <a:lstStyle/>
          <a:p>
            <a:pPr algn="r"/>
            <a:r>
              <a:rPr lang="en-US" sz="1800" i="1"/>
              <a:t>(Courtesy of </a:t>
            </a:r>
            <a:r>
              <a:rPr lang="en-US" sz="1800" i="1" err="1"/>
              <a:t>Pixabay</a:t>
            </a:r>
            <a:r>
              <a:rPr lang="en-US" sz="1800" i="1"/>
              <a:t>)</a:t>
            </a:r>
          </a:p>
        </p:txBody>
      </p:sp>
    </p:spTree>
    <p:extLst>
      <p:ext uri="{BB962C8B-B14F-4D97-AF65-F5344CB8AC3E}">
        <p14:creationId xmlns:p14="http://schemas.microsoft.com/office/powerpoint/2010/main" val="2285110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5" name="Title 1">
            <a:extLst>
              <a:ext uri="{FF2B5EF4-FFF2-40B4-BE49-F238E27FC236}">
                <a16:creationId xmlns:a16="http://schemas.microsoft.com/office/drawing/2014/main" id="{473BC66C-471D-4428-B699-0BE9BBB7DAC6}"/>
              </a:ext>
            </a:extLst>
          </p:cNvPr>
          <p:cNvSpPr>
            <a:spLocks noGrp="1"/>
          </p:cNvSpPr>
          <p:nvPr>
            <p:ph type="title"/>
          </p:nvPr>
        </p:nvSpPr>
        <p:spPr>
          <a:xfrm>
            <a:off x="609600" y="0"/>
            <a:ext cx="10972800" cy="731520"/>
          </a:xfrm>
        </p:spPr>
        <p:txBody>
          <a:bodyPr/>
          <a:lstStyle>
            <a:lvl1pPr>
              <a:defRPr sz="3600" b="1">
                <a:solidFill>
                  <a:schemeClr val="bg1"/>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FB3C996D-2CB6-4441-9C10-FBBA19493AC4}"/>
              </a:ext>
            </a:extLst>
          </p:cNvPr>
          <p:cNvSpPr>
            <a:spLocks noGrp="1"/>
          </p:cNvSpPr>
          <p:nvPr>
            <p:ph idx="1"/>
          </p:nvPr>
        </p:nvSpPr>
        <p:spPr>
          <a:xfrm>
            <a:off x="609600" y="9906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76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Jusfiti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10" name="Title 1">
            <a:extLst>
              <a:ext uri="{FF2B5EF4-FFF2-40B4-BE49-F238E27FC236}">
                <a16:creationId xmlns:a16="http://schemas.microsoft.com/office/drawing/2014/main" id="{F954BFC4-5727-4341-9D67-CF9A69B55CA2}"/>
              </a:ext>
            </a:extLst>
          </p:cNvPr>
          <p:cNvSpPr>
            <a:spLocks noGrp="1"/>
          </p:cNvSpPr>
          <p:nvPr>
            <p:ph type="title"/>
          </p:nvPr>
        </p:nvSpPr>
        <p:spPr>
          <a:xfrm>
            <a:off x="609600" y="0"/>
            <a:ext cx="10972800" cy="731520"/>
          </a:xfrm>
        </p:spPr>
        <p:txBody>
          <a:bodyPr/>
          <a:lstStyle>
            <a:lvl1pPr>
              <a:defRPr sz="3600" b="1">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CB6428BB-B02B-4F65-BF9B-E59A64BC573E}"/>
              </a:ext>
            </a:extLst>
          </p:cNvPr>
          <p:cNvSpPr>
            <a:spLocks noGrp="1"/>
          </p:cNvSpPr>
          <p:nvPr>
            <p:ph type="body" sz="quarter" idx="14"/>
          </p:nvPr>
        </p:nvSpPr>
        <p:spPr>
          <a:xfrm>
            <a:off x="711200" y="838200"/>
            <a:ext cx="6502400" cy="457200"/>
          </a:xfrm>
        </p:spPr>
        <p:txBody>
          <a:bodyPr/>
          <a:lstStyle>
            <a:lvl1pPr>
              <a:defRPr>
                <a:solidFill>
                  <a:schemeClr val="tx2"/>
                </a:solidFill>
              </a:defRPr>
            </a:lvl1pPr>
          </a:lstStyle>
          <a:p>
            <a:pPr lvl="0"/>
            <a:r>
              <a:rPr lang="en-US"/>
              <a:t>Edit Master text styles</a:t>
            </a:r>
          </a:p>
        </p:txBody>
      </p:sp>
      <p:sp>
        <p:nvSpPr>
          <p:cNvPr id="6" name="Text Placeholder 5">
            <a:extLst>
              <a:ext uri="{FF2B5EF4-FFF2-40B4-BE49-F238E27FC236}">
                <a16:creationId xmlns:a16="http://schemas.microsoft.com/office/drawing/2014/main" id="{41717C34-26A6-4BF5-B3A5-413886FBCEEF}"/>
              </a:ext>
            </a:extLst>
          </p:cNvPr>
          <p:cNvSpPr>
            <a:spLocks noGrp="1"/>
          </p:cNvSpPr>
          <p:nvPr>
            <p:ph type="body" sz="quarter" idx="13" hasCustomPrompt="1"/>
          </p:nvPr>
        </p:nvSpPr>
        <p:spPr>
          <a:xfrm>
            <a:off x="711200" y="1371600"/>
            <a:ext cx="5892800" cy="4572000"/>
          </a:xfrm>
        </p:spPr>
        <p:txBody>
          <a:bodyPr>
            <a:normAutofit/>
          </a:bodyPr>
          <a:lstStyle>
            <a:lvl1pPr marL="0" indent="0">
              <a:buNone/>
              <a:defRPr sz="1800"/>
            </a:lvl1pPr>
          </a:lstStyle>
          <a:p>
            <a:pPr lvl="0"/>
            <a:r>
              <a:rPr lang="en-US"/>
              <a:t>Edit Master text  </a:t>
            </a:r>
          </a:p>
        </p:txBody>
      </p:sp>
      <p:sp>
        <p:nvSpPr>
          <p:cNvPr id="4" name="Picture Placeholder 3">
            <a:extLst>
              <a:ext uri="{FF2B5EF4-FFF2-40B4-BE49-F238E27FC236}">
                <a16:creationId xmlns:a16="http://schemas.microsoft.com/office/drawing/2014/main" id="{77086B31-FDE6-451A-8B97-7904F778283D}"/>
              </a:ext>
            </a:extLst>
          </p:cNvPr>
          <p:cNvSpPr>
            <a:spLocks noGrp="1"/>
          </p:cNvSpPr>
          <p:nvPr>
            <p:ph type="pic" sz="quarter" idx="12"/>
          </p:nvPr>
        </p:nvSpPr>
        <p:spPr>
          <a:xfrm>
            <a:off x="6807200" y="1600200"/>
            <a:ext cx="4673600" cy="3352800"/>
          </a:xfrm>
        </p:spPr>
        <p:txBody>
          <a:bodyPr/>
          <a:lstStyle/>
          <a:p>
            <a:endParaRPr lang="en-US"/>
          </a:p>
        </p:txBody>
      </p:sp>
    </p:spTree>
    <p:extLst>
      <p:ext uri="{BB962C8B-B14F-4D97-AF65-F5344CB8AC3E}">
        <p14:creationId xmlns:p14="http://schemas.microsoft.com/office/powerpoint/2010/main" val="339127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Justifi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10" name="Title 1">
            <a:extLst>
              <a:ext uri="{FF2B5EF4-FFF2-40B4-BE49-F238E27FC236}">
                <a16:creationId xmlns:a16="http://schemas.microsoft.com/office/drawing/2014/main" id="{30F036F6-2387-4C4D-818B-11787283EC55}"/>
              </a:ext>
            </a:extLst>
          </p:cNvPr>
          <p:cNvSpPr>
            <a:spLocks noGrp="1"/>
          </p:cNvSpPr>
          <p:nvPr>
            <p:ph type="title"/>
          </p:nvPr>
        </p:nvSpPr>
        <p:spPr>
          <a:xfrm>
            <a:off x="609600" y="0"/>
            <a:ext cx="10972800" cy="731520"/>
          </a:xfrm>
        </p:spPr>
        <p:txBody>
          <a:bodyPr/>
          <a:lstStyle>
            <a:lvl1pPr>
              <a:defRPr sz="3600" b="1">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CB6428BB-B02B-4F65-BF9B-E59A64BC573E}"/>
              </a:ext>
            </a:extLst>
          </p:cNvPr>
          <p:cNvSpPr>
            <a:spLocks noGrp="1"/>
          </p:cNvSpPr>
          <p:nvPr>
            <p:ph type="body" sz="quarter" idx="14"/>
          </p:nvPr>
        </p:nvSpPr>
        <p:spPr>
          <a:xfrm>
            <a:off x="711200" y="838200"/>
            <a:ext cx="6502400" cy="457200"/>
          </a:xfrm>
        </p:spPr>
        <p:txBody>
          <a:bodyPr/>
          <a:lstStyle>
            <a:lvl1pPr>
              <a:defRPr>
                <a:solidFill>
                  <a:schemeClr val="tx2"/>
                </a:solidFill>
              </a:defRPr>
            </a:lvl1pPr>
          </a:lstStyle>
          <a:p>
            <a:pPr lvl="0"/>
            <a:r>
              <a:rPr lang="en-US"/>
              <a:t>Edit Master text styles</a:t>
            </a:r>
          </a:p>
        </p:txBody>
      </p:sp>
      <p:sp>
        <p:nvSpPr>
          <p:cNvPr id="4" name="Picture Placeholder 3">
            <a:extLst>
              <a:ext uri="{FF2B5EF4-FFF2-40B4-BE49-F238E27FC236}">
                <a16:creationId xmlns:a16="http://schemas.microsoft.com/office/drawing/2014/main" id="{77086B31-FDE6-451A-8B97-7904F778283D}"/>
              </a:ext>
            </a:extLst>
          </p:cNvPr>
          <p:cNvSpPr>
            <a:spLocks noGrp="1"/>
          </p:cNvSpPr>
          <p:nvPr>
            <p:ph type="pic" sz="quarter" idx="12"/>
          </p:nvPr>
        </p:nvSpPr>
        <p:spPr>
          <a:xfrm>
            <a:off x="1016000" y="1676400"/>
            <a:ext cx="4775200" cy="3352800"/>
          </a:xfrm>
        </p:spPr>
        <p:txBody>
          <a:bodyPr/>
          <a:lstStyle/>
          <a:p>
            <a:endParaRPr lang="en-US"/>
          </a:p>
        </p:txBody>
      </p:sp>
      <p:sp>
        <p:nvSpPr>
          <p:cNvPr id="6" name="Text Placeholder 5">
            <a:extLst>
              <a:ext uri="{FF2B5EF4-FFF2-40B4-BE49-F238E27FC236}">
                <a16:creationId xmlns:a16="http://schemas.microsoft.com/office/drawing/2014/main" id="{41717C34-26A6-4BF5-B3A5-413886FBCEEF}"/>
              </a:ext>
            </a:extLst>
          </p:cNvPr>
          <p:cNvSpPr>
            <a:spLocks noGrp="1"/>
          </p:cNvSpPr>
          <p:nvPr>
            <p:ph type="body" sz="quarter" idx="13" hasCustomPrompt="1"/>
          </p:nvPr>
        </p:nvSpPr>
        <p:spPr>
          <a:xfrm>
            <a:off x="6330121" y="1409700"/>
            <a:ext cx="5292035" cy="4038600"/>
          </a:xfrm>
        </p:spPr>
        <p:txBody>
          <a:bodyPr>
            <a:normAutofit/>
          </a:bodyPr>
          <a:lstStyle>
            <a:lvl1pPr marL="0" indent="0">
              <a:buNone/>
              <a:defRPr sz="1800"/>
            </a:lvl1pPr>
          </a:lstStyle>
          <a:p>
            <a:pPr lvl="0"/>
            <a:r>
              <a:rPr lang="en-US"/>
              <a:t>Edit Master text  </a:t>
            </a:r>
          </a:p>
        </p:txBody>
      </p:sp>
    </p:spTree>
    <p:extLst>
      <p:ext uri="{BB962C8B-B14F-4D97-AF65-F5344CB8AC3E}">
        <p14:creationId xmlns:p14="http://schemas.microsoft.com/office/powerpoint/2010/main" val="102618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enter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7" name="Title 1">
            <a:extLst>
              <a:ext uri="{FF2B5EF4-FFF2-40B4-BE49-F238E27FC236}">
                <a16:creationId xmlns:a16="http://schemas.microsoft.com/office/drawing/2014/main" id="{F831A0F8-1FA5-4389-8B52-463936A3AC4C}"/>
              </a:ext>
            </a:extLst>
          </p:cNvPr>
          <p:cNvSpPr>
            <a:spLocks noGrp="1"/>
          </p:cNvSpPr>
          <p:nvPr>
            <p:ph type="title"/>
          </p:nvPr>
        </p:nvSpPr>
        <p:spPr>
          <a:xfrm>
            <a:off x="609600" y="0"/>
            <a:ext cx="10972800" cy="731520"/>
          </a:xfrm>
        </p:spPr>
        <p:txBody>
          <a:bodyPr/>
          <a:lstStyle>
            <a:lvl1pPr>
              <a:defRPr sz="3600" b="1">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CB6428BB-B02B-4F65-BF9B-E59A64BC573E}"/>
              </a:ext>
            </a:extLst>
          </p:cNvPr>
          <p:cNvSpPr>
            <a:spLocks noGrp="1"/>
          </p:cNvSpPr>
          <p:nvPr>
            <p:ph type="body" sz="quarter" idx="14"/>
          </p:nvPr>
        </p:nvSpPr>
        <p:spPr>
          <a:xfrm>
            <a:off x="711200" y="838200"/>
            <a:ext cx="6502400" cy="457200"/>
          </a:xfrm>
        </p:spPr>
        <p:txBody>
          <a:bodyPr/>
          <a:lstStyle>
            <a:lvl1pPr>
              <a:defRPr>
                <a:solidFill>
                  <a:schemeClr val="tx2"/>
                </a:solidFill>
              </a:defRPr>
            </a:lvl1pPr>
          </a:lstStyle>
          <a:p>
            <a:pPr lvl="0"/>
            <a:r>
              <a:rPr lang="en-US"/>
              <a:t>Edit Master text styles</a:t>
            </a:r>
          </a:p>
        </p:txBody>
      </p:sp>
      <p:sp>
        <p:nvSpPr>
          <p:cNvPr id="6" name="Text Placeholder 5">
            <a:extLst>
              <a:ext uri="{FF2B5EF4-FFF2-40B4-BE49-F238E27FC236}">
                <a16:creationId xmlns:a16="http://schemas.microsoft.com/office/drawing/2014/main" id="{41717C34-26A6-4BF5-B3A5-413886FBCEEF}"/>
              </a:ext>
            </a:extLst>
          </p:cNvPr>
          <p:cNvSpPr>
            <a:spLocks noGrp="1"/>
          </p:cNvSpPr>
          <p:nvPr>
            <p:ph type="body" sz="quarter" idx="13" hasCustomPrompt="1"/>
          </p:nvPr>
        </p:nvSpPr>
        <p:spPr>
          <a:xfrm>
            <a:off x="711201" y="1409700"/>
            <a:ext cx="10910956" cy="4038600"/>
          </a:xfrm>
        </p:spPr>
        <p:txBody>
          <a:bodyPr>
            <a:normAutofit/>
          </a:bodyPr>
          <a:lstStyle>
            <a:lvl1pPr marL="0" indent="0">
              <a:buNone/>
              <a:defRPr sz="1800"/>
            </a:lvl1pPr>
          </a:lstStyle>
          <a:p>
            <a:pPr lvl="0"/>
            <a:r>
              <a:rPr lang="en-US"/>
              <a:t>Edit Master text  </a:t>
            </a:r>
          </a:p>
        </p:txBody>
      </p:sp>
    </p:spTree>
    <p:extLst>
      <p:ext uri="{BB962C8B-B14F-4D97-AF65-F5344CB8AC3E}">
        <p14:creationId xmlns:p14="http://schemas.microsoft.com/office/powerpoint/2010/main" val="3068623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8.png"/><Relationship Id="rId5" Type="http://schemas.openxmlformats.org/officeDocument/2006/relationships/slideLayout" Target="../slideLayouts/slideLayout23.xml"/><Relationship Id="rId10"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8.png"/><Relationship Id="rId5" Type="http://schemas.openxmlformats.org/officeDocument/2006/relationships/slideLayout" Target="../slideLayouts/slideLayout32.xml"/><Relationship Id="rId10"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8.png"/><Relationship Id="rId5" Type="http://schemas.openxmlformats.org/officeDocument/2006/relationships/slideLayout" Target="../slideLayouts/slideLayout41.xml"/><Relationship Id="rId10" Type="http://schemas.openxmlformats.org/officeDocument/2006/relationships/theme" Target="../theme/theme4.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6" name="Slide Number Placeholder 5"/>
          <p:cNvSpPr>
            <a:spLocks noGrp="1"/>
          </p:cNvSpPr>
          <p:nvPr>
            <p:ph type="sldNum" sz="quarter" idx="4"/>
          </p:nvPr>
        </p:nvSpPr>
        <p:spPr>
          <a:xfrm>
            <a:off x="11582400" y="6400233"/>
            <a:ext cx="51284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66546" y="6184206"/>
            <a:ext cx="3417455" cy="641708"/>
          </a:xfrm>
          <a:prstGeom prst="rect">
            <a:avLst/>
          </a:prstGeom>
        </p:spPr>
      </p:pic>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661" r:id="rId1"/>
    <p:sldLayoutId id="2147483695" r:id="rId2"/>
    <p:sldLayoutId id="2147483663" r:id="rId3"/>
    <p:sldLayoutId id="2147483696" r:id="rId4"/>
    <p:sldLayoutId id="2147483662" r:id="rId5"/>
    <p:sldLayoutId id="2147483698" r:id="rId6"/>
    <p:sldLayoutId id="2147483699" r:id="rId7"/>
    <p:sldLayoutId id="2147483700" r:id="rId8"/>
    <p:sldLayoutId id="2147483701" r:id="rId9"/>
    <p:sldLayoutId id="2147483702" r:id="rId10"/>
    <p:sldLayoutId id="2147483697" r:id="rId11"/>
    <p:sldLayoutId id="2147483664" r:id="rId12"/>
    <p:sldLayoutId id="2147483665" r:id="rId13"/>
    <p:sldLayoutId id="2147483666" r:id="rId14"/>
    <p:sldLayoutId id="2147483667" r:id="rId15"/>
    <p:sldLayoutId id="2147483668" r:id="rId16"/>
    <p:sldLayoutId id="2147483669" r:id="rId17"/>
    <p:sldLayoutId id="2147483682" r:id="rId18"/>
  </p:sldLayoutIdLst>
  <p:hf hdr="0" ft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8D826E-BF38-704C-BC1A-E057D4FC5B4A}"/>
              </a:ext>
            </a:extLst>
          </p:cNvPr>
          <p:cNvPicPr>
            <a:picLocks noChangeAspect="1"/>
          </p:cNvPicPr>
          <p:nvPr userDrawn="1"/>
        </p:nvPicPr>
        <p:blipFill>
          <a:blip r:embed="rId11"/>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310F51E-F5B2-C94D-807C-A2289D861856}"/>
              </a:ext>
            </a:extLst>
          </p:cNvPr>
          <p:cNvSpPr>
            <a:spLocks noGrp="1"/>
          </p:cNvSpPr>
          <p:nvPr>
            <p:ph type="title"/>
          </p:nvPr>
        </p:nvSpPr>
        <p:spPr>
          <a:xfrm>
            <a:off x="424917" y="334169"/>
            <a:ext cx="9720431" cy="7794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3CD293-CF85-0C4F-890C-1D67788ABB62}"/>
              </a:ext>
            </a:extLst>
          </p:cNvPr>
          <p:cNvSpPr>
            <a:spLocks noGrp="1"/>
          </p:cNvSpPr>
          <p:nvPr>
            <p:ph type="body" idx="1"/>
          </p:nvPr>
        </p:nvSpPr>
        <p:spPr>
          <a:xfrm>
            <a:off x="424915" y="1452116"/>
            <a:ext cx="10515600" cy="47677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135FEA8-9C6D-4C4D-864E-4E206D9F7587}"/>
              </a:ext>
            </a:extLst>
          </p:cNvPr>
          <p:cNvSpPr>
            <a:spLocks noGrp="1"/>
          </p:cNvSpPr>
          <p:nvPr>
            <p:ph type="sldNum" sz="quarter" idx="4"/>
          </p:nvPr>
        </p:nvSpPr>
        <p:spPr>
          <a:xfrm>
            <a:off x="5354582" y="6356352"/>
            <a:ext cx="68766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fld id="{2346C6CC-1531-9D43-9929-56C34AA4FDB5}" type="slidenum">
              <a:rPr lang="en-US" smtClean="0">
                <a:solidFill>
                  <a:srgbClr val="000000">
                    <a:tint val="75000"/>
                  </a:srgbClr>
                </a:solidFill>
              </a:rPr>
              <a:pPr defTabSz="685800">
                <a:defRPr/>
              </a:pPr>
              <a:t>‹#›</a:t>
            </a:fld>
            <a:endParaRPr lang="en-US">
              <a:solidFill>
                <a:srgbClr val="000000">
                  <a:tint val="75000"/>
                </a:srgbClr>
              </a:solidFill>
            </a:endParaRPr>
          </a:p>
        </p:txBody>
      </p:sp>
    </p:spTree>
    <p:extLst>
      <p:ext uri="{BB962C8B-B14F-4D97-AF65-F5344CB8AC3E}">
        <p14:creationId xmlns:p14="http://schemas.microsoft.com/office/powerpoint/2010/main" val="429125304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hdr="0" ftr="0" dt="0"/>
  <p:txStyles>
    <p:titleStyle>
      <a:lvl1pPr marL="8335" indent="0" algn="l" defTabSz="685800" rtl="0" eaLnBrk="1" latinLnBrk="0" hangingPunct="1">
        <a:lnSpc>
          <a:spcPct val="90000"/>
        </a:lnSpc>
        <a:spcBef>
          <a:spcPct val="0"/>
        </a:spcBef>
        <a:buNone/>
        <a:tabLst/>
        <a:defRPr sz="3000" b="1" kern="1200">
          <a:solidFill>
            <a:srgbClr val="003F72"/>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391716" indent="-176213" algn="l" defTabSz="685800" rtl="0" eaLnBrk="1" latinLnBrk="0" hangingPunct="1">
        <a:lnSpc>
          <a:spcPct val="90000"/>
        </a:lnSpc>
        <a:spcBef>
          <a:spcPts val="375"/>
        </a:spcBef>
        <a:buSzPct val="75000"/>
        <a:buFont typeface="Courier New" panose="02070309020205020404" pitchFamily="49" charset="0"/>
        <a:buChar char="o"/>
        <a:tabLst/>
        <a:defRPr sz="1800" kern="1200">
          <a:solidFill>
            <a:schemeClr val="tx1"/>
          </a:solidFill>
          <a:latin typeface="+mn-lt"/>
          <a:ea typeface="+mn-ea"/>
          <a:cs typeface="+mn-cs"/>
        </a:defRPr>
      </a:lvl2pPr>
      <a:lvl3pPr marL="600075" indent="-176213" algn="l" defTabSz="685800" rtl="0" eaLnBrk="1" latinLnBrk="0" hangingPunct="1">
        <a:lnSpc>
          <a:spcPct val="90000"/>
        </a:lnSpc>
        <a:spcBef>
          <a:spcPts val="375"/>
        </a:spcBef>
        <a:buFont typeface="Wingdings" pitchFamily="2" charset="2"/>
        <a:buChar char="§"/>
        <a:tabLst/>
        <a:defRPr sz="1500" kern="1200">
          <a:solidFill>
            <a:srgbClr val="003F72"/>
          </a:solidFill>
          <a:latin typeface="+mn-lt"/>
          <a:ea typeface="+mn-ea"/>
          <a:cs typeface="+mn-cs"/>
        </a:defRPr>
      </a:lvl3pPr>
      <a:lvl4pPr marL="776288" indent="-160735" algn="l" defTabSz="685800" rtl="0" eaLnBrk="1" latinLnBrk="0" hangingPunct="1">
        <a:lnSpc>
          <a:spcPct val="90000"/>
        </a:lnSpc>
        <a:spcBef>
          <a:spcPts val="375"/>
        </a:spcBef>
        <a:buFont typeface="Arial" panose="020B0604020202020204" pitchFamily="34" charset="0"/>
        <a:buChar char="•"/>
        <a:tabLst/>
        <a:defRPr sz="1350" kern="1200">
          <a:solidFill>
            <a:schemeClr val="tx1">
              <a:lumMod val="50000"/>
              <a:lumOff val="50000"/>
            </a:schemeClr>
          </a:solidFill>
          <a:latin typeface="+mn-lt"/>
          <a:ea typeface="+mn-ea"/>
          <a:cs typeface="+mn-cs"/>
        </a:defRPr>
      </a:lvl4pPr>
      <a:lvl5pPr marL="944166" indent="-160735" algn="l" defTabSz="685800" rtl="0" eaLnBrk="1" latinLnBrk="0" hangingPunct="1">
        <a:lnSpc>
          <a:spcPct val="90000"/>
        </a:lnSpc>
        <a:spcBef>
          <a:spcPts val="375"/>
        </a:spcBef>
        <a:buSzPct val="85000"/>
        <a:buFont typeface="Courier New" panose="02070309020205020404" pitchFamily="49" charset="0"/>
        <a:buChar char="o"/>
        <a:tabLst/>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8D826E-BF38-704C-BC1A-E057D4FC5B4A}"/>
              </a:ext>
            </a:extLst>
          </p:cNvPr>
          <p:cNvPicPr>
            <a:picLocks noChangeAspect="1"/>
          </p:cNvPicPr>
          <p:nvPr userDrawn="1"/>
        </p:nvPicPr>
        <p:blipFill>
          <a:blip r:embed="rId11"/>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310F51E-F5B2-C94D-807C-A2289D861856}"/>
              </a:ext>
            </a:extLst>
          </p:cNvPr>
          <p:cNvSpPr>
            <a:spLocks noGrp="1"/>
          </p:cNvSpPr>
          <p:nvPr>
            <p:ph type="title"/>
          </p:nvPr>
        </p:nvSpPr>
        <p:spPr>
          <a:xfrm>
            <a:off x="424917" y="334169"/>
            <a:ext cx="9720431" cy="7794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3CD293-CF85-0C4F-890C-1D67788ABB62}"/>
              </a:ext>
            </a:extLst>
          </p:cNvPr>
          <p:cNvSpPr>
            <a:spLocks noGrp="1"/>
          </p:cNvSpPr>
          <p:nvPr>
            <p:ph type="body" idx="1"/>
          </p:nvPr>
        </p:nvSpPr>
        <p:spPr>
          <a:xfrm>
            <a:off x="424915" y="1452116"/>
            <a:ext cx="10515600" cy="47677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135FEA8-9C6D-4C4D-864E-4E206D9F7587}"/>
              </a:ext>
            </a:extLst>
          </p:cNvPr>
          <p:cNvSpPr>
            <a:spLocks noGrp="1"/>
          </p:cNvSpPr>
          <p:nvPr>
            <p:ph type="sldNum" sz="quarter" idx="4"/>
          </p:nvPr>
        </p:nvSpPr>
        <p:spPr>
          <a:xfrm>
            <a:off x="5354582" y="6356352"/>
            <a:ext cx="68766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fld id="{2346C6CC-1531-9D43-9929-56C34AA4FDB5}" type="slidenum">
              <a:rPr lang="en-US" smtClean="0">
                <a:solidFill>
                  <a:srgbClr val="000000">
                    <a:tint val="75000"/>
                  </a:srgbClr>
                </a:solidFill>
              </a:rPr>
              <a:pPr defTabSz="685800"/>
              <a:t>‹#›</a:t>
            </a:fld>
            <a:endParaRPr lang="en-US">
              <a:solidFill>
                <a:srgbClr val="000000">
                  <a:tint val="75000"/>
                </a:srgbClr>
              </a:solidFill>
            </a:endParaRPr>
          </a:p>
        </p:txBody>
      </p:sp>
    </p:spTree>
    <p:extLst>
      <p:ext uri="{BB962C8B-B14F-4D97-AF65-F5344CB8AC3E}">
        <p14:creationId xmlns:p14="http://schemas.microsoft.com/office/powerpoint/2010/main" val="268201099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hf hdr="0" ftr="0" dt="0"/>
  <p:txStyles>
    <p:titleStyle>
      <a:lvl1pPr marL="8335" indent="0" algn="l" defTabSz="685800" rtl="0" eaLnBrk="1" latinLnBrk="0" hangingPunct="1">
        <a:lnSpc>
          <a:spcPct val="90000"/>
        </a:lnSpc>
        <a:spcBef>
          <a:spcPct val="0"/>
        </a:spcBef>
        <a:buNone/>
        <a:tabLst/>
        <a:defRPr sz="3000" b="1" kern="1200">
          <a:solidFill>
            <a:srgbClr val="003F72"/>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391716" indent="-176213" algn="l" defTabSz="685800" rtl="0" eaLnBrk="1" latinLnBrk="0" hangingPunct="1">
        <a:lnSpc>
          <a:spcPct val="90000"/>
        </a:lnSpc>
        <a:spcBef>
          <a:spcPts val="375"/>
        </a:spcBef>
        <a:buSzPct val="75000"/>
        <a:buFont typeface="Courier New" panose="02070309020205020404" pitchFamily="49" charset="0"/>
        <a:buChar char="o"/>
        <a:tabLst/>
        <a:defRPr sz="1800" kern="1200">
          <a:solidFill>
            <a:schemeClr val="tx1"/>
          </a:solidFill>
          <a:latin typeface="+mn-lt"/>
          <a:ea typeface="+mn-ea"/>
          <a:cs typeface="+mn-cs"/>
        </a:defRPr>
      </a:lvl2pPr>
      <a:lvl3pPr marL="600075" indent="-176213" algn="l" defTabSz="685800" rtl="0" eaLnBrk="1" latinLnBrk="0" hangingPunct="1">
        <a:lnSpc>
          <a:spcPct val="90000"/>
        </a:lnSpc>
        <a:spcBef>
          <a:spcPts val="375"/>
        </a:spcBef>
        <a:buFont typeface="Wingdings" pitchFamily="2" charset="2"/>
        <a:buChar char="§"/>
        <a:tabLst/>
        <a:defRPr sz="1500" kern="1200">
          <a:solidFill>
            <a:srgbClr val="003F72"/>
          </a:solidFill>
          <a:latin typeface="+mn-lt"/>
          <a:ea typeface="+mn-ea"/>
          <a:cs typeface="+mn-cs"/>
        </a:defRPr>
      </a:lvl3pPr>
      <a:lvl4pPr marL="776288" indent="-160735" algn="l" defTabSz="685800" rtl="0" eaLnBrk="1" latinLnBrk="0" hangingPunct="1">
        <a:lnSpc>
          <a:spcPct val="90000"/>
        </a:lnSpc>
        <a:spcBef>
          <a:spcPts val="375"/>
        </a:spcBef>
        <a:buFont typeface="Arial" panose="020B0604020202020204" pitchFamily="34" charset="0"/>
        <a:buChar char="•"/>
        <a:tabLst/>
        <a:defRPr sz="1350" kern="1200">
          <a:solidFill>
            <a:schemeClr val="tx1">
              <a:lumMod val="50000"/>
              <a:lumOff val="50000"/>
            </a:schemeClr>
          </a:solidFill>
          <a:latin typeface="+mn-lt"/>
          <a:ea typeface="+mn-ea"/>
          <a:cs typeface="+mn-cs"/>
        </a:defRPr>
      </a:lvl4pPr>
      <a:lvl5pPr marL="944166" indent="-160735" algn="l" defTabSz="685800" rtl="0" eaLnBrk="1" latinLnBrk="0" hangingPunct="1">
        <a:lnSpc>
          <a:spcPct val="90000"/>
        </a:lnSpc>
        <a:spcBef>
          <a:spcPts val="375"/>
        </a:spcBef>
        <a:buSzPct val="85000"/>
        <a:buFont typeface="Courier New" panose="02070309020205020404" pitchFamily="49" charset="0"/>
        <a:buChar char="o"/>
        <a:tabLst/>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8D826E-BF38-704C-BC1A-E057D4FC5B4A}"/>
              </a:ext>
            </a:extLst>
          </p:cNvPr>
          <p:cNvPicPr>
            <a:picLocks noChangeAspect="1"/>
          </p:cNvPicPr>
          <p:nvPr userDrawn="1"/>
        </p:nvPicPr>
        <p:blipFill>
          <a:blip r:embed="rId11"/>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310F51E-F5B2-C94D-807C-A2289D861856}"/>
              </a:ext>
            </a:extLst>
          </p:cNvPr>
          <p:cNvSpPr>
            <a:spLocks noGrp="1"/>
          </p:cNvSpPr>
          <p:nvPr>
            <p:ph type="title"/>
          </p:nvPr>
        </p:nvSpPr>
        <p:spPr>
          <a:xfrm>
            <a:off x="424917" y="334169"/>
            <a:ext cx="9720431" cy="7794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3CD293-CF85-0C4F-890C-1D67788ABB62}"/>
              </a:ext>
            </a:extLst>
          </p:cNvPr>
          <p:cNvSpPr>
            <a:spLocks noGrp="1"/>
          </p:cNvSpPr>
          <p:nvPr>
            <p:ph type="body" idx="1"/>
          </p:nvPr>
        </p:nvSpPr>
        <p:spPr>
          <a:xfrm>
            <a:off x="424915" y="1452116"/>
            <a:ext cx="10515600" cy="47677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135FEA8-9C6D-4C4D-864E-4E206D9F7587}"/>
              </a:ext>
            </a:extLst>
          </p:cNvPr>
          <p:cNvSpPr>
            <a:spLocks noGrp="1"/>
          </p:cNvSpPr>
          <p:nvPr>
            <p:ph type="sldNum" sz="quarter" idx="4"/>
          </p:nvPr>
        </p:nvSpPr>
        <p:spPr>
          <a:xfrm>
            <a:off x="5354582" y="6356352"/>
            <a:ext cx="687668" cy="365125"/>
          </a:xfrm>
          <a:prstGeom prst="rect">
            <a:avLst/>
          </a:prstGeom>
        </p:spPr>
        <p:txBody>
          <a:bodyPr vert="horz" lIns="91440" tIns="45720" rIns="91440" bIns="45720" rtlCol="0" anchor="ctr"/>
          <a:lstStyle>
            <a:lvl1pPr algn="ctr">
              <a:defRPr sz="1050">
                <a:solidFill>
                  <a:schemeClr val="tx1"/>
                </a:solidFill>
              </a:defRPr>
            </a:lvl1pPr>
          </a:lstStyle>
          <a:p>
            <a:pPr defTabSz="685800" eaLnBrk="1" fontAlgn="auto" hangingPunct="1">
              <a:spcBef>
                <a:spcPts val="0"/>
              </a:spcBef>
              <a:spcAft>
                <a:spcPts val="0"/>
              </a:spcAft>
            </a:pPr>
            <a:fld id="{2346C6CC-1531-9D43-9929-56C34AA4FDB5}" type="slidenum">
              <a:rPr lang="en-US" smtClean="0">
                <a:latin typeface="Calibri" panose="020F0502020204030204"/>
              </a:rPr>
              <a:pPr defTabSz="685800" eaLnBrk="1" fontAlgn="auto" hangingPunct="1">
                <a:spcBef>
                  <a:spcPts val="0"/>
                </a:spcBef>
                <a:spcAft>
                  <a:spcPts val="0"/>
                </a:spcAft>
              </a:pPr>
              <a:t>‹#›</a:t>
            </a:fld>
            <a:endParaRPr lang="en-US">
              <a:latin typeface="Calibri" panose="020F0502020204030204"/>
            </a:endParaRPr>
          </a:p>
        </p:txBody>
      </p:sp>
    </p:spTree>
    <p:extLst>
      <p:ext uri="{BB962C8B-B14F-4D97-AF65-F5344CB8AC3E}">
        <p14:creationId xmlns:p14="http://schemas.microsoft.com/office/powerpoint/2010/main" val="15793417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Lst>
  <p:hf hdr="0" ftr="0" dt="0"/>
  <p:txStyles>
    <p:titleStyle>
      <a:lvl1pPr marL="8335" indent="0" algn="l" defTabSz="685800" rtl="0" eaLnBrk="1" latinLnBrk="0" hangingPunct="1">
        <a:lnSpc>
          <a:spcPct val="90000"/>
        </a:lnSpc>
        <a:spcBef>
          <a:spcPct val="0"/>
        </a:spcBef>
        <a:buNone/>
        <a:tabLst/>
        <a:defRPr sz="3000" b="1" kern="1200">
          <a:solidFill>
            <a:srgbClr val="003F72"/>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391716" indent="-176213" algn="l" defTabSz="685800" rtl="0" eaLnBrk="1" latinLnBrk="0" hangingPunct="1">
        <a:lnSpc>
          <a:spcPct val="90000"/>
        </a:lnSpc>
        <a:spcBef>
          <a:spcPts val="375"/>
        </a:spcBef>
        <a:buSzPct val="75000"/>
        <a:buFont typeface="Courier New" panose="02070309020205020404" pitchFamily="49" charset="0"/>
        <a:buChar char="o"/>
        <a:tabLst/>
        <a:defRPr sz="1800" kern="1200">
          <a:solidFill>
            <a:schemeClr val="tx1"/>
          </a:solidFill>
          <a:latin typeface="+mn-lt"/>
          <a:ea typeface="+mn-ea"/>
          <a:cs typeface="+mn-cs"/>
        </a:defRPr>
      </a:lvl2pPr>
      <a:lvl3pPr marL="600075" indent="-176213" algn="l" defTabSz="685800" rtl="0" eaLnBrk="1" latinLnBrk="0" hangingPunct="1">
        <a:lnSpc>
          <a:spcPct val="90000"/>
        </a:lnSpc>
        <a:spcBef>
          <a:spcPts val="375"/>
        </a:spcBef>
        <a:buFont typeface="Wingdings" pitchFamily="2" charset="2"/>
        <a:buChar char="§"/>
        <a:tabLst/>
        <a:defRPr sz="1500" kern="1200">
          <a:solidFill>
            <a:srgbClr val="003F72"/>
          </a:solidFill>
          <a:latin typeface="+mn-lt"/>
          <a:ea typeface="+mn-ea"/>
          <a:cs typeface="+mn-cs"/>
        </a:defRPr>
      </a:lvl3pPr>
      <a:lvl4pPr marL="776288" indent="-160735" algn="l" defTabSz="685800" rtl="0" eaLnBrk="1" latinLnBrk="0" hangingPunct="1">
        <a:lnSpc>
          <a:spcPct val="90000"/>
        </a:lnSpc>
        <a:spcBef>
          <a:spcPts val="375"/>
        </a:spcBef>
        <a:buFont typeface="Arial" panose="020B0604020202020204" pitchFamily="34" charset="0"/>
        <a:buChar char="•"/>
        <a:tabLst/>
        <a:defRPr sz="1350" kern="1200">
          <a:solidFill>
            <a:schemeClr val="tx1">
              <a:lumMod val="50000"/>
              <a:lumOff val="50000"/>
            </a:schemeClr>
          </a:solidFill>
          <a:latin typeface="+mn-lt"/>
          <a:ea typeface="+mn-ea"/>
          <a:cs typeface="+mn-cs"/>
        </a:defRPr>
      </a:lvl4pPr>
      <a:lvl5pPr marL="944166" indent="-160735" algn="l" defTabSz="685800" rtl="0" eaLnBrk="1" latinLnBrk="0" hangingPunct="1">
        <a:lnSpc>
          <a:spcPct val="90000"/>
        </a:lnSpc>
        <a:spcBef>
          <a:spcPts val="375"/>
        </a:spcBef>
        <a:buSzPct val="85000"/>
        <a:buFont typeface="Courier New" panose="02070309020205020404" pitchFamily="49" charset="0"/>
        <a:buChar char="o"/>
        <a:tabLst/>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hyperlink" Target="https://web.microsoftstream.com/video/854ba2fb-a270-4ea3-94d1-5816c053c965" TargetMode="Externa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8.xml"/><Relationship Id="rId5" Type="http://schemas.openxmlformats.org/officeDocument/2006/relationships/image" Target="../media/image14.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18.png"/><Relationship Id="rId11" Type="http://schemas.openxmlformats.org/officeDocument/2006/relationships/image" Target="../media/image22.jpeg"/><Relationship Id="rId5" Type="http://schemas.openxmlformats.org/officeDocument/2006/relationships/image" Target="../media/image17.jpeg"/><Relationship Id="rId10" Type="http://schemas.openxmlformats.org/officeDocument/2006/relationships/image" Target="../media/image21.jpeg"/><Relationship Id="rId4" Type="http://schemas.openxmlformats.org/officeDocument/2006/relationships/image" Target="../media/image16.jpeg"/><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a:t>Sound Check</a:t>
            </a:r>
          </a:p>
        </p:txBody>
      </p:sp>
      <p:sp>
        <p:nvSpPr>
          <p:cNvPr id="2" name="Content Placeholder 1"/>
          <p:cNvSpPr>
            <a:spLocks noGrp="1"/>
          </p:cNvSpPr>
          <p:nvPr>
            <p:ph idx="1"/>
          </p:nvPr>
        </p:nvSpPr>
        <p:spPr/>
        <p:txBody>
          <a:bodyPr>
            <a:normAutofit/>
          </a:bodyPr>
          <a:lstStyle/>
          <a:p>
            <a:pPr marL="0" indent="0" algn="ctr">
              <a:buNone/>
            </a:pPr>
            <a:r>
              <a:rPr lang="en-US" sz="3000" b="1"/>
              <a:t>New Manager Training MS Teams Session Call will begin momentarily </a:t>
            </a:r>
          </a:p>
          <a:p>
            <a:pPr marL="0" indent="0">
              <a:buNone/>
            </a:pPr>
            <a:endParaRPr lang="en-US"/>
          </a:p>
          <a:p>
            <a:pPr marL="0" indent="0">
              <a:buNone/>
            </a:pPr>
            <a:r>
              <a:rPr lang="en-US" i="1"/>
              <a:t>A facilitator is currently talking. If you cannot hear, please “raise your hand “            </a:t>
            </a:r>
          </a:p>
          <a:p>
            <a:pPr marL="0" indent="0">
              <a:buNone/>
            </a:pPr>
            <a:r>
              <a:rPr lang="en-US" i="1"/>
              <a:t>icon in the menu bar at the top of the screen.</a:t>
            </a:r>
            <a:endParaRPr lang="en-US"/>
          </a:p>
          <a:p>
            <a:pPr marL="0" indent="0">
              <a:buNone/>
            </a:pPr>
            <a:endParaRPr lang="en-US"/>
          </a:p>
          <a:p>
            <a:pPr marL="0" indent="0">
              <a:buNone/>
            </a:pPr>
            <a:endParaRPr lang="en-US"/>
          </a:p>
        </p:txBody>
      </p:sp>
      <p:pic>
        <p:nvPicPr>
          <p:cNvPr id="3" name="Picture 2">
            <a:extLst>
              <a:ext uri="{FF2B5EF4-FFF2-40B4-BE49-F238E27FC236}">
                <a16:creationId xmlns:a16="http://schemas.microsoft.com/office/drawing/2014/main" id="{A6CCDE92-27A8-4C91-A6CC-ECE716AD8458}"/>
              </a:ext>
            </a:extLst>
          </p:cNvPr>
          <p:cNvPicPr>
            <a:picLocks noChangeAspect="1"/>
          </p:cNvPicPr>
          <p:nvPr/>
        </p:nvPicPr>
        <p:blipFill>
          <a:blip r:embed="rId3"/>
          <a:stretch>
            <a:fillRect/>
          </a:stretch>
        </p:blipFill>
        <p:spPr>
          <a:xfrm>
            <a:off x="8952034" y="2514635"/>
            <a:ext cx="1333500" cy="923925"/>
          </a:xfrm>
          <a:prstGeom prst="rect">
            <a:avLst/>
          </a:prstGeom>
        </p:spPr>
      </p:pic>
      <p:sp>
        <p:nvSpPr>
          <p:cNvPr id="6" name="Rectangle 5">
            <a:extLst>
              <a:ext uri="{FF2B5EF4-FFF2-40B4-BE49-F238E27FC236}">
                <a16:creationId xmlns:a16="http://schemas.microsoft.com/office/drawing/2014/main" id="{33E3B4B7-D23E-405B-B6DD-E54E1DD70E9E}"/>
              </a:ext>
            </a:extLst>
          </p:cNvPr>
          <p:cNvSpPr/>
          <p:nvPr/>
        </p:nvSpPr>
        <p:spPr>
          <a:xfrm>
            <a:off x="9351498" y="2514635"/>
            <a:ext cx="534572" cy="529737"/>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41EAE8D-6588-4F1B-8CFC-29BAEA4B547B}"/>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1</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55031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2">
            <a:extLst>
              <a:ext uri="{FF2B5EF4-FFF2-40B4-BE49-F238E27FC236}">
                <a16:creationId xmlns:a16="http://schemas.microsoft.com/office/drawing/2014/main" id="{3FFE2BA8-2123-4C5B-8FB5-000B1D58948C}"/>
              </a:ext>
            </a:extLst>
          </p:cNvPr>
          <p:cNvSpPr>
            <a:spLocks noGrp="1"/>
          </p:cNvSpPr>
          <p:nvPr>
            <p:ph type="title"/>
          </p:nvPr>
        </p:nvSpPr>
        <p:spPr/>
        <p:txBody>
          <a:bodyPr>
            <a:normAutofit/>
          </a:bodyPr>
          <a:lstStyle/>
          <a:p>
            <a:pPr eaLnBrk="1" hangingPunct="1">
              <a:defRPr/>
            </a:pPr>
            <a:r>
              <a:rPr lang="en-US" altLang="en-US" sz="4000"/>
              <a:t>Approval Official (AO) Responsibilities</a:t>
            </a:r>
          </a:p>
        </p:txBody>
      </p:sp>
      <p:sp>
        <p:nvSpPr>
          <p:cNvPr id="110594" name="Rectangle 3">
            <a:extLst>
              <a:ext uri="{FF2B5EF4-FFF2-40B4-BE49-F238E27FC236}">
                <a16:creationId xmlns:a16="http://schemas.microsoft.com/office/drawing/2014/main" id="{ECCE4502-7753-4373-997B-F63037EEC70D}"/>
              </a:ext>
            </a:extLst>
          </p:cNvPr>
          <p:cNvSpPr>
            <a:spLocks noGrp="1" noChangeArrowheads="1"/>
          </p:cNvSpPr>
          <p:nvPr>
            <p:ph idx="1"/>
          </p:nvPr>
        </p:nvSpPr>
        <p:spPr/>
        <p:txBody>
          <a:bodyPr>
            <a:normAutofit/>
          </a:bodyPr>
          <a:lstStyle/>
          <a:p>
            <a:pPr eaLnBrk="1" hangingPunct="1"/>
            <a:r>
              <a:rPr lang="en-US" altLang="en-US" sz="2400"/>
              <a:t>1:25 Maximum Ratio/ 1:10 or 1:15 is more typical</a:t>
            </a:r>
          </a:p>
          <a:p>
            <a:pPr eaLnBrk="1" hangingPunct="1"/>
            <a:r>
              <a:rPr lang="en-US" altLang="en-US" sz="2400"/>
              <a:t>Approve, verify &amp; review transactions</a:t>
            </a:r>
          </a:p>
          <a:p>
            <a:pPr eaLnBrk="1" hangingPunct="1"/>
            <a:r>
              <a:rPr lang="en-US" altLang="en-US" sz="2400"/>
              <a:t>Ensure cardholders complete Purchase Card Training</a:t>
            </a:r>
          </a:p>
          <a:p>
            <a:pPr eaLnBrk="1" hangingPunct="1"/>
            <a:r>
              <a:rPr lang="en-US" altLang="en-US" sz="2400"/>
              <a:t>Recommend single and monthly purchase limits</a:t>
            </a:r>
          </a:p>
          <a:p>
            <a:pPr eaLnBrk="1" hangingPunct="1"/>
            <a:r>
              <a:rPr lang="en-US" altLang="en-US" sz="2400"/>
              <a:t>Ensure spending limits are honored and no split purchases are made</a:t>
            </a:r>
          </a:p>
          <a:p>
            <a:pPr eaLnBrk="1" hangingPunct="1"/>
            <a:r>
              <a:rPr lang="en-US" altLang="en-US" sz="2400"/>
              <a:t>Ensure cardholders maintain sufficient documentation/reconciliation for all transactions and maintains documentation for 6 years and 3 months</a:t>
            </a:r>
          </a:p>
          <a:p>
            <a:pPr eaLnBrk="1" hangingPunct="1"/>
            <a:r>
              <a:rPr lang="en-US" altLang="en-US" sz="2400"/>
              <a:t>Assist cardholders in resolving disputes</a:t>
            </a:r>
          </a:p>
          <a:p>
            <a:pPr eaLnBrk="1" hangingPunct="1"/>
            <a:r>
              <a:rPr lang="en-US" altLang="en-US" sz="2400"/>
              <a:t>Reconcile/verify transactions by reviewing the reconciliation packets and approving in US Bank Access Online within </a:t>
            </a:r>
            <a:r>
              <a:rPr lang="en-US" altLang="en-US" sz="2400" u="sng"/>
              <a:t>14 working days after the billing cycle</a:t>
            </a:r>
            <a:endParaRPr lang="en-US" altLang="en-US" sz="2400"/>
          </a:p>
        </p:txBody>
      </p:sp>
      <p:sp>
        <p:nvSpPr>
          <p:cNvPr id="2" name="Slide Number Placeholder 1">
            <a:extLst>
              <a:ext uri="{FF2B5EF4-FFF2-40B4-BE49-F238E27FC236}">
                <a16:creationId xmlns:a16="http://schemas.microsoft.com/office/drawing/2014/main" id="{CB8FB8BF-41A4-47E3-911F-D02F27441709}"/>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10</a:t>
            </a:fld>
            <a:endParaRPr lang="en-US" b="0">
              <a:solidFill>
                <a:srgbClr val="000000">
                  <a:tint val="75000"/>
                </a:srgbClr>
              </a:solidFill>
              <a:latin typeface="Calibri" panose="020F050202020403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2">
            <a:extLst>
              <a:ext uri="{FF2B5EF4-FFF2-40B4-BE49-F238E27FC236}">
                <a16:creationId xmlns:a16="http://schemas.microsoft.com/office/drawing/2014/main" id="{E0D6782C-19BC-4E34-B565-28C358DFEF0F}"/>
              </a:ext>
            </a:extLst>
          </p:cNvPr>
          <p:cNvSpPr>
            <a:spLocks noGrp="1"/>
          </p:cNvSpPr>
          <p:nvPr>
            <p:ph type="title"/>
          </p:nvPr>
        </p:nvSpPr>
        <p:spPr/>
        <p:txBody>
          <a:bodyPr>
            <a:normAutofit/>
          </a:bodyPr>
          <a:lstStyle/>
          <a:p>
            <a:pPr eaLnBrk="1" hangingPunct="1">
              <a:defRPr/>
            </a:pPr>
            <a:r>
              <a:rPr lang="en-US" altLang="en-US" sz="4000"/>
              <a:t>Purchase Card Training</a:t>
            </a:r>
          </a:p>
        </p:txBody>
      </p:sp>
      <p:sp>
        <p:nvSpPr>
          <p:cNvPr id="112642" name="Rectangle 3">
            <a:extLst>
              <a:ext uri="{FF2B5EF4-FFF2-40B4-BE49-F238E27FC236}">
                <a16:creationId xmlns:a16="http://schemas.microsoft.com/office/drawing/2014/main" id="{D1B323C3-D6E4-44C1-AE54-124EC7724830}"/>
              </a:ext>
            </a:extLst>
          </p:cNvPr>
          <p:cNvSpPr>
            <a:spLocks noGrp="1" noChangeArrowheads="1"/>
          </p:cNvSpPr>
          <p:nvPr>
            <p:ph idx="1"/>
          </p:nvPr>
        </p:nvSpPr>
        <p:spPr/>
        <p:txBody>
          <a:bodyPr>
            <a:normAutofit/>
          </a:bodyPr>
          <a:lstStyle/>
          <a:p>
            <a:pPr eaLnBrk="1" hangingPunct="1">
              <a:lnSpc>
                <a:spcPct val="90000"/>
              </a:lnSpc>
            </a:pPr>
            <a:r>
              <a:rPr lang="en-US" altLang="en-US" sz="2400"/>
              <a:t>Cardholders and AOs will participate in refresher training at least once every two years</a:t>
            </a:r>
          </a:p>
          <a:p>
            <a:pPr eaLnBrk="1" hangingPunct="1">
              <a:lnSpc>
                <a:spcPct val="90000"/>
              </a:lnSpc>
            </a:pPr>
            <a:r>
              <a:rPr lang="en-US" altLang="en-US" sz="2400"/>
              <a:t>VA Form 0242 – Government Wide Purchase Card Certification Form provides written delegation to cardholders and AOs to make and certify procurements on behalf of the federal government</a:t>
            </a:r>
          </a:p>
          <a:p>
            <a:pPr eaLnBrk="1" hangingPunct="1">
              <a:lnSpc>
                <a:spcPct val="90000"/>
              </a:lnSpc>
            </a:pPr>
            <a:endParaRPr lang="en-US" altLang="en-US" sz="2400"/>
          </a:p>
          <a:p>
            <a:pPr eaLnBrk="1" hangingPunct="1">
              <a:lnSpc>
                <a:spcPct val="90000"/>
              </a:lnSpc>
            </a:pPr>
            <a:endParaRPr lang="en-US" altLang="en-US" sz="2400"/>
          </a:p>
        </p:txBody>
      </p:sp>
      <p:sp>
        <p:nvSpPr>
          <p:cNvPr id="2" name="Slide Number Placeholder 1">
            <a:extLst>
              <a:ext uri="{FF2B5EF4-FFF2-40B4-BE49-F238E27FC236}">
                <a16:creationId xmlns:a16="http://schemas.microsoft.com/office/drawing/2014/main" id="{BB4D65F7-9E4F-4455-9BAE-170BBF215838}"/>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11</a:t>
            </a:fld>
            <a:endParaRPr lang="en-US" b="0">
              <a:solidFill>
                <a:srgbClr val="000000">
                  <a:tint val="75000"/>
                </a:srgbClr>
              </a:solidFill>
              <a:latin typeface="Calibri" panose="020F050202020403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2">
            <a:extLst>
              <a:ext uri="{FF2B5EF4-FFF2-40B4-BE49-F238E27FC236}">
                <a16:creationId xmlns:a16="http://schemas.microsoft.com/office/drawing/2014/main" id="{26A89710-C697-4847-88FA-7B48E2DF374C}"/>
              </a:ext>
            </a:extLst>
          </p:cNvPr>
          <p:cNvSpPr>
            <a:spLocks noGrp="1"/>
          </p:cNvSpPr>
          <p:nvPr>
            <p:ph type="title"/>
          </p:nvPr>
        </p:nvSpPr>
        <p:spPr/>
        <p:txBody>
          <a:bodyPr>
            <a:normAutofit/>
          </a:bodyPr>
          <a:lstStyle/>
          <a:p>
            <a:pPr eaLnBrk="1" hangingPunct="1">
              <a:defRPr/>
            </a:pPr>
            <a:r>
              <a:rPr lang="en-US" altLang="en-US" sz="4000"/>
              <a:t>Proof of Delivery: 1905m</a:t>
            </a:r>
          </a:p>
        </p:txBody>
      </p:sp>
      <p:sp>
        <p:nvSpPr>
          <p:cNvPr id="13315" name="Rectangle 3">
            <a:extLst>
              <a:ext uri="{FF2B5EF4-FFF2-40B4-BE49-F238E27FC236}">
                <a16:creationId xmlns:a16="http://schemas.microsoft.com/office/drawing/2014/main" id="{744F0DAD-E90C-4867-AFBE-E71F5A275139}"/>
              </a:ext>
            </a:extLst>
          </p:cNvPr>
          <p:cNvSpPr>
            <a:spLocks noGrp="1" noChangeArrowheads="1"/>
          </p:cNvSpPr>
          <p:nvPr>
            <p:ph idx="1"/>
          </p:nvPr>
        </p:nvSpPr>
        <p:spPr/>
        <p:txBody>
          <a:bodyPr vert="horz" lIns="91440" tIns="45720" rIns="91440" bIns="45720" rtlCol="0" anchor="t">
            <a:normAutofit/>
          </a:bodyPr>
          <a:lstStyle/>
          <a:p>
            <a:pPr>
              <a:defRPr/>
            </a:pPr>
            <a:r>
              <a:rPr lang="en-US" sz="2400"/>
              <a:t>VAF 28-1905m</a:t>
            </a:r>
          </a:p>
          <a:p>
            <a:pPr marL="391160" lvl="1" indent="-175895">
              <a:defRPr/>
            </a:pPr>
            <a:r>
              <a:rPr lang="en-US" sz="2400">
                <a:solidFill>
                  <a:srgbClr val="000000"/>
                </a:solidFill>
              </a:rPr>
              <a:t>In accordance with current guidance outlined in the VR&amp;E manual in M28C Part V, Section B, Chapter 4</a:t>
            </a:r>
            <a:endParaRPr lang="en-US" sz="2400">
              <a:solidFill>
                <a:srgbClr val="000000"/>
              </a:solidFill>
              <a:cs typeface="Calibri"/>
            </a:endParaRPr>
          </a:p>
          <a:p>
            <a:pPr marL="391160" lvl="1" indent="-175895">
              <a:defRPr/>
            </a:pPr>
            <a:r>
              <a:rPr lang="en-US" sz="2400"/>
              <a:t>Must be completed when supplies and equipment are purchased outside of a training facility</a:t>
            </a:r>
            <a:endParaRPr lang="en-US" sz="2400">
              <a:cs typeface="Calibri" panose="020F0502020204030204"/>
            </a:endParaRPr>
          </a:p>
          <a:p>
            <a:pPr marL="391160" lvl="1" indent="-175895">
              <a:defRPr/>
            </a:pPr>
            <a:r>
              <a:rPr lang="en-US" sz="2400"/>
              <a:t>Used to document each purchase </a:t>
            </a:r>
            <a:endParaRPr lang="en-US" sz="2400">
              <a:cs typeface="Calibri" panose="020F0502020204030204"/>
            </a:endParaRPr>
          </a:p>
          <a:p>
            <a:pPr marL="391160" lvl="1" indent="-175895">
              <a:defRPr/>
            </a:pPr>
            <a:r>
              <a:rPr lang="en-US" sz="2400"/>
              <a:t>Verify Veteran’s need and receipt of goods and services</a:t>
            </a:r>
            <a:endParaRPr lang="en-US" sz="2400">
              <a:cs typeface="Calibri" panose="020F0502020204030204"/>
            </a:endParaRPr>
          </a:p>
          <a:p>
            <a:pPr marL="0" indent="0">
              <a:buNone/>
              <a:defRPr/>
            </a:pPr>
            <a:endParaRPr lang="en-US" sz="2400"/>
          </a:p>
          <a:p>
            <a:pPr>
              <a:defRPr/>
            </a:pPr>
            <a:endParaRPr lang="en-US" sz="2400"/>
          </a:p>
        </p:txBody>
      </p:sp>
      <p:sp>
        <p:nvSpPr>
          <p:cNvPr id="2" name="Slide Number Placeholder 1">
            <a:extLst>
              <a:ext uri="{FF2B5EF4-FFF2-40B4-BE49-F238E27FC236}">
                <a16:creationId xmlns:a16="http://schemas.microsoft.com/office/drawing/2014/main" id="{03F9471C-7A7C-45F4-8451-51FFEBE57F07}"/>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12</a:t>
            </a:fld>
            <a:endParaRPr lang="en-US" b="0">
              <a:solidFill>
                <a:srgbClr val="000000">
                  <a:tint val="75000"/>
                </a:srgbClr>
              </a:solidFill>
              <a:latin typeface="Calibri" panose="020F050202020403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37814276-AA0D-4D88-80A3-E94752890478}"/>
              </a:ext>
            </a:extLst>
          </p:cNvPr>
          <p:cNvGraphicFramePr/>
          <p:nvPr>
            <p:extLst>
              <p:ext uri="{D42A27DB-BD31-4B8C-83A1-F6EECF244321}">
                <p14:modId xmlns:p14="http://schemas.microsoft.com/office/powerpoint/2010/main" val="3834275059"/>
              </p:ext>
            </p:extLst>
          </p:nvPr>
        </p:nvGraphicFramePr>
        <p:xfrm>
          <a:off x="6334403" y="999876"/>
          <a:ext cx="4495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6740" name="Rectangle 2">
            <a:extLst>
              <a:ext uri="{FF2B5EF4-FFF2-40B4-BE49-F238E27FC236}">
                <a16:creationId xmlns:a16="http://schemas.microsoft.com/office/drawing/2014/main" id="{16B192F8-3B65-40D2-B931-FBF6A03E489C}"/>
              </a:ext>
            </a:extLst>
          </p:cNvPr>
          <p:cNvSpPr>
            <a:spLocks noGrp="1" noChangeArrowheads="1"/>
          </p:cNvSpPr>
          <p:nvPr>
            <p:ph type="title"/>
          </p:nvPr>
        </p:nvSpPr>
        <p:spPr/>
        <p:txBody>
          <a:bodyPr>
            <a:normAutofit/>
          </a:bodyPr>
          <a:lstStyle/>
          <a:p>
            <a:pPr eaLnBrk="1" hangingPunct="1"/>
            <a:r>
              <a:rPr lang="en-US" altLang="en-US" sz="3100"/>
              <a:t>Cardholder Statement Reconciliation &amp; Certification</a:t>
            </a:r>
            <a:endParaRPr lang="en-US" altLang="en-US" sz="2800"/>
          </a:p>
        </p:txBody>
      </p:sp>
      <p:sp>
        <p:nvSpPr>
          <p:cNvPr id="40964" name="Rectangle 3">
            <a:extLst>
              <a:ext uri="{FF2B5EF4-FFF2-40B4-BE49-F238E27FC236}">
                <a16:creationId xmlns:a16="http://schemas.microsoft.com/office/drawing/2014/main" id="{D53C9F45-D653-47DE-B573-55AE0880D7C9}"/>
              </a:ext>
            </a:extLst>
          </p:cNvPr>
          <p:cNvSpPr>
            <a:spLocks noGrp="1" noChangeArrowheads="1"/>
          </p:cNvSpPr>
          <p:nvPr>
            <p:ph idx="1"/>
          </p:nvPr>
        </p:nvSpPr>
        <p:spPr>
          <a:xfrm>
            <a:off x="424915" y="1452116"/>
            <a:ext cx="5207259" cy="4767711"/>
          </a:xfrm>
        </p:spPr>
        <p:txBody>
          <a:bodyPr vert="horz" lIns="91440" tIns="45720" rIns="91440" bIns="45720" rtlCol="0" anchor="t">
            <a:normAutofit fontScale="92500" lnSpcReduction="20000"/>
          </a:bodyPr>
          <a:lstStyle/>
          <a:p>
            <a:pPr>
              <a:buNone/>
              <a:defRPr/>
            </a:pPr>
            <a:endParaRPr lang="en-US" altLang="en-US" sz="2000"/>
          </a:p>
          <a:p>
            <a:pPr>
              <a:defRPr/>
            </a:pPr>
            <a:r>
              <a:rPr lang="en-US" altLang="en-US" sz="2400"/>
              <a:t>Step 1: Print/save monthly purchase card statement (US Bank Access Online) </a:t>
            </a:r>
            <a:endParaRPr lang="en-US" altLang="en-US" sz="2400">
              <a:cs typeface="Calibri"/>
            </a:endParaRPr>
          </a:p>
          <a:p>
            <a:pPr>
              <a:defRPr/>
            </a:pPr>
            <a:r>
              <a:rPr lang="en-US" altLang="en-US" sz="2400"/>
              <a:t>Step 2: Use Purchase Card Log to verify each transaction with supporting documentation</a:t>
            </a:r>
            <a:endParaRPr lang="en-US" altLang="en-US" sz="2400">
              <a:cs typeface="Calibri" panose="020F0502020204030204"/>
            </a:endParaRPr>
          </a:p>
          <a:p>
            <a:pPr>
              <a:defRPr/>
            </a:pPr>
            <a:r>
              <a:rPr lang="en-US" altLang="en-US" sz="2400"/>
              <a:t>Step 3: Verify purchase card statement and purchase documentation</a:t>
            </a:r>
            <a:endParaRPr lang="en-US" altLang="en-US" sz="2400">
              <a:cs typeface="Calibri" panose="020F0502020204030204"/>
            </a:endParaRPr>
          </a:p>
          <a:p>
            <a:pPr>
              <a:defRPr/>
            </a:pPr>
            <a:r>
              <a:rPr lang="en-US" altLang="en-US" sz="2400"/>
              <a:t>Step 4: Contact merchant to dispute charges in unmatched transactions</a:t>
            </a:r>
            <a:endParaRPr lang="en-US" altLang="en-US" sz="2400">
              <a:cs typeface="Calibri" panose="020F0502020204030204"/>
            </a:endParaRPr>
          </a:p>
          <a:p>
            <a:pPr>
              <a:defRPr/>
            </a:pPr>
            <a:r>
              <a:rPr lang="en-US" altLang="en-US" sz="2400"/>
              <a:t>Step 5: Approve each purchase (US Bank Online)</a:t>
            </a:r>
            <a:endParaRPr lang="en-US" altLang="en-US" sz="2400">
              <a:cs typeface="Calibri" panose="020F0502020204030204"/>
            </a:endParaRPr>
          </a:p>
          <a:p>
            <a:pPr>
              <a:defRPr/>
            </a:pPr>
            <a:r>
              <a:rPr lang="en-US" altLang="en-US" sz="2400"/>
              <a:t>Step 6: Update CWINRS</a:t>
            </a:r>
            <a:endParaRPr lang="en-US" altLang="en-US" sz="2400">
              <a:cs typeface="Calibri" panose="020F0502020204030204"/>
            </a:endParaRPr>
          </a:p>
          <a:p>
            <a:pPr>
              <a:defRPr/>
            </a:pPr>
            <a:r>
              <a:rPr lang="en-US" altLang="en-US" sz="2400"/>
              <a:t>Step 7: Provide reconciliation packet to Approving Official (AO) within 10 business days</a:t>
            </a:r>
            <a:endParaRPr lang="en-US" altLang="en-US" sz="2400">
              <a:cs typeface="Calibri" panose="020F0502020204030204"/>
            </a:endParaRPr>
          </a:p>
          <a:p>
            <a:pPr>
              <a:defRPr/>
            </a:pPr>
            <a:endParaRPr lang="en-US" altLang="en-US" sz="2400"/>
          </a:p>
          <a:p>
            <a:pPr>
              <a:defRPr/>
            </a:pPr>
            <a:endParaRPr lang="en-US" altLang="en-US" sz="2400"/>
          </a:p>
        </p:txBody>
      </p:sp>
      <p:sp>
        <p:nvSpPr>
          <p:cNvPr id="116741" name="Up Arrow 11">
            <a:extLst>
              <a:ext uri="{FF2B5EF4-FFF2-40B4-BE49-F238E27FC236}">
                <a16:creationId xmlns:a16="http://schemas.microsoft.com/office/drawing/2014/main" id="{5F7E45C1-A09C-4D0A-AC59-210B821C0E3A}"/>
              </a:ext>
            </a:extLst>
          </p:cNvPr>
          <p:cNvSpPr>
            <a:spLocks noChangeArrowheads="1"/>
          </p:cNvSpPr>
          <p:nvPr/>
        </p:nvSpPr>
        <p:spPr bwMode="auto">
          <a:xfrm>
            <a:off x="7239000" y="2057400"/>
            <a:ext cx="609600" cy="3657600"/>
          </a:xfrm>
          <a:prstGeom prst="upArrow">
            <a:avLst>
              <a:gd name="adj1" fmla="val 50000"/>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4400">
              <a:solidFill>
                <a:schemeClr val="tx2"/>
              </a:solidFill>
              <a:latin typeface="Arial" panose="020B0604020202020204" pitchFamily="34" charset="0"/>
            </a:endParaRPr>
          </a:p>
        </p:txBody>
      </p:sp>
      <p:sp>
        <p:nvSpPr>
          <p:cNvPr id="116742" name="Up Arrow 12">
            <a:extLst>
              <a:ext uri="{FF2B5EF4-FFF2-40B4-BE49-F238E27FC236}">
                <a16:creationId xmlns:a16="http://schemas.microsoft.com/office/drawing/2014/main" id="{CDFFD280-D46B-43C9-9EE5-275E54FAFC25}"/>
              </a:ext>
            </a:extLst>
          </p:cNvPr>
          <p:cNvSpPr>
            <a:spLocks noChangeArrowheads="1"/>
          </p:cNvSpPr>
          <p:nvPr/>
        </p:nvSpPr>
        <p:spPr bwMode="auto">
          <a:xfrm>
            <a:off x="12725400" y="2057400"/>
            <a:ext cx="990600" cy="2133600"/>
          </a:xfrm>
          <a:prstGeom prst="upArrow">
            <a:avLst>
              <a:gd name="adj1" fmla="val 50000"/>
              <a:gd name="adj2" fmla="val 4999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4400">
              <a:solidFill>
                <a:schemeClr val="tx2"/>
              </a:solidFill>
              <a:latin typeface="Arial" panose="020B0604020202020204" pitchFamily="34" charset="0"/>
            </a:endParaRPr>
          </a:p>
        </p:txBody>
      </p:sp>
      <p:sp>
        <p:nvSpPr>
          <p:cNvPr id="14" name="Up Arrow 13">
            <a:extLst>
              <a:ext uri="{FF2B5EF4-FFF2-40B4-BE49-F238E27FC236}">
                <a16:creationId xmlns:a16="http://schemas.microsoft.com/office/drawing/2014/main" id="{A705C48E-A6AD-4EDA-974B-83036D8B8744}"/>
              </a:ext>
            </a:extLst>
          </p:cNvPr>
          <p:cNvSpPr/>
          <p:nvPr/>
        </p:nvSpPr>
        <p:spPr bwMode="auto">
          <a:xfrm>
            <a:off x="7658100" y="1905000"/>
            <a:ext cx="342900" cy="3810000"/>
          </a:xfrm>
          <a:prstGeom prst="upArrow">
            <a:avLst/>
          </a:prstGeom>
          <a:solidFill>
            <a:schemeClr val="accent4"/>
          </a:solidFill>
          <a:ln>
            <a:noFill/>
          </a:ln>
          <a:effectLst/>
        </p:spPr>
        <p:txBody>
          <a:bodyPr anchor="ctr"/>
          <a:lstStyle/>
          <a:p>
            <a:pPr algn="ctr" eaLnBrk="1" hangingPunct="1">
              <a:defRPr/>
            </a:pPr>
            <a:endParaRPr lang="en-US">
              <a:latin typeface="Arial" charset="0"/>
            </a:endParaRPr>
          </a:p>
        </p:txBody>
      </p:sp>
      <p:sp>
        <p:nvSpPr>
          <p:cNvPr id="2" name="Slide Number Placeholder 1">
            <a:extLst>
              <a:ext uri="{FF2B5EF4-FFF2-40B4-BE49-F238E27FC236}">
                <a16:creationId xmlns:a16="http://schemas.microsoft.com/office/drawing/2014/main" id="{EC4222A3-14A5-4D3C-B20C-054E680601FB}"/>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13</a:t>
            </a:fld>
            <a:endParaRPr lang="en-US" b="0">
              <a:solidFill>
                <a:srgbClr val="000000">
                  <a:tint val="75000"/>
                </a:srgbClr>
              </a:solidFill>
              <a:latin typeface="Calibri" panose="020F050202020403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F3791D03-ADFF-4D41-B53E-E09DDAC41B03}"/>
              </a:ext>
            </a:extLst>
          </p:cNvPr>
          <p:cNvGraphicFramePr/>
          <p:nvPr/>
        </p:nvGraphicFramePr>
        <p:xfrm>
          <a:off x="6096000" y="709133"/>
          <a:ext cx="4495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4451" name="Rectangle 2">
            <a:extLst>
              <a:ext uri="{FF2B5EF4-FFF2-40B4-BE49-F238E27FC236}">
                <a16:creationId xmlns:a16="http://schemas.microsoft.com/office/drawing/2014/main" id="{871CA764-4A89-4A65-8DB2-3FB307EF0F55}"/>
              </a:ext>
            </a:extLst>
          </p:cNvPr>
          <p:cNvSpPr>
            <a:spLocks noGrp="1"/>
          </p:cNvSpPr>
          <p:nvPr>
            <p:ph type="title"/>
          </p:nvPr>
        </p:nvSpPr>
        <p:spPr/>
        <p:txBody>
          <a:bodyPr>
            <a:normAutofit/>
          </a:bodyPr>
          <a:lstStyle/>
          <a:p>
            <a:pPr eaLnBrk="1" hangingPunct="1">
              <a:defRPr/>
            </a:pPr>
            <a:r>
              <a:rPr lang="en-US" altLang="en-US" sz="4000"/>
              <a:t>Approval Official (AO) Certification</a:t>
            </a:r>
          </a:p>
        </p:txBody>
      </p:sp>
      <p:sp>
        <p:nvSpPr>
          <p:cNvPr id="118787" name="Rectangle 3">
            <a:extLst>
              <a:ext uri="{FF2B5EF4-FFF2-40B4-BE49-F238E27FC236}">
                <a16:creationId xmlns:a16="http://schemas.microsoft.com/office/drawing/2014/main" id="{AA61589E-0687-4C4E-8087-379CB6D12F5E}"/>
              </a:ext>
            </a:extLst>
          </p:cNvPr>
          <p:cNvSpPr>
            <a:spLocks noGrp="1" noChangeArrowheads="1"/>
          </p:cNvSpPr>
          <p:nvPr>
            <p:ph idx="1"/>
          </p:nvPr>
        </p:nvSpPr>
        <p:spPr>
          <a:xfrm>
            <a:off x="424915" y="1452116"/>
            <a:ext cx="5777102" cy="4767711"/>
          </a:xfrm>
        </p:spPr>
        <p:txBody>
          <a:bodyPr>
            <a:normAutofit/>
          </a:bodyPr>
          <a:lstStyle/>
          <a:p>
            <a:pPr eaLnBrk="1" hangingPunct="1">
              <a:lnSpc>
                <a:spcPct val="90000"/>
              </a:lnSpc>
              <a:buFontTx/>
              <a:buNone/>
            </a:pPr>
            <a:endParaRPr lang="en-US" altLang="en-US" sz="2200"/>
          </a:p>
          <a:p>
            <a:pPr eaLnBrk="1" hangingPunct="1">
              <a:lnSpc>
                <a:spcPct val="90000"/>
              </a:lnSpc>
            </a:pPr>
            <a:r>
              <a:rPr lang="en-US" altLang="en-US" sz="2200"/>
              <a:t>Step 1: Log In to Approve Transactions (US Bank Access Online)</a:t>
            </a:r>
          </a:p>
          <a:p>
            <a:pPr eaLnBrk="1" hangingPunct="1">
              <a:lnSpc>
                <a:spcPct val="90000"/>
              </a:lnSpc>
            </a:pPr>
            <a:r>
              <a:rPr lang="en-US" altLang="en-US" sz="2200"/>
              <a:t>Step 2: Review Reconciliation Packet (Purchase Card Log)</a:t>
            </a:r>
          </a:p>
          <a:p>
            <a:pPr eaLnBrk="1" hangingPunct="1">
              <a:lnSpc>
                <a:spcPct val="90000"/>
              </a:lnSpc>
            </a:pPr>
            <a:r>
              <a:rPr lang="en-US" altLang="en-US" sz="2200"/>
              <a:t>Step 3: Verify CWINRS</a:t>
            </a:r>
          </a:p>
          <a:p>
            <a:pPr eaLnBrk="1" hangingPunct="1">
              <a:lnSpc>
                <a:spcPct val="90000"/>
              </a:lnSpc>
            </a:pPr>
            <a:r>
              <a:rPr lang="en-US" altLang="en-US" sz="2200"/>
              <a:t>Step 4: Verify purchased items are proper and legal</a:t>
            </a:r>
          </a:p>
          <a:p>
            <a:pPr eaLnBrk="1" hangingPunct="1">
              <a:lnSpc>
                <a:spcPct val="90000"/>
              </a:lnSpc>
            </a:pPr>
            <a:r>
              <a:rPr lang="en-US" altLang="en-US" sz="2200"/>
              <a:t>Step 5: Resolve Disputes</a:t>
            </a:r>
          </a:p>
          <a:p>
            <a:pPr eaLnBrk="1" hangingPunct="1">
              <a:lnSpc>
                <a:spcPct val="90000"/>
              </a:lnSpc>
            </a:pPr>
            <a:r>
              <a:rPr lang="en-US" altLang="en-US" sz="2200"/>
              <a:t>Step 6: Submit to Finance (Billing Official) within 14 working days after the billing cycle</a:t>
            </a:r>
          </a:p>
          <a:p>
            <a:pPr eaLnBrk="1" hangingPunct="1">
              <a:lnSpc>
                <a:spcPct val="90000"/>
              </a:lnSpc>
            </a:pPr>
            <a:endParaRPr lang="en-US" altLang="en-US" sz="2400"/>
          </a:p>
          <a:p>
            <a:pPr eaLnBrk="1" hangingPunct="1">
              <a:lnSpc>
                <a:spcPct val="90000"/>
              </a:lnSpc>
            </a:pPr>
            <a:endParaRPr lang="en-US" altLang="en-US" sz="2400"/>
          </a:p>
        </p:txBody>
      </p:sp>
      <p:sp>
        <p:nvSpPr>
          <p:cNvPr id="6" name="Up Arrow 5">
            <a:extLst>
              <a:ext uri="{FF2B5EF4-FFF2-40B4-BE49-F238E27FC236}">
                <a16:creationId xmlns:a16="http://schemas.microsoft.com/office/drawing/2014/main" id="{7823FD13-8EB5-4215-9B8B-C2F526337514}"/>
              </a:ext>
            </a:extLst>
          </p:cNvPr>
          <p:cNvSpPr/>
          <p:nvPr/>
        </p:nvSpPr>
        <p:spPr bwMode="auto">
          <a:xfrm>
            <a:off x="7658100" y="1905000"/>
            <a:ext cx="342900" cy="3810000"/>
          </a:xfrm>
          <a:prstGeom prst="upArrow">
            <a:avLst/>
          </a:prstGeom>
          <a:solidFill>
            <a:schemeClr val="accent4"/>
          </a:solidFill>
          <a:ln>
            <a:noFill/>
          </a:ln>
          <a:effectLst/>
        </p:spPr>
        <p:txBody>
          <a:bodyPr anchor="ctr"/>
          <a:lstStyle/>
          <a:p>
            <a:pPr algn="ctr" eaLnBrk="1" hangingPunct="1">
              <a:defRPr/>
            </a:pPr>
            <a:endParaRPr lang="en-US">
              <a:latin typeface="Arial" charset="0"/>
            </a:endParaRPr>
          </a:p>
        </p:txBody>
      </p:sp>
      <p:sp>
        <p:nvSpPr>
          <p:cNvPr id="2" name="Slide Number Placeholder 1">
            <a:extLst>
              <a:ext uri="{FF2B5EF4-FFF2-40B4-BE49-F238E27FC236}">
                <a16:creationId xmlns:a16="http://schemas.microsoft.com/office/drawing/2014/main" id="{99326B8C-3E66-4FAA-A9B8-85DDD66C952F}"/>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14</a:t>
            </a:fld>
            <a:endParaRPr lang="en-US" b="0">
              <a:solidFill>
                <a:srgbClr val="000000">
                  <a:tint val="75000"/>
                </a:srgbClr>
              </a:solidFill>
              <a:latin typeface="Calibri" panose="020F050202020403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1026">
            <a:extLst>
              <a:ext uri="{FF2B5EF4-FFF2-40B4-BE49-F238E27FC236}">
                <a16:creationId xmlns:a16="http://schemas.microsoft.com/office/drawing/2014/main" id="{0245064B-0B55-47C5-B6D3-1D7E535B66EC}"/>
              </a:ext>
            </a:extLst>
          </p:cNvPr>
          <p:cNvSpPr>
            <a:spLocks noGrp="1"/>
          </p:cNvSpPr>
          <p:nvPr>
            <p:ph type="title"/>
          </p:nvPr>
        </p:nvSpPr>
        <p:spPr/>
        <p:txBody>
          <a:bodyPr>
            <a:normAutofit/>
          </a:bodyPr>
          <a:lstStyle/>
          <a:p>
            <a:pPr eaLnBrk="1" hangingPunct="1">
              <a:defRPr/>
            </a:pPr>
            <a:r>
              <a:rPr lang="en-US" altLang="en-US" sz="4000"/>
              <a:t>Approval Official (AO):  What to look for?</a:t>
            </a:r>
          </a:p>
        </p:txBody>
      </p:sp>
      <p:sp>
        <p:nvSpPr>
          <p:cNvPr id="15363" name="Rectangle 1027">
            <a:extLst>
              <a:ext uri="{FF2B5EF4-FFF2-40B4-BE49-F238E27FC236}">
                <a16:creationId xmlns:a16="http://schemas.microsoft.com/office/drawing/2014/main" id="{124270E7-FE84-4674-8C34-1E54B219AD52}"/>
              </a:ext>
            </a:extLst>
          </p:cNvPr>
          <p:cNvSpPr>
            <a:spLocks noGrp="1" noChangeArrowheads="1"/>
          </p:cNvSpPr>
          <p:nvPr>
            <p:ph idx="1"/>
          </p:nvPr>
        </p:nvSpPr>
        <p:spPr/>
        <p:txBody>
          <a:bodyPr rtlCol="0">
            <a:normAutofit/>
          </a:bodyPr>
          <a:lstStyle/>
          <a:p>
            <a:pPr>
              <a:defRPr/>
            </a:pPr>
            <a:r>
              <a:rPr lang="en-US" sz="2400"/>
              <a:t>Split transactions</a:t>
            </a:r>
          </a:p>
          <a:p>
            <a:pPr>
              <a:defRPr/>
            </a:pPr>
            <a:endParaRPr lang="en-US" sz="2400"/>
          </a:p>
          <a:p>
            <a:pPr>
              <a:defRPr/>
            </a:pPr>
            <a:r>
              <a:rPr lang="en-US" sz="2400"/>
              <a:t>Exceeding purchase limits</a:t>
            </a:r>
          </a:p>
          <a:p>
            <a:pPr>
              <a:defRPr/>
            </a:pPr>
            <a:endParaRPr lang="en-US" sz="2400"/>
          </a:p>
          <a:p>
            <a:pPr>
              <a:defRPr/>
            </a:pPr>
            <a:r>
              <a:rPr lang="en-US" sz="2400"/>
              <a:t>Duplicate/partially billed transactions</a:t>
            </a:r>
          </a:p>
          <a:p>
            <a:pPr>
              <a:buNone/>
              <a:defRPr/>
            </a:pPr>
            <a:endParaRPr lang="en-US" sz="2400"/>
          </a:p>
          <a:p>
            <a:pPr>
              <a:defRPr/>
            </a:pPr>
            <a:r>
              <a:rPr lang="en-US" sz="2400"/>
              <a:t>Repeat purchases from same vendors</a:t>
            </a:r>
          </a:p>
          <a:p>
            <a:pPr marL="0" indent="0">
              <a:buNone/>
              <a:defRPr/>
            </a:pPr>
            <a:endParaRPr lang="en-US" sz="2400"/>
          </a:p>
          <a:p>
            <a:pPr>
              <a:defRPr/>
            </a:pPr>
            <a:r>
              <a:rPr lang="en-US" sz="2400"/>
              <a:t>Sales Tax</a:t>
            </a:r>
          </a:p>
        </p:txBody>
      </p:sp>
      <p:pic>
        <p:nvPicPr>
          <p:cNvPr id="120837" name="Picture 1029" descr="MC900335643[1]">
            <a:extLst>
              <a:ext uri="{FF2B5EF4-FFF2-40B4-BE49-F238E27FC236}">
                <a16:creationId xmlns:a16="http://schemas.microsoft.com/office/drawing/2014/main" id="{CB15FDA7-D5E3-4792-9B4F-A928B0647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30723">
            <a:off x="7696200" y="1524000"/>
            <a:ext cx="2667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897A331-5052-41F0-9ED2-B876E525D270}"/>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15</a:t>
            </a:fld>
            <a:endParaRPr lang="en-US" b="0">
              <a:solidFill>
                <a:srgbClr val="000000">
                  <a:tint val="75000"/>
                </a:srgbClr>
              </a:solidFill>
              <a:latin typeface="Calibri" panose="020F050202020403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2">
            <a:extLst>
              <a:ext uri="{FF2B5EF4-FFF2-40B4-BE49-F238E27FC236}">
                <a16:creationId xmlns:a16="http://schemas.microsoft.com/office/drawing/2014/main" id="{CCD49DD2-0CC2-41D4-853D-196334A9342E}"/>
              </a:ext>
            </a:extLst>
          </p:cNvPr>
          <p:cNvSpPr>
            <a:spLocks noGrp="1"/>
          </p:cNvSpPr>
          <p:nvPr>
            <p:ph type="title"/>
          </p:nvPr>
        </p:nvSpPr>
        <p:spPr/>
        <p:txBody>
          <a:bodyPr>
            <a:normAutofit/>
          </a:bodyPr>
          <a:lstStyle/>
          <a:p>
            <a:pPr eaLnBrk="1" hangingPunct="1">
              <a:defRPr/>
            </a:pPr>
            <a:r>
              <a:rPr lang="en-US" altLang="en-US" sz="4000"/>
              <a:t>Billing Officer</a:t>
            </a:r>
          </a:p>
        </p:txBody>
      </p:sp>
      <p:sp>
        <p:nvSpPr>
          <p:cNvPr id="122882" name="Rectangle 3">
            <a:extLst>
              <a:ext uri="{FF2B5EF4-FFF2-40B4-BE49-F238E27FC236}">
                <a16:creationId xmlns:a16="http://schemas.microsoft.com/office/drawing/2014/main" id="{0131B443-CC2E-4BA6-8560-493EEC2B83AB}"/>
              </a:ext>
            </a:extLst>
          </p:cNvPr>
          <p:cNvSpPr>
            <a:spLocks noGrp="1" noChangeArrowheads="1"/>
          </p:cNvSpPr>
          <p:nvPr>
            <p:ph idx="1"/>
          </p:nvPr>
        </p:nvSpPr>
        <p:spPr/>
        <p:txBody>
          <a:bodyPr>
            <a:normAutofit/>
          </a:bodyPr>
          <a:lstStyle/>
          <a:p>
            <a:pPr eaLnBrk="1" hangingPunct="1">
              <a:lnSpc>
                <a:spcPct val="90000"/>
              </a:lnSpc>
            </a:pPr>
            <a:r>
              <a:rPr lang="en-US" altLang="en-US" sz="2400"/>
              <a:t>Billing Officer is normally a part of finance</a:t>
            </a:r>
          </a:p>
          <a:p>
            <a:pPr eaLnBrk="1" hangingPunct="1">
              <a:lnSpc>
                <a:spcPct val="90000"/>
              </a:lnSpc>
            </a:pPr>
            <a:r>
              <a:rPr lang="en-US" altLang="en-US" sz="2400"/>
              <a:t>File statements and supporting documentation of all cardholders at the facility</a:t>
            </a:r>
          </a:p>
          <a:p>
            <a:pPr eaLnBrk="1" hangingPunct="1">
              <a:lnSpc>
                <a:spcPct val="90000"/>
              </a:lnSpc>
            </a:pPr>
            <a:r>
              <a:rPr lang="en-US" altLang="en-US" sz="2400"/>
              <a:t>Conduct audit to review purchases, spending limits, proper costing, follow-up on disputes and credits, and timely reconciliation</a:t>
            </a:r>
          </a:p>
          <a:p>
            <a:pPr eaLnBrk="1" hangingPunct="1">
              <a:lnSpc>
                <a:spcPct val="90000"/>
              </a:lnSpc>
            </a:pPr>
            <a:r>
              <a:rPr lang="en-US" altLang="en-US" sz="2400"/>
              <a:t>Ensuring rebates are credited, and costs are charged to the correct cost strings, BOCs, etc.</a:t>
            </a:r>
          </a:p>
          <a:p>
            <a:pPr eaLnBrk="1" hangingPunct="1">
              <a:lnSpc>
                <a:spcPct val="90000"/>
              </a:lnSpc>
            </a:pPr>
            <a:r>
              <a:rPr lang="en-US" altLang="en-US" sz="2400"/>
              <a:t>Ensures monthly limits are adhered to</a:t>
            </a:r>
          </a:p>
        </p:txBody>
      </p:sp>
      <p:sp>
        <p:nvSpPr>
          <p:cNvPr id="2" name="Slide Number Placeholder 1">
            <a:extLst>
              <a:ext uri="{FF2B5EF4-FFF2-40B4-BE49-F238E27FC236}">
                <a16:creationId xmlns:a16="http://schemas.microsoft.com/office/drawing/2014/main" id="{8DEBFDBA-15FB-417A-B50C-343E1679CAB6}"/>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16</a:t>
            </a:fld>
            <a:endParaRPr lang="en-US" b="0">
              <a:solidFill>
                <a:srgbClr val="000000">
                  <a:tint val="75000"/>
                </a:srgbClr>
              </a:solidFill>
              <a:latin typeface="Calibri" panose="020F050202020403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itle 3">
            <a:extLst>
              <a:ext uri="{FF2B5EF4-FFF2-40B4-BE49-F238E27FC236}">
                <a16:creationId xmlns:a16="http://schemas.microsoft.com/office/drawing/2014/main" id="{770268AC-EA40-44DF-B981-2681DE9F0D92}"/>
              </a:ext>
            </a:extLst>
          </p:cNvPr>
          <p:cNvSpPr>
            <a:spLocks noGrp="1"/>
          </p:cNvSpPr>
          <p:nvPr>
            <p:ph type="title"/>
          </p:nvPr>
        </p:nvSpPr>
        <p:spPr/>
        <p:txBody>
          <a:bodyPr>
            <a:normAutofit/>
          </a:bodyPr>
          <a:lstStyle/>
          <a:p>
            <a:pPr eaLnBrk="1" hangingPunct="1">
              <a:defRPr/>
            </a:pPr>
            <a:r>
              <a:rPr lang="en-US" altLang="en-US" sz="4000"/>
              <a:t>Dispute Officer</a:t>
            </a:r>
          </a:p>
        </p:txBody>
      </p:sp>
      <p:sp>
        <p:nvSpPr>
          <p:cNvPr id="124930" name="Content Placeholder 4">
            <a:extLst>
              <a:ext uri="{FF2B5EF4-FFF2-40B4-BE49-F238E27FC236}">
                <a16:creationId xmlns:a16="http://schemas.microsoft.com/office/drawing/2014/main" id="{0006880E-3B7B-4E82-BB56-754542379CA6}"/>
              </a:ext>
            </a:extLst>
          </p:cNvPr>
          <p:cNvSpPr>
            <a:spLocks noGrp="1" noChangeArrowheads="1"/>
          </p:cNvSpPr>
          <p:nvPr>
            <p:ph idx="1"/>
          </p:nvPr>
        </p:nvSpPr>
        <p:spPr/>
        <p:txBody>
          <a:bodyPr>
            <a:normAutofit/>
          </a:bodyPr>
          <a:lstStyle/>
          <a:p>
            <a:pPr eaLnBrk="1" hangingPunct="1"/>
            <a:r>
              <a:rPr lang="en-US" altLang="en-US" sz="2400"/>
              <a:t>Coordinates and monitors disputed procurements, credits, and billing errors, which cannot be resolved within 30 work days of receipt of statement</a:t>
            </a:r>
          </a:p>
          <a:p>
            <a:pPr eaLnBrk="1" hangingPunct="1"/>
            <a:r>
              <a:rPr lang="en-US" altLang="en-US" sz="2400"/>
              <a:t>Assists when a dispute cannot be handled in the normal method using the government cardholder dispute form</a:t>
            </a:r>
          </a:p>
        </p:txBody>
      </p:sp>
      <p:sp>
        <p:nvSpPr>
          <p:cNvPr id="2" name="Slide Number Placeholder 1">
            <a:extLst>
              <a:ext uri="{FF2B5EF4-FFF2-40B4-BE49-F238E27FC236}">
                <a16:creationId xmlns:a16="http://schemas.microsoft.com/office/drawing/2014/main" id="{7E19FCB6-5347-4C2D-9975-503BFB98EBCF}"/>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17</a:t>
            </a:fld>
            <a:endParaRPr lang="en-US" b="0">
              <a:solidFill>
                <a:srgbClr val="000000">
                  <a:tint val="75000"/>
                </a:srgbClr>
              </a:solidFill>
              <a:latin typeface="Calibri" panose="020F050202020403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2">
            <a:extLst>
              <a:ext uri="{FF2B5EF4-FFF2-40B4-BE49-F238E27FC236}">
                <a16:creationId xmlns:a16="http://schemas.microsoft.com/office/drawing/2014/main" id="{C9E73925-2646-465E-B566-0892CE630881}"/>
              </a:ext>
            </a:extLst>
          </p:cNvPr>
          <p:cNvSpPr>
            <a:spLocks noGrp="1"/>
          </p:cNvSpPr>
          <p:nvPr>
            <p:ph type="title"/>
          </p:nvPr>
        </p:nvSpPr>
        <p:spPr/>
        <p:txBody>
          <a:bodyPr>
            <a:normAutofit/>
          </a:bodyPr>
          <a:lstStyle/>
          <a:p>
            <a:pPr eaLnBrk="1" hangingPunct="1">
              <a:defRPr/>
            </a:pPr>
            <a:r>
              <a:rPr lang="en-US" altLang="en-US" sz="4000"/>
              <a:t>Reviews/Audits</a:t>
            </a:r>
          </a:p>
        </p:txBody>
      </p:sp>
      <p:sp>
        <p:nvSpPr>
          <p:cNvPr id="126978" name="Rectangle 3">
            <a:extLst>
              <a:ext uri="{FF2B5EF4-FFF2-40B4-BE49-F238E27FC236}">
                <a16:creationId xmlns:a16="http://schemas.microsoft.com/office/drawing/2014/main" id="{B4ABEADB-E48E-4775-89E8-3858B799BAEB}"/>
              </a:ext>
            </a:extLst>
          </p:cNvPr>
          <p:cNvSpPr>
            <a:spLocks noGrp="1" noChangeArrowheads="1"/>
          </p:cNvSpPr>
          <p:nvPr>
            <p:ph idx="1"/>
          </p:nvPr>
        </p:nvSpPr>
        <p:spPr/>
        <p:txBody>
          <a:bodyPr>
            <a:normAutofit/>
          </a:bodyPr>
          <a:lstStyle/>
          <a:p>
            <a:pPr eaLnBrk="1" hangingPunct="1"/>
            <a:r>
              <a:rPr lang="en-US" altLang="en-US" sz="2400"/>
              <a:t>Quarterly Focus Reviews</a:t>
            </a:r>
          </a:p>
          <a:p>
            <a:pPr eaLnBrk="1" hangingPunct="1"/>
            <a:r>
              <a:rPr lang="en-US" altLang="en-US" sz="2400"/>
              <a:t>Annual Audit of Cardholder Account</a:t>
            </a:r>
          </a:p>
          <a:p>
            <a:pPr eaLnBrk="1" hangingPunct="1"/>
            <a:r>
              <a:rPr lang="en-US" altLang="en-US" sz="2400"/>
              <a:t>Management Quality Assurance Service (MQAS)</a:t>
            </a:r>
          </a:p>
          <a:p>
            <a:pPr eaLnBrk="1" hangingPunct="1"/>
            <a:r>
              <a:rPr lang="en-US" altLang="en-US" sz="2400"/>
              <a:t>VR&amp;E Service Site Visit Protocol</a:t>
            </a:r>
          </a:p>
          <a:p>
            <a:pPr eaLnBrk="1" hangingPunct="1"/>
            <a:r>
              <a:rPr lang="en-US" altLang="en-US" sz="2400"/>
              <a:t>VR&amp;E SAO</a:t>
            </a:r>
          </a:p>
        </p:txBody>
      </p:sp>
      <p:sp>
        <p:nvSpPr>
          <p:cNvPr id="2" name="Slide Number Placeholder 1">
            <a:extLst>
              <a:ext uri="{FF2B5EF4-FFF2-40B4-BE49-F238E27FC236}">
                <a16:creationId xmlns:a16="http://schemas.microsoft.com/office/drawing/2014/main" id="{B7566B4D-9B10-4D31-B534-AD770725A400}"/>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18</a:t>
            </a:fld>
            <a:endParaRPr lang="en-US" b="0">
              <a:solidFill>
                <a:srgbClr val="000000">
                  <a:tint val="75000"/>
                </a:srgbClr>
              </a:solidFill>
              <a:latin typeface="Calibri" panose="020F05020202040302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Questions/Discussion</a:t>
            </a:r>
            <a:endParaRPr lang="en-US" sz="4800"/>
          </a:p>
        </p:txBody>
      </p:sp>
      <p:sp>
        <p:nvSpPr>
          <p:cNvPr id="3" name="Content Placeholder 2"/>
          <p:cNvSpPr>
            <a:spLocks noGrp="1"/>
          </p:cNvSpPr>
          <p:nvPr>
            <p:ph idx="1"/>
          </p:nvPr>
        </p:nvSpPr>
        <p:spPr/>
        <p:txBody>
          <a:bodyPr/>
          <a:lstStyle/>
          <a:p>
            <a:pPr lvl="1"/>
            <a:endParaRPr lang="en-US"/>
          </a:p>
          <a:p>
            <a:pPr lvl="1"/>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10" y="1447800"/>
            <a:ext cx="4233863" cy="4353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73E9ADB0-DA68-4096-B76D-31CEEBB86216}"/>
              </a:ext>
            </a:extLst>
          </p:cNvPr>
          <p:cNvSpPr txBox="1"/>
          <p:nvPr/>
        </p:nvSpPr>
        <p:spPr>
          <a:xfrm>
            <a:off x="626167" y="975432"/>
            <a:ext cx="3276600" cy="646331"/>
          </a:xfrm>
          <a:prstGeom prst="rect">
            <a:avLst/>
          </a:prstGeom>
          <a:noFill/>
          <a:ln>
            <a:solidFill>
              <a:schemeClr val="tx1"/>
            </a:solidFill>
          </a:ln>
        </p:spPr>
        <p:txBody>
          <a:bodyPr wrap="square" rtlCol="0">
            <a:spAutoFit/>
          </a:bodyPr>
          <a:lstStyle/>
          <a:p>
            <a:pPr algn="ctr">
              <a:defRPr/>
            </a:pPr>
            <a:r>
              <a:rPr lang="en-US">
                <a:solidFill>
                  <a:srgbClr val="000000"/>
                </a:solidFill>
                <a:latin typeface="Calibri"/>
              </a:rPr>
              <a:t>TMS # </a:t>
            </a:r>
            <a:r>
              <a:rPr lang="en-US"/>
              <a:t>3898749</a:t>
            </a:r>
          </a:p>
          <a:p>
            <a:pPr algn="ctr">
              <a:defRPr/>
            </a:pPr>
            <a:r>
              <a:rPr lang="en-US">
                <a:solidFill>
                  <a:srgbClr val="000000"/>
                </a:solidFill>
                <a:latin typeface="Calibri"/>
              </a:rPr>
              <a:t>Purchase Card Management</a:t>
            </a:r>
          </a:p>
        </p:txBody>
      </p:sp>
      <p:sp>
        <p:nvSpPr>
          <p:cNvPr id="7" name="Slide Number Placeholder 1">
            <a:extLst>
              <a:ext uri="{FF2B5EF4-FFF2-40B4-BE49-F238E27FC236}">
                <a16:creationId xmlns:a16="http://schemas.microsoft.com/office/drawing/2014/main" id="{F03FF282-9958-4C9E-82E7-D5FC6A435CDB}"/>
              </a:ext>
            </a:extLst>
          </p:cNvPr>
          <p:cNvSpPr txBox="1">
            <a:spLocks/>
          </p:cNvSpPr>
          <p:nvPr/>
        </p:nvSpPr>
        <p:spPr bwMode="auto">
          <a:xfrm>
            <a:off x="10210801" y="6400801"/>
            <a:ext cx="3841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914400" rtl="0" eaLnBrk="1" fontAlgn="base" latinLnBrk="0" hangingPunct="1">
              <a:spcBef>
                <a:spcPct val="0"/>
              </a:spcBef>
              <a:spcAft>
                <a:spcPct val="0"/>
              </a:spcAft>
              <a:defRPr sz="1200" kern="1200">
                <a:solidFill>
                  <a:prstClr val="white"/>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defRPr sz="4400" kern="1200">
                <a:solidFill>
                  <a:schemeClr val="tx2"/>
                </a:solidFill>
                <a:latin typeface="Arial" panose="020B0604020202020204" pitchFamily="34" charset="0"/>
                <a:ea typeface="+mn-ea"/>
                <a:cs typeface="+mn-cs"/>
              </a:defRPr>
            </a:lvl5pPr>
            <a:lvl6pPr marL="2286000" algn="l" defTabSz="914400" rtl="0" eaLnBrk="1" latinLnBrk="0" hangingPunct="1">
              <a:defRPr sz="4400" kern="1200">
                <a:solidFill>
                  <a:schemeClr val="tx2"/>
                </a:solidFill>
                <a:latin typeface="Arial" panose="020B0604020202020204" pitchFamily="34" charset="0"/>
                <a:ea typeface="+mn-ea"/>
                <a:cs typeface="+mn-cs"/>
              </a:defRPr>
            </a:lvl6pPr>
            <a:lvl7pPr marL="2743200" algn="l" defTabSz="914400" rtl="0" eaLnBrk="1" latinLnBrk="0" hangingPunct="1">
              <a:defRPr sz="4400" kern="1200">
                <a:solidFill>
                  <a:schemeClr val="tx2"/>
                </a:solidFill>
                <a:latin typeface="Arial" panose="020B0604020202020204" pitchFamily="34" charset="0"/>
                <a:ea typeface="+mn-ea"/>
                <a:cs typeface="+mn-cs"/>
              </a:defRPr>
            </a:lvl7pPr>
            <a:lvl8pPr marL="3200400" algn="l" defTabSz="914400" rtl="0" eaLnBrk="1" latinLnBrk="0" hangingPunct="1">
              <a:defRPr sz="4400" kern="1200">
                <a:solidFill>
                  <a:schemeClr val="tx2"/>
                </a:solidFill>
                <a:latin typeface="Arial" panose="020B0604020202020204" pitchFamily="34" charset="0"/>
                <a:ea typeface="+mn-ea"/>
                <a:cs typeface="+mn-cs"/>
              </a:defRPr>
            </a:lvl8pPr>
            <a:lvl9pPr marL="3657600" algn="l" defTabSz="914400" rtl="0" eaLnBrk="1" latinLnBrk="0" hangingPunct="1">
              <a:defRPr sz="4400" kern="1200">
                <a:solidFill>
                  <a:schemeClr val="tx2"/>
                </a:solidFill>
                <a:latin typeface="Arial" panose="020B0604020202020204" pitchFamily="34" charset="0"/>
                <a:ea typeface="+mn-ea"/>
                <a:cs typeface="+mn-cs"/>
              </a:defRPr>
            </a:lvl9pPr>
          </a:lstStyle>
          <a:p>
            <a:pPr>
              <a:defRPr/>
            </a:pPr>
            <a:fld id="{07F7AE4A-FE8A-41C3-B76F-7052E979FCA8}" type="slidenum">
              <a:rPr lang="en-US">
                <a:latin typeface="+mn-lt"/>
              </a:rPr>
              <a:pPr>
                <a:defRPr/>
              </a:pPr>
              <a:t>19</a:t>
            </a:fld>
            <a:endParaRPr lang="en-US" altLang="en-US" sz="1400">
              <a:latin typeface="+mn-lt"/>
            </a:endParaRPr>
          </a:p>
        </p:txBody>
      </p:sp>
      <p:sp>
        <p:nvSpPr>
          <p:cNvPr id="6" name="Slide Number Placeholder 5">
            <a:extLst>
              <a:ext uri="{FF2B5EF4-FFF2-40B4-BE49-F238E27FC236}">
                <a16:creationId xmlns:a16="http://schemas.microsoft.com/office/drawing/2014/main" id="{D334CB1C-D562-4CD5-A786-D0D1463B1010}"/>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19</a:t>
            </a:fld>
            <a:endParaRPr lang="en-US" b="0">
              <a:solidFill>
                <a:srgbClr val="000000">
                  <a:tint val="75000"/>
                </a:srgbClr>
              </a:solidFill>
              <a:latin typeface="Calibri" panose="020F0502020204030204"/>
            </a:endParaRPr>
          </a:p>
        </p:txBody>
      </p:sp>
      <p:sp>
        <p:nvSpPr>
          <p:cNvPr id="9" name="TextBox 8">
            <a:extLst>
              <a:ext uri="{FF2B5EF4-FFF2-40B4-BE49-F238E27FC236}">
                <a16:creationId xmlns:a16="http://schemas.microsoft.com/office/drawing/2014/main" id="{7D29CABF-823B-4F08-B858-150630C6A1C5}"/>
              </a:ext>
            </a:extLst>
          </p:cNvPr>
          <p:cNvSpPr txBox="1"/>
          <p:nvPr/>
        </p:nvSpPr>
        <p:spPr>
          <a:xfrm>
            <a:off x="5638801" y="642403"/>
            <a:ext cx="4876801" cy="4216539"/>
          </a:xfrm>
          <a:prstGeom prst="rect">
            <a:avLst/>
          </a:prstGeom>
          <a:noFill/>
        </p:spPr>
        <p:txBody>
          <a:bodyPr wrap="square" lIns="91440" tIns="45720" rIns="91440" bIns="45720" rtlCol="0" anchor="t">
            <a:spAutoFit/>
          </a:bodyPr>
          <a:lstStyle/>
          <a:p>
            <a:pPr algn="ctr">
              <a:defRPr/>
            </a:pPr>
            <a:r>
              <a:rPr lang="en-US" sz="2000" b="1" u="sng">
                <a:solidFill>
                  <a:srgbClr val="000000"/>
                </a:solidFill>
                <a:latin typeface="Calibri"/>
              </a:rPr>
              <a:t>Next NMT Teams Sessions:</a:t>
            </a:r>
          </a:p>
          <a:p>
            <a:pPr algn="ctr">
              <a:defRPr/>
            </a:pPr>
            <a:endParaRPr lang="en-US" sz="2000">
              <a:solidFill>
                <a:srgbClr val="000000"/>
              </a:solidFill>
              <a:latin typeface="Calibri"/>
            </a:endParaRPr>
          </a:p>
          <a:p>
            <a:pPr algn="ctr">
              <a:defRPr/>
            </a:pPr>
            <a:r>
              <a:rPr lang="en-US" sz="2000">
                <a:solidFill>
                  <a:srgbClr val="000000"/>
                </a:solidFill>
                <a:latin typeface="Calibri"/>
              </a:rPr>
              <a:t>Workload Management Best Practices</a:t>
            </a:r>
          </a:p>
          <a:p>
            <a:pPr algn="ctr">
              <a:defRPr/>
            </a:pPr>
            <a:r>
              <a:rPr lang="en-US" sz="2000">
                <a:solidFill>
                  <a:srgbClr val="000000"/>
                </a:solidFill>
                <a:latin typeface="Calibri"/>
              </a:rPr>
              <a:t>Tuesday, June 15, 2021 @ 11-12:30 PM ET</a:t>
            </a:r>
          </a:p>
          <a:p>
            <a:pPr algn="ctr">
              <a:defRPr/>
            </a:pPr>
            <a:endParaRPr lang="en-US" sz="2000">
              <a:solidFill>
                <a:srgbClr val="000000"/>
              </a:solidFill>
              <a:latin typeface="Calibri"/>
            </a:endParaRPr>
          </a:p>
          <a:p>
            <a:pPr algn="ctr">
              <a:defRPr/>
            </a:pPr>
            <a:r>
              <a:rPr lang="en-US" sz="2000">
                <a:solidFill>
                  <a:srgbClr val="000000"/>
                </a:solidFill>
                <a:latin typeface="Calibri"/>
              </a:rPr>
              <a:t>Human Resources Part I – </a:t>
            </a:r>
            <a:r>
              <a:rPr lang="en-US" sz="2000" b="1">
                <a:solidFill>
                  <a:srgbClr val="000000"/>
                </a:solidFill>
                <a:latin typeface="Calibri"/>
              </a:rPr>
              <a:t>TBD pending SME confirmation</a:t>
            </a:r>
            <a:endParaRPr lang="en-US" sz="2000">
              <a:solidFill>
                <a:srgbClr val="000000"/>
              </a:solidFill>
              <a:latin typeface="Calibri"/>
              <a:cs typeface="Calibri"/>
            </a:endParaRPr>
          </a:p>
          <a:p>
            <a:pPr algn="ctr">
              <a:defRPr/>
            </a:pPr>
            <a:r>
              <a:rPr lang="en-US" sz="2000">
                <a:solidFill>
                  <a:srgbClr val="000000"/>
                </a:solidFill>
                <a:latin typeface="Calibri"/>
              </a:rPr>
              <a:t>Tuesday, June 22, 2021 @ 11-12:30 PM ET</a:t>
            </a:r>
            <a:endParaRPr lang="en-US" sz="2000">
              <a:solidFill>
                <a:srgbClr val="000000"/>
              </a:solidFill>
              <a:latin typeface="Calibri"/>
              <a:cs typeface="Calibri"/>
            </a:endParaRPr>
          </a:p>
          <a:p>
            <a:pPr algn="ctr">
              <a:defRPr/>
            </a:pPr>
            <a:endParaRPr lang="en-US" sz="2000">
              <a:solidFill>
                <a:srgbClr val="000000"/>
              </a:solidFill>
              <a:latin typeface="Calibri"/>
            </a:endParaRPr>
          </a:p>
          <a:p>
            <a:pPr algn="ctr">
              <a:defRPr/>
            </a:pPr>
            <a:r>
              <a:rPr lang="en-US" sz="2000">
                <a:solidFill>
                  <a:srgbClr val="000000"/>
                </a:solidFill>
              </a:rPr>
              <a:t>Emotional Intelligence – Part II</a:t>
            </a:r>
            <a:endParaRPr lang="en-US" sz="2000">
              <a:solidFill>
                <a:srgbClr val="000000"/>
              </a:solidFill>
              <a:cs typeface="Calibri"/>
            </a:endParaRPr>
          </a:p>
          <a:p>
            <a:pPr algn="ctr">
              <a:defRPr/>
            </a:pPr>
            <a:r>
              <a:rPr lang="en-US" sz="2000">
                <a:solidFill>
                  <a:srgbClr val="000000"/>
                </a:solidFill>
              </a:rPr>
              <a:t>Tuesday, June 29, 2021 @ 11-12:30 PM ET</a:t>
            </a:r>
            <a:endParaRPr lang="en-US" sz="2000">
              <a:solidFill>
                <a:srgbClr val="000000"/>
              </a:solidFill>
              <a:cs typeface="Calibri"/>
            </a:endParaRPr>
          </a:p>
          <a:p>
            <a:pPr algn="ctr">
              <a:defRPr/>
            </a:pPr>
            <a:endParaRPr lang="en-US" sz="2000">
              <a:solidFill>
                <a:srgbClr val="000000"/>
              </a:solidFill>
              <a:latin typeface="Calibri"/>
            </a:endParaRPr>
          </a:p>
          <a:p>
            <a:pPr algn="ctr">
              <a:defRPr/>
            </a:pPr>
            <a:endParaRPr lang="en-US" sz="2800">
              <a:solidFill>
                <a:srgbClr val="000000"/>
              </a:solidFill>
              <a:latin typeface="Calibri"/>
            </a:endParaRPr>
          </a:p>
        </p:txBody>
      </p:sp>
    </p:spTree>
    <p:extLst>
      <p:ext uri="{BB962C8B-B14F-4D97-AF65-F5344CB8AC3E}">
        <p14:creationId xmlns:p14="http://schemas.microsoft.com/office/powerpoint/2010/main" val="408218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FF3C64-CD6D-4796-B9D6-143FF32F67EF}"/>
              </a:ext>
            </a:extLst>
          </p:cNvPr>
          <p:cNvSpPr>
            <a:spLocks noGrp="1"/>
          </p:cNvSpPr>
          <p:nvPr>
            <p:ph type="ctrTitle"/>
          </p:nvPr>
        </p:nvSpPr>
        <p:spPr>
          <a:xfrm>
            <a:off x="389682" y="419372"/>
            <a:ext cx="7077919" cy="2387600"/>
          </a:xfrm>
        </p:spPr>
        <p:txBody>
          <a:bodyPr/>
          <a:lstStyle/>
          <a:p>
            <a:r>
              <a:rPr lang="en-US"/>
              <a:t>Purchase Card Management</a:t>
            </a:r>
          </a:p>
        </p:txBody>
      </p:sp>
      <p:sp>
        <p:nvSpPr>
          <p:cNvPr id="4" name="Subtitle 3">
            <a:extLst>
              <a:ext uri="{FF2B5EF4-FFF2-40B4-BE49-F238E27FC236}">
                <a16:creationId xmlns:a16="http://schemas.microsoft.com/office/drawing/2014/main" id="{B03EB793-9520-44E4-939E-FECEAECC6027}"/>
              </a:ext>
            </a:extLst>
          </p:cNvPr>
          <p:cNvSpPr>
            <a:spLocks noGrp="1"/>
          </p:cNvSpPr>
          <p:nvPr>
            <p:ph type="subTitle" idx="1"/>
          </p:nvPr>
        </p:nvSpPr>
        <p:spPr>
          <a:xfrm>
            <a:off x="389682" y="3183848"/>
            <a:ext cx="7077919" cy="933095"/>
          </a:xfrm>
        </p:spPr>
        <p:txBody>
          <a:bodyPr>
            <a:normAutofit/>
          </a:bodyPr>
          <a:lstStyle/>
          <a:p>
            <a:r>
              <a:rPr lang="en-US" sz="2800" b="1"/>
              <a:t>VR&amp;E New Manager Training</a:t>
            </a:r>
          </a:p>
        </p:txBody>
      </p:sp>
      <p:sp>
        <p:nvSpPr>
          <p:cNvPr id="7" name="Text Placeholder 6">
            <a:extLst>
              <a:ext uri="{FF2B5EF4-FFF2-40B4-BE49-F238E27FC236}">
                <a16:creationId xmlns:a16="http://schemas.microsoft.com/office/drawing/2014/main" id="{359E4BF1-B02D-42D6-9AB6-72E005D3C865}"/>
              </a:ext>
            </a:extLst>
          </p:cNvPr>
          <p:cNvSpPr>
            <a:spLocks noGrp="1"/>
          </p:cNvSpPr>
          <p:nvPr>
            <p:ph type="body" sz="quarter" idx="4294967295"/>
          </p:nvPr>
        </p:nvSpPr>
        <p:spPr>
          <a:xfrm>
            <a:off x="389682" y="3808934"/>
            <a:ext cx="3825875" cy="685800"/>
          </a:xfrm>
        </p:spPr>
        <p:txBody>
          <a:bodyPr>
            <a:normAutofit/>
          </a:bodyPr>
          <a:lstStyle/>
          <a:p>
            <a:r>
              <a:rPr lang="en-US" sz="1700" dirty="0">
                <a:solidFill>
                  <a:schemeClr val="bg1"/>
                </a:solidFill>
              </a:rPr>
              <a:t>Heather Becker and Chloe Freeman</a:t>
            </a:r>
          </a:p>
        </p:txBody>
      </p:sp>
      <p:sp>
        <p:nvSpPr>
          <p:cNvPr id="9" name="Text Placeholder 8">
            <a:extLst>
              <a:ext uri="{FF2B5EF4-FFF2-40B4-BE49-F238E27FC236}">
                <a16:creationId xmlns:a16="http://schemas.microsoft.com/office/drawing/2014/main" id="{90A048A0-0035-4A7F-BF60-4B73570D2CC1}"/>
              </a:ext>
            </a:extLst>
          </p:cNvPr>
          <p:cNvSpPr txBox="1">
            <a:spLocks noGrp="1"/>
          </p:cNvSpPr>
          <p:nvPr>
            <p:ph type="body" sz="quarter" idx="4294967295"/>
          </p:nvPr>
        </p:nvSpPr>
        <p:spPr>
          <a:xfrm>
            <a:off x="0" y="4872525"/>
            <a:ext cx="12192000" cy="382588"/>
          </a:xfrm>
          <a:prstGeom prst="rect">
            <a:avLst/>
          </a:prstGeom>
          <a:solidFill>
            <a:srgbClr val="FFFF00"/>
          </a:solidFill>
        </p:spPr>
        <p:txBody>
          <a:bodyPr wrap="square" rtlCol="0">
            <a:spAutoFit/>
          </a:bodyPr>
          <a:lstStyle/>
          <a:p>
            <a:pPr algn="ctr"/>
            <a:r>
              <a:rPr lang="en-US" b="1"/>
              <a:t>THIS EVENT IS BEING RECORDED</a:t>
            </a:r>
          </a:p>
        </p:txBody>
      </p:sp>
      <p:sp>
        <p:nvSpPr>
          <p:cNvPr id="8" name="Rectangle 7">
            <a:extLst>
              <a:ext uri="{FF2B5EF4-FFF2-40B4-BE49-F238E27FC236}">
                <a16:creationId xmlns:a16="http://schemas.microsoft.com/office/drawing/2014/main" id="{675B7477-9454-4A05-AEAC-D91BF42D4185}"/>
              </a:ext>
            </a:extLst>
          </p:cNvPr>
          <p:cNvSpPr/>
          <p:nvPr/>
        </p:nvSpPr>
        <p:spPr>
          <a:xfrm>
            <a:off x="5977217" y="3244334"/>
            <a:ext cx="237566" cy="369332"/>
          </a:xfrm>
          <a:prstGeom prst="rect">
            <a:avLst/>
          </a:prstGeom>
        </p:spPr>
        <p:txBody>
          <a:bodyPr wrap="square">
            <a:spAutoFit/>
          </a:bodyPr>
          <a:lstStyle/>
          <a:p>
            <a:r>
              <a:rPr lang="en-US">
                <a:solidFill>
                  <a:schemeClr val="bg1"/>
                </a:solidFill>
              </a:rPr>
              <a:t> </a:t>
            </a:r>
          </a:p>
        </p:txBody>
      </p:sp>
      <p:sp>
        <p:nvSpPr>
          <p:cNvPr id="2" name="TextBox 1">
            <a:extLst>
              <a:ext uri="{FF2B5EF4-FFF2-40B4-BE49-F238E27FC236}">
                <a16:creationId xmlns:a16="http://schemas.microsoft.com/office/drawing/2014/main" id="{8EEEF3BC-8978-47FA-A62E-4EBB041E4C46}"/>
              </a:ext>
            </a:extLst>
          </p:cNvPr>
          <p:cNvSpPr txBox="1"/>
          <p:nvPr/>
        </p:nvSpPr>
        <p:spPr>
          <a:xfrm>
            <a:off x="8310972" y="914400"/>
            <a:ext cx="3491346" cy="923330"/>
          </a:xfrm>
          <a:prstGeom prst="rect">
            <a:avLst/>
          </a:prstGeom>
          <a:noFill/>
        </p:spPr>
        <p:txBody>
          <a:bodyPr wrap="square" rtlCol="0">
            <a:spAutoFit/>
          </a:bodyPr>
          <a:lstStyle/>
          <a:p>
            <a:r>
              <a:rPr lang="en-US" dirty="0">
                <a:highlight>
                  <a:srgbClr val="FFFF00"/>
                </a:highlight>
                <a:hlinkClick r:id="rId2"/>
              </a:rPr>
              <a:t>Click here to Play Recording of NMT Purchase Card Management session</a:t>
            </a:r>
            <a:endParaRPr lang="en-US" dirty="0">
              <a:highlight>
                <a:srgbClr val="FFFF00"/>
              </a:highlight>
            </a:endParaRPr>
          </a:p>
        </p:txBody>
      </p:sp>
    </p:spTree>
    <p:extLst>
      <p:ext uri="{BB962C8B-B14F-4D97-AF65-F5344CB8AC3E}">
        <p14:creationId xmlns:p14="http://schemas.microsoft.com/office/powerpoint/2010/main" val="3083398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9"/>
          <p:cNvSpPr txBox="1">
            <a:spLocks noChangeArrowheads="1"/>
          </p:cNvSpPr>
          <p:nvPr/>
        </p:nvSpPr>
        <p:spPr bwMode="auto">
          <a:xfrm>
            <a:off x="2438400" y="4691744"/>
            <a:ext cx="3200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rPr>
              <a:t>Lamoyd Figures</a:t>
            </a:r>
            <a:br>
              <a:rPr kumimoji="0" lang="en-US" alt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rPr>
            </a:br>
            <a:r>
              <a:rPr kumimoji="0" lang="en-US" alt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rPr>
              <a:t>VR&amp;E Training Specialist</a:t>
            </a:r>
            <a:br>
              <a:rPr kumimoji="0" lang="en-US" alt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rPr>
            </a:br>
            <a:r>
              <a:rPr kumimoji="0" lang="en-US" alt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rPr>
              <a:t>Orlando, FL</a:t>
            </a:r>
            <a:br>
              <a:rPr kumimoji="0" lang="en-US" alt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rPr>
            </a:br>
            <a:endParaRPr kumimoji="0" lang="en-US" alt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0484" name="Title 1"/>
          <p:cNvSpPr>
            <a:spLocks noGrp="1"/>
          </p:cNvSpPr>
          <p:nvPr>
            <p:ph type="title"/>
          </p:nvPr>
        </p:nvSpPr>
        <p:spPr/>
        <p:txBody>
          <a:bodyPr>
            <a:normAutofit/>
          </a:bodyPr>
          <a:lstStyle/>
          <a:p>
            <a:r>
              <a:rPr lang="en-US" altLang="en-US"/>
              <a:t>Training Team</a:t>
            </a:r>
          </a:p>
        </p:txBody>
      </p:sp>
      <p:pic>
        <p:nvPicPr>
          <p:cNvPr id="20485" name="Picture 3"/>
          <p:cNvPicPr preferRelativeResize="0">
            <a:picLocks noGrp="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758265" y="1321880"/>
            <a:ext cx="2553117" cy="33059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0486" name="Text Box 9"/>
          <p:cNvSpPr txBox="1">
            <a:spLocks noChangeArrowheads="1"/>
          </p:cNvSpPr>
          <p:nvPr/>
        </p:nvSpPr>
        <p:spPr bwMode="auto">
          <a:xfrm>
            <a:off x="6705600" y="4691744"/>
            <a:ext cx="3200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rPr>
              <a:t>Dale Sagotsky</a:t>
            </a:r>
            <a:br>
              <a:rPr kumimoji="0" lang="en-US" alt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rPr>
            </a:br>
            <a:r>
              <a:rPr kumimoji="0" lang="en-US" alt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rPr>
              <a:t>VR&amp;E Training Specialist</a:t>
            </a:r>
            <a:br>
              <a:rPr kumimoji="0" lang="en-US" alt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rPr>
            </a:br>
            <a:r>
              <a:rPr kumimoji="0" lang="en-US" alt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rPr>
              <a:t>Orlando, FL</a:t>
            </a:r>
            <a:br>
              <a:rPr kumimoji="0" lang="en-US" alt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rPr>
            </a:br>
            <a:endParaRPr kumimoji="0" lang="en-US" alt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pic>
        <p:nvPicPr>
          <p:cNvPr id="10" name="Picture 9">
            <a:extLst>
              <a:ext uri="{FF2B5EF4-FFF2-40B4-BE49-F238E27FC236}">
                <a16:creationId xmlns:a16="http://schemas.microsoft.com/office/drawing/2014/main" id="{B700633E-E62C-4E91-947D-EC703BB40B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4093" y="1404173"/>
            <a:ext cx="2503414" cy="32576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 name="Picture 2">
            <a:extLst>
              <a:ext uri="{FF2B5EF4-FFF2-40B4-BE49-F238E27FC236}">
                <a16:creationId xmlns:a16="http://schemas.microsoft.com/office/drawing/2014/main" id="{BCBEA312-CB78-4B71-9C38-52C36266D8E8}"/>
              </a:ext>
            </a:extLst>
          </p:cNvPr>
          <p:cNvPicPr>
            <a:picLocks noChangeAspect="1"/>
          </p:cNvPicPr>
          <p:nvPr/>
        </p:nvPicPr>
        <p:blipFill>
          <a:blip r:embed="rId5"/>
          <a:stretch>
            <a:fillRect/>
          </a:stretch>
        </p:blipFill>
        <p:spPr>
          <a:xfrm>
            <a:off x="4388032" y="1404173"/>
            <a:ext cx="897101" cy="466267"/>
          </a:xfrm>
          <a:prstGeom prst="rect">
            <a:avLst/>
          </a:prstGeom>
        </p:spPr>
      </p:pic>
      <p:pic>
        <p:nvPicPr>
          <p:cNvPr id="13" name="Picture 2">
            <a:extLst>
              <a:ext uri="{FF2B5EF4-FFF2-40B4-BE49-F238E27FC236}">
                <a16:creationId xmlns:a16="http://schemas.microsoft.com/office/drawing/2014/main" id="{B460EFA3-6D15-4543-B530-DF9F2A264539}"/>
              </a:ext>
            </a:extLst>
          </p:cNvPr>
          <p:cNvPicPr>
            <a:picLocks noChangeAspect="1"/>
          </p:cNvPicPr>
          <p:nvPr/>
        </p:nvPicPr>
        <p:blipFill>
          <a:blip r:embed="rId5"/>
          <a:stretch>
            <a:fillRect/>
          </a:stretch>
        </p:blipFill>
        <p:spPr>
          <a:xfrm>
            <a:off x="8660406" y="1406561"/>
            <a:ext cx="897101" cy="466267"/>
          </a:xfrm>
          <a:prstGeom prst="rect">
            <a:avLst/>
          </a:prstGeom>
        </p:spPr>
      </p:pic>
      <p:sp>
        <p:nvSpPr>
          <p:cNvPr id="3" name="Slide Number Placeholder 2">
            <a:extLst>
              <a:ext uri="{FF2B5EF4-FFF2-40B4-BE49-F238E27FC236}">
                <a16:creationId xmlns:a16="http://schemas.microsoft.com/office/drawing/2014/main" id="{5B0F53B0-73DF-41E6-91EA-FA1A033D08E4}"/>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3</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18341431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Subject Matter Experts</a:t>
            </a:r>
          </a:p>
        </p:txBody>
      </p:sp>
      <p:sp>
        <p:nvSpPr>
          <p:cNvPr id="4" name="Content Placeholder 3">
            <a:extLst>
              <a:ext uri="{FF2B5EF4-FFF2-40B4-BE49-F238E27FC236}">
                <a16:creationId xmlns:a16="http://schemas.microsoft.com/office/drawing/2014/main" id="{1E82E9DE-2759-4AD4-AE39-1030E3A3A67A}"/>
              </a:ext>
            </a:extLst>
          </p:cNvPr>
          <p:cNvSpPr>
            <a:spLocks noGrp="1"/>
          </p:cNvSpPr>
          <p:nvPr>
            <p:ph idx="1"/>
          </p:nvPr>
        </p:nvSpPr>
        <p:spPr/>
        <p:txBody>
          <a:bodyPr/>
          <a:lstStyle/>
          <a:p>
            <a:endParaRPr lang="en-US"/>
          </a:p>
        </p:txBody>
      </p:sp>
      <p:sp>
        <p:nvSpPr>
          <p:cNvPr id="13" name="TextBox 12"/>
          <p:cNvSpPr txBox="1"/>
          <p:nvPr/>
        </p:nvSpPr>
        <p:spPr>
          <a:xfrm>
            <a:off x="2667000" y="3104324"/>
            <a:ext cx="160020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James Lester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Columbia VREO</a:t>
            </a:r>
          </a:p>
        </p:txBody>
      </p:sp>
      <p:sp>
        <p:nvSpPr>
          <p:cNvPr id="14" name="TextBox 13"/>
          <p:cNvSpPr txBox="1"/>
          <p:nvPr/>
        </p:nvSpPr>
        <p:spPr>
          <a:xfrm>
            <a:off x="4397858" y="3124200"/>
            <a:ext cx="1926743" cy="523220"/>
          </a:xfrm>
          <a:prstGeom prst="rect">
            <a:avLst/>
          </a:prstGeom>
          <a:noFill/>
        </p:spPr>
        <p:txBody>
          <a:bodyPr wrap="square"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Calibri"/>
              </a:rPr>
              <a:t>Linda Steffensmeier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St. Paul VREO</a:t>
            </a: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Calibri"/>
            </a:endParaRPr>
          </a:p>
        </p:txBody>
      </p:sp>
      <p:sp>
        <p:nvSpPr>
          <p:cNvPr id="15" name="TextBox 14"/>
          <p:cNvSpPr txBox="1"/>
          <p:nvPr/>
        </p:nvSpPr>
        <p:spPr>
          <a:xfrm>
            <a:off x="6463115" y="3124200"/>
            <a:ext cx="1497767" cy="523220"/>
          </a:xfrm>
          <a:prstGeom prst="rect">
            <a:avLst/>
          </a:prstGeom>
          <a:noFill/>
        </p:spPr>
        <p:txBody>
          <a:bodyPr wrap="square"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Heather Becker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Arial"/>
              </a:rPr>
              <a:t>Buffalo AVREO</a:t>
            </a:r>
          </a:p>
        </p:txBody>
      </p:sp>
      <p:sp>
        <p:nvSpPr>
          <p:cNvPr id="17" name="TextBox 16"/>
          <p:cNvSpPr txBox="1"/>
          <p:nvPr/>
        </p:nvSpPr>
        <p:spPr>
          <a:xfrm>
            <a:off x="4648200" y="5761145"/>
            <a:ext cx="1447800" cy="95410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Corliss De La Garza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Albuquerque VREO</a:t>
            </a:r>
          </a:p>
        </p:txBody>
      </p:sp>
      <p:sp>
        <p:nvSpPr>
          <p:cNvPr id="18" name="TextBox 17"/>
          <p:cNvSpPr txBox="1"/>
          <p:nvPr/>
        </p:nvSpPr>
        <p:spPr>
          <a:xfrm>
            <a:off x="2057400" y="5725180"/>
            <a:ext cx="289560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Will Bethea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Philadelphia/Wilmington VREO</a:t>
            </a:r>
          </a:p>
        </p:txBody>
      </p:sp>
      <p:sp>
        <p:nvSpPr>
          <p:cNvPr id="19" name="TextBox 18"/>
          <p:cNvSpPr txBox="1"/>
          <p:nvPr/>
        </p:nvSpPr>
        <p:spPr>
          <a:xfrm>
            <a:off x="6417025" y="5761143"/>
            <a:ext cx="152400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Chloe Freeman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Jackson VREO</a:t>
            </a:r>
          </a:p>
        </p:txBody>
      </p:sp>
      <p:pic>
        <p:nvPicPr>
          <p:cNvPr id="20" name="Picture 19">
            <a:extLst>
              <a:ext uri="{FF2B5EF4-FFF2-40B4-BE49-F238E27FC236}">
                <a16:creationId xmlns:a16="http://schemas.microsoft.com/office/drawing/2014/main" id="{ECC5F743-EB1E-4A66-A672-784EE221EC8E}"/>
              </a:ext>
            </a:extLst>
          </p:cNvPr>
          <p:cNvPicPr/>
          <p:nvPr/>
        </p:nvPicPr>
        <p:blipFill>
          <a:blip r:embed="rId3" cstate="print">
            <a:grayscl/>
            <a:extLst>
              <a:ext uri="{28A0092B-C50C-407E-A947-70E740481C1C}">
                <a14:useLocalDpi xmlns:a14="http://schemas.microsoft.com/office/drawing/2010/main" val="0"/>
              </a:ext>
            </a:extLst>
          </a:blip>
          <a:stretch>
            <a:fillRect/>
          </a:stretch>
        </p:blipFill>
        <p:spPr>
          <a:xfrm>
            <a:off x="2743200" y="1003094"/>
            <a:ext cx="1541646" cy="2091617"/>
          </a:xfrm>
          <a:prstGeom prst="rect">
            <a:avLst/>
          </a:prstGeom>
        </p:spPr>
      </p:pic>
      <p:sp>
        <p:nvSpPr>
          <p:cNvPr id="16" name="TextBox 15">
            <a:extLst>
              <a:ext uri="{FF2B5EF4-FFF2-40B4-BE49-F238E27FC236}">
                <a16:creationId xmlns:a16="http://schemas.microsoft.com/office/drawing/2014/main" id="{9376F610-8815-4D3D-97EF-AA870CA0BE7B}"/>
              </a:ext>
            </a:extLst>
          </p:cNvPr>
          <p:cNvSpPr txBox="1"/>
          <p:nvPr/>
        </p:nvSpPr>
        <p:spPr>
          <a:xfrm>
            <a:off x="8189220" y="3124200"/>
            <a:ext cx="1752861" cy="523220"/>
          </a:xfrm>
          <a:prstGeom prst="rect">
            <a:avLst/>
          </a:prstGeom>
          <a:noFill/>
        </p:spPr>
        <p:txBody>
          <a:bodyPr wrap="square"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Rodney Hackney Oakland VREO</a:t>
            </a: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Calibri"/>
            </a:endParaRPr>
          </a:p>
        </p:txBody>
      </p:sp>
      <p:pic>
        <p:nvPicPr>
          <p:cNvPr id="22" name="Picture 21" descr="Linda Steffensmeier">
            <a:extLst>
              <a:ext uri="{FF2B5EF4-FFF2-40B4-BE49-F238E27FC236}">
                <a16:creationId xmlns:a16="http://schemas.microsoft.com/office/drawing/2014/main" id="{89B57F1A-EA5A-4E32-9494-E895E9937F36}"/>
              </a:ext>
            </a:extLst>
          </p:cNvPr>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4648200" y="1003094"/>
            <a:ext cx="1396424" cy="2091617"/>
          </a:xfrm>
          <a:prstGeom prst="rect">
            <a:avLst/>
          </a:prstGeom>
          <a:noFill/>
          <a:ln w="76200">
            <a:noFill/>
          </a:ln>
        </p:spPr>
      </p:pic>
      <p:pic>
        <p:nvPicPr>
          <p:cNvPr id="6" name="Picture 5">
            <a:extLst>
              <a:ext uri="{FF2B5EF4-FFF2-40B4-BE49-F238E27FC236}">
                <a16:creationId xmlns:a16="http://schemas.microsoft.com/office/drawing/2014/main" id="{438E88A2-FC28-4648-8784-C035D8FA23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3114" y="990601"/>
            <a:ext cx="1394412" cy="2091617"/>
          </a:xfrm>
          <a:prstGeom prst="rect">
            <a:avLst/>
          </a:prstGeom>
          <a:ln w="57150">
            <a:solidFill>
              <a:schemeClr val="accent2"/>
            </a:solidFill>
          </a:ln>
        </p:spPr>
      </p:pic>
      <p:pic>
        <p:nvPicPr>
          <p:cNvPr id="2052" name="Picture 4">
            <a:extLst>
              <a:ext uri="{FF2B5EF4-FFF2-40B4-BE49-F238E27FC236}">
                <a16:creationId xmlns:a16="http://schemas.microsoft.com/office/drawing/2014/main" id="{6DBE1DD4-BFBE-496E-BCC1-56C921B6CEAE}"/>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2807568" y="3810000"/>
            <a:ext cx="1459632" cy="1834966"/>
          </a:xfrm>
          <a:prstGeom prst="rect">
            <a:avLst/>
          </a:prstGeom>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4D94B16-0B3F-4CB6-87F0-6ACE80201B6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05802" y="958746"/>
            <a:ext cx="1447799" cy="2180310"/>
          </a:xfrm>
          <a:prstGeom prst="rect">
            <a:avLst/>
          </a:prstGeom>
          <a:ln w="57150">
            <a:noFill/>
          </a:ln>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5D4AB69F-978E-468A-8896-EDFB0B85AC7F}"/>
              </a:ext>
            </a:extLst>
          </p:cNvPr>
          <p:cNvPicPr>
            <a:picLocks noChangeAspect="1" noChangeArrowheads="1"/>
          </p:cNvPicPr>
          <p:nvPr/>
        </p:nvPicPr>
        <p:blipFill>
          <a:blip r:embed="rId9">
            <a:grayscl/>
            <a:extLst>
              <a:ext uri="{28A0092B-C50C-407E-A947-70E740481C1C}">
                <a14:useLocalDpi xmlns:a14="http://schemas.microsoft.com/office/drawing/2010/main" val="0"/>
              </a:ext>
            </a:extLst>
          </a:blip>
          <a:srcRect/>
          <a:stretch>
            <a:fillRect/>
          </a:stretch>
        </p:blipFill>
        <p:spPr bwMode="auto">
          <a:xfrm>
            <a:off x="4648200" y="3829594"/>
            <a:ext cx="1439670" cy="1905446"/>
          </a:xfrm>
          <a:prstGeom prst="rect">
            <a:avLst/>
          </a:prstGeom>
          <a:ln w="57150">
            <a:noFill/>
          </a:ln>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757D3D9A-AA49-4B98-BDF7-F301ED211D1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85131" y="3845330"/>
            <a:ext cx="1411441" cy="1905446"/>
          </a:xfrm>
          <a:prstGeom prst="rect">
            <a:avLst/>
          </a:prstGeom>
          <a:ln w="57150">
            <a:solidFill>
              <a:schemeClr val="accent2"/>
            </a:solidFill>
          </a:ln>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AE03FFDC-9344-49F5-87E3-038608F6C1E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05802" y="3873905"/>
            <a:ext cx="1371599" cy="190892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E4F1DF1E-4427-4439-8E56-E88DAECF6E4D}"/>
              </a:ext>
            </a:extLst>
          </p:cNvPr>
          <p:cNvSpPr txBox="1"/>
          <p:nvPr/>
        </p:nvSpPr>
        <p:spPr>
          <a:xfrm>
            <a:off x="8262050" y="5812874"/>
            <a:ext cx="1524000" cy="73866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Kenneth Fisher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Muskogee AVREO</a:t>
            </a:r>
          </a:p>
        </p:txBody>
      </p:sp>
      <p:sp>
        <p:nvSpPr>
          <p:cNvPr id="3" name="Slide Number Placeholder 2">
            <a:extLst>
              <a:ext uri="{FF2B5EF4-FFF2-40B4-BE49-F238E27FC236}">
                <a16:creationId xmlns:a16="http://schemas.microsoft.com/office/drawing/2014/main" id="{07819875-BAB5-4CC1-B6D8-FB59449265FD}"/>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4</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2039658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7A96AE-5DD7-49D3-97A8-017C5BE2DDDF}"/>
              </a:ext>
            </a:extLst>
          </p:cNvPr>
          <p:cNvSpPr>
            <a:spLocks noGrp="1"/>
          </p:cNvSpPr>
          <p:nvPr>
            <p:ph type="title"/>
          </p:nvPr>
        </p:nvSpPr>
        <p:spPr/>
        <p:txBody>
          <a:bodyPr/>
          <a:lstStyle/>
          <a:p>
            <a:r>
              <a:rPr lang="en-US" sz="4000"/>
              <a:t>Objectives</a:t>
            </a:r>
            <a:endParaRPr lang="en-US"/>
          </a:p>
        </p:txBody>
      </p:sp>
      <p:sp>
        <p:nvSpPr>
          <p:cNvPr id="4" name="Content Placeholder 3">
            <a:extLst>
              <a:ext uri="{FF2B5EF4-FFF2-40B4-BE49-F238E27FC236}">
                <a16:creationId xmlns:a16="http://schemas.microsoft.com/office/drawing/2014/main" id="{DFFF0D1A-459D-4D99-A74F-5F3599C03E4F}"/>
              </a:ext>
            </a:extLst>
          </p:cNvPr>
          <p:cNvSpPr>
            <a:spLocks noGrp="1"/>
          </p:cNvSpPr>
          <p:nvPr>
            <p:ph idx="1"/>
          </p:nvPr>
        </p:nvSpPr>
        <p:spPr/>
        <p:txBody>
          <a:bodyPr>
            <a:normAutofit/>
          </a:bodyPr>
          <a:lstStyle/>
          <a:p>
            <a:pPr marL="0" indent="0">
              <a:buNone/>
            </a:pPr>
            <a:r>
              <a:rPr lang="en-US" sz="2400"/>
              <a:t>After this presentation, participants should be able to:</a:t>
            </a:r>
          </a:p>
          <a:p>
            <a:r>
              <a:rPr lang="en-US" sz="2400"/>
              <a:t>Identify authorized and unauthorized purchases</a:t>
            </a:r>
          </a:p>
          <a:p>
            <a:r>
              <a:rPr lang="en-US" sz="2400"/>
              <a:t>Identify cardholder and approving official responsibilities</a:t>
            </a:r>
          </a:p>
          <a:p>
            <a:r>
              <a:rPr lang="en-US" sz="2400"/>
              <a:t>Identify billing, review, and audit processes</a:t>
            </a:r>
          </a:p>
        </p:txBody>
      </p:sp>
      <p:sp>
        <p:nvSpPr>
          <p:cNvPr id="5" name="Slide Number Placeholder 4">
            <a:extLst>
              <a:ext uri="{FF2B5EF4-FFF2-40B4-BE49-F238E27FC236}">
                <a16:creationId xmlns:a16="http://schemas.microsoft.com/office/drawing/2014/main" id="{4BDCDE31-D0B6-4A09-825E-DB7DC3CA1ED8}"/>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5</a:t>
            </a:fld>
            <a:endParaRPr lang="en-US" b="0">
              <a:solidFill>
                <a:srgbClr val="000000">
                  <a:tint val="75000"/>
                </a:srgbClr>
              </a:solidFill>
              <a:latin typeface="Calibri" panose="020F0502020204030204"/>
            </a:endParaRPr>
          </a:p>
        </p:txBody>
      </p:sp>
    </p:spTree>
    <p:extLst>
      <p:ext uri="{BB962C8B-B14F-4D97-AF65-F5344CB8AC3E}">
        <p14:creationId xmlns:p14="http://schemas.microsoft.com/office/powerpoint/2010/main" val="1226828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0">
            <a:extLst>
              <a:ext uri="{FF2B5EF4-FFF2-40B4-BE49-F238E27FC236}">
                <a16:creationId xmlns:a16="http://schemas.microsoft.com/office/drawing/2014/main" id="{97D3E368-D216-4FA9-BDF4-D61A00A7102F}"/>
              </a:ext>
            </a:extLst>
          </p:cNvPr>
          <p:cNvSpPr>
            <a:spLocks noGrp="1"/>
          </p:cNvSpPr>
          <p:nvPr>
            <p:ph type="title"/>
          </p:nvPr>
        </p:nvSpPr>
        <p:spPr/>
        <p:txBody>
          <a:bodyPr>
            <a:normAutofit/>
          </a:bodyPr>
          <a:lstStyle/>
          <a:p>
            <a:pPr eaLnBrk="1" hangingPunct="1">
              <a:defRPr/>
            </a:pPr>
            <a:r>
              <a:rPr lang="en-US" altLang="en-US" sz="4000"/>
              <a:t>Overview</a:t>
            </a:r>
          </a:p>
        </p:txBody>
      </p:sp>
      <p:sp>
        <p:nvSpPr>
          <p:cNvPr id="2" name="Content Placeholder 1">
            <a:extLst>
              <a:ext uri="{FF2B5EF4-FFF2-40B4-BE49-F238E27FC236}">
                <a16:creationId xmlns:a16="http://schemas.microsoft.com/office/drawing/2014/main" id="{9809CB2B-FE16-4498-9835-43161C6449F0}"/>
              </a:ext>
            </a:extLst>
          </p:cNvPr>
          <p:cNvSpPr>
            <a:spLocks noGrp="1"/>
          </p:cNvSpPr>
          <p:nvPr>
            <p:ph idx="1"/>
          </p:nvPr>
        </p:nvSpPr>
        <p:spPr>
          <a:xfrm>
            <a:off x="424915" y="1452116"/>
            <a:ext cx="5087989" cy="4767711"/>
          </a:xfrm>
        </p:spPr>
        <p:txBody>
          <a:bodyPr>
            <a:normAutofit lnSpcReduction="10000"/>
          </a:bodyPr>
          <a:lstStyle/>
          <a:p>
            <a:pPr>
              <a:lnSpc>
                <a:spcPct val="80000"/>
              </a:lnSpc>
              <a:buFontTx/>
              <a:buChar char="•"/>
            </a:pPr>
            <a:r>
              <a:rPr lang="en-US" altLang="en-US" sz="2400"/>
              <a:t>Authorized/Unauthorized Use of Purchase Card</a:t>
            </a:r>
          </a:p>
          <a:p>
            <a:pPr>
              <a:lnSpc>
                <a:spcPct val="80000"/>
              </a:lnSpc>
              <a:buFontTx/>
              <a:buChar char="•"/>
            </a:pPr>
            <a:r>
              <a:rPr lang="en-US" altLang="en-US" sz="2400"/>
              <a:t>Cardholder Responsibilities</a:t>
            </a:r>
          </a:p>
          <a:p>
            <a:pPr>
              <a:lnSpc>
                <a:spcPct val="80000"/>
              </a:lnSpc>
              <a:buFontTx/>
              <a:buChar char="•"/>
            </a:pPr>
            <a:r>
              <a:rPr lang="en-US" altLang="en-US" sz="2400"/>
              <a:t>Approving Official (AO) Responsibilities</a:t>
            </a:r>
          </a:p>
          <a:p>
            <a:pPr>
              <a:lnSpc>
                <a:spcPct val="80000"/>
              </a:lnSpc>
              <a:buFontTx/>
              <a:buChar char="•"/>
            </a:pPr>
            <a:r>
              <a:rPr lang="en-US" altLang="en-US" sz="2400"/>
              <a:t>Training Requirements </a:t>
            </a:r>
          </a:p>
          <a:p>
            <a:pPr>
              <a:lnSpc>
                <a:spcPct val="80000"/>
              </a:lnSpc>
              <a:buFontTx/>
              <a:buChar char="•"/>
            </a:pPr>
            <a:r>
              <a:rPr lang="en-US" altLang="en-US" sz="2400"/>
              <a:t>Proof of Delivery</a:t>
            </a:r>
          </a:p>
          <a:p>
            <a:pPr>
              <a:lnSpc>
                <a:spcPct val="80000"/>
              </a:lnSpc>
              <a:buFontTx/>
              <a:buChar char="•"/>
            </a:pPr>
            <a:r>
              <a:rPr lang="en-US" altLang="en-US" sz="2400"/>
              <a:t>Required Use of VA Form 1905m</a:t>
            </a:r>
          </a:p>
          <a:p>
            <a:pPr>
              <a:lnSpc>
                <a:spcPct val="80000"/>
              </a:lnSpc>
              <a:buFontTx/>
              <a:buChar char="•"/>
            </a:pPr>
            <a:r>
              <a:rPr lang="en-US" altLang="en-US" sz="2400"/>
              <a:t>Cardholder Statement Reconciliation &amp; Certification</a:t>
            </a:r>
          </a:p>
          <a:p>
            <a:pPr>
              <a:lnSpc>
                <a:spcPct val="80000"/>
              </a:lnSpc>
              <a:buFontTx/>
              <a:buChar char="•"/>
            </a:pPr>
            <a:r>
              <a:rPr lang="en-US" altLang="en-US" sz="2400"/>
              <a:t>Approval Official (AO) Certification</a:t>
            </a:r>
          </a:p>
          <a:p>
            <a:pPr>
              <a:lnSpc>
                <a:spcPct val="80000"/>
              </a:lnSpc>
              <a:buFontTx/>
              <a:buChar char="•"/>
            </a:pPr>
            <a:r>
              <a:rPr lang="en-US" altLang="en-US" sz="2400"/>
              <a:t>Billing Officer Processing</a:t>
            </a:r>
          </a:p>
          <a:p>
            <a:pPr>
              <a:lnSpc>
                <a:spcPct val="80000"/>
              </a:lnSpc>
              <a:buFontTx/>
              <a:buChar char="•"/>
            </a:pPr>
            <a:r>
              <a:rPr lang="en-US" altLang="en-US" sz="2400"/>
              <a:t>Dispute Officer</a:t>
            </a:r>
          </a:p>
          <a:p>
            <a:pPr>
              <a:lnSpc>
                <a:spcPct val="80000"/>
              </a:lnSpc>
              <a:buFontTx/>
              <a:buChar char="•"/>
            </a:pPr>
            <a:r>
              <a:rPr lang="en-US" altLang="en-US" sz="2400"/>
              <a:t>Reviews/Audits</a:t>
            </a:r>
            <a:endParaRPr lang="en-US"/>
          </a:p>
        </p:txBody>
      </p:sp>
      <p:sp>
        <p:nvSpPr>
          <p:cNvPr id="102404" name="Rectangle 33">
            <a:extLst>
              <a:ext uri="{FF2B5EF4-FFF2-40B4-BE49-F238E27FC236}">
                <a16:creationId xmlns:a16="http://schemas.microsoft.com/office/drawing/2014/main" id="{EFEE4288-07D8-444E-9EF7-C16E9A5A0E86}"/>
              </a:ext>
            </a:extLst>
          </p:cNvPr>
          <p:cNvSpPr>
            <a:spLocks noChangeArrowheads="1"/>
          </p:cNvSpPr>
          <p:nvPr/>
        </p:nvSpPr>
        <p:spPr bwMode="auto">
          <a:xfrm>
            <a:off x="1828800" y="1111349"/>
            <a:ext cx="3581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buFontTx/>
              <a:buChar char="•"/>
            </a:pPr>
            <a:endParaRPr lang="en-US" altLang="en-US" sz="2000">
              <a:latin typeface="+mn-lt"/>
            </a:endParaRPr>
          </a:p>
        </p:txBody>
      </p:sp>
      <p:graphicFrame>
        <p:nvGraphicFramePr>
          <p:cNvPr id="25" name="Diagram 24">
            <a:extLst>
              <a:ext uri="{FF2B5EF4-FFF2-40B4-BE49-F238E27FC236}">
                <a16:creationId xmlns:a16="http://schemas.microsoft.com/office/drawing/2014/main" id="{AC3EFE1E-0649-4C9C-A8BE-CEC19444CDDF}"/>
              </a:ext>
            </a:extLst>
          </p:cNvPr>
          <p:cNvGraphicFramePr/>
          <p:nvPr>
            <p:extLst>
              <p:ext uri="{D42A27DB-BD31-4B8C-83A1-F6EECF244321}">
                <p14:modId xmlns:p14="http://schemas.microsoft.com/office/powerpoint/2010/main" val="2961581444"/>
              </p:ext>
            </p:extLst>
          </p:nvPr>
        </p:nvGraphicFramePr>
        <p:xfrm>
          <a:off x="4439478" y="914400"/>
          <a:ext cx="8382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BC6E3EEA-5E29-4BF8-B46C-0533BB7560B2}"/>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6</a:t>
            </a:fld>
            <a:endParaRPr lang="en-US" b="0">
              <a:solidFill>
                <a:srgbClr val="000000">
                  <a:tint val="75000"/>
                </a:srgbClr>
              </a:solidFill>
              <a:latin typeface="Calibri" panose="020F050202020403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FDC5BDC-D222-4C46-84BC-9DDC9D9A3D4A}"/>
              </a:ext>
            </a:extLst>
          </p:cNvPr>
          <p:cNvSpPr>
            <a:spLocks noGrp="1"/>
          </p:cNvSpPr>
          <p:nvPr>
            <p:ph type="title"/>
          </p:nvPr>
        </p:nvSpPr>
        <p:spPr/>
        <p:txBody>
          <a:bodyPr>
            <a:normAutofit/>
          </a:bodyPr>
          <a:lstStyle/>
          <a:p>
            <a:pPr eaLnBrk="1" hangingPunct="1">
              <a:defRPr/>
            </a:pPr>
            <a:r>
              <a:rPr lang="en-US" altLang="en-US" sz="4000"/>
              <a:t>Authorized Use of VR&amp;E Purchase Card</a:t>
            </a:r>
          </a:p>
        </p:txBody>
      </p:sp>
      <p:pic>
        <p:nvPicPr>
          <p:cNvPr id="104450" name="Picture 35">
            <a:extLst>
              <a:ext uri="{FF2B5EF4-FFF2-40B4-BE49-F238E27FC236}">
                <a16:creationId xmlns:a16="http://schemas.microsoft.com/office/drawing/2014/main" id="{9A1F0292-DDF1-4C10-8804-5DC1CCBE2FC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299619" y="1452563"/>
            <a:ext cx="4767262" cy="4767262"/>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104452" name="Rectangle 3">
            <a:extLst>
              <a:ext uri="{FF2B5EF4-FFF2-40B4-BE49-F238E27FC236}">
                <a16:creationId xmlns:a16="http://schemas.microsoft.com/office/drawing/2014/main" id="{D4154212-931A-4075-84F4-F5DE9E550077}"/>
              </a:ext>
            </a:extLst>
          </p:cNvPr>
          <p:cNvSpPr>
            <a:spLocks noGrp="1" noChangeArrowheads="1"/>
          </p:cNvSpPr>
          <p:nvPr>
            <p:ph sz="half" idx="4294967295"/>
          </p:nvPr>
        </p:nvSpPr>
        <p:spPr>
          <a:xfrm>
            <a:off x="546653" y="1246152"/>
            <a:ext cx="4038600" cy="4525962"/>
          </a:xfrm>
        </p:spPr>
        <p:txBody>
          <a:bodyPr>
            <a:normAutofit/>
          </a:bodyPr>
          <a:lstStyle/>
          <a:p>
            <a:pPr eaLnBrk="1" hangingPunct="1"/>
            <a:r>
              <a:rPr lang="en-US" altLang="en-US" sz="2400"/>
              <a:t>Books</a:t>
            </a:r>
          </a:p>
          <a:p>
            <a:pPr eaLnBrk="1" hangingPunct="1"/>
            <a:r>
              <a:rPr lang="en-US" altLang="en-US" sz="2400"/>
              <a:t>Supplies</a:t>
            </a:r>
          </a:p>
          <a:p>
            <a:pPr eaLnBrk="1" hangingPunct="1"/>
            <a:r>
              <a:rPr lang="en-US" altLang="en-US" sz="2400"/>
              <a:t>Computers</a:t>
            </a:r>
          </a:p>
          <a:p>
            <a:pPr eaLnBrk="1" hangingPunct="1"/>
            <a:r>
              <a:rPr lang="en-US" altLang="en-US" sz="2400"/>
              <a:t>Adaptive Equipment</a:t>
            </a:r>
          </a:p>
          <a:p>
            <a:pPr eaLnBrk="1" hangingPunct="1"/>
            <a:r>
              <a:rPr lang="en-US" altLang="en-US" sz="2400"/>
              <a:t>Tuition and Fees</a:t>
            </a:r>
          </a:p>
          <a:p>
            <a:pPr eaLnBrk="1" hangingPunct="1"/>
            <a:r>
              <a:rPr lang="en-US" altLang="en-US" sz="2400"/>
              <a:t>Uniforms</a:t>
            </a:r>
          </a:p>
          <a:p>
            <a:pPr eaLnBrk="1" hangingPunct="1"/>
            <a:r>
              <a:rPr lang="en-US" altLang="en-US" sz="2400"/>
              <a:t>Tools</a:t>
            </a:r>
          </a:p>
          <a:p>
            <a:pPr eaLnBrk="1" hangingPunct="1"/>
            <a:endParaRPr lang="en-US" altLang="en-US" sz="2400"/>
          </a:p>
          <a:p>
            <a:pPr eaLnBrk="1" hangingPunct="1"/>
            <a:endParaRPr lang="en-US" altLang="en-US" sz="2400"/>
          </a:p>
        </p:txBody>
      </p:sp>
      <p:sp>
        <p:nvSpPr>
          <p:cNvPr id="2" name="Slide Number Placeholder 1">
            <a:extLst>
              <a:ext uri="{FF2B5EF4-FFF2-40B4-BE49-F238E27FC236}">
                <a16:creationId xmlns:a16="http://schemas.microsoft.com/office/drawing/2014/main" id="{D7FC5954-1639-4BB0-8AA4-98F00CDA24DF}"/>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7</a:t>
            </a:fld>
            <a:endParaRPr lang="en-US" b="0">
              <a:solidFill>
                <a:srgbClr val="000000">
                  <a:tint val="75000"/>
                </a:srgbClr>
              </a:solidFill>
              <a:latin typeface="Calibri" panose="020F050202020403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2">
            <a:extLst>
              <a:ext uri="{FF2B5EF4-FFF2-40B4-BE49-F238E27FC236}">
                <a16:creationId xmlns:a16="http://schemas.microsoft.com/office/drawing/2014/main" id="{89638C27-8B87-41B1-BE17-0CF88DA248BF}"/>
              </a:ext>
            </a:extLst>
          </p:cNvPr>
          <p:cNvSpPr>
            <a:spLocks noGrp="1"/>
          </p:cNvSpPr>
          <p:nvPr>
            <p:ph type="title"/>
          </p:nvPr>
        </p:nvSpPr>
        <p:spPr/>
        <p:txBody>
          <a:bodyPr>
            <a:normAutofit/>
          </a:bodyPr>
          <a:lstStyle/>
          <a:p>
            <a:pPr eaLnBrk="1" hangingPunct="1">
              <a:defRPr/>
            </a:pPr>
            <a:r>
              <a:rPr lang="en-US" altLang="en-US" sz="4000"/>
              <a:t>Unauthorized Use of Card</a:t>
            </a:r>
          </a:p>
        </p:txBody>
      </p:sp>
      <p:sp>
        <p:nvSpPr>
          <p:cNvPr id="106498" name="Rectangle 3">
            <a:extLst>
              <a:ext uri="{FF2B5EF4-FFF2-40B4-BE49-F238E27FC236}">
                <a16:creationId xmlns:a16="http://schemas.microsoft.com/office/drawing/2014/main" id="{F6F3C7DE-EF3F-4E1C-AEDA-16044185973E}"/>
              </a:ext>
            </a:extLst>
          </p:cNvPr>
          <p:cNvSpPr>
            <a:spLocks noGrp="1" noChangeArrowheads="1"/>
          </p:cNvSpPr>
          <p:nvPr>
            <p:ph sz="half" idx="1"/>
          </p:nvPr>
        </p:nvSpPr>
        <p:spPr/>
        <p:txBody>
          <a:bodyPr>
            <a:normAutofit/>
          </a:bodyPr>
          <a:lstStyle/>
          <a:p>
            <a:pPr eaLnBrk="1" hangingPunct="1">
              <a:lnSpc>
                <a:spcPct val="90000"/>
              </a:lnSpc>
            </a:pPr>
            <a:r>
              <a:rPr lang="en-US" altLang="en-US" sz="2400"/>
              <a:t>Cash advances</a:t>
            </a:r>
          </a:p>
          <a:p>
            <a:pPr eaLnBrk="1" hangingPunct="1">
              <a:lnSpc>
                <a:spcPct val="90000"/>
              </a:lnSpc>
            </a:pPr>
            <a:r>
              <a:rPr lang="en-US" altLang="en-US" sz="2400"/>
              <a:t>Rental/lease of land or buildings of any type</a:t>
            </a:r>
          </a:p>
          <a:p>
            <a:pPr eaLnBrk="1" hangingPunct="1">
              <a:lnSpc>
                <a:spcPct val="90000"/>
              </a:lnSpc>
            </a:pPr>
            <a:r>
              <a:rPr lang="en-US" altLang="en-US" sz="2400"/>
              <a:t>Procurement of travel or travel related expenses (employee travel cards may be used for official travel expenses)</a:t>
            </a:r>
          </a:p>
          <a:p>
            <a:pPr eaLnBrk="1" hangingPunct="1">
              <a:lnSpc>
                <a:spcPct val="90000"/>
              </a:lnSpc>
            </a:pPr>
            <a:r>
              <a:rPr lang="en-US" altLang="en-US" sz="2400"/>
              <a:t>Gifts</a:t>
            </a:r>
          </a:p>
          <a:p>
            <a:pPr eaLnBrk="1" hangingPunct="1">
              <a:lnSpc>
                <a:spcPct val="90000"/>
              </a:lnSpc>
            </a:pPr>
            <a:r>
              <a:rPr lang="en-US" altLang="en-US" sz="2400"/>
              <a:t>Meals or drinks</a:t>
            </a:r>
          </a:p>
        </p:txBody>
      </p:sp>
      <p:sp>
        <p:nvSpPr>
          <p:cNvPr id="106501" name="Rectangle 4">
            <a:extLst>
              <a:ext uri="{FF2B5EF4-FFF2-40B4-BE49-F238E27FC236}">
                <a16:creationId xmlns:a16="http://schemas.microsoft.com/office/drawing/2014/main" id="{D9F1363F-8E9B-404D-98C1-02CE40A93FFC}"/>
              </a:ext>
            </a:extLst>
          </p:cNvPr>
          <p:cNvSpPr>
            <a:spLocks noGrp="1" noChangeArrowheads="1"/>
          </p:cNvSpPr>
          <p:nvPr>
            <p:ph sz="half" idx="2"/>
          </p:nvPr>
        </p:nvSpPr>
        <p:spPr/>
        <p:txBody>
          <a:bodyPr>
            <a:normAutofit/>
          </a:bodyPr>
          <a:lstStyle/>
          <a:p>
            <a:pPr eaLnBrk="1" hangingPunct="1"/>
            <a:r>
              <a:rPr lang="en-US" altLang="en-US" sz="2400"/>
              <a:t>Paying for sales tax</a:t>
            </a:r>
          </a:p>
          <a:p>
            <a:pPr eaLnBrk="1" hangingPunct="1"/>
            <a:r>
              <a:rPr lang="en-US" altLang="en-US" sz="2400"/>
              <a:t>Personal use of any kind</a:t>
            </a:r>
          </a:p>
          <a:p>
            <a:pPr eaLnBrk="1" hangingPunct="1"/>
            <a:r>
              <a:rPr lang="en-US" altLang="en-US" sz="2400"/>
              <a:t>Use for fleet (GSA) management vehicles</a:t>
            </a:r>
          </a:p>
          <a:p>
            <a:pPr eaLnBrk="1" hangingPunct="1"/>
            <a:r>
              <a:rPr lang="en-US" altLang="en-US" sz="2400"/>
              <a:t>Memberships (Requires Director’s approval)</a:t>
            </a:r>
          </a:p>
          <a:p>
            <a:pPr eaLnBrk="1" hangingPunct="1"/>
            <a:r>
              <a:rPr lang="en-US" altLang="en-US" sz="2400"/>
              <a:t>Third-Party Merchants (</a:t>
            </a:r>
            <a:r>
              <a:rPr lang="en-US" altLang="en-US" sz="2400" err="1"/>
              <a:t>Paypal</a:t>
            </a:r>
            <a:r>
              <a:rPr lang="en-US" altLang="en-US" sz="2400"/>
              <a:t>, </a:t>
            </a:r>
            <a:r>
              <a:rPr lang="en-US" altLang="en-US" sz="2400" err="1"/>
              <a:t>eMoney</a:t>
            </a:r>
            <a:r>
              <a:rPr lang="en-US" altLang="en-US" sz="2400"/>
              <a:t>, </a:t>
            </a:r>
            <a:r>
              <a:rPr lang="en-US" altLang="en-US" sz="2400" err="1"/>
              <a:t>Eaccount</a:t>
            </a:r>
            <a:r>
              <a:rPr lang="en-US" altLang="en-US" sz="2400"/>
              <a:t>)</a:t>
            </a:r>
          </a:p>
        </p:txBody>
      </p:sp>
      <p:sp>
        <p:nvSpPr>
          <p:cNvPr id="2" name="Slide Number Placeholder 1">
            <a:extLst>
              <a:ext uri="{FF2B5EF4-FFF2-40B4-BE49-F238E27FC236}">
                <a16:creationId xmlns:a16="http://schemas.microsoft.com/office/drawing/2014/main" id="{8FCBB1F8-B101-4CAE-BF9D-3A74FBC0D86F}"/>
              </a:ext>
            </a:extLst>
          </p:cNvPr>
          <p:cNvSpPr>
            <a:spLocks noGrp="1"/>
          </p:cNvSpPr>
          <p:nvPr>
            <p:ph type="sldNum" sz="quarter" idx="12"/>
          </p:nvPr>
        </p:nvSpPr>
        <p:spPr/>
        <p:txBody>
          <a:bodyPr/>
          <a:lstStyle/>
          <a:p>
            <a:pPr defTabSz="685800"/>
            <a:fld id="{2346C6CC-1531-9D43-9929-56C34AA4FDB5}" type="slidenum">
              <a:rPr lang="en-US" smtClean="0">
                <a:solidFill>
                  <a:srgbClr val="000000">
                    <a:tint val="75000"/>
                  </a:srgbClr>
                </a:solidFill>
              </a:rPr>
              <a:pPr defTabSz="685800"/>
              <a:t>8</a:t>
            </a:fld>
            <a:endParaRPr lang="en-US">
              <a:solidFill>
                <a:srgbClr val="000000">
                  <a:tint val="75000"/>
                </a:srgb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2050">
            <a:extLst>
              <a:ext uri="{FF2B5EF4-FFF2-40B4-BE49-F238E27FC236}">
                <a16:creationId xmlns:a16="http://schemas.microsoft.com/office/drawing/2014/main" id="{A0CAB004-F80E-447A-B156-D1CADAC1A984}"/>
              </a:ext>
            </a:extLst>
          </p:cNvPr>
          <p:cNvSpPr>
            <a:spLocks noGrp="1"/>
          </p:cNvSpPr>
          <p:nvPr>
            <p:ph type="title"/>
          </p:nvPr>
        </p:nvSpPr>
        <p:spPr/>
        <p:txBody>
          <a:bodyPr>
            <a:normAutofit/>
          </a:bodyPr>
          <a:lstStyle/>
          <a:p>
            <a:pPr eaLnBrk="1" hangingPunct="1">
              <a:defRPr/>
            </a:pPr>
            <a:r>
              <a:rPr lang="en-US" altLang="en-US" sz="4000"/>
              <a:t>Cardholder Responsibilities</a:t>
            </a:r>
          </a:p>
        </p:txBody>
      </p:sp>
      <p:sp>
        <p:nvSpPr>
          <p:cNvPr id="108546" name="Rectangle 2051">
            <a:extLst>
              <a:ext uri="{FF2B5EF4-FFF2-40B4-BE49-F238E27FC236}">
                <a16:creationId xmlns:a16="http://schemas.microsoft.com/office/drawing/2014/main" id="{AD0112BE-55A9-48D4-B4A0-E469034E7B40}"/>
              </a:ext>
            </a:extLst>
          </p:cNvPr>
          <p:cNvSpPr>
            <a:spLocks noGrp="1" noChangeArrowheads="1"/>
          </p:cNvSpPr>
          <p:nvPr>
            <p:ph idx="1"/>
          </p:nvPr>
        </p:nvSpPr>
        <p:spPr/>
        <p:txBody>
          <a:bodyPr vert="horz" lIns="91440" tIns="45720" rIns="91440" bIns="45720" rtlCol="0" anchor="t">
            <a:normAutofit/>
          </a:bodyPr>
          <a:lstStyle/>
          <a:p>
            <a:pPr eaLnBrk="1" hangingPunct="1">
              <a:lnSpc>
                <a:spcPct val="90000"/>
              </a:lnSpc>
            </a:pPr>
            <a:r>
              <a:rPr lang="en-US" altLang="en-US" sz="2400"/>
              <a:t>Accountable for all transactions &amp; procurements made with the purchase card</a:t>
            </a:r>
          </a:p>
          <a:p>
            <a:pPr eaLnBrk="1" hangingPunct="1">
              <a:lnSpc>
                <a:spcPct val="90000"/>
              </a:lnSpc>
            </a:pPr>
            <a:r>
              <a:rPr lang="en-US" altLang="en-US" sz="2400"/>
              <a:t>Required use of VA Form 28-1905m for supplies &amp; equipment procured outside training facility</a:t>
            </a:r>
            <a:endParaRPr lang="en-US" altLang="en-US" sz="2400">
              <a:cs typeface="Calibri"/>
            </a:endParaRPr>
          </a:p>
          <a:p>
            <a:r>
              <a:rPr lang="en-US" altLang="en-US" sz="2400"/>
              <a:t>Maintain Buying Log Sheet/Purchase Card Log (Appendix BX, M28C) </a:t>
            </a:r>
            <a:endParaRPr lang="en-US" altLang="en-US" sz="2400">
              <a:cs typeface="Calibri"/>
            </a:endParaRPr>
          </a:p>
          <a:p>
            <a:pPr eaLnBrk="1" hangingPunct="1">
              <a:lnSpc>
                <a:spcPct val="90000"/>
              </a:lnSpc>
            </a:pPr>
            <a:r>
              <a:rPr lang="en-US" altLang="en-US" sz="2400"/>
              <a:t>Enter full transaction data in CWINRS</a:t>
            </a:r>
            <a:endParaRPr lang="en-US" altLang="en-US" sz="2400">
              <a:cs typeface="Calibri"/>
            </a:endParaRPr>
          </a:p>
          <a:p>
            <a:pPr eaLnBrk="1" hangingPunct="1">
              <a:lnSpc>
                <a:spcPct val="90000"/>
              </a:lnSpc>
            </a:pPr>
            <a:r>
              <a:rPr lang="en-US" altLang="en-US" sz="2400"/>
              <a:t>Verify receipt of goods/services</a:t>
            </a:r>
            <a:endParaRPr lang="en-US" altLang="en-US" sz="2400">
              <a:cs typeface="Calibri"/>
            </a:endParaRPr>
          </a:p>
          <a:p>
            <a:pPr eaLnBrk="1" hangingPunct="1"/>
            <a:r>
              <a:rPr lang="en-US" altLang="en-US" sz="2400"/>
              <a:t>Reconcile transactions in US Bank Access Online and the reconciliation packet must be sent to the AO (typically the VR&amp;E Officer) within </a:t>
            </a:r>
            <a:r>
              <a:rPr lang="en-US" altLang="en-US" sz="2400" u="sng"/>
              <a:t>10 working days after the billing cycle</a:t>
            </a:r>
            <a:endParaRPr lang="en-US" altLang="en-US" sz="2400"/>
          </a:p>
        </p:txBody>
      </p:sp>
      <p:sp>
        <p:nvSpPr>
          <p:cNvPr id="2" name="Slide Number Placeholder 1">
            <a:extLst>
              <a:ext uri="{FF2B5EF4-FFF2-40B4-BE49-F238E27FC236}">
                <a16:creationId xmlns:a16="http://schemas.microsoft.com/office/drawing/2014/main" id="{449298C9-5A30-454C-84F3-35FCEA8651FC}"/>
              </a:ext>
            </a:extLst>
          </p:cNvPr>
          <p:cNvSpPr>
            <a:spLocks noGrp="1"/>
          </p:cNvSpPr>
          <p:nvPr>
            <p:ph type="sldNum" sz="quarter" idx="12"/>
          </p:nvPr>
        </p:nvSpPr>
        <p:spPr/>
        <p:txBody>
          <a:bodyPr/>
          <a:lstStyle/>
          <a:p>
            <a:pPr defTabSz="685800" eaLnBrk="1" fontAlgn="auto" hangingPunct="1">
              <a:spcBef>
                <a:spcPts val="0"/>
              </a:spcBef>
              <a:spcAft>
                <a:spcPts val="0"/>
              </a:spcAft>
            </a:pPr>
            <a:fld id="{2346C6CC-1531-9D43-9929-56C34AA4FDB5}" type="slidenum">
              <a:rPr lang="en-US" b="0" smtClean="0">
                <a:solidFill>
                  <a:srgbClr val="000000">
                    <a:tint val="75000"/>
                  </a:srgbClr>
                </a:solidFill>
                <a:latin typeface="Calibri" panose="020F0502020204030204"/>
              </a:rPr>
              <a:pPr defTabSz="685800" eaLnBrk="1" fontAlgn="auto" hangingPunct="1">
                <a:spcBef>
                  <a:spcPts val="0"/>
                </a:spcBef>
                <a:spcAft>
                  <a:spcPts val="0"/>
                </a:spcAft>
              </a:pPr>
              <a:t>9</a:t>
            </a:fld>
            <a:endParaRPr lang="en-US" b="0">
              <a:solidFill>
                <a:srgbClr val="000000">
                  <a:tint val="75000"/>
                </a:srgbClr>
              </a:solidFill>
              <a:latin typeface="Calibri" panose="020F0502020204030204"/>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1&quot;/&gt;&lt;property id=&quot;20307&quot; value=&quot;257&quot;/&gt;&lt;/object&gt;&lt;/object&gt;&lt;object type=&quot;8&quot; unique_id=&quot;10038&quot;&gt;&lt;/object&gt;&lt;/object&gt;&lt;/database&gt;"/>
  <p:tag name="SECTOMILLISECCONVERTED" val="1"/>
</p:tagLst>
</file>

<file path=ppt/theme/theme1.xml><?xml version="1.0" encoding="utf-8"?>
<a:theme xmlns:a="http://schemas.openxmlformats.org/drawingml/2006/main" name="10_Office Theme">
  <a:themeElements>
    <a:clrScheme name="Custom 1">
      <a:dk1>
        <a:srgbClr val="000000"/>
      </a:dk1>
      <a:lt1>
        <a:sysClr val="window" lastClr="FFFFFF"/>
      </a:lt1>
      <a:dk2>
        <a:srgbClr val="003F72"/>
      </a:dk2>
      <a:lt2>
        <a:srgbClr val="EEECE1"/>
      </a:lt2>
      <a:accent1>
        <a:srgbClr val="FFFFFF"/>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VA Brand Colors">
      <a:dk1>
        <a:srgbClr val="000000"/>
      </a:dk1>
      <a:lt1>
        <a:srgbClr val="FFFFFF"/>
      </a:lt1>
      <a:dk2>
        <a:srgbClr val="003F71"/>
      </a:dk2>
      <a:lt2>
        <a:srgbClr val="DCDDDE"/>
      </a:lt2>
      <a:accent1>
        <a:srgbClr val="0083BE"/>
      </a:accent1>
      <a:accent2>
        <a:srgbClr val="C3262E"/>
      </a:accent2>
      <a:accent3>
        <a:srgbClr val="772432"/>
      </a:accent3>
      <a:accent4>
        <a:srgbClr val="F3CF45"/>
      </a:accent4>
      <a:accent5>
        <a:srgbClr val="598527"/>
      </a:accent5>
      <a:accent6>
        <a:srgbClr val="F795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VA Brand Colors">
      <a:dk1>
        <a:srgbClr val="000000"/>
      </a:dk1>
      <a:lt1>
        <a:srgbClr val="FFFFFF"/>
      </a:lt1>
      <a:dk2>
        <a:srgbClr val="003F71"/>
      </a:dk2>
      <a:lt2>
        <a:srgbClr val="DCDDDE"/>
      </a:lt2>
      <a:accent1>
        <a:srgbClr val="0083BE"/>
      </a:accent1>
      <a:accent2>
        <a:srgbClr val="C3262E"/>
      </a:accent2>
      <a:accent3>
        <a:srgbClr val="772432"/>
      </a:accent3>
      <a:accent4>
        <a:srgbClr val="F3CF45"/>
      </a:accent4>
      <a:accent5>
        <a:srgbClr val="598527"/>
      </a:accent5>
      <a:accent6>
        <a:srgbClr val="F795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VA Brand Colors">
      <a:dk1>
        <a:srgbClr val="000000"/>
      </a:dk1>
      <a:lt1>
        <a:srgbClr val="FFFFFF"/>
      </a:lt1>
      <a:dk2>
        <a:srgbClr val="003F71"/>
      </a:dk2>
      <a:lt2>
        <a:srgbClr val="DCDDDE"/>
      </a:lt2>
      <a:accent1>
        <a:srgbClr val="0083BE"/>
      </a:accent1>
      <a:accent2>
        <a:srgbClr val="C3262E"/>
      </a:accent2>
      <a:accent3>
        <a:srgbClr val="772432"/>
      </a:accent3>
      <a:accent4>
        <a:srgbClr val="F3CF45"/>
      </a:accent4>
      <a:accent5>
        <a:srgbClr val="598527"/>
      </a:accent5>
      <a:accent6>
        <a:srgbClr val="F795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B10707D3E5A14EAB94464AF8AA8172" ma:contentTypeVersion="16" ma:contentTypeDescription="Create a new document." ma:contentTypeScope="" ma:versionID="830c18a9e337a42a8e2f76cc6c9526f9">
  <xsd:schema xmlns:xsd="http://www.w3.org/2001/XMLSchema" xmlns:xs="http://www.w3.org/2001/XMLSchema" xmlns:p="http://schemas.microsoft.com/office/2006/metadata/properties" xmlns:ns1="http://schemas.microsoft.com/sharepoint/v3" xmlns:ns2="c9aee40a-2732-44e0-9c23-18203ce36909" xmlns:ns3="6c7cbfae-09b3-446b-8042-326ae5c03660" xmlns:ns4="41932d97-ffaf-405b-ba43-deb0e0469213" targetNamespace="http://schemas.microsoft.com/office/2006/metadata/properties" ma:root="true" ma:fieldsID="d7cb7ea85395681dc5b459ca255559c8" ns1:_="" ns2:_="" ns3:_="" ns4:_="">
    <xsd:import namespace="http://schemas.microsoft.com/sharepoint/v3"/>
    <xsd:import namespace="c9aee40a-2732-44e0-9c23-18203ce36909"/>
    <xsd:import namespace="6c7cbfae-09b3-446b-8042-326ae5c03660"/>
    <xsd:import namespace="41932d97-ffaf-405b-ba43-deb0e046921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4: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aee40a-2732-44e0-9c23-18203ce369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7cbfae-09b3-446b-8042-326ae5c0366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1932d97-ffaf-405b-ba43-deb0e0469213" elementFormDefault="qualified">
    <xsd:import namespace="http://schemas.microsoft.com/office/2006/documentManagement/types"/>
    <xsd:import namespace="http://schemas.microsoft.com/office/infopath/2007/PartnerControls"/>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93FA49-FC48-493C-94A2-B5BE0B839CF0}">
  <ds:schemaRefs>
    <ds:schemaRef ds:uri="41932d97-ffaf-405b-ba43-deb0e0469213"/>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6c7cbfae-09b3-446b-8042-326ae5c03660"/>
    <ds:schemaRef ds:uri="http://purl.org/dc/dcmitype/"/>
    <ds:schemaRef ds:uri="c9aee40a-2732-44e0-9c23-18203ce36909"/>
    <ds:schemaRef ds:uri="http://schemas.microsoft.com/office/2006/documentManagement/types"/>
    <ds:schemaRef ds:uri="http://schemas.microsoft.com/sharepoint/v3"/>
    <ds:schemaRef ds:uri="http://www.w3.org/XML/1998/namespace"/>
    <ds:schemaRef ds:uri="http://purl.org/dc/terms/"/>
  </ds:schemaRefs>
</ds:datastoreItem>
</file>

<file path=customXml/itemProps2.xml><?xml version="1.0" encoding="utf-8"?>
<ds:datastoreItem xmlns:ds="http://schemas.openxmlformats.org/officeDocument/2006/customXml" ds:itemID="{009F4C14-4BFD-4665-98D1-93BB6B9E112E}">
  <ds:schemaRefs>
    <ds:schemaRef ds:uri="http://schemas.microsoft.com/sharepoint/v3/contenttype/forms"/>
  </ds:schemaRefs>
</ds:datastoreItem>
</file>

<file path=customXml/itemProps3.xml><?xml version="1.0" encoding="utf-8"?>
<ds:datastoreItem xmlns:ds="http://schemas.openxmlformats.org/officeDocument/2006/customXml" ds:itemID="{FCCD214A-0A6C-4960-9473-3F0C2DFC5CE5}">
  <ds:schemaRefs>
    <ds:schemaRef ds:uri="41932d97-ffaf-405b-ba43-deb0e0469213"/>
    <ds:schemaRef ds:uri="6c7cbfae-09b3-446b-8042-326ae5c03660"/>
    <ds:schemaRef ds:uri="c9aee40a-2732-44e0-9c23-18203ce369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201</TotalTime>
  <Words>4535</Words>
  <Application>Microsoft Office PowerPoint</Application>
  <PresentationFormat>Widescreen</PresentationFormat>
  <Paragraphs>450</Paragraphs>
  <Slides>19</Slides>
  <Notes>18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19</vt:i4>
      </vt:variant>
    </vt:vector>
  </HeadingPairs>
  <TitlesOfParts>
    <vt:vector size="29" baseType="lpstr">
      <vt:lpstr>Arial</vt:lpstr>
      <vt:lpstr>Calibri</vt:lpstr>
      <vt:lpstr>Courier New</vt:lpstr>
      <vt:lpstr>Myriad Pro</vt:lpstr>
      <vt:lpstr>Times New Roman</vt:lpstr>
      <vt:lpstr>Wingdings</vt:lpstr>
      <vt:lpstr>10_Office Theme</vt:lpstr>
      <vt:lpstr>1_Office Theme</vt:lpstr>
      <vt:lpstr>2_Office Theme</vt:lpstr>
      <vt:lpstr>5_Office Theme</vt:lpstr>
      <vt:lpstr>Sound Check</vt:lpstr>
      <vt:lpstr>Purchase Card Management</vt:lpstr>
      <vt:lpstr>Training Team</vt:lpstr>
      <vt:lpstr>Subject Matter Experts</vt:lpstr>
      <vt:lpstr>Objectives</vt:lpstr>
      <vt:lpstr>Overview</vt:lpstr>
      <vt:lpstr>Authorized Use of VR&amp;E Purchase Card</vt:lpstr>
      <vt:lpstr>Unauthorized Use of Card</vt:lpstr>
      <vt:lpstr>Cardholder Responsibilities</vt:lpstr>
      <vt:lpstr>Approval Official (AO) Responsibilities</vt:lpstr>
      <vt:lpstr>Purchase Card Training</vt:lpstr>
      <vt:lpstr>Proof of Delivery: 1905m</vt:lpstr>
      <vt:lpstr>Cardholder Statement Reconciliation &amp; Certification</vt:lpstr>
      <vt:lpstr>Approval Official (AO) Certification</vt:lpstr>
      <vt:lpstr>Approval Official (AO):  What to look for?</vt:lpstr>
      <vt:lpstr>Billing Officer</vt:lpstr>
      <vt:lpstr>Dispute Officer</vt:lpstr>
      <vt:lpstr>Reviews/Audits</vt:lpstr>
      <vt:lpstr>Questions/Discussion</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VRE New Manager Training: Purchase Card Management Training PowerPoint Presentation</dc:title>
  <dc:creator>Department of Veterans Affairs, Veterans Benefits Administration, Veteran Readiness &amp; Employment Service, STAFF</dc:creator>
  <cp:lastModifiedBy>Kathy Poole</cp:lastModifiedBy>
  <cp:revision>5</cp:revision>
  <cp:lastPrinted>2018-01-09T18:11:21Z</cp:lastPrinted>
  <dcterms:created xsi:type="dcterms:W3CDTF">2017-12-21T16:13:31Z</dcterms:created>
  <dcterms:modified xsi:type="dcterms:W3CDTF">2021-06-09T16:18:12Z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0x010100E7B10707D3E5A14EAB94464AF8AA8172</vt:lpwstr>
  </property>
  <property fmtid="{D5CDD505-2E9C-101B-9397-08002B2CF9AE}" pid="3" name="Language">
    <vt:lpwstr>en</vt:lpwstr>
  </property>
  <property fmtid="{D5CDD505-2E9C-101B-9397-08002B2CF9AE}" pid="4" name="Type">
    <vt:lpwstr>Presentation</vt:lpwstr>
  </property>
</Properties>
</file>