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 id="2147484326" r:id="rId5"/>
  </p:sldMasterIdLst>
  <p:notesMasterIdLst>
    <p:notesMasterId r:id="rId16"/>
  </p:notesMasterIdLst>
  <p:handoutMasterIdLst>
    <p:handoutMasterId r:id="rId17"/>
  </p:handoutMasterIdLst>
  <p:sldIdLst>
    <p:sldId id="256" r:id="rId6"/>
    <p:sldId id="785" r:id="rId7"/>
    <p:sldId id="576" r:id="rId8"/>
    <p:sldId id="786" r:id="rId9"/>
    <p:sldId id="787" r:id="rId10"/>
    <p:sldId id="789" r:id="rId11"/>
    <p:sldId id="439" r:id="rId12"/>
    <p:sldId id="441" r:id="rId13"/>
    <p:sldId id="790" r:id="rId14"/>
    <p:sldId id="788" r:id="rId15"/>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Arial" charset="0"/>
      </a:defRPr>
    </a:lvl1pPr>
    <a:lvl2pPr marL="457200" algn="l" rtl="0" fontAlgn="base">
      <a:spcBef>
        <a:spcPct val="0"/>
      </a:spcBef>
      <a:spcAft>
        <a:spcPct val="0"/>
      </a:spcAft>
      <a:defRPr sz="3200" kern="1200">
        <a:solidFill>
          <a:schemeClr val="tx1"/>
        </a:solidFill>
        <a:latin typeface="Tahoma" pitchFamily="34" charset="0"/>
        <a:ea typeface="+mn-ea"/>
        <a:cs typeface="Arial" charset="0"/>
      </a:defRPr>
    </a:lvl2pPr>
    <a:lvl3pPr marL="914400" algn="l" rtl="0" fontAlgn="base">
      <a:spcBef>
        <a:spcPct val="0"/>
      </a:spcBef>
      <a:spcAft>
        <a:spcPct val="0"/>
      </a:spcAft>
      <a:defRPr sz="3200" kern="1200">
        <a:solidFill>
          <a:schemeClr val="tx1"/>
        </a:solidFill>
        <a:latin typeface="Tahoma" pitchFamily="34" charset="0"/>
        <a:ea typeface="+mn-ea"/>
        <a:cs typeface="Arial" charset="0"/>
      </a:defRPr>
    </a:lvl3pPr>
    <a:lvl4pPr marL="1371600" algn="l" rtl="0" fontAlgn="base">
      <a:spcBef>
        <a:spcPct val="0"/>
      </a:spcBef>
      <a:spcAft>
        <a:spcPct val="0"/>
      </a:spcAft>
      <a:defRPr sz="3200" kern="1200">
        <a:solidFill>
          <a:schemeClr val="tx1"/>
        </a:solidFill>
        <a:latin typeface="Tahoma" pitchFamily="34" charset="0"/>
        <a:ea typeface="+mn-ea"/>
        <a:cs typeface="Arial" charset="0"/>
      </a:defRPr>
    </a:lvl4pPr>
    <a:lvl5pPr marL="1828800" algn="l" rtl="0" fontAlgn="base">
      <a:spcBef>
        <a:spcPct val="0"/>
      </a:spcBef>
      <a:spcAft>
        <a:spcPct val="0"/>
      </a:spcAft>
      <a:defRPr sz="3200" kern="1200">
        <a:solidFill>
          <a:schemeClr val="tx1"/>
        </a:solidFill>
        <a:latin typeface="Tahoma" pitchFamily="34" charset="0"/>
        <a:ea typeface="+mn-ea"/>
        <a:cs typeface="Arial" charset="0"/>
      </a:defRPr>
    </a:lvl5pPr>
    <a:lvl6pPr marL="2286000" algn="l" defTabSz="914400" rtl="0" eaLnBrk="1" latinLnBrk="0" hangingPunct="1">
      <a:defRPr sz="3200" kern="1200">
        <a:solidFill>
          <a:schemeClr val="tx1"/>
        </a:solidFill>
        <a:latin typeface="Tahoma" pitchFamily="34" charset="0"/>
        <a:ea typeface="+mn-ea"/>
        <a:cs typeface="Arial" charset="0"/>
      </a:defRPr>
    </a:lvl6pPr>
    <a:lvl7pPr marL="2743200" algn="l" defTabSz="914400" rtl="0" eaLnBrk="1" latinLnBrk="0" hangingPunct="1">
      <a:defRPr sz="3200" kern="1200">
        <a:solidFill>
          <a:schemeClr val="tx1"/>
        </a:solidFill>
        <a:latin typeface="Tahoma" pitchFamily="34" charset="0"/>
        <a:ea typeface="+mn-ea"/>
        <a:cs typeface="Arial" charset="0"/>
      </a:defRPr>
    </a:lvl7pPr>
    <a:lvl8pPr marL="3200400" algn="l" defTabSz="914400" rtl="0" eaLnBrk="1" latinLnBrk="0" hangingPunct="1">
      <a:defRPr sz="3200" kern="1200">
        <a:solidFill>
          <a:schemeClr val="tx1"/>
        </a:solidFill>
        <a:latin typeface="Tahoma" pitchFamily="34" charset="0"/>
        <a:ea typeface="+mn-ea"/>
        <a:cs typeface="Arial" charset="0"/>
      </a:defRPr>
    </a:lvl8pPr>
    <a:lvl9pPr marL="3657600" algn="l" defTabSz="914400" rtl="0" eaLnBrk="1" latinLnBrk="0" hangingPunct="1">
      <a:defRPr sz="32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000066"/>
    <a:srgbClr val="0033CC"/>
    <a:srgbClr val="CC0000"/>
    <a:srgbClr val="1D3275"/>
    <a:srgbClr val="BBBBFF"/>
    <a:srgbClr val="ABABFF"/>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8" autoAdjust="0"/>
    <p:restoredTop sz="88929" autoAdjust="0"/>
  </p:normalViewPr>
  <p:slideViewPr>
    <p:cSldViewPr>
      <p:cViewPr>
        <p:scale>
          <a:sx n="80" d="100"/>
          <a:sy n="80" d="100"/>
        </p:scale>
        <p:origin x="-804" y="-450"/>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25848"/>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65297582231190465"/>
          <c:y val="3.1746031746031744E-2"/>
        </c:manualLayout>
      </c:layout>
      <c:overlay val="0"/>
      <c:txPr>
        <a:bodyPr/>
        <a:lstStyle/>
        <a:p>
          <a:pPr>
            <a:defRPr sz="1200"/>
          </a:pPr>
          <a:endParaRPr lang="en-US"/>
        </a:p>
      </c:txPr>
    </c:title>
    <c:autoTitleDeleted val="0"/>
    <c:plotArea>
      <c:layout>
        <c:manualLayout>
          <c:layoutTarget val="inner"/>
          <c:xMode val="edge"/>
          <c:yMode val="edge"/>
          <c:x val="0.11261626419260266"/>
          <c:y val="9.1238907636545435E-2"/>
          <c:w val="0.3899866207531858"/>
          <c:h val="0.83336426696662913"/>
        </c:manualLayout>
      </c:layout>
      <c:pieChart>
        <c:varyColors val="1"/>
        <c:ser>
          <c:idx val="0"/>
          <c:order val="0"/>
          <c:tx>
            <c:strRef>
              <c:f>Sheet1!$B$1</c:f>
              <c:strCache>
                <c:ptCount val="1"/>
                <c:pt idx="0">
                  <c:v>Nation FY14
A1-D2 IB BE Errors
(Excluding DES &amp; AMC)</c:v>
                </c:pt>
              </c:strCache>
            </c:strRef>
          </c:tx>
          <c:dLbls>
            <c:dLbl>
              <c:idx val="0"/>
              <c:layout/>
              <c:tx>
                <c:rich>
                  <a:bodyPr/>
                  <a:lstStyle/>
                  <a:p>
                    <a:r>
                      <a:rPr lang="en-US"/>
                      <a:t>A1
11%</a:t>
                    </a:r>
                  </a:p>
                </c:rich>
              </c:tx>
              <c:dLblPos val="outEnd"/>
              <c:showLegendKey val="0"/>
              <c:showVal val="0"/>
              <c:showCatName val="1"/>
              <c:showSerName val="0"/>
              <c:showPercent val="1"/>
              <c:showBubbleSize val="0"/>
              <c:separator>
</c:separator>
            </c:dLbl>
            <c:dLbl>
              <c:idx val="1"/>
              <c:layout/>
              <c:tx>
                <c:rich>
                  <a:bodyPr/>
                  <a:lstStyle/>
                  <a:p>
                    <a:r>
                      <a:rPr lang="en-US"/>
                      <a:t>A2
5%</a:t>
                    </a:r>
                  </a:p>
                </c:rich>
              </c:tx>
              <c:dLblPos val="outEnd"/>
              <c:showLegendKey val="0"/>
              <c:showVal val="0"/>
              <c:showCatName val="1"/>
              <c:showSerName val="0"/>
              <c:showPercent val="1"/>
              <c:showBubbleSize val="0"/>
              <c:separator>
</c:separator>
            </c:dLbl>
            <c:dLbl>
              <c:idx val="2"/>
              <c:layout/>
              <c:tx>
                <c:rich>
                  <a:bodyPr/>
                  <a:lstStyle/>
                  <a:p>
                    <a:r>
                      <a:rPr lang="en-US"/>
                      <a:t>B1
5%</a:t>
                    </a:r>
                  </a:p>
                </c:rich>
              </c:tx>
              <c:dLblPos val="outEnd"/>
              <c:showLegendKey val="0"/>
              <c:showVal val="0"/>
              <c:showCatName val="1"/>
              <c:showSerName val="0"/>
              <c:showPercent val="1"/>
              <c:showBubbleSize val="0"/>
              <c:separator>
</c:separator>
            </c:dLbl>
            <c:dLbl>
              <c:idx val="3"/>
              <c:layout/>
              <c:tx>
                <c:rich>
                  <a:bodyPr/>
                  <a:lstStyle/>
                  <a:p>
                    <a:r>
                      <a:rPr lang="en-US"/>
                      <a:t>B2
25%</a:t>
                    </a:r>
                  </a:p>
                </c:rich>
              </c:tx>
              <c:dLblPos val="outEnd"/>
              <c:showLegendKey val="0"/>
              <c:showVal val="0"/>
              <c:showCatName val="1"/>
              <c:showSerName val="0"/>
              <c:showPercent val="1"/>
              <c:showBubbleSize val="0"/>
              <c:separator>
</c:separator>
            </c:dLbl>
            <c:dLbl>
              <c:idx val="4"/>
              <c:layout/>
              <c:tx>
                <c:rich>
                  <a:bodyPr/>
                  <a:lstStyle/>
                  <a:p>
                    <a:r>
                      <a:rPr lang="en-US"/>
                      <a:t>C1
9%</a:t>
                    </a:r>
                  </a:p>
                </c:rich>
              </c:tx>
              <c:dLblPos val="outEnd"/>
              <c:showLegendKey val="0"/>
              <c:showVal val="0"/>
              <c:showCatName val="1"/>
              <c:showSerName val="0"/>
              <c:showPercent val="1"/>
              <c:showBubbleSize val="0"/>
              <c:separator>
</c:separator>
            </c:dLbl>
            <c:dLbl>
              <c:idx val="5"/>
              <c:layout/>
              <c:tx>
                <c:rich>
                  <a:bodyPr/>
                  <a:lstStyle/>
                  <a:p>
                    <a:r>
                      <a:rPr lang="en-US"/>
                      <a:t>C2
18%</a:t>
                    </a:r>
                  </a:p>
                </c:rich>
              </c:tx>
              <c:dLblPos val="outEnd"/>
              <c:showLegendKey val="0"/>
              <c:showVal val="0"/>
              <c:showCatName val="1"/>
              <c:showSerName val="0"/>
              <c:showPercent val="1"/>
              <c:showBubbleSize val="0"/>
              <c:separator>
</c:separator>
            </c:dLbl>
            <c:dLbl>
              <c:idx val="6"/>
              <c:layout/>
              <c:tx>
                <c:rich>
                  <a:bodyPr/>
                  <a:lstStyle/>
                  <a:p>
                    <a:r>
                      <a:rPr lang="en-US"/>
                      <a:t>D1
24%</a:t>
                    </a:r>
                  </a:p>
                </c:rich>
              </c:tx>
              <c:dLblPos val="outEnd"/>
              <c:showLegendKey val="0"/>
              <c:showVal val="0"/>
              <c:showCatName val="1"/>
              <c:showSerName val="0"/>
              <c:showPercent val="1"/>
              <c:showBubbleSize val="0"/>
              <c:separator>
</c:separator>
            </c:dLbl>
            <c:dLbl>
              <c:idx val="7"/>
              <c:layout/>
              <c:tx>
                <c:rich>
                  <a:bodyPr/>
                  <a:lstStyle/>
                  <a:p>
                    <a:r>
                      <a:rPr lang="en-US"/>
                      <a:t>D2
3%</a:t>
                    </a:r>
                  </a:p>
                </c:rich>
              </c:tx>
              <c:dLblPos val="outEnd"/>
              <c:showLegendKey val="0"/>
              <c:showVal val="0"/>
              <c:showCatName val="1"/>
              <c:showSerName val="0"/>
              <c:showPercent val="1"/>
              <c:showBubbleSize val="0"/>
              <c:separator>
</c:separator>
            </c:dLbl>
            <c:txPr>
              <a:bodyPr/>
              <a:lstStyle/>
              <a:p>
                <a:pPr>
                  <a:defRPr b="1" i="0"/>
                </a:pPr>
                <a:endParaRPr lang="en-US"/>
              </a:p>
            </c:txPr>
            <c:dLblPos val="outEnd"/>
            <c:showLegendKey val="0"/>
            <c:showVal val="0"/>
            <c:showCatName val="1"/>
            <c:showSerName val="0"/>
            <c:showPercent val="1"/>
            <c:showBubbleSize val="0"/>
            <c:separator>
</c:separator>
            <c:showLeaderLines val="1"/>
          </c:dLbls>
          <c:cat>
            <c:strRef>
              <c:f>Sheet1!$A$2:$A$9</c:f>
              <c:strCache>
                <c:ptCount val="8"/>
                <c:pt idx="0">
                  <c:v>A1- Claimed issues addressed</c:v>
                </c:pt>
                <c:pt idx="1">
                  <c:v>A2- Inferred and/or ancillary issues</c:v>
                </c:pt>
                <c:pt idx="2">
                  <c:v>B1- 5103</c:v>
                </c:pt>
                <c:pt idx="3">
                  <c:v>B2- Development</c:v>
                </c:pt>
                <c:pt idx="4">
                  <c:v>C1- SC (grant or denial)</c:v>
                </c:pt>
                <c:pt idx="5">
                  <c:v>C2- Evaluation assigned</c:v>
                </c:pt>
                <c:pt idx="6">
                  <c:v>D1- Effective date</c:v>
                </c:pt>
                <c:pt idx="7">
                  <c:v>D2- Payment rate</c:v>
                </c:pt>
              </c:strCache>
            </c:strRef>
          </c:cat>
          <c:val>
            <c:numRef>
              <c:f>Sheet1!$B$2:$B$9</c:f>
              <c:numCache>
                <c:formatCode>General</c:formatCode>
                <c:ptCount val="8"/>
                <c:pt idx="0">
                  <c:v>315</c:v>
                </c:pt>
                <c:pt idx="1">
                  <c:v>142</c:v>
                </c:pt>
                <c:pt idx="2">
                  <c:v>123</c:v>
                </c:pt>
                <c:pt idx="3">
                  <c:v>686</c:v>
                </c:pt>
                <c:pt idx="4">
                  <c:v>244</c:v>
                </c:pt>
                <c:pt idx="5">
                  <c:v>504</c:v>
                </c:pt>
                <c:pt idx="6">
                  <c:v>679</c:v>
                </c:pt>
                <c:pt idx="7">
                  <c:v>93</c:v>
                </c:pt>
              </c:numCache>
            </c:numRef>
          </c:val>
        </c:ser>
        <c:dLbls>
          <c:showLegendKey val="0"/>
          <c:showVal val="0"/>
          <c:showCatName val="0"/>
          <c:showSerName val="0"/>
          <c:showPercent val="0"/>
          <c:showBubbleSize val="0"/>
          <c:showLeaderLines val="1"/>
        </c:dLbls>
        <c:firstSliceAng val="256"/>
      </c:pieChart>
    </c:plotArea>
    <c:legend>
      <c:legendPos val="r"/>
      <c:layout>
        <c:manualLayout>
          <c:xMode val="edge"/>
          <c:yMode val="edge"/>
          <c:x val="0.6326137784308995"/>
          <c:y val="0.29951661447724442"/>
          <c:w val="0.35624416028776346"/>
          <c:h val="0.65644726841577239"/>
        </c:manualLayout>
      </c:layout>
      <c:overlay val="0"/>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613EC9-1291-4EFE-AFCA-BAFD82740368}" type="doc">
      <dgm:prSet loTypeId="urn:microsoft.com/office/officeart/2005/8/layout/gear1" loCatId="process" qsTypeId="urn:microsoft.com/office/officeart/2005/8/quickstyle/simple1" qsCatId="simple" csTypeId="urn:microsoft.com/office/officeart/2005/8/colors/accent2_2" csCatId="accent2" phldr="1"/>
      <dgm:spPr/>
      <dgm:t>
        <a:bodyPr/>
        <a:lstStyle/>
        <a:p>
          <a:endParaRPr lang="en-US"/>
        </a:p>
      </dgm:t>
    </dgm:pt>
    <dgm:pt modelId="{3ADF93C8-275E-4DB9-8578-900E2CFF524C}">
      <dgm:prSet phldrT="[Text]"/>
      <dgm:spPr/>
      <dgm:t>
        <a:bodyPr/>
        <a:lstStyle/>
        <a:p>
          <a:r>
            <a:rPr lang="en-US" dirty="0" smtClean="0"/>
            <a:t>Identify Deficiencies</a:t>
          </a:r>
          <a:endParaRPr lang="en-US" dirty="0"/>
        </a:p>
      </dgm:t>
    </dgm:pt>
    <dgm:pt modelId="{B585B640-356C-4BF4-A4A7-580F239FC6E0}" type="parTrans" cxnId="{49EF6203-CAB9-4783-913E-E5179B886440}">
      <dgm:prSet/>
      <dgm:spPr/>
      <dgm:t>
        <a:bodyPr/>
        <a:lstStyle/>
        <a:p>
          <a:endParaRPr lang="en-US"/>
        </a:p>
      </dgm:t>
    </dgm:pt>
    <dgm:pt modelId="{C021CA75-1E7D-4332-941E-CB57D1F41A64}" type="sibTrans" cxnId="{49EF6203-CAB9-4783-913E-E5179B886440}">
      <dgm:prSet/>
      <dgm:spPr/>
      <dgm:t>
        <a:bodyPr/>
        <a:lstStyle/>
        <a:p>
          <a:endParaRPr lang="en-US"/>
        </a:p>
      </dgm:t>
    </dgm:pt>
    <dgm:pt modelId="{5AEF532C-BA94-4552-AECE-A10966ADD69F}">
      <dgm:prSet phldrT="[Text]"/>
      <dgm:spPr/>
      <dgm:t>
        <a:bodyPr/>
        <a:lstStyle/>
        <a:p>
          <a:r>
            <a:rPr lang="en-US" dirty="0" smtClean="0"/>
            <a:t>Correct Deficiencies</a:t>
          </a:r>
          <a:endParaRPr lang="en-US" dirty="0"/>
        </a:p>
      </dgm:t>
    </dgm:pt>
    <dgm:pt modelId="{D753631A-867B-4CD0-9A93-5FECD88A9599}" type="parTrans" cxnId="{F24B7D25-B7C1-4F8D-9EAF-D8E689A2F4B5}">
      <dgm:prSet/>
      <dgm:spPr/>
      <dgm:t>
        <a:bodyPr/>
        <a:lstStyle/>
        <a:p>
          <a:endParaRPr lang="en-US"/>
        </a:p>
      </dgm:t>
    </dgm:pt>
    <dgm:pt modelId="{E66044E8-EB01-41E1-B746-995638BF5FE6}" type="sibTrans" cxnId="{F24B7D25-B7C1-4F8D-9EAF-D8E689A2F4B5}">
      <dgm:prSet/>
      <dgm:spPr/>
      <dgm:t>
        <a:bodyPr/>
        <a:lstStyle/>
        <a:p>
          <a:endParaRPr lang="en-US"/>
        </a:p>
      </dgm:t>
    </dgm:pt>
    <dgm:pt modelId="{5EBBFF3B-CC06-4B40-ACB3-27CBEB654F99}">
      <dgm:prSet phldrT="[Text]" custT="1"/>
      <dgm:spPr/>
      <dgm:t>
        <a:bodyPr/>
        <a:lstStyle/>
        <a:p>
          <a:r>
            <a:rPr lang="en-US" sz="1400" b="1" dirty="0" smtClean="0"/>
            <a:t>Pre-promulgation</a:t>
          </a:r>
          <a:endParaRPr lang="en-US" sz="1200" b="1" dirty="0"/>
        </a:p>
      </dgm:t>
    </dgm:pt>
    <dgm:pt modelId="{47522CC1-5407-4EA1-91A8-EFDFFA7252E7}" type="parTrans" cxnId="{12DA8798-D31D-4DE9-B311-C0D2027FD999}">
      <dgm:prSet/>
      <dgm:spPr/>
      <dgm:t>
        <a:bodyPr/>
        <a:lstStyle/>
        <a:p>
          <a:endParaRPr lang="en-US"/>
        </a:p>
      </dgm:t>
    </dgm:pt>
    <dgm:pt modelId="{0689C411-642D-4929-A7D1-27288C38E31B}" type="sibTrans" cxnId="{12DA8798-D31D-4DE9-B311-C0D2027FD999}">
      <dgm:prSet/>
      <dgm:spPr/>
      <dgm:t>
        <a:bodyPr/>
        <a:lstStyle/>
        <a:p>
          <a:endParaRPr lang="en-US"/>
        </a:p>
      </dgm:t>
    </dgm:pt>
    <dgm:pt modelId="{091CF73E-114A-4BAC-BAB6-7E15EBF68230}">
      <dgm:prSet phldrT="[Text]"/>
      <dgm:spPr/>
      <dgm:t>
        <a:bodyPr/>
        <a:lstStyle/>
        <a:p>
          <a:r>
            <a:rPr lang="en-US" dirty="0" smtClean="0"/>
            <a:t>Track and Trend Deficiencies</a:t>
          </a:r>
          <a:endParaRPr lang="en-US" dirty="0"/>
        </a:p>
      </dgm:t>
    </dgm:pt>
    <dgm:pt modelId="{F0A10BF7-5A57-4D9E-B642-E42A3178E580}" type="parTrans" cxnId="{86404733-F3DC-4C64-B80E-9FCEFF49F95A}">
      <dgm:prSet/>
      <dgm:spPr/>
      <dgm:t>
        <a:bodyPr/>
        <a:lstStyle/>
        <a:p>
          <a:endParaRPr lang="en-US"/>
        </a:p>
      </dgm:t>
    </dgm:pt>
    <dgm:pt modelId="{1384F069-8CB4-46DA-995A-BF1C321C15E2}" type="sibTrans" cxnId="{86404733-F3DC-4C64-B80E-9FCEFF49F95A}">
      <dgm:prSet/>
      <dgm:spPr/>
      <dgm:t>
        <a:bodyPr/>
        <a:lstStyle/>
        <a:p>
          <a:endParaRPr lang="en-US"/>
        </a:p>
      </dgm:t>
    </dgm:pt>
    <dgm:pt modelId="{9133CD39-479A-49B2-A19E-9685A290754D}">
      <dgm:prSet phldrT="[Text]" custT="1"/>
      <dgm:spPr/>
      <dgm:t>
        <a:bodyPr/>
        <a:lstStyle/>
        <a:p>
          <a:r>
            <a:rPr lang="en-US" sz="1400" b="1" dirty="0" smtClean="0"/>
            <a:t>Immediate feedback</a:t>
          </a:r>
          <a:endParaRPr lang="en-US" sz="1400" b="1" dirty="0"/>
        </a:p>
      </dgm:t>
    </dgm:pt>
    <dgm:pt modelId="{356774FA-04B6-45E3-A9F6-E4B5BF9BE371}" type="parTrans" cxnId="{5CC9B576-BF49-4C9B-925F-A5DA06DB63CB}">
      <dgm:prSet/>
      <dgm:spPr/>
      <dgm:t>
        <a:bodyPr/>
        <a:lstStyle/>
        <a:p>
          <a:endParaRPr lang="en-US"/>
        </a:p>
      </dgm:t>
    </dgm:pt>
    <dgm:pt modelId="{B75BE5B4-9677-44A1-8262-D9C361CD1E75}" type="sibTrans" cxnId="{5CC9B576-BF49-4C9B-925F-A5DA06DB63CB}">
      <dgm:prSet/>
      <dgm:spPr/>
      <dgm:t>
        <a:bodyPr/>
        <a:lstStyle/>
        <a:p>
          <a:endParaRPr lang="en-US"/>
        </a:p>
      </dgm:t>
    </dgm:pt>
    <dgm:pt modelId="{A0BD0B90-439B-455D-A116-797CEC7B65C0}">
      <dgm:prSet phldrT="[Text]" custT="1"/>
      <dgm:spPr/>
      <dgm:t>
        <a:bodyPr/>
        <a:lstStyle/>
        <a:p>
          <a:r>
            <a:rPr lang="en-US" sz="1400" b="1" dirty="0" smtClean="0"/>
            <a:t>Identify Training Opportunities</a:t>
          </a:r>
          <a:endParaRPr lang="en-US" sz="1400" b="1" dirty="0"/>
        </a:p>
      </dgm:t>
    </dgm:pt>
    <dgm:pt modelId="{6F10C68C-43B1-4D01-9048-A2E62BB1A859}" type="parTrans" cxnId="{A8A7688D-7041-4883-B63D-C44D586ED104}">
      <dgm:prSet/>
      <dgm:spPr/>
      <dgm:t>
        <a:bodyPr/>
        <a:lstStyle/>
        <a:p>
          <a:endParaRPr lang="en-US"/>
        </a:p>
      </dgm:t>
    </dgm:pt>
    <dgm:pt modelId="{0DD83EE8-DBB0-4B7D-BDAB-2130D192784A}" type="sibTrans" cxnId="{A8A7688D-7041-4883-B63D-C44D586ED104}">
      <dgm:prSet/>
      <dgm:spPr/>
      <dgm:t>
        <a:bodyPr/>
        <a:lstStyle/>
        <a:p>
          <a:endParaRPr lang="en-US"/>
        </a:p>
      </dgm:t>
    </dgm:pt>
    <dgm:pt modelId="{0A4EE690-73E7-46BB-9966-D28117E9E9BC}" type="pres">
      <dgm:prSet presAssocID="{94613EC9-1291-4EFE-AFCA-BAFD82740368}" presName="composite" presStyleCnt="0">
        <dgm:presLayoutVars>
          <dgm:chMax val="3"/>
          <dgm:animLvl val="lvl"/>
          <dgm:resizeHandles val="exact"/>
        </dgm:presLayoutVars>
      </dgm:prSet>
      <dgm:spPr/>
      <dgm:t>
        <a:bodyPr/>
        <a:lstStyle/>
        <a:p>
          <a:endParaRPr lang="en-US"/>
        </a:p>
      </dgm:t>
    </dgm:pt>
    <dgm:pt modelId="{E15DB138-15FD-4B5E-9778-30511BDFB70B}" type="pres">
      <dgm:prSet presAssocID="{091CF73E-114A-4BAC-BAB6-7E15EBF68230}" presName="gear1" presStyleLbl="node1" presStyleIdx="0" presStyleCnt="3">
        <dgm:presLayoutVars>
          <dgm:chMax val="1"/>
          <dgm:bulletEnabled val="1"/>
        </dgm:presLayoutVars>
      </dgm:prSet>
      <dgm:spPr/>
      <dgm:t>
        <a:bodyPr/>
        <a:lstStyle/>
        <a:p>
          <a:endParaRPr lang="en-US"/>
        </a:p>
      </dgm:t>
    </dgm:pt>
    <dgm:pt modelId="{433D377E-0451-423B-ACB0-85C79B6DAF6C}" type="pres">
      <dgm:prSet presAssocID="{091CF73E-114A-4BAC-BAB6-7E15EBF68230}" presName="gear1srcNode" presStyleLbl="node1" presStyleIdx="0" presStyleCnt="3"/>
      <dgm:spPr/>
      <dgm:t>
        <a:bodyPr/>
        <a:lstStyle/>
        <a:p>
          <a:endParaRPr lang="en-US"/>
        </a:p>
      </dgm:t>
    </dgm:pt>
    <dgm:pt modelId="{E43EF8B9-BA16-4643-83C4-29CE2B6F253B}" type="pres">
      <dgm:prSet presAssocID="{091CF73E-114A-4BAC-BAB6-7E15EBF68230}" presName="gear1dstNode" presStyleLbl="node1" presStyleIdx="0" presStyleCnt="3"/>
      <dgm:spPr/>
      <dgm:t>
        <a:bodyPr/>
        <a:lstStyle/>
        <a:p>
          <a:endParaRPr lang="en-US"/>
        </a:p>
      </dgm:t>
    </dgm:pt>
    <dgm:pt modelId="{4C812F02-51D3-4CDB-AD4F-93EA5EA3C3DB}" type="pres">
      <dgm:prSet presAssocID="{091CF73E-114A-4BAC-BAB6-7E15EBF68230}" presName="gear1ch" presStyleLbl="fgAcc1" presStyleIdx="0" presStyleCnt="2" custScaleX="198729" custScaleY="34631" custLinFactNeighborX="-99708" custLinFactNeighborY="14960">
        <dgm:presLayoutVars>
          <dgm:chMax val="0"/>
          <dgm:bulletEnabled val="1"/>
        </dgm:presLayoutVars>
      </dgm:prSet>
      <dgm:spPr/>
      <dgm:t>
        <a:bodyPr/>
        <a:lstStyle/>
        <a:p>
          <a:endParaRPr lang="en-US"/>
        </a:p>
      </dgm:t>
    </dgm:pt>
    <dgm:pt modelId="{24C910B9-830B-484C-803E-ECD91D8FF11F}" type="pres">
      <dgm:prSet presAssocID="{5AEF532C-BA94-4552-AECE-A10966ADD69F}" presName="gear2" presStyleLbl="node1" presStyleIdx="1" presStyleCnt="3">
        <dgm:presLayoutVars>
          <dgm:chMax val="1"/>
          <dgm:bulletEnabled val="1"/>
        </dgm:presLayoutVars>
      </dgm:prSet>
      <dgm:spPr/>
      <dgm:t>
        <a:bodyPr/>
        <a:lstStyle/>
        <a:p>
          <a:endParaRPr lang="en-US"/>
        </a:p>
      </dgm:t>
    </dgm:pt>
    <dgm:pt modelId="{A705C675-679D-486D-9C68-48B2AFCD59B5}" type="pres">
      <dgm:prSet presAssocID="{5AEF532C-BA94-4552-AECE-A10966ADD69F}" presName="gear2srcNode" presStyleLbl="node1" presStyleIdx="1" presStyleCnt="3"/>
      <dgm:spPr/>
      <dgm:t>
        <a:bodyPr/>
        <a:lstStyle/>
        <a:p>
          <a:endParaRPr lang="en-US"/>
        </a:p>
      </dgm:t>
    </dgm:pt>
    <dgm:pt modelId="{C7DAE079-40AC-4B2B-AEA9-BEA0D78D2C04}" type="pres">
      <dgm:prSet presAssocID="{5AEF532C-BA94-4552-AECE-A10966ADD69F}" presName="gear2dstNode" presStyleLbl="node1" presStyleIdx="1" presStyleCnt="3"/>
      <dgm:spPr/>
      <dgm:t>
        <a:bodyPr/>
        <a:lstStyle/>
        <a:p>
          <a:endParaRPr lang="en-US"/>
        </a:p>
      </dgm:t>
    </dgm:pt>
    <dgm:pt modelId="{26C698FE-28A7-429A-A9CE-AAEA1D7A0E30}" type="pres">
      <dgm:prSet presAssocID="{5AEF532C-BA94-4552-AECE-A10966ADD69F}" presName="gear2ch" presStyleLbl="fgAcc1" presStyleIdx="1" presStyleCnt="2" custScaleX="124383" custScaleY="59013" custLinFactNeighborX="-46148" custLinFactNeighborY="8302">
        <dgm:presLayoutVars>
          <dgm:chMax val="0"/>
          <dgm:bulletEnabled val="1"/>
        </dgm:presLayoutVars>
      </dgm:prSet>
      <dgm:spPr/>
      <dgm:t>
        <a:bodyPr/>
        <a:lstStyle/>
        <a:p>
          <a:endParaRPr lang="en-US"/>
        </a:p>
      </dgm:t>
    </dgm:pt>
    <dgm:pt modelId="{6467B09F-E4FA-4BEE-B4F2-84A507AD3024}" type="pres">
      <dgm:prSet presAssocID="{3ADF93C8-275E-4DB9-8578-900E2CFF524C}" presName="gear3" presStyleLbl="node1" presStyleIdx="2" presStyleCnt="3"/>
      <dgm:spPr/>
      <dgm:t>
        <a:bodyPr/>
        <a:lstStyle/>
        <a:p>
          <a:endParaRPr lang="en-US"/>
        </a:p>
      </dgm:t>
    </dgm:pt>
    <dgm:pt modelId="{9A598A4C-E1F0-41F2-8949-22348B5DF34E}" type="pres">
      <dgm:prSet presAssocID="{3ADF93C8-275E-4DB9-8578-900E2CFF524C}" presName="gear3tx" presStyleLbl="node1" presStyleIdx="2" presStyleCnt="3">
        <dgm:presLayoutVars>
          <dgm:chMax val="1"/>
          <dgm:bulletEnabled val="1"/>
        </dgm:presLayoutVars>
      </dgm:prSet>
      <dgm:spPr/>
      <dgm:t>
        <a:bodyPr/>
        <a:lstStyle/>
        <a:p>
          <a:endParaRPr lang="en-US"/>
        </a:p>
      </dgm:t>
    </dgm:pt>
    <dgm:pt modelId="{AE9DFFFE-9BCA-4972-B6D9-131B20A853D8}" type="pres">
      <dgm:prSet presAssocID="{3ADF93C8-275E-4DB9-8578-900E2CFF524C}" presName="gear3srcNode" presStyleLbl="node1" presStyleIdx="2" presStyleCnt="3"/>
      <dgm:spPr/>
      <dgm:t>
        <a:bodyPr/>
        <a:lstStyle/>
        <a:p>
          <a:endParaRPr lang="en-US"/>
        </a:p>
      </dgm:t>
    </dgm:pt>
    <dgm:pt modelId="{3891AE4E-B03C-485A-9AC2-8547B89640B8}" type="pres">
      <dgm:prSet presAssocID="{3ADF93C8-275E-4DB9-8578-900E2CFF524C}" presName="gear3dstNode" presStyleLbl="node1" presStyleIdx="2" presStyleCnt="3"/>
      <dgm:spPr/>
      <dgm:t>
        <a:bodyPr/>
        <a:lstStyle/>
        <a:p>
          <a:endParaRPr lang="en-US"/>
        </a:p>
      </dgm:t>
    </dgm:pt>
    <dgm:pt modelId="{723DFB14-5EBB-4289-B141-D81DB7A02188}" type="pres">
      <dgm:prSet presAssocID="{1384F069-8CB4-46DA-995A-BF1C321C15E2}" presName="connector1" presStyleLbl="sibTrans2D1" presStyleIdx="0" presStyleCnt="3"/>
      <dgm:spPr/>
      <dgm:t>
        <a:bodyPr/>
        <a:lstStyle/>
        <a:p>
          <a:endParaRPr lang="en-US"/>
        </a:p>
      </dgm:t>
    </dgm:pt>
    <dgm:pt modelId="{881BD012-F455-4CEA-BE55-616EF09DF974}" type="pres">
      <dgm:prSet presAssocID="{E66044E8-EB01-41E1-B746-995638BF5FE6}" presName="connector2" presStyleLbl="sibTrans2D1" presStyleIdx="1" presStyleCnt="3"/>
      <dgm:spPr/>
      <dgm:t>
        <a:bodyPr/>
        <a:lstStyle/>
        <a:p>
          <a:endParaRPr lang="en-US"/>
        </a:p>
      </dgm:t>
    </dgm:pt>
    <dgm:pt modelId="{1060C892-C8AD-4B33-9FD7-DEC9CE2EAAA8}" type="pres">
      <dgm:prSet presAssocID="{C021CA75-1E7D-4332-941E-CB57D1F41A64}" presName="connector3" presStyleLbl="sibTrans2D1" presStyleIdx="2" presStyleCnt="3"/>
      <dgm:spPr/>
      <dgm:t>
        <a:bodyPr/>
        <a:lstStyle/>
        <a:p>
          <a:endParaRPr lang="en-US"/>
        </a:p>
      </dgm:t>
    </dgm:pt>
  </dgm:ptLst>
  <dgm:cxnLst>
    <dgm:cxn modelId="{B08EE0B6-CBE0-4B13-A466-A1AFBED3B942}" type="presOf" srcId="{3ADF93C8-275E-4DB9-8578-900E2CFF524C}" destId="{AE9DFFFE-9BCA-4972-B6D9-131B20A853D8}" srcOrd="2" destOrd="0" presId="urn:microsoft.com/office/officeart/2005/8/layout/gear1"/>
    <dgm:cxn modelId="{F24B7D25-B7C1-4F8D-9EAF-D8E689A2F4B5}" srcId="{94613EC9-1291-4EFE-AFCA-BAFD82740368}" destId="{5AEF532C-BA94-4552-AECE-A10966ADD69F}" srcOrd="1" destOrd="0" parTransId="{D753631A-867B-4CD0-9A93-5FECD88A9599}" sibTransId="{E66044E8-EB01-41E1-B746-995638BF5FE6}"/>
    <dgm:cxn modelId="{6660427C-A91D-4B4A-94E7-40FB2C591C1F}" type="presOf" srcId="{5AEF532C-BA94-4552-AECE-A10966ADD69F}" destId="{A705C675-679D-486D-9C68-48B2AFCD59B5}" srcOrd="1" destOrd="0" presId="urn:microsoft.com/office/officeart/2005/8/layout/gear1"/>
    <dgm:cxn modelId="{49EF6203-CAB9-4783-913E-E5179B886440}" srcId="{94613EC9-1291-4EFE-AFCA-BAFD82740368}" destId="{3ADF93C8-275E-4DB9-8578-900E2CFF524C}" srcOrd="2" destOrd="0" parTransId="{B585B640-356C-4BF4-A4A7-580F239FC6E0}" sibTransId="{C021CA75-1E7D-4332-941E-CB57D1F41A64}"/>
    <dgm:cxn modelId="{5529945F-0711-4EEE-82AC-65085D10B179}" type="presOf" srcId="{3ADF93C8-275E-4DB9-8578-900E2CFF524C}" destId="{9A598A4C-E1F0-41F2-8949-22348B5DF34E}" srcOrd="1" destOrd="0" presId="urn:microsoft.com/office/officeart/2005/8/layout/gear1"/>
    <dgm:cxn modelId="{A8A7688D-7041-4883-B63D-C44D586ED104}" srcId="{091CF73E-114A-4BAC-BAB6-7E15EBF68230}" destId="{A0BD0B90-439B-455D-A116-797CEC7B65C0}" srcOrd="0" destOrd="0" parTransId="{6F10C68C-43B1-4D01-9048-A2E62BB1A859}" sibTransId="{0DD83EE8-DBB0-4B7D-BDAB-2130D192784A}"/>
    <dgm:cxn modelId="{70491003-F349-4DEF-8A9F-F0CA7EF3DD22}" type="presOf" srcId="{E66044E8-EB01-41E1-B746-995638BF5FE6}" destId="{881BD012-F455-4CEA-BE55-616EF09DF974}" srcOrd="0" destOrd="0" presId="urn:microsoft.com/office/officeart/2005/8/layout/gear1"/>
    <dgm:cxn modelId="{A1858223-03E0-4B8A-BDFB-F500EE1B9CCB}" type="presOf" srcId="{A0BD0B90-439B-455D-A116-797CEC7B65C0}" destId="{4C812F02-51D3-4CDB-AD4F-93EA5EA3C3DB}" srcOrd="0" destOrd="0" presId="urn:microsoft.com/office/officeart/2005/8/layout/gear1"/>
    <dgm:cxn modelId="{89864BF2-7C65-456B-AADF-976898B1AE6A}" type="presOf" srcId="{C021CA75-1E7D-4332-941E-CB57D1F41A64}" destId="{1060C892-C8AD-4B33-9FD7-DEC9CE2EAAA8}" srcOrd="0" destOrd="0" presId="urn:microsoft.com/office/officeart/2005/8/layout/gear1"/>
    <dgm:cxn modelId="{4C68C64A-6A9E-40DB-9201-34ED7A5D5A32}" type="presOf" srcId="{091CF73E-114A-4BAC-BAB6-7E15EBF68230}" destId="{E43EF8B9-BA16-4643-83C4-29CE2B6F253B}" srcOrd="2" destOrd="0" presId="urn:microsoft.com/office/officeart/2005/8/layout/gear1"/>
    <dgm:cxn modelId="{2560F391-B9FC-4369-BE8F-B432D37403B3}" type="presOf" srcId="{1384F069-8CB4-46DA-995A-BF1C321C15E2}" destId="{723DFB14-5EBB-4289-B141-D81DB7A02188}" srcOrd="0" destOrd="0" presId="urn:microsoft.com/office/officeart/2005/8/layout/gear1"/>
    <dgm:cxn modelId="{0C4215E6-91C1-4F1E-94F0-BC1282C4C37B}" type="presOf" srcId="{3ADF93C8-275E-4DB9-8578-900E2CFF524C}" destId="{3891AE4E-B03C-485A-9AC2-8547B89640B8}" srcOrd="3" destOrd="0" presId="urn:microsoft.com/office/officeart/2005/8/layout/gear1"/>
    <dgm:cxn modelId="{A360BEA3-0C61-47AF-B6DC-403F73E4C8FF}" type="presOf" srcId="{091CF73E-114A-4BAC-BAB6-7E15EBF68230}" destId="{E15DB138-15FD-4B5E-9778-30511BDFB70B}" srcOrd="0" destOrd="0" presId="urn:microsoft.com/office/officeart/2005/8/layout/gear1"/>
    <dgm:cxn modelId="{8706F389-AD8E-4385-B5CC-96BE3A908357}" type="presOf" srcId="{091CF73E-114A-4BAC-BAB6-7E15EBF68230}" destId="{433D377E-0451-423B-ACB0-85C79B6DAF6C}" srcOrd="1" destOrd="0" presId="urn:microsoft.com/office/officeart/2005/8/layout/gear1"/>
    <dgm:cxn modelId="{DCD7801D-C400-4226-AFB7-AA311BEECDDB}" type="presOf" srcId="{9133CD39-479A-49B2-A19E-9685A290754D}" destId="{26C698FE-28A7-429A-A9CE-AAEA1D7A0E30}" srcOrd="0" destOrd="1" presId="urn:microsoft.com/office/officeart/2005/8/layout/gear1"/>
    <dgm:cxn modelId="{4FC2521C-DABB-4F96-804A-7057BF083084}" type="presOf" srcId="{5AEF532C-BA94-4552-AECE-A10966ADD69F}" destId="{24C910B9-830B-484C-803E-ECD91D8FF11F}" srcOrd="0" destOrd="0" presId="urn:microsoft.com/office/officeart/2005/8/layout/gear1"/>
    <dgm:cxn modelId="{12DA8798-D31D-4DE9-B311-C0D2027FD999}" srcId="{5AEF532C-BA94-4552-AECE-A10966ADD69F}" destId="{5EBBFF3B-CC06-4B40-ACB3-27CBEB654F99}" srcOrd="0" destOrd="0" parTransId="{47522CC1-5407-4EA1-91A8-EFDFFA7252E7}" sibTransId="{0689C411-642D-4929-A7D1-27288C38E31B}"/>
    <dgm:cxn modelId="{29FFF2D4-3C5E-4C08-AA90-C3FDEF603512}" type="presOf" srcId="{94613EC9-1291-4EFE-AFCA-BAFD82740368}" destId="{0A4EE690-73E7-46BB-9966-D28117E9E9BC}" srcOrd="0" destOrd="0" presId="urn:microsoft.com/office/officeart/2005/8/layout/gear1"/>
    <dgm:cxn modelId="{3B14A4F6-ACAE-433F-9CB1-8DC0D47BAD3D}" type="presOf" srcId="{5AEF532C-BA94-4552-AECE-A10966ADD69F}" destId="{C7DAE079-40AC-4B2B-AEA9-BEA0D78D2C04}" srcOrd="2" destOrd="0" presId="urn:microsoft.com/office/officeart/2005/8/layout/gear1"/>
    <dgm:cxn modelId="{86404733-F3DC-4C64-B80E-9FCEFF49F95A}" srcId="{94613EC9-1291-4EFE-AFCA-BAFD82740368}" destId="{091CF73E-114A-4BAC-BAB6-7E15EBF68230}" srcOrd="0" destOrd="0" parTransId="{F0A10BF7-5A57-4D9E-B642-E42A3178E580}" sibTransId="{1384F069-8CB4-46DA-995A-BF1C321C15E2}"/>
    <dgm:cxn modelId="{5CC9B576-BF49-4C9B-925F-A5DA06DB63CB}" srcId="{5AEF532C-BA94-4552-AECE-A10966ADD69F}" destId="{9133CD39-479A-49B2-A19E-9685A290754D}" srcOrd="1" destOrd="0" parTransId="{356774FA-04B6-45E3-A9F6-E4B5BF9BE371}" sibTransId="{B75BE5B4-9677-44A1-8262-D9C361CD1E75}"/>
    <dgm:cxn modelId="{E58AD73D-2EC1-4442-91F7-F999D6A3853B}" type="presOf" srcId="{5EBBFF3B-CC06-4B40-ACB3-27CBEB654F99}" destId="{26C698FE-28A7-429A-A9CE-AAEA1D7A0E30}" srcOrd="0" destOrd="0" presId="urn:microsoft.com/office/officeart/2005/8/layout/gear1"/>
    <dgm:cxn modelId="{EB1ECAAB-5514-4D55-8062-C22AE4A80B57}" type="presOf" srcId="{3ADF93C8-275E-4DB9-8578-900E2CFF524C}" destId="{6467B09F-E4FA-4BEE-B4F2-84A507AD3024}" srcOrd="0" destOrd="0" presId="urn:microsoft.com/office/officeart/2005/8/layout/gear1"/>
    <dgm:cxn modelId="{D17E6A7E-509D-4F00-88AA-D1116F0A0086}" type="presParOf" srcId="{0A4EE690-73E7-46BB-9966-D28117E9E9BC}" destId="{E15DB138-15FD-4B5E-9778-30511BDFB70B}" srcOrd="0" destOrd="0" presId="urn:microsoft.com/office/officeart/2005/8/layout/gear1"/>
    <dgm:cxn modelId="{2A02D44A-3E89-4A43-9907-F803EC02366F}" type="presParOf" srcId="{0A4EE690-73E7-46BB-9966-D28117E9E9BC}" destId="{433D377E-0451-423B-ACB0-85C79B6DAF6C}" srcOrd="1" destOrd="0" presId="urn:microsoft.com/office/officeart/2005/8/layout/gear1"/>
    <dgm:cxn modelId="{ADFE82E8-5C2A-4CA8-8047-5547DE56854A}" type="presParOf" srcId="{0A4EE690-73E7-46BB-9966-D28117E9E9BC}" destId="{E43EF8B9-BA16-4643-83C4-29CE2B6F253B}" srcOrd="2" destOrd="0" presId="urn:microsoft.com/office/officeart/2005/8/layout/gear1"/>
    <dgm:cxn modelId="{6F1D283D-B1BC-4F59-8E1E-456F83DD495B}" type="presParOf" srcId="{0A4EE690-73E7-46BB-9966-D28117E9E9BC}" destId="{4C812F02-51D3-4CDB-AD4F-93EA5EA3C3DB}" srcOrd="3" destOrd="0" presId="urn:microsoft.com/office/officeart/2005/8/layout/gear1"/>
    <dgm:cxn modelId="{7EFA8F2B-619B-4504-8306-79830CFDFC85}" type="presParOf" srcId="{0A4EE690-73E7-46BB-9966-D28117E9E9BC}" destId="{24C910B9-830B-484C-803E-ECD91D8FF11F}" srcOrd="4" destOrd="0" presId="urn:microsoft.com/office/officeart/2005/8/layout/gear1"/>
    <dgm:cxn modelId="{DF768E3E-7811-4994-A97E-679283666C05}" type="presParOf" srcId="{0A4EE690-73E7-46BB-9966-D28117E9E9BC}" destId="{A705C675-679D-486D-9C68-48B2AFCD59B5}" srcOrd="5" destOrd="0" presId="urn:microsoft.com/office/officeart/2005/8/layout/gear1"/>
    <dgm:cxn modelId="{FA4757D7-DCCD-42F0-92DA-E87CCE6D6DA0}" type="presParOf" srcId="{0A4EE690-73E7-46BB-9966-D28117E9E9BC}" destId="{C7DAE079-40AC-4B2B-AEA9-BEA0D78D2C04}" srcOrd="6" destOrd="0" presId="urn:microsoft.com/office/officeart/2005/8/layout/gear1"/>
    <dgm:cxn modelId="{0F2FE3B8-1F0D-4849-B909-8FB4B1110CC0}" type="presParOf" srcId="{0A4EE690-73E7-46BB-9966-D28117E9E9BC}" destId="{26C698FE-28A7-429A-A9CE-AAEA1D7A0E30}" srcOrd="7" destOrd="0" presId="urn:microsoft.com/office/officeart/2005/8/layout/gear1"/>
    <dgm:cxn modelId="{325610B6-AC26-4A22-865F-D73A63B4B9E5}" type="presParOf" srcId="{0A4EE690-73E7-46BB-9966-D28117E9E9BC}" destId="{6467B09F-E4FA-4BEE-B4F2-84A507AD3024}" srcOrd="8" destOrd="0" presId="urn:microsoft.com/office/officeart/2005/8/layout/gear1"/>
    <dgm:cxn modelId="{6B5B9FCB-7C14-4C0B-B58F-B829AAF65D67}" type="presParOf" srcId="{0A4EE690-73E7-46BB-9966-D28117E9E9BC}" destId="{9A598A4C-E1F0-41F2-8949-22348B5DF34E}" srcOrd="9" destOrd="0" presId="urn:microsoft.com/office/officeart/2005/8/layout/gear1"/>
    <dgm:cxn modelId="{2CE52472-BA3D-4C74-9604-31819DEBCDBC}" type="presParOf" srcId="{0A4EE690-73E7-46BB-9966-D28117E9E9BC}" destId="{AE9DFFFE-9BCA-4972-B6D9-131B20A853D8}" srcOrd="10" destOrd="0" presId="urn:microsoft.com/office/officeart/2005/8/layout/gear1"/>
    <dgm:cxn modelId="{B1E13B57-4AA8-4EE9-9831-A98B7802AEC6}" type="presParOf" srcId="{0A4EE690-73E7-46BB-9966-D28117E9E9BC}" destId="{3891AE4E-B03C-485A-9AC2-8547B89640B8}" srcOrd="11" destOrd="0" presId="urn:microsoft.com/office/officeart/2005/8/layout/gear1"/>
    <dgm:cxn modelId="{24E5479A-D62E-4BF5-AF20-865EBD488AB2}" type="presParOf" srcId="{0A4EE690-73E7-46BB-9966-D28117E9E9BC}" destId="{723DFB14-5EBB-4289-B141-D81DB7A02188}" srcOrd="12" destOrd="0" presId="urn:microsoft.com/office/officeart/2005/8/layout/gear1"/>
    <dgm:cxn modelId="{C8953DEB-2431-400A-941A-FE7BD0AEBDB8}" type="presParOf" srcId="{0A4EE690-73E7-46BB-9966-D28117E9E9BC}" destId="{881BD012-F455-4CEA-BE55-616EF09DF974}" srcOrd="13" destOrd="0" presId="urn:microsoft.com/office/officeart/2005/8/layout/gear1"/>
    <dgm:cxn modelId="{9DC7B062-BDE8-48CB-8332-D6B56B2E2512}" type="presParOf" srcId="{0A4EE690-73E7-46BB-9966-D28117E9E9BC}" destId="{1060C892-C8AD-4B33-9FD7-DEC9CE2EAAA8}" srcOrd="14"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5DB138-15FD-4B5E-9778-30511BDFB70B}">
      <dsp:nvSpPr>
        <dsp:cNvPr id="0" name=""/>
        <dsp:cNvSpPr/>
      </dsp:nvSpPr>
      <dsp:spPr>
        <a:xfrm>
          <a:off x="3937635" y="2183130"/>
          <a:ext cx="2668270" cy="2668270"/>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Track and Trend Deficiencies</a:t>
          </a:r>
          <a:endParaRPr lang="en-US" sz="1400" kern="1200" dirty="0"/>
        </a:p>
      </dsp:txBody>
      <dsp:txXfrm>
        <a:off x="4474076" y="2808160"/>
        <a:ext cx="1595388" cy="1371545"/>
      </dsp:txXfrm>
    </dsp:sp>
    <dsp:sp modelId="{4C812F02-51D3-4CDB-AD4F-93EA5EA3C3DB}">
      <dsp:nvSpPr>
        <dsp:cNvPr id="0" name=""/>
        <dsp:cNvSpPr/>
      </dsp:nvSpPr>
      <dsp:spPr>
        <a:xfrm>
          <a:off x="1066801" y="4318005"/>
          <a:ext cx="3374398" cy="35281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smtClean="0"/>
            <a:t>Identify Training Opportunities</a:t>
          </a:r>
          <a:endParaRPr lang="en-US" sz="1400" b="1" kern="1200" dirty="0"/>
        </a:p>
      </dsp:txBody>
      <dsp:txXfrm>
        <a:off x="1077135" y="4328339"/>
        <a:ext cx="3353730" cy="332150"/>
      </dsp:txXfrm>
    </dsp:sp>
    <dsp:sp modelId="{24C910B9-830B-484C-803E-ECD91D8FF11F}">
      <dsp:nvSpPr>
        <dsp:cNvPr id="0" name=""/>
        <dsp:cNvSpPr/>
      </dsp:nvSpPr>
      <dsp:spPr>
        <a:xfrm>
          <a:off x="2385187" y="1552448"/>
          <a:ext cx="1940560" cy="1940560"/>
        </a:xfrm>
        <a:prstGeom prst="gear6">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Correct Deficiencies</a:t>
          </a:r>
          <a:endParaRPr lang="en-US" sz="1400" kern="1200" dirty="0"/>
        </a:p>
      </dsp:txBody>
      <dsp:txXfrm>
        <a:off x="2873729" y="2043943"/>
        <a:ext cx="963476" cy="957570"/>
      </dsp:txXfrm>
    </dsp:sp>
    <dsp:sp modelId="{26C698FE-28A7-429A-A9CE-AAEA1D7A0E30}">
      <dsp:nvSpPr>
        <dsp:cNvPr id="0" name=""/>
        <dsp:cNvSpPr/>
      </dsp:nvSpPr>
      <dsp:spPr>
        <a:xfrm>
          <a:off x="763906" y="3107178"/>
          <a:ext cx="2112010" cy="60122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smtClean="0"/>
            <a:t>Pre-promulgation</a:t>
          </a:r>
          <a:endParaRPr lang="en-US" sz="1200" b="1" kern="1200" dirty="0"/>
        </a:p>
        <a:p>
          <a:pPr marL="114300" lvl="1" indent="-114300" algn="l" defTabSz="622300">
            <a:lnSpc>
              <a:spcPct val="90000"/>
            </a:lnSpc>
            <a:spcBef>
              <a:spcPct val="0"/>
            </a:spcBef>
            <a:spcAft>
              <a:spcPct val="15000"/>
            </a:spcAft>
            <a:buChar char="••"/>
          </a:pPr>
          <a:r>
            <a:rPr lang="en-US" sz="1400" b="1" kern="1200" dirty="0" smtClean="0"/>
            <a:t>Immediate feedback</a:t>
          </a:r>
          <a:endParaRPr lang="en-US" sz="1400" b="1" kern="1200" dirty="0"/>
        </a:p>
      </dsp:txBody>
      <dsp:txXfrm>
        <a:off x="781515" y="3124787"/>
        <a:ext cx="2076792" cy="566002"/>
      </dsp:txXfrm>
    </dsp:sp>
    <dsp:sp modelId="{6467B09F-E4FA-4BEE-B4F2-84A507AD3024}">
      <dsp:nvSpPr>
        <dsp:cNvPr id="0" name=""/>
        <dsp:cNvSpPr/>
      </dsp:nvSpPr>
      <dsp:spPr>
        <a:xfrm rot="20700000">
          <a:off x="3472098" y="213659"/>
          <a:ext cx="1901352" cy="1901352"/>
        </a:xfrm>
        <a:prstGeom prst="gear6">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Identify Deficiencies</a:t>
          </a:r>
          <a:endParaRPr lang="en-US" sz="1400" kern="1200" dirty="0"/>
        </a:p>
      </dsp:txBody>
      <dsp:txXfrm rot="-20700000">
        <a:off x="3889121" y="630682"/>
        <a:ext cx="1067308" cy="1067308"/>
      </dsp:txXfrm>
    </dsp:sp>
    <dsp:sp modelId="{723DFB14-5EBB-4289-B141-D81DB7A02188}">
      <dsp:nvSpPr>
        <dsp:cNvPr id="0" name=""/>
        <dsp:cNvSpPr/>
      </dsp:nvSpPr>
      <dsp:spPr>
        <a:xfrm>
          <a:off x="3739742" y="1776340"/>
          <a:ext cx="3415385" cy="3415385"/>
        </a:xfrm>
        <a:prstGeom prst="circularArrow">
          <a:avLst>
            <a:gd name="adj1" fmla="val 4688"/>
            <a:gd name="adj2" fmla="val 299029"/>
            <a:gd name="adj3" fmla="val 2529899"/>
            <a:gd name="adj4" fmla="val 15832004"/>
            <a:gd name="adj5" fmla="val 546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1BD012-F455-4CEA-BE55-616EF09DF974}">
      <dsp:nvSpPr>
        <dsp:cNvPr id="0" name=""/>
        <dsp:cNvSpPr/>
      </dsp:nvSpPr>
      <dsp:spPr>
        <a:xfrm>
          <a:off x="2041517" y="1120255"/>
          <a:ext cx="2481491" cy="2481491"/>
        </a:xfrm>
        <a:prstGeom prst="leftCircularArrow">
          <a:avLst>
            <a:gd name="adj1" fmla="val 6452"/>
            <a:gd name="adj2" fmla="val 429999"/>
            <a:gd name="adj3" fmla="val 10489124"/>
            <a:gd name="adj4" fmla="val 14837806"/>
            <a:gd name="adj5" fmla="val 752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60C892-C8AD-4B33-9FD7-DEC9CE2EAAA8}">
      <dsp:nvSpPr>
        <dsp:cNvPr id="0" name=""/>
        <dsp:cNvSpPr/>
      </dsp:nvSpPr>
      <dsp:spPr>
        <a:xfrm>
          <a:off x="3032296" y="-205628"/>
          <a:ext cx="2675547" cy="2675547"/>
        </a:xfrm>
        <a:prstGeom prst="circularArrow">
          <a:avLst>
            <a:gd name="adj1" fmla="val 5984"/>
            <a:gd name="adj2" fmla="val 394124"/>
            <a:gd name="adj3" fmla="val 13313824"/>
            <a:gd name="adj4" fmla="val 10508221"/>
            <a:gd name="adj5" fmla="val 6981"/>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l" defTabSz="930275" eaLnBrk="0" hangingPunct="0">
              <a:defRPr sz="1200">
                <a:latin typeface="Times New Roman" pitchFamily="18" charset="0"/>
                <a:cs typeface="+mn-cs"/>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l" defTabSz="930275" eaLnBrk="0" hangingPunct="0">
              <a:defRPr sz="1200">
                <a:latin typeface="Times New Roman" pitchFamily="18" charset="0"/>
                <a:cs typeface="+mn-cs"/>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cs typeface="+mn-cs"/>
              </a:defRPr>
            </a:lvl1pPr>
          </a:lstStyle>
          <a:p>
            <a:pPr>
              <a:defRPr/>
            </a:pPr>
            <a:fld id="{131480ED-FAA9-4E01-A4D5-A35294788F9A}" type="slidenum">
              <a:rPr lang="en-US"/>
              <a:pPr>
                <a:defRPr/>
              </a:pPr>
              <a:t>‹#›</a:t>
            </a:fld>
            <a:endParaRPr lang="en-US" dirty="0"/>
          </a:p>
        </p:txBody>
      </p:sp>
    </p:spTree>
    <p:extLst>
      <p:ext uri="{BB962C8B-B14F-4D97-AF65-F5344CB8AC3E}">
        <p14:creationId xmlns:p14="http://schemas.microsoft.com/office/powerpoint/2010/main" val="354578520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l" defTabSz="928688" eaLnBrk="0" hangingPunct="0">
              <a:defRPr sz="1200">
                <a:cs typeface="+mn-cs"/>
              </a:defRPr>
            </a:lvl1pPr>
          </a:lstStyle>
          <a:p>
            <a:pPr>
              <a:defRPr/>
            </a:pPr>
            <a:r>
              <a:rPr lang="en-US"/>
              <a:t>VBA Overview</a:t>
            </a:r>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cs typeface="+mn-cs"/>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l" defTabSz="928688" eaLnBrk="0" hangingPunct="0">
              <a:defRPr sz="1200">
                <a:cs typeface="+mn-cs"/>
              </a:defRPr>
            </a:lvl1pPr>
          </a:lstStyle>
          <a:p>
            <a:pPr>
              <a:defRPr/>
            </a:pPr>
            <a:endParaRPr lang="en-US"/>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cs typeface="+mn-cs"/>
              </a:defRPr>
            </a:lvl1pPr>
          </a:lstStyle>
          <a:p>
            <a:pPr>
              <a:defRPr/>
            </a:pPr>
            <a:fld id="{8CE4F0D5-5FAB-4EAB-8C5B-480E8B707C35}" type="slidenum">
              <a:rPr lang="en-US"/>
              <a:pPr>
                <a:defRPr/>
              </a:pPr>
              <a:t>‹#›</a:t>
            </a:fld>
            <a:endParaRPr lang="en-US" dirty="0"/>
          </a:p>
        </p:txBody>
      </p:sp>
    </p:spTree>
    <p:extLst>
      <p:ext uri="{BB962C8B-B14F-4D97-AF65-F5344CB8AC3E}">
        <p14:creationId xmlns:p14="http://schemas.microsoft.com/office/powerpoint/2010/main" val="368277702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r>
              <a:rPr lang="en-US" sz="1200" dirty="0" smtClean="0"/>
              <a:t>VBA Overview</a:t>
            </a:r>
          </a:p>
        </p:txBody>
      </p:sp>
      <p:sp>
        <p:nvSpPr>
          <p:cNvPr id="124931"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r">
              <a:defRPr/>
            </a:pPr>
            <a:fld id="{6F4022C9-3FF3-4D28-8278-BB4AA39264B6}" type="slidenum">
              <a:rPr lang="en-US" sz="1200" smtClean="0"/>
              <a:pPr algn="r">
                <a:defRPr/>
              </a:pPr>
              <a:t>1</a:t>
            </a:fld>
            <a:endParaRPr lang="en-US" sz="1200" dirty="0" smtClean="0"/>
          </a:p>
        </p:txBody>
      </p:sp>
      <p:sp>
        <p:nvSpPr>
          <p:cNvPr id="13316" name="Rectangle 2"/>
          <p:cNvSpPr>
            <a:spLocks noGrp="1" noRot="1" noChangeAspect="1" noChangeArrowheads="1" noTextEdit="1"/>
          </p:cNvSpPr>
          <p:nvPr>
            <p:ph type="sldImg"/>
          </p:nvPr>
        </p:nvSpPr>
        <p:spPr>
          <a:xfrm>
            <a:off x="1182688" y="698500"/>
            <a:ext cx="4646612" cy="3484563"/>
          </a:xfrm>
          <a:ln/>
        </p:spPr>
      </p:sp>
      <p:sp>
        <p:nvSpPr>
          <p:cNvPr id="13317"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n-US" sz="1600" b="1" smtClean="0"/>
          </a:p>
        </p:txBody>
      </p:sp>
      <p:sp>
        <p:nvSpPr>
          <p:cNvPr id="124934" name="Footer Placeholder 5"/>
          <p:cNvSpPr>
            <a:spLocks noGrp="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endParaRPr lang="en-US" sz="12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36196" name="Header Placeholder 3"/>
          <p:cNvSpPr>
            <a:spLocks noGrp="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r>
              <a:rPr lang="en-US" sz="1200" dirty="0" smtClean="0"/>
              <a:t>VBA Overview</a:t>
            </a:r>
          </a:p>
        </p:txBody>
      </p:sp>
      <p:sp>
        <p:nvSpPr>
          <p:cNvPr id="136197" name="Footer Placeholder 4"/>
          <p:cNvSpPr>
            <a:spLocks noGrp="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endParaRPr lang="en-US" sz="1200" dirty="0" smtClean="0"/>
          </a:p>
        </p:txBody>
      </p:sp>
      <p:sp>
        <p:nvSpPr>
          <p:cNvPr id="136198" name="Slide Number Placeholder 5"/>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r">
              <a:defRPr/>
            </a:pPr>
            <a:fld id="{FB425E13-87E0-4978-8C62-940AEE8F70F1}" type="slidenum">
              <a:rPr lang="en-US" sz="1200" smtClean="0"/>
              <a:pPr algn="r">
                <a:defRPr/>
              </a:pPr>
              <a:t>3</a:t>
            </a:fld>
            <a:endParaRPr lang="en-US" sz="12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54628" name="Header Placeholder 3"/>
          <p:cNvSpPr>
            <a:spLocks noGrp="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r>
              <a:rPr lang="en-US" sz="1200" dirty="0" smtClean="0"/>
              <a:t>VBA Overview</a:t>
            </a:r>
          </a:p>
        </p:txBody>
      </p:sp>
      <p:sp>
        <p:nvSpPr>
          <p:cNvPr id="154629" name="Footer Placeholder 4"/>
          <p:cNvSpPr>
            <a:spLocks noGrp="1"/>
          </p:cNvSpPr>
          <p:nvPr>
            <p:ph type="ftr" sz="quarter" idx="4"/>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l">
              <a:defRPr/>
            </a:pPr>
            <a:endParaRPr lang="en-US" sz="1200" dirty="0" smtClean="0"/>
          </a:p>
        </p:txBody>
      </p:sp>
      <p:sp>
        <p:nvSpPr>
          <p:cNvPr id="154630" name="Slide Number Placeholder 5"/>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28688" eaLnBrk="0" hangingPunct="0">
              <a:defRPr sz="3200">
                <a:solidFill>
                  <a:schemeClr val="tx1"/>
                </a:solidFill>
                <a:latin typeface="Tahoma" pitchFamily="34" charset="0"/>
              </a:defRPr>
            </a:lvl1pPr>
            <a:lvl2pPr marL="742950" indent="-285750" algn="ctr" defTabSz="928688" eaLnBrk="0" hangingPunct="0">
              <a:defRPr sz="3200">
                <a:solidFill>
                  <a:schemeClr val="tx1"/>
                </a:solidFill>
                <a:latin typeface="Tahoma" pitchFamily="34" charset="0"/>
              </a:defRPr>
            </a:lvl2pPr>
            <a:lvl3pPr marL="1143000" indent="-228600" algn="ctr" defTabSz="928688" eaLnBrk="0" hangingPunct="0">
              <a:defRPr sz="3200">
                <a:solidFill>
                  <a:schemeClr val="tx1"/>
                </a:solidFill>
                <a:latin typeface="Tahoma" pitchFamily="34" charset="0"/>
              </a:defRPr>
            </a:lvl3pPr>
            <a:lvl4pPr marL="1600200" indent="-228600" algn="ctr" defTabSz="928688" eaLnBrk="0" hangingPunct="0">
              <a:defRPr sz="3200">
                <a:solidFill>
                  <a:schemeClr val="tx1"/>
                </a:solidFill>
                <a:latin typeface="Tahoma" pitchFamily="34" charset="0"/>
              </a:defRPr>
            </a:lvl4pPr>
            <a:lvl5pPr marL="2057400" indent="-228600" algn="ctr" defTabSz="928688" eaLnBrk="0" hangingPunct="0">
              <a:defRPr sz="3200">
                <a:solidFill>
                  <a:schemeClr val="tx1"/>
                </a:solidFill>
                <a:latin typeface="Tahoma" pitchFamily="34" charset="0"/>
              </a:defRPr>
            </a:lvl5pPr>
            <a:lvl6pPr marL="2514600" indent="-228600" algn="ctr" defTabSz="928688" eaLnBrk="0" fontAlgn="base" hangingPunct="0">
              <a:spcBef>
                <a:spcPct val="0"/>
              </a:spcBef>
              <a:spcAft>
                <a:spcPct val="0"/>
              </a:spcAft>
              <a:defRPr sz="3200">
                <a:solidFill>
                  <a:schemeClr val="tx1"/>
                </a:solidFill>
                <a:latin typeface="Tahoma" pitchFamily="34" charset="0"/>
              </a:defRPr>
            </a:lvl6pPr>
            <a:lvl7pPr marL="2971800" indent="-228600" algn="ctr" defTabSz="928688" eaLnBrk="0" fontAlgn="base" hangingPunct="0">
              <a:spcBef>
                <a:spcPct val="0"/>
              </a:spcBef>
              <a:spcAft>
                <a:spcPct val="0"/>
              </a:spcAft>
              <a:defRPr sz="3200">
                <a:solidFill>
                  <a:schemeClr val="tx1"/>
                </a:solidFill>
                <a:latin typeface="Tahoma" pitchFamily="34" charset="0"/>
              </a:defRPr>
            </a:lvl7pPr>
            <a:lvl8pPr marL="3429000" indent="-228600" algn="ctr" defTabSz="928688" eaLnBrk="0" fontAlgn="base" hangingPunct="0">
              <a:spcBef>
                <a:spcPct val="0"/>
              </a:spcBef>
              <a:spcAft>
                <a:spcPct val="0"/>
              </a:spcAft>
              <a:defRPr sz="3200">
                <a:solidFill>
                  <a:schemeClr val="tx1"/>
                </a:solidFill>
                <a:latin typeface="Tahoma" pitchFamily="34" charset="0"/>
              </a:defRPr>
            </a:lvl8pPr>
            <a:lvl9pPr marL="3886200" indent="-228600" algn="ctr" defTabSz="928688" eaLnBrk="0" fontAlgn="base" hangingPunct="0">
              <a:spcBef>
                <a:spcPct val="0"/>
              </a:spcBef>
              <a:spcAft>
                <a:spcPct val="0"/>
              </a:spcAft>
              <a:defRPr sz="3200">
                <a:solidFill>
                  <a:schemeClr val="tx1"/>
                </a:solidFill>
                <a:latin typeface="Tahoma" pitchFamily="34" charset="0"/>
              </a:defRPr>
            </a:lvl9pPr>
          </a:lstStyle>
          <a:p>
            <a:pPr algn="r">
              <a:defRPr/>
            </a:pPr>
            <a:fld id="{DF1F6DC7-A291-4525-8EC3-2DC33929319B}" type="slidenum">
              <a:rPr lang="en-US" sz="1200" smtClean="0"/>
              <a:pPr algn="r">
                <a:defRPr/>
              </a:pPr>
              <a:t>8</a:t>
            </a:fld>
            <a:endParaRPr lang="en-US" sz="120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cs typeface="+mn-cs"/>
              </a:rPr>
              <a:t>Veterans Benefits Administration</a:t>
            </a:r>
          </a:p>
          <a:p>
            <a:pPr algn="ctr">
              <a:defRPr/>
            </a:pPr>
            <a:endParaRPr lang="en-US" sz="2800" b="1" i="1" dirty="0">
              <a:solidFill>
                <a:srgbClr val="1D3275"/>
              </a:solidFill>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cs typeface="+mn-cs"/>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pic>
        <p:nvPicPr>
          <p:cNvPr id="9" name="Picture 10" descr="veteran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8940845"/>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C09E1630-1D23-4EEF-9559-708870B0AEE7}" type="slidenum">
              <a:rPr lang="en-US"/>
              <a:pPr>
                <a:defRPr/>
              </a:pPr>
              <a:t>‹#›</a:t>
            </a:fld>
            <a:endParaRPr lang="en-US" dirty="0"/>
          </a:p>
        </p:txBody>
      </p:sp>
    </p:spTree>
    <p:extLst>
      <p:ext uri="{BB962C8B-B14F-4D97-AF65-F5344CB8AC3E}">
        <p14:creationId xmlns:p14="http://schemas.microsoft.com/office/powerpoint/2010/main" val="92382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0"/>
            <a:ext cx="1963737"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87463" y="0"/>
            <a:ext cx="5740400" cy="6051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D87702BA-7BF0-4482-802E-D27B5BE557EE}" type="slidenum">
              <a:rPr lang="en-US"/>
              <a:pPr>
                <a:defRPr/>
              </a:pPr>
              <a:t>‹#›</a:t>
            </a:fld>
            <a:endParaRPr lang="en-US" dirty="0"/>
          </a:p>
        </p:txBody>
      </p:sp>
    </p:spTree>
    <p:extLst>
      <p:ext uri="{BB962C8B-B14F-4D97-AF65-F5344CB8AC3E}">
        <p14:creationId xmlns:p14="http://schemas.microsoft.com/office/powerpoint/2010/main" val="4181725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pPr>
              <a:defRPr/>
            </a:pPr>
            <a:fld id="{214A9F62-C8E5-44BB-B9DB-FD4C37F8129E}" type="slidenum">
              <a:rPr lang="en-US"/>
              <a:pPr>
                <a:defRPr/>
              </a:pPr>
              <a:t>‹#›</a:t>
            </a:fld>
            <a:endParaRPr lang="en-US" dirty="0"/>
          </a:p>
        </p:txBody>
      </p:sp>
    </p:spTree>
    <p:extLst>
      <p:ext uri="{BB962C8B-B14F-4D97-AF65-F5344CB8AC3E}">
        <p14:creationId xmlns:p14="http://schemas.microsoft.com/office/powerpoint/2010/main" val="393153739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sldNum" sz="quarter" idx="10"/>
          </p:nvPr>
        </p:nvSpPr>
        <p:spPr>
          <a:ln/>
        </p:spPr>
        <p:txBody>
          <a:bodyPr/>
          <a:lstStyle>
            <a:lvl1pPr>
              <a:defRPr/>
            </a:lvl1pPr>
          </a:lstStyle>
          <a:p>
            <a:pPr>
              <a:defRPr/>
            </a:pPr>
            <a:fld id="{6A9084DE-45B8-45ED-BAF6-F59161B8853B}" type="slidenum">
              <a:rPr lang="en-US"/>
              <a:pPr>
                <a:defRPr/>
              </a:pPr>
              <a:t>‹#›</a:t>
            </a:fld>
            <a:endParaRPr lang="en-US" dirty="0"/>
          </a:p>
        </p:txBody>
      </p:sp>
    </p:spTree>
    <p:extLst>
      <p:ext uri="{BB962C8B-B14F-4D97-AF65-F5344CB8AC3E}">
        <p14:creationId xmlns:p14="http://schemas.microsoft.com/office/powerpoint/2010/main" val="2096893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084AD380-627B-463D-AC8F-DF4A575F36FF}" type="slidenum">
              <a:rPr lang="en-US"/>
              <a:pPr>
                <a:defRPr/>
              </a:pPr>
              <a:t>‹#›</a:t>
            </a:fld>
            <a:endParaRPr lang="en-US" dirty="0"/>
          </a:p>
        </p:txBody>
      </p:sp>
    </p:spTree>
    <p:extLst>
      <p:ext uri="{BB962C8B-B14F-4D97-AF65-F5344CB8AC3E}">
        <p14:creationId xmlns:p14="http://schemas.microsoft.com/office/powerpoint/2010/main" val="1192373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sldNum" sz="quarter" idx="10"/>
          </p:nvPr>
        </p:nvSpPr>
        <p:spPr>
          <a:ln/>
        </p:spPr>
        <p:txBody>
          <a:bodyPr/>
          <a:lstStyle>
            <a:lvl1pPr>
              <a:defRPr/>
            </a:lvl1pPr>
          </a:lstStyle>
          <a:p>
            <a:pPr>
              <a:defRPr/>
            </a:pPr>
            <a:fld id="{703B1755-DD53-49B7-A1BA-BA5A53B3D12D}" type="slidenum">
              <a:rPr lang="en-US"/>
              <a:pPr>
                <a:defRPr/>
              </a:pPr>
              <a:t>‹#›</a:t>
            </a:fld>
            <a:endParaRPr lang="en-US" dirty="0"/>
          </a:p>
        </p:txBody>
      </p:sp>
    </p:spTree>
    <p:extLst>
      <p:ext uri="{BB962C8B-B14F-4D97-AF65-F5344CB8AC3E}">
        <p14:creationId xmlns:p14="http://schemas.microsoft.com/office/powerpoint/2010/main" val="485030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sldNum" sz="quarter" idx="10"/>
          </p:nvPr>
        </p:nvSpPr>
        <p:spPr>
          <a:ln/>
        </p:spPr>
        <p:txBody>
          <a:bodyPr/>
          <a:lstStyle>
            <a:lvl1pPr>
              <a:defRPr/>
            </a:lvl1pPr>
          </a:lstStyle>
          <a:p>
            <a:pPr>
              <a:defRPr/>
            </a:pPr>
            <a:fld id="{97DBDE42-6A9F-426F-B3C9-925524EF80DD}" type="slidenum">
              <a:rPr lang="en-US"/>
              <a:pPr>
                <a:defRPr/>
              </a:pPr>
              <a:t>‹#›</a:t>
            </a:fld>
            <a:endParaRPr lang="en-US" dirty="0"/>
          </a:p>
        </p:txBody>
      </p:sp>
    </p:spTree>
    <p:extLst>
      <p:ext uri="{BB962C8B-B14F-4D97-AF65-F5344CB8AC3E}">
        <p14:creationId xmlns:p14="http://schemas.microsoft.com/office/powerpoint/2010/main" val="206841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pPr>
              <a:defRPr/>
            </a:pPr>
            <a:fld id="{70C4CF26-5E12-468E-84A2-D5782123C08A}" type="slidenum">
              <a:rPr lang="en-US"/>
              <a:pPr>
                <a:defRPr/>
              </a:pPr>
              <a:t>‹#›</a:t>
            </a:fld>
            <a:endParaRPr lang="en-US" dirty="0"/>
          </a:p>
        </p:txBody>
      </p:sp>
    </p:spTree>
    <p:extLst>
      <p:ext uri="{BB962C8B-B14F-4D97-AF65-F5344CB8AC3E}">
        <p14:creationId xmlns:p14="http://schemas.microsoft.com/office/powerpoint/2010/main" val="401245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1B9D8D29-BBC2-4B7E-B510-DCE5CC53C6C1}" type="slidenum">
              <a:rPr lang="en-US"/>
              <a:pPr>
                <a:defRPr/>
              </a:pPr>
              <a:t>‹#›</a:t>
            </a:fld>
            <a:endParaRPr lang="en-US" dirty="0"/>
          </a:p>
        </p:txBody>
      </p:sp>
    </p:spTree>
    <p:extLst>
      <p:ext uri="{BB962C8B-B14F-4D97-AF65-F5344CB8AC3E}">
        <p14:creationId xmlns:p14="http://schemas.microsoft.com/office/powerpoint/2010/main" val="1827378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FD317140-60DF-4068-9E72-11693E73D43E}" type="slidenum">
              <a:rPr lang="en-US"/>
              <a:pPr>
                <a:defRPr/>
              </a:pPr>
              <a:t>‹#›</a:t>
            </a:fld>
            <a:endParaRPr lang="en-US" dirty="0"/>
          </a:p>
        </p:txBody>
      </p:sp>
    </p:spTree>
    <p:extLst>
      <p:ext uri="{BB962C8B-B14F-4D97-AF65-F5344CB8AC3E}">
        <p14:creationId xmlns:p14="http://schemas.microsoft.com/office/powerpoint/2010/main" val="103763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76473BD7-BB05-4EF2-8817-0A198A2E6BF9}" type="slidenum">
              <a:rPr lang="en-US"/>
              <a:pPr>
                <a:defRPr/>
              </a:pPr>
              <a:t>‹#›</a:t>
            </a:fld>
            <a:endParaRPr lang="en-US" dirty="0"/>
          </a:p>
        </p:txBody>
      </p:sp>
    </p:spTree>
    <p:extLst>
      <p:ext uri="{BB962C8B-B14F-4D97-AF65-F5344CB8AC3E}">
        <p14:creationId xmlns:p14="http://schemas.microsoft.com/office/powerpoint/2010/main" val="365930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altLang="en-US"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cs typeface="+mn-cs"/>
              </a:defRPr>
            </a:lvl1pPr>
          </a:lstStyle>
          <a:p>
            <a:pPr>
              <a:defRPr/>
            </a:pPr>
            <a:fld id="{3BD3003A-B51A-413C-AC0D-D850758A37C4}"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lgn="ctr" eaLnBrk="1" hangingPunct="1">
              <a:defRPr/>
            </a:pPr>
            <a:endParaRPr lang="en-US" altLang="en-US" smtClean="0"/>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defRPr/>
            </a:pPr>
            <a:endParaRPr lang="en-US" altLang="en-US" sz="2400" smtClean="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3200">
                <a:solidFill>
                  <a:schemeClr val="tx1"/>
                </a:solidFill>
                <a:latin typeface="Tahoma" pitchFamily="34" charset="0"/>
                <a:cs typeface="Arial" charset="0"/>
              </a:defRPr>
            </a:lvl1pPr>
            <a:lvl2pPr marL="742950" indent="-285750" eaLnBrk="0" hangingPunct="0">
              <a:defRPr sz="3200">
                <a:solidFill>
                  <a:schemeClr val="tx1"/>
                </a:solidFill>
                <a:latin typeface="Tahoma" pitchFamily="34" charset="0"/>
                <a:cs typeface="Arial" charset="0"/>
              </a:defRPr>
            </a:lvl2pPr>
            <a:lvl3pPr marL="1143000" indent="-228600" eaLnBrk="0" hangingPunct="0">
              <a:defRPr sz="3200">
                <a:solidFill>
                  <a:schemeClr val="tx1"/>
                </a:solidFill>
                <a:latin typeface="Tahoma" pitchFamily="34" charset="0"/>
                <a:cs typeface="Arial" charset="0"/>
              </a:defRPr>
            </a:lvl3pPr>
            <a:lvl4pPr marL="1600200" indent="-228600" eaLnBrk="0" hangingPunct="0">
              <a:defRPr sz="3200">
                <a:solidFill>
                  <a:schemeClr val="tx1"/>
                </a:solidFill>
                <a:latin typeface="Tahoma" pitchFamily="34" charset="0"/>
                <a:cs typeface="Arial" charset="0"/>
              </a:defRPr>
            </a:lvl4pPr>
            <a:lvl5pPr marL="2057400" indent="-228600" eaLnBrk="0" hangingPunct="0">
              <a:defRPr sz="3200">
                <a:solidFill>
                  <a:schemeClr val="tx1"/>
                </a:solidFill>
                <a:latin typeface="Tahoma" pitchFamily="34" charset="0"/>
                <a:cs typeface="Arial" charset="0"/>
              </a:defRPr>
            </a:lvl5pPr>
            <a:lvl6pPr marL="2514600" indent="-228600" eaLnBrk="0" fontAlgn="base" hangingPunct="0">
              <a:spcBef>
                <a:spcPct val="0"/>
              </a:spcBef>
              <a:spcAft>
                <a:spcPct val="0"/>
              </a:spcAft>
              <a:defRPr sz="3200">
                <a:solidFill>
                  <a:schemeClr val="tx1"/>
                </a:solidFill>
                <a:latin typeface="Tahoma" pitchFamily="34" charset="0"/>
                <a:cs typeface="Arial" charset="0"/>
              </a:defRPr>
            </a:lvl6pPr>
            <a:lvl7pPr marL="2971800" indent="-228600" eaLnBrk="0" fontAlgn="base" hangingPunct="0">
              <a:spcBef>
                <a:spcPct val="0"/>
              </a:spcBef>
              <a:spcAft>
                <a:spcPct val="0"/>
              </a:spcAft>
              <a:defRPr sz="3200">
                <a:solidFill>
                  <a:schemeClr val="tx1"/>
                </a:solidFill>
                <a:latin typeface="Tahoma" pitchFamily="34" charset="0"/>
                <a:cs typeface="Arial" charset="0"/>
              </a:defRPr>
            </a:lvl7pPr>
            <a:lvl8pPr marL="3429000" indent="-228600" eaLnBrk="0" fontAlgn="base" hangingPunct="0">
              <a:spcBef>
                <a:spcPct val="0"/>
              </a:spcBef>
              <a:spcAft>
                <a:spcPct val="0"/>
              </a:spcAft>
              <a:defRPr sz="3200">
                <a:solidFill>
                  <a:schemeClr val="tx1"/>
                </a:solidFill>
                <a:latin typeface="Tahoma" pitchFamily="34" charset="0"/>
                <a:cs typeface="Arial" charset="0"/>
              </a:defRPr>
            </a:lvl8pPr>
            <a:lvl9pPr marL="3886200" indent="-228600" eaLnBrk="0" fontAlgn="base" hangingPunct="0">
              <a:spcBef>
                <a:spcPct val="0"/>
              </a:spcBef>
              <a:spcAft>
                <a:spcPct val="0"/>
              </a:spcAft>
              <a:defRPr sz="3200">
                <a:solidFill>
                  <a:schemeClr val="tx1"/>
                </a:solidFill>
                <a:latin typeface="Tahoma" pitchFamily="34" charset="0"/>
                <a:cs typeface="Arial" charset="0"/>
              </a:defRPr>
            </a:lvl9pPr>
          </a:lstStyle>
          <a:p>
            <a:pPr>
              <a:defRPr/>
            </a:pPr>
            <a:endParaRPr lang="en-US" altLang="en-US" sz="2400" smtClean="0"/>
          </a:p>
        </p:txBody>
      </p:sp>
      <p:pic>
        <p:nvPicPr>
          <p:cNvPr id="1038" name="Picture 19" descr="veterans"/>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82" r:id="rId1"/>
    <p:sldLayoutId id="2147484471" r:id="rId2"/>
    <p:sldLayoutId id="2147484472" r:id="rId3"/>
    <p:sldLayoutId id="2147484473" r:id="rId4"/>
    <p:sldLayoutId id="2147484474" r:id="rId5"/>
    <p:sldLayoutId id="2147484475" r:id="rId6"/>
    <p:sldLayoutId id="2147484476" r:id="rId7"/>
    <p:sldLayoutId id="2147484477" r:id="rId8"/>
    <p:sldLayoutId id="2147484478" r:id="rId9"/>
    <p:sldLayoutId id="2147484479" r:id="rId10"/>
    <p:sldLayoutId id="2147484480" r:id="rId11"/>
    <p:sldLayoutId id="2147484481" r:id="rId12"/>
  </p:sldLayoutIdLst>
  <p:transition/>
  <p:timing>
    <p:tnLst>
      <p:par>
        <p:cTn id="1" dur="indefinite" restart="never" nodeType="tmRoot"/>
      </p:par>
    </p:tnLst>
  </p:timing>
  <p:hf sldNum="0" hdr="0" ft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2560CDAD-D0DA-4DE8-B414-0FA9125C3B59}" type="datetimeFigureOut">
              <a:rPr lang="en-US"/>
              <a:pPr>
                <a:defRPr/>
              </a:pPr>
              <a:t>10/31/2014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E3C67892-1534-4682-8DA4-A77E8C5A24D1}" type="slidenum">
              <a:rPr lang="en-US"/>
              <a:pPr>
                <a:defRPr/>
              </a:pPr>
              <a:t>‹#›</a:t>
            </a:fld>
            <a:endParaRPr lang="en-US" dirty="0"/>
          </a:p>
        </p:txBody>
      </p:sp>
    </p:spTree>
  </p:cSld>
  <p:clrMap bg1="lt1" tx1="dk1" bg2="lt2" tx2="dk2" accent1="accent1" accent2="accent2" accent3="accent3" accent4="accent4" accent5="accent5" accent6="accent6" hlink="hlink" folHlink="folHlink"/>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QRT.VBACO@va.gov" TargetMode="External"/><Relationship Id="rId2" Type="http://schemas.openxmlformats.org/officeDocument/2006/relationships/hyperlink" Target="https://vaww.portal2.va.gov/sites/QA%20(214)%20Library/QR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572000"/>
            <a:ext cx="7772400" cy="2057400"/>
          </a:xfrm>
        </p:spPr>
        <p:txBody>
          <a:bodyPr/>
          <a:lstStyle/>
          <a:p>
            <a:pPr eaLnBrk="1" hangingPunct="1">
              <a:defRPr/>
            </a:pPr>
            <a:r>
              <a:rPr lang="en-US" sz="3600" b="1" dirty="0" smtClean="0">
                <a:solidFill>
                  <a:srgbClr val="1D3275"/>
                </a:solidFill>
                <a:latin typeface="Verdana" pitchFamily="34" charset="0"/>
              </a:rPr>
              <a:t>New FY 2015 IPR </a:t>
            </a:r>
            <a:br>
              <a:rPr lang="en-US" sz="3600" b="1" dirty="0" smtClean="0">
                <a:solidFill>
                  <a:srgbClr val="1D3275"/>
                </a:solidFill>
                <a:latin typeface="Verdana" pitchFamily="34" charset="0"/>
              </a:rPr>
            </a:br>
            <a:endParaRPr lang="en-US" sz="1800" i="1" dirty="0" smtClean="0">
              <a:solidFill>
                <a:srgbClr val="003366"/>
              </a:solidFill>
              <a:latin typeface="Verdana" pitchFamily="34" charset="0"/>
            </a:endParaRPr>
          </a:p>
        </p:txBody>
      </p:sp>
      <p:sp>
        <p:nvSpPr>
          <p:cNvPr id="4099" name="Rectangle 4"/>
          <p:cNvSpPr>
            <a:spLocks noChangeArrowheads="1"/>
          </p:cNvSpPr>
          <p:nvPr/>
        </p:nvSpPr>
        <p:spPr bwMode="auto">
          <a:xfrm>
            <a:off x="3316288" y="4343400"/>
            <a:ext cx="285591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spcBef>
                <a:spcPct val="20000"/>
              </a:spcBef>
              <a:buClr>
                <a:srgbClr val="CC0000"/>
              </a:buClr>
              <a:buFont typeface="Wingdings" pitchFamily="2" charset="2"/>
              <a:buChar char="•"/>
              <a:defRPr sz="2800">
                <a:solidFill>
                  <a:srgbClr val="1D3275"/>
                </a:solidFill>
                <a:latin typeface="Tahoma" pitchFamily="34" charset="0"/>
              </a:defRPr>
            </a:lvl1pPr>
            <a:lvl2pPr marL="742950" indent="-285750" eaLnBrk="0" hangingPunct="0">
              <a:spcBef>
                <a:spcPct val="20000"/>
              </a:spcBef>
              <a:buChar char="–"/>
              <a:defRPr sz="2400">
                <a:solidFill>
                  <a:srgbClr val="1D3275"/>
                </a:solidFill>
                <a:latin typeface="Tahoma" pitchFamily="34" charset="0"/>
              </a:defRPr>
            </a:lvl2pPr>
            <a:lvl3pPr marL="1143000" indent="-228600" eaLnBrk="0" hangingPunct="0">
              <a:spcBef>
                <a:spcPct val="20000"/>
              </a:spcBef>
              <a:buClr>
                <a:srgbClr val="CC0000"/>
              </a:buClr>
              <a:buChar char="•"/>
              <a:defRPr sz="2000">
                <a:solidFill>
                  <a:srgbClr val="1D3275"/>
                </a:solidFill>
                <a:latin typeface="Tahoma" pitchFamily="34" charset="0"/>
              </a:defRPr>
            </a:lvl3pPr>
            <a:lvl4pPr marL="1600200" indent="-228600" eaLnBrk="0" hangingPunct="0">
              <a:spcBef>
                <a:spcPct val="20000"/>
              </a:spcBef>
              <a:buChar char="–"/>
              <a:defRPr sz="2000">
                <a:solidFill>
                  <a:srgbClr val="1D3275"/>
                </a:solidFill>
                <a:latin typeface="Tahoma" pitchFamily="34" charset="0"/>
              </a:defRPr>
            </a:lvl4pPr>
            <a:lvl5pPr marL="2057400" indent="-228600" eaLnBrk="0" hangingPunct="0">
              <a:spcBef>
                <a:spcPct val="20000"/>
              </a:spcBef>
              <a:buChar char="»"/>
              <a:defRPr sz="2000">
                <a:solidFill>
                  <a:srgbClr val="1D3275"/>
                </a:solidFill>
                <a:latin typeface="Tahoma" pitchFamily="34" charset="0"/>
              </a:defRPr>
            </a:lvl5pPr>
            <a:lvl6pPr marL="2514600" indent="-228600" eaLnBrk="0" fontAlgn="base" hangingPunct="0">
              <a:spcBef>
                <a:spcPct val="20000"/>
              </a:spcBef>
              <a:spcAft>
                <a:spcPct val="0"/>
              </a:spcAft>
              <a:buChar char="»"/>
              <a:defRPr sz="2000">
                <a:solidFill>
                  <a:srgbClr val="1D3275"/>
                </a:solidFill>
                <a:latin typeface="Tahoma" pitchFamily="34" charset="0"/>
              </a:defRPr>
            </a:lvl6pPr>
            <a:lvl7pPr marL="2971800" indent="-228600" eaLnBrk="0" fontAlgn="base" hangingPunct="0">
              <a:spcBef>
                <a:spcPct val="20000"/>
              </a:spcBef>
              <a:spcAft>
                <a:spcPct val="0"/>
              </a:spcAft>
              <a:buChar char="»"/>
              <a:defRPr sz="2000">
                <a:solidFill>
                  <a:srgbClr val="1D3275"/>
                </a:solidFill>
                <a:latin typeface="Tahoma" pitchFamily="34" charset="0"/>
              </a:defRPr>
            </a:lvl7pPr>
            <a:lvl8pPr marL="3429000" indent="-228600" eaLnBrk="0" fontAlgn="base" hangingPunct="0">
              <a:spcBef>
                <a:spcPct val="20000"/>
              </a:spcBef>
              <a:spcAft>
                <a:spcPct val="0"/>
              </a:spcAft>
              <a:buChar char="»"/>
              <a:defRPr sz="2000">
                <a:solidFill>
                  <a:srgbClr val="1D3275"/>
                </a:solidFill>
                <a:latin typeface="Tahoma" pitchFamily="34" charset="0"/>
              </a:defRPr>
            </a:lvl8pPr>
            <a:lvl9pPr marL="3886200" indent="-228600" eaLnBrk="0" fontAlgn="base" hangingPunct="0">
              <a:spcBef>
                <a:spcPct val="20000"/>
              </a:spcBef>
              <a:spcAft>
                <a:spcPct val="0"/>
              </a:spcAft>
              <a:buChar char="»"/>
              <a:defRPr sz="2000">
                <a:solidFill>
                  <a:srgbClr val="1D3275"/>
                </a:solidFill>
                <a:latin typeface="Tahoma" pitchFamily="34" charset="0"/>
              </a:defRPr>
            </a:lvl9pPr>
          </a:lstStyle>
          <a:p>
            <a:pPr algn="ctr" eaLnBrk="1" hangingPunct="1">
              <a:spcBef>
                <a:spcPct val="0"/>
              </a:spcBef>
              <a:buClrTx/>
              <a:buFontTx/>
              <a:buNone/>
            </a:pPr>
            <a:r>
              <a:rPr lang="en-US" altLang="en-US" b="1" i="1">
                <a:latin typeface="Century Schoolbook" pitchFamily="18" charset="0"/>
              </a:rPr>
              <a:t>Compensation Services</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Review</a:t>
            </a:r>
            <a:endParaRPr lang="en-US" dirty="0"/>
          </a:p>
        </p:txBody>
      </p:sp>
      <p:sp>
        <p:nvSpPr>
          <p:cNvPr id="3" name="Content Placeholder 2"/>
          <p:cNvSpPr>
            <a:spLocks noGrp="1"/>
          </p:cNvSpPr>
          <p:nvPr>
            <p:ph idx="1"/>
          </p:nvPr>
        </p:nvSpPr>
        <p:spPr/>
        <p:txBody>
          <a:bodyPr/>
          <a:lstStyle/>
          <a:p>
            <a:pPr>
              <a:buFont typeface="Wingdings" pitchFamily="2" charset="2"/>
              <a:buChar char="§"/>
              <a:defRPr/>
            </a:pPr>
            <a:r>
              <a:rPr lang="en-US" dirty="0" smtClean="0"/>
              <a:t>Questions on the IPR process or the new IPR’s</a:t>
            </a:r>
          </a:p>
          <a:p>
            <a:pPr>
              <a:buFont typeface="Wingdings" pitchFamily="2" charset="2"/>
              <a:buChar char="§"/>
              <a:defRPr/>
            </a:pPr>
            <a:r>
              <a:rPr lang="en-US" dirty="0" smtClean="0"/>
              <a:t>New IPR location:  </a:t>
            </a:r>
            <a:r>
              <a:rPr lang="en-US" dirty="0">
                <a:hlinkClick r:id="rId2"/>
              </a:rPr>
              <a:t>QRT</a:t>
            </a:r>
            <a:endParaRPr lang="en-US" dirty="0"/>
          </a:p>
          <a:p>
            <a:pPr>
              <a:buFont typeface="Wingdings" pitchFamily="2" charset="2"/>
              <a:buChar char="§"/>
              <a:defRPr/>
            </a:pPr>
            <a:r>
              <a:rPr lang="en-US" dirty="0" smtClean="0"/>
              <a:t>Contact:  VAVBAWAS/CO/QRT </a:t>
            </a:r>
            <a:r>
              <a:rPr lang="en-US" dirty="0" smtClean="0">
                <a:hlinkClick r:id="rId3"/>
              </a:rPr>
              <a:t>QRT.VBACO@va.gov</a:t>
            </a:r>
            <a:endParaRPr lang="en-US" dirty="0" smtClean="0"/>
          </a:p>
          <a:p>
            <a:pPr marL="0" indent="0">
              <a:buFont typeface="Wingdings" pitchFamily="2" charset="2"/>
              <a:buNone/>
              <a:defRPr/>
            </a:pP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477000" cy="882650"/>
          </a:xfrm>
        </p:spPr>
        <p:txBody>
          <a:bodyPr/>
          <a:lstStyle/>
          <a:p>
            <a:pPr>
              <a:defRPr/>
            </a:pPr>
            <a:r>
              <a:rPr lang="en-US" dirty="0" smtClean="0"/>
              <a:t>QRT IPR Reviews</a:t>
            </a:r>
            <a:endParaRPr lang="en-US" dirty="0"/>
          </a:p>
        </p:txBody>
      </p:sp>
      <p:sp>
        <p:nvSpPr>
          <p:cNvPr id="5123" name="Content Placeholder 2"/>
          <p:cNvSpPr>
            <a:spLocks noGrp="1"/>
          </p:cNvSpPr>
          <p:nvPr>
            <p:ph idx="1"/>
          </p:nvPr>
        </p:nvSpPr>
        <p:spPr>
          <a:xfrm>
            <a:off x="990600" y="1447800"/>
            <a:ext cx="8001000" cy="4800600"/>
          </a:xfrm>
        </p:spPr>
        <p:txBody>
          <a:bodyPr/>
          <a:lstStyle/>
          <a:p>
            <a:pPr>
              <a:buClrTx/>
              <a:buFont typeface="Wingdings" pitchFamily="2" charset="2"/>
              <a:buChar char="Ø"/>
            </a:pPr>
            <a:r>
              <a:rPr lang="en-US" altLang="en-US" dirty="0" smtClean="0">
                <a:latin typeface="Arial" charset="0"/>
                <a:cs typeface="Arial" charset="0"/>
              </a:rPr>
              <a:t>FL13-18</a:t>
            </a:r>
          </a:p>
          <a:p>
            <a:pPr lvl="1">
              <a:buFont typeface="Wingdings" pitchFamily="2" charset="2"/>
              <a:buChar char="Ø"/>
            </a:pPr>
            <a:r>
              <a:rPr lang="en-US" altLang="en-US" dirty="0" smtClean="0"/>
              <a:t>In-Process Reviews (IPRs) - Non-punitive IPRs conducted at strategic points in the claims process with immediate feedback provided to employees.  Employees will take appropriate corrective action on identified deficiencies.  These reviews are not part of the individual performance data, but may be used for training purposes.  The number of IPRs completed per RO should be no less than 10% of the expected monthly production as identified on the RO’s fiscal year dashboards.</a:t>
            </a:r>
          </a:p>
          <a:p>
            <a:pPr lvl="1">
              <a:buFont typeface="Wingdings" pitchFamily="2" charset="2"/>
              <a:buChar char="Ø"/>
            </a:pPr>
            <a:endParaRPr lang="en-US" altLang="en-US" dirty="0" smtClean="0">
              <a:latin typeface="Arial" charset="0"/>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600200" y="0"/>
            <a:ext cx="7123113" cy="882650"/>
          </a:xfrm>
        </p:spPr>
        <p:txBody>
          <a:bodyPr/>
          <a:lstStyle/>
          <a:p>
            <a:pPr>
              <a:defRPr/>
            </a:pPr>
            <a:r>
              <a:rPr lang="en-US" dirty="0" smtClean="0"/>
              <a:t>IPR Purpose</a:t>
            </a:r>
            <a:endParaRPr lang="en-US" dirty="0"/>
          </a:p>
        </p:txBody>
      </p:sp>
      <p:graphicFrame>
        <p:nvGraphicFramePr>
          <p:cNvPr id="2" name="Diagram 1"/>
          <p:cNvGraphicFramePr/>
          <p:nvPr/>
        </p:nvGraphicFramePr>
        <p:xfrm>
          <a:off x="685800" y="1397000"/>
          <a:ext cx="81534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IPR Reviews</a:t>
            </a:r>
            <a:endParaRPr lang="en-US" dirty="0"/>
          </a:p>
        </p:txBody>
      </p:sp>
      <p:sp>
        <p:nvSpPr>
          <p:cNvPr id="7171" name="Content Placeholder 2"/>
          <p:cNvSpPr>
            <a:spLocks noGrp="1"/>
          </p:cNvSpPr>
          <p:nvPr>
            <p:ph idx="1"/>
          </p:nvPr>
        </p:nvSpPr>
        <p:spPr/>
        <p:txBody>
          <a:bodyPr/>
          <a:lstStyle/>
          <a:p>
            <a:pPr>
              <a:buFont typeface="Wingdings" pitchFamily="2" charset="2"/>
              <a:buChar char="§"/>
            </a:pPr>
            <a:r>
              <a:rPr lang="en-US" altLang="en-US" dirty="0" smtClean="0"/>
              <a:t>Only review the error category noted</a:t>
            </a:r>
          </a:p>
          <a:p>
            <a:pPr>
              <a:buFont typeface="Wingdings" pitchFamily="2" charset="2"/>
              <a:buChar char="§"/>
            </a:pPr>
            <a:r>
              <a:rPr lang="en-US" altLang="en-US" dirty="0" smtClean="0"/>
              <a:t>This is not an end to end review</a:t>
            </a:r>
          </a:p>
          <a:p>
            <a:pPr>
              <a:buFont typeface="Wingdings" pitchFamily="2" charset="2"/>
              <a:buChar char="§"/>
            </a:pPr>
            <a:r>
              <a:rPr lang="en-US" altLang="en-US" dirty="0" smtClean="0"/>
              <a:t>Mentoring is the key to success</a:t>
            </a:r>
          </a:p>
          <a:p>
            <a:pPr>
              <a:buFont typeface="Wingdings" pitchFamily="2" charset="2"/>
              <a:buChar char="§"/>
            </a:pPr>
            <a:r>
              <a:rPr lang="en-US" altLang="en-US" dirty="0" smtClean="0"/>
              <a:t>Local Management uses error trending to determine the appropriate IPR’s to use</a:t>
            </a:r>
          </a:p>
          <a:p>
            <a:pPr lvl="1">
              <a:buFont typeface="Wingdings" pitchFamily="2" charset="2"/>
              <a:buChar char="§"/>
            </a:pPr>
            <a:r>
              <a:rPr lang="en-US" altLang="en-US" dirty="0" smtClean="0"/>
              <a:t>10% does not change for overall</a:t>
            </a:r>
          </a:p>
          <a:p>
            <a:pPr lvl="1">
              <a:buFont typeface="Wingdings" pitchFamily="2" charset="2"/>
              <a:buChar char="§"/>
            </a:pPr>
            <a:r>
              <a:rPr lang="en-US" altLang="en-US" dirty="0" smtClean="0"/>
              <a:t>Mix and match the Rating IPR’s as needed</a:t>
            </a:r>
          </a:p>
          <a:p>
            <a:pPr lvl="1">
              <a:buFont typeface="Wingdings" pitchFamily="2" charset="2"/>
              <a:buChar char="§"/>
            </a:pPr>
            <a:r>
              <a:rPr lang="en-US" altLang="en-US" dirty="0" smtClean="0"/>
              <a:t>Use the IPR’s that meets the quality needs at your station </a:t>
            </a:r>
          </a:p>
          <a:p>
            <a:pPr lvl="1">
              <a:buFont typeface="Wingdings" pitchFamily="2" charset="2"/>
              <a:buChar char="§"/>
            </a:pPr>
            <a:endParaRPr lang="en-US" altLang="en-US"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Issue Based Errors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76894277"/>
              </p:ext>
            </p:extLst>
          </p:nvPr>
        </p:nvGraphicFramePr>
        <p:xfrm>
          <a:off x="685800" y="1524000"/>
          <a:ext cx="83820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B2 IPR</a:t>
            </a:r>
            <a:endParaRPr lang="en-US" dirty="0"/>
          </a:p>
        </p:txBody>
      </p:sp>
      <p:pic>
        <p:nvPicPr>
          <p:cNvPr id="296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455430"/>
            <a:ext cx="8458200" cy="4869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0630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411288" y="0"/>
            <a:ext cx="7123112" cy="882650"/>
          </a:xfrm>
        </p:spPr>
        <p:txBody>
          <a:bodyPr/>
          <a:lstStyle/>
          <a:p>
            <a:pPr>
              <a:defRPr/>
            </a:pPr>
            <a:r>
              <a:rPr lang="en-US" dirty="0" smtClean="0"/>
              <a:t>C2 IPR</a:t>
            </a:r>
            <a:endParaRPr lang="en-US" dirty="0"/>
          </a:p>
        </p:txBody>
      </p:sp>
      <p:sp>
        <p:nvSpPr>
          <p:cNvPr id="9219" name="Rectangle 3"/>
          <p:cNvSpPr>
            <a:spLocks noGrp="1" noChangeArrowheads="1"/>
          </p:cNvSpPr>
          <p:nvPr>
            <p:ph type="body" idx="1"/>
          </p:nvPr>
        </p:nvSpPr>
        <p:spPr>
          <a:xfrm>
            <a:off x="3810000" y="2514600"/>
            <a:ext cx="2286000" cy="1143000"/>
          </a:xfrm>
        </p:spPr>
        <p:txBody>
          <a:bodyPr/>
          <a:lstStyle/>
          <a:p>
            <a:pPr marL="0" indent="0">
              <a:spcBef>
                <a:spcPct val="0"/>
              </a:spcBef>
              <a:buFont typeface="Wingdings" pitchFamily="2" charset="2"/>
              <a:buNone/>
            </a:pPr>
            <a:r>
              <a:rPr lang="en-US" altLang="en-US" sz="1500" smtClean="0">
                <a:latin typeface="Arial" charset="0"/>
                <a:cs typeface="Arial" charset="0"/>
              </a:rPr>
              <a:t/>
            </a:r>
            <a:br>
              <a:rPr lang="en-US" altLang="en-US" sz="1500" smtClean="0">
                <a:latin typeface="Arial" charset="0"/>
                <a:cs typeface="Arial" charset="0"/>
              </a:rPr>
            </a:br>
            <a:endParaRPr lang="en-US" altLang="en-US" sz="2600" smtClean="0">
              <a:latin typeface="Arial" charset="0"/>
              <a:cs typeface="Arial" charset="0"/>
            </a:endParaRPr>
          </a:p>
        </p:txBody>
      </p:sp>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447800"/>
            <a:ext cx="8272462"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1447800" y="0"/>
            <a:ext cx="7123113" cy="882650"/>
          </a:xfrm>
        </p:spPr>
        <p:txBody>
          <a:bodyPr/>
          <a:lstStyle/>
          <a:p>
            <a:pPr>
              <a:defRPr/>
            </a:pPr>
            <a:r>
              <a:rPr lang="en-US" dirty="0" smtClean="0"/>
              <a:t>D1 IPR</a:t>
            </a:r>
            <a:endParaRPr lang="en-US" dirty="0"/>
          </a:p>
        </p:txBody>
      </p:sp>
      <p:pic>
        <p:nvPicPr>
          <p:cNvPr id="1024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447800"/>
            <a:ext cx="83820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findings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Each Rating IPR will have a section that will allow for identifying other errors if they are found on review. </a:t>
            </a:r>
          </a:p>
          <a:p>
            <a:pPr>
              <a:buFont typeface="Wingdings" panose="05000000000000000000" pitchFamily="2" charset="2"/>
              <a:buChar char="§"/>
            </a:pPr>
            <a:r>
              <a:rPr lang="en-US" dirty="0" smtClean="0"/>
              <a:t>REMEMBER IPRS are meant to be touches to focus on the type of IPR being reviewed. </a:t>
            </a:r>
          </a:p>
          <a:p>
            <a:pPr>
              <a:buFont typeface="Wingdings" panose="05000000000000000000" pitchFamily="2" charset="2"/>
              <a:buChar char="§"/>
            </a:pPr>
            <a:r>
              <a:rPr lang="en-US" dirty="0" smtClean="0"/>
              <a:t>DO NOT REVIEW IPRS IN THE SAME WAY YOU PERFORM AN IQR.</a:t>
            </a:r>
            <a:endParaRPr lang="en-US" dirty="0"/>
          </a:p>
        </p:txBody>
      </p:sp>
    </p:spTree>
    <p:extLst>
      <p:ext uri="{BB962C8B-B14F-4D97-AF65-F5344CB8AC3E}">
        <p14:creationId xmlns:p14="http://schemas.microsoft.com/office/powerpoint/2010/main" val="2281005754"/>
      </p:ext>
    </p:extLst>
  </p:cSld>
  <p:clrMapOvr>
    <a:masterClrMapping/>
  </p:clrMapOvr>
</p:sld>
</file>

<file path=ppt/theme/theme1.xml><?xml version="1.0" encoding="utf-8"?>
<a:theme xmlns:a="http://schemas.openxmlformats.org/drawingml/2006/main" name="NTC_ PowerPoint Templat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849E5B31DB749ABB9FAFE4514D935" ma:contentTypeVersion="4" ma:contentTypeDescription="Create a new document." ma:contentTypeScope="" ma:versionID="ca2c4d260543546762f8551861968421">
  <xsd:schema xmlns:xsd="http://www.w3.org/2001/XMLSchema" xmlns:xs="http://www.w3.org/2001/XMLSchema" xmlns:p="http://schemas.microsoft.com/office/2006/metadata/properties" targetNamespace="http://schemas.microsoft.com/office/2006/metadata/properties" ma:root="true" ma:fieldsID="6b79042bb11a7b4ed08e9827479caef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0F1161-B0C0-4911-9926-22AB02A922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96C7A2D-1BCE-48B5-8EDA-154286A8BD29}">
  <ds:schemaRefs>
    <ds:schemaRef ds:uri="http://purl.org/dc/terms/"/>
    <ds:schemaRef ds:uri="http://purl.org/dc/elements/1.1/"/>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C9399BB3-E289-42E7-A960-BF71743802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25885</TotalTime>
  <Words>266</Words>
  <Application>Microsoft Office PowerPoint</Application>
  <PresentationFormat>On-screen Show (4:3)</PresentationFormat>
  <Paragraphs>48</Paragraphs>
  <Slides>10</Slides>
  <Notes>3</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NTC_ PowerPoint Template</vt:lpstr>
      <vt:lpstr>Custom Design</vt:lpstr>
      <vt:lpstr>New FY 2015 IPR  </vt:lpstr>
      <vt:lpstr>QRT IPR Reviews</vt:lpstr>
      <vt:lpstr>IPR Purpose</vt:lpstr>
      <vt:lpstr>IPR Reviews</vt:lpstr>
      <vt:lpstr>Issue Based Errors</vt:lpstr>
      <vt:lpstr>B2 IPR</vt:lpstr>
      <vt:lpstr>C2 IPR</vt:lpstr>
      <vt:lpstr>D1 IPR</vt:lpstr>
      <vt:lpstr>Other findings</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FY15 In-process Reviews (IPR) - Pre and Post</dc:title>
  <dc:creator>Department of Veterans Affairs, Veterans Benefits Administration, Compensation Service, STAFF</dc:creator>
  <cp:keywords>IPR, Pre, Post, In-process, punitive</cp:keywords>
  <dc:description>In-Process Reviews (IPRs) - Non-punitive IPRs conducted at strategic points in the claims process with immediate feedback provided to employees.  </dc:description>
  <cp:lastModifiedBy>Sochar, Lisa</cp:lastModifiedBy>
  <cp:revision>880</cp:revision>
  <cp:lastPrinted>2000-11-13T16:27:02Z</cp:lastPrinted>
  <dcterms:created xsi:type="dcterms:W3CDTF">2011-06-13T17:08:35Z</dcterms:created>
  <dcterms:modified xsi:type="dcterms:W3CDTF">2014-10-31T14:06:00Z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0x010100069849E5B31DB749ABB9FAFE4514D935</vt:lpwstr>
  </property>
  <property fmtid="{D5CDD505-2E9C-101B-9397-08002B2CF9AE}" pid="3" name="Language">
    <vt:lpwstr>en</vt:lpwstr>
  </property>
  <property fmtid="{D5CDD505-2E9C-101B-9397-08002B2CF9AE}" pid="4" name="Type">
    <vt:lpwstr>Presentation</vt:lpwstr>
  </property>
</Properties>
</file>