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8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4"/>
  </p:sldMasterIdLst>
  <p:notesMasterIdLst>
    <p:notesMasterId r:id="rId36"/>
  </p:notesMasterIdLst>
  <p:handoutMasterIdLst>
    <p:handoutMasterId r:id="rId37"/>
  </p:handoutMasterIdLst>
  <p:sldIdLst>
    <p:sldId id="256" r:id="rId5"/>
    <p:sldId id="390" r:id="rId6"/>
    <p:sldId id="391" r:id="rId7"/>
    <p:sldId id="450" r:id="rId8"/>
    <p:sldId id="394" r:id="rId9"/>
    <p:sldId id="397" r:id="rId10"/>
    <p:sldId id="398" r:id="rId11"/>
    <p:sldId id="399" r:id="rId12"/>
    <p:sldId id="456" r:id="rId13"/>
    <p:sldId id="403" r:id="rId14"/>
    <p:sldId id="451" r:id="rId15"/>
    <p:sldId id="414" r:id="rId16"/>
    <p:sldId id="455" r:id="rId17"/>
    <p:sldId id="415" r:id="rId18"/>
    <p:sldId id="417" r:id="rId19"/>
    <p:sldId id="418" r:id="rId20"/>
    <p:sldId id="419" r:id="rId21"/>
    <p:sldId id="421" r:id="rId22"/>
    <p:sldId id="423" r:id="rId23"/>
    <p:sldId id="426" r:id="rId24"/>
    <p:sldId id="427" r:id="rId25"/>
    <p:sldId id="428" r:id="rId26"/>
    <p:sldId id="430" r:id="rId27"/>
    <p:sldId id="432" r:id="rId28"/>
    <p:sldId id="434" r:id="rId29"/>
    <p:sldId id="436" r:id="rId30"/>
    <p:sldId id="440" r:id="rId31"/>
    <p:sldId id="442" r:id="rId32"/>
    <p:sldId id="444" r:id="rId33"/>
    <p:sldId id="457" r:id="rId34"/>
    <p:sldId id="45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1F0000"/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3510" autoAdjust="0"/>
  </p:normalViewPr>
  <p:slideViewPr>
    <p:cSldViewPr>
      <p:cViewPr varScale="1">
        <p:scale>
          <a:sx n="106" d="100"/>
          <a:sy n="106" d="100"/>
        </p:scale>
        <p:origin x="858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047DD1-5BCF-40C1-A8F5-3CADF1E3B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76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fld id="{E71C225B-4BA2-462F-B2E0-3B7DD776F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12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/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/>
              <a:pPr/>
              <a:t>1</a:t>
            </a:fld>
            <a:endParaRPr lang="en-US" sz="1200" dirty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lvl="0" indent="-228600"/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lesson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assumes that each student has 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 of how to verify Vietnam and Korean service in regards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herbicide exposure.  This includes an understanding of 38 CFR 3.307(a)(6), 38 CFR 3.313, and M21-1 MR, part III, subpart iii, chapter 2.  This lesson builds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that knowledge. This lesson will provide an opportunity for deeper discussion on diabetes mellitus.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3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60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5F64BA3-7A05-46D9-8C2B-71425AC60B2D}" type="slidenum">
              <a:rPr lang="en-US" altLang="en-US" sz="1200"/>
              <a:pPr eaLnBrk="1" hangingPunct="1"/>
              <a:t>12</a:t>
            </a:fld>
            <a:endParaRPr lang="en-US" altLang="en-US" sz="1200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5F64BA3-7A05-46D9-8C2B-71425AC60B2D}" type="slidenum">
              <a:rPr lang="en-US" altLang="en-US" sz="1200"/>
              <a:pPr eaLnBrk="1" hangingPunct="1"/>
              <a:t>13</a:t>
            </a:fld>
            <a:endParaRPr lang="en-US" altLang="en-US" sz="1200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0EEB851-C765-4E44-AA39-413625336CE4}" type="slidenum">
              <a:rPr lang="en-US" altLang="en-US" sz="1200"/>
              <a:pPr eaLnBrk="1" hangingPunct="1"/>
              <a:t>14</a:t>
            </a:fld>
            <a:endParaRPr lang="en-US" altLang="en-US" sz="1200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ABD67E4-5975-4500-A457-94953994CF79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0"/>
            <a:endParaRPr lang="en-US" sz="12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00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 The claim should be rated based on the evidence of record.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08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Yes.  Endocrine Diabetes Mellitus DBQ Cardiovascular Hypertension DBQ.</a:t>
            </a:r>
          </a:p>
          <a:p>
            <a:pPr marL="0" indent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13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Yes.  Endocrine (DM) worksheet, Neurological (peripheral nerve)worksheet, and Organs of Sense (eye) worksheet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1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our objectives: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diabetes mellitus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history of diabetes mellitus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Restate the legal requirements for granting service-connection of diabetes mellitus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22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92DB1BB-DABC-4247-85CE-C767656663FB}" type="slidenum">
              <a:rPr lang="en-US" altLang="en-US" sz="1200"/>
              <a:pPr eaLnBrk="1" hangingPunct="1"/>
              <a:t>20</a:t>
            </a:fld>
            <a:endParaRPr lang="en-US" altLang="en-US" sz="12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0"/>
            <a:endParaRPr lang="en-US" sz="12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BD575AD-E1FF-4F21-8348-4FD49B6CC82B}" type="slidenum">
              <a:rPr lang="en-US" altLang="en-US" sz="1200"/>
              <a:pPr eaLnBrk="1" hangingPunct="1"/>
              <a:t>21</a:t>
            </a:fld>
            <a:endParaRPr lang="en-US" altLang="en-US" sz="120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68A970D-97A5-438C-B174-F074677B743C}" type="slidenum">
              <a:rPr lang="en-US" altLang="en-US" sz="1200"/>
              <a:pPr eaLnBrk="1" hangingPunct="1"/>
              <a:t>22</a:t>
            </a:fld>
            <a:endParaRPr lang="en-US" altLang="en-US" sz="1200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0"/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True.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people with type I DM require insulin therapy.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66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answers: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Arteriosclerosis,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vascular accident (CVA),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vascular disease (PVD),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Coronary artery disease (CAD),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Erectile dysfunction,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Retinopathy,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Nephropathy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99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False.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opinion is usually required to establish the relationship.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2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 The medical evidence is sufficient to evaluate the severity of the veteran’s disability.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93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– exam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– opinion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24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– exam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– opinion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Endocrine (Diabetes Mellitus), Neurological (Peripheral Nerves), and Genitourinary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2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– exam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– medical opinion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– special instructions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8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7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6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3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E858B26-2D07-4375-AFEA-8D3B85D5ACC2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2943" lvl="0" indent="-232943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390BF3A-64CB-4AB7-941F-CCDDEA645E8A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0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3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42306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4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0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9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00314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2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hyperlink" Target="https://vaww.compensation.pension.km.va.gov/system/templates/selfservice/va_ka/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Diabetes Mellitus</a:t>
            </a:r>
            <a:endParaRPr lang="en-US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3437F-2BC4-44FB-898F-309FA1C567D0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January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Service-Connection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Direct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In-service diagnosis</a:t>
            </a:r>
          </a:p>
          <a:p>
            <a:pPr lvl="1" eaLnBrk="1" hangingPunct="1"/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Presumptive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CFR 3.309(a)</a:t>
            </a:r>
          </a:p>
          <a:p>
            <a:pPr lvl="2" eaLnBrk="1" hangingPunct="1"/>
            <a:r>
              <a:rPr lang="en-US" dirty="0">
                <a:latin typeface="+mj-lt"/>
                <a:cs typeface="Times New Roman" panose="02020603050405020304" pitchFamily="18" charset="0"/>
              </a:rPr>
              <a:t>The veteran was diagnosed with DM, manifested to a compensable degree, within one year of release from active duty.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CFR 3.309(e)</a:t>
            </a:r>
          </a:p>
          <a:p>
            <a:pPr lvl="2" eaLnBrk="1" hangingPunct="1"/>
            <a:r>
              <a:rPr lang="en-US" dirty="0">
                <a:latin typeface="+mj-lt"/>
                <a:cs typeface="Times New Roman" panose="02020603050405020304" pitchFamily="18" charset="0"/>
              </a:rPr>
              <a:t>The veteran was diagnosed with DMII after release from active duty and there is evidence the veteran was exposed to herbicides in service.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AE23FF-DFF8-42D3-BFD7-E30A13AB2C2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Medical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whether a Veteran was diagnosed in-service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date of diagnosis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date of diagnosis for claimed complications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Non-medical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evidence confirming herbicide exposure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evidence confirming service in Vietnam between February 28, 1961, and May 7, 1975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evidence confirming exposure to herbicides along the Korean DMZ between April 1, 1968 and August 31, 1971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53A6-3676-4E29-B8F4-0FDC0F7F74F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7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No Examination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+mj-lt"/>
                <a:cs typeface="Times New Roman" panose="02020603050405020304" pitchFamily="18" charset="0"/>
                <a:hlinkClick r:id="rId6"/>
              </a:rPr>
              <a:t>Waters v. Shinseki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Element a – Competent medical or lay evidence of current diagnosed disability or persistent or recurrent symptoms of disability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Element b – Injury, disease, or event in service, or meets the presumptive requirement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Element c – Indication of association between element a and element b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049109-FB1C-4213-9320-2172B4D9FD9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5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Examination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cs typeface="Times New Roman" panose="02020603050405020304" pitchFamily="18" charset="0"/>
              </a:rPr>
              <a:t>If a diagnosis of diabetes mellitus is of record, a diabetes mellitus DBQ is needed when the evidence,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is insufficient to evaluate the severity of the diabetes mellitus,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is insufficient to evaluate the severity of diabetic complications, or 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is insufficient to determine the relationship between diabetes mellitus and the claimed secondary conditions (identified in part 3A of the DBQ).</a:t>
            </a:r>
            <a:endParaRPr lang="en-US" altLang="en-US"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34D51-9B04-43E0-8210-A8313AE7223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8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Medical Opinion: Yes or No?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344488" indent="-344488" eaLnBrk="1" hangingPunct="1">
              <a:buFont typeface="+mj-lt"/>
              <a:buAutoNum type="arabicPeriod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 causal relationship between DM and complications</a:t>
            </a:r>
          </a:p>
          <a:p>
            <a:pPr marL="344488" indent="-344488" eaLnBrk="1" hangingPunct="1">
              <a:buFont typeface="+mj-lt"/>
              <a:buAutoNum type="arabicPeriod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344488" indent="-344488" eaLnBrk="1" hangingPunct="1">
              <a:buFont typeface="+mj-lt"/>
              <a:buAutoNum type="arabicPeriod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Relationship is conceded between the claimed secondary condition and DM</a:t>
            </a:r>
          </a:p>
          <a:p>
            <a:pPr marL="344488" indent="-344488" eaLnBrk="1" hangingPunct="1">
              <a:buFont typeface="+mj-lt"/>
              <a:buAutoNum type="arabicPeriod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344488" indent="-344488" eaLnBrk="1" hangingPunct="1">
              <a:buFont typeface="+mj-lt"/>
              <a:buAutoNum type="arabicPeriod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Condition is (clearly) not the result of the DM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ABB44-C1B4-444D-A731-9BA96EFD80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Exam Worksheets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Endocrine (Diabetes Mellitus)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664110-16BC-4EA8-8BC4-37F84D7A591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784E2-6A14-4DE7-8F84-C9E0AF709A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242252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and/or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58ED9-8536-4585-9B9E-A6890DE02C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2284" y="276450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Appropriate worksheet for each diagnosed diabetic complication</a:t>
            </a:r>
          </a:p>
        </p:txBody>
      </p:sp>
    </p:spTree>
    <p:extLst>
      <p:ext uri="{BB962C8B-B14F-4D97-AF65-F5344CB8AC3E}">
        <p14:creationId xmlns:p14="http://schemas.microsoft.com/office/powerpoint/2010/main" val="167470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Sufficient Examination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Each worksheet requested/required</a:t>
            </a:r>
          </a:p>
          <a:p>
            <a:pPr eaLnBrk="1" hangingPunct="1"/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Medical history provided</a:t>
            </a:r>
          </a:p>
          <a:p>
            <a:pPr eaLnBrk="1" hangingPunct="1"/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Requested opinions provided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A8BD1-D00D-4144-835D-66E87E3B75C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4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Scenario #1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Claims service connection for DM</a:t>
            </a:r>
          </a:p>
          <a:p>
            <a:pPr marL="233363" indent="-233363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PMRs show type II DM diagnosis</a:t>
            </a:r>
          </a:p>
          <a:p>
            <a:pPr marL="233363" indent="-233363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DD Form 214 shows RVN in 1965</a:t>
            </a:r>
          </a:p>
          <a:p>
            <a:pPr marL="233363" indent="-233363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PMRs show DMII managed by a restricted diet</a:t>
            </a:r>
          </a:p>
          <a:p>
            <a:pPr marL="233363" indent="-233363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No evidence of complications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8A0E3-8859-499E-9F3F-8379C12648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6DC20-5BD5-4EF8-98C1-6F689734FD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4492028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examination warranted?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opinion necessary?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What DBQ worksheet(s) would you choose?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Explain. </a:t>
            </a:r>
          </a:p>
        </p:txBody>
      </p:sp>
    </p:spTree>
    <p:extLst>
      <p:ext uri="{BB962C8B-B14F-4D97-AF65-F5344CB8AC3E}">
        <p14:creationId xmlns:p14="http://schemas.microsoft.com/office/powerpoint/2010/main" val="9949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Scenario #2</a:t>
            </a:r>
          </a:p>
        </p:txBody>
      </p:sp>
      <p:sp>
        <p:nvSpPr>
          <p:cNvPr id="35844" name="Rectangle 10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Claims service connection DMII and HTN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Personnel file shows RVN service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DMII diagnosed in March 2001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HTN diagnosed in December 2004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6472E-287B-4599-B910-F9F51A297CA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1BBE5-F649-452C-91FA-2E524869550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4038600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examination warranted?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opinion necessary?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What DBQ worksheet(s) would you choose?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Explain.</a:t>
            </a:r>
          </a:p>
        </p:txBody>
      </p:sp>
    </p:spTree>
    <p:extLst>
      <p:ext uri="{BB962C8B-B14F-4D97-AF65-F5344CB8AC3E}">
        <p14:creationId xmlns:p14="http://schemas.microsoft.com/office/powerpoint/2010/main" val="81937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Scenario #3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Claim for increase of DMII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Claims secondary conditions due to DMII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VA OPTs show recent treatment for peripheral neuropathy and retinopathy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0EE63F-B19D-4D76-AF02-7BC7BF1D85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BD022-2EE4-4E5F-B8CC-F247B35E6B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3962400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examination warranted?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opinion necessary?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What DBQ worksheet(s) would you choose?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Explain. </a:t>
            </a:r>
          </a:p>
        </p:txBody>
      </p:sp>
    </p:spTree>
    <p:extLst>
      <p:ext uri="{BB962C8B-B14F-4D97-AF65-F5344CB8AC3E}">
        <p14:creationId xmlns:p14="http://schemas.microsoft.com/office/powerpoint/2010/main" val="248364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lvl="0"/>
            <a:r>
              <a:rPr lang="en-US" dirty="0">
                <a:latin typeface="+mj-lt"/>
                <a:cs typeface="Times New Roman" panose="02020603050405020304" pitchFamily="18" charset="0"/>
              </a:rPr>
              <a:t>Define diabetes mellitus</a:t>
            </a:r>
          </a:p>
          <a:p>
            <a:pPr lvl="0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1200" dirty="0">
                <a:latin typeface="+mj-lt"/>
                <a:cs typeface="Times New Roman" panose="02020603050405020304" pitchFamily="18" charset="0"/>
              </a:rPr>
              <a:t>Recognize the appropriate development requirements for diabetes mellitus claims</a:t>
            </a:r>
          </a:p>
          <a:p>
            <a:pPr>
              <a:defRPr/>
            </a:pPr>
            <a:endParaRPr lang="en-US" kern="12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Assess examination sufficiency</a:t>
            </a:r>
            <a:endParaRPr lang="en-US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0A13A-59A3-4B7C-9638-45372607FF9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0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Claims for DM Only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No diagnosis = no exam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 diagnosis and treatment = exam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 diagnosis but no the treatment = exam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E6C5F6-38C8-4853-865A-EB911077481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8F386-D763-429B-A114-00D583ED2C3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425136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If there is evidence of complications related to DM, determine whether or not an examination is needed. </a:t>
            </a:r>
          </a:p>
        </p:txBody>
      </p:sp>
    </p:spTree>
    <p:extLst>
      <p:ext uri="{BB962C8B-B14F-4D97-AF65-F5344CB8AC3E}">
        <p14:creationId xmlns:p14="http://schemas.microsoft.com/office/powerpoint/2010/main" val="1201011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“All Secondary Conditions”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No diagnosis of DM = no exam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Diagnosis of DM only = DM DBQ only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Diagnosis of DM and evidence of secondary conditions = DM DBQ and DBQ for diagnosed secondary conditions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879D5-0BA5-4C8A-9EE5-F66C46A668D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0D4EA-452C-4D11-A17A-BBADFE44857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4674036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Request opinions if necessary. </a:t>
            </a:r>
          </a:p>
        </p:txBody>
      </p:sp>
    </p:spTree>
    <p:extLst>
      <p:ext uri="{BB962C8B-B14F-4D97-AF65-F5344CB8AC3E}">
        <p14:creationId xmlns:p14="http://schemas.microsoft.com/office/powerpoint/2010/main" val="186693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Specific Secondary Conditions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No diagnosis of DM = no examination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Consider direct s/c and presumptive s/c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Diagnosis of DM and evidence of specific secondary conditions = DM DBQ and DBQ for diagnosed secondary conditions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B267D-6518-4B7D-906C-DC7C8256D96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38A4A-B315-448E-99C8-3A07656971E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468727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Request opinions if needed. </a:t>
            </a:r>
          </a:p>
        </p:txBody>
      </p:sp>
    </p:spTree>
    <p:extLst>
      <p:ext uri="{BB962C8B-B14F-4D97-AF65-F5344CB8AC3E}">
        <p14:creationId xmlns:p14="http://schemas.microsoft.com/office/powerpoint/2010/main" val="1369590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Exercise #1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Most people with type I diabetes require insulin therapy.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True or false?  Explain.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74841-1647-43AE-9731-66A555A7E54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25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Exercise #2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Name at least three disabilities considered to be secondary to diabetes mellitus.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AD45B-0A12-4C2B-8569-2BC6BC03739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6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Exercise #3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HTN is a recognized complication of DM and, in most cases, service-connection can be established without an opinion.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True or false?  Explain.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DF60A-16B3-473B-8CF1-5068B0F515E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0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Exercise #4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Veteran was stationed in Vietnam in 1973.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PMRs show DM diagnosis managed by diet and oral medication.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2EC542-39AC-4924-ACFD-1B798A4965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58673-0B47-4BBC-B812-4513CD72E6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609644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Do you need to request an examination?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Explain. </a:t>
            </a:r>
          </a:p>
        </p:txBody>
      </p:sp>
    </p:spTree>
    <p:extLst>
      <p:ext uri="{BB962C8B-B14F-4D97-AF65-F5344CB8AC3E}">
        <p14:creationId xmlns:p14="http://schemas.microsoft.com/office/powerpoint/2010/main" val="2454502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Exercise #5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Claim for DM and all secondary conditions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PMRs note a DMII diagnosis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No evidence of any associated complications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Evidence does not address the treatment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C3A12C-AD73-4DBB-93AC-89E5F21BBC7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912F1-1805-4B4B-8CFD-EE4C1D1437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4034275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exam needed?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opinion needed?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Explain. </a:t>
            </a:r>
          </a:p>
        </p:txBody>
      </p:sp>
    </p:spTree>
    <p:extLst>
      <p:ext uri="{BB962C8B-B14F-4D97-AF65-F5344CB8AC3E}">
        <p14:creationId xmlns:p14="http://schemas.microsoft.com/office/powerpoint/2010/main" val="4050758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Exercise #6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Claim for increase of DMII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Claims peripheral neuropathy and erectile dysfunction secondary to DMII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He provides a medical statement from a physician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00A097-FBBF-401D-8B71-1267ADF42A7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31263-26A7-471E-9136-50BA92A52B2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4036437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exam needed?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opinion needed?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Explain.</a:t>
            </a:r>
          </a:p>
        </p:txBody>
      </p:sp>
    </p:spTree>
    <p:extLst>
      <p:ext uri="{BB962C8B-B14F-4D97-AF65-F5344CB8AC3E}">
        <p14:creationId xmlns:p14="http://schemas.microsoft.com/office/powerpoint/2010/main" val="2108287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Exercise #7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Claims HTN due to DMII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VA OPT show HTN diagnosis in 06/1980</a:t>
            </a:r>
          </a:p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PMRs show DMII diagnosed in 11/1999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347EF-D062-4B17-AE5D-267880C84A9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5D791-89AD-405B-AADF-034FAB87DCE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2284" y="3733800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exam needed?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Is an opinion needed?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Should you give the examiner any special instructions?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If so, what? 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4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CFR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§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3.309 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Disease subject to presumptive service connection</a:t>
            </a:r>
          </a:p>
          <a:p>
            <a:pPr eaLnBrk="1" hangingPunct="1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+mj-lt"/>
                <a:cs typeface="Times New Roman" panose="02020603050405020304" pitchFamily="18" charset="0"/>
              </a:rPr>
              <a:t>M21-1, Part III, Subpart iv, 3.A 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Examination Requests</a:t>
            </a:r>
          </a:p>
          <a:p>
            <a:pPr eaLnBrk="1" hangingPunct="1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+mj-lt"/>
                <a:cs typeface="Times New Roman" panose="02020603050405020304" pitchFamily="18" charset="0"/>
              </a:rPr>
              <a:t>M21-1, Part III, Subpart iv, 6.B.2.b 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When to Address Subordinate Issues and Ancillary Benefits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720BC-4611-40B0-A7F2-EABE44F83AF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0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0D4837-654E-4BFC-956E-76B16D79F12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B0193-1ACC-4E8B-A2F4-803A9DD89A9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19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1878F-4456-4B62-81FA-99F2D605433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4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Gestational (GDM): An acute condition in which any degree of glucose intolerance is onset or first recognized during pregnancy.</a:t>
            </a: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Type I: A chronic condition in which the pancreas produces little or no insulin.</a:t>
            </a: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Type II: A chronic condition that affects the way the body processes blood sugar (glucose).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D33C5-DB56-4DD2-A457-4DB51A800CC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Microvascular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Retinopathy (eyes)</a:t>
            </a:r>
          </a:p>
          <a:p>
            <a:pPr lvl="1" eaLnBrk="1" hangingPunct="1"/>
            <a:r>
              <a:rPr lang="en-US" dirty="0">
                <a:latin typeface="+mj-lt"/>
                <a:cs typeface="Times New Roman" panose="02020603050405020304" pitchFamily="18" charset="0"/>
              </a:rPr>
              <a:t>Dry Eye Syndrome (eyes)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Neuropathy (nerves)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Nephropathy (kidneys)</a:t>
            </a:r>
          </a:p>
          <a:p>
            <a:pPr lvl="1" eaLnBrk="1" hangingPunct="1"/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Macrovascular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Coronary disease (heart)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Peripheral vascular disease (limbs)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Cerebrovascular disease (brain)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DEE6E-B41C-4D2C-94DE-C5E8EE0C5CD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9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Other Complications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Infections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Impotence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Pregnancy complications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Scleroderma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Depigmentation of the Skin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A3769-7D73-4D2C-89EA-706ADA030A9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181600" y="2061713"/>
            <a:ext cx="21691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Foot problems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Skin problems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Styes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Boils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Folliculitis</a:t>
            </a:r>
          </a:p>
        </p:txBody>
      </p:sp>
    </p:spTree>
    <p:extLst>
      <p:ext uri="{BB962C8B-B14F-4D97-AF65-F5344CB8AC3E}">
        <p14:creationId xmlns:p14="http://schemas.microsoft.com/office/powerpoint/2010/main" val="358405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Complications VA Concedes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Arteriosclerosis, including cerebral vascular accident (CVA)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Peripheral vascular disease (PVD)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Cardiac complications, such as coronary artery disease (CAD)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Erectile dysfunction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Cataracts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Retinopathy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Nephropathy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26E7F-64A1-442D-8264-E577561BFAF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6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2971800" cy="2971800"/>
          </a:xfrm>
          <a:prstGeom prst="rect">
            <a:avLst/>
          </a:prstGeom>
          <a:noFill/>
          <a:ln w="9525">
            <a:gradFill>
              <a:gsLst>
                <a:gs pos="0">
                  <a:schemeClr val="accent6">
                    <a:lumMod val="50000"/>
                  </a:schemeClr>
                </a:gs>
                <a:gs pos="56000">
                  <a:schemeClr val="accent6">
                    <a:alpha val="94000"/>
                    <a:lumMod val="46000"/>
                    <a:lumOff val="54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DM and Hypertension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Often coexist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Requires medical opinion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Examine claims folder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Exceptions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F84886-23D8-4B86-86A7-3702E0E7C12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AutoShape 2" descr="http://www.google.com/url?sa=i&amp;source=images&amp;cd=&amp;docid=LC4TBI-nJ4CWDM&amp;tbnid=nG45otJeLnRY5M:&amp;ved=0CAUQjBw4HA&amp;url=http%3A%2F%2Fhealthyblackmen.org%2Fwp-content%2Fuploads%2F2014%2F05%2Fhypertension-on-the-high-top-10-tips-to-keep-it-down.jpg&amp;ei=x0opVMbAL87GggT6-IHwCw&amp;psig=AFQjCNHFvJmhSqOYIzL0WkzcoL45KV-tIw&amp;ust=1412078663848820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8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Medications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74406" y="2431631"/>
            <a:ext cx="8229600" cy="3916363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Actos</a:t>
            </a:r>
          </a:p>
          <a:p>
            <a:pPr lvl="1" eaLnBrk="1" hangingPunct="1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Amaryl</a:t>
            </a:r>
          </a:p>
          <a:p>
            <a:pPr lvl="1" eaLnBrk="1" hangingPunct="1"/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Bydureon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Byetta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Farxiga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Glucophage</a:t>
            </a:r>
          </a:p>
          <a:p>
            <a:pPr lvl="1" eaLnBrk="1" hangingPunct="1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Humalog</a:t>
            </a:r>
          </a:p>
          <a:p>
            <a:pPr lvl="1" eaLnBrk="1" hangingPunct="1"/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Invokana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Janumet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Januvia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84EA0E-C925-4199-98E7-154062ABF02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3962400" y="2430787"/>
            <a:ext cx="2663230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Jardiance</a:t>
            </a: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Lantus</a:t>
            </a: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Lantus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Solostar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Levemir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Novolog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Onglyza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Tradjenta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Trulicity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Victoza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Welchol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BF3E7-42A7-44DC-9678-E59BB544D78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2057400"/>
            <a:ext cx="8212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Common diabetes mellitus medications include: </a:t>
            </a:r>
          </a:p>
        </p:txBody>
      </p:sp>
    </p:spTree>
    <p:extLst>
      <p:ext uri="{BB962C8B-B14F-4D97-AF65-F5344CB8AC3E}">
        <p14:creationId xmlns:p14="http://schemas.microsoft.com/office/powerpoint/2010/main" val="2753899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7&quot;/&gt;&lt;lineCharCount val=&quot;50&quot;/&gt;&lt;lineCharCount val=&quot;1&quot;/&gt;&lt;lineCharCount val=&quot;24&quot;/&gt;&lt;/TableIndex&gt;&lt;/ShapeTextInfo&gt;"/>
  <p:tag name="HTML_SHAPEINFO" val="&lt;ThreeDShapeInfo&gt;&lt;uuid val=&quot;{3A006709-AF5B-467D-A9CB-0E9F40E9D28B}&quot;/&gt;&lt;isInvalidForFieldText val=&quot;0&quot;/&gt;&lt;Image&gt;&lt;filename val=&quot;C:\Users\User\AppData\Local\Temp\CP1080471385921Session\CPTrustFolder1080471385937\PPTImport1080475065468\data\asimages\{3A006709-AF5B-467D-A9CB-0E9F40E9D28B}_25.png&quot;/&gt;&lt;left val=&quot;40&quot;/&gt;&lt;top val=&quot;212&quot;/&gt;&lt;width val=&quot;871&quot;/&gt;&lt;height val=&quot;415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D0AC08E-ECDC-4F69-9229-F6772AAF3DCD}&quot;/&gt;&lt;isInvalidForFieldText val=&quot;0&quot;/&gt;&lt;Image&gt;&lt;filename val=&quot;C:\Users\User\AppData\Local\Temp\CP1080471385921Session\CPTrustFolder1080471385937\PPTImport1080475065468\data\asimages\{7D0AC08E-ECDC-4F69-9229-F6772AAF3DCD}_25.png&quot;/&gt;&lt;left val=&quot;727&quot;/&gt;&lt;top val=&quot;687&quot;/&gt;&lt;width val=&quot;226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FD52A23C-6D51-4396-8BD0-F9B4658100EE}&quot;/&gt;&lt;isInvalidForFieldText val=&quot;0&quot;/&gt;&lt;Image&gt;&lt;filename val=&quot;C:\Users\User\AppData\Local\Temp\CP1080471385921Session\CPTrustFolder1080471385937\PPTImport1080475065468\data\asimages\{FD52A23C-6D51-4396-8BD0-F9B4658100EE}_26.png&quot;/&gt;&lt;left val=&quot;0&quot;/&gt;&lt;top val=&quot;76&quot;/&gt;&lt;width val=&quot;961&quot;/&gt;&lt;height val=&quot;122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2&quot;/&gt;&lt;lineCharCount val=&quot;1&quot;/&gt;&lt;lineCharCount val=&quot;59&quot;/&gt;&lt;/TableIndex&gt;&lt;/ShapeTextInfo&gt;"/>
  <p:tag name="HTML_SHAPEINFO" val="&lt;ThreeDShapeInfo&gt;&lt;uuid val=&quot;{7EAE10C6-DE4E-4780-8E7C-C0E907D0FF5B}&quot;/&gt;&lt;isInvalidForFieldText val=&quot;0&quot;/&gt;&lt;Image&gt;&lt;filename val=&quot;C:\Users\User\AppData\Local\Temp\CP1080471385921Session\CPTrustFolder1080471385937\PPTImport1080475065468\data\asimages\{7EAE10C6-DE4E-4780-8E7C-C0E907D0FF5B}_26.png&quot;/&gt;&lt;left val=&quot;42&quot;/&gt;&lt;top val=&quot;212&quot;/&gt;&lt;width val=&quot;870&quot;/&gt;&lt;height val=&quot;41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7F26602-66DE-49D5-BB58-DCEDC384FEF0}&quot;/&gt;&lt;isInvalidForFieldText val=&quot;0&quot;/&gt;&lt;Image&gt;&lt;filename val=&quot;C:\Users\User\AppData\Local\Temp\CP1080471385921Session\CPTrustFolder1080471385937\PPTImport1080475065468\data\asimages\{47F26602-66DE-49D5-BB58-DCEDC384FEF0}_26.png&quot;/&gt;&lt;left val=&quot;727&quot;/&gt;&lt;top val=&quot;687&quot;/&gt;&lt;width val=&quot;226&quot;/&gt;&lt;height val=&quot;4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9&quot;/&gt;&lt;/TableIndex&gt;&lt;/ShapeTextInfo&gt;"/>
  <p:tag name="HTML_SHAPEINFO" val="&lt;ThreeDShapeInfo&gt;&lt;uuid val=&quot;{68B061DD-B649-42B1-8BB5-692DF60DA11D}&quot;/&gt;&lt;isInvalidForFieldText val=&quot;0&quot;/&gt;&lt;Image&gt;&lt;filename val=&quot;C:\Users\User\AppData\Local\Temp\CP1080471385921Session\CPTrustFolder1080471385937\PPTImport1080475065468\data\asimages\{68B061DD-B649-42B1-8BB5-692DF60DA11D}_26.png&quot;/&gt;&lt;left val=&quot;40&quot;/&gt;&lt;top val=&quot;375&quot;/&gt;&lt;width val=&quot;871&quot;/&gt;&lt;height val=&quot;97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8F56F272-4272-4119-B939-B9C9C7B1EB30}&quot;/&gt;&lt;isInvalidForFieldText val=&quot;0&quot;/&gt;&lt;Image&gt;&lt;filename val=&quot;C:\Users\User\AppData\Local\Temp\CP1080471385921Session\CPTrustFolder1080471385937\PPTImport1080475065468\data\asimages\{8F56F272-4272-4119-B939-B9C9C7B1EB30}_27.png&quot;/&gt;&lt;left val=&quot;0&quot;/&gt;&lt;top val=&quot;76&quot;/&gt;&lt;width val=&quot;961&quot;/&gt;&lt;height val=&quot;122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2&quot;/&gt;&lt;lineCharCount val=&quot;27&quot;/&gt;&lt;lineCharCount val=&quot;44&quot;/&gt;&lt;lineCharCount val=&quot;39&quot;/&gt;&lt;/TableIndex&gt;&lt;/ShapeTextInfo&gt;"/>
  <p:tag name="HTML_SHAPEINFO" val="&lt;ThreeDShapeInfo&gt;&lt;uuid val=&quot;{338DC5B9-FC8C-4E3E-AB9F-D97999A014E3}&quot;/&gt;&lt;isInvalidForFieldText val=&quot;0&quot;/&gt;&lt;Image&gt;&lt;filename val=&quot;C:\Users\User\AppData\Local\Temp\CP1080471385921Session\CPTrustFolder1080471385937\PPTImport1080475065468\data\asimages\{338DC5B9-FC8C-4E3E-AB9F-D97999A014E3}_27.png&quot;/&gt;&lt;left val=&quot;42&quot;/&gt;&lt;top val=&quot;212&quot;/&gt;&lt;width val=&quot;870&quot;/&gt;&lt;height val=&quot;41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54268FC-D8AD-400A-AD62-0CCA085E1403}&quot;/&gt;&lt;isInvalidForFieldText val=&quot;0&quot;/&gt;&lt;Image&gt;&lt;filename val=&quot;C:\Users\User\AppData\Local\Temp\CP1080471385921Session\CPTrustFolder1080471385937\PPTImport1080475065468\data\asimages\{D54268FC-D8AD-400A-AD62-0CCA085E1403}_27.png&quot;/&gt;&lt;left val=&quot;727&quot;/&gt;&lt;top val=&quot;687&quot;/&gt;&lt;width val=&quot;226&quot;/&gt;&lt;height val=&quot;4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9&quot;/&gt;&lt;lineCharCount val=&quot;22&quot;/&gt;&lt;lineCharCount val=&quot;9&quot;/&gt;&lt;/TableIndex&gt;&lt;/ShapeTextInfo&gt;"/>
  <p:tag name="HTML_SHAPEINFO" val="&lt;ThreeDShapeInfo&gt;&lt;uuid val=&quot;{CE5F4123-A2D2-4886-8E82-5779250B5764}&quot;/&gt;&lt;isInvalidForFieldText val=&quot;0&quot;/&gt;&lt;Image&gt;&lt;filename val=&quot;C:\Users\User\AppData\Local\Temp\CP1080471385921Session\CPTrustFolder1080471385937\PPTImport1080475065468\data\asimages\{CE5F4123-A2D2-4886-8E82-5779250B5764}_27.png&quot;/&gt;&lt;left val=&quot;40&quot;/&gt;&lt;top val=&quot;419&quot;/&gt;&lt;width val=&quot;871&quot;/&gt;&lt;height val=&quot;13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9FFD5120-6234-445F-894A-F22CDBAB62BC}&quot;/&gt;&lt;isInvalidForFieldText val=&quot;0&quot;/&gt;&lt;Image&gt;&lt;filename val=&quot;C:\Users\User\AppData\Local\Temp\CP1080471385921Session\CPTrustFolder1080471385937\PPTImport1080475065468\data\asimages\{9FFD5120-6234-445F-894A-F22CDBAB62BC}_28.png&quot;/&gt;&lt;left val=&quot;0&quot;/&gt;&lt;top val=&quot;76&quot;/&gt;&lt;width val=&quot;961&quot;/&gt;&lt;height val=&quot;122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7&quot;/&gt;&lt;lineCharCount val=&quot;67&quot;/&gt;&lt;lineCharCount val=&quot;5&quot;/&gt;&lt;lineCharCount val=&quot;49&quot;/&gt;&lt;/TableIndex&gt;&lt;/ShapeTextInfo&gt;"/>
  <p:tag name="HTML_SHAPEINFO" val="&lt;ThreeDShapeInfo&gt;&lt;uuid val=&quot;{CC651381-894F-4DA4-BC0B-F92DDD4CAD9A}&quot;/&gt;&lt;isInvalidForFieldText val=&quot;0&quot;/&gt;&lt;Image&gt;&lt;filename val=&quot;C:\Users\User\AppData\Local\Temp\CP1080471385921Session\CPTrustFolder1080471385937\PPTImport1080475065468\data\asimages\{CC651381-894F-4DA4-BC0B-F92DDD4CAD9A}_28.png&quot;/&gt;&lt;left val=&quot;42&quot;/&gt;&lt;top val=&quot;212&quot;/&gt;&lt;width val=&quot;871&quot;/&gt;&lt;height val=&quot;41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3859B09-7B09-4137-8BC0-CFCBB43A01DF}&quot;/&gt;&lt;isInvalidForFieldText val=&quot;0&quot;/&gt;&lt;Image&gt;&lt;filename val=&quot;C:\Users\User\AppData\Local\Temp\CP1080471385921Session\CPTrustFolder1080471385937\PPTImport1080475065468\data\asimages\{43859B09-7B09-4137-8BC0-CFCBB43A01DF}_28.png&quot;/&gt;&lt;left val=&quot;727&quot;/&gt;&lt;top val=&quot;687&quot;/&gt;&lt;width val=&quot;226&quot;/&gt;&lt;height val=&quot;4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9&quot;/&gt;&lt;lineCharCount val=&quot;22&quot;/&gt;&lt;lineCharCount val=&quot;8&quot;/&gt;&lt;/TableIndex&gt;&lt;/ShapeTextInfo&gt;"/>
  <p:tag name="HTML_SHAPEINFO" val="&lt;ThreeDShapeInfo&gt;&lt;uuid val=&quot;{853B173E-EBE7-448F-B038-AD0EB7CB3F69}&quot;/&gt;&lt;isInvalidForFieldText val=&quot;0&quot;/&gt;&lt;Image&gt;&lt;filename val=&quot;C:\Users\User\AppData\Local\Temp\CP1080471385921Session\CPTrustFolder1080471385937\PPTImport1080475065468\data\asimages\{853B173E-EBE7-448F-B038-AD0EB7CB3F69}_28.png&quot;/&gt;&lt;left val=&quot;40&quot;/&gt;&lt;top val=&quot;419&quot;/&gt;&lt;width val=&quot;871&quot;/&gt;&lt;height val=&quot;137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BD311DFA-110D-4382-9CDC-DBAB87D03D1A}&quot;/&gt;&lt;isInvalidForFieldText val=&quot;0&quot;/&gt;&lt;Image&gt;&lt;filename val=&quot;C:\Users\User\AppData\Local\Temp\CP1080471385921Session\CPTrustFolder1080471385937\PPTImport1080475065468\data\asimages\{BD311DFA-110D-4382-9CDC-DBAB87D03D1A}_29.png&quot;/&gt;&lt;left val=&quot;0&quot;/&gt;&lt;top val=&quot;76&quot;/&gt;&lt;width val=&quot;961&quot;/&gt;&lt;height val=&quot;122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3&quot;/&gt;&lt;lineCharCount val=&quot;37&quot;/&gt;&lt;lineCharCount val=&quot;36&quot;/&gt;&lt;/TableIndex&gt;&lt;/ShapeTextInfo&gt;"/>
  <p:tag name="HTML_SHAPEINFO" val="&lt;ThreeDShapeInfo&gt;&lt;uuid val=&quot;{E0AEEC39-C36C-485A-8200-26916DC2C642}&quot;/&gt;&lt;isInvalidForFieldText val=&quot;0&quot;/&gt;&lt;Image&gt;&lt;filename val=&quot;C:\Users\User\AppData\Local\Temp\CP1080471385921Session\CPTrustFolder1080471385937\PPTImport1080475065468\data\asimages\{E0AEEC39-C36C-485A-8200-26916DC2C642}_29.png&quot;/&gt;&lt;left val=&quot;42&quot;/&gt;&lt;top val=&quot;212&quot;/&gt;&lt;width val=&quot;870&quot;/&gt;&lt;height val=&quot;41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71B7DE8-3AA5-4A0D-823B-56BE1A9469FE}&quot;/&gt;&lt;isInvalidForFieldText val=&quot;0&quot;/&gt;&lt;Image&gt;&lt;filename val=&quot;C:\Users\User\AppData\Local\Temp\CP1080471385921Session\CPTrustFolder1080471385937\PPTImport1080475065468\data\asimages\{171B7DE8-3AA5-4A0D-823B-56BE1A9469FE}_29.png&quot;/&gt;&lt;left val=&quot;727&quot;/&gt;&lt;top val=&quot;687&quot;/&gt;&lt;width val=&quot;226&quot;/&gt;&lt;height val=&quot;4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9&quot;/&gt;&lt;lineCharCount val=&quot;22&quot;/&gt;&lt;lineCharCount val=&quot;55&quot;/&gt;&lt;lineCharCount val=&quot;13&quot;/&gt;&lt;/TableIndex&gt;&lt;/ShapeTextInfo&gt;"/>
  <p:tag name="HTML_SHAPEINFO" val="&lt;ThreeDShapeInfo&gt;&lt;uuid val=&quot;{E4EFDDC2-AA58-42AE-9948-407B89A6C8D1}&quot;/&gt;&lt;isInvalidForFieldText val=&quot;0&quot;/&gt;&lt;Image&gt;&lt;filename val=&quot;C:\Users\User\AppData\Local\Temp\CP1080471385921Session\CPTrustFolder1080471385937\PPTImport1080475065468\data\asimages\{E4EFDDC2-AA58-42AE-9948-407B89A6C8D1}_29.png&quot;/&gt;&lt;left val=&quot;40&quot;/&gt;&lt;top val=&quot;388&quot;/&gt;&lt;width val=&quot;871&quot;/&gt;&lt;height val=&quot;177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35CFFB98-A459-4EBA-A7CD-A6A89A9776FD}&quot;/&gt;&lt;isInvalidForFieldText val=&quot;0&quot;/&gt;&lt;Image&gt;&lt;filename val=&quot;C:\Users\User\AppData\Local\Temp\CP1080471385921Session\CPTrustFolder1080471385937\PPTImport1080475065468\data\asimages\{35CFFB98-A459-4EBA-A7CD-A6A89A9776FD}_30.png&quot;/&gt;&lt;left val=&quot;0&quot;/&gt;&lt;top val=&quot;278&quot;/&gt;&lt;width val=&quot;961&quot;/&gt;&lt;height val=&quot;202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9D4F0E1-ED20-4C80-9A74-7EA7E901FEEB}&quot;/&gt;&lt;isInvalidForFieldText val=&quot;0&quot;/&gt;&lt;Image&gt;&lt;filename val=&quot;C:\Users\User\AppData\Local\Temp\CP1080471385921Session\CPTrustFolder1080471385937\PPTImport1080475065468\data\asimages\{69D4F0E1-ED20-4C80-9A74-7EA7E901FEEB}_30.png&quot;/&gt;&lt;left val=&quot;727&quot;/&gt;&lt;top val=&quot;687&quot;/&gt;&lt;width val=&quot;226&quot;/&gt;&lt;height val=&quot;4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782F3B9-1112-4513-87A0-B078D00BC7FA}&quot;/&gt;&lt;isInvalidForFieldText val=&quot;0&quot;/&gt;&lt;Image&gt;&lt;filename val=&quot;C:\Users\User\AppData\Local\Temp\CP1080471385921Session\CPTrustFolder1080471385937\PPTImport1080475065468\data\asimages\{9782F3B9-1112-4513-87A0-B078D00BC7FA}_31.png&quot;/&gt;&lt;left val=&quot;0&quot;/&gt;&lt;top val=&quot;278&quot;/&gt;&lt;width val=&quot;961&quot;/&gt;&lt;height val=&quot;202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9C4BD9A-657C-42C9-8C3B-0DE6565FE5BA}&quot;/&gt;&lt;isInvalidForFieldText val=&quot;0&quot;/&gt;&lt;Image&gt;&lt;filename val=&quot;C:\Users\User\AppData\Local\Temp\CP1080471385921Session\CPTrustFolder1080471385937\PPTImport1080475065468\data\asimages\{C9C4BD9A-657C-42C9-8C3B-0DE6565FE5BA}_31.png&quot;/&gt;&lt;left val=&quot;727&quot;/&gt;&lt;top val=&quot;687&quot;/&gt;&lt;width val=&quot;226&quot;/&gt;&lt;height val=&quot;4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DUMMYTAG" val="&lt;DummyForForceWrite&gt;&lt;/DummyForForceWrite&gt;"/>
  <p:tag name="HTML_SHAPEINFO" val="&lt;ThreeDShapeInfo&gt;&lt;uuid val=&quot;{C9332B36-D894-4DBB-922E-6E134E89A42A}&quot;/&gt;&lt;isInvalidForFieldText val=&quot;0&quot;/&gt;&lt;Image&gt;&lt;filename val=&quot;C:\Users\User\AppData\Local\Temp\CP1080471385921Session\CPTrustFolder1080471385937\PPTImport1080475065468\data\asimages\{C9332B36-D894-4DBB-922E-6E134E89A42A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44C6F2C6-47F3-40CE-A40E-65175188C1FC}&quot;/&gt;&lt;isInvalidForFieldText val=&quot;0&quot;/&gt;&lt;Image&gt;&lt;filename val=&quot;C:\Users\User\AppData\Local\Temp\CP1080471385921Session\CPTrustFolder1080471385937\PPTImport1080475065468\data\asimages\{44C6F2C6-47F3-40CE-A40E-65175188C1FC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53BE3859-9CA0-46B8-AA22-9EFF5F7E3313}&quot;/&gt;&lt;isInvalidForFieldText val=&quot;0&quot;/&gt;&lt;Image&gt;&lt;filename val=&quot;C:\Users\User\AppData\Local\Temp\CP1080471385921Session\CPTrustFolder1080471385937\PPTImport1080475065468\data\asimages\{53BE3859-9CA0-46B8-AA22-9EFF5F7E3313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CE3FD65-5680-4EAA-BAAE-E24F54485B67}&quot;/&gt;&lt;isInvalidForFieldText val=&quot;0&quot;/&gt;&lt;Image&gt;&lt;filename val=&quot;C:\Users\User\AppData\Local\Temp\CP1080471385921Session\CPTrustFolder1080471385937\PPTImport1080475065468\data\asimages\{ACE3FD65-5680-4EAA-BAAE-E24F54485B67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5&quot;/&gt;&lt;lineCharCount val=&quot;1&quot;/&gt;&lt;lineCharCount val=&quot;64&quot;/&gt;&lt;lineCharCount val=&quot;16&quot;/&gt;&lt;lineCharCount val=&quot;1&quot;/&gt;&lt;lineCharCount val=&quot;30&quot;/&gt;&lt;/TableIndex&gt;&lt;/ShapeTextInfo&gt;"/>
  <p:tag name="HTML_SHAPEINFO" val="&lt;ThreeDShapeInfo&gt;&lt;uuid val=&quot;{D24A7DAB-A347-4A4F-B9BA-23247A14417A}&quot;/&gt;&lt;isInvalidForFieldText val=&quot;0&quot;/&gt;&lt;Image&gt;&lt;filename val=&quot;C:\Users\User\AppData\Local\Temp\CP1080471385921Session\CPTrustFolder1080471385937\PPTImport1080475065468\data\asimages\{D24A7DAB-A347-4A4F-B9BA-23247A14417A}_2.png&quot;/&gt;&lt;left val=&quot;42&quot;/&gt;&lt;top val=&quot;212&quot;/&gt;&lt;width val=&quot;870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046116C-A8FB-428A-BBC3-D7D00B37CBAC}&quot;/&gt;&lt;isInvalidForFieldText val=&quot;0&quot;/&gt;&lt;Image&gt;&lt;filename val=&quot;C:\Users\User\AppData\Local\Temp\CP1080471385921Session\CPTrustFolder1080471385937\PPTImport1080475065468\data\asimages\{5046116C-A8FB-428A-BBC3-D7D00B37CBAC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D0DE1F68-4A79-4350-9C80-80C47C45DAE9}&quot;/&gt;&lt;isInvalidForFieldText val=&quot;0&quot;/&gt;&lt;Image&gt;&lt;filename val=&quot;C:\Users\User\AppData\Local\Temp\CP1080471385921Session\CPTrustFolder1080471385937\PPTImport1080475065468\data\asimages\{D0DE1F68-4A79-4350-9C80-80C47C45DAE9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6&quot;/&gt;&lt;lineCharCount val=&quot;1&quot;/&gt;&lt;lineCharCount val=&quot;56&quot;/&gt;&lt;lineCharCount val=&quot;1&quot;/&gt;&lt;lineCharCount val=&quot;67&quot;/&gt;&lt;lineCharCount val=&quot;29&quot;/&gt;&lt;/TableIndex&gt;&lt;/ShapeTextInfo&gt;"/>
  <p:tag name="HTML_SHAPEINFO" val="&lt;ThreeDShapeInfo&gt;&lt;uuid val=&quot;{EC31035D-DC61-4300-B9D9-AECB573A5E7B}&quot;/&gt;&lt;isInvalidForFieldText val=&quot;0&quot;/&gt;&lt;Image&gt;&lt;filename val=&quot;C:\Users\User\AppData\Local\Temp\CP1080471385921Session\CPTrustFolder1080471385937\PPTImport1080475065468\data\asimages\{EC31035D-DC61-4300-B9D9-AECB573A5E7B}_3.png&quot;/&gt;&lt;left val=&quot;42&quot;/&gt;&lt;top val=&quot;211&quot;/&gt;&lt;width val=&quot;870&quot;/&gt;&lt;height val=&quot;41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AC7D811-3C88-4999-8A89-635432C16CE1}&quot;/&gt;&lt;isInvalidForFieldText val=&quot;0&quot;/&gt;&lt;Image&gt;&lt;filename val=&quot;C:\Users\User\AppData\Local\Temp\CP1080471385921Session\CPTrustFolder1080471385937\PPTImport1080475065468\data\asimages\{1AC7D811-3C88-4999-8A89-635432C16CE1}_3.png&quot;/&gt;&lt;left val=&quot;727&quot;/&gt;&lt;top val=&quot;687&quot;/&gt;&lt;width val=&quot;226&quot;/&gt;&lt;height val=&quot;4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3849F89-8921-48FC-B44F-3577BAFD3925}&quot;/&gt;&lt;isInvalidForFieldText val=&quot;0&quot;/&gt;&lt;Image&gt;&lt;filename val=&quot;C:\Users\User\AppData\Local\Temp\CP1080471385921Session\CPTrustFolder1080471385937\PPTImport1080475065468\data\asimages\{E3849F89-8921-48FC-B44F-3577BAFD3925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1&quot;/&gt;&lt;lineCharCount val=&quot;67&quot;/&gt;&lt;lineCharCount val=&quot;1&quot;/&gt;&lt;lineCharCount val=&quot;72&quot;/&gt;&lt;lineCharCount val=&quot;9&quot;/&gt;&lt;lineCharCount val=&quot;1&quot;/&gt;&lt;lineCharCount val=&quot;69&quot;/&gt;&lt;lineCharCount val=&quot;22&quot;/&gt;&lt;/TableIndex&gt;&lt;/ShapeTextInfo&gt;"/>
  <p:tag name="HTML_SHAPEINFO" val="&lt;ThreeDShapeInfo&gt;&lt;uuid val=&quot;{E0A67391-C125-440F-B42B-A567C402E916}&quot;/&gt;&lt;isInvalidForFieldText val=&quot;0&quot;/&gt;&lt;Image&gt;&lt;filename val=&quot;C:\Users\User\AppData\Local\Temp\CP1080471385921Session\CPTrustFolder1080471385937\PPTImport1080475065468\data\asimages\{E0A67391-C125-440F-B42B-A567C402E916}_4.png&quot;/&gt;&lt;left val=&quot;42&quot;/&gt;&lt;top val=&quot;212&quot;/&gt;&lt;width val=&quot;878&quot;/&gt;&lt;height val=&quot;41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489343D-38E2-47F4-8EF4-61070377C04E}&quot;/&gt;&lt;isInvalidForFieldText val=&quot;0&quot;/&gt;&lt;Image&gt;&lt;filename val=&quot;C:\Users\User\AppData\Local\Temp\CP1080471385921Session\CPTrustFolder1080471385937\PPTImport1080475065468\data\asimages\{7489343D-38E2-47F4-8EF4-61070377C04E}_4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D36FA67F-86B0-45CE-97C5-F5D1BDAE7174}&quot;/&gt;&lt;isInvalidForFieldText val=&quot;0&quot;/&gt;&lt;Image&gt;&lt;filename val=&quot;C:\Users\User\AppData\Local\Temp\CP1080471385921Session\CPTrustFolder1080471385937\PPTImport1080475065468\data\asimages\{D36FA67F-86B0-45CE-97C5-F5D1BDAE7174}_5.png&quot;/&gt;&lt;left val=&quot;0&quot;/&gt;&lt;top val=&quot;76&quot;/&gt;&lt;width val=&quot;961&quot;/&gt;&lt;height val=&quot;122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4&quot;/&gt;&lt;lineCharCount val=&quot;19&quot;/&gt;&lt;lineCharCount val=&quot;24&quot;/&gt;&lt;lineCharCount val=&quot;20&quot;/&gt;&lt;lineCharCount val=&quot;22&quot;/&gt;&lt;lineCharCount val=&quot;1&quot;/&gt;&lt;lineCharCount val=&quot;14&quot;/&gt;&lt;lineCharCount val=&quot;25&quot;/&gt;&lt;lineCharCount val=&quot;36&quot;/&gt;&lt;lineCharCount val=&quot;31&quot;/&gt;&lt;/TableIndex&gt;&lt;/ShapeTextInfo&gt;"/>
  <p:tag name="HTML_SHAPEINFO" val="&lt;ThreeDShapeInfo&gt;&lt;uuid val=&quot;{0690DAB1-80F2-4592-B3EB-0EEA643D5415}&quot;/&gt;&lt;isInvalidForFieldText val=&quot;0&quot;/&gt;&lt;Image&gt;&lt;filename val=&quot;C:\Users\User\AppData\Local\Temp\CP1080471385921Session\CPTrustFolder1080471385937\PPTImport1080475065468\data\asimages\{0690DAB1-80F2-4592-B3EB-0EEA643D5415}_5.png&quot;/&gt;&lt;left val=&quot;42&quot;/&gt;&lt;top val=&quot;212&quot;/&gt;&lt;width val=&quot;870&quot;/&gt;&lt;height val=&quot;41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5A27AC0-8465-4361-887A-D22361BD8435}&quot;/&gt;&lt;isInvalidForFieldText val=&quot;0&quot;/&gt;&lt;Image&gt;&lt;filename val=&quot;C:\Users\User\AppData\Local\Temp\CP1080471385921Session\CPTrustFolder1080471385937\PPTImport1080475065468\data\asimages\{F5A27AC0-8465-4361-887A-D22361BD8435}_5.png&quot;/&gt;&lt;left val=&quot;727&quot;/&gt;&lt;top val=&quot;687&quot;/&gt;&lt;width val=&quot;226&quot;/&gt;&lt;height val=&quot;4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09C2868E-8D0F-4395-B7A2-E1AE6EAD632A}&quot;/&gt;&lt;isInvalidForFieldText val=&quot;0&quot;/&gt;&lt;Image&gt;&lt;filename val=&quot;C:\Users\User\AppData\Local\Temp\CP1080471385921Session\CPTrustFolder1080471385937\PPTImport1080475065468\data\asimages\{09C2868E-8D0F-4395-B7A2-E1AE6EAD632A}_6.png&quot;/&gt;&lt;left val=&quot;0&quot;/&gt;&lt;top val=&quot;76&quot;/&gt;&lt;width val=&quot;961&quot;/&gt;&lt;height val=&quot;12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1&quot;/&gt;&lt;lineCharCount val=&quot;10&quot;/&gt;&lt;lineCharCount val=&quot;24&quot;/&gt;&lt;lineCharCount val=&quot;12&quot;/&gt;&lt;lineCharCount val=&quot;26&quot;/&gt;&lt;/TableIndex&gt;&lt;/ShapeTextInfo&gt;"/>
  <p:tag name="HTML_SHAPEINFO" val="&lt;ThreeDShapeInfo&gt;&lt;uuid val=&quot;{17B0048B-4F43-4840-9B68-B5472EC62AC7}&quot;/&gt;&lt;isInvalidForFieldText val=&quot;0&quot;/&gt;&lt;Image&gt;&lt;filename val=&quot;C:\Users\User\AppData\Local\Temp\CP1080471385921Session\CPTrustFolder1080471385937\PPTImport1080475065468\data\asimages\{17B0048B-4F43-4840-9B68-B5472EC62AC7}_6.png&quot;/&gt;&lt;left val=&quot;42&quot;/&gt;&lt;top val=&quot;212&quot;/&gt;&lt;width val=&quot;870&quot;/&gt;&lt;height val=&quot;41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218B27E-E2F9-46A6-86BA-72EEBCF2893A}&quot;/&gt;&lt;isInvalidForFieldText val=&quot;0&quot;/&gt;&lt;Image&gt;&lt;filename val=&quot;C:\Users\User\AppData\Local\Temp\CP1080471385921Session\CPTrustFolder1080471385937\PPTImport1080475065468\data\asimages\{9218B27E-E2F9-46A6-86BA-72EEBCF2893A}_6.png&quot;/&gt;&lt;left val=&quot;727&quot;/&gt;&lt;top val=&quot;687&quot;/&gt;&lt;width val=&quot;226&quot;/&gt;&lt;height val=&quot;4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4&quot;/&gt;&lt;lineCharCount val=&quot;14&quot;/&gt;&lt;lineCharCount val=&quot;6&quot;/&gt;&lt;lineCharCount val=&quot;6&quot;/&gt;&lt;lineCharCount val=&quot;12&quot;/&gt;&lt;/TableIndex&gt;&lt;/ShapeTextInfo&gt;"/>
  <p:tag name="HTML_SHAPEINFO" val="&lt;ThreeDShapeInfo&gt;&lt;uuid val=&quot;{C410DEF3-EAD1-491B-889E-1D352091BAD3}&quot;/&gt;&lt;isInvalidForFieldText val=&quot;0&quot;/&gt;&lt;Image&gt;&lt;filename val=&quot;C:\Users\User\AppData\Local\Temp\CP1080471385921Session\CPTrustFolder1080471385937\PPTImport1080475065468\data\asimages\{C410DEF3-EAD1-491B-889E-1D352091BAD3}_6.png&quot;/&gt;&lt;left val=&quot;538&quot;/&gt;&lt;top val=&quot;212&quot;/&gt;&lt;width val=&quot;238&quot;/&gt;&lt;height val=&quot;21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F5556785-8FC1-47EC-870A-5B3903628DF6}&quot;/&gt;&lt;isInvalidForFieldText val=&quot;0&quot;/&gt;&lt;Image&gt;&lt;filename val=&quot;C:\Users\User\AppData\Local\Temp\CP1080471385921Session\CPTrustFolder1080471385937\PPTImport1080475065468\data\asimages\{F5556785-8FC1-47EC-870A-5B3903628DF6}_7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1&quot;/&gt;&lt;lineCharCount val=&quot;34&quot;/&gt;&lt;lineCharCount val=&quot;61&quot;/&gt;&lt;lineCharCount val=&quot;21&quot;/&gt;&lt;lineCharCount val=&quot;10&quot;/&gt;&lt;lineCharCount val=&quot;12&quot;/&gt;&lt;lineCharCount val=&quot;11&quot;/&gt;&lt;/TableIndex&gt;&lt;/ShapeTextInfo&gt;"/>
  <p:tag name="HTML_SHAPEINFO" val="&lt;ThreeDShapeInfo&gt;&lt;uuid val=&quot;{9FEA9480-B068-4794-9526-E520BA156284}&quot;/&gt;&lt;isInvalidForFieldText val=&quot;0&quot;/&gt;&lt;Image&gt;&lt;filename val=&quot;C:\Users\User\AppData\Local\Temp\CP1080471385921Session\CPTrustFolder1080471385937\PPTImport1080475065468\data\asimages\{9FEA9480-B068-4794-9526-E520BA156284}_7.png&quot;/&gt;&lt;left val=&quot;42&quot;/&gt;&lt;top val=&quot;212&quot;/&gt;&lt;width val=&quot;870&quot;/&gt;&lt;height val=&quot;41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FFF7FDE-B76C-4893-887B-660E73217959}&quot;/&gt;&lt;isInvalidForFieldText val=&quot;0&quot;/&gt;&lt;Image&gt;&lt;filename val=&quot;C:\Users\User\AppData\Local\Temp\CP1080471385921Session\CPTrustFolder1080471385937\PPTImport1080475065468\data\asimages\{7FFF7FDE-B76C-4893-887B-660E73217959}_7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6091E868-3330-45F4-9EDC-57EA324A2643}&quot;/&gt;&lt;isInvalidForFieldText val=&quot;0&quot;/&gt;&lt;Image&gt;&lt;filename val=&quot;C:\Users\User\AppData\Local\Temp\CP1080471385921Session\CPTrustFolder1080471385937\PPTImport1080475065468\data\asimages\{6091E868-3330-45F4-9EDC-57EA324A2643}_8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4&quot;/&gt;&lt;lineCharCount val=&quot;25&quot;/&gt;&lt;lineCharCount val=&quot;22&quot;/&gt;&lt;lineCharCount val=&quot;10&quot;/&gt;&lt;/TableIndex&gt;&lt;/ShapeTextInfo&gt;"/>
  <p:tag name="HTML_SHAPEINFO" val="&lt;ThreeDShapeInfo&gt;&lt;uuid val=&quot;{464858E6-F450-402C-8035-91D2E533438C}&quot;/&gt;&lt;isInvalidForFieldText val=&quot;0&quot;/&gt;&lt;Image&gt;&lt;filename val=&quot;C:\Users\User\AppData\Local\Temp\CP1080471385921Session\CPTrustFolder1080471385937\PPTImport1080475065468\data\asimages\{464858E6-F450-402C-8035-91D2E533438C}_8.png&quot;/&gt;&lt;left val=&quot;42&quot;/&gt;&lt;top val=&quot;212&quot;/&gt;&lt;width val=&quot;870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4A56FE1-1E0D-4B2F-AF8A-BD34A289D30A}&quot;/&gt;&lt;isInvalidForFieldText val=&quot;0&quot;/&gt;&lt;Image&gt;&lt;filename val=&quot;C:\Users\User\AppData\Local\Temp\CP1080471385921Session\CPTrustFolder1080471385937\PPTImport1080475065468\data\asimages\{24A56FE1-1E0D-4B2F-AF8A-BD34A289D30A}_8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CB542FB6-F023-4611-8C1C-71AA6753DD03}&quot;/&gt;&lt;isInvalidForFieldText val=&quot;0&quot;/&gt;&lt;Image&gt;&lt;filename val=&quot;C:\Users\User\AppData\Local\Temp\CP1080471385921Session\CPTrustFolder1080471385937\PPTImport1080475065468\data\asimages\{CB542FB6-F023-4611-8C1C-71AA6753DD03}_9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&quot;/&gt;&lt;lineCharCount val=&quot;7&quot;/&gt;&lt;lineCharCount val=&quot;9&quot;/&gt;&lt;lineCharCount val=&quot;7&quot;/&gt;&lt;lineCharCount val=&quot;8&quot;/&gt;&lt;lineCharCount val=&quot;11&quot;/&gt;&lt;lineCharCount val=&quot;8&quot;/&gt;&lt;lineCharCount val=&quot;9&quot;/&gt;&lt;lineCharCount val=&quot;8&quot;/&gt;&lt;lineCharCount val=&quot;7&quot;/&gt;&lt;/TableIndex&gt;&lt;/ShapeTextInfo&gt;"/>
  <p:tag name="HTML_SHAPEINFO" val="&lt;ThreeDShapeInfo&gt;&lt;uuid val=&quot;{62277117-3FDC-4B89-BF97-37006A7DA3F3}&quot;/&gt;&lt;isInvalidForFieldText val=&quot;0&quot;/&gt;&lt;Image&gt;&lt;filename val=&quot;C:\Users\User\AppData\Local\Temp\CP1080471385921Session\CPTrustFolder1080471385937\PPTImport1080475065468\data\asimages\{62277117-3FDC-4B89-BF97-37006A7DA3F3}_9.png&quot;/&gt;&lt;left val=&quot;49&quot;/&gt;&lt;top val=&quot;251&quot;/&gt;&lt;width val=&quot;865&quot;/&gt;&lt;height val=&quot;417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8FD9E6A-4F58-441C-89C0-30A29FBE3E0B}&quot;/&gt;&lt;isInvalidForFieldText val=&quot;0&quot;/&gt;&lt;Image&gt;&lt;filename val=&quot;C:\Users\User\AppData\Local\Temp\CP1080471385921Session\CPTrustFolder1080471385937\PPTImport1080475065468\data\asimages\{58FD9E6A-4F58-441C-89C0-30A29FBE3E0B}_9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0&quot;/&gt;&lt;lineCharCount val=&quot;7&quot;/&gt;&lt;lineCharCount val=&quot;16&quot;/&gt;&lt;lineCharCount val=&quot;8&quot;/&gt;&lt;lineCharCount val=&quot;8&quot;/&gt;&lt;lineCharCount val=&quot;8&quot;/&gt;&lt;lineCharCount val=&quot;10&quot;/&gt;&lt;lineCharCount val=&quot;10&quot;/&gt;&lt;lineCharCount val=&quot;8&quot;/&gt;&lt;lineCharCount val=&quot;8&quot;/&gt;&lt;/TableIndex&gt;&lt;/ShapeTextInfo&gt;"/>
  <p:tag name="HTML_SHAPEINFO" val="&lt;ThreeDShapeInfo&gt;&lt;uuid val=&quot;{71542959-A3BD-4A75-AC40-306A10367B69}&quot;/&gt;&lt;isInvalidForFieldText val=&quot;0&quot;/&gt;&lt;Image&gt;&lt;filename val=&quot;C:\Users\User\AppData\Local\Temp\CP1080471385921Session\CPTrustFolder1080471385937\PPTImport1080475065468\data\asimages\{71542959-A3BD-4A75-AC40-306A10367B69}_9.png&quot;/&gt;&lt;left val=&quot;415&quot;/&gt;&lt;top val=&quot;251&quot;/&gt;&lt;width val=&quot;284&quot;/&gt;&lt;height val=&quot;417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B31D0FD1-E78A-49CB-8217-5BFCFA7F7BA5}&quot;/&gt;&lt;isInvalidForFieldText val=&quot;0&quot;/&gt;&lt;Image&gt;&lt;filename val=&quot;C:\Users\User\AppData\Local\Temp\CP1080471385921Session\CPTrustFolder1080471385937\PPTImport1080475065468\data\asimages\{B31D0FD1-E78A-49CB-8217-5BFCFA7F7BA5}_9.png&quot;/&gt;&lt;left val=&quot;42&quot;/&gt;&lt;top val=&quot;212&quot;/&gt;&lt;width val=&quot;868&quot;/&gt;&lt;height val=&quot;57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91CEFFF4-A9CB-4688-A535-707062FD791B}&quot;/&gt;&lt;isInvalidForFieldText val=&quot;0&quot;/&gt;&lt;Image&gt;&lt;filename val=&quot;C:\Users\User\AppData\Local\Temp\CP1080471385921Session\CPTrustFolder1080471385937\PPTImport1080475065468\data\asimages\{91CEFFF4-A9CB-4688-A535-707062FD791B}_10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7&quot;/&gt;&lt;lineCharCount val=&quot;21&quot;/&gt;&lt;lineCharCount val=&quot;1&quot;/&gt;&lt;lineCharCount val=&quot;12&quot;/&gt;&lt;lineCharCount val=&quot;16&quot;/&gt;&lt;lineCharCount val=&quot;71&quot;/&gt;&lt;lineCharCount val=&quot;45&quot;/&gt;&lt;lineCharCount val=&quot;16&quot;/&gt;&lt;lineCharCount val=&quot;80&quot;/&gt;&lt;lineCharCount val=&quot;58&quot;/&gt;&lt;/TableIndex&gt;&lt;/ShapeTextInfo&gt;"/>
  <p:tag name="HTML_SHAPEINFO" val="&lt;ThreeDShapeInfo&gt;&lt;uuid val=&quot;{4E500CFA-1776-4AF7-AE87-E6640F425FA4}&quot;/&gt;&lt;isInvalidForFieldText val=&quot;0&quot;/&gt;&lt;Image&gt;&lt;filename val=&quot;C:\Users\User\AppData\Local\Temp\CP1080471385921Session\CPTrustFolder1080471385937\PPTImport1080475065468\data\asimages\{4E500CFA-1776-4AF7-AE87-E6640F425FA4}_10.png&quot;/&gt;&lt;left val=&quot;42&quot;/&gt;&lt;top val=&quot;212&quot;/&gt;&lt;width val=&quot;870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A88F474-2907-49F9-A90E-0AD344EFB3AB}&quot;/&gt;&lt;isInvalidForFieldText val=&quot;0&quot;/&gt;&lt;Image&gt;&lt;filename val=&quot;C:\Users\User\AppData\Local\Temp\CP1080471385921Session\CPTrustFolder1080471385937\PPTImport1080475065468\data\asimages\{8A88F474-2907-49F9-A90E-0AD344EFB3AB}_10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B4C607C1-6712-48AA-BA5E-55E1F89A1EAA}&quot;/&gt;&lt;isInvalidForFieldText val=&quot;0&quot;/&gt;&lt;Image&gt;&lt;filename val=&quot;C:\Users\User\AppData\Local\Temp\CP1080471385921Session\CPTrustFolder1080471385937\PPTImport1080475065468\data\asimages\{B4C607C1-6712-48AA-BA5E-55E1F89A1EAA}_11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8&quot;/&gt;&lt;lineCharCount val=&quot;43&quot;/&gt;&lt;lineCharCount val=&quot;18&quot;/&gt;&lt;lineCharCount val=&quot;44&quot;/&gt;&lt;lineCharCount val=&quot;12&quot;/&gt;&lt;lineCharCount val=&quot;39&quot;/&gt;&lt;lineCharCount val=&quot;70&quot;/&gt;&lt;lineCharCount val=&quot;12&quot;/&gt;&lt;lineCharCount val=&quot;64&quot;/&gt;&lt;lineCharCount val=&quot;41&quot;/&gt;&lt;/TableIndex&gt;&lt;/ShapeTextInfo&gt;"/>
  <p:tag name="HTML_SHAPEINFO" val="&lt;ThreeDShapeInfo&gt;&lt;uuid val=&quot;{B95428A0-1F47-4C1D-8486-779807C52CCE}&quot;/&gt;&lt;isInvalidForFieldText val=&quot;0&quot;/&gt;&lt;Image&gt;&lt;filename val=&quot;C:\Users\User\AppData\Local\Temp\CP1080471385921Session\CPTrustFolder1080471385937\PPTImport1080475065468\data\asimages\{B95428A0-1F47-4C1D-8486-779807C52CCE}_11.png&quot;/&gt;&lt;left val=&quot;42&quot;/&gt;&lt;top val=&quot;212&quot;/&gt;&lt;width val=&quot;870&quot;/&gt;&lt;height val=&quot;41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1008A95-7602-40EC-AB3E-2A81AC35680D}&quot;/&gt;&lt;isInvalidForFieldText val=&quot;0&quot;/&gt;&lt;Image&gt;&lt;filename val=&quot;C:\Users\User\AppData\Local\Temp\CP1080471385921Session\CPTrustFolder1080471385937\PPTImport1080475065468\data\asimages\{21008A95-7602-40EC-AB3E-2A81AC35680D}_11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603A5D4E-FDC3-4019-B9DC-6DA1A129FE6E}&quot;/&gt;&lt;isInvalidForFieldText val=&quot;0&quot;/&gt;&lt;Image&gt;&lt;filename val=&quot;C:\Users\User\AppData\Local\Temp\CP1080471385921Session\CPTrustFolder1080471385937\PPTImport1080475065468\data\asimages\{603A5D4E-FDC3-4019-B9DC-6DA1A129FE6E}_12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9&quot;/&gt;&lt;lineCharCount val=&quot;67&quot;/&gt;&lt;lineCharCount val=&quot;61&quot;/&gt;&lt;lineCharCount val=&quot;75&quot;/&gt;&lt;lineCharCount val=&quot;12&quot;/&gt;&lt;lineCharCount val=&quot;69&quot;/&gt;&lt;/TableIndex&gt;&lt;/ShapeTextInfo&gt;"/>
  <p:tag name="HTML_SHAPEINFO" val="&lt;ThreeDShapeInfo&gt;&lt;uuid val=&quot;{664B7C92-BE15-4C7C-870D-4701453F3074}&quot;/&gt;&lt;isInvalidForFieldText val=&quot;0&quot;/&gt;&lt;Image&gt;&lt;filename val=&quot;C:\Users\User\AppData\Local\Temp\CP1080471385921Session\CPTrustFolder1080471385937\PPTImport1080475065468\data\asimages\{664B7C92-BE15-4C7C-870D-4701453F3074}_12.png&quot;/&gt;&lt;left val=&quot;42&quot;/&gt;&lt;top val=&quot;212&quot;/&gt;&lt;width val=&quot;870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0F0F553-8571-4558-A847-A02241FABEC2}&quot;/&gt;&lt;isInvalidForFieldText val=&quot;0&quot;/&gt;&lt;Image&gt;&lt;filename val=&quot;C:\Users\User\AppData\Local\Temp\CP1080471385921Session\CPTrustFolder1080471385937\PPTImport1080475065468\data\asimages\{90F0F553-8571-4558-A847-A02241FABEC2}_12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EA49776F-1D08-4C58-BDF7-81889B14CFE2}&quot;/&gt;&lt;isInvalidForFieldText val=&quot;0&quot;/&gt;&lt;Image&gt;&lt;filename val=&quot;C:\Users\User\AppData\Local\Temp\CP1080471385921Session\CPTrustFolder1080471385937\PPTImport1080475065468\data\asimages\{EA49776F-1D08-4C58-BDF7-81889B14CFE2}_13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0&quot;/&gt;&lt;lineCharCount val=&quot;33&quot;/&gt;&lt;lineCharCount val=&quot;67&quot;/&gt;&lt;lineCharCount val=&quot;72&quot;/&gt;&lt;lineCharCount val=&quot;76&quot;/&gt;&lt;lineCharCount val=&quot;68&quot;/&gt;&lt;/TableIndex&gt;&lt;/ShapeTextInfo&gt;"/>
  <p:tag name="HTML_SHAPEINFO" val="&lt;ThreeDShapeInfo&gt;&lt;uuid val=&quot;{692417D8-5B80-4A56-B08C-A9585AAFD096}&quot;/&gt;&lt;isInvalidForFieldText val=&quot;0&quot;/&gt;&lt;Image&gt;&lt;filename val=&quot;C:\Users\User\AppData\Local\Temp\CP1080471385921Session\CPTrustFolder1080471385937\PPTImport1080475065468\data\asimages\{692417D8-5B80-4A56-B08C-A9585AAFD096}_13.png&quot;/&gt;&lt;left val=&quot;42&quot;/&gt;&lt;top val=&quot;212&quot;/&gt;&lt;width val=&quot;870&quot;/&gt;&lt;height val=&quot;41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BFE6B02-F34F-48E6-AEA8-D9766E207172}&quot;/&gt;&lt;isInvalidForFieldText val=&quot;0&quot;/&gt;&lt;Image&gt;&lt;filename val=&quot;C:\Users\User\AppData\Local\Temp\CP1080471385921Session\CPTrustFolder1080471385937\PPTImport1080475065468\data\asimages\{7BFE6B02-F34F-48E6-AEA8-D9766E207172}_13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4896BF36-BC1F-43A2-BEA5-6774F19CEF15}&quot;/&gt;&lt;isInvalidForFieldText val=&quot;0&quot;/&gt;&lt;Image&gt;&lt;filename val=&quot;C:\Users\User\AppData\Local\Temp\CP1080471385921Session\CPTrustFolder1080471385937\PPTImport1080475065468\data\asimages\{4896BF36-BC1F-43A2-BEA5-6774F19CEF15}_14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1&quot;/&gt;&lt;lineCharCount val=&quot;1&quot;/&gt;&lt;lineCharCount val=&quot;65&quot;/&gt;&lt;lineCharCount val=&quot;7&quot;/&gt;&lt;lineCharCount val=&quot;1&quot;/&gt;&lt;lineCharCount val=&quot;47&quot;/&gt;&lt;/TableIndex&gt;&lt;/ShapeTextInfo&gt;"/>
  <p:tag name="HTML_SHAPEINFO" val="&lt;ThreeDShapeInfo&gt;&lt;uuid val=&quot;{39E52E8C-69E6-44CE-86CE-CF32FBCFD54D}&quot;/&gt;&lt;isInvalidForFieldText val=&quot;0&quot;/&gt;&lt;Image&gt;&lt;filename val=&quot;C:\Users\User\AppData\Local\Temp\CP1080471385921Session\CPTrustFolder1080471385937\PPTImport1080475065468\data\asimages\{39E52E8C-69E6-44CE-86CE-CF32FBCFD54D}_14.png&quot;/&gt;&lt;left val=&quot;42&quot;/&gt;&lt;top val=&quot;212&quot;/&gt;&lt;width val=&quot;870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0F146E2-15CF-4ABD-BC18-18436F6EF0A9}&quot;/&gt;&lt;isInvalidForFieldText val=&quot;0&quot;/&gt;&lt;Image&gt;&lt;filename val=&quot;C:\Users\User\AppData\Local\Temp\CP1080471385921Session\CPTrustFolder1080471385937\PPTImport1080475065468\data\asimages\{F0F146E2-15CF-4ABD-BC18-18436F6EF0A9}_14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D1ABC182-C8FF-4645-9ECC-88082C564574}&quot;/&gt;&lt;isInvalidForFieldText val=&quot;0&quot;/&gt;&lt;Image&gt;&lt;filename val=&quot;C:\Users\User\AppData\Local\Temp\CP1080471385921Session\CPTrustFolder1080471385937\PPTImport1080475065468\data\asimages\{D1ABC182-C8FF-4645-9ECC-88082C564574}_15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E6F15869-97B7-4C52-B5C0-74F7080CC015}&quot;/&gt;&lt;isInvalidForFieldText val=&quot;0&quot;/&gt;&lt;Image&gt;&lt;filename val=&quot;C:\Users\User\AppData\Local\Temp\CP1080471385921Session\CPTrustFolder1080471385937\PPTImport1080475065468\data\asimages\{E6F15869-97B7-4C52-B5C0-74F7080CC015}_15.png&quot;/&gt;&lt;left val=&quot;42&quot;/&gt;&lt;top val=&quot;212&quot;/&gt;&lt;width val=&quot;870&quot;/&gt;&lt;height val=&quot;41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325BE36-946A-4EE3-A6FC-4ED3C4379419}&quot;/&gt;&lt;isInvalidForFieldText val=&quot;0&quot;/&gt;&lt;Image&gt;&lt;filename val=&quot;C:\Users\User\AppData\Local\Temp\CP1080471385921Session\CPTrustFolder1080471385937\PPTImport1080475065468\data\asimages\{7325BE36-946A-4EE3-A6FC-4ED3C4379419}_15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4C52A180-07F2-4D18-A666-976AFF14772F}&quot;/&gt;&lt;isInvalidForFieldText val=&quot;0&quot;/&gt;&lt;Image&gt;&lt;filename val=&quot;C:\Users\User\AppData\Local\Temp\CP1080471385921Session\CPTrustFolder1080471385937\PPTImport1080475065468\data\asimages\{4C52A180-07F2-4D18-A666-976AFF14772F}_15.png&quot;/&gt;&lt;left val=&quot;47&quot;/&gt;&lt;top val=&quot;250&quot;/&gt;&lt;width val=&quot;865&quot;/&gt;&lt;height val=&quot;5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  <p:tag name="HTML_SHAPEINFO" val="&lt;ThreeDShapeInfo&gt;&lt;uuid val=&quot;{8E4002AF-55A2-4D0D-B137-EE9B1056EDF7}&quot;/&gt;&lt;isInvalidForFieldText val=&quot;0&quot;/&gt;&lt;Image&gt;&lt;filename val=&quot;C:\Users\User\AppData\Local\Temp\CP1080471385921Session\CPTrustFolder1080471385937\PPTImport1080475065468\data\asimages\{8E4002AF-55A2-4D0D-B137-EE9B1056EDF7}_15.png&quot;/&gt;&lt;left val=&quot;41&quot;/&gt;&lt;top val=&quot;286&quot;/&gt;&lt;width val=&quot;870&quot;/&gt;&lt;height val=&quot;57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0666CD1D-F823-48FF-B0EF-B7C487DF86A7}&quot;/&gt;&lt;isInvalidForFieldText val=&quot;0&quot;/&gt;&lt;Image&gt;&lt;filename val=&quot;C:\Users\User\AppData\Local\Temp\CP1080471385921Session\CPTrustFolder1080471385937\PPTImport1080475065468\data\asimages\{0666CD1D-F823-48FF-B0EF-B7C487DF86A7}_16.png&quot;/&gt;&lt;left val=&quot;0&quot;/&gt;&lt;top val=&quot;76&quot;/&gt;&lt;width val=&quot;961&quot;/&gt;&lt;height val=&quot;12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4&quot;/&gt;&lt;lineCharCount val=&quot;1&quot;/&gt;&lt;lineCharCount val=&quot;25&quot;/&gt;&lt;lineCharCount val=&quot;1&quot;/&gt;&lt;lineCharCount val=&quot;27&quot;/&gt;&lt;/TableIndex&gt;&lt;/ShapeTextInfo&gt;"/>
  <p:tag name="HTML_SHAPEINFO" val="&lt;ThreeDShapeInfo&gt;&lt;uuid val=&quot;{6ECBA000-A95B-4210-919C-1DEC8BC7DFD7}&quot;/&gt;&lt;isInvalidForFieldText val=&quot;0&quot;/&gt;&lt;Image&gt;&lt;filename val=&quot;C:\Users\User\AppData\Local\Temp\CP1080471385921Session\CPTrustFolder1080471385937\PPTImport1080475065468\data\asimages\{6ECBA000-A95B-4210-919C-1DEC8BC7DFD7}_16.png&quot;/&gt;&lt;left val=&quot;42&quot;/&gt;&lt;top val=&quot;212&quot;/&gt;&lt;width val=&quot;870&quot;/&gt;&lt;height val=&quot;41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5CD4FFE-A578-4CBE-87DE-332A7C2E249C}&quot;/&gt;&lt;isInvalidForFieldText val=&quot;0&quot;/&gt;&lt;Image&gt;&lt;filename val=&quot;C:\Users\User\AppData\Local\Temp\CP1080471385921Session\CPTrustFolder1080471385937\PPTImport1080475065468\data\asimages\{55CD4FFE-A578-4CBE-87DE-332A7C2E249C}_16.png&quot;/&gt;&lt;left val=&quot;727&quot;/&gt;&lt;top val=&quot;687&quot;/&gt;&lt;width val=&quot;226&quot;/&gt;&lt;height val=&quot;4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EF2B3FE5-CB7D-4C76-A7CB-9E2BA6BB3CC5}&quot;/&gt;&lt;isInvalidForFieldText val=&quot;0&quot;/&gt;&lt;Image&gt;&lt;filename val=&quot;C:\Users\User\AppData\Local\Temp\CP1080471385921Session\CPTrustFolder1080471385937\PPTImport1080475065468\data\asimages\{EF2B3FE5-CB7D-4C76-A7CB-9E2BA6BB3CC5}_17.png&quot;/&gt;&lt;left val=&quot;0&quot;/&gt;&lt;top val=&quot;76&quot;/&gt;&lt;width val=&quot;961&quot;/&gt;&lt;height val=&quot;12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31&quot;/&gt;&lt;lineCharCount val=&quot;30&quot;/&gt;&lt;lineCharCount val=&quot;44&quot;/&gt;&lt;lineCharCount val=&quot;29&quot;/&gt;&lt;/TableIndex&gt;&lt;/ShapeTextInfo&gt;"/>
  <p:tag name="HTML_SHAPEINFO" val="&lt;ThreeDShapeInfo&gt;&lt;uuid val=&quot;{344A6514-31AA-4432-AADA-54804DF4380A}&quot;/&gt;&lt;isInvalidForFieldText val=&quot;0&quot;/&gt;&lt;Image&gt;&lt;filename val=&quot;C:\Users\User\AppData\Local\Temp\CP1080471385921Session\CPTrustFolder1080471385937\PPTImport1080475065468\data\asimages\{344A6514-31AA-4432-AADA-54804DF4380A}_17.png&quot;/&gt;&lt;left val=&quot;42&quot;/&gt;&lt;top val=&quot;212&quot;/&gt;&lt;width val=&quot;870&quot;/&gt;&lt;height val=&quot;41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1439FD4-7FBA-442C-A127-A8B8C0B361AA}&quot;/&gt;&lt;isInvalidForFieldText val=&quot;0&quot;/&gt;&lt;Image&gt;&lt;filename val=&quot;C:\Users\User\AppData\Local\Temp\CP1080471385921Session\CPTrustFolder1080471385937\PPTImport1080475065468\data\asimages\{21439FD4-7FBA-442C-A127-A8B8C0B361AA}_17.png&quot;/&gt;&lt;left val=&quot;727&quot;/&gt;&lt;top val=&quot;687&quot;/&gt;&lt;width val=&quot;226&quot;/&gt;&lt;height val=&quot;4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9&quot;/&gt;&lt;lineCharCount val=&quot;25&quot;/&gt;&lt;lineCharCount val=&quot;40&quot;/&gt;&lt;lineCharCount val=&quot;9&quot;/&gt;&lt;/TableIndex&gt;&lt;/ShapeTextInfo&gt;"/>
  <p:tag name="HTML_SHAPEINFO" val="&lt;ThreeDShapeInfo&gt;&lt;uuid val=&quot;{9BF2FA26-7380-4D22-9F40-546F0B924266}&quot;/&gt;&lt;isInvalidForFieldText val=&quot;0&quot;/&gt;&lt;Image&gt;&lt;filename val=&quot;C:\Users\User\AppData\Local\Temp\CP1080471385921Session\CPTrustFolder1080471385937\PPTImport1080475065468\data\asimages\{9BF2FA26-7380-4D22-9F40-546F0B924266}_17.png&quot;/&gt;&lt;left val=&quot;40&quot;/&gt;&lt;top val=&quot;467&quot;/&gt;&lt;width val=&quot;871&quot;/&gt;&lt;height val=&quot;177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C6F5DF26-CBE8-4AF3-BF7F-5C3196F87EF9}&quot;/&gt;&lt;isInvalidForFieldText val=&quot;0&quot;/&gt;&lt;Image&gt;&lt;filename val=&quot;C:\Users\User\AppData\Local\Temp\CP1080471385921Session\CPTrustFolder1080471385937\PPTImport1080475065468\data\asimages\{C6F5DF26-CBE8-4AF3-BF7F-5C3196F87EF9}_18.png&quot;/&gt;&lt;left val=&quot;0&quot;/&gt;&lt;top val=&quot;76&quot;/&gt;&lt;width val=&quot;961&quot;/&gt;&lt;height val=&quot;12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9&quot;/&gt;&lt;lineCharCount val=&quot;33&quot;/&gt;&lt;lineCharCount val=&quot;29&quot;/&gt;&lt;lineCharCount val=&quot;30&quot;/&gt;&lt;/TableIndex&gt;&lt;/ShapeTextInfo&gt;"/>
  <p:tag name="HTML_SHAPEINFO" val="&lt;ThreeDShapeInfo&gt;&lt;uuid val=&quot;{A257EF4E-D4A7-4766-9186-0FA14E584746}&quot;/&gt;&lt;isInvalidForFieldText val=&quot;0&quot;/&gt;&lt;Image&gt;&lt;filename val=&quot;C:\Users\User\AppData\Local\Temp\CP1080471385921Session\CPTrustFolder1080471385937\PPTImport1080475065468\data\asimages\{A257EF4E-D4A7-4766-9186-0FA14E584746}_18.png&quot;/&gt;&lt;left val=&quot;42&quot;/&gt;&lt;top val=&quot;212&quot;/&gt;&lt;width val=&quot;870&quot;/&gt;&lt;height val=&quot;41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84E966D-5E44-440C-9DBF-6D325FE3219D}&quot;/&gt;&lt;isInvalidForFieldText val=&quot;0&quot;/&gt;&lt;Image&gt;&lt;filename val=&quot;C:\Users\User\AppData\Local\Temp\CP1080471385921Session\CPTrustFolder1080471385937\PPTImport1080475065468\data\asimages\{D84E966D-5E44-440C-9DBF-6D325FE3219D}_18.png&quot;/&gt;&lt;left val=&quot;727&quot;/&gt;&lt;top val=&quot;687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9&quot;/&gt;&lt;lineCharCount val=&quot;25&quot;/&gt;&lt;lineCharCount val=&quot;40&quot;/&gt;&lt;lineCharCount val=&quot;8&quot;/&gt;&lt;/TableIndex&gt;&lt;/ShapeTextInfo&gt;"/>
  <p:tag name="HTML_SHAPEINFO" val="&lt;ThreeDShapeInfo&gt;&lt;uuid val=&quot;{3EA3D5C3-F4A6-4C4F-960F-6327B35F5731}&quot;/&gt;&lt;isInvalidForFieldText val=&quot;0&quot;/&gt;&lt;Image&gt;&lt;filename val=&quot;C:\Users\User\AppData\Local\Temp\CP1080471385921Session\CPTrustFolder1080471385937\PPTImport1080475065468\data\asimages\{3EA3D5C3-F4A6-4C4F-960F-6327B35F5731}_18.png&quot;/&gt;&lt;left val=&quot;40&quot;/&gt;&lt;top val=&quot;420&quot;/&gt;&lt;width val=&quot;871&quot;/&gt;&lt;height val=&quot;177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8E1906A6-FC50-4F34-AC17-7580DFE7B7C4}&quot;/&gt;&lt;isInvalidForFieldText val=&quot;0&quot;/&gt;&lt;Image&gt;&lt;filename val=&quot;C:\Users\User\AppData\Local\Temp\CP1080471385921Session\CPTrustFolder1080471385937\PPTImport1080475065468\data\asimages\{8E1906A6-FC50-4F34-AC17-7580DFE7B7C4}_19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7&quot;/&gt;&lt;lineCharCount val=&quot;40&quot;/&gt;&lt;lineCharCount val=&quot;60&quot;/&gt;&lt;lineCharCount val=&quot;11&quot;/&gt;&lt;/TableIndex&gt;&lt;/ShapeTextInfo&gt;"/>
  <p:tag name="HTML_SHAPEINFO" val="&lt;ThreeDShapeInfo&gt;&lt;uuid val=&quot;{9C600CDA-2430-4B8C-B9EC-B4F1380F9ACF}&quot;/&gt;&lt;isInvalidForFieldText val=&quot;0&quot;/&gt;&lt;Image&gt;&lt;filename val=&quot;C:\Users\User\AppData\Local\Temp\CP1080471385921Session\CPTrustFolder1080471385937\PPTImport1080475065468\data\asimages\{9C600CDA-2430-4B8C-B9EC-B4F1380F9ACF}_19.png&quot;/&gt;&lt;left val=&quot;42&quot;/&gt;&lt;top val=&quot;212&quot;/&gt;&lt;width val=&quot;870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E51693D-D8B3-4FF3-83C6-31DE492A6EE7}&quot;/&gt;&lt;isInvalidForFieldText val=&quot;0&quot;/&gt;&lt;Image&gt;&lt;filename val=&quot;C:\Users\User\AppData\Local\Temp\CP1080471385921Session\CPTrustFolder1080471385937\PPTImport1080475065468\data\asimages\{0E51693D-D8B3-4FF3-83C6-31DE492A6EE7}_19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9&quot;/&gt;&lt;lineCharCount val=&quot;25&quot;/&gt;&lt;lineCharCount val=&quot;40&quot;/&gt;&lt;lineCharCount val=&quot;9&quot;/&gt;&lt;/TableIndex&gt;&lt;/ShapeTextInfo&gt;"/>
  <p:tag name="HTML_SHAPEINFO" val="&lt;ThreeDShapeInfo&gt;&lt;uuid val=&quot;{7AB9219C-3DA3-4287-A56F-6D1A5AB202EB}&quot;/&gt;&lt;isInvalidForFieldText val=&quot;0&quot;/&gt;&lt;Image&gt;&lt;filename val=&quot;C:\Users\User\AppData\Local\Temp\CP1080471385921Session\CPTrustFolder1080471385937\PPTImport1080475065468\data\asimages\{7AB9219C-3DA3-4287-A56F-6D1A5AB202EB}_19.png&quot;/&gt;&lt;left val=&quot;41&quot;/&gt;&lt;top val=&quot;412&quot;/&gt;&lt;width val=&quot;871&quot;/&gt;&lt;height val=&quot;177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AAFD3C61-778A-4F77-A783-A31DEC8D5B8E}&quot;/&gt;&lt;isInvalidForFieldText val=&quot;0&quot;/&gt;&lt;Image&gt;&lt;filename val=&quot;C:\Users\User\AppData\Local\Temp\CP1080471385921Session\CPTrustFolder1080471385937\PPTImport1080475065468\data\asimages\{AAFD3C61-778A-4F77-A783-A31DEC8D5B8E}_20.png&quot;/&gt;&lt;left val=&quot;0&quot;/&gt;&lt;top val=&quot;76&quot;/&gt;&lt;width val=&quot;961&quot;/&gt;&lt;height val=&quot;12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3&quot;/&gt;&lt;lineCharCount val=&quot;1&quot;/&gt;&lt;lineCharCount val=&quot;33&quot;/&gt;&lt;lineCharCount val=&quot;1&quot;/&gt;&lt;lineCharCount val=&quot;40&quot;/&gt;&lt;/TableIndex&gt;&lt;/ShapeTextInfo&gt;"/>
  <p:tag name="HTML_SHAPEINFO" val="&lt;ThreeDShapeInfo&gt;&lt;uuid val=&quot;{E259839A-FDAE-484F-AE04-47CD8D573045}&quot;/&gt;&lt;isInvalidForFieldText val=&quot;0&quot;/&gt;&lt;Image&gt;&lt;filename val=&quot;C:\Users\User\AppData\Local\Temp\CP1080471385921Session\CPTrustFolder1080471385937\PPTImport1080475065468\data\asimages\{E259839A-FDAE-484F-AE04-47CD8D573045}_20.png&quot;/&gt;&lt;left val=&quot;42&quot;/&gt;&lt;top val=&quot;212&quot;/&gt;&lt;width val=&quot;870&quot;/&gt;&lt;height val=&quot;41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46B2051-E6FE-4E11-904C-A2C159627059}&quot;/&gt;&lt;isInvalidForFieldText val=&quot;0&quot;/&gt;&lt;Image&gt;&lt;filename val=&quot;C:\Users\User\AppData\Local\Temp\CP1080471385921Session\CPTrustFolder1080471385937\PPTImport1080475065468\data\asimages\{F46B2051-E6FE-4E11-904C-A2C159627059}_20.png&quot;/&gt;&lt;left val=&quot;727&quot;/&gt;&lt;top val=&quot;687&quot;/&gt;&lt;width val=&quot;226&quot;/&gt;&lt;height val=&quot;4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1&quot;/&gt;&lt;lineCharCount val=&quot;33&quot;/&gt;&lt;/TableIndex&gt;&lt;/ShapeTextInfo&gt;"/>
  <p:tag name="HTML_SHAPEINFO" val="&lt;ThreeDShapeInfo&gt;&lt;uuid val=&quot;{1B72BAAD-9843-4355-8A31-53E8CC81901B}&quot;/&gt;&lt;isInvalidForFieldText val=&quot;0&quot;/&gt;&lt;Image&gt;&lt;filename val=&quot;C:\Users\User\AppData\Local\Temp\CP1080471385921Session\CPTrustFolder1080471385937\PPTImport1080475065468\data\asimages\{1B72BAAD-9843-4355-8A31-53E8CC81901B}_20.png&quot;/&gt;&lt;left val=&quot;40&quot;/&gt;&lt;top val=&quot;442&quot;/&gt;&lt;width val=&quot;871&quot;/&gt;&lt;height val=&quot;89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BB1FECE5-F050-4732-A47D-D07D3521F4DE}&quot;/&gt;&lt;isInvalidForFieldText val=&quot;0&quot;/&gt;&lt;Image&gt;&lt;filename val=&quot;C:\Users\User\AppData\Local\Temp\CP1080471385921Session\CPTrustFolder1080471385937\PPTImport1080475065468\data\asimages\{BB1FECE5-F050-4732-A47D-D07D3521F4DE}_21.png&quot;/&gt;&lt;left val=&quot;0&quot;/&gt;&lt;top val=&quot;76&quot;/&gt;&lt;width val=&quot;961&quot;/&gt;&lt;height val=&quot;12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9&quot;/&gt;&lt;lineCharCount val=&quot;1&quot;/&gt;&lt;lineCharCount val=&quot;35&quot;/&gt;&lt;lineCharCount val=&quot;1&quot;/&gt;&lt;lineCharCount val=&quot;62&quot;/&gt;&lt;lineCharCount val=&quot;42&quot;/&gt;&lt;/TableIndex&gt;&lt;/ShapeTextInfo&gt;"/>
  <p:tag name="HTML_SHAPEINFO" val="&lt;ThreeDShapeInfo&gt;&lt;uuid val=&quot;{575C615E-3C50-4890-B79A-AA9EC9DC1CFB}&quot;/&gt;&lt;isInvalidForFieldText val=&quot;0&quot;/&gt;&lt;Image&gt;&lt;filename val=&quot;C:\Users\User\AppData\Local\Temp\CP1080471385921Session\CPTrustFolder1080471385937\PPTImport1080475065468\data\asimages\{575C615E-3C50-4890-B79A-AA9EC9DC1CFB}_21.png&quot;/&gt;&lt;left val=&quot;42&quot;/&gt;&lt;top val=&quot;212&quot;/&gt;&lt;width val=&quot;870&quot;/&gt;&lt;height val=&quot;41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F81E4F1-788E-4C39-BC09-66C45C5CBC72}&quot;/&gt;&lt;isInvalidForFieldText val=&quot;0&quot;/&gt;&lt;Image&gt;&lt;filename val=&quot;C:\Users\User\AppData\Local\Temp\CP1080471385921Session\CPTrustFolder1080471385937\PPTImport1080475065468\data\asimages\{6F81E4F1-788E-4C39-BC09-66C45C5CBC72}_21.png&quot;/&gt;&lt;left val=&quot;727&quot;/&gt;&lt;top val=&quot;687&quot;/&gt;&lt;width val=&quot;226&quot;/&gt;&lt;height val=&quot;4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FFB7AC26-29F6-4B22-AD3C-373FA12B58B3}&quot;/&gt;&lt;isInvalidForFieldText val=&quot;0&quot;/&gt;&lt;Image&gt;&lt;filename val=&quot;C:\Users\User\AppData\Local\Temp\CP1080471385921Session\CPTrustFolder1080471385937\PPTImport1080475065468\data\asimages\{FFB7AC26-29F6-4B22-AD3C-373FA12B58B3}_21.png&quot;/&gt;&lt;left val=&quot;40&quot;/&gt;&lt;top val=&quot;486&quot;/&gt;&lt;width val=&quot;871&quot;/&gt;&lt;height val=&quot;5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F7AD9EEC-44AD-4811-8449-BBD506C44250}&quot;/&gt;&lt;isInvalidForFieldText val=&quot;0&quot;/&gt;&lt;Image&gt;&lt;filename val=&quot;C:\Users\User\AppData\Local\Temp\CP1080471385921Session\CPTrustFolder1080471385937\PPTImport1080475065468\data\asimages\{F7AD9EEC-44AD-4811-8449-BBD506C44250}_22.png&quot;/&gt;&lt;left val=&quot;0&quot;/&gt;&lt;top val=&quot;76&quot;/&gt;&lt;width val=&quot;961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6&quot;/&gt;&lt;lineCharCount val=&quot;1&quot;/&gt;&lt;lineCharCount val=&quot;40&quot;/&gt;&lt;lineCharCount val=&quot;1&quot;/&gt;&lt;lineCharCount val=&quot;67&quot;/&gt;&lt;lineCharCount val=&quot;46&quot;/&gt;&lt;/TableIndex&gt;&lt;/ShapeTextInfo&gt;"/>
  <p:tag name="HTML_SHAPEINFO" val="&lt;ThreeDShapeInfo&gt;&lt;uuid val=&quot;{D8435BE0-87B1-4396-B916-0DE1DF4FDFE6}&quot;/&gt;&lt;isInvalidForFieldText val=&quot;0&quot;/&gt;&lt;Image&gt;&lt;filename val=&quot;C:\Users\User\AppData\Local\Temp\CP1080471385921Session\CPTrustFolder1080471385937\PPTImport1080475065468\data\asimages\{D8435BE0-87B1-4396-B916-0DE1DF4FDFE6}_22.png&quot;/&gt;&lt;left val=&quot;42&quot;/&gt;&lt;top val=&quot;212&quot;/&gt;&lt;width val=&quot;880&quot;/&gt;&lt;height val=&quot;41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9BF0F28-F5EE-4031-ABEA-CFD990E846C4}&quot;/&gt;&lt;isInvalidForFieldText val=&quot;0&quot;/&gt;&lt;Image&gt;&lt;filename val=&quot;C:\Users\User\AppData\Local\Temp\CP1080471385921Session\CPTrustFolder1080471385937\PPTImport1080475065468\data\asimages\{79BF0F28-F5EE-4031-ABEA-CFD990E846C4}_22.png&quot;/&gt;&lt;left val=&quot;727&quot;/&gt;&lt;top val=&quot;687&quot;/&gt;&lt;width val=&quot;226&quot;/&gt;&lt;height val=&quot;4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6B946C69-DA18-4F3D-A5B2-437701FA34F1}&quot;/&gt;&lt;isInvalidForFieldText val=&quot;0&quot;/&gt;&lt;Image&gt;&lt;filename val=&quot;C:\Users\User\AppData\Local\Temp\CP1080471385921Session\CPTrustFolder1080471385937\PPTImport1080475065468\data\asimages\{6B946C69-DA18-4F3D-A5B2-437701FA34F1}_22.png&quot;/&gt;&lt;left val=&quot;47&quot;/&gt;&lt;top val=&quot;488&quot;/&gt;&lt;width val=&quot;865&quot;/&gt;&lt;height val=&quot;57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BC2E3D44-7822-4713-98A0-663E4F101B86}&quot;/&gt;&lt;isInvalidForFieldText val=&quot;0&quot;/&gt;&lt;Image&gt;&lt;filename val=&quot;C:\Users\User\AppData\Local\Temp\CP1080471385921Session\CPTrustFolder1080471385937\PPTImport1080475065468\data\asimages\{BC2E3D44-7822-4713-98A0-663E4F101B86}_23.png&quot;/&gt;&lt;left val=&quot;0&quot;/&gt;&lt;top val=&quot;76&quot;/&gt;&lt;width val=&quot;961&quot;/&gt;&lt;height val=&quot;122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8&quot;/&gt;&lt;lineCharCount val=&quot;1&quot;/&gt;&lt;lineCharCount val=&quot;24&quot;/&gt;&lt;/TableIndex&gt;&lt;/ShapeTextInfo&gt;"/>
  <p:tag name="HTML_SHAPEINFO" val="&lt;ThreeDShapeInfo&gt;&lt;uuid val=&quot;{45F04222-C4FE-4F45-9339-367BD2423EED}&quot;/&gt;&lt;isInvalidForFieldText val=&quot;0&quot;/&gt;&lt;Image&gt;&lt;filename val=&quot;C:\Users\User\AppData\Local\Temp\CP1080471385921Session\CPTrustFolder1080471385937\PPTImport1080475065468\data\asimages\{45F04222-C4FE-4F45-9339-367BD2423EED}_23.png&quot;/&gt;&lt;left val=&quot;40&quot;/&gt;&lt;top val=&quot;212&quot;/&gt;&lt;width val=&quot;871&quot;/&gt;&lt;height val=&quot;41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0D22E53-2895-4656-9212-AC394378202F}&quot;/&gt;&lt;isInvalidForFieldText val=&quot;0&quot;/&gt;&lt;Image&gt;&lt;filename val=&quot;C:\Users\User\AppData\Local\Temp\CP1080471385921Session\CPTrustFolder1080471385937\PPTImport1080475065468\data\asimages\{D0D22E53-2895-4656-9212-AC394378202F}_23.png&quot;/&gt;&lt;left val=&quot;727&quot;/&gt;&lt;top val=&quot;687&quot;/&gt;&lt;width val=&quot;226&quot;/&gt;&lt;height val=&quot;4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082C5B44-6591-4638-9C7D-5B4AC0A5A80F}&quot;/&gt;&lt;isInvalidForFieldText val=&quot;0&quot;/&gt;&lt;Image&gt;&lt;filename val=&quot;C:\Users\User\AppData\Local\Temp\CP1080471385921Session\CPTrustFolder1080471385937\PPTImport1080475065468\data\asimages\{082C5B44-6591-4638-9C7D-5B4AC0A5A80F}_24.png&quot;/&gt;&lt;left val=&quot;0&quot;/&gt;&lt;top val=&quot;76&quot;/&gt;&lt;width val=&quot;961&quot;/&gt;&lt;height val=&quot;122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2&quot;/&gt;&lt;lineCharCount val=&quot;9&quot;/&gt;&lt;/TableIndex&gt;&lt;/ShapeTextInfo&gt;"/>
  <p:tag name="HTML_SHAPEINFO" val="&lt;ThreeDShapeInfo&gt;&lt;uuid val=&quot;{30EA3B6E-23B9-46D8-95AF-AC562B2D6BF2}&quot;/&gt;&lt;isInvalidForFieldText val=&quot;0&quot;/&gt;&lt;Image&gt;&lt;filename val=&quot;C:\Users\User\AppData\Local\Temp\CP1080471385921Session\CPTrustFolder1080471385937\PPTImport1080475065468\data\asimages\{30EA3B6E-23B9-46D8-95AF-AC562B2D6BF2}_24.png&quot;/&gt;&lt;left val=&quot;40&quot;/&gt;&lt;top val=&quot;212&quot;/&gt;&lt;width val=&quot;876&quot;/&gt;&lt;height val=&quot;41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AC63B63-079F-4891-A685-AFAC76012C52}&quot;/&gt;&lt;isInvalidForFieldText val=&quot;0&quot;/&gt;&lt;Image&gt;&lt;filename val=&quot;C:\Users\User\AppData\Local\Temp\CP1080471385921Session\CPTrustFolder1080471385937\PPTImport1080475065468\data\asimages\{EAC63B63-079F-4891-A685-AFAC76012C52}_24.png&quot;/&gt;&lt;left val=&quot;727&quot;/&gt;&lt;top val=&quot;687&quot;/&gt;&lt;width val=&quot;226&quot;/&gt;&lt;height val=&quot;4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83EF7FD9-A0AA-4FCA-AA45-7CB4F053EC38}&quot;/&gt;&lt;isInvalidForFieldText val=&quot;0&quot;/&gt;&lt;Image&gt;&lt;filename val=&quot;C:\Users\User\AppData\Local\Temp\CP1080471385921Session\CPTrustFolder1080471385937\PPTImport1080475065468\data\asimages\{83EF7FD9-A0AA-4FCA-AA45-7CB4F053EC38}_25.png&quot;/&gt;&lt;left val=&quot;0&quot;/&gt;&lt;top val=&quot;76&quot;/&gt;&lt;width val=&quot;961&quot;/&gt;&lt;height val=&quot;122&quot;/&gt;&lt;hasText val=&quot;1&quot;/&gt;&lt;/Image&gt;&lt;/ThreeDShape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99EEF-6ADD-4635-92CA-5378F243543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6A865C-9F65-4443-8A02-DE2351B6D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DA608E-C3E9-4CE7-9360-D28FF32B1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3479</TotalTime>
  <Words>1406</Words>
  <Application>Microsoft Office PowerPoint</Application>
  <PresentationFormat>On-screen Show (4:3)</PresentationFormat>
  <Paragraphs>321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Wingdings</vt:lpstr>
      <vt:lpstr>Using as of April 26</vt:lpstr>
      <vt:lpstr>Diabetes Mellitus</vt:lpstr>
      <vt:lpstr>Objectives</vt:lpstr>
      <vt:lpstr>References</vt:lpstr>
      <vt:lpstr>Diabetes Mellitus</vt:lpstr>
      <vt:lpstr>Complications</vt:lpstr>
      <vt:lpstr>Other Complications</vt:lpstr>
      <vt:lpstr>Complications VA Concedes</vt:lpstr>
      <vt:lpstr>DM and Hypertension</vt:lpstr>
      <vt:lpstr>Medications</vt:lpstr>
      <vt:lpstr>Service-Connection</vt:lpstr>
      <vt:lpstr>Evidence</vt:lpstr>
      <vt:lpstr>No Examination</vt:lpstr>
      <vt:lpstr>Examination</vt:lpstr>
      <vt:lpstr>Medical Opinion: Yes or No?</vt:lpstr>
      <vt:lpstr>Exam Worksheets</vt:lpstr>
      <vt:lpstr>Sufficient Examination</vt:lpstr>
      <vt:lpstr>Scenario #1</vt:lpstr>
      <vt:lpstr>Scenario #2</vt:lpstr>
      <vt:lpstr>Scenario #3</vt:lpstr>
      <vt:lpstr>Claims for DM Only</vt:lpstr>
      <vt:lpstr>“All Secondary Conditions”</vt:lpstr>
      <vt:lpstr>Specific Secondary Conditions</vt:lpstr>
      <vt:lpstr>Exercise #1</vt:lpstr>
      <vt:lpstr>Exercise #2</vt:lpstr>
      <vt:lpstr>Exercise #3</vt:lpstr>
      <vt:lpstr>Exercise #4</vt:lpstr>
      <vt:lpstr>Exercise #5</vt:lpstr>
      <vt:lpstr>Exercise #6</vt:lpstr>
      <vt:lpstr>Exercise #7</vt:lpstr>
      <vt:lpstr>Conclusion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for VSRs PowerPoint Presentation</dc:title>
  <dc:subject>VSR, AQRS</dc:subject>
  <dc:creator>Department of Veterans Affairs, Veterans Benefits Administration, Compensation Service, STAFF</dc:creator>
  <cp:keywords>diabetes, mellitus, type II, type I, DM, DM2</cp:keywords>
  <dc:description>This course provided additional infomration about diabtes mellitus to the non-entry level VSR.</dc:description>
  <cp:lastModifiedBy>Kathy Poole</cp:lastModifiedBy>
  <cp:revision>128</cp:revision>
  <cp:lastPrinted>2000-11-13T16:27:02Z</cp:lastPrinted>
  <dcterms:created xsi:type="dcterms:W3CDTF">2011-04-13T12:48:41Z</dcterms:created>
  <dcterms:modified xsi:type="dcterms:W3CDTF">2018-08-10T14:59:55Z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0x0101003DB869E3E810774AA7B17315F3F50FE5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