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6D37-432F-4506-BD75-4D11C7D08F59}" type="datetimeFigureOut">
              <a:rPr lang="en-US" smtClean="0"/>
              <a:t>07/01/2014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FDCD4-EC2C-4B97-90C3-881E56D2F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391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6D37-432F-4506-BD75-4D11C7D08F59}" type="datetimeFigureOut">
              <a:rPr lang="en-US" smtClean="0"/>
              <a:t>07/01/2014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FDCD4-EC2C-4B97-90C3-881E56D2F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76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6D37-432F-4506-BD75-4D11C7D08F59}" type="datetimeFigureOut">
              <a:rPr lang="en-US" smtClean="0"/>
              <a:t>07/01/2014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FDCD4-EC2C-4B97-90C3-881E56D2F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708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6D37-432F-4506-BD75-4D11C7D08F59}" type="datetimeFigureOut">
              <a:rPr lang="en-US" smtClean="0"/>
              <a:t>07/01/2014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FDCD4-EC2C-4B97-90C3-881E56D2F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900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6D37-432F-4506-BD75-4D11C7D08F59}" type="datetimeFigureOut">
              <a:rPr lang="en-US" smtClean="0"/>
              <a:t>07/01/2014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FDCD4-EC2C-4B97-90C3-881E56D2F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508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6D37-432F-4506-BD75-4D11C7D08F59}" type="datetimeFigureOut">
              <a:rPr lang="en-US" smtClean="0"/>
              <a:t>07/01/2014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FDCD4-EC2C-4B97-90C3-881E56D2F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75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6D37-432F-4506-BD75-4D11C7D08F59}" type="datetimeFigureOut">
              <a:rPr lang="en-US" smtClean="0"/>
              <a:t>07/01/2014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FDCD4-EC2C-4B97-90C3-881E56D2F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691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6D37-432F-4506-BD75-4D11C7D08F59}" type="datetimeFigureOut">
              <a:rPr lang="en-US" smtClean="0"/>
              <a:t>07/01/2014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FDCD4-EC2C-4B97-90C3-881E56D2F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1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6D37-432F-4506-BD75-4D11C7D08F59}" type="datetimeFigureOut">
              <a:rPr lang="en-US" smtClean="0"/>
              <a:t>07/01/2014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FDCD4-EC2C-4B97-90C3-881E56D2F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006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6D37-432F-4506-BD75-4D11C7D08F59}" type="datetimeFigureOut">
              <a:rPr lang="en-US" smtClean="0"/>
              <a:t>07/01/2014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FDCD4-EC2C-4B97-90C3-881E56D2F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189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6D37-432F-4506-BD75-4D11C7D08F59}" type="datetimeFigureOut">
              <a:rPr lang="en-US" smtClean="0"/>
              <a:t>07/01/2014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FDCD4-EC2C-4B97-90C3-881E56D2F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549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26D37-432F-4506-BD75-4D11C7D08F59}" type="datetimeFigureOut">
              <a:rPr lang="en-US" smtClean="0"/>
              <a:t>07/01/2014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FDCD4-EC2C-4B97-90C3-881E56D2F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28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1470025"/>
          </a:xfrm>
        </p:spPr>
        <p:txBody>
          <a:bodyPr/>
          <a:lstStyle/>
          <a:p>
            <a:r>
              <a:rPr lang="en-US" dirty="0" smtClean="0"/>
              <a:t>New Fugitive Felon Guidelines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1905000"/>
            <a:ext cx="80772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Guidelines affect all VBA business lines: Compensation, Pension &amp; Fiduciary; Insurance; Education; and Vocational Rehabilitation.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New Definition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New Process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Codes used to determine flight or violating a condition or parole or probation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VBA Responsibilities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Pre-determination Letter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Post-determination Letter – Notice of Adverse Action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Post-Determination Letter:  Confirming and Continuing Payments</a:t>
            </a:r>
          </a:p>
        </p:txBody>
      </p:sp>
    </p:spTree>
    <p:extLst>
      <p:ext uri="{BB962C8B-B14F-4D97-AF65-F5344CB8AC3E}">
        <p14:creationId xmlns:p14="http://schemas.microsoft.com/office/powerpoint/2010/main" val="3510174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60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New Fugitive Felon Guidelines</vt:lpstr>
    </vt:vector>
  </TitlesOfParts>
  <Company>Dept. of Veterans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Fugitive Felon Guidelines</dc:title>
  <dc:creator>Robinson, Eric, VBAVACO</dc:creator>
  <cp:lastModifiedBy>Robinson, Eric, VBAVACO</cp:lastModifiedBy>
  <cp:revision>1</cp:revision>
  <dcterms:created xsi:type="dcterms:W3CDTF">2014-07-01T16:07:12Z</dcterms:created>
  <dcterms:modified xsi:type="dcterms:W3CDTF">2014-07-01T16:10:14Z</dcterms:modified>
</cp:coreProperties>
</file>