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7" r:id="rId4"/>
  </p:sldMasterIdLst>
  <p:notesMasterIdLst>
    <p:notesMasterId r:id="rId19"/>
  </p:notesMasterIdLst>
  <p:handoutMasterIdLst>
    <p:handoutMasterId r:id="rId20"/>
  </p:handoutMasterIdLst>
  <p:sldIdLst>
    <p:sldId id="256" r:id="rId5"/>
    <p:sldId id="402" r:id="rId6"/>
    <p:sldId id="263" r:id="rId7"/>
    <p:sldId id="359" r:id="rId8"/>
    <p:sldId id="389" r:id="rId9"/>
    <p:sldId id="401" r:id="rId10"/>
    <p:sldId id="397" r:id="rId11"/>
    <p:sldId id="390" r:id="rId12"/>
    <p:sldId id="398" r:id="rId13"/>
    <p:sldId id="403" r:id="rId14"/>
    <p:sldId id="404" r:id="rId15"/>
    <p:sldId id="392" r:id="rId16"/>
    <p:sldId id="395" r:id="rId17"/>
    <p:sldId id="399"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rott, Larry, VBAVACO" initials="PV" lastIdx="1" clrIdx="0">
    <p:extLst>
      <p:ext uri="{19B8F6BF-5375-455C-9EA6-DF929625EA0E}">
        <p15:presenceInfo xmlns:p15="http://schemas.microsoft.com/office/powerpoint/2012/main" userId="S::larry.parrott@va.gov::9fdf261c-5c6a-40de-9bf0-780a905411d8" providerId="AD"/>
      </p:ext>
    </p:extLst>
  </p:cmAuthor>
  <p:cmAuthor id="2" name="Salas, Keith L., VBAVACO" initials="SV" lastIdx="1" clrIdx="1">
    <p:extLst>
      <p:ext uri="{19B8F6BF-5375-455C-9EA6-DF929625EA0E}">
        <p15:presenceInfo xmlns:p15="http://schemas.microsoft.com/office/powerpoint/2012/main" userId="S::keith.l.salas@va.gov::22d0bf80-167d-49ae-a944-e55afc4f91d7" providerId="AD"/>
      </p:ext>
    </p:extLst>
  </p:cmAuthor>
  <p:cmAuthor id="3" name="Spears, John L., VBABALT\ACAD" initials="SV" lastIdx="2" clrIdx="2">
    <p:extLst>
      <p:ext uri="{19B8F6BF-5375-455C-9EA6-DF929625EA0E}">
        <p15:presenceInfo xmlns:p15="http://schemas.microsoft.com/office/powerpoint/2012/main" userId="S::john.spears@va.gov::98a5b971-67ca-4c69-b077-70c2a67f5fc6" providerId="AD"/>
      </p:ext>
    </p:extLst>
  </p:cmAuthor>
  <p:cmAuthor id="4" name="Keith Salas" initials="KS" lastIdx="3" clrIdx="3">
    <p:extLst>
      <p:ext uri="{19B8F6BF-5375-455C-9EA6-DF929625EA0E}">
        <p15:presenceInfo xmlns:p15="http://schemas.microsoft.com/office/powerpoint/2012/main" userId="Keith Sal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1D3275"/>
    <a:srgbClr val="000000"/>
    <a:srgbClr val="000066"/>
    <a:srgbClr val="CC0000"/>
    <a:srgbClr val="BBBBFF"/>
    <a:srgbClr val="ABABFF"/>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4356" autoAdjust="0"/>
  </p:normalViewPr>
  <p:slideViewPr>
    <p:cSldViewPr>
      <p:cViewPr varScale="1">
        <p:scale>
          <a:sx n="104" d="100"/>
          <a:sy n="104" d="100"/>
        </p:scale>
        <p:origin x="978" y="102"/>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FDEE6CA-8973-6D35-3D07-5632CBC25A4D}"/>
    <pc:docChg chg="">
      <pc:chgData name="" userId="" providerId="" clId="Web-{CFDEE6CA-8973-6D35-3D07-5632CBC25A4D}" dt="2020-10-01T19:02:24.390" v="1"/>
      <pc:docMkLst>
        <pc:docMk/>
      </pc:docMkLst>
      <pc:sldChg chg="addCm">
        <pc:chgData name="" userId="" providerId="" clId="Web-{CFDEE6CA-8973-6D35-3D07-5632CBC25A4D}" dt="2020-10-01T19:00:36.273" v="0"/>
        <pc:sldMkLst>
          <pc:docMk/>
          <pc:sldMk cId="0" sldId="263"/>
        </pc:sldMkLst>
      </pc:sldChg>
      <pc:sldChg chg="addCm">
        <pc:chgData name="" userId="" providerId="" clId="Web-{CFDEE6CA-8973-6D35-3D07-5632CBC25A4D}" dt="2020-10-01T19:02:24.390" v="1"/>
        <pc:sldMkLst>
          <pc:docMk/>
          <pc:sldMk cId="232352910" sldId="398"/>
        </pc:sldMkLst>
      </pc:sldChg>
    </pc:docChg>
  </pc:docChgLst>
  <pc:docChgLst>
    <pc:chgData name="Salas, Keith L., VBAVACO" userId="22d0bf80-167d-49ae-a944-e55afc4f91d7" providerId="ADAL" clId="{970CBEF7-1DAC-4B62-94AE-FE6EB7341A2E}"/>
    <pc:docChg chg="custSel modSld">
      <pc:chgData name="Salas, Keith L., VBAVACO" userId="22d0bf80-167d-49ae-a944-e55afc4f91d7" providerId="ADAL" clId="{970CBEF7-1DAC-4B62-94AE-FE6EB7341A2E}" dt="2020-10-06T18:49:29.503" v="7"/>
      <pc:docMkLst>
        <pc:docMk/>
      </pc:docMkLst>
      <pc:sldChg chg="addCm delCm modCm">
        <pc:chgData name="Salas, Keith L., VBAVACO" userId="22d0bf80-167d-49ae-a944-e55afc4f91d7" providerId="ADAL" clId="{970CBEF7-1DAC-4B62-94AE-FE6EB7341A2E}" dt="2020-10-06T18:49:29.503" v="7"/>
        <pc:sldMkLst>
          <pc:docMk/>
          <pc:sldMk cId="2895043140" sldId="392"/>
        </pc:sldMkLst>
      </pc:sldChg>
      <pc:sldChg chg="addCm modCm">
        <pc:chgData name="Salas, Keith L., VBAVACO" userId="22d0bf80-167d-49ae-a944-e55afc4f91d7" providerId="ADAL" clId="{970CBEF7-1DAC-4B62-94AE-FE6EB7341A2E}" dt="2020-10-06T18:42:57.450" v="3"/>
        <pc:sldMkLst>
          <pc:docMk/>
          <pc:sldMk cId="1890266016" sldId="401"/>
        </pc:sldMkLst>
      </pc:sldChg>
    </pc:docChg>
  </pc:docChgLst>
  <pc:docChgLst>
    <pc:chgData name="Peterson, Paul, VBABALT\ACAD" userId="51d68bab-254c-48af-9179-ee4da02f2d08" providerId="ADAL" clId="{15B79BD2-7876-43BD-94D4-2E51C521204F}"/>
    <pc:docChg chg="undo redo custSel addSld delSld modSld sldOrd modMainMaster">
      <pc:chgData name="Peterson, Paul, VBABALT\ACAD" userId="51d68bab-254c-48af-9179-ee4da02f2d08" providerId="ADAL" clId="{15B79BD2-7876-43BD-94D4-2E51C521204F}" dt="2020-10-08T13:33:41.822" v="1928" actId="947"/>
      <pc:docMkLst>
        <pc:docMk/>
      </pc:docMkLst>
      <pc:sldChg chg="modSp">
        <pc:chgData name="Peterson, Paul, VBABALT\ACAD" userId="51d68bab-254c-48af-9179-ee4da02f2d08" providerId="ADAL" clId="{15B79BD2-7876-43BD-94D4-2E51C521204F}" dt="2020-09-28T14:04:30.774" v="111" actId="20577"/>
        <pc:sldMkLst>
          <pc:docMk/>
          <pc:sldMk cId="0" sldId="256"/>
        </pc:sldMkLst>
        <pc:spChg chg="mod">
          <ac:chgData name="Peterson, Paul, VBABALT\ACAD" userId="51d68bab-254c-48af-9179-ee4da02f2d08" providerId="ADAL" clId="{15B79BD2-7876-43BD-94D4-2E51C521204F}" dt="2020-09-28T14:04:30.774" v="111" actId="20577"/>
          <ac:spMkLst>
            <pc:docMk/>
            <pc:sldMk cId="0" sldId="256"/>
            <ac:spMk id="2" creationId="{07873F3C-D9C9-4A62-B060-85AE82BA3174}"/>
          </ac:spMkLst>
        </pc:spChg>
      </pc:sldChg>
      <pc:sldChg chg="modSp addCm delCm modCm">
        <pc:chgData name="Peterson, Paul, VBABALT\ACAD" userId="51d68bab-254c-48af-9179-ee4da02f2d08" providerId="ADAL" clId="{15B79BD2-7876-43BD-94D4-2E51C521204F}" dt="2020-10-02T17:05:41.747" v="1645" actId="1592"/>
        <pc:sldMkLst>
          <pc:docMk/>
          <pc:sldMk cId="0" sldId="263"/>
        </pc:sldMkLst>
        <pc:spChg chg="mod">
          <ac:chgData name="Peterson, Paul, VBABALT\ACAD" userId="51d68bab-254c-48af-9179-ee4da02f2d08" providerId="ADAL" clId="{15B79BD2-7876-43BD-94D4-2E51C521204F}" dt="2020-09-28T18:52:17.233" v="1357" actId="14100"/>
          <ac:spMkLst>
            <pc:docMk/>
            <pc:sldMk cId="0" sldId="263"/>
            <ac:spMk id="4100" creationId="{00000000-0000-0000-0000-000000000000}"/>
          </ac:spMkLst>
        </pc:spChg>
      </pc:sldChg>
      <pc:sldChg chg="del">
        <pc:chgData name="Peterson, Paul, VBABALT\ACAD" userId="51d68bab-254c-48af-9179-ee4da02f2d08" providerId="ADAL" clId="{15B79BD2-7876-43BD-94D4-2E51C521204F}" dt="2020-09-28T17:43:56.444" v="1118" actId="2696"/>
        <pc:sldMkLst>
          <pc:docMk/>
          <pc:sldMk cId="0" sldId="357"/>
        </pc:sldMkLst>
      </pc:sldChg>
      <pc:sldChg chg="modSp">
        <pc:chgData name="Peterson, Paul, VBABALT\ACAD" userId="51d68bab-254c-48af-9179-ee4da02f2d08" providerId="ADAL" clId="{15B79BD2-7876-43BD-94D4-2E51C521204F}" dt="2020-09-28T19:19:19.827" v="1389" actId="20577"/>
        <pc:sldMkLst>
          <pc:docMk/>
          <pc:sldMk cId="0" sldId="359"/>
        </pc:sldMkLst>
        <pc:spChg chg="mod">
          <ac:chgData name="Peterson, Paul, VBABALT\ACAD" userId="51d68bab-254c-48af-9179-ee4da02f2d08" providerId="ADAL" clId="{15B79BD2-7876-43BD-94D4-2E51C521204F}" dt="2020-09-28T19:19:19.827" v="1389" actId="20577"/>
          <ac:spMkLst>
            <pc:docMk/>
            <pc:sldMk cId="0" sldId="359"/>
            <ac:spMk id="5126" creationId="{00000000-0000-0000-0000-000000000000}"/>
          </ac:spMkLst>
        </pc:spChg>
      </pc:sldChg>
      <pc:sldChg chg="addSp delSp modSp modNotesTx">
        <pc:chgData name="Peterson, Paul, VBABALT\ACAD" userId="51d68bab-254c-48af-9179-ee4da02f2d08" providerId="ADAL" clId="{15B79BD2-7876-43BD-94D4-2E51C521204F}" dt="2020-09-28T14:28:21.785" v="379" actId="20577"/>
        <pc:sldMkLst>
          <pc:docMk/>
          <pc:sldMk cId="3558595542" sldId="389"/>
        </pc:sldMkLst>
        <pc:spChg chg="add del mod">
          <ac:chgData name="Peterson, Paul, VBABALT\ACAD" userId="51d68bab-254c-48af-9179-ee4da02f2d08" providerId="ADAL" clId="{15B79BD2-7876-43BD-94D4-2E51C521204F}" dt="2020-09-24T13:55:28.134" v="51"/>
          <ac:spMkLst>
            <pc:docMk/>
            <pc:sldMk cId="3558595542" sldId="389"/>
            <ac:spMk id="2" creationId="{355AE0D8-738E-4CDB-A9EA-1EC29707EC10}"/>
          </ac:spMkLst>
        </pc:spChg>
        <pc:spChg chg="del mod">
          <ac:chgData name="Peterson, Paul, VBABALT\ACAD" userId="51d68bab-254c-48af-9179-ee4da02f2d08" providerId="ADAL" clId="{15B79BD2-7876-43BD-94D4-2E51C521204F}" dt="2020-09-24T13:55:33.316" v="54"/>
          <ac:spMkLst>
            <pc:docMk/>
            <pc:sldMk cId="3558595542" sldId="389"/>
            <ac:spMk id="5" creationId="{813FDF0F-DE6C-42BD-A614-11C55CFAAAD6}"/>
          </ac:spMkLst>
        </pc:spChg>
        <pc:spChg chg="add del mod">
          <ac:chgData name="Peterson, Paul, VBABALT\ACAD" userId="51d68bab-254c-48af-9179-ee4da02f2d08" providerId="ADAL" clId="{15B79BD2-7876-43BD-94D4-2E51C521204F}" dt="2020-09-24T13:57:23.254" v="70" actId="20577"/>
          <ac:spMkLst>
            <pc:docMk/>
            <pc:sldMk cId="3558595542" sldId="389"/>
            <ac:spMk id="6148" creationId="{00000000-0000-0000-0000-000000000000}"/>
          </ac:spMkLst>
        </pc:spChg>
      </pc:sldChg>
      <pc:sldChg chg="delSp modSp modNotesTx">
        <pc:chgData name="Peterson, Paul, VBABALT\ACAD" userId="51d68bab-254c-48af-9179-ee4da02f2d08" providerId="ADAL" clId="{15B79BD2-7876-43BD-94D4-2E51C521204F}" dt="2020-09-28T14:25:02.945" v="324" actId="1076"/>
        <pc:sldMkLst>
          <pc:docMk/>
          <pc:sldMk cId="4053864140" sldId="390"/>
        </pc:sldMkLst>
        <pc:spChg chg="del mod">
          <ac:chgData name="Peterson, Paul, VBABALT\ACAD" userId="51d68bab-254c-48af-9179-ee4da02f2d08" providerId="ADAL" clId="{15B79BD2-7876-43BD-94D4-2E51C521204F}" dt="2020-09-28T14:24:22.900" v="307" actId="478"/>
          <ac:spMkLst>
            <pc:docMk/>
            <pc:sldMk cId="4053864140" sldId="390"/>
            <ac:spMk id="7172" creationId="{00000000-0000-0000-0000-000000000000}"/>
          </ac:spMkLst>
        </pc:spChg>
        <pc:spChg chg="mod">
          <ac:chgData name="Peterson, Paul, VBABALT\ACAD" userId="51d68bab-254c-48af-9179-ee4da02f2d08" providerId="ADAL" clId="{15B79BD2-7876-43BD-94D4-2E51C521204F}" dt="2020-09-28T14:24:08.920" v="305" actId="20577"/>
          <ac:spMkLst>
            <pc:docMk/>
            <pc:sldMk cId="4053864140" sldId="390"/>
            <ac:spMk id="504834" creationId="{00000000-0000-0000-0000-000000000000}"/>
          </ac:spMkLst>
        </pc:spChg>
        <pc:picChg chg="mod">
          <ac:chgData name="Peterson, Paul, VBABALT\ACAD" userId="51d68bab-254c-48af-9179-ee4da02f2d08" providerId="ADAL" clId="{15B79BD2-7876-43BD-94D4-2E51C521204F}" dt="2020-09-28T14:25:02.945" v="324" actId="1076"/>
          <ac:picMkLst>
            <pc:docMk/>
            <pc:sldMk cId="4053864140" sldId="390"/>
            <ac:picMk id="2050" creationId="{00000000-0000-0000-0000-000000000000}"/>
          </ac:picMkLst>
        </pc:picChg>
      </pc:sldChg>
      <pc:sldChg chg="delSp modSp delCm modNotesTx">
        <pc:chgData name="Peterson, Paul, VBABALT\ACAD" userId="51d68bab-254c-48af-9179-ee4da02f2d08" providerId="ADAL" clId="{15B79BD2-7876-43BD-94D4-2E51C521204F}" dt="2020-10-08T13:26:45.540" v="1882" actId="1592"/>
        <pc:sldMkLst>
          <pc:docMk/>
          <pc:sldMk cId="2895043140" sldId="392"/>
        </pc:sldMkLst>
        <pc:spChg chg="del mod">
          <ac:chgData name="Peterson, Paul, VBABALT\ACAD" userId="51d68bab-254c-48af-9179-ee4da02f2d08" providerId="ADAL" clId="{15B79BD2-7876-43BD-94D4-2E51C521204F}" dt="2020-09-28T17:48:54.499" v="1217"/>
          <ac:spMkLst>
            <pc:docMk/>
            <pc:sldMk cId="2895043140" sldId="392"/>
            <ac:spMk id="3" creationId="{729478CB-5BA2-47C4-AF16-2890DB331710}"/>
          </ac:spMkLst>
        </pc:spChg>
        <pc:spChg chg="mod">
          <ac:chgData name="Peterson, Paul, VBABALT\ACAD" userId="51d68bab-254c-48af-9179-ee4da02f2d08" providerId="ADAL" clId="{15B79BD2-7876-43BD-94D4-2E51C521204F}" dt="2020-09-28T17:51:25.317" v="1284" actId="1076"/>
          <ac:spMkLst>
            <pc:docMk/>
            <pc:sldMk cId="2895043140" sldId="392"/>
            <ac:spMk id="5" creationId="{EEFA612E-C97E-4438-A6AB-2ED76E3BC696}"/>
          </ac:spMkLst>
        </pc:spChg>
        <pc:spChg chg="del mod">
          <ac:chgData name="Peterson, Paul, VBABALT\ACAD" userId="51d68bab-254c-48af-9179-ee4da02f2d08" providerId="ADAL" clId="{15B79BD2-7876-43BD-94D4-2E51C521204F}" dt="2020-09-28T17:51:04.958" v="1282"/>
          <ac:spMkLst>
            <pc:docMk/>
            <pc:sldMk cId="2895043140" sldId="392"/>
            <ac:spMk id="6" creationId="{C7CA3C4F-E8FF-4AF1-8314-8AA50A6CF452}"/>
          </ac:spMkLst>
        </pc:spChg>
        <pc:spChg chg="del mod">
          <ac:chgData name="Peterson, Paul, VBABALT\ACAD" userId="51d68bab-254c-48af-9179-ee4da02f2d08" providerId="ADAL" clId="{15B79BD2-7876-43BD-94D4-2E51C521204F}" dt="2020-09-28T17:49:38.304" v="1266" actId="478"/>
          <ac:spMkLst>
            <pc:docMk/>
            <pc:sldMk cId="2895043140" sldId="392"/>
            <ac:spMk id="6148" creationId="{00000000-0000-0000-0000-000000000000}"/>
          </ac:spMkLst>
        </pc:spChg>
        <pc:spChg chg="mod">
          <ac:chgData name="Peterson, Paul, VBABALT\ACAD" userId="51d68bab-254c-48af-9179-ee4da02f2d08" providerId="ADAL" clId="{15B79BD2-7876-43BD-94D4-2E51C521204F}" dt="2020-09-28T17:49:27.373" v="1265" actId="20577"/>
          <ac:spMkLst>
            <pc:docMk/>
            <pc:sldMk cId="2895043140" sldId="392"/>
            <ac:spMk id="504834" creationId="{00000000-0000-0000-0000-000000000000}"/>
          </ac:spMkLst>
        </pc:spChg>
      </pc:sldChg>
      <pc:sldChg chg="delSp modSp del modNotesTx">
        <pc:chgData name="Peterson, Paul, VBABALT\ACAD" userId="51d68bab-254c-48af-9179-ee4da02f2d08" providerId="ADAL" clId="{15B79BD2-7876-43BD-94D4-2E51C521204F}" dt="2020-09-28T17:40:50.481" v="1045" actId="2696"/>
        <pc:sldMkLst>
          <pc:docMk/>
          <pc:sldMk cId="4245190088" sldId="393"/>
        </pc:sldMkLst>
        <pc:spChg chg="mod">
          <ac:chgData name="Peterson, Paul, VBABALT\ACAD" userId="51d68bab-254c-48af-9179-ee4da02f2d08" providerId="ADAL" clId="{15B79BD2-7876-43BD-94D4-2E51C521204F}" dt="2020-09-28T17:39:53.355" v="1040" actId="20577"/>
          <ac:spMkLst>
            <pc:docMk/>
            <pc:sldMk cId="4245190088" sldId="393"/>
            <ac:spMk id="2" creationId="{00000000-0000-0000-0000-000000000000}"/>
          </ac:spMkLst>
        </pc:spChg>
        <pc:spChg chg="del mod">
          <ac:chgData name="Peterson, Paul, VBABALT\ACAD" userId="51d68bab-254c-48af-9179-ee4da02f2d08" providerId="ADAL" clId="{15B79BD2-7876-43BD-94D4-2E51C521204F}" dt="2020-09-28T17:38:19.493" v="998"/>
          <ac:spMkLst>
            <pc:docMk/>
            <pc:sldMk cId="4245190088" sldId="393"/>
            <ac:spMk id="5" creationId="{53760538-1032-4572-8D2C-DA83DFB0B4FC}"/>
          </ac:spMkLst>
        </pc:spChg>
        <pc:spChg chg="del mod">
          <ac:chgData name="Peterson, Paul, VBABALT\ACAD" userId="51d68bab-254c-48af-9179-ee4da02f2d08" providerId="ADAL" clId="{15B79BD2-7876-43BD-94D4-2E51C521204F}" dt="2020-09-28T17:35:44.205" v="967"/>
          <ac:spMkLst>
            <pc:docMk/>
            <pc:sldMk cId="4245190088" sldId="393"/>
            <ac:spMk id="6" creationId="{B277065E-DB17-43BA-885C-43FA93AF8D56}"/>
          </ac:spMkLst>
        </pc:spChg>
      </pc:sldChg>
      <pc:sldChg chg="delSp modSp modNotesTx">
        <pc:chgData name="Peterson, Paul, VBABALT\ACAD" userId="51d68bab-254c-48af-9179-ee4da02f2d08" providerId="ADAL" clId="{15B79BD2-7876-43BD-94D4-2E51C521204F}" dt="2020-09-28T18:57:09.945" v="1371" actId="114"/>
        <pc:sldMkLst>
          <pc:docMk/>
          <pc:sldMk cId="3079004723" sldId="395"/>
        </pc:sldMkLst>
        <pc:spChg chg="del mod">
          <ac:chgData name="Peterson, Paul, VBABALT\ACAD" userId="51d68bab-254c-48af-9179-ee4da02f2d08" providerId="ADAL" clId="{15B79BD2-7876-43BD-94D4-2E51C521204F}" dt="2020-09-28T16:44:45.451" v="683" actId="478"/>
          <ac:spMkLst>
            <pc:docMk/>
            <pc:sldMk cId="3079004723" sldId="395"/>
            <ac:spMk id="5" creationId="{17CD903F-A043-4B4E-8688-BB3C28503442}"/>
          </ac:spMkLst>
        </pc:spChg>
        <pc:spChg chg="mod">
          <ac:chgData name="Peterson, Paul, VBABALT\ACAD" userId="51d68bab-254c-48af-9179-ee4da02f2d08" providerId="ADAL" clId="{15B79BD2-7876-43BD-94D4-2E51C521204F}" dt="2020-09-28T17:52:01.440" v="1286" actId="33524"/>
          <ac:spMkLst>
            <pc:docMk/>
            <pc:sldMk cId="3079004723" sldId="395"/>
            <ac:spMk id="12294" creationId="{00000000-0000-0000-0000-000000000000}"/>
          </ac:spMkLst>
        </pc:spChg>
        <pc:spChg chg="mod">
          <ac:chgData name="Peterson, Paul, VBABALT\ACAD" userId="51d68bab-254c-48af-9179-ee4da02f2d08" providerId="ADAL" clId="{15B79BD2-7876-43BD-94D4-2E51C521204F}" dt="2020-09-28T18:57:09.945" v="1371" actId="114"/>
          <ac:spMkLst>
            <pc:docMk/>
            <pc:sldMk cId="3079004723" sldId="395"/>
            <ac:spMk id="504834" creationId="{00000000-0000-0000-0000-000000000000}"/>
          </ac:spMkLst>
        </pc:spChg>
      </pc:sldChg>
      <pc:sldChg chg="del">
        <pc:chgData name="Peterson, Paul, VBABALT\ACAD" userId="51d68bab-254c-48af-9179-ee4da02f2d08" providerId="ADAL" clId="{15B79BD2-7876-43BD-94D4-2E51C521204F}" dt="2020-09-28T18:53:00.518" v="1360" actId="2696"/>
        <pc:sldMkLst>
          <pc:docMk/>
          <pc:sldMk cId="207667858" sldId="396"/>
        </pc:sldMkLst>
      </pc:sldChg>
      <pc:sldChg chg="delSp modSp ord modNotesTx">
        <pc:chgData name="Peterson, Paul, VBABALT\ACAD" userId="51d68bab-254c-48af-9179-ee4da02f2d08" providerId="ADAL" clId="{15B79BD2-7876-43BD-94D4-2E51C521204F}" dt="2020-09-28T18:04:06.806" v="1347"/>
        <pc:sldMkLst>
          <pc:docMk/>
          <pc:sldMk cId="2573941515" sldId="397"/>
        </pc:sldMkLst>
        <pc:spChg chg="mod">
          <ac:chgData name="Peterson, Paul, VBABALT\ACAD" userId="51d68bab-254c-48af-9179-ee4da02f2d08" providerId="ADAL" clId="{15B79BD2-7876-43BD-94D4-2E51C521204F}" dt="2020-09-28T14:24:40.276" v="318" actId="20577"/>
          <ac:spMkLst>
            <pc:docMk/>
            <pc:sldMk cId="2573941515" sldId="397"/>
            <ac:spMk id="2" creationId="{00000000-0000-0000-0000-000000000000}"/>
          </ac:spMkLst>
        </pc:spChg>
        <pc:spChg chg="del mod">
          <ac:chgData name="Peterson, Paul, VBABALT\ACAD" userId="51d68bab-254c-48af-9179-ee4da02f2d08" providerId="ADAL" clId="{15B79BD2-7876-43BD-94D4-2E51C521204F}" dt="2020-09-28T14:24:44.293" v="320" actId="478"/>
          <ac:spMkLst>
            <pc:docMk/>
            <pc:sldMk cId="2573941515" sldId="397"/>
            <ac:spMk id="3" creationId="{00000000-0000-0000-0000-000000000000}"/>
          </ac:spMkLst>
        </pc:spChg>
        <pc:picChg chg="mod">
          <ac:chgData name="Peterson, Paul, VBABALT\ACAD" userId="51d68bab-254c-48af-9179-ee4da02f2d08" providerId="ADAL" clId="{15B79BD2-7876-43BD-94D4-2E51C521204F}" dt="2020-09-28T14:24:58.052" v="323" actId="1076"/>
          <ac:picMkLst>
            <pc:docMk/>
            <pc:sldMk cId="2573941515" sldId="397"/>
            <ac:picMk id="1026" creationId="{00000000-0000-0000-0000-000000000000}"/>
          </ac:picMkLst>
        </pc:picChg>
      </pc:sldChg>
      <pc:sldChg chg="modSp addCm delCm">
        <pc:chgData name="Peterson, Paul, VBABALT\ACAD" userId="51d68bab-254c-48af-9179-ee4da02f2d08" providerId="ADAL" clId="{15B79BD2-7876-43BD-94D4-2E51C521204F}" dt="2020-10-02T17:06:05.546" v="1669" actId="1592"/>
        <pc:sldMkLst>
          <pc:docMk/>
          <pc:sldMk cId="232352910" sldId="398"/>
        </pc:sldMkLst>
        <pc:spChg chg="mod">
          <ac:chgData name="Peterson, Paul, VBABALT\ACAD" userId="51d68bab-254c-48af-9179-ee4da02f2d08" providerId="ADAL" clId="{15B79BD2-7876-43BD-94D4-2E51C521204F}" dt="2020-10-02T17:06:01.079" v="1668" actId="20577"/>
          <ac:spMkLst>
            <pc:docMk/>
            <pc:sldMk cId="232352910" sldId="398"/>
            <ac:spMk id="3" creationId="{00000000-0000-0000-0000-000000000000}"/>
          </ac:spMkLst>
        </pc:spChg>
      </pc:sldChg>
      <pc:sldChg chg="modSp">
        <pc:chgData name="Peterson, Paul, VBABALT\ACAD" userId="51d68bab-254c-48af-9179-ee4da02f2d08" providerId="ADAL" clId="{15B79BD2-7876-43BD-94D4-2E51C521204F}" dt="2020-09-28T18:52:41.619" v="1359" actId="20577"/>
        <pc:sldMkLst>
          <pc:docMk/>
          <pc:sldMk cId="3609142199" sldId="399"/>
        </pc:sldMkLst>
        <pc:spChg chg="mod">
          <ac:chgData name="Peterson, Paul, VBABALT\ACAD" userId="51d68bab-254c-48af-9179-ee4da02f2d08" providerId="ADAL" clId="{15B79BD2-7876-43BD-94D4-2E51C521204F}" dt="2020-09-28T18:52:41.619" v="1359" actId="20577"/>
          <ac:spMkLst>
            <pc:docMk/>
            <pc:sldMk cId="3609142199" sldId="399"/>
            <ac:spMk id="3" creationId="{097EE050-8FA6-4173-A7CD-0C77E03C03D4}"/>
          </ac:spMkLst>
        </pc:spChg>
      </pc:sldChg>
      <pc:sldChg chg="modSp add del">
        <pc:chgData name="Peterson, Paul, VBABALT\ACAD" userId="51d68bab-254c-48af-9179-ee4da02f2d08" providerId="ADAL" clId="{15B79BD2-7876-43BD-94D4-2E51C521204F}" dt="2020-09-24T13:57:07.064" v="68" actId="2696"/>
        <pc:sldMkLst>
          <pc:docMk/>
          <pc:sldMk cId="1571088027" sldId="400"/>
        </pc:sldMkLst>
        <pc:spChg chg="mod">
          <ac:chgData name="Peterson, Paul, VBABALT\ACAD" userId="51d68bab-254c-48af-9179-ee4da02f2d08" providerId="ADAL" clId="{15B79BD2-7876-43BD-94D4-2E51C521204F}" dt="2020-09-24T13:56:36.721" v="62" actId="20577"/>
          <ac:spMkLst>
            <pc:docMk/>
            <pc:sldMk cId="1571088027" sldId="400"/>
            <ac:spMk id="5" creationId="{813FDF0F-DE6C-42BD-A614-11C55CFAAAD6}"/>
          </ac:spMkLst>
        </pc:spChg>
      </pc:sldChg>
      <pc:sldChg chg="modSp add delCm modCm modNotesTx">
        <pc:chgData name="Peterson, Paul, VBABALT\ACAD" userId="51d68bab-254c-48af-9179-ee4da02f2d08" providerId="ADAL" clId="{15B79BD2-7876-43BD-94D4-2E51C521204F}" dt="2020-10-08T13:33:37.703" v="1922" actId="1592"/>
        <pc:sldMkLst>
          <pc:docMk/>
          <pc:sldMk cId="1890266016" sldId="401"/>
        </pc:sldMkLst>
        <pc:spChg chg="mod">
          <ac:chgData name="Peterson, Paul, VBABALT\ACAD" userId="51d68bab-254c-48af-9179-ee4da02f2d08" providerId="ADAL" clId="{15B79BD2-7876-43BD-94D4-2E51C521204F}" dt="2020-10-08T13:27:18.950" v="1915" actId="115"/>
          <ac:spMkLst>
            <pc:docMk/>
            <pc:sldMk cId="1890266016" sldId="401"/>
            <ac:spMk id="6148" creationId="{00000000-0000-0000-0000-000000000000}"/>
          </ac:spMkLst>
        </pc:spChg>
        <pc:spChg chg="mod">
          <ac:chgData name="Peterson, Paul, VBABALT\ACAD" userId="51d68bab-254c-48af-9179-ee4da02f2d08" providerId="ADAL" clId="{15B79BD2-7876-43BD-94D4-2E51C521204F}" dt="2020-09-24T13:57:40.221" v="78" actId="20577"/>
          <ac:spMkLst>
            <pc:docMk/>
            <pc:sldMk cId="1890266016" sldId="401"/>
            <ac:spMk id="504834" creationId="{00000000-0000-0000-0000-000000000000}"/>
          </ac:spMkLst>
        </pc:spChg>
      </pc:sldChg>
      <pc:sldChg chg="modSp add ord">
        <pc:chgData name="Peterson, Paul, VBABALT\ACAD" userId="51d68bab-254c-48af-9179-ee4da02f2d08" providerId="ADAL" clId="{15B79BD2-7876-43BD-94D4-2E51C521204F}" dt="2020-09-28T19:33:22.536" v="1622" actId="20577"/>
        <pc:sldMkLst>
          <pc:docMk/>
          <pc:sldMk cId="94850376" sldId="402"/>
        </pc:sldMkLst>
        <pc:spChg chg="mod">
          <ac:chgData name="Peterson, Paul, VBABALT\ACAD" userId="51d68bab-254c-48af-9179-ee4da02f2d08" providerId="ADAL" clId="{15B79BD2-7876-43BD-94D4-2E51C521204F}" dt="2020-09-28T19:33:22.536" v="1622" actId="20577"/>
          <ac:spMkLst>
            <pc:docMk/>
            <pc:sldMk cId="94850376" sldId="402"/>
            <ac:spMk id="4100" creationId="{00000000-0000-0000-0000-000000000000}"/>
          </ac:spMkLst>
        </pc:spChg>
        <pc:spChg chg="mod">
          <ac:chgData name="Peterson, Paul, VBABALT\ACAD" userId="51d68bab-254c-48af-9179-ee4da02f2d08" providerId="ADAL" clId="{15B79BD2-7876-43BD-94D4-2E51C521204F}" dt="2020-09-28T14:04:16.714" v="100" actId="20577"/>
          <ac:spMkLst>
            <pc:docMk/>
            <pc:sldMk cId="94850376" sldId="402"/>
            <ac:spMk id="502786" creationId="{00000000-0000-0000-0000-000000000000}"/>
          </ac:spMkLst>
        </pc:spChg>
      </pc:sldChg>
      <pc:sldChg chg="delSp modSp add">
        <pc:chgData name="Peterson, Paul, VBABALT\ACAD" userId="51d68bab-254c-48af-9179-ee4da02f2d08" providerId="ADAL" clId="{15B79BD2-7876-43BD-94D4-2E51C521204F}" dt="2020-09-28T17:42:40.387" v="1117" actId="255"/>
        <pc:sldMkLst>
          <pc:docMk/>
          <pc:sldMk cId="2728853678" sldId="403"/>
        </pc:sldMkLst>
        <pc:spChg chg="del mod">
          <ac:chgData name="Peterson, Paul, VBABALT\ACAD" userId="51d68bab-254c-48af-9179-ee4da02f2d08" providerId="ADAL" clId="{15B79BD2-7876-43BD-94D4-2E51C521204F}" dt="2020-09-28T17:42:09.088" v="1112"/>
          <ac:spMkLst>
            <pc:docMk/>
            <pc:sldMk cId="2728853678" sldId="403"/>
            <ac:spMk id="2" creationId="{00000000-0000-0000-0000-000000000000}"/>
          </ac:spMkLst>
        </pc:spChg>
        <pc:spChg chg="mod">
          <ac:chgData name="Peterson, Paul, VBABALT\ACAD" userId="51d68bab-254c-48af-9179-ee4da02f2d08" providerId="ADAL" clId="{15B79BD2-7876-43BD-94D4-2E51C521204F}" dt="2020-09-28T17:42:40.387" v="1117" actId="255"/>
          <ac:spMkLst>
            <pc:docMk/>
            <pc:sldMk cId="2728853678" sldId="403"/>
            <ac:spMk id="5" creationId="{53760538-1032-4572-8D2C-DA83DFB0B4FC}"/>
          </ac:spMkLst>
        </pc:spChg>
        <pc:spChg chg="mod">
          <ac:chgData name="Peterson, Paul, VBABALT\ACAD" userId="51d68bab-254c-48af-9179-ee4da02f2d08" providerId="ADAL" clId="{15B79BD2-7876-43BD-94D4-2E51C521204F}" dt="2020-09-28T17:41:29.110" v="1104" actId="20577"/>
          <ac:spMkLst>
            <pc:docMk/>
            <pc:sldMk cId="2728853678" sldId="403"/>
            <ac:spMk id="504834" creationId="{00000000-0000-0000-0000-000000000000}"/>
          </ac:spMkLst>
        </pc:spChg>
      </pc:sldChg>
      <pc:sldChg chg="addSp delSp modSp add">
        <pc:chgData name="Peterson, Paul, VBABALT\ACAD" userId="51d68bab-254c-48af-9179-ee4da02f2d08" providerId="ADAL" clId="{15B79BD2-7876-43BD-94D4-2E51C521204F}" dt="2020-09-28T17:51:30.094" v="1285" actId="1076"/>
        <pc:sldMkLst>
          <pc:docMk/>
          <pc:sldMk cId="546696771" sldId="404"/>
        </pc:sldMkLst>
        <pc:spChg chg="add mod">
          <ac:chgData name="Peterson, Paul, VBABALT\ACAD" userId="51d68bab-254c-48af-9179-ee4da02f2d08" providerId="ADAL" clId="{15B79BD2-7876-43BD-94D4-2E51C521204F}" dt="2020-09-28T17:51:30.094" v="1285" actId="1076"/>
          <ac:spMkLst>
            <pc:docMk/>
            <pc:sldMk cId="546696771" sldId="404"/>
            <ac:spMk id="2" creationId="{9A190A76-0B29-45E6-B198-AF324A9F4A36}"/>
          </ac:spMkLst>
        </pc:spChg>
        <pc:spChg chg="del mod">
          <ac:chgData name="Peterson, Paul, VBABALT\ACAD" userId="51d68bab-254c-48af-9179-ee4da02f2d08" providerId="ADAL" clId="{15B79BD2-7876-43BD-94D4-2E51C521204F}" dt="2020-09-28T17:46:18.816" v="1200"/>
          <ac:spMkLst>
            <pc:docMk/>
            <pc:sldMk cId="546696771" sldId="404"/>
            <ac:spMk id="5" creationId="{53760538-1032-4572-8D2C-DA83DFB0B4FC}"/>
          </ac:spMkLst>
        </pc:spChg>
        <pc:spChg chg="mod">
          <ac:chgData name="Peterson, Paul, VBABALT\ACAD" userId="51d68bab-254c-48af-9179-ee4da02f2d08" providerId="ADAL" clId="{15B79BD2-7876-43BD-94D4-2E51C521204F}" dt="2020-09-28T17:45:01.373" v="1197" actId="20577"/>
          <ac:spMkLst>
            <pc:docMk/>
            <pc:sldMk cId="546696771" sldId="404"/>
            <ac:spMk id="504834" creationId="{00000000-0000-0000-0000-000000000000}"/>
          </ac:spMkLst>
        </pc:spChg>
      </pc:sldChg>
      <pc:sldMasterChg chg="modSp">
        <pc:chgData name="Peterson, Paul, VBABALT\ACAD" userId="51d68bab-254c-48af-9179-ee4da02f2d08" providerId="ADAL" clId="{15B79BD2-7876-43BD-94D4-2E51C521204F}" dt="2020-10-08T13:33:41.822" v="1928" actId="947"/>
        <pc:sldMasterMkLst>
          <pc:docMk/>
          <pc:sldMasterMk cId="997183100" sldId="2147483677"/>
        </pc:sldMasterMkLst>
        <pc:spChg chg="mod">
          <ac:chgData name="Peterson, Paul, VBABALT\ACAD" userId="51d68bab-254c-48af-9179-ee4da02f2d08" providerId="ADAL" clId="{15B79BD2-7876-43BD-94D4-2E51C521204F}" dt="2020-10-08T13:33:41.814" v="1925"/>
          <ac:spMkLst>
            <pc:docMk/>
            <pc:sldMasterMk cId="997183100" sldId="2147483677"/>
            <ac:spMk id="2" creationId="{00000000-0000-0000-0000-000000000000}"/>
          </ac:spMkLst>
        </pc:spChg>
        <pc:spChg chg="mod">
          <ac:chgData name="Peterson, Paul, VBABALT\ACAD" userId="51d68bab-254c-48af-9179-ee4da02f2d08" providerId="ADAL" clId="{15B79BD2-7876-43BD-94D4-2E51C521204F}" dt="2020-10-08T13:33:41.822" v="1928" actId="947"/>
          <ac:spMkLst>
            <pc:docMk/>
            <pc:sldMasterMk cId="997183100" sldId="2147483677"/>
            <ac:spMk id="4" creationId="{99255132-F725-42BA-BD6A-346EAF30B44D}"/>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dirty="0"/>
              <a:t>VBA Overview</a:t>
            </a:r>
          </a:p>
        </p:txBody>
      </p:sp>
      <p:sp>
        <p:nvSpPr>
          <p:cNvPr id="4099" name="Rectangle 3"/>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dirty="0"/>
          </a:p>
        </p:txBody>
      </p:sp>
      <p:sp>
        <p:nvSpPr>
          <p:cNvPr id="4100" name="Rectangle 4"/>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itchFamily="18" charset="0"/>
              </a:defRPr>
            </a:lvl1pPr>
          </a:lstStyle>
          <a:p>
            <a:pPr>
              <a:defRPr/>
            </a:pPr>
            <a:fld id="{89047DD1-5BCF-40C1-A8F5-3CADF1E3B1CA}" type="slidenum">
              <a:rPr lang="en-US"/>
              <a:pPr>
                <a:defRPr/>
              </a:pPr>
              <a:t>‹#›</a:t>
            </a:fld>
            <a:endParaRPr lang="en-US" dirty="0"/>
          </a:p>
        </p:txBody>
      </p:sp>
    </p:spTree>
    <p:extLst>
      <p:ext uri="{BB962C8B-B14F-4D97-AF65-F5344CB8AC3E}">
        <p14:creationId xmlns:p14="http://schemas.microsoft.com/office/powerpoint/2010/main" val="7641076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dirty="0"/>
              <a:t>VBA Overview</a:t>
            </a:r>
          </a:p>
        </p:txBody>
      </p:sp>
      <p:sp>
        <p:nvSpPr>
          <p:cNvPr id="2051" name="Rectangle 3"/>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dirty="0"/>
          </a:p>
        </p:txBody>
      </p:sp>
      <p:sp>
        <p:nvSpPr>
          <p:cNvPr id="2055" name="Rectangle 7"/>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pPr>
              <a:defRPr/>
            </a:pPr>
            <a:fld id="{E71C225B-4BA2-462F-B2E0-3B7DD776FF5E}" type="slidenum">
              <a:rPr lang="en-US"/>
              <a:pPr>
                <a:defRPr/>
              </a:pPr>
              <a:t>‹#›</a:t>
            </a:fld>
            <a:endParaRPr lang="en-US" dirty="0"/>
          </a:p>
        </p:txBody>
      </p:sp>
    </p:spTree>
    <p:extLst>
      <p:ext uri="{BB962C8B-B14F-4D97-AF65-F5344CB8AC3E}">
        <p14:creationId xmlns:p14="http://schemas.microsoft.com/office/powerpoint/2010/main" val="321216123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dirty="0"/>
              <a:t>VBA Overview</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19A7FEB1-4FAC-4C2B-B25B-B681930B51F2}" type="slidenum">
              <a:rPr lang="en-US" sz="1200" smtClean="0"/>
              <a:pPr/>
              <a:t>1</a:t>
            </a:fld>
            <a:endParaRPr lang="en-US" sz="1200" dirty="0"/>
          </a:p>
        </p:txBody>
      </p:sp>
      <p:sp>
        <p:nvSpPr>
          <p:cNvPr id="9220" name="Rectangle 2"/>
          <p:cNvSpPr>
            <a:spLocks noGrp="1" noRot="1" noChangeAspect="1" noChangeArrowheads="1" noTextEdit="1"/>
          </p:cNvSpPr>
          <p:nvPr>
            <p:ph type="sldImg"/>
          </p:nvPr>
        </p:nvSpPr>
        <p:spPr>
          <a:xfrm>
            <a:off x="1182688" y="698500"/>
            <a:ext cx="4646612" cy="3484563"/>
          </a:xfrm>
          <a:ln/>
        </p:spPr>
      </p:sp>
      <p:sp>
        <p:nvSpPr>
          <p:cNvPr id="9221" name="Rectangle 3"/>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z="1600" b="1" dirty="0"/>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200" kern="1200" dirty="0">
                <a:solidFill>
                  <a:schemeClr val="tx1"/>
                </a:solidFill>
                <a:latin typeface="Tahoma" pitchFamily="34" charset="0"/>
                <a:ea typeface="Times New Roman"/>
                <a:cs typeface="+mn-cs"/>
              </a:rPr>
              <a:t>III.v.10.A.2.d (DOC),  III.ii.1.B.2.d (review date)</a:t>
            </a:r>
            <a:endParaRPr lang="en-US" altLang="en-US" dirty="0"/>
          </a:p>
        </p:txBody>
      </p:sp>
      <p:sp>
        <p:nvSpPr>
          <p:cNvPr id="2253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III.v.10.A.2.f</a:t>
            </a:r>
          </a:p>
        </p:txBody>
      </p:sp>
      <p:sp>
        <p:nvSpPr>
          <p:cNvPr id="256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dirty="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327860C2-8588-434C-91E7-780EBC532DB6}" type="slidenum">
              <a:rPr lang="en-US" sz="1200" smtClean="0"/>
              <a:pPr/>
              <a:t>14</a:t>
            </a:fld>
            <a:endParaRPr lang="en-US" sz="1200" dirty="0"/>
          </a:p>
        </p:txBody>
      </p:sp>
    </p:spTree>
    <p:extLst>
      <p:ext uri="{BB962C8B-B14F-4D97-AF65-F5344CB8AC3E}">
        <p14:creationId xmlns:p14="http://schemas.microsoft.com/office/powerpoint/2010/main" val="349794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36461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M21-1 III.v.10.A.1.a, M21-4 Appendix C.1.b (Claim Labels)</a:t>
            </a:r>
          </a:p>
        </p:txBody>
      </p:sp>
      <p:sp>
        <p:nvSpPr>
          <p:cNvPr id="194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III.v.10.A.1.a,  III.v.10.A.2.b</a:t>
            </a:r>
          </a:p>
        </p:txBody>
      </p:sp>
      <p:sp>
        <p:nvSpPr>
          <p:cNvPr id="194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altLang="en-US" sz="1200" dirty="0"/>
          </a:p>
        </p:txBody>
      </p:sp>
    </p:spTree>
    <p:extLst>
      <p:ext uri="{BB962C8B-B14F-4D97-AF65-F5344CB8AC3E}">
        <p14:creationId xmlns:p14="http://schemas.microsoft.com/office/powerpoint/2010/main" val="370700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III.v.10.A.1.c</a:t>
            </a:r>
          </a:p>
        </p:txBody>
      </p:sp>
      <p:sp>
        <p:nvSpPr>
          <p:cNvPr id="4" name="Header Placeholder 3"/>
          <p:cNvSpPr>
            <a:spLocks noGrp="1"/>
          </p:cNvSpPr>
          <p:nvPr>
            <p:ph type="hdr" sz="quarter"/>
          </p:nvPr>
        </p:nvSpPr>
        <p:spPr/>
        <p:txBody>
          <a:bodyPr/>
          <a:lstStyle/>
          <a:p>
            <a:pPr>
              <a:defRPr/>
            </a:pPr>
            <a:r>
              <a:rPr lang="en-US" dirty="0"/>
              <a:t>VBA Overview</a:t>
            </a:r>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71C225B-4BA2-462F-B2E0-3B7DD776FF5E}" type="slidenum">
              <a:rPr lang="en-US" smtClean="0"/>
              <a:pPr>
                <a:defRPr/>
              </a:pPr>
              <a:t>7</a:t>
            </a:fld>
            <a:endParaRPr lang="en-US" dirty="0"/>
          </a:p>
        </p:txBody>
      </p:sp>
    </p:spTree>
    <p:extLst>
      <p:ext uri="{BB962C8B-B14F-4D97-AF65-F5344CB8AC3E}">
        <p14:creationId xmlns:p14="http://schemas.microsoft.com/office/powerpoint/2010/main" val="25960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t>III.v.10.A.1.c</a:t>
            </a:r>
          </a:p>
          <a:p>
            <a:pPr>
              <a:spcBef>
                <a:spcPct val="0"/>
              </a:spcBef>
            </a:pPr>
            <a:endParaRPr lang="en-US" altLang="en-US" dirty="0"/>
          </a:p>
        </p:txBody>
      </p:sp>
      <p:sp>
        <p:nvSpPr>
          <p:cNvPr id="2048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III.v.10.A.2.c</a:t>
            </a:r>
          </a:p>
        </p:txBody>
      </p:sp>
      <p:sp>
        <p:nvSpPr>
          <p:cNvPr id="2355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altLang="en-US" sz="1200" dirty="0"/>
          </a:p>
        </p:txBody>
      </p:sp>
    </p:spTree>
    <p:extLst>
      <p:ext uri="{BB962C8B-B14F-4D97-AF65-F5344CB8AC3E}">
        <p14:creationId xmlns:p14="http://schemas.microsoft.com/office/powerpoint/2010/main" val="289572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III.v.10.A.2.c</a:t>
            </a:r>
          </a:p>
        </p:txBody>
      </p:sp>
      <p:sp>
        <p:nvSpPr>
          <p:cNvPr id="2355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altLang="en-US" sz="1200" dirty="0"/>
          </a:p>
        </p:txBody>
      </p:sp>
    </p:spTree>
    <p:extLst>
      <p:ext uri="{BB962C8B-B14F-4D97-AF65-F5344CB8AC3E}">
        <p14:creationId xmlns:p14="http://schemas.microsoft.com/office/powerpoint/2010/main" val="3593490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80546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94ED091C-A1E3-4D2F-838F-2AF3D4B9D92A}" type="slidenum">
              <a:rPr lang="en-US" smtClean="0"/>
              <a:pPr>
                <a:defRPr/>
              </a:pPr>
              <a:t>‹#›</a:t>
            </a:fld>
            <a:endParaRPr lang="en-US" dirty="0"/>
          </a:p>
        </p:txBody>
      </p:sp>
    </p:spTree>
    <p:extLst>
      <p:ext uri="{BB962C8B-B14F-4D97-AF65-F5344CB8AC3E}">
        <p14:creationId xmlns:p14="http://schemas.microsoft.com/office/powerpoint/2010/main" val="25806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61540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25054" indent="-20836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642938" indent="-217885">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815579" indent="-17264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391820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CA6A732-E78B-48DB-894A-677EA0D48075}" type="slidenum">
              <a:rPr lang="en-US" smtClean="0"/>
              <a:pPr>
                <a:defRPr/>
              </a:pPr>
              <a:t>‹#›</a:t>
            </a:fld>
            <a:endParaRPr lang="en-US" dirty="0"/>
          </a:p>
        </p:txBody>
      </p:sp>
    </p:spTree>
    <p:extLst>
      <p:ext uri="{BB962C8B-B14F-4D97-AF65-F5344CB8AC3E}">
        <p14:creationId xmlns:p14="http://schemas.microsoft.com/office/powerpoint/2010/main" val="143518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03860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9971831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hyperlink" Target="https://vaww.vrm.km.va.gov/system/templates/selfservice/va_kanew/help/agent/locale/en-US/portal/554400000001034/content/554400000015797/M21-1,-Part-III,-Subpart-iii,-Chapter-5,-Section-K---Verification-of-Marital-Status-and-the-Status-of-Dependents" TargetMode="Externa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34/content/554400000036570/Appendix%20C.%20Index%20of%20Claim%20Attributes" TargetMode="External"/><Relationship Id="rId3" Type="http://schemas.openxmlformats.org/officeDocument/2006/relationships/tags" Target="../tags/tag27.xml"/><Relationship Id="rId7" Type="http://schemas.openxmlformats.org/officeDocument/2006/relationships/hyperlink" Target="https://vaww.vrm.km.va.gov/system/templates/selfservice/va_kanew/help/agent/locale/en-US/portal/554400000001034/content/554400000032244/M21-1,%20Part%20III,%20Subpart%20v,%20Chapter%2010,%20Section%20A%20-%20800%20Series%20Work%20Items%20and%20Cost-of-Living%20Adjustment%20(COLA)"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vaww.vrm.km.va.gov/system/templates/selfservice/va_kanew/help/agent/locale/en-US/portal/554400000001034/content/554400000014111/M21-1-Part-III-Subpart-ii-Chapter-1-Section-B-Mail-Management#2d" TargetMode="External"/><Relationship Id="rId5" Type="http://schemas.openxmlformats.org/officeDocument/2006/relationships/slideLayout" Target="../slideLayouts/slideLayout4.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hyperlink" Target="https://vaww.vrm.km.va.gov/system/templates/selfservice/va_kanew/help/agent/locale/en-US/portal/554400000001034/content/554400000032244/M21-1,%20Part%20III,%20Subpart%20v,%20Chapter%2010,%20Section%20A%20-%20800%20Series%20Work%20Items%20and%20Cost-of-Living%20Adjustment%20(COLA)#2c" TargetMode="Externa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hyperlink" Target="https://vaww.vrm.km.va.gov/system/templates/selfservice/va_kanew/help/agent/locale/en-US/portal/554400000001034/content/554400000036570/Appendix%20C.%20Index%20of%20Claim%20Attributes#1b" TargetMode="Externa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defRPr/>
            </a:pPr>
            <a:r>
              <a:rPr lang="en-US" b="1" dirty="0">
                <a:latin typeface="+mj-lt"/>
                <a:cs typeface="Times New Roman" panose="02020603050405020304" pitchFamily="18" charset="0"/>
              </a:rPr>
              <a:t>800 Series Work Items</a:t>
            </a:r>
            <a:endParaRPr lang="en-US" dirty="0">
              <a:latin typeface="+mj-lt"/>
              <a:cs typeface="Times New Roman" panose="02020603050405020304" pitchFamily="18" charset="0"/>
            </a:endParaRPr>
          </a:p>
        </p:txBody>
      </p:sp>
      <p:sp>
        <p:nvSpPr>
          <p:cNvPr id="3075" name="Rectangle 3"/>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a:buFont typeface="Wingdings" pitchFamily="2" charset="2"/>
              <a:buNone/>
            </a:pPr>
            <a:r>
              <a:rPr lang="en-US" b="1" dirty="0">
                <a:latin typeface="+mj-lt"/>
                <a:cs typeface="Times New Roman" panose="02020603050405020304" pitchFamily="18" charset="0"/>
              </a:rPr>
              <a:t>Compensation Service</a:t>
            </a:r>
          </a:p>
        </p:txBody>
      </p:sp>
      <p:sp>
        <p:nvSpPr>
          <p:cNvPr id="2" name="Text Placeholder 1">
            <a:extLst>
              <a:ext uri="{FF2B5EF4-FFF2-40B4-BE49-F238E27FC236}">
                <a16:creationId xmlns:a16="http://schemas.microsoft.com/office/drawing/2014/main" id="{07873F3C-D9C9-4A62-B060-85AE82BA3174}"/>
              </a:ext>
            </a:extLst>
          </p:cNvPr>
          <p:cNvSpPr>
            <a:spLocks noGrp="1"/>
          </p:cNvSpPr>
          <p:nvPr>
            <p:ph type="body" sz="quarter" idx="11"/>
            <p:custDataLst>
              <p:tags r:id="rId3"/>
            </p:custDataLst>
          </p:nvPr>
        </p:nvSpPr>
        <p:spPr>
          <a:xfrm>
            <a:off x="6096000" y="4724400"/>
            <a:ext cx="2362200" cy="838200"/>
          </a:xfrm>
        </p:spPr>
        <p:txBody>
          <a:bodyPr/>
          <a:lstStyle/>
          <a:p>
            <a:r>
              <a:rPr lang="en-US" dirty="0">
                <a:latin typeface="+mj-lt"/>
                <a:cs typeface="Times New Roman" panose="02020603050405020304" pitchFamily="18" charset="0"/>
              </a:rPr>
              <a:t>September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Disposition of an 800 Series Work Item After Review</a:t>
            </a:r>
          </a:p>
        </p:txBody>
      </p:sp>
      <p:sp>
        <p:nvSpPr>
          <p:cNvPr id="3" name="Slide Number Placeholder 2">
            <a:extLst>
              <a:ext uri="{FF2B5EF4-FFF2-40B4-BE49-F238E27FC236}">
                <a16:creationId xmlns:a16="http://schemas.microsoft.com/office/drawing/2014/main" id="{5A451B75-29F4-43C9-808F-E7EC83B17D93}"/>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10</a:t>
            </a:fld>
            <a:endParaRPr lang="en-US" dirty="0"/>
          </a:p>
        </p:txBody>
      </p:sp>
      <p:sp>
        <p:nvSpPr>
          <p:cNvPr id="5" name="TextBox 4">
            <a:extLst>
              <a:ext uri="{FF2B5EF4-FFF2-40B4-BE49-F238E27FC236}">
                <a16:creationId xmlns:a16="http://schemas.microsoft.com/office/drawing/2014/main" id="{53760538-1032-4572-8D2C-DA83DFB0B4FC}"/>
              </a:ext>
            </a:extLst>
          </p:cNvPr>
          <p:cNvSpPr txBox="1"/>
          <p:nvPr>
            <p:custDataLst>
              <p:tags r:id="rId3"/>
            </p:custDataLst>
          </p:nvPr>
        </p:nvSpPr>
        <p:spPr>
          <a:xfrm>
            <a:off x="457200" y="1519287"/>
            <a:ext cx="8229600" cy="4308872"/>
          </a:xfrm>
          <a:prstGeom prst="rect">
            <a:avLst/>
          </a:prstGeom>
          <a:noFill/>
        </p:spPr>
        <p:txBody>
          <a:bodyPr wrap="square" rtlCol="0" anchor="t">
            <a:spAutoFit/>
          </a:bodyPr>
          <a:lstStyle/>
          <a:p>
            <a:pPr lvl="1">
              <a:spcAft>
                <a:spcPts val="600"/>
              </a:spcAft>
              <a:buClr>
                <a:schemeClr val="tx1"/>
              </a:buClr>
              <a:defRPr/>
            </a:pPr>
            <a:r>
              <a:rPr lang="en-US" sz="2000" dirty="0"/>
              <a:t>Once an 800 series work item has been reviewed, dispose of the work item as follows:</a:t>
            </a:r>
            <a:endParaRPr lang="en-US" altLang="en-US" sz="2000" b="1" dirty="0">
              <a:latin typeface="+mj-lt"/>
              <a:cs typeface="Times New Roman"/>
            </a:endParaRPr>
          </a:p>
          <a:p>
            <a:pPr lvl="1">
              <a:spcAft>
                <a:spcPts val="600"/>
              </a:spcAft>
              <a:buClr>
                <a:schemeClr val="tx1"/>
              </a:buClr>
              <a:defRPr/>
            </a:pPr>
            <a:endParaRPr lang="en-US" altLang="en-US" sz="800" b="1" dirty="0">
              <a:latin typeface="+mj-lt"/>
              <a:cs typeface="Times New Roman"/>
            </a:endParaRPr>
          </a:p>
          <a:p>
            <a:pPr lvl="1">
              <a:spcAft>
                <a:spcPts val="600"/>
              </a:spcAft>
              <a:buClr>
                <a:schemeClr val="tx1"/>
              </a:buClr>
              <a:defRPr/>
            </a:pPr>
            <a:r>
              <a:rPr lang="en-US" altLang="en-US" sz="2000" b="1" dirty="0">
                <a:latin typeface="+mj-lt"/>
                <a:cs typeface="Times New Roman"/>
              </a:rPr>
              <a:t>No action needed:</a:t>
            </a:r>
            <a:r>
              <a:rPr lang="en-US" altLang="en-US" sz="2000" b="1" dirty="0">
                <a:solidFill>
                  <a:srgbClr val="C00000"/>
                </a:solidFill>
                <a:latin typeface="+mj-lt"/>
                <a:cs typeface="Times New Roman"/>
              </a:rPr>
              <a:t> </a:t>
            </a:r>
          </a:p>
          <a:p>
            <a:pPr lvl="1">
              <a:spcAft>
                <a:spcPts val="600"/>
              </a:spcAft>
              <a:buClr>
                <a:schemeClr val="tx1"/>
              </a:buClr>
              <a:defRPr/>
            </a:pPr>
            <a:r>
              <a:rPr lang="en-US" altLang="en-US" sz="2000" b="1" i="1" dirty="0">
                <a:solidFill>
                  <a:srgbClr val="C00000"/>
                </a:solidFill>
                <a:latin typeface="+mj-lt"/>
                <a:cs typeface="Times New Roman"/>
              </a:rPr>
              <a:t>Cancel</a:t>
            </a:r>
            <a:r>
              <a:rPr lang="en-US" altLang="en-US" sz="2000" dirty="0">
                <a:latin typeface="+mj-lt"/>
                <a:cs typeface="Times New Roman"/>
              </a:rPr>
              <a:t> the 800 series WI using the reason </a:t>
            </a:r>
            <a:r>
              <a:rPr lang="en-US" altLang="en-US" sz="2000" u="sng" dirty="0">
                <a:latin typeface="+mj-lt"/>
                <a:cs typeface="Times New Roman"/>
              </a:rPr>
              <a:t>“Message Received, No Action Necessary”</a:t>
            </a:r>
            <a:r>
              <a:rPr lang="en-US" altLang="en-US" sz="2000" b="1" u="sng" dirty="0">
                <a:latin typeface="+mj-lt"/>
                <a:cs typeface="Times New Roman"/>
              </a:rPr>
              <a:t> </a:t>
            </a:r>
            <a:endParaRPr lang="en-US" altLang="en-US" sz="2000" b="1" u="sng" dirty="0">
              <a:latin typeface="+mj-lt"/>
              <a:cs typeface="Times New Roman" panose="02020603050405020304" pitchFamily="18" charset="0"/>
            </a:endParaRPr>
          </a:p>
          <a:p>
            <a:pPr lvl="1">
              <a:spcAft>
                <a:spcPts val="600"/>
              </a:spcAft>
              <a:buClr>
                <a:schemeClr val="tx1"/>
              </a:buClr>
              <a:defRPr/>
            </a:pPr>
            <a:endParaRPr lang="en-US" altLang="en-US" sz="2000" b="1" u="sng" dirty="0">
              <a:latin typeface="+mj-lt"/>
              <a:cs typeface="Times New Roman" panose="02020603050405020304" pitchFamily="18" charset="0"/>
            </a:endParaRPr>
          </a:p>
          <a:p>
            <a:pPr lvl="1">
              <a:spcAft>
                <a:spcPts val="600"/>
              </a:spcAft>
              <a:buClr>
                <a:schemeClr val="tx1"/>
              </a:buClr>
              <a:defRPr/>
            </a:pPr>
            <a:r>
              <a:rPr lang="en-US" altLang="en-US" sz="2000" b="1" dirty="0">
                <a:latin typeface="+mj-lt"/>
                <a:cs typeface="Times New Roman"/>
              </a:rPr>
              <a:t>Additional Action Needed: </a:t>
            </a:r>
          </a:p>
          <a:p>
            <a:pPr lvl="1">
              <a:spcAft>
                <a:spcPts val="600"/>
              </a:spcAft>
              <a:buClr>
                <a:schemeClr val="tx1"/>
              </a:buClr>
              <a:defRPr/>
            </a:pPr>
            <a:r>
              <a:rPr lang="en-US" altLang="en-US" sz="2000" b="1" i="1" dirty="0">
                <a:solidFill>
                  <a:srgbClr val="00B050"/>
                </a:solidFill>
                <a:latin typeface="+mj-lt"/>
                <a:cs typeface="Times New Roman"/>
              </a:rPr>
              <a:t>Clear </a:t>
            </a:r>
            <a:r>
              <a:rPr lang="en-US" altLang="en-US" sz="2000" dirty="0">
                <a:latin typeface="+mj-lt"/>
                <a:cs typeface="Times New Roman"/>
              </a:rPr>
              <a:t>the 800 Series WI using the reason “</a:t>
            </a:r>
            <a:r>
              <a:rPr lang="en-US" altLang="en-US" sz="2000" u="sng" dirty="0">
                <a:latin typeface="+mj-lt"/>
                <a:cs typeface="Times New Roman"/>
              </a:rPr>
              <a:t>Message Received, Worked Under Proper EP”</a:t>
            </a:r>
          </a:p>
          <a:p>
            <a:pPr lvl="2">
              <a:spcAft>
                <a:spcPts val="600"/>
              </a:spcAft>
              <a:buClr>
                <a:schemeClr val="tx1"/>
              </a:buClr>
              <a:defRPr/>
            </a:pPr>
            <a:endParaRPr lang="en-US" altLang="en-US" sz="800" u="sng" dirty="0">
              <a:latin typeface="+mj-lt"/>
              <a:cs typeface="Times New Roman"/>
            </a:endParaRPr>
          </a:p>
          <a:p>
            <a:pPr lvl="2">
              <a:spcAft>
                <a:spcPts val="600"/>
              </a:spcAft>
              <a:buClr>
                <a:schemeClr val="tx1"/>
              </a:buClr>
              <a:defRPr/>
            </a:pPr>
            <a:r>
              <a:rPr lang="en-US" altLang="en-US" sz="2000" dirty="0">
                <a:cs typeface="Times New Roman" panose="02020603050405020304" pitchFamily="18" charset="0"/>
              </a:rPr>
              <a:t>Establish appropriate controlling EP and add “Potential Under/Overpayment” special issue if needed.</a:t>
            </a:r>
            <a:endParaRPr lang="en-US" altLang="en-US" sz="2000" u="sng" dirty="0">
              <a:latin typeface="+mj-lt"/>
              <a:cs typeface="Times New Roman" panose="02020603050405020304" pitchFamily="18" charset="0"/>
            </a:endParaRPr>
          </a:p>
        </p:txBody>
      </p:sp>
    </p:spTree>
    <p:extLst>
      <p:ext uri="{BB962C8B-B14F-4D97-AF65-F5344CB8AC3E}">
        <p14:creationId xmlns:p14="http://schemas.microsoft.com/office/powerpoint/2010/main" val="27288536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Exceptions to Establishing a Controlling EP</a:t>
            </a:r>
          </a:p>
        </p:txBody>
      </p:sp>
      <p:sp>
        <p:nvSpPr>
          <p:cNvPr id="3" name="Slide Number Placeholder 2">
            <a:extLst>
              <a:ext uri="{FF2B5EF4-FFF2-40B4-BE49-F238E27FC236}">
                <a16:creationId xmlns:a16="http://schemas.microsoft.com/office/drawing/2014/main" id="{5A451B75-29F4-43C9-808F-E7EC83B17D93}"/>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11</a:t>
            </a:fld>
            <a:endParaRPr lang="en-US" dirty="0"/>
          </a:p>
        </p:txBody>
      </p:sp>
      <p:sp>
        <p:nvSpPr>
          <p:cNvPr id="2" name="Rectangle 1">
            <a:extLst>
              <a:ext uri="{FF2B5EF4-FFF2-40B4-BE49-F238E27FC236}">
                <a16:creationId xmlns:a16="http://schemas.microsoft.com/office/drawing/2014/main" id="{9A190A76-0B29-45E6-B198-AF324A9F4A36}"/>
              </a:ext>
            </a:extLst>
          </p:cNvPr>
          <p:cNvSpPr/>
          <p:nvPr/>
        </p:nvSpPr>
        <p:spPr>
          <a:xfrm>
            <a:off x="838200" y="1880496"/>
            <a:ext cx="7467600" cy="3785652"/>
          </a:xfrm>
          <a:prstGeom prst="rect">
            <a:avLst/>
          </a:prstGeom>
        </p:spPr>
        <p:txBody>
          <a:bodyPr wrap="square">
            <a:spAutoFit/>
          </a:bodyPr>
          <a:lstStyle/>
          <a:p>
            <a:r>
              <a:rPr lang="en-US" sz="2000" dirty="0">
                <a:latin typeface="arial" panose="020B0604020202020204" pitchFamily="34" charset="0"/>
              </a:rPr>
              <a:t>In some cases, the required action does not require creation of an EP.  </a:t>
            </a:r>
          </a:p>
          <a:p>
            <a:endParaRPr lang="en-US" sz="2000" dirty="0">
              <a:latin typeface="arial" panose="020B0604020202020204" pitchFamily="34" charset="0"/>
            </a:endParaRPr>
          </a:p>
          <a:p>
            <a:r>
              <a:rPr lang="en-US" sz="2000" dirty="0">
                <a:latin typeface="arial" panose="020B0604020202020204" pitchFamily="34" charset="0"/>
              </a:rPr>
              <a:t>Examples include:</a:t>
            </a:r>
            <a:endParaRPr lang="en-US" sz="2000" dirty="0"/>
          </a:p>
          <a:p>
            <a:pPr marL="742950" lvl="1" indent="-285750">
              <a:buFont typeface="Arial" panose="020B0604020202020204" pitchFamily="34" charset="0"/>
              <a:buChar char="•"/>
            </a:pPr>
            <a:r>
              <a:rPr lang="en-US" sz="2000" dirty="0">
                <a:latin typeface="arial" panose="020B0604020202020204" pitchFamily="34" charset="0"/>
              </a:rPr>
              <a:t>processing a first notice of death using the FNOD command in Share</a:t>
            </a:r>
            <a:endParaRPr lang="en-US" sz="2000" dirty="0"/>
          </a:p>
          <a:p>
            <a:pPr marL="742950" lvl="1" indent="-285750">
              <a:buFont typeface="Arial" panose="020B0604020202020204" pitchFamily="34" charset="0"/>
              <a:buChar char="•"/>
            </a:pPr>
            <a:r>
              <a:rPr lang="en-US" sz="2000" dirty="0">
                <a:latin typeface="arial" panose="020B0604020202020204" pitchFamily="34" charset="0"/>
              </a:rPr>
              <a:t>reviewing a claims folder to confirm the accuracy of the results of a records-matching program, and</a:t>
            </a:r>
            <a:endParaRPr lang="en-US" sz="2000" dirty="0"/>
          </a:p>
          <a:p>
            <a:pPr marL="742950" lvl="1" indent="-285750">
              <a:buFont typeface="Arial" panose="020B0604020202020204" pitchFamily="34" charset="0"/>
              <a:buChar char="•"/>
            </a:pPr>
            <a:r>
              <a:rPr lang="en-US" sz="2000" dirty="0">
                <a:latin typeface="arial" panose="020B0604020202020204" pitchFamily="34" charset="0"/>
              </a:rPr>
              <a:t>sending a questionnaire or letter due to failure of automatic issuance by the Hines Information Technology Center, such as described in </a:t>
            </a:r>
            <a:r>
              <a:rPr lang="en-US" sz="2000" dirty="0">
                <a:latin typeface="arial" panose="020B0604020202020204" pitchFamily="34" charset="0"/>
                <a:hlinkClick r:id="rId5"/>
              </a:rPr>
              <a:t>M21-1, Part III, Subpart iii, 5.K.1.d</a:t>
            </a:r>
            <a:r>
              <a:rPr lang="en-US" sz="2000" dirty="0">
                <a:latin typeface="arial" panose="020B0604020202020204" pitchFamily="34" charset="0"/>
              </a:rPr>
              <a:t>.</a:t>
            </a:r>
            <a:endParaRPr lang="en-US" sz="2000" dirty="0"/>
          </a:p>
        </p:txBody>
      </p:sp>
    </p:spTree>
    <p:extLst>
      <p:ext uri="{BB962C8B-B14F-4D97-AF65-F5344CB8AC3E}">
        <p14:creationId xmlns:p14="http://schemas.microsoft.com/office/powerpoint/2010/main" val="5466967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Date of Claim (DOC) for Controlling EPs</a:t>
            </a:r>
          </a:p>
        </p:txBody>
      </p:sp>
      <p:sp>
        <p:nvSpPr>
          <p:cNvPr id="2" name="Slide Number Placeholder 1">
            <a:extLst>
              <a:ext uri="{FF2B5EF4-FFF2-40B4-BE49-F238E27FC236}">
                <a16:creationId xmlns:a16="http://schemas.microsoft.com/office/drawing/2014/main" id="{F77DC3FD-0D86-4C4B-B16B-12F91882DC10}"/>
              </a:ext>
            </a:extLst>
          </p:cNvPr>
          <p:cNvSpPr>
            <a:spLocks noGrp="1"/>
          </p:cNvSpPr>
          <p:nvPr>
            <p:ph type="sldNum" sz="quarter" idx="12"/>
            <p:custDataLst>
              <p:tags r:id="rId2"/>
            </p:custDataLst>
          </p:nvPr>
        </p:nvSpPr>
        <p:spPr>
          <a:xfrm>
            <a:off x="6931152" y="6601976"/>
            <a:ext cx="2133600" cy="365125"/>
          </a:xfrm>
        </p:spPr>
        <p:txBody>
          <a:bodyPr/>
          <a:lstStyle/>
          <a:p>
            <a:pPr>
              <a:defRPr/>
            </a:pPr>
            <a:fld id="{C0B98A25-72C3-42AC-AFA6-7953F0EEEAD3}" type="slidenum">
              <a:rPr lang="en-US" smtClean="0"/>
              <a:pPr>
                <a:defRPr/>
              </a:pPr>
              <a:t>12</a:t>
            </a:fld>
            <a:endParaRPr lang="en-US" dirty="0"/>
          </a:p>
        </p:txBody>
      </p:sp>
      <p:sp>
        <p:nvSpPr>
          <p:cNvPr id="5" name="TextBox 4">
            <a:extLst>
              <a:ext uri="{FF2B5EF4-FFF2-40B4-BE49-F238E27FC236}">
                <a16:creationId xmlns:a16="http://schemas.microsoft.com/office/drawing/2014/main" id="{EEFA612E-C97E-4438-A6AB-2ED76E3BC696}"/>
              </a:ext>
            </a:extLst>
          </p:cNvPr>
          <p:cNvSpPr txBox="1"/>
          <p:nvPr>
            <p:custDataLst>
              <p:tags r:id="rId3"/>
            </p:custDataLst>
          </p:nvPr>
        </p:nvSpPr>
        <p:spPr>
          <a:xfrm>
            <a:off x="495300" y="1880496"/>
            <a:ext cx="8153400" cy="1862048"/>
          </a:xfrm>
          <a:prstGeom prst="rect">
            <a:avLst/>
          </a:prstGeom>
          <a:noFill/>
        </p:spPr>
        <p:txBody>
          <a:bodyPr wrap="square" rtlCol="0">
            <a:spAutoFit/>
          </a:bodyPr>
          <a:lstStyle/>
          <a:p>
            <a:pPr>
              <a:spcAft>
                <a:spcPts val="600"/>
              </a:spcAft>
              <a:defRPr/>
            </a:pPr>
            <a:r>
              <a:rPr lang="en-US" altLang="en-US" sz="2000" dirty="0">
                <a:latin typeface="+mj-lt"/>
                <a:ea typeface="Tahoma" panose="020B0604030504040204" pitchFamily="34" charset="0"/>
                <a:cs typeface="Times New Roman" panose="02020603050405020304" pitchFamily="18" charset="0"/>
              </a:rPr>
              <a:t>Use the date of the 800 Series WI as the DOC for the controlling EP.</a:t>
            </a:r>
          </a:p>
          <a:p>
            <a:pPr>
              <a:spcAft>
                <a:spcPts val="600"/>
              </a:spcAft>
              <a:defRPr/>
            </a:pPr>
            <a:endParaRPr lang="en-US" altLang="en-US" sz="2000" b="1" dirty="0">
              <a:latin typeface="+mj-lt"/>
              <a:ea typeface="Tahoma" panose="020B0604030504040204" pitchFamily="34" charset="0"/>
              <a:cs typeface="Times New Roman" panose="02020603050405020304" pitchFamily="18" charset="0"/>
            </a:endParaRPr>
          </a:p>
          <a:p>
            <a:pPr>
              <a:spcAft>
                <a:spcPts val="600"/>
              </a:spcAft>
              <a:defRPr/>
            </a:pPr>
            <a:r>
              <a:rPr lang="en-US" sz="2000" b="1" i="1" dirty="0"/>
              <a:t>Note</a:t>
            </a:r>
            <a:r>
              <a:rPr lang="en-US" sz="2000" dirty="0"/>
              <a:t>:  If no date is shown, use the date the RO initiated review of the work item.</a:t>
            </a:r>
            <a:endParaRPr lang="en-US" altLang="en-US" sz="2000" b="1" dirty="0">
              <a:latin typeface="+mj-lt"/>
              <a:ea typeface="Tahoma" panose="020B0604030504040204" pitchFamily="34" charset="0"/>
              <a:cs typeface="Times New Roman" panose="02020603050405020304" pitchFamily="18" charset="0"/>
            </a:endParaRPr>
          </a:p>
          <a:p>
            <a:pPr>
              <a:spcAft>
                <a:spcPts val="600"/>
              </a:spcAft>
              <a:defRPr/>
            </a:pPr>
            <a:endParaRPr lang="en-US" altLang="en-US" sz="2000" b="1" dirty="0">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950431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When to Add </a:t>
            </a:r>
            <a:r>
              <a:rPr lang="en-US" i="1" dirty="0">
                <a:cs typeface="Times New Roman" panose="02020603050405020304" pitchFamily="18" charset="0"/>
              </a:rPr>
              <a:t>Potential Under/Overpayment </a:t>
            </a:r>
            <a:r>
              <a:rPr lang="en-US" dirty="0">
                <a:cs typeface="Times New Roman" panose="02020603050405020304" pitchFamily="18" charset="0"/>
              </a:rPr>
              <a:t>Special Issue</a:t>
            </a:r>
          </a:p>
        </p:txBody>
      </p:sp>
      <p:sp>
        <p:nvSpPr>
          <p:cNvPr id="12292"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lgn="ctr">
              <a:buClr>
                <a:srgbClr val="1D3275"/>
              </a:buClr>
              <a:buFont typeface="Wingdings" pitchFamily="2" charset="2"/>
              <a:buNone/>
            </a:pPr>
            <a:endParaRPr lang="en-US" altLang="en-US" dirty="0">
              <a:latin typeface="Arial" charset="0"/>
            </a:endParaRPr>
          </a:p>
          <a:p>
            <a:pPr algn="ctr">
              <a:buClr>
                <a:srgbClr val="1D3275"/>
              </a:buClr>
              <a:buFont typeface="Wingdings" pitchFamily="2" charset="2"/>
              <a:buNone/>
            </a:pPr>
            <a:endParaRPr lang="en-US" altLang="en-US" dirty="0">
              <a:latin typeface="Arial" charset="0"/>
            </a:endParaRPr>
          </a:p>
        </p:txBody>
      </p:sp>
      <p:sp>
        <p:nvSpPr>
          <p:cNvPr id="12294" name="Rectangle 1"/>
          <p:cNvSpPr>
            <a:spLocks noChangeArrowheads="1"/>
          </p:cNvSpPr>
          <p:nvPr>
            <p:custDataLst>
              <p:tags r:id="rId3"/>
            </p:custDataLst>
          </p:nvPr>
        </p:nvSpPr>
        <p:spPr bwMode="auto">
          <a:xfrm>
            <a:off x="457200" y="1880496"/>
            <a:ext cx="8229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hangingPunct="1">
              <a:spcBef>
                <a:spcPct val="0"/>
              </a:spcBef>
              <a:spcAft>
                <a:spcPts val="600"/>
              </a:spcAft>
              <a:buClrTx/>
              <a:buFontTx/>
              <a:buNone/>
            </a:pPr>
            <a:r>
              <a:rPr lang="en-US" sz="2000" dirty="0">
                <a:solidFill>
                  <a:schemeClr val="tx1"/>
                </a:solidFill>
                <a:latin typeface="+mj-lt"/>
              </a:rPr>
              <a:t>If an award adjustment associated with an 800 series work item could result in an overpayment or underpayment of benefits attach the Potential Under/Overpayment special issue to a contention of the controlling EP.</a:t>
            </a:r>
          </a:p>
          <a:p>
            <a:pPr eaLnBrk="1" hangingPunct="1">
              <a:spcBef>
                <a:spcPct val="0"/>
              </a:spcBef>
              <a:spcAft>
                <a:spcPts val="600"/>
              </a:spcAft>
              <a:buClrTx/>
              <a:buFontTx/>
              <a:buNone/>
            </a:pPr>
            <a:endParaRPr lang="en-US" sz="2000" dirty="0">
              <a:solidFill>
                <a:schemeClr val="tx1"/>
              </a:solidFill>
              <a:latin typeface="+mj-lt"/>
            </a:endParaRPr>
          </a:p>
          <a:p>
            <a:pPr eaLnBrk="1" hangingPunct="1">
              <a:spcBef>
                <a:spcPct val="0"/>
              </a:spcBef>
              <a:spcAft>
                <a:spcPts val="600"/>
              </a:spcAft>
              <a:buClrTx/>
              <a:buFontTx/>
              <a:buNone/>
            </a:pPr>
            <a:r>
              <a:rPr lang="en-US" sz="2000" dirty="0">
                <a:solidFill>
                  <a:schemeClr val="tx1"/>
                </a:solidFill>
                <a:latin typeface="+mj-lt"/>
              </a:rPr>
              <a:t>The special issue must remain in place until all actions involving an underpayment or overpayment are completed, to include simultaneous or subsequently received information involving an additional underpayment or overpayment action.  This includes adding the special issue to any EP 600 associated with proposed adverse action arising from the 800 series work item.</a:t>
            </a:r>
          </a:p>
        </p:txBody>
      </p:sp>
      <p:sp>
        <p:nvSpPr>
          <p:cNvPr id="2" name="Slide Number Placeholder 1">
            <a:extLst>
              <a:ext uri="{FF2B5EF4-FFF2-40B4-BE49-F238E27FC236}">
                <a16:creationId xmlns:a16="http://schemas.microsoft.com/office/drawing/2014/main" id="{47353422-48D6-461B-8DFF-534E19BE98C6}"/>
              </a:ext>
            </a:extLst>
          </p:cNvPr>
          <p:cNvSpPr>
            <a:spLocks noGrp="1"/>
          </p:cNvSpPr>
          <p:nvPr>
            <p:ph type="sldNum" sz="quarter" idx="12"/>
            <p:custDataLst>
              <p:tags r:id="rId4"/>
            </p:custDataLst>
          </p:nvPr>
        </p:nvSpPr>
        <p:spPr>
          <a:xfrm>
            <a:off x="6931152" y="6601976"/>
            <a:ext cx="2133600" cy="365125"/>
          </a:xfrm>
        </p:spPr>
        <p:txBody>
          <a:bodyPr/>
          <a:lstStyle/>
          <a:p>
            <a:pPr>
              <a:defRPr/>
            </a:pPr>
            <a:fld id="{94ED091C-A1E3-4D2F-838F-2AF3D4B9D92A}" type="slidenum">
              <a:rPr lang="en-US" smtClean="0"/>
              <a:pPr>
                <a:defRPr/>
              </a:pPr>
              <a:t>13</a:t>
            </a:fld>
            <a:endParaRPr lang="en-US" dirty="0"/>
          </a:p>
        </p:txBody>
      </p:sp>
    </p:spTree>
    <p:extLst>
      <p:ext uri="{BB962C8B-B14F-4D97-AF65-F5344CB8AC3E}">
        <p14:creationId xmlns:p14="http://schemas.microsoft.com/office/powerpoint/2010/main" val="30790047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2885566"/>
            <a:ext cx="9144000" cy="1086867"/>
          </a:xfrm>
        </p:spPr>
        <p:txBody>
          <a:bodyPr/>
          <a:lstStyle/>
          <a:p>
            <a:r>
              <a:rPr lang="en-US" dirty="0">
                <a:effectLst/>
              </a:rPr>
              <a:t>Review</a:t>
            </a:r>
          </a:p>
        </p:txBody>
      </p:sp>
      <p:sp>
        <p:nvSpPr>
          <p:cNvPr id="2" name="Slide Number Placeholder 1">
            <a:extLst>
              <a:ext uri="{FF2B5EF4-FFF2-40B4-BE49-F238E27FC236}">
                <a16:creationId xmlns:a16="http://schemas.microsoft.com/office/drawing/2014/main" id="{52157079-0CAF-4CCD-A0C1-2AEE92B1AF29}"/>
              </a:ext>
            </a:extLst>
          </p:cNvPr>
          <p:cNvSpPr>
            <a:spLocks noGrp="1"/>
          </p:cNvSpPr>
          <p:nvPr>
            <p:ph type="sldNum" sz="quarter" idx="12"/>
            <p:custDataLst>
              <p:tags r:id="rId2"/>
            </p:custDataLst>
          </p:nvPr>
        </p:nvSpPr>
        <p:spPr>
          <a:xfrm>
            <a:off x="6931152" y="6601976"/>
            <a:ext cx="2133600" cy="365125"/>
          </a:xfrm>
        </p:spPr>
        <p:txBody>
          <a:bodyPr/>
          <a:lstStyle/>
          <a:p>
            <a:pPr>
              <a:defRPr/>
            </a:pPr>
            <a:fld id="{C0B98A25-72C3-42AC-AFA6-7953F0EEEAD3}" type="slidenum">
              <a:rPr lang="en-US" smtClean="0"/>
              <a:pPr>
                <a:defRPr/>
              </a:pPr>
              <a:t>14</a:t>
            </a:fld>
            <a:endParaRPr lang="en-US" dirty="0"/>
          </a:p>
        </p:txBody>
      </p:sp>
      <p:sp>
        <p:nvSpPr>
          <p:cNvPr id="3" name="TextBox 2">
            <a:extLst>
              <a:ext uri="{FF2B5EF4-FFF2-40B4-BE49-F238E27FC236}">
                <a16:creationId xmlns:a16="http://schemas.microsoft.com/office/drawing/2014/main" id="{097EE050-8FA6-4173-A7CD-0C77E03C03D4}"/>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rgbClr val="1F497D"/>
                </a:solidFill>
              </a:rPr>
              <a:t>Questions?</a:t>
            </a:r>
          </a:p>
        </p:txBody>
      </p:sp>
    </p:spTree>
    <p:extLst>
      <p:ext uri="{BB962C8B-B14F-4D97-AF65-F5344CB8AC3E}">
        <p14:creationId xmlns:p14="http://schemas.microsoft.com/office/powerpoint/2010/main" val="36091421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Purpose of Lesson</a:t>
            </a:r>
          </a:p>
        </p:txBody>
      </p:sp>
      <p:sp>
        <p:nvSpPr>
          <p:cNvPr id="4100" name="Rectangle 6"/>
          <p:cNvSpPr>
            <a:spLocks noGrp="1" noChangeArrowheads="1"/>
          </p:cNvSpPr>
          <p:nvPr>
            <p:ph idx="1"/>
            <p:custDataLst>
              <p:tags r:id="rId2"/>
            </p:custDataLst>
          </p:nvPr>
        </p:nvSpPr>
        <p:spPr>
          <a:xfrm>
            <a:off x="457200" y="1880496"/>
            <a:ext cx="8229600" cy="4093267"/>
          </a:xfrm>
        </p:spPr>
        <p:txBody>
          <a:bodyPr/>
          <a:lstStyle/>
          <a:p>
            <a:pPr marL="0" lvl="0" indent="0">
              <a:spcBef>
                <a:spcPct val="0"/>
              </a:spcBef>
              <a:buClr>
                <a:schemeClr val="tx1"/>
              </a:buClr>
              <a:buNone/>
              <a:defRPr/>
            </a:pPr>
            <a:r>
              <a:rPr lang="en-US" dirty="0"/>
              <a:t>This lesson provides you with an introduction to 800 Series Work Items (WIs); what they are, where to find them, and the processing basics. </a:t>
            </a:r>
          </a:p>
          <a:p>
            <a:pPr marL="0" lvl="0" indent="0">
              <a:spcBef>
                <a:spcPct val="0"/>
              </a:spcBef>
              <a:buClr>
                <a:schemeClr val="tx1"/>
              </a:buClr>
              <a:buNone/>
              <a:defRPr/>
            </a:pPr>
            <a:endParaRPr lang="en-US" dirty="0"/>
          </a:p>
          <a:p>
            <a:pPr marL="0" lvl="0" indent="0">
              <a:spcBef>
                <a:spcPct val="0"/>
              </a:spcBef>
              <a:buClr>
                <a:schemeClr val="tx1"/>
              </a:buClr>
              <a:buNone/>
              <a:defRPr/>
            </a:pPr>
            <a:r>
              <a:rPr lang="en-US" dirty="0"/>
              <a:t>800 series work items are to prompt review for potential action and to assist in tracking, which leads to </a:t>
            </a:r>
            <a:r>
              <a:rPr lang="en-US"/>
              <a:t>the correct status </a:t>
            </a:r>
            <a:r>
              <a:rPr lang="en-US" dirty="0"/>
              <a:t>of benefits.</a:t>
            </a:r>
          </a:p>
          <a:p>
            <a:pPr marL="0" lvl="0" indent="0">
              <a:spcBef>
                <a:spcPct val="0"/>
              </a:spcBef>
              <a:buClr>
                <a:schemeClr val="tx1"/>
              </a:buClr>
              <a:buNone/>
              <a:defRPr/>
            </a:pPr>
            <a:endParaRPr lang="en-US" dirty="0"/>
          </a:p>
          <a:p>
            <a:pPr marL="0" lvl="0" indent="0">
              <a:spcBef>
                <a:spcPct val="0"/>
              </a:spcBef>
              <a:buClr>
                <a:schemeClr val="tx1"/>
              </a:buClr>
              <a:buNone/>
              <a:defRPr/>
            </a:pPr>
            <a:r>
              <a:rPr lang="en-US" dirty="0"/>
              <a:t>This knowledge is vital for processing follow-up actions related to VA Benefits correctly and efficiently.</a:t>
            </a:r>
            <a:endParaRPr lang="en-US" kern="1200" dirty="0">
              <a:latin typeface="+mj-lt"/>
              <a:cs typeface="Times New Roman" panose="02020603050405020304" pitchFamily="18" charset="0"/>
            </a:endParaRPr>
          </a:p>
          <a:p>
            <a:pPr marL="0" lvl="0" indent="0">
              <a:spcBef>
                <a:spcPct val="0"/>
              </a:spcBef>
              <a:buClr>
                <a:schemeClr val="tx1"/>
              </a:buClr>
              <a:buNone/>
              <a:defRPr/>
            </a:pPr>
            <a:endParaRPr lang="en-US" kern="1200" dirty="0">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5EFB791A-58EB-462C-BAC0-93DBEE493983}"/>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2</a:t>
            </a:fld>
            <a:endParaRPr lang="en-US" dirty="0"/>
          </a:p>
        </p:txBody>
      </p:sp>
    </p:spTree>
    <p:extLst>
      <p:ext uri="{BB962C8B-B14F-4D97-AF65-F5344CB8AC3E}">
        <p14:creationId xmlns:p14="http://schemas.microsoft.com/office/powerpoint/2010/main" val="948503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Lesson Objectives</a:t>
            </a:r>
          </a:p>
        </p:txBody>
      </p:sp>
      <p:sp>
        <p:nvSpPr>
          <p:cNvPr id="4100" name="Rectangle 6"/>
          <p:cNvSpPr>
            <a:spLocks noGrp="1" noChangeArrowheads="1"/>
          </p:cNvSpPr>
          <p:nvPr>
            <p:ph idx="1"/>
            <p:custDataLst>
              <p:tags r:id="rId2"/>
            </p:custDataLst>
          </p:nvPr>
        </p:nvSpPr>
        <p:spPr>
          <a:xfrm>
            <a:off x="457200" y="1880496"/>
            <a:ext cx="8229600" cy="4093267"/>
          </a:xfrm>
        </p:spPr>
        <p:txBody>
          <a:bodyPr/>
          <a:lstStyle/>
          <a:p>
            <a:pPr lvl="0" eaLnBrk="1" hangingPunct="1">
              <a:spcBef>
                <a:spcPct val="0"/>
              </a:spcBef>
              <a:buClr>
                <a:schemeClr val="tx1"/>
              </a:buClr>
              <a:defRPr/>
            </a:pPr>
            <a:r>
              <a:rPr lang="en-US" kern="1200" dirty="0">
                <a:latin typeface="+mj-lt"/>
                <a:cs typeface="Times New Roman" panose="02020603050405020304" pitchFamily="18" charset="0"/>
              </a:rPr>
              <a:t>Describe what an 800 Series Work Item (WI) is</a:t>
            </a:r>
          </a:p>
          <a:p>
            <a:pPr lvl="0" eaLnBrk="1" hangingPunct="1">
              <a:spcBef>
                <a:spcPct val="0"/>
              </a:spcBef>
              <a:buClr>
                <a:schemeClr val="tx1"/>
              </a:buClr>
              <a:defRPr/>
            </a:pPr>
            <a:endParaRPr lang="en-US" dirty="0">
              <a:latin typeface="+mj-lt"/>
              <a:cs typeface="Times New Roman" panose="02020603050405020304" pitchFamily="18" charset="0"/>
            </a:endParaRPr>
          </a:p>
          <a:p>
            <a:pPr lvl="0" eaLnBrk="1" hangingPunct="1">
              <a:spcBef>
                <a:spcPct val="0"/>
              </a:spcBef>
              <a:buClr>
                <a:schemeClr val="tx1"/>
              </a:buClr>
              <a:defRPr/>
            </a:pPr>
            <a:r>
              <a:rPr lang="en-US" kern="1200" dirty="0">
                <a:latin typeface="+mj-lt"/>
                <a:cs typeface="Times New Roman" panose="02020603050405020304" pitchFamily="18" charset="0"/>
              </a:rPr>
              <a:t>Locate 800 Series Work Items (WIs) in VBMS and SHARE</a:t>
            </a:r>
          </a:p>
          <a:p>
            <a:pPr lvl="0" eaLnBrk="1" hangingPunct="1">
              <a:spcBef>
                <a:spcPct val="0"/>
              </a:spcBef>
              <a:buClr>
                <a:schemeClr val="tx1"/>
              </a:buClr>
              <a:defRPr/>
            </a:pPr>
            <a:endParaRPr lang="en-US" kern="1200" dirty="0">
              <a:latin typeface="+mj-lt"/>
              <a:cs typeface="Times New Roman" panose="02020603050405020304" pitchFamily="18" charset="0"/>
            </a:endParaRPr>
          </a:p>
          <a:p>
            <a:pPr lvl="0" eaLnBrk="1" hangingPunct="1">
              <a:spcBef>
                <a:spcPct val="0"/>
              </a:spcBef>
              <a:buClr>
                <a:schemeClr val="tx1"/>
              </a:buClr>
              <a:defRPr/>
            </a:pPr>
            <a:r>
              <a:rPr lang="en-US" kern="1200" dirty="0">
                <a:latin typeface="+mj-lt"/>
                <a:cs typeface="Times New Roman" panose="02020603050405020304" pitchFamily="18" charset="0"/>
              </a:rPr>
              <a:t>Explain </a:t>
            </a:r>
            <a:r>
              <a:rPr lang="en-US" dirty="0">
                <a:latin typeface="+mj-lt"/>
                <a:cs typeface="Times New Roman" panose="02020603050405020304" pitchFamily="18" charset="0"/>
              </a:rPr>
              <a:t>the disposition of a </a:t>
            </a:r>
            <a:r>
              <a:rPr lang="en-US" kern="1200" dirty="0">
                <a:latin typeface="+mj-lt"/>
                <a:cs typeface="Times New Roman" panose="02020603050405020304" pitchFamily="18" charset="0"/>
              </a:rPr>
              <a:t>WI after review</a:t>
            </a:r>
          </a:p>
          <a:p>
            <a:pPr marL="0" lvl="0" indent="0" eaLnBrk="1" hangingPunct="1">
              <a:spcBef>
                <a:spcPct val="0"/>
              </a:spcBef>
              <a:buClr>
                <a:schemeClr val="tx1"/>
              </a:buClr>
              <a:buNone/>
              <a:defRPr/>
            </a:pPr>
            <a:endParaRPr lang="en-US" kern="1200" dirty="0">
              <a:latin typeface="+mj-lt"/>
              <a:cs typeface="Times New Roman" panose="02020603050405020304" pitchFamily="18" charset="0"/>
            </a:endParaRPr>
          </a:p>
          <a:p>
            <a:pPr lvl="0" eaLnBrk="1" hangingPunct="1">
              <a:spcBef>
                <a:spcPct val="0"/>
              </a:spcBef>
              <a:buClr>
                <a:schemeClr val="tx1"/>
              </a:buClr>
              <a:defRPr/>
            </a:pPr>
            <a:r>
              <a:rPr lang="en-US" kern="1200" dirty="0">
                <a:latin typeface="+mj-lt"/>
                <a:cs typeface="Times New Roman" panose="02020603050405020304" pitchFamily="18" charset="0"/>
              </a:rPr>
              <a:t>Identify when to use </a:t>
            </a:r>
            <a:r>
              <a:rPr lang="en-US" dirty="0">
                <a:latin typeface="+mj-lt"/>
                <a:cs typeface="Times New Roman" panose="02020603050405020304" pitchFamily="18" charset="0"/>
              </a:rPr>
              <a:t>the “Potential Under/Overpayment” Special Issue</a:t>
            </a:r>
          </a:p>
          <a:p>
            <a:pPr marL="0" lvl="0" indent="0" eaLnBrk="1" hangingPunct="1">
              <a:spcBef>
                <a:spcPct val="0"/>
              </a:spcBef>
              <a:buClr>
                <a:schemeClr val="tx1"/>
              </a:buClr>
              <a:buNone/>
              <a:defRPr/>
            </a:pPr>
            <a:endParaRPr lang="en-US" kern="1200" dirty="0">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5EFB791A-58EB-462C-BAC0-93DBEE493983}"/>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3</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400" dirty="0">
              <a:latin typeface="Arial" pitchFamily="34" charset="0"/>
              <a:cs typeface="Times New Roman" pitchFamily="18" charset="0"/>
            </a:endParaRPr>
          </a:p>
          <a:p>
            <a:pPr>
              <a:lnSpc>
                <a:spcPct val="150000"/>
              </a:lnSpc>
              <a:buClr>
                <a:srgbClr val="1D3275"/>
              </a:buClr>
              <a:buFont typeface="Wingdings" pitchFamily="2" charset="2"/>
              <a:buChar char="Ø"/>
            </a:pPr>
            <a:endParaRPr lang="en-US" sz="1400" dirty="0">
              <a:latin typeface="Arial" pitchFamily="34" charset="0"/>
              <a:cs typeface="Microsoft Sans Serif" pitchFamily="34" charset="0"/>
            </a:endParaRPr>
          </a:p>
          <a:p>
            <a:pPr>
              <a:lnSpc>
                <a:spcPct val="90000"/>
              </a:lnSpc>
              <a:buClr>
                <a:srgbClr val="1D3275"/>
              </a:buClr>
              <a:buFont typeface="Wingdings" pitchFamily="2" charset="2"/>
              <a:buNone/>
            </a:pPr>
            <a:endParaRPr lang="en-US" sz="1200" dirty="0">
              <a:latin typeface="Arial" pitchFamily="34" charset="0"/>
              <a:cs typeface="Times New Roman" pitchFamily="18" charset="0"/>
            </a:endParaRPr>
          </a:p>
        </p:txBody>
      </p:sp>
      <p:sp>
        <p:nvSpPr>
          <p:cNvPr id="5126" name="Rectangle 6"/>
          <p:cNvSpPr txBox="1">
            <a:spLocks noChangeArrowheads="1"/>
          </p:cNvSpPr>
          <p:nvPr>
            <p:custDataLst>
              <p:tags r:id="rId3"/>
            </p:custDataLst>
          </p:nvPr>
        </p:nvSpPr>
        <p:spPr bwMode="auto">
          <a:xfrm>
            <a:off x="457200" y="1880497"/>
            <a:ext cx="8382000" cy="41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342900" indent="-342900">
              <a:spcAft>
                <a:spcPts val="600"/>
              </a:spcAft>
              <a:buClr>
                <a:schemeClr val="tx1"/>
              </a:buClr>
              <a:buFont typeface="Arial" panose="020B0604020202020204" pitchFamily="34" charset="0"/>
              <a:buChar char="•"/>
            </a:pPr>
            <a:r>
              <a:rPr lang="en-US" sz="2000" dirty="0">
                <a:latin typeface="+mj-lt"/>
                <a:ea typeface="Times New Roman"/>
                <a:hlinkClick r:id="rId6"/>
              </a:rPr>
              <a:t>M21-1 III.ii.1.B.2.d, Placing Claims and 800 Series Work Items Under EP Control</a:t>
            </a:r>
            <a:endParaRPr lang="en-US" sz="2000" dirty="0">
              <a:latin typeface="+mj-lt"/>
              <a:ea typeface="Times New Roman"/>
            </a:endParaRPr>
          </a:p>
          <a:p>
            <a:pPr marL="342900" lvl="0" indent="-342900">
              <a:spcBef>
                <a:spcPts val="0"/>
              </a:spcBef>
              <a:spcAft>
                <a:spcPts val="600"/>
              </a:spcAft>
              <a:buClr>
                <a:schemeClr val="tx1"/>
              </a:buClr>
              <a:buFont typeface="Arial" panose="020B0604020202020204" pitchFamily="34" charset="0"/>
              <a:buChar char="•"/>
            </a:pPr>
            <a:r>
              <a:rPr lang="en-US" sz="2000" dirty="0">
                <a:latin typeface="+mj-lt"/>
                <a:ea typeface="Times New Roman"/>
                <a:cs typeface="Times New Roman"/>
                <a:hlinkClick r:id="rId7"/>
              </a:rPr>
              <a:t>M21-1 III.v.10.A, 800 Series Work Items and Cost-of-Living Adjustment (COLA)</a:t>
            </a:r>
            <a:endParaRPr lang="en-US" sz="2000" dirty="0">
              <a:latin typeface="+mj-lt"/>
              <a:ea typeface="Times New Roman"/>
              <a:cs typeface="Times New Roman"/>
            </a:endParaRPr>
          </a:p>
          <a:p>
            <a:pPr marL="342900" lvl="0" indent="-342900">
              <a:spcBef>
                <a:spcPts val="0"/>
              </a:spcBef>
              <a:spcAft>
                <a:spcPts val="600"/>
              </a:spcAft>
              <a:buClr>
                <a:schemeClr val="tx1"/>
              </a:buClr>
              <a:buFont typeface="Arial" panose="020B0604020202020204" pitchFamily="34" charset="0"/>
              <a:buChar char="•"/>
            </a:pPr>
            <a:r>
              <a:rPr lang="en-US" sz="2000" dirty="0">
                <a:latin typeface="+mj-lt"/>
                <a:ea typeface="Times New Roman"/>
                <a:cs typeface="Times New Roman"/>
                <a:hlinkClick r:id="rId8"/>
              </a:rPr>
              <a:t>M21-4 Appendix C, Index of Claim Attributes</a:t>
            </a:r>
            <a:endParaRPr lang="en-US" sz="2000" dirty="0">
              <a:latin typeface="+mj-lt"/>
              <a:ea typeface="Times New Roman"/>
              <a:cs typeface="Times New Roman"/>
            </a:endParaRPr>
          </a:p>
        </p:txBody>
      </p:sp>
      <p:sp>
        <p:nvSpPr>
          <p:cNvPr id="2" name="Slide Number Placeholder 1">
            <a:extLst>
              <a:ext uri="{FF2B5EF4-FFF2-40B4-BE49-F238E27FC236}">
                <a16:creationId xmlns:a16="http://schemas.microsoft.com/office/drawing/2014/main" id="{4A63B910-7C3A-41A0-BF8A-26B44D48A605}"/>
              </a:ext>
            </a:extLst>
          </p:cNvPr>
          <p:cNvSpPr>
            <a:spLocks noGrp="1"/>
          </p:cNvSpPr>
          <p:nvPr>
            <p:ph type="sldNum" sz="quarter" idx="12"/>
            <p:custDataLst>
              <p:tags r:id="rId4"/>
            </p:custDataLst>
          </p:nvPr>
        </p:nvSpPr>
        <p:spPr>
          <a:xfrm>
            <a:off x="6931152" y="6601976"/>
            <a:ext cx="2133600" cy="365125"/>
          </a:xfrm>
        </p:spPr>
        <p:txBody>
          <a:bodyPr/>
          <a:lstStyle/>
          <a:p>
            <a:pPr>
              <a:defRPr/>
            </a:pPr>
            <a:fld id="{C0B98A25-72C3-42AC-AFA6-7953F0EEEAD3}" type="slidenum">
              <a:rPr lang="en-US" smtClean="0"/>
              <a:pPr>
                <a:defRPr/>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800 Series Work Items</a:t>
            </a:r>
          </a:p>
        </p:txBody>
      </p:sp>
      <p:sp>
        <p:nvSpPr>
          <p:cNvPr id="6148" name="Rectangle 3"/>
          <p:cNvSpPr>
            <a:spLocks noGrp="1" noChangeArrowheads="1"/>
          </p:cNvSpPr>
          <p:nvPr>
            <p:ph idx="1"/>
            <p:custDataLst>
              <p:tags r:id="rId2"/>
            </p:custDataLst>
          </p:nvPr>
        </p:nvSpPr>
        <p:spPr>
          <a:xfrm>
            <a:off x="457200" y="1880496"/>
            <a:ext cx="8229600" cy="4183875"/>
          </a:xfrm>
          <a:prstGeom prst="rect">
            <a:avLst/>
          </a:prstGeom>
        </p:spPr>
        <p:txBody>
          <a:bodyPr/>
          <a:lstStyle/>
          <a:p>
            <a:pPr>
              <a:defRPr/>
            </a:pPr>
            <a:r>
              <a:rPr lang="en-US" altLang="en-US" dirty="0">
                <a:latin typeface="+mj-lt"/>
              </a:rPr>
              <a:t>An 800 series work item is a system-generated message designed to assist Veterans Service Centers (VSCs) and pension management centers (PMCs) in identifying and tracking cases that require follow-up action.  </a:t>
            </a:r>
          </a:p>
          <a:p>
            <a:pPr>
              <a:defRPr/>
            </a:pPr>
            <a:endParaRPr lang="en-US" altLang="en-US" dirty="0">
              <a:latin typeface="+mj-lt"/>
            </a:endParaRPr>
          </a:p>
          <a:p>
            <a:pPr>
              <a:defRPr/>
            </a:pPr>
            <a:r>
              <a:rPr lang="en-US" altLang="en-US" dirty="0">
                <a:latin typeface="+mj-lt"/>
              </a:rPr>
              <a:t>Each 800 series work item has a descriptive claim label indicating the nature of the review required. </a:t>
            </a:r>
          </a:p>
          <a:p>
            <a:pPr>
              <a:defRPr/>
            </a:pPr>
            <a:endParaRPr lang="en-US" altLang="en-US" dirty="0">
              <a:latin typeface="+mj-lt"/>
            </a:endParaRPr>
          </a:p>
          <a:p>
            <a:pPr>
              <a:defRPr/>
            </a:pPr>
            <a:r>
              <a:rPr lang="en-US" altLang="en-US" dirty="0">
                <a:latin typeface="+mj-lt"/>
              </a:rPr>
              <a:t>An 800 series work item may be generated as a result of maturation of a diary or other system triggers such as benefit details, returned payments, or data related to dependents. </a:t>
            </a:r>
          </a:p>
        </p:txBody>
      </p:sp>
      <p:sp>
        <p:nvSpPr>
          <p:cNvPr id="3" name="Slide Number Placeholder 2">
            <a:extLst>
              <a:ext uri="{FF2B5EF4-FFF2-40B4-BE49-F238E27FC236}">
                <a16:creationId xmlns:a16="http://schemas.microsoft.com/office/drawing/2014/main" id="{BF3375AE-56AE-4162-91FC-AB1D6F11EFED}"/>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5</a:t>
            </a:fld>
            <a:endParaRPr lang="en-US" dirty="0"/>
          </a:p>
        </p:txBody>
      </p:sp>
    </p:spTree>
    <p:extLst>
      <p:ext uri="{BB962C8B-B14F-4D97-AF65-F5344CB8AC3E}">
        <p14:creationId xmlns:p14="http://schemas.microsoft.com/office/powerpoint/2010/main" val="35585955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800 Series Work Items (cont.)</a:t>
            </a:r>
          </a:p>
        </p:txBody>
      </p:sp>
      <p:sp>
        <p:nvSpPr>
          <p:cNvPr id="6148" name="Rectangle 3"/>
          <p:cNvSpPr>
            <a:spLocks noGrp="1" noChangeArrowheads="1"/>
          </p:cNvSpPr>
          <p:nvPr>
            <p:ph idx="1"/>
            <p:custDataLst>
              <p:tags r:id="rId2"/>
            </p:custDataLst>
          </p:nvPr>
        </p:nvSpPr>
        <p:spPr>
          <a:xfrm>
            <a:off x="457200" y="1880496"/>
            <a:ext cx="8229600" cy="4183875"/>
          </a:xfrm>
          <a:prstGeom prst="rect">
            <a:avLst/>
          </a:prstGeom>
        </p:spPr>
        <p:txBody>
          <a:bodyPr/>
          <a:lstStyle/>
          <a:p>
            <a:r>
              <a:rPr lang="en-US" dirty="0"/>
              <a:t>800 Series WIs are for tracking purposes only.  </a:t>
            </a:r>
            <a:r>
              <a:rPr lang="en-US" b="1" dirty="0"/>
              <a:t>Do not complete any development, rating, or award actions under an 800 series WI. </a:t>
            </a:r>
          </a:p>
          <a:p>
            <a:endParaRPr lang="en-US" sz="800" b="1" dirty="0"/>
          </a:p>
          <a:p>
            <a:pPr marL="144661" lvl="1" indent="0">
              <a:buNone/>
            </a:pPr>
            <a:r>
              <a:rPr lang="en-US" sz="2000" b="1" i="1" dirty="0"/>
              <a:t>Exception</a:t>
            </a:r>
            <a:r>
              <a:rPr lang="en-US" sz="2000" dirty="0"/>
              <a:t>:  When necessary, certain actions can be taken in connection with review of an 800 series work item without a separate end product (EP) as provided in </a:t>
            </a:r>
            <a:r>
              <a:rPr lang="en-US" sz="2000" u="sng" dirty="0">
                <a:hlinkClick r:id="rId6"/>
              </a:rPr>
              <a:t>M21-1, Part III, Subpart v, 10.A.2.c</a:t>
            </a:r>
            <a:r>
              <a:rPr lang="en-US" sz="2000" u="sng" dirty="0"/>
              <a:t> </a:t>
            </a:r>
            <a:r>
              <a:rPr lang="en-US" sz="2000" dirty="0"/>
              <a:t>(discussed below).</a:t>
            </a:r>
          </a:p>
          <a:p>
            <a:endParaRPr lang="en-US" dirty="0"/>
          </a:p>
          <a:p>
            <a:r>
              <a:rPr lang="en-US" altLang="en-US" b="1" dirty="0">
                <a:ea typeface="Tahoma" panose="020B0604030504040204" pitchFamily="34" charset="0"/>
                <a:cs typeface="Times New Roman" panose="02020603050405020304" pitchFamily="18" charset="0"/>
              </a:rPr>
              <a:t>Note: </a:t>
            </a:r>
            <a:r>
              <a:rPr lang="en-US" altLang="en-US" dirty="0">
                <a:ea typeface="Tahoma" panose="020B0604030504040204" pitchFamily="34" charset="0"/>
                <a:cs typeface="Times New Roman" panose="02020603050405020304" pitchFamily="18" charset="0"/>
              </a:rPr>
              <a:t>Unlike End Products (EPs), 800 Series WIs only appear in the Corporate Database (accessed through VBMS and Share) and are not viewable in PIF Inquiry.</a:t>
            </a:r>
          </a:p>
          <a:p>
            <a:endParaRPr lang="en-US" dirty="0"/>
          </a:p>
        </p:txBody>
      </p:sp>
      <p:sp>
        <p:nvSpPr>
          <p:cNvPr id="3" name="Slide Number Placeholder 2">
            <a:extLst>
              <a:ext uri="{FF2B5EF4-FFF2-40B4-BE49-F238E27FC236}">
                <a16:creationId xmlns:a16="http://schemas.microsoft.com/office/drawing/2014/main" id="{BF3375AE-56AE-4162-91FC-AB1D6F11EFED}"/>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6</a:t>
            </a:fld>
            <a:endParaRPr lang="en-US" dirty="0"/>
          </a:p>
        </p:txBody>
      </p:sp>
    </p:spTree>
    <p:extLst>
      <p:ext uri="{BB962C8B-B14F-4D97-AF65-F5344CB8AC3E}">
        <p14:creationId xmlns:p14="http://schemas.microsoft.com/office/powerpoint/2010/main" val="18902660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cs typeface="Times New Roman" panose="02020603050405020304" pitchFamily="18" charset="0"/>
              </a:rPr>
              <a:t>Viewing 800 Series Work Items in VBMS</a:t>
            </a:r>
            <a:endParaRPr lang="en-US"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06" y="1880496"/>
            <a:ext cx="7815587" cy="398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59B60E17-3843-4F2A-904D-681A64012565}"/>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7</a:t>
            </a:fld>
            <a:endParaRPr lang="en-US" dirty="0"/>
          </a:p>
        </p:txBody>
      </p:sp>
    </p:spTree>
    <p:extLst>
      <p:ext uri="{BB962C8B-B14F-4D97-AF65-F5344CB8AC3E}">
        <p14:creationId xmlns:p14="http://schemas.microsoft.com/office/powerpoint/2010/main" val="257394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Viewing 800 Series Work Items in Share</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784" y="1880496"/>
            <a:ext cx="7362431" cy="443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8AA4D20-137F-4330-8FAC-8EEBFC9BFE6B}"/>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8</a:t>
            </a:fld>
            <a:endParaRPr lang="en-US" dirty="0"/>
          </a:p>
        </p:txBody>
      </p:sp>
    </p:spTree>
    <p:extLst>
      <p:ext uri="{BB962C8B-B14F-4D97-AF65-F5344CB8AC3E}">
        <p14:creationId xmlns:p14="http://schemas.microsoft.com/office/powerpoint/2010/main" val="40538641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cs typeface="Times New Roman" panose="02020603050405020304" pitchFamily="18" charset="0"/>
              </a:rPr>
              <a:t>Types of 800 Series Work Items</a:t>
            </a:r>
          </a:p>
        </p:txBody>
      </p:sp>
      <p:sp>
        <p:nvSpPr>
          <p:cNvPr id="3" name="Content Placeholder 2"/>
          <p:cNvSpPr>
            <a:spLocks noGrp="1"/>
          </p:cNvSpPr>
          <p:nvPr>
            <p:ph idx="1"/>
            <p:custDataLst>
              <p:tags r:id="rId2"/>
            </p:custDataLst>
          </p:nvPr>
        </p:nvSpPr>
        <p:spPr>
          <a:xfrm>
            <a:off x="457200" y="1880496"/>
            <a:ext cx="8229600" cy="4093267"/>
          </a:xfrm>
        </p:spPr>
        <p:txBody>
          <a:bodyPr>
            <a:normAutofit/>
          </a:bodyPr>
          <a:lstStyle/>
          <a:p>
            <a:pPr marL="285750" lvl="0" indent="-285750" fontAlgn="auto">
              <a:buClr>
                <a:schemeClr val="tx1"/>
              </a:buClr>
            </a:pPr>
            <a:r>
              <a:rPr lang="en-US" b="1" dirty="0">
                <a:latin typeface="+mj-lt"/>
                <a:cs typeface="Times New Roman" panose="02020603050405020304" pitchFamily="18" charset="0"/>
              </a:rPr>
              <a:t>810:</a:t>
            </a:r>
            <a:r>
              <a:rPr lang="en-US" dirty="0">
                <a:latin typeface="+mj-lt"/>
                <a:cs typeface="Times New Roman" panose="02020603050405020304" pitchFamily="18" charset="0"/>
              </a:rPr>
              <a:t> Notice of Benefit Payment Transaction (810WI)</a:t>
            </a:r>
          </a:p>
          <a:p>
            <a:pPr marL="285750" lvl="0" indent="-285750" fontAlgn="auto">
              <a:buClr>
                <a:schemeClr val="tx1"/>
              </a:buClr>
            </a:pPr>
            <a:r>
              <a:rPr lang="en-US" b="1" dirty="0">
                <a:latin typeface="+mj-lt"/>
                <a:cs typeface="Times New Roman" panose="02020603050405020304" pitchFamily="18" charset="0"/>
              </a:rPr>
              <a:t>820:</a:t>
            </a:r>
            <a:r>
              <a:rPr lang="en-US" dirty="0">
                <a:latin typeface="+mj-lt"/>
                <a:cs typeface="Times New Roman" panose="02020603050405020304" pitchFamily="18" charset="0"/>
              </a:rPr>
              <a:t> Explanation of Audit Message (820WI)</a:t>
            </a:r>
          </a:p>
          <a:p>
            <a:pPr marL="285750" lvl="0" indent="-285750" fontAlgn="auto">
              <a:buClr>
                <a:schemeClr val="tx1"/>
              </a:buClr>
            </a:pPr>
            <a:r>
              <a:rPr lang="en-US" b="1" dirty="0">
                <a:latin typeface="+mj-lt"/>
                <a:cs typeface="Times New Roman" panose="02020603050405020304" pitchFamily="18" charset="0"/>
              </a:rPr>
              <a:t>830:</a:t>
            </a:r>
            <a:r>
              <a:rPr lang="en-US" dirty="0">
                <a:latin typeface="+mj-lt"/>
                <a:cs typeface="Times New Roman" panose="02020603050405020304" pitchFamily="18" charset="0"/>
              </a:rPr>
              <a:t> Miscellaneous (830WI)</a:t>
            </a:r>
          </a:p>
          <a:p>
            <a:pPr marL="285750" lvl="0" indent="-285750" fontAlgn="auto">
              <a:buClr>
                <a:schemeClr val="tx1"/>
              </a:buClr>
            </a:pPr>
            <a:r>
              <a:rPr lang="en-US" b="1" dirty="0">
                <a:latin typeface="+mj-lt"/>
                <a:cs typeface="Times New Roman" panose="02020603050405020304" pitchFamily="18" charset="0"/>
              </a:rPr>
              <a:t>840:</a:t>
            </a:r>
            <a:r>
              <a:rPr lang="en-US" dirty="0">
                <a:latin typeface="+mj-lt"/>
                <a:cs typeface="Times New Roman" panose="02020603050405020304" pitchFamily="18" charset="0"/>
              </a:rPr>
              <a:t> Combat-Related Special Compensation (CRSC) / Concurrent </a:t>
            </a:r>
            <a:br>
              <a:rPr lang="en-US" dirty="0">
                <a:latin typeface="+mj-lt"/>
                <a:cs typeface="Times New Roman" panose="02020603050405020304" pitchFamily="18" charset="0"/>
              </a:rPr>
            </a:br>
            <a:r>
              <a:rPr lang="en-US" dirty="0">
                <a:latin typeface="+mj-lt"/>
                <a:cs typeface="Times New Roman" panose="02020603050405020304" pitchFamily="18" charset="0"/>
              </a:rPr>
              <a:t>Retirement and Disability Payments (CRDP) Audit Error Worksheets (AEW) (840WI)</a:t>
            </a:r>
          </a:p>
          <a:p>
            <a:pPr marL="285750" lvl="0" indent="-285750" fontAlgn="auto">
              <a:buClr>
                <a:schemeClr val="tx1"/>
              </a:buClr>
            </a:pPr>
            <a:r>
              <a:rPr lang="en-US" b="1" dirty="0">
                <a:latin typeface="+mj-lt"/>
                <a:cs typeface="Times New Roman" panose="02020603050405020304" pitchFamily="18" charset="0"/>
              </a:rPr>
              <a:t>850:</a:t>
            </a:r>
            <a:r>
              <a:rPr lang="en-US" dirty="0">
                <a:latin typeface="+mj-lt"/>
                <a:cs typeface="Times New Roman" panose="02020603050405020304" pitchFamily="18" charset="0"/>
              </a:rPr>
              <a:t> Manual Payment Adjustments (e.g., annual COLA) (850WI)</a:t>
            </a:r>
          </a:p>
          <a:p>
            <a:pPr marL="285750" lvl="0" indent="-285750" fontAlgn="auto">
              <a:buClr>
                <a:schemeClr val="tx1"/>
              </a:buClr>
            </a:pPr>
            <a:endParaRPr lang="en-US" dirty="0">
              <a:latin typeface="+mj-lt"/>
              <a:cs typeface="Times New Roman" panose="02020603050405020304" pitchFamily="18" charset="0"/>
            </a:endParaRPr>
          </a:p>
          <a:p>
            <a:pPr marL="0" lvl="0" indent="0" fontAlgn="auto">
              <a:buClr>
                <a:schemeClr val="tx1"/>
              </a:buClr>
              <a:buNone/>
            </a:pPr>
            <a:r>
              <a:rPr lang="en-US" dirty="0"/>
              <a:t>Refer to </a:t>
            </a:r>
            <a:r>
              <a:rPr lang="en-US" u="sng" dirty="0">
                <a:hlinkClick r:id="rId5"/>
              </a:rPr>
              <a:t>M21-4 Appendix C.1.b, Index of Claim Labels</a:t>
            </a:r>
            <a:r>
              <a:rPr lang="en-US" dirty="0"/>
              <a:t> for appropriate claim labels for Work Items.</a:t>
            </a:r>
            <a:endParaRPr lang="en-US" dirty="0">
              <a:latin typeface="+mj-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A88451F-108A-4BB5-A8C5-0918E1D3A0EB}"/>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9</a:t>
            </a:fld>
            <a:endParaRPr lang="en-US" dirty="0"/>
          </a:p>
        </p:txBody>
      </p:sp>
    </p:spTree>
    <p:extLst>
      <p:ext uri="{BB962C8B-B14F-4D97-AF65-F5344CB8AC3E}">
        <p14:creationId xmlns:p14="http://schemas.microsoft.com/office/powerpoint/2010/main" val="232352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800 Series Work Items&amp;quot;&quot;/&gt;&lt;property id=&quot;20307&quot; value=&quot;256&quot;/&gt;&lt;/object&gt;&lt;object type=&quot;3&quot; unique_id=&quot;10005&quot;&gt;&lt;property id=&quot;20148&quot; value=&quot;5&quot;/&gt;&lt;property id=&quot;20300&quot; value=&quot;Slide 3 - &amp;quot;Lesson Objectives&amp;quot;&quot;/&gt;&lt;property id=&quot;20307&quot; value=&quot;263&quot;/&gt;&lt;/object&gt;&lt;object type=&quot;3&quot; unique_id=&quot;10006&quot;&gt;&lt;property id=&quot;20148&quot; value=&quot;5&quot;/&gt;&lt;property id=&quot;20300&quot; value=&quot;Slide 4 - &amp;quot;References&amp;quot;&quot;/&gt;&lt;property id=&quot;20307&quot; value=&quot;359&quot;/&gt;&lt;/object&gt;&lt;object type=&quot;3&quot; unique_id=&quot;10007&quot;&gt;&lt;property id=&quot;20148&quot; value=&quot;5&quot;/&gt;&lt;property id=&quot;20300&quot; value=&quot;Slide 5 - &amp;quot;800 Series Work Items&amp;quot;&quot;/&gt;&lt;property id=&quot;20307&quot; value=&quot;389&quot;/&gt;&lt;/object&gt;&lt;object type=&quot;3&quot; unique_id=&quot;10008&quot;&gt;&lt;property id=&quot;20148&quot; value=&quot;5&quot;/&gt;&lt;property id=&quot;20300&quot; value=&quot;Slide 8 - &amp;quot;Viewing 800 Series Work Items in Share&amp;quot;&quot;/&gt;&lt;property id=&quot;20307&quot; value=&quot;390&quot;/&gt;&lt;/object&gt;&lt;object type=&quot;3&quot; unique_id=&quot;10009&quot;&gt;&lt;property id=&quot;20148&quot; value=&quot;5&quot;/&gt;&lt;property id=&quot;20300&quot; value=&quot;Slide 7 - &amp;quot;Viewing 800 Series Work Items in VBMS&amp;quot;&quot;/&gt;&lt;property id=&quot;20307&quot; value=&quot;397&quot;/&gt;&lt;/object&gt;&lt;object type=&quot;3&quot; unique_id=&quot;10010&quot;&gt;&lt;property id=&quot;20148&quot; value=&quot;5&quot;/&gt;&lt;property id=&quot;20300&quot; value=&quot;Slide 9 - &amp;quot;Types of 800 Series Work Items&amp;quot;&quot;/&gt;&lt;property id=&quot;20307&quot; value=&quot;398&quot;/&gt;&lt;/object&gt;&lt;object type=&quot;3&quot; unique_id=&quot;10012&quot;&gt;&lt;property id=&quot;20148&quot; value=&quot;5&quot;/&gt;&lt;property id=&quot;20300&quot; value=&quot;Slide 12 - &amp;quot;Date of Claim (DOC) for Controlling EPs&amp;quot;&quot;/&gt;&lt;property id=&quot;20307&quot; value=&quot;392&quot;/&gt;&lt;/object&gt;&lt;object type=&quot;3&quot; unique_id=&quot;10013&quot;&gt;&lt;property id=&quot;20148&quot; value=&quot;5&quot;/&gt;&lt;property id=&quot;20300&quot; value=&quot;Slide 13 - &amp;quot;When to Add Potential Under/Overpayment Special Issue&amp;quot;&quot;/&gt;&lt;property id=&quot;20307&quot; value=&quot;395&quot;/&gt;&lt;/object&gt;&lt;object type=&quot;3&quot; unique_id=&quot;10016&quot;&gt;&lt;property id=&quot;20148&quot; value=&quot;5&quot;/&gt;&lt;property id=&quot;20300&quot; value=&quot;Slide 14 - &amp;quot;Review&amp;quot;&quot;/&gt;&lt;property id=&quot;20307&quot; value=&quot;399&quot;/&gt;&lt;/object&gt;&lt;object type=&quot;3&quot; unique_id=&quot;10036&quot;&gt;&lt;property id=&quot;20148&quot; value=&quot;5&quot;/&gt;&lt;property id=&quot;20300&quot; value=&quot;Slide 2 - &amp;quot;Purpose of Lesson&amp;quot;&quot;/&gt;&lt;property id=&quot;20307&quot; value=&quot;402&quot;/&gt;&lt;/object&gt;&lt;object type=&quot;3&quot; unique_id=&quot;10037&quot;&gt;&lt;property id=&quot;20148&quot; value=&quot;5&quot;/&gt;&lt;property id=&quot;20300&quot; value=&quot;Slide 6 - &amp;quot;800 Series Work Items (cont.)&amp;quot;&quot;/&gt;&lt;property id=&quot;20307&quot; value=&quot;401&quot;/&gt;&lt;/object&gt;&lt;object type=&quot;3&quot; unique_id=&quot;10038&quot;&gt;&lt;property id=&quot;20148&quot; value=&quot;5&quot;/&gt;&lt;property id=&quot;20300&quot; value=&quot;Slide 10 - &amp;quot;Disposition of an 800 Series Work Item After Review&amp;quot;&quot;/&gt;&lt;property id=&quot;20307&quot; value=&quot;403&quot;/&gt;&lt;/object&gt;&lt;object type=&quot;3&quot; unique_id=&quot;10039&quot;&gt;&lt;property id=&quot;20148&quot; value=&quot;5&quot;/&gt;&lt;property id=&quot;20300&quot; value=&quot;Slide 11 - &amp;quot;Exceptions to Establishing a Controlling EP&amp;quot;&quot;/&gt;&lt;property id=&quot;20307&quot; value=&quot;40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PRESENTER_DUMMYTAG" val="&lt;DummyForForceWrite&gt;&lt;/DummyForForceWrite&gt;"/>
  <p:tag name="HTML_SHAPEINFO" val="&lt;ThreeDShapeInfo&gt;&lt;uuid val=&quot;{A469E3E7-879F-4644-AAB9-73F6B4EF3C34}&quot;/&gt;&lt;isInvalidForFieldText val=&quot;0&quot;/&gt;&lt;Image&gt;&lt;filename val=&quot;C:\Users\User\AppData\Local\Temp\CP16122137281Session\CPTrustFolder16122137296\PPTImport16122196906\data\asimages\{A469E3E7-879F-4644-AAB9-73F6B4EF3C34}_1.png&quot;/&gt;&lt;left val=&quot;67&quot;/&gt;&lt;top val=&quot;288&quot;/&gt;&lt;width val=&quot;824&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C514008D-2858-4110-9478-C595DAD8EFA6}&quot;/&gt;&lt;isInvalidForFieldText val=&quot;0&quot;/&gt;&lt;Image&gt;&lt;filename val=&quot;C:\Users\User\AppData\Local\Temp\CP16122137281Session\CPTrustFolder16122137296\PPTImport16122196906\data\asimages\{C514008D-2858-4110-9478-C595DAD8EFA6}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76BDB388-BB61-4B1B-B0D2-5AAEFB7542F9}&quot;/&gt;&lt;isInvalidForFieldText val=&quot;0&quot;/&gt;&lt;Image&gt;&lt;filename val=&quot;C:\Users\User\AppData\Local\Temp\CP16122137281Session\CPTrustFolder16122137296\PPTImport16122196906\data\asimages\{76BDB388-BB61-4B1B-B0D2-5AAEFB7542F9}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DAF717A-F8EA-43E3-BAB2-2AF4D8DA3923}&quot;/&gt;&lt;isInvalidForFieldText val=&quot;0&quot;/&gt;&lt;Image&gt;&lt;filename val=&quot;C:\Users\User\AppData\Local\Temp\CP16122137281Session\CPTrustFolder16122137296\PPTImport16122196906\data\asimages\{BDAF717A-F8EA-43E3-BAB2-2AF4D8DA3923}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4&quot;/&gt;&lt;lineCharCount val=&quot;1&quot;/&gt;&lt;lineCharCount val=&quot;33&quot;/&gt;&lt;lineCharCount val=&quot;1&quot;/&gt;&lt;lineCharCount val=&quot;31&quot;/&gt;&lt;lineCharCount val=&quot;1&quot;/&gt;&lt;lineCharCount val=&quot;58&quot;/&gt;&lt;/TableIndex&gt;&lt;/ShapeTextInfo&gt;"/>
  <p:tag name="HTML_SHAPEINFO" val="&lt;ThreeDShapeInfo&gt;&lt;uuid val=&quot;{43A3918E-9176-4EFE-B295-888BEC49AEC7}&quot;/&gt;&lt;isInvalidForFieldText val=&quot;0&quot;/&gt;&lt;Image&gt;&lt;filename val=&quot;C:\Users\User\AppData\Local\Temp\CP16122137281Session\CPTrustFolder16122137296\PPTImport16122196906\data\asimages\{43A3918E-9176-4EFE-B295-888BEC49AEC7}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8EA726-DE6F-4610-B656-20BCF314DF6F}&quot;/&gt;&lt;isInvalidForFieldText val=&quot;0&quot;/&gt;&lt;Image&gt;&lt;filename val=&quot;C:\Users\User\AppData\Local\Temp\CP16122137281Session\CPTrustFolder16122137296\PPTImport16122196906\data\asimages\{0F8EA726-DE6F-4610-B656-20BCF314DF6F}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DAF717A-F8EA-43E3-BAB2-2AF4D8DA3923}&quot;/&gt;&lt;isInvalidForFieldText val=&quot;0&quot;/&gt;&lt;Image&gt;&lt;filename val=&quot;C:\Users\User\AppData\Local\Temp\CP16122137281Session\CPTrustFolder16122137296\PPTImport16122196906\data\asimages\{BDAF717A-F8EA-43E3-BAB2-2AF4D8DA3923}_2.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4&quot;/&gt;&lt;lineCharCount val=&quot;1&quot;/&gt;&lt;lineCharCount val=&quot;33&quot;/&gt;&lt;lineCharCount val=&quot;1&quot;/&gt;&lt;lineCharCount val=&quot;31&quot;/&gt;&lt;lineCharCount val=&quot;1&quot;/&gt;&lt;lineCharCount val=&quot;58&quot;/&gt;&lt;/TableIndex&gt;&lt;/ShapeTextInfo&gt;"/>
  <p:tag name="HTML_SHAPEINFO" val="&lt;ThreeDShapeInfo&gt;&lt;uuid val=&quot;{43A3918E-9176-4EFE-B295-888BEC49AEC7}&quot;/&gt;&lt;isInvalidForFieldText val=&quot;0&quot;/&gt;&lt;Image&gt;&lt;filename val=&quot;C:\Users\User\AppData\Local\Temp\CP16122137281Session\CPTrustFolder16122137296\PPTImport16122196906\data\asimages\{43A3918E-9176-4EFE-B295-888BEC49AEC7}_2.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8EA726-DE6F-4610-B656-20BCF314DF6F}&quot;/&gt;&lt;isInvalidForFieldText val=&quot;0&quot;/&gt;&lt;Image&gt;&lt;filename val=&quot;C:\Users\User\AppData\Local\Temp\CP16122137281Session\CPTrustFolder16122137296\PPTImport16122196906\data\asimages\{0F8EA726-DE6F-4610-B656-20BCF314DF6F}_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77A1EBE-194D-4ADB-888B-23AD798FD66B}&quot;/&gt;&lt;isInvalidForFieldText val=&quot;0&quot;/&gt;&lt;Image&gt;&lt;filename val=&quot;C:\Users\User\AppData\Local\Temp\CP16122137281Session\CPTrustFolder16122137296\PPTImport16122196906\data\asimages\{277A1EBE-194D-4ADB-888B-23AD798FD66B}_3.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8C87EE2A-2E1D-49EF-B4A3-581208FD990F}&quot;/&gt;&lt;isInvalidForFieldText val=&quot;0&quot;/&gt;&lt;Image&gt;&lt;filename val=&quot;C:\Users\User\AppData\Local\Temp\CP16122137281Session\CPTrustFolder16122137296\PPTImport16122196906\data\asimages\{8C87EE2A-2E1D-49EF-B4A3-581208FD990F}_3.png&quot;/&gt;&lt;left val=&quot;47&quot;/&gt;&lt;top val=&quot;215&quot;/&gt;&lt;width val=&quot;865&quot;/&gt;&lt;height val=&quot;41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71&quot;/&gt;&lt;lineCharCount val=&quot;32&quot;/&gt;&lt;lineCharCount val=&quot;33&quot;/&gt;&lt;lineCharCount val=&quot;65&quot;/&gt;&lt;lineCharCount val=&quot;26&quot;/&gt;&lt;lineCharCount val=&quot;45&quot;/&gt;&lt;/TableIndex&gt;&lt;/ShapeTextInfo&gt;"/>
  <p:tag name="HTML_SHAPEINFO" val="&lt;ThreeDShapeInfo&gt;&lt;uuid val=&quot;{EDADB418-ADCD-449E-A3D0-9B9648801CA8}&quot;/&gt;&lt;isInvalidForFieldText val=&quot;0&quot;/&gt;&lt;Image&gt;&lt;filename val=&quot;C:\Users\User\AppData\Local\Temp\CP16122137281Session\CPTrustFolder16122137296\PPTImport16122196906\data\asimages\{EDADB418-ADCD-449E-A3D0-9B9648801CA8}_3.png&quot;/&gt;&lt;left val=&quot;42&quot;/&gt;&lt;top val=&quot;212&quot;/&gt;&lt;width val=&quot;899&quot;/&gt;&lt;height val=&quot;30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1D58534-8C04-4181-AA3C-F0D07985C9BF}&quot;/&gt;&lt;isInvalidForFieldText val=&quot;0&quot;/&gt;&lt;Image&gt;&lt;filename val=&quot;C:\Users\User\AppData\Local\Temp\CP16122137281Session\CPTrustFolder16122137296\PPTImport16122196906\data\asimages\{51D58534-8C04-4181-AA3C-F0D07985C9BF}_3.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A2177578-E10B-4943-AAAD-5E19BAB5D295}&quot;/&gt;&lt;isInvalidForFieldText val=&quot;0&quot;/&gt;&lt;Image&gt;&lt;filename val=&quot;C:\Users\User\AppData\Local\Temp\CP16122137281Session\CPTrustFolder16122137296\PPTImport16122196906\data\asimages\{A2177578-E10B-4943-AAAD-5E19BAB5D295}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AAA798B-551E-4098-A5B1-95FDFDD88376}&quot;/&gt;&lt;isInvalidForFieldText val=&quot;0&quot;/&gt;&lt;Image&gt;&lt;filename val=&quot;C:\Users\User\AppData\Local\Temp\CP16122137281Session\CPTrustFolder16122137296\PPTImport16122196906\data\asimages\{3AAA798B-551E-4098-A5B1-95FDFDD88376}_4.png&quot;/&gt;&lt;left val=&quot;40&quot;/&gt;&lt;top val=&quot;212&quot;/&gt;&lt;width val=&quot;871&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0682C8B-5A63-4B67-9578-5316EDE3076D}&quot;/&gt;&lt;isInvalidForFieldText val=&quot;0&quot;/&gt;&lt;Image&gt;&lt;filename val=&quot;C:\Users\User\AppData\Local\Temp\CP16122137281Session\CPTrustFolder16122137296\PPTImport16122196906\data\asimages\{C0682C8B-5A63-4B67-9578-5316EDE3076D}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A2177578-E10B-4943-AAAD-5E19BAB5D295}&quot;/&gt;&lt;isInvalidForFieldText val=&quot;0&quot;/&gt;&lt;Image&gt;&lt;filename val=&quot;C:\Users\User\AppData\Local\Temp\CP16122137281Session\CPTrustFolder16122137296\PPTImport16122196906\data\asimages\{A2177578-E10B-4943-AAAD-5E19BAB5D295}_4.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AAA798B-551E-4098-A5B1-95FDFDD88376}&quot;/&gt;&lt;isInvalidForFieldText val=&quot;0&quot;/&gt;&lt;Image&gt;&lt;filename val=&quot;C:\Users\User\AppData\Local\Temp\CP16122137281Session\CPTrustFolder16122137296\PPTImport16122196906\data\asimages\{3AAA798B-551E-4098-A5B1-95FDFDD88376}_4.png&quot;/&gt;&lt;left val=&quot;40&quot;/&gt;&lt;top val=&quot;212&quot;/&gt;&lt;width val=&quot;871&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0682C8B-5A63-4B67-9578-5316EDE3076D}&quot;/&gt;&lt;isInvalidForFieldText val=&quot;0&quot;/&gt;&lt;Image&gt;&lt;filename val=&quot;C:\Users\User\AppData\Local\Temp\CP16122137281Session\CPTrustFolder16122137296\PPTImport16122196906\data\asimages\{C0682C8B-5A63-4B67-9578-5316EDE3076D}_4.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630DB115-8595-4B41-91AC-A43612AB4185}&quot;/&gt;&lt;isInvalidForFieldText val=&quot;0&quot;/&gt;&lt;Image&gt;&lt;filename val=&quot;C:\Users\User\AppData\Local\Temp\CP16122137281Session\CPTrustFolder16122137296\PPTImport16122196906\data\asimages\{630DB115-8595-4B41-91AC-A43612AB4185}_6.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3C5A072-9A9E-42ED-AEC3-714B310DE1E8}&quot;/&gt;&lt;isInvalidForFieldText val=&quot;0&quot;/&gt;&lt;Image&gt;&lt;filename val=&quot;C:\Users\User\AppData\Local\Temp\CP16122137281Session\CPTrustFolder16122137296\PPTImport16122196906\data\asimages\{B3C5A072-9A9E-42ED-AEC3-714B310DE1E8}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C7487D7D-9DC7-495C-AEF6-AC893FF1A19E}&quot;/&gt;&lt;isInvalidForFieldText val=&quot;0&quot;/&gt;&lt;Image&gt;&lt;filename val=&quot;C:\Users\User\AppData\Local\Temp\CP16122137281Session\CPTrustFolder16122137296\PPTImport16122196906\data\asimages\{C7487D7D-9DC7-495C-AEF6-AC893FF1A19E}_5.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1354C70-E06F-4CFB-9F63-A080C309F70F}&quot;/&gt;&lt;isInvalidForFieldText val=&quot;0&quot;/&gt;&lt;Image&gt;&lt;filename val=&quot;C:\Users\User\AppData\Local\Temp\CP16122137281Session\CPTrustFolder16122137296\PPTImport16122196906\data\asimages\{51354C70-E06F-4CFB-9F63-A080C309F70F}_5.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AAA6D6FD-AEC1-4738-A3E6-8C25BD49721E}&quot;/&gt;&lt;isInvalidForFieldText val=&quot;0&quot;/&gt;&lt;Image&gt;&lt;filename val=&quot;C:\Users\User\AppData\Local\Temp\CP16122137281Session\CPTrustFolder16122137296\PPTImport16122196906\data\asimages\{AAA6D6FD-AEC1-4738-A3E6-8C25BD49721E}_7.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43&quot;/&gt;&lt;lineCharCount val=&quot;34&quot;/&gt;&lt;lineCharCount val=&quot;19&quot;/&gt;&lt;lineCharCount val=&quot;62&quot;/&gt;&lt;lineCharCount val=&quot;65&quot;/&gt;&lt;lineCharCount val=&quot;6&quot;/&gt;&lt;lineCharCount val=&quot;52&quot;/&gt;&lt;lineCharCount val=&quot;66&quot;/&gt;&lt;lineCharCount val=&quot;6&quot;/&gt;&lt;/TableIndex&gt;&lt;/ShapeTextInfo&gt;"/>
  <p:tag name="HTML_SHAPEINFO" val="&lt;ThreeDShapeInfo&gt;&lt;uuid val=&quot;{33084906-A88C-4F14-B947-6686DEAC7B92}&quot;/&gt;&lt;isInvalidForFieldText val=&quot;0&quot;/&gt;&lt;Image&gt;&lt;filename val=&quot;C:\Users\User\AppData\Local\Temp\CP16122137281Session\CPTrustFolder16122137296\PPTImport16122196906\data\asimages\{33084906-A88C-4F14-B947-6686DEAC7B92}_7.png&quot;/&gt;&lt;left val=&quot;42&quot;/&gt;&lt;top val=&quot;212&quot;/&gt;&lt;width val=&quot;876&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B28E159-9FF4-4452-B471-243F2DE64D7C}&quot;/&gt;&lt;isInvalidForFieldText val=&quot;0&quot;/&gt;&lt;Image&gt;&lt;filename val=&quot;C:\Users\User\AppData\Local\Temp\CP16122137281Session\CPTrustFolder16122137296\PPTImport16122196906\data\asimages\{2B28E159-9FF4-4452-B471-243F2DE64D7C}_7.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8B62C5E0-B309-4D06-849E-E2F96E94145C}&quot;/&gt;&lt;isInvalidForFieldText val=&quot;0&quot;/&gt;&lt;Image&gt;&lt;filename val=&quot;C:\Users\User\AppData\Local\Temp\CP16122137281Session\CPTrustFolder16122137296\PPTImport16122196906\data\asimages\{8B62C5E0-B309-4D06-849E-E2F96E94145C}_8.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7EDC5FE-3D2B-4CCE-B6BE-3784662A878B}&quot;/&gt;&lt;isInvalidForFieldText val=&quot;0&quot;/&gt;&lt;Image&gt;&lt;filename val=&quot;C:\Users\User\AppData\Local\Temp\CP16122137281Session\CPTrustFolder16122137296\PPTImport16122196906\data\asimages\{E7EDC5FE-3D2B-4CCE-B6BE-3784662A878B}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8&quot;/&gt;&lt;lineCharCount val=&quot;61&quot;/&gt;&lt;lineCharCount val=&quot;59&quot;/&gt;&lt;lineCharCount val=&quot;1&quot;/&gt;&lt;lineCharCount val=&quot;51&quot;/&gt;&lt;lineCharCount val=&quot;65&quot;/&gt;&lt;lineCharCount val=&quot;58&quot;/&gt;&lt;lineCharCount val=&quot;23&quot;/&gt;&lt;/TableIndex&gt;&lt;/ShapeTextInfo&gt;"/>
  <p:tag name="HTML_SHAPEINFO" val="&lt;ThreeDShapeInfo&gt;&lt;uuid val=&quot;{7D6032D5-AD0B-466F-A128-2F3455736040}&quot;/&gt;&lt;isInvalidForFieldText val=&quot;0&quot;/&gt;&lt;Image&gt;&lt;filename val=&quot;C:\Users\User\AppData\Local\Temp\CP16122137281Session\CPTrustFolder16122137296\PPTImport16122196906\data\asimages\{7D6032D5-AD0B-466F-A128-2F3455736040}_8.png&quot;/&gt;&lt;left val=&quot;47&quot;/&gt;&lt;top val=&quot;278&quot;/&gt;&lt;width val=&quot;876&quot;/&gt;&lt;height val=&quot;29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8B62C5E0-B309-4D06-849E-E2F96E94145C}&quot;/&gt;&lt;isInvalidForFieldText val=&quot;0&quot;/&gt;&lt;Image&gt;&lt;filename val=&quot;C:\Users\User\AppData\Local\Temp\CP16122137281Session\CPTrustFolder16122137296\PPTImport16122196906\data\asimages\{8B62C5E0-B309-4D06-849E-E2F96E94145C}_8.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7EDC5FE-3D2B-4CCE-B6BE-3784662A878B}&quot;/&gt;&lt;isInvalidForFieldText val=&quot;0&quot;/&gt;&lt;Image&gt;&lt;filename val=&quot;C:\Users\User\AppData\Local\Temp\CP16122137281Session\CPTrustFolder16122137296\PPTImport16122196906\data\asimages\{E7EDC5FE-3D2B-4CCE-B6BE-3784662A878B}_8.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E61A383B-E889-41A3-972E-AC4CE3C9E020}&quot;/&gt;&lt;isInvalidForFieldText val=&quot;0&quot;/&gt;&lt;Image&gt;&lt;filename val=&quot;C:\Users\User\AppData\Local\Temp\CP16122137281Session\CPTrustFolder16122137296\PPTImport16122196906\data\asimages\{E61A383B-E889-41A3-972E-AC4CE3C9E020}_9.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0E6C1FD-DD48-4566-B35F-AFEB05BA0ED9}&quot;/&gt;&lt;isInvalidForFieldText val=&quot;0&quot;/&gt;&lt;Image&gt;&lt;filename val=&quot;C:\Users\User\AppData\Local\Temp\CP16122137281Session\CPTrustFolder16122137296\PPTImport16122196906\data\asimages\{30E6C1FD-DD48-4566-B35F-AFEB05BA0ED9}_9.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2&quot;/&gt;&lt;/TableIndex&gt;&lt;/ShapeTextInfo&gt;"/>
  <p:tag name="HTML_SHAPEINFO" val="&lt;ThreeDShapeInfo&gt;&lt;uuid val=&quot;{C9670DF9-CBB0-4F17-8CA9-B95DAE88AC80}&quot;/&gt;&lt;isInvalidForFieldText val=&quot;0&quot;/&gt;&lt;Image&gt;&lt;filename val=&quot;C:\Users\User\AppData\Local\Temp\CP16122137281Session\CPTrustFolder16122137296\PPTImport16122196906\data\asimages\{C9670DF9-CBB0-4F17-8CA9-B95DAE88AC80}_9.png&quot;/&gt;&lt;left val=&quot;40&quot;/&gt;&lt;top val=&quot;459&quot;/&gt;&lt;width val=&quot;863&quot;/&gt;&lt;height val=&quot;8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889E92B0-B819-4342-8986-2EE7661E9343}&quot;/&gt;&lt;isInvalidForFieldText val=&quot;0&quot;/&gt;&lt;Image&gt;&lt;filename val=&quot;C:\Users\User\AppData\Local\Temp\CP16122137281Session\CPTrustFolder16122137296\PPTImport16122196906\data\asimages\{889E92B0-B819-4342-8986-2EE7661E9343}_11.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CF413F-CF36-423B-BD04-A06057686E4D}&quot;/&gt;&lt;isInvalidForFieldText val=&quot;0&quot;/&gt;&lt;Image&gt;&lt;filename val=&quot;C:\Users\User\AppData\Local\Temp\CP16122137281Session\CPTrustFolder16122137296\PPTImport16122196906\data\asimages\{79CF413F-CF36-423B-BD04-A06057686E4D}_11.png&quot;/&gt;&lt;left val=&quot;47&quot;/&gt;&lt;top val=&quot;215&quot;/&gt;&lt;width val=&quot;865&quot;/&gt;&lt;height val=&quot;41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9&quot;/&gt;&lt;/TableIndex&gt;&lt;/ShapeTextInfo&gt;"/>
  <p:tag name="HTML_SHAPEINFO" val="&lt;ThreeDShapeInfo&gt;&lt;uuid val=&quot;{FA2A3AFB-590F-4ED2-99CB-C5AE7BB5A11F}&quot;/&gt;&lt;isInvalidForFieldText val=&quot;0&quot;/&gt;&lt;Image&gt;&lt;filename val=&quot;C:\Users\User\AppData\Local\Temp\CP16122137281Session\CPTrustFolder16122137296\PPTImport16122196906\data\asimages\{FA2A3AFB-590F-4ED2-99CB-C5AE7BB5A11F}_11.png&quot;/&gt;&lt;left val=&quot;40&quot;/&gt;&lt;top val=&quot;204&quot;/&gt;&lt;width val=&quot;871&quot;/&gt;&lt;height val=&quot;8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FC404C-7CC8-4119-90C5-DE227A7AF09C}&quot;/&gt;&lt;isInvalidForFieldText val=&quot;0&quot;/&gt;&lt;Image&gt;&lt;filename val=&quot;C:\Users\User\AppData\Local\Temp\CP16122137281Session\CPTrustFolder16122137296\PPTImport16122196906\data\asimages\{07FC404C-7CC8-4119-90C5-DE227A7AF09C}_11.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7390800A-C3D2-476B-936B-62A905FDD995}&quot;/&gt;&lt;isInvalidForFieldText val=&quot;0&quot;/&gt;&lt;Image&gt;&lt;filename val=&quot;C:\Users\User\AppData\Local\Temp\CP16122137281Session\CPTrustFolder16122137296\PPTImport16122196906\data\asimages\{7390800A-C3D2-476B-936B-62A905FDD995}_14.png&quot;/&gt;&lt;left val=&quot;0&quot;/&gt;&lt;top val=&quot;0&quot;/&gt;&lt;width val=&quot;1&quot;/&gt;&lt;height val=&quot;1&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B08443-9495-45A4-AAEF-B5F72642AEF0}&quot;/&gt;&lt;isInvalidForFieldText val=&quot;0&quot;/&gt;&lt;Image&gt;&lt;filename val=&quot;C:\Users\User\AppData\Local\Temp\CP16122137281Session\CPTrustFolder16122137296\PPTImport16122196906\data\asimages\{17B08443-9495-45A4-AAEF-B5F72642AEF0}_14.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4FB2D90-7E88-46F3-965F-AB1C4B9C9639}&quot;/&gt;&lt;isInvalidForFieldText val=&quot;0&quot;/&gt;&lt;Image&gt;&lt;filename val=&quot;C:\Users\User\AppData\Local\Temp\CP16122137281Session\CPTrustFolder16122137296\PPTImport16122196906\data\asimages\{B4FB2D90-7E88-46F3-965F-AB1C4B9C9639}_14.png&quot;/&gt;&lt;left val=&quot;0&quot;/&gt;&lt;top val=&quot;272&quot;/&gt;&lt;width val=&quot;961&quot;/&gt;&lt;height val=&quot;20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c5326d831fb6a53c5dbddb7731498c17">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4bed23cefccdd041b299481f7c304393"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Benefit Eligibility Support Team (BEST)"/>
          <xsd:enumeration value="TPSS Course Documents"/>
          <xsd:enumeration value="TPSS Answer Keys"/>
          <xsd:enumeration value="Challenge Course Documents"/>
          <xsd:enumeration value="VASRD"/>
          <xsd:enumeration value="After Classroom Training (ACT)"/>
          <xsd:enumeration value="National Training Curriculum (NTC)"/>
          <xsd:enumeration value="TPSS Project"/>
          <xsd:enumeration value="Training Inventory Review (TIR)"/>
          <xsd:enumeration value="RVSR Course Updates for 10/1"/>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Benefit Eligibility Support Team (BEST)</Document_x0020_Category>
    <Task_x0020_Status xmlns="b64ba0c6-cbc7-4b8a-8400-04e73b36eec3">115</Task_x0020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45C8B1-0A81-4DD5-ADF8-EED2EFF3AC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0764BB-0EF5-4AA8-B7EF-78A41A12B68F}">
  <ds:schemaRefs>
    <ds:schemaRef ds:uri="http://schemas.microsoft.com/office/2006/metadata/properties"/>
    <ds:schemaRef ds:uri="http://purl.org/dc/dcmitype/"/>
    <ds:schemaRef ds:uri="77dce447-0566-47ff-8c07-c9b85fda5322"/>
    <ds:schemaRef ds:uri="http://purl.org/dc/elements/1.1/"/>
    <ds:schemaRef ds:uri="http://schemas.openxmlformats.org/package/2006/metadata/core-properties"/>
    <ds:schemaRef ds:uri="c13a68cb-816a-4054-99ff-2c26efa9c4e4"/>
    <ds:schemaRef ds:uri="http://schemas.microsoft.com/office/infopath/2007/PartnerControls"/>
    <ds:schemaRef ds:uri="http://schemas.microsoft.com/office/2006/documentManagement/types"/>
    <ds:schemaRef ds:uri="b64ba0c6-cbc7-4b8a-8400-04e73b36eec3"/>
    <ds:schemaRef ds:uri="http://www.w3.org/XML/1998/namespace"/>
    <ds:schemaRef ds:uri="http://purl.org/dc/terms/"/>
  </ds:schemaRefs>
</ds:datastoreItem>
</file>

<file path=customXml/itemProps3.xml><?xml version="1.0" encoding="utf-8"?>
<ds:datastoreItem xmlns:ds="http://schemas.openxmlformats.org/officeDocument/2006/customXml" ds:itemID="{1D2DE730-F5FD-48A1-9B5D-1F63E26D8C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2191</TotalTime>
  <Words>973</Words>
  <Application>Microsoft Office PowerPoint</Application>
  <PresentationFormat>On-screen Show (4:3)</PresentationFormat>
  <Paragraphs>98</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vt:lpstr>
      <vt:lpstr>Calibri</vt:lpstr>
      <vt:lpstr>Tahoma</vt:lpstr>
      <vt:lpstr>Times New Roman</vt:lpstr>
      <vt:lpstr>Wingdings</vt:lpstr>
      <vt:lpstr>Current April 2018</vt:lpstr>
      <vt:lpstr>800 Series Work Items</vt:lpstr>
      <vt:lpstr>Purpose of Lesson</vt:lpstr>
      <vt:lpstr>Lesson Objectives</vt:lpstr>
      <vt:lpstr>References</vt:lpstr>
      <vt:lpstr>800 Series Work Items</vt:lpstr>
      <vt:lpstr>800 Series Work Items (cont.)</vt:lpstr>
      <vt:lpstr>Viewing 800 Series Work Items in VBMS</vt:lpstr>
      <vt:lpstr>Viewing 800 Series Work Items in Share</vt:lpstr>
      <vt:lpstr>Types of 800 Series Work Items</vt:lpstr>
      <vt:lpstr>Disposition of an 800 Series Work Item After Review</vt:lpstr>
      <vt:lpstr>Exceptions to Establishing a Controlling EP</vt:lpstr>
      <vt:lpstr>Date of Claim (DOC) for Controlling EPs</vt:lpstr>
      <vt:lpstr>When to Add Potential Under/Overpayment Special Issue</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800 Series Work Items PowerPoint Presentation</dc:title>
  <dc:subject>VSR, PCT VSR, AQRS, Claims Assistant</dc:subject>
  <dc:creator>Department of Veterans Affairs, Veterans Benefits Administration, Compensation Service, STAFF</dc:creator>
  <cp:keywords>800 Series Work Items; End Product; 693; EP 693, 800 Work Item, 693, 800 WI, Series Work Items</cp:keywords>
  <dc:description>This lesson provides employees with an introduction to 800 Series Work Items and the correct use of End (EP) Product 693.</dc:description>
  <cp:lastModifiedBy>Kathy Poole</cp:lastModifiedBy>
  <cp:revision>97</cp:revision>
  <cp:lastPrinted>2000-11-13T16:27:02Z</cp:lastPrinted>
  <dcterms:created xsi:type="dcterms:W3CDTF">2011-04-13T12:48:41Z</dcterms:created>
  <dcterms:modified xsi:type="dcterms:W3CDTF">2020-10-08T20:33:03Z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0x0101000A4510ECF943B2439F08A0B15BBF2A24</vt:lpwstr>
  </property>
  <property fmtid="{D5CDD505-2E9C-101B-9397-08002B2CF9AE}" pid="3" name="Language">
    <vt:lpwstr>en</vt:lpwstr>
  </property>
  <property fmtid="{D5CDD505-2E9C-101B-9397-08002B2CF9AE}" pid="4" name="Type">
    <vt:lpwstr>Presentation</vt:lpwstr>
  </property>
</Properties>
</file>