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8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9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1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2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3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4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5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6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7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8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9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0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1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22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23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4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25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26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27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28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29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30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31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32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33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34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35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145" r:id="rId4"/>
  </p:sldMasterIdLst>
  <p:notesMasterIdLst>
    <p:notesMasterId r:id="rId44"/>
  </p:notesMasterIdLst>
  <p:handoutMasterIdLst>
    <p:handoutMasterId r:id="rId45"/>
  </p:handoutMasterIdLst>
  <p:sldIdLst>
    <p:sldId id="256" r:id="rId5"/>
    <p:sldId id="263" r:id="rId6"/>
    <p:sldId id="359" r:id="rId7"/>
    <p:sldId id="434" r:id="rId8"/>
    <p:sldId id="388" r:id="rId9"/>
    <p:sldId id="389" r:id="rId10"/>
    <p:sldId id="390" r:id="rId11"/>
    <p:sldId id="391" r:id="rId12"/>
    <p:sldId id="392" r:id="rId13"/>
    <p:sldId id="393" r:id="rId14"/>
    <p:sldId id="411" r:id="rId15"/>
    <p:sldId id="425" r:id="rId16"/>
    <p:sldId id="426" r:id="rId17"/>
    <p:sldId id="412" r:id="rId18"/>
    <p:sldId id="428" r:id="rId19"/>
    <p:sldId id="427" r:id="rId20"/>
    <p:sldId id="420" r:id="rId21"/>
    <p:sldId id="421" r:id="rId22"/>
    <p:sldId id="431" r:id="rId23"/>
    <p:sldId id="432" r:id="rId24"/>
    <p:sldId id="429" r:id="rId25"/>
    <p:sldId id="423" r:id="rId26"/>
    <p:sldId id="430" r:id="rId27"/>
    <p:sldId id="424" r:id="rId28"/>
    <p:sldId id="396" r:id="rId29"/>
    <p:sldId id="397" r:id="rId30"/>
    <p:sldId id="398" r:id="rId31"/>
    <p:sldId id="402" r:id="rId32"/>
    <p:sldId id="433" r:id="rId33"/>
    <p:sldId id="399" r:id="rId34"/>
    <p:sldId id="404" r:id="rId35"/>
    <p:sldId id="405" r:id="rId36"/>
    <p:sldId id="409" r:id="rId37"/>
    <p:sldId id="410" r:id="rId38"/>
    <p:sldId id="406" r:id="rId39"/>
    <p:sldId id="407" r:id="rId40"/>
    <p:sldId id="408" r:id="rId41"/>
    <p:sldId id="357" r:id="rId42"/>
    <p:sldId id="435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497D"/>
    <a:srgbClr val="000066"/>
    <a:srgbClr val="CC0000"/>
    <a:srgbClr val="0000CC"/>
    <a:srgbClr val="1D3275"/>
    <a:srgbClr val="BBBBFF"/>
    <a:srgbClr val="ABABFF"/>
    <a:srgbClr val="00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0" autoAdjust="0"/>
    <p:restoredTop sz="93907" autoAdjust="0"/>
  </p:normalViewPr>
  <p:slideViewPr>
    <p:cSldViewPr showGuides="1">
      <p:cViewPr varScale="1">
        <p:scale>
          <a:sx n="106" d="100"/>
          <a:sy n="106" d="100"/>
        </p:scale>
        <p:origin x="888" y="78"/>
      </p:cViewPr>
      <p:guideLst>
        <p:guide orient="horz" pos="2160"/>
        <p:guide pos="30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2052" y="-294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2" Type="http://schemas.openxmlformats.org/officeDocument/2006/relationships/slide" Target="slides/slide14.xml"/><Relationship Id="rId1" Type="http://schemas.openxmlformats.org/officeDocument/2006/relationships/slide" Target="slides/slide13.xml"/><Relationship Id="rId6" Type="http://schemas.openxmlformats.org/officeDocument/2006/relationships/slide" Target="slides/slide23.xml"/><Relationship Id="rId5" Type="http://schemas.openxmlformats.org/officeDocument/2006/relationships/slide" Target="slides/slide21.xml"/><Relationship Id="rId4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8C50F41-B7F2-4F0D-87D0-06F77BD32A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B66F715-27D9-4CC8-A5B8-BE94011042B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1450" y="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D4F963F-A6CB-4C09-BC5C-3566D62E9D8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110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FBC7FFB-1DC3-45AF-B459-2417E87227F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1450" y="880110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282DEF0D-377B-4A81-9CD8-B75F88E868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D722E4E-B582-49A7-9534-30035ADEC66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D105ED5-965B-4D5C-8479-90E16523115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B2CB9A76-7F93-49B3-8A5E-36DF8038FD3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708025"/>
            <a:ext cx="4594225" cy="3444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1F8C43E-FEA0-44FE-B940-8FF67466995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9438"/>
            <a:ext cx="5140325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A7FDCB9F-940D-4BF1-893B-24C467C51CF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5B45CA99-CA2D-4784-B1D7-1F216DE69A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fld id="{5C6DEB08-59BC-4E69-B517-DAAB76CDD9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199E849-6171-4F32-BB12-EDB1685406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31747" name="Rectangle 7">
            <a:extLst>
              <a:ext uri="{FF2B5EF4-FFF2-40B4-BE49-F238E27FC236}">
                <a16:creationId xmlns:a16="http://schemas.microsoft.com/office/drawing/2014/main" id="{491B86A0-59A8-4805-AEF7-B1D155DD8A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E77C5FA-69C4-4A91-980D-6C726D301563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A8C7E801-DA09-4028-84A4-A0104F2CC8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43013" name="Rectangle 3">
            <a:extLst>
              <a:ext uri="{FF2B5EF4-FFF2-40B4-BE49-F238E27FC236}">
                <a16:creationId xmlns:a16="http://schemas.microsoft.com/office/drawing/2014/main" id="{5BCDEB88-3CFE-461D-AD7D-00A34BBC5C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4513" y="4418013"/>
            <a:ext cx="592137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en-US" sz="1600" b="1"/>
          </a:p>
        </p:txBody>
      </p:sp>
      <p:sp>
        <p:nvSpPr>
          <p:cNvPr id="31750" name="Footer Placeholder 5">
            <a:extLst>
              <a:ext uri="{FF2B5EF4-FFF2-40B4-BE49-F238E27FC236}">
                <a16:creationId xmlns:a16="http://schemas.microsoft.com/office/drawing/2014/main" id="{4E59C423-C602-4551-B616-A488B7DCB0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A3440EE-2054-4DAD-BE77-0CA0DD7A85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3BE6183-7E74-4FD0-8819-0B40998A3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Footer Placeholder 3">
            <a:extLst>
              <a:ext uri="{FF2B5EF4-FFF2-40B4-BE49-F238E27FC236}">
                <a16:creationId xmlns:a16="http://schemas.microsoft.com/office/drawing/2014/main" id="{1F5A36BC-53F4-41E2-BF62-C863A653DE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93AE1FD3-0DEB-4418-8D0C-4A9AED5972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5F145C5-1338-42DA-A3D5-343DF21B3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Footer Placeholder 3">
            <a:extLst>
              <a:ext uri="{FF2B5EF4-FFF2-40B4-BE49-F238E27FC236}">
                <a16:creationId xmlns:a16="http://schemas.microsoft.com/office/drawing/2014/main" id="{6EAA0D59-3C50-4E45-BD8A-D2C1D884B096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520" tIns="46261" rIns="92520" bIns="46261" anchor="b"/>
          <a:lstStyle/>
          <a:p>
            <a:pPr defTabSz="928688" eaLnBrk="0" hangingPunct="0">
              <a:defRPr/>
            </a:pPr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6E9C139-76D0-4A1B-891B-42F319DAC3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C47C232-A354-440B-823E-F4FAAC484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Footer Placeholder 3">
            <a:extLst>
              <a:ext uri="{FF2B5EF4-FFF2-40B4-BE49-F238E27FC236}">
                <a16:creationId xmlns:a16="http://schemas.microsoft.com/office/drawing/2014/main" id="{2B3958CE-2B0C-4F7D-B840-EF6771667357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520" tIns="46261" rIns="92520" bIns="46261" anchor="b"/>
          <a:lstStyle/>
          <a:p>
            <a:pPr defTabSz="928688" eaLnBrk="0" hangingPunct="0">
              <a:defRPr/>
            </a:pPr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D9F08D3C-9BAD-44E4-A643-0B5753EAEA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81789DD5-2258-4373-933C-698BFAA8D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Footer Placeholder 3">
            <a:extLst>
              <a:ext uri="{FF2B5EF4-FFF2-40B4-BE49-F238E27FC236}">
                <a16:creationId xmlns:a16="http://schemas.microsoft.com/office/drawing/2014/main" id="{A8AB6C65-724D-4947-9587-5E354B5F8414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520" tIns="46261" rIns="92520" bIns="46261" anchor="b"/>
          <a:lstStyle/>
          <a:p>
            <a:pPr defTabSz="928688" eaLnBrk="0" hangingPunct="0">
              <a:defRPr/>
            </a:pPr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CAD7782-9218-401F-A567-3494ECD2D2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FB76ECEE-F138-4170-8A61-A3398571C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Footer Placeholder 3">
            <a:extLst>
              <a:ext uri="{FF2B5EF4-FFF2-40B4-BE49-F238E27FC236}">
                <a16:creationId xmlns:a16="http://schemas.microsoft.com/office/drawing/2014/main" id="{99CDD386-797E-4F68-BB41-94FCFDA515C5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520" tIns="46261" rIns="92520" bIns="46261" anchor="b"/>
          <a:lstStyle/>
          <a:p>
            <a:pPr defTabSz="928688" eaLnBrk="0" hangingPunct="0">
              <a:defRPr/>
            </a:pPr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41944C18-ACC0-4AF3-BE3E-6EC15EB65A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14FC620-73E6-485A-AAEE-FFA4AB7BE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Footer Placeholder 3">
            <a:extLst>
              <a:ext uri="{FF2B5EF4-FFF2-40B4-BE49-F238E27FC236}">
                <a16:creationId xmlns:a16="http://schemas.microsoft.com/office/drawing/2014/main" id="{EC833329-F559-4583-806B-6906A12F044E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520" tIns="46261" rIns="92520" bIns="46261" anchor="b"/>
          <a:lstStyle/>
          <a:p>
            <a:pPr defTabSz="928688" eaLnBrk="0" hangingPunct="0">
              <a:defRPr/>
            </a:pPr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5BE99A0-BA52-4529-9314-E38A9221C2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4FD9992-5364-47F2-A4B5-05A81537E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Footer Placeholder 3">
            <a:extLst>
              <a:ext uri="{FF2B5EF4-FFF2-40B4-BE49-F238E27FC236}">
                <a16:creationId xmlns:a16="http://schemas.microsoft.com/office/drawing/2014/main" id="{B52D5328-6D73-4A30-A5DA-DECDC34F05DB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520" tIns="46261" rIns="92520" bIns="46261" anchor="b"/>
          <a:lstStyle/>
          <a:p>
            <a:pPr defTabSz="928688" eaLnBrk="0" hangingPunct="0">
              <a:defRPr/>
            </a:pPr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2C9FFC37-E875-47FC-BA4F-37090DE6F1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6EAC22F6-30FD-4B32-8F7F-56886547F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Footer Placeholder 3">
            <a:extLst>
              <a:ext uri="{FF2B5EF4-FFF2-40B4-BE49-F238E27FC236}">
                <a16:creationId xmlns:a16="http://schemas.microsoft.com/office/drawing/2014/main" id="{84287570-D41F-4EDB-B136-C3B7B8FEFF1F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520" tIns="46261" rIns="92520" bIns="46261" anchor="b"/>
          <a:lstStyle/>
          <a:p>
            <a:pPr defTabSz="928688" eaLnBrk="0" hangingPunct="0">
              <a:defRPr/>
            </a:pPr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7D9A35DC-FC6F-42EF-AC77-5FEC23EFED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23689F1E-1F53-4086-83CE-46159357F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BE51303-895C-479C-A97A-FE146D70C01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A4019-2D00-47CF-9C35-E4C8C043A9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AD0AD-1817-427D-9A1B-CF27F8555B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13B7C83-A11D-487C-8EDC-7796F33AF89F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5EC2E19-7326-480F-A600-F18692D7B6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A9B4672F-E8B4-4014-BFDA-DA97F9EAB2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Footer Placeholder 3">
            <a:extLst>
              <a:ext uri="{FF2B5EF4-FFF2-40B4-BE49-F238E27FC236}">
                <a16:creationId xmlns:a16="http://schemas.microsoft.com/office/drawing/2014/main" id="{2F0214D1-25A4-4B6A-A10E-A26B80E8BE8F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520" tIns="46261" rIns="92520" bIns="46261" anchor="b"/>
          <a:lstStyle/>
          <a:p>
            <a:pPr defTabSz="928688" eaLnBrk="0" hangingPunct="0">
              <a:defRPr/>
            </a:pPr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DDC6A67-F0A2-4F65-8AE7-7E06011794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F1073E60-44F9-46DF-843B-3E2D3AE6D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2772" name="Footer Placeholder 3">
            <a:extLst>
              <a:ext uri="{FF2B5EF4-FFF2-40B4-BE49-F238E27FC236}">
                <a16:creationId xmlns:a16="http://schemas.microsoft.com/office/drawing/2014/main" id="{9C1C9D37-114D-4E3F-ACDE-1006AE941A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1D4988D-DFBE-49D3-BCCD-A35B6E97F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652C1E71-0118-46DB-A687-DC7E0A0DD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Footer Placeholder 3">
            <a:extLst>
              <a:ext uri="{FF2B5EF4-FFF2-40B4-BE49-F238E27FC236}">
                <a16:creationId xmlns:a16="http://schemas.microsoft.com/office/drawing/2014/main" id="{F9AC7688-D6B9-4DBD-B2CD-CBD022F4CFF6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520" tIns="46261" rIns="92520" bIns="46261" anchor="b"/>
          <a:lstStyle/>
          <a:p>
            <a:pPr defTabSz="928688" eaLnBrk="0" hangingPunct="0">
              <a:defRPr/>
            </a:pPr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AC438E34-C2DB-4A02-9A9E-9CF2E2D531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4F4080FA-C259-437E-922B-61F2BC47E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Footer Placeholder 3">
            <a:extLst>
              <a:ext uri="{FF2B5EF4-FFF2-40B4-BE49-F238E27FC236}">
                <a16:creationId xmlns:a16="http://schemas.microsoft.com/office/drawing/2014/main" id="{EDE8F83A-9069-4D64-A1A3-047889D8822B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520" tIns="46261" rIns="92520" bIns="46261" anchor="b"/>
          <a:lstStyle/>
          <a:p>
            <a:pPr defTabSz="928688" eaLnBrk="0" hangingPunct="0">
              <a:defRPr/>
            </a:pPr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7EC7BA97-5DCD-4996-B937-2D9FA3FA31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11DDFE5D-A2FE-4CED-9C4D-5B88021ED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Footer Placeholder 3">
            <a:extLst>
              <a:ext uri="{FF2B5EF4-FFF2-40B4-BE49-F238E27FC236}">
                <a16:creationId xmlns:a16="http://schemas.microsoft.com/office/drawing/2014/main" id="{17046A23-82A1-48ED-BE5A-BA7EDBF48F1F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520" tIns="46261" rIns="92520" bIns="46261" anchor="b"/>
          <a:lstStyle/>
          <a:p>
            <a:pPr defTabSz="928688" eaLnBrk="0" hangingPunct="0">
              <a:defRPr/>
            </a:pPr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9E70CBF8-9C56-4AEE-BA03-70E9C3E5DB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4F304DEB-CE31-471C-9757-E0CF4FEB6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Footer Placeholder 3">
            <a:extLst>
              <a:ext uri="{FF2B5EF4-FFF2-40B4-BE49-F238E27FC236}">
                <a16:creationId xmlns:a16="http://schemas.microsoft.com/office/drawing/2014/main" id="{A071C3D2-A2BA-40BF-AF19-994A69096B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A812E934-5723-4FF7-ACEC-7460BC5630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E9F48D1F-5D1F-444F-A468-1E716F7E0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Footer Placeholder 3">
            <a:extLst>
              <a:ext uri="{FF2B5EF4-FFF2-40B4-BE49-F238E27FC236}">
                <a16:creationId xmlns:a16="http://schemas.microsoft.com/office/drawing/2014/main" id="{FF299528-3408-4D0A-AF38-123AB30A1C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91164772-E29D-467B-A56E-A50D4A74A5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02778C3B-5F1D-46DD-BB72-356151F66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Footer Placeholder 3">
            <a:extLst>
              <a:ext uri="{FF2B5EF4-FFF2-40B4-BE49-F238E27FC236}">
                <a16:creationId xmlns:a16="http://schemas.microsoft.com/office/drawing/2014/main" id="{5E36A6DB-5F5A-483B-B2E8-407F01AA01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016FB239-7209-4A84-94EE-8F49F0D677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F57B31DB-B86D-4187-913E-F5C4B186C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Footer Placeholder 3">
            <a:extLst>
              <a:ext uri="{FF2B5EF4-FFF2-40B4-BE49-F238E27FC236}">
                <a16:creationId xmlns:a16="http://schemas.microsoft.com/office/drawing/2014/main" id="{7F8DB6B7-9CAE-4EAC-8019-9CF35596A6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1D1D73C5-6C42-4F55-9471-02F68BEE8D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27A5FC9A-1864-4013-A014-D669B66D8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Footer Placeholder 3">
            <a:extLst>
              <a:ext uri="{FF2B5EF4-FFF2-40B4-BE49-F238E27FC236}">
                <a16:creationId xmlns:a16="http://schemas.microsoft.com/office/drawing/2014/main" id="{577D5EA5-2E49-4D05-9296-6D32683187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000053E5-8115-4BD2-B10D-14292FFFD6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1FF68100-A3E5-4414-ABAD-C64D90712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Footer Placeholder 3">
            <a:extLst>
              <a:ext uri="{FF2B5EF4-FFF2-40B4-BE49-F238E27FC236}">
                <a16:creationId xmlns:a16="http://schemas.microsoft.com/office/drawing/2014/main" id="{F5DAD0E2-271C-438A-BA72-F14796AEC2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45E87838-7454-476D-9DF9-2397A2E0A8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D794B5C8-4747-4A0B-ADDD-3A3961D2C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Footer Placeholder 3">
            <a:extLst>
              <a:ext uri="{FF2B5EF4-FFF2-40B4-BE49-F238E27FC236}">
                <a16:creationId xmlns:a16="http://schemas.microsoft.com/office/drawing/2014/main" id="{EAE1349D-86E6-409C-BAEF-070EC23A89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482E073E-717B-4C3F-B66F-55039A35E1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D746D319-094E-4C9C-9457-454906B2E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C2A5416-98E2-4513-8127-1CA216562D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5AD33-8222-4C75-BD56-DA60B32A22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E18FF-55CB-45BE-B5F4-23EEC0F574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F00E26A-F7D3-408B-8F32-B20A78CA5BA5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BAFC91E5-9AB1-4F4B-90BB-86A7B43F8C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9A660915-EB2F-4B87-9D48-6DFCE3B5A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Footer Placeholder 3">
            <a:extLst>
              <a:ext uri="{FF2B5EF4-FFF2-40B4-BE49-F238E27FC236}">
                <a16:creationId xmlns:a16="http://schemas.microsoft.com/office/drawing/2014/main" id="{7160AF7A-2E86-42EB-8B0B-8B5654C1BA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6679B47C-0FD2-4F86-81DC-D59609DE14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5F63A8B9-A32D-4532-883A-73B57E70F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3252" name="Footer Placeholder 3">
            <a:extLst>
              <a:ext uri="{FF2B5EF4-FFF2-40B4-BE49-F238E27FC236}">
                <a16:creationId xmlns:a16="http://schemas.microsoft.com/office/drawing/2014/main" id="{7FB7E482-5716-4646-A139-F4E3D6BEBD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1D4AFCF2-D844-4806-BE80-C704AC13A8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E6FC9881-E0D4-42BC-A4F1-8971FECA9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Footer Placeholder 3">
            <a:extLst>
              <a:ext uri="{FF2B5EF4-FFF2-40B4-BE49-F238E27FC236}">
                <a16:creationId xmlns:a16="http://schemas.microsoft.com/office/drawing/2014/main" id="{3E44F2CD-54CA-4FA7-8B5D-055ABED5C3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00CCEF83-BAC3-4667-8D57-0B7A0A2122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1E02C57C-5449-4568-91AE-055FC3147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Footer Placeholder 3">
            <a:extLst>
              <a:ext uri="{FF2B5EF4-FFF2-40B4-BE49-F238E27FC236}">
                <a16:creationId xmlns:a16="http://schemas.microsoft.com/office/drawing/2014/main" id="{C24F489D-4AC8-4EA3-9814-9F6A6AC048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5F6AC9D3-686A-40B0-AA7E-A98CC681F5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B0A38A9C-3045-49C0-83E7-F2CD962229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Footer Placeholder 3">
            <a:extLst>
              <a:ext uri="{FF2B5EF4-FFF2-40B4-BE49-F238E27FC236}">
                <a16:creationId xmlns:a16="http://schemas.microsoft.com/office/drawing/2014/main" id="{5026E226-433B-4DB6-92B2-67067272C0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06AC4861-5FAD-4208-814F-3C421ADF81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EB6136B0-B3B7-4435-84A6-EFE4A739E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8" name="Header Placeholder 3">
            <a:extLst>
              <a:ext uri="{FF2B5EF4-FFF2-40B4-BE49-F238E27FC236}">
                <a16:creationId xmlns:a16="http://schemas.microsoft.com/office/drawing/2014/main" id="{83446E22-7283-4E0D-8384-41A1AF3F394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57349" name="Footer Placeholder 4">
            <a:extLst>
              <a:ext uri="{FF2B5EF4-FFF2-40B4-BE49-F238E27FC236}">
                <a16:creationId xmlns:a16="http://schemas.microsoft.com/office/drawing/2014/main" id="{AEA57C11-A5ED-42EF-96E1-0FF11F1987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50" name="Slide Number Placeholder 5">
            <a:extLst>
              <a:ext uri="{FF2B5EF4-FFF2-40B4-BE49-F238E27FC236}">
                <a16:creationId xmlns:a16="http://schemas.microsoft.com/office/drawing/2014/main" id="{A98623FC-0878-40FC-B8CA-76BBBEF88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6B968891-A9BE-4048-A899-C741CF67DB55}" type="slidenum">
              <a:rPr lang="en-US" altLang="en-US" sz="1200"/>
              <a:pPr/>
              <a:t>38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06AC4861-5FAD-4208-814F-3C421ADF81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EB6136B0-B3B7-4435-84A6-EFE4A739E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8" name="Header Placeholder 3">
            <a:extLst>
              <a:ext uri="{FF2B5EF4-FFF2-40B4-BE49-F238E27FC236}">
                <a16:creationId xmlns:a16="http://schemas.microsoft.com/office/drawing/2014/main" id="{83446E22-7283-4E0D-8384-41A1AF3F394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57349" name="Footer Placeholder 4">
            <a:extLst>
              <a:ext uri="{FF2B5EF4-FFF2-40B4-BE49-F238E27FC236}">
                <a16:creationId xmlns:a16="http://schemas.microsoft.com/office/drawing/2014/main" id="{AEA57C11-A5ED-42EF-96E1-0FF11F1987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50" name="Slide Number Placeholder 5">
            <a:extLst>
              <a:ext uri="{FF2B5EF4-FFF2-40B4-BE49-F238E27FC236}">
                <a16:creationId xmlns:a16="http://schemas.microsoft.com/office/drawing/2014/main" id="{A98623FC-0878-40FC-B8CA-76BBBEF88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6B968891-A9BE-4048-A899-C741CF67DB55}" type="slidenum">
              <a:rPr lang="en-US" altLang="en-US" sz="1200"/>
              <a:pPr/>
              <a:t>39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49103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AD0E28B5-9E07-45C4-A598-71B00E9CFA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5AD5BE64-7639-4A12-86A6-6160AC113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618DEB2-8C16-4494-9340-6B3D69D460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AEEDF-752C-4B5F-80EC-679BF5D60E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FFC97-C142-41B1-8C56-D86178C407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F58D7AC-BBD5-4E82-BAC5-93DA67647043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260892D-350C-47C2-A03B-92AA80C00C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7B28701-0ACC-466A-8E5E-DE3EF7AE3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Footer Placeholder 3">
            <a:extLst>
              <a:ext uri="{FF2B5EF4-FFF2-40B4-BE49-F238E27FC236}">
                <a16:creationId xmlns:a16="http://schemas.microsoft.com/office/drawing/2014/main" id="{23154887-4361-4576-8A34-8315A1B87C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AE5EFB0-05D8-4C2A-9475-586CD75797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2B7578C-470B-46DE-8E6E-038D59797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4820" name="Footer Placeholder 3">
            <a:extLst>
              <a:ext uri="{FF2B5EF4-FFF2-40B4-BE49-F238E27FC236}">
                <a16:creationId xmlns:a16="http://schemas.microsoft.com/office/drawing/2014/main" id="{9EC83CD4-0FC0-44FA-B53B-BF96337874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D54CF6E-67A7-45B4-9E17-E75A6D6B85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5ED1BD7-B735-4B08-B75F-BE51A2038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Footer Placeholder 3">
            <a:extLst>
              <a:ext uri="{FF2B5EF4-FFF2-40B4-BE49-F238E27FC236}">
                <a16:creationId xmlns:a16="http://schemas.microsoft.com/office/drawing/2014/main" id="{8E0FB6D5-4E56-492E-B595-3DD89D15E7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33134585-00EC-4B11-8576-45C41EDC44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7575973-94E9-4654-AD58-60D36B997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Footer Placeholder 3">
            <a:extLst>
              <a:ext uri="{FF2B5EF4-FFF2-40B4-BE49-F238E27FC236}">
                <a16:creationId xmlns:a16="http://schemas.microsoft.com/office/drawing/2014/main" id="{17CA7F15-A11C-4A91-88C7-A019E6138D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2919DFF-CCB3-480B-A3FC-5C26E25EA8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3A3B6B9-69DB-4B6C-83D8-E8F917DD3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Footer Placeholder 3">
            <a:extLst>
              <a:ext uri="{FF2B5EF4-FFF2-40B4-BE49-F238E27FC236}">
                <a16:creationId xmlns:a16="http://schemas.microsoft.com/office/drawing/2014/main" id="{2E31D4B0-C48E-46AC-A9BE-F1597FDAD0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255018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F91046-5D09-45D8-B544-148F624FB4C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139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Questions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B45BA3-E3BF-454A-91DA-6C08333ACB0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728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5054" indent="-20836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21788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5579" indent="-17264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B45BA3-E3BF-454A-91DA-6C08333ACB0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874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988B0-3771-409E-93DA-C92CEE2CDA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8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veterans">
            <a:extLst>
              <a:ext uri="{FF2B5EF4-FFF2-40B4-BE49-F238E27FC236}">
                <a16:creationId xmlns:a16="http://schemas.microsoft.com/office/drawing/2014/main" id="{000F09F2-4139-4D26-8B53-D1A12284F8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68282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B45BA3-E3BF-454A-91DA-6C08333ACB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49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</p:sldLayoutIdLst>
  <p:hf hdr="0" ftr="0" dt="0"/>
  <p:txStyles>
    <p:titleStyle>
      <a:lvl1pPr algn="ctr" defTabSz="289322" rtl="0" eaLnBrk="1" latinLnBrk="0" hangingPunct="1">
        <a:spcBef>
          <a:spcPct val="0"/>
        </a:spcBef>
        <a:buNone/>
        <a:defRPr sz="28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4.wmf"/><Relationship Id="rId2" Type="http://schemas.openxmlformats.org/officeDocument/2006/relationships/tags" Target="../tags/tag5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vmlDrawing" Target="../drawings/vmlDrawing2.v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10" Type="http://schemas.openxmlformats.org/officeDocument/2006/relationships/image" Target="../media/image4.wmf"/><Relationship Id="rId4" Type="http://schemas.openxmlformats.org/officeDocument/2006/relationships/tags" Target="../tags/tag60.xml"/><Relationship Id="rId9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vmlDrawing" Target="../drawings/vmlDrawing3.vml"/><Relationship Id="rId6" Type="http://schemas.openxmlformats.org/officeDocument/2006/relationships/tags" Target="../tags/tag67.xml"/><Relationship Id="rId11" Type="http://schemas.openxmlformats.org/officeDocument/2006/relationships/image" Target="../media/image4.wmf"/><Relationship Id="rId5" Type="http://schemas.openxmlformats.org/officeDocument/2006/relationships/tags" Target="../tags/tag66.xml"/><Relationship Id="rId10" Type="http://schemas.openxmlformats.org/officeDocument/2006/relationships/oleObject" Target="../embeddings/oleObject3.bin"/><Relationship Id="rId4" Type="http://schemas.openxmlformats.org/officeDocument/2006/relationships/tags" Target="../tags/tag65.xml"/><Relationship Id="rId9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7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vmlDrawing" Target="../drawings/vmlDrawing4.v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10" Type="http://schemas.openxmlformats.org/officeDocument/2006/relationships/image" Target="../media/image4.wmf"/><Relationship Id="rId4" Type="http://schemas.openxmlformats.org/officeDocument/2006/relationships/tags" Target="../tags/tag74.xml"/><Relationship Id="rId9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6.jpe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6.jpe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9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vmlDrawing" Target="../drawings/vmlDrawing5.v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10" Type="http://schemas.openxmlformats.org/officeDocument/2006/relationships/image" Target="../media/image4.wmf"/><Relationship Id="rId4" Type="http://schemas.openxmlformats.org/officeDocument/2006/relationships/tags" Target="../tags/tag94.xml"/><Relationship Id="rId9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7.jpe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10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6.v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10" Type="http://schemas.openxmlformats.org/officeDocument/2006/relationships/image" Target="../media/image4.wmf"/><Relationship Id="rId4" Type="http://schemas.openxmlformats.org/officeDocument/2006/relationships/tags" Target="../tags/tag103.xml"/><Relationship Id="rId9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108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4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4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>
            <a:extLst>
              <a:ext uri="{FF2B5EF4-FFF2-40B4-BE49-F238E27FC236}">
                <a16:creationId xmlns:a16="http://schemas.microsoft.com/office/drawing/2014/main" id="{0BC63344-8FEB-4D4B-B8F9-611A1909F97E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latin typeface="+mj-lt"/>
              </a:rPr>
              <a:t>Introduction to IDES for </a:t>
            </a:r>
            <a:br>
              <a:rPr lang="en-US" b="1" dirty="0">
                <a:latin typeface="+mj-lt"/>
              </a:rPr>
            </a:br>
            <a:r>
              <a:rPr lang="en-US" b="1" dirty="0">
                <a:latin typeface="+mj-lt"/>
              </a:rPr>
              <a:t>Military Service Coordinators</a:t>
            </a:r>
            <a:endParaRPr lang="en-US" i="1" dirty="0">
              <a:latin typeface="+mj-lt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5F324FA-504E-4E0E-B2B2-2C4519C7E25F}"/>
              </a:ext>
            </a:extLst>
          </p:cNvPr>
          <p:cNvSpPr>
            <a:spLocks noGrp="1" noChangeArrowheads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+mj-lt"/>
              </a:rPr>
              <a:t>Compensation Service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577F8B-77A6-445C-B375-5F1F9AA111E4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September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C88A63BE-04FE-4C32-A3A4-EC04A9ED3FE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Program Overview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6A2DC0E-3CC0-4970-B64A-7589ADC72EBC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VA partnered with DoD to develop a Service member-centric disability evaluation system.</a:t>
            </a:r>
          </a:p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VA enters the disability evaluation at specific points in time to provide required services, such as physical examinations and disability ratings.  </a:t>
            </a:r>
          </a:p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IDES participants are found unfit for duty, VA will award benefits immediately after discharge on the basis of exams and rating completed in IDES.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9C8687-9930-42FE-904F-EF516186441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62BF2CD0-349D-4CE6-8498-4322B9FB3E6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IDES Phases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EFFE62B-5C98-4626-9057-9A2D12581929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20573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Treatment Phase is a DoD process that occurs outside of the parameters of IDES.  However, each IDES participant will complete the treatment phase before being referred into IDES.</a:t>
            </a:r>
          </a:p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IDES process consists of the following phases (with each phase consisting of several stages):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E15EF9-9B48-4A7C-803E-01ACC75F516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4431319"/>
            <a:ext cx="8229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6925" lvl="1" indent="-452438">
              <a:spcAft>
                <a:spcPts val="600"/>
              </a:spcAft>
              <a:buClr>
                <a:schemeClr val="tx1"/>
              </a:buClr>
              <a:buFont typeface="Tahoma" panose="020B0604030504040204" pitchFamily="34" charset="0"/>
              <a:buAutoNum type="arabicPeriod"/>
            </a:pPr>
            <a:r>
              <a:rPr lang="en-US" altLang="en-US" sz="2000" dirty="0">
                <a:latin typeface="Arial" panose="020B0604020202020204" pitchFamily="34" charset="0"/>
              </a:rPr>
              <a:t>Medical Evaluation Board (MEB) Phase</a:t>
            </a:r>
          </a:p>
          <a:p>
            <a:pPr marL="796925" lvl="1" indent="-452438">
              <a:spcAft>
                <a:spcPts val="600"/>
              </a:spcAft>
              <a:buClr>
                <a:schemeClr val="tx1"/>
              </a:buClr>
              <a:buFont typeface="Tahoma" panose="020B0604030504040204" pitchFamily="34" charset="0"/>
              <a:buAutoNum type="arabicPeriod"/>
            </a:pPr>
            <a:r>
              <a:rPr lang="en-US" altLang="en-US" sz="2000" dirty="0">
                <a:latin typeface="Arial" panose="020B0604020202020204" pitchFamily="34" charset="0"/>
              </a:rPr>
              <a:t>Physical Evaluation Board (PEB) Phase</a:t>
            </a:r>
          </a:p>
          <a:p>
            <a:pPr marL="796925" lvl="1" indent="-452438">
              <a:spcAft>
                <a:spcPts val="600"/>
              </a:spcAft>
              <a:buClr>
                <a:schemeClr val="tx1"/>
              </a:buClr>
              <a:buFont typeface="Tahoma" panose="020B0604030504040204" pitchFamily="34" charset="0"/>
              <a:buAutoNum type="arabicPeriod"/>
            </a:pPr>
            <a:r>
              <a:rPr lang="en-US" altLang="en-US" sz="2000" dirty="0">
                <a:latin typeface="Arial" panose="020B0604020202020204" pitchFamily="34" charset="0"/>
              </a:rPr>
              <a:t>Transition Phase</a:t>
            </a:r>
          </a:p>
          <a:p>
            <a:pPr marL="796925" lvl="1" indent="-452438">
              <a:spcAft>
                <a:spcPts val="600"/>
              </a:spcAft>
              <a:buClr>
                <a:schemeClr val="tx1"/>
              </a:buClr>
              <a:buFont typeface="Tahoma" panose="020B0604030504040204" pitchFamily="34" charset="0"/>
              <a:buAutoNum type="arabicPeriod"/>
            </a:pPr>
            <a:r>
              <a:rPr lang="en-US" altLang="en-US" sz="2000" dirty="0">
                <a:latin typeface="Arial" panose="020B0604020202020204" pitchFamily="34" charset="0"/>
              </a:rPr>
              <a:t>Reintegration Phase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D9F016-1881-4EC9-8A15-BF78F9FCFF3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68E64-94CE-4B10-B753-3DA1E66D10E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IDES Phases</a:t>
            </a:r>
          </a:p>
        </p:txBody>
      </p:sp>
      <p:graphicFrame>
        <p:nvGraphicFramePr>
          <p:cNvPr id="14341" name="Object 2">
            <a:extLst>
              <a:ext uri="{FF2B5EF4-FFF2-40B4-BE49-F238E27FC236}">
                <a16:creationId xmlns:a16="http://schemas.microsoft.com/office/drawing/2014/main" id="{6A91A4BF-881C-4972-B7DA-F285E1E4C165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99680649"/>
              </p:ext>
            </p:extLst>
          </p:nvPr>
        </p:nvGraphicFramePr>
        <p:xfrm>
          <a:off x="762000" y="1447800"/>
          <a:ext cx="777240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Document" r:id="rId6" imgW="5934456" imgH="4191000" progId="Word.Document.8">
                  <p:embed/>
                </p:oleObj>
              </mc:Choice>
              <mc:Fallback>
                <p:oleObj name="Document" r:id="rId6" imgW="5934456" imgH="41910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47800"/>
                        <a:ext cx="7772400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A47D1-9739-4CA2-A627-E1BC453CFAF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E68850C2-3800-42E4-923C-5A8E2C58028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Treatment Phase</a:t>
            </a:r>
          </a:p>
        </p:txBody>
      </p:sp>
      <p:graphicFrame>
        <p:nvGraphicFramePr>
          <p:cNvPr id="81949" name="Group 29">
            <a:extLst>
              <a:ext uri="{FF2B5EF4-FFF2-40B4-BE49-F238E27FC236}">
                <a16:creationId xmlns:a16="http://schemas.microsoft.com/office/drawing/2014/main" id="{DEB95B15-4EC9-4D0C-9835-62AA593E4483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762000" y="1524000"/>
          <a:ext cx="8001000" cy="4832350"/>
        </p:xfrm>
        <a:graphic>
          <a:graphicData uri="http://schemas.openxmlformats.org/drawingml/2006/table">
            <a:tbl>
              <a:tblPr/>
              <a:tblGrid>
                <a:gridCol w="80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32350">
                <a:tc>
                  <a:txBody>
                    <a:bodyPr/>
                    <a:lstStyle/>
                    <a:p>
                      <a:pPr marL="457200" marR="0" indent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000" dirty="0">
                          <a:effectLst/>
                          <a:latin typeface="Times New Roman"/>
                        </a:rPr>
                      </a:b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0" marR="0" indent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73025" marR="73025" marT="0" marB="0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367" name="Object 2">
            <a:extLst>
              <a:ext uri="{FF2B5EF4-FFF2-40B4-BE49-F238E27FC236}">
                <a16:creationId xmlns:a16="http://schemas.microsoft.com/office/drawing/2014/main" id="{013F8DCA-DF3A-41F5-B4B4-DEAA598C2564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532794029"/>
              </p:ext>
            </p:extLst>
          </p:nvPr>
        </p:nvGraphicFramePr>
        <p:xfrm>
          <a:off x="762000" y="1447800"/>
          <a:ext cx="777240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Document" r:id="rId9" imgW="5934456" imgH="4191000" progId="Word.Document.8">
                  <p:embed/>
                </p:oleObj>
              </mc:Choice>
              <mc:Fallback>
                <p:oleObj name="Document" r:id="rId9" imgW="5934456" imgH="41910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47800"/>
                        <a:ext cx="7772400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2">
            <a:extLst>
              <a:ext uri="{FF2B5EF4-FFF2-40B4-BE49-F238E27FC236}">
                <a16:creationId xmlns:a16="http://schemas.microsoft.com/office/drawing/2014/main" id="{3DD78E55-9520-40C1-BD91-7BC3D2EFFCED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40922" y="1981200"/>
            <a:ext cx="1219200" cy="37338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58E12-0818-4228-BF92-EFDA80BDE66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C5B327C1-36CF-4FC0-AA05-CC1A2F9C3F2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MEB Phase</a:t>
            </a:r>
          </a:p>
        </p:txBody>
      </p:sp>
      <p:graphicFrame>
        <p:nvGraphicFramePr>
          <p:cNvPr id="81949" name="Group 29">
            <a:extLst>
              <a:ext uri="{FF2B5EF4-FFF2-40B4-BE49-F238E27FC236}">
                <a16:creationId xmlns:a16="http://schemas.microsoft.com/office/drawing/2014/main" id="{8B50D8CA-A2E4-4DBE-B710-0F8C8D3C787F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762000" y="1524000"/>
          <a:ext cx="8001000" cy="4832350"/>
        </p:xfrm>
        <a:graphic>
          <a:graphicData uri="http://schemas.openxmlformats.org/drawingml/2006/table">
            <a:tbl>
              <a:tblPr/>
              <a:tblGrid>
                <a:gridCol w="80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32350">
                <a:tc>
                  <a:txBody>
                    <a:bodyPr/>
                    <a:lstStyle/>
                    <a:p>
                      <a:pPr marL="457200" marR="0" indent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000" dirty="0">
                          <a:effectLst/>
                          <a:latin typeface="Times New Roman"/>
                        </a:rPr>
                      </a:b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0" marR="0" indent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73025" marR="73025" marT="0" marB="0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391" name="TextBox 5">
            <a:extLst>
              <a:ext uri="{FF2B5EF4-FFF2-40B4-BE49-F238E27FC236}">
                <a16:creationId xmlns:a16="http://schemas.microsoft.com/office/drawing/2014/main" id="{EB8070A7-22DC-433C-B19F-B99A81FD06D2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4478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6392" name="Object 2">
            <a:extLst>
              <a:ext uri="{FF2B5EF4-FFF2-40B4-BE49-F238E27FC236}">
                <a16:creationId xmlns:a16="http://schemas.microsoft.com/office/drawing/2014/main" id="{DAA50AF3-3507-4FA2-A974-755B51394C6C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57661226"/>
              </p:ext>
            </p:extLst>
          </p:nvPr>
        </p:nvGraphicFramePr>
        <p:xfrm>
          <a:off x="762000" y="1447800"/>
          <a:ext cx="777240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Document" r:id="rId10" imgW="5934456" imgH="4191000" progId="Word.Document.8">
                  <p:embed/>
                </p:oleObj>
              </mc:Choice>
              <mc:Fallback>
                <p:oleObj name="Document" r:id="rId10" imgW="5934456" imgH="41910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47800"/>
                        <a:ext cx="7772400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2">
            <a:extLst>
              <a:ext uri="{FF2B5EF4-FFF2-40B4-BE49-F238E27FC236}">
                <a16:creationId xmlns:a16="http://schemas.microsoft.com/office/drawing/2014/main" id="{F506D25A-A5BF-4900-8749-85CCABCEA103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09800" y="1998452"/>
            <a:ext cx="1219200" cy="37338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B499E-BD14-448F-B686-EBA33690BD6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C77CE6EA-A21E-455C-AA71-9531A30F66AA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MEB Stages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A141C9-817D-4258-B689-382CBB1B51F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3363" indent="-233363" hangingPunct="0">
              <a:buClr>
                <a:schemeClr val="tx1"/>
              </a:buClr>
            </a:pPr>
            <a:r>
              <a:rPr lang="en-US" dirty="0">
                <a:ea typeface="Times New Roman"/>
              </a:rPr>
              <a:t>Referral</a:t>
            </a:r>
          </a:p>
          <a:p>
            <a:pPr marL="233363" indent="-233363" hangingPunct="0">
              <a:buClr>
                <a:schemeClr val="tx1"/>
              </a:buClr>
            </a:pPr>
            <a:r>
              <a:rPr lang="en-US" dirty="0">
                <a:ea typeface="Times New Roman"/>
              </a:rPr>
              <a:t>Claim Development</a:t>
            </a:r>
          </a:p>
          <a:p>
            <a:pPr marL="233363" indent="-233363" hangingPunct="0">
              <a:buClr>
                <a:schemeClr val="tx1"/>
              </a:buClr>
            </a:pPr>
            <a:r>
              <a:rPr lang="en-US" dirty="0">
                <a:ea typeface="Times New Roman"/>
              </a:rPr>
              <a:t>Medical Evaluation</a:t>
            </a:r>
          </a:p>
          <a:p>
            <a:pPr marL="233363" indent="-233363" hangingPunct="0">
              <a:buClr>
                <a:schemeClr val="tx1"/>
              </a:buClr>
            </a:pPr>
            <a:r>
              <a:rPr lang="en-US" dirty="0">
                <a:ea typeface="Times New Roman"/>
              </a:rPr>
              <a:t>MEB Stage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54566-6DA3-4590-97EF-644B0D2F5EF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4B45BA3-E3BF-454A-91DA-6C08333ACB0A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17415" name="Picture 6">
            <a:extLst>
              <a:ext uri="{FF2B5EF4-FFF2-40B4-BE49-F238E27FC236}">
                <a16:creationId xmlns:a16="http://schemas.microsoft.com/office/drawing/2014/main" id="{64546424-F96E-4DE1-B2B9-005CA9559057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36" y="1374443"/>
            <a:ext cx="1757363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EEB94AFA-5314-4FFD-AD5D-64EF84F2399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PEB Phase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2FAA5C-32F6-46B7-9EE0-D73E4E70223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75988B0-3771-409E-93DA-C92CEE2CDA16}" type="slidenum">
              <a:rPr lang="en-US" altLang="en-US" sz="1400" smtClean="0"/>
              <a:pPr>
                <a:spcAft>
                  <a:spcPts val="600"/>
                </a:spcAft>
              </a:pPr>
              <a:t>16</a:t>
            </a:fld>
            <a:endParaRPr lang="en-US" altLang="en-US" sz="1400" dirty="0"/>
          </a:p>
        </p:txBody>
      </p:sp>
      <p:graphicFrame>
        <p:nvGraphicFramePr>
          <p:cNvPr id="81949" name="Group 29">
            <a:extLst>
              <a:ext uri="{FF2B5EF4-FFF2-40B4-BE49-F238E27FC236}">
                <a16:creationId xmlns:a16="http://schemas.microsoft.com/office/drawing/2014/main" id="{C27734CD-CF65-4721-BC01-DB87239DF311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762000" y="1524000"/>
          <a:ext cx="8001000" cy="4832350"/>
        </p:xfrm>
        <a:graphic>
          <a:graphicData uri="http://schemas.openxmlformats.org/drawingml/2006/table">
            <a:tbl>
              <a:tblPr/>
              <a:tblGrid>
                <a:gridCol w="80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32350">
                <a:tc>
                  <a:txBody>
                    <a:bodyPr/>
                    <a:lstStyle/>
                    <a:p>
                      <a:pPr marL="457200" marR="0" indent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000" dirty="0">
                          <a:effectLst/>
                          <a:latin typeface="Times New Roman"/>
                        </a:rPr>
                      </a:b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0" marR="0" indent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73025" marR="73025" marT="0" marB="0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439" name="Object 2">
            <a:extLst>
              <a:ext uri="{FF2B5EF4-FFF2-40B4-BE49-F238E27FC236}">
                <a16:creationId xmlns:a16="http://schemas.microsoft.com/office/drawing/2014/main" id="{ED980F4C-DA5C-4B36-95F3-2BFD94B0FCEA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17110624"/>
              </p:ext>
            </p:extLst>
          </p:nvPr>
        </p:nvGraphicFramePr>
        <p:xfrm>
          <a:off x="685800" y="1524000"/>
          <a:ext cx="777240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Document" r:id="rId9" imgW="5934456" imgH="4191000" progId="Word.Document.8">
                  <p:embed/>
                </p:oleObj>
              </mc:Choice>
              <mc:Fallback>
                <p:oleObj name="Document" r:id="rId9" imgW="5934456" imgH="41910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7772400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Text Box 2">
            <a:extLst>
              <a:ext uri="{FF2B5EF4-FFF2-40B4-BE49-F238E27FC236}">
                <a16:creationId xmlns:a16="http://schemas.microsoft.com/office/drawing/2014/main" id="{95A1F9E0-0A69-47F3-BBEA-98204F1D9703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2800" y="2073218"/>
            <a:ext cx="2362200" cy="37338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9B20E70C-3F7B-4286-BCA6-E6258F7EBF4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PEB Phase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EA220F-5EA6-4D77-91FE-AFD781E2D33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3175" indent="-3175" fontAlgn="base">
              <a:buClr>
                <a:srgbClr val="1D3275"/>
              </a:buClr>
            </a:pPr>
            <a:r>
              <a:rPr lang="en-US" dirty="0"/>
              <a:t>The PEB Phase consists of the IPEB stage.</a:t>
            </a:r>
          </a:p>
          <a:p>
            <a:pPr marL="3175" indent="-3175" fontAlgn="base">
              <a:buClr>
                <a:srgbClr val="1D3275"/>
              </a:buClr>
            </a:pPr>
            <a:endParaRPr lang="en-US" dirty="0"/>
          </a:p>
          <a:p>
            <a:pPr marL="3175" indent="-3175" fontAlgn="base">
              <a:buClr>
                <a:srgbClr val="1D3275"/>
              </a:buClr>
            </a:pPr>
            <a:r>
              <a:rPr lang="en-US" dirty="0"/>
              <a:t>Depending on the outcome of the IPEB, the PEB phase may also include some (or all) of the following stages: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2D10D-9AC3-4468-AF50-26E61251914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19463" name="Picture 6">
            <a:extLst>
              <a:ext uri="{FF2B5EF4-FFF2-40B4-BE49-F238E27FC236}">
                <a16:creationId xmlns:a16="http://schemas.microsoft.com/office/drawing/2014/main" id="{C5BD77B7-0A94-459E-81A6-3680B3824B11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2" y="1337062"/>
            <a:ext cx="2886075" cy="494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1D0AC3-F4EE-4638-A533-E737DC8B47F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61963" y="3808006"/>
            <a:ext cx="464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fontAlgn="base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Proposed Rating Stage</a:t>
            </a:r>
          </a:p>
          <a:p>
            <a:pPr marL="233363" indent="-233363" fontAlgn="base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Rating Reconsideration Stage</a:t>
            </a:r>
          </a:p>
          <a:p>
            <a:pPr marL="233363" indent="-233363" fontAlgn="base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Formal Physical Evaluation Board (FPEB), and </a:t>
            </a:r>
          </a:p>
          <a:p>
            <a:pPr marL="233363" indent="-233363" fontAlgn="base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FPEB Appeal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E312CB37-CA39-4D98-95BC-8B3BC7990F01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  <a:ln w="76200"/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IPEB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48711-E727-420B-9580-17FDFAE5271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The IPEB Stage consists of the following steps: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E8870-CF4A-4694-8048-F0A138F46C1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pic>
        <p:nvPicPr>
          <p:cNvPr id="20487" name="Picture 6">
            <a:extLst>
              <a:ext uri="{FF2B5EF4-FFF2-40B4-BE49-F238E27FC236}">
                <a16:creationId xmlns:a16="http://schemas.microsoft.com/office/drawing/2014/main" id="{0EFE882E-E4E1-41A3-BEC4-5F063550D9BF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11183"/>
            <a:ext cx="2889504" cy="4948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53BD04-A488-4AB2-B8C6-708B1576EC9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90538" y="2572770"/>
            <a:ext cx="529456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44488" eaLnBrk="0" fontAlgn="base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Arial" charset="0"/>
              </a:rPr>
              <a:t>The PEB Administration receives the IDES case file from the PEBLO and schedules an IPEB</a:t>
            </a:r>
          </a:p>
          <a:p>
            <a:pPr marL="344488" lvl="0" indent="-344488" eaLnBrk="0" fontAlgn="base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Arial" charset="0"/>
              </a:rPr>
              <a:t>The IPEB convenes and determines the participant’s fitness for duty</a:t>
            </a:r>
          </a:p>
          <a:p>
            <a:pPr marL="344488" lvl="0" indent="-344488" eaLnBrk="0" fontAlgn="base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Arial" charset="0"/>
              </a:rPr>
              <a:t>If the IPEB determines that the participant is unfit, the PEB will request a Proposed Rating from the VA Disability Rating Activity Site (DRAS); or, if the IPEB determines that the participant is fit, the fitness finding is forwarded to the PEBLO. 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3B4825-C07C-41F1-939D-DA49D47A337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Proposed Rating Stage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C9DFAA-30C5-4538-97E8-B1ADA02C550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The Proposed Rating Stage 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F899D-A032-42FB-BCDA-114E640F12E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pic>
        <p:nvPicPr>
          <p:cNvPr id="21508" name="Picture 6">
            <a:extLst>
              <a:ext uri="{FF2B5EF4-FFF2-40B4-BE49-F238E27FC236}">
                <a16:creationId xmlns:a16="http://schemas.microsoft.com/office/drawing/2014/main" id="{2D17359A-CB3C-4855-B4D1-BBA7A4923DBA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2774852" cy="4751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405DB6-3E37-42BD-8017-B78B8CC5F69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66724" y="2457510"/>
            <a:ext cx="494347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</a:rPr>
              <a:t>begins when the Disability Rating Activity Site (DRAS) receives the PEB’s request for a proposed rating (after a participant is found unfit for duty), and  </a:t>
            </a:r>
          </a:p>
          <a:p>
            <a:pPr marL="233363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</a:rPr>
              <a:t>ends when the proposed rating and BEL are forwarded to the PEB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>
            <a:extLst>
              <a:ext uri="{FF2B5EF4-FFF2-40B4-BE49-F238E27FC236}">
                <a16:creationId xmlns:a16="http://schemas.microsoft.com/office/drawing/2014/main" id="{C2A53B3C-3421-4BD3-8B05-3DF0BD2B5F5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Lesson Objectives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8AC417D6-0666-4C2E-BD40-DAD713C4098C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33363" indent="-233363" eaLnBrk="1" hangingPunct="1">
              <a:buClr>
                <a:schemeClr val="tx1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Identify principal concepts of the Integrated Disability Evaluation System (IDES) program</a:t>
            </a:r>
          </a:p>
          <a:p>
            <a:pPr marL="233363" indent="-233363" eaLnBrk="1" hangingPunct="1">
              <a:buClr>
                <a:schemeClr val="tx1"/>
              </a:buClr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 eaLnBrk="1" hangingPunct="1">
              <a:buClr>
                <a:schemeClr val="tx1"/>
              </a:buClr>
            </a:pPr>
            <a:r>
              <a:rPr lang="en-US" altLang="en-US" dirty="0">
                <a:latin typeface="Arial" panose="020B0604020202020204" pitchFamily="34" charset="0"/>
                <a:cs typeface="Times New Roman" panose="02020603050405020304" pitchFamily="18" charset="0"/>
              </a:rPr>
              <a:t>Identify the phases and stages within the Integrated Disability Evaluation System (IDES) program</a:t>
            </a:r>
          </a:p>
          <a:p>
            <a:pPr marL="233363" indent="-233363" eaLnBrk="1" hangingPunct="1">
              <a:buClr>
                <a:schemeClr val="tx1"/>
              </a:buClr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 eaLnBrk="1" hangingPunct="1">
              <a:buClr>
                <a:schemeClr val="tx1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Identify the role of VA within the Integrated Disability Evaluation System (IDES)</a:t>
            </a:r>
          </a:p>
          <a:p>
            <a:pPr marL="233363" indent="-233363" eaLnBrk="1" hangingPunct="1">
              <a:buClr>
                <a:schemeClr val="tx1"/>
              </a:buClr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 eaLnBrk="1" hangingPunct="1">
              <a:buClr>
                <a:schemeClr val="tx1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Identify Military Service Coordinator (MSC) responsibilities within the Integrated Disability Evaluation System (IDES)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2EDAD4-2722-49F1-B227-C203D4E9B22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4B45BA3-E3BF-454A-91DA-6C08333ACB0A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EF8D8A-39F3-40AF-A73C-ACEB6ABF448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Post IPEB Actions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D89B3C-1865-48DC-85CD-6914D11665A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344488" indent="-344488">
              <a:buClr>
                <a:schemeClr val="tx1"/>
              </a:buClr>
              <a:buFontTx/>
              <a:buAutoNum type="arabicPeriod"/>
              <a:defRPr/>
            </a:pPr>
            <a:r>
              <a:rPr lang="x-none" dirty="0"/>
              <a:t>The PEB Administration returns the IPEB results</a:t>
            </a:r>
            <a:r>
              <a:rPr lang="en-US" dirty="0"/>
              <a:t> to the PEBLO, which includes</a:t>
            </a:r>
            <a:r>
              <a:rPr lang="x-none" dirty="0"/>
              <a:t> the </a:t>
            </a:r>
            <a:r>
              <a:rPr lang="en-US" dirty="0"/>
              <a:t>proposed </a:t>
            </a:r>
            <a:r>
              <a:rPr lang="x-none" dirty="0"/>
              <a:t>rating and the </a:t>
            </a:r>
            <a:r>
              <a:rPr lang="en-US" dirty="0"/>
              <a:t>BEL (if the participant was found unfit).</a:t>
            </a:r>
          </a:p>
          <a:p>
            <a:pPr marL="344488" indent="-344488">
              <a:buClr>
                <a:schemeClr val="tx1"/>
              </a:buClr>
              <a:buFontTx/>
              <a:buAutoNum type="arabicPeriod"/>
              <a:defRPr/>
            </a:pPr>
            <a:r>
              <a:rPr lang="x-none" dirty="0"/>
              <a:t>The PEBLO informs the </a:t>
            </a:r>
            <a:r>
              <a:rPr lang="en-US" dirty="0"/>
              <a:t>p</a:t>
            </a:r>
            <a:r>
              <a:rPr lang="x-none" dirty="0"/>
              <a:t>articipant of the IPEB findings.</a:t>
            </a:r>
            <a:r>
              <a:rPr lang="en-US" dirty="0"/>
              <a:t>  The participant may request an interview with the MSC to receive an explanation of the proposed rating.</a:t>
            </a:r>
          </a:p>
          <a:p>
            <a:pPr marL="344488" indent="-344488">
              <a:buClr>
                <a:schemeClr val="tx1"/>
              </a:buClr>
              <a:buFontTx/>
              <a:buAutoNum type="arabicPeriod"/>
              <a:defRPr/>
            </a:pPr>
            <a:r>
              <a:rPr lang="en-US" dirty="0"/>
              <a:t>The participant will either accept the IPEB findings, request a formal PEB (FPEB), or request a rating reconsideration.</a:t>
            </a:r>
          </a:p>
          <a:p>
            <a:pPr marL="344488" indent="-344488">
              <a:buClr>
                <a:schemeClr val="tx1"/>
              </a:buClr>
              <a:buFontTx/>
              <a:buAutoNum type="arabicPeriod"/>
              <a:defRPr/>
            </a:pPr>
            <a:r>
              <a:rPr lang="en-US" dirty="0"/>
              <a:t>Once the PEB decision is final, the PEBLO will provide the MSC with a complete copy of the final PEB findings. 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8B3960-9707-4B4E-B8D1-76C8E58397E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4B45BA3-E3BF-454A-91DA-6C08333ACB0A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57A2F67D-3A7D-420F-A51F-4B482DC75E1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Transition Phase</a:t>
            </a:r>
          </a:p>
        </p:txBody>
      </p:sp>
      <p:graphicFrame>
        <p:nvGraphicFramePr>
          <p:cNvPr id="81949" name="Group 29">
            <a:extLst>
              <a:ext uri="{FF2B5EF4-FFF2-40B4-BE49-F238E27FC236}">
                <a16:creationId xmlns:a16="http://schemas.microsoft.com/office/drawing/2014/main" id="{27D31737-24EB-4B96-9F64-DAD751E4B2E8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762000" y="1524000"/>
          <a:ext cx="8001000" cy="4832350"/>
        </p:xfrm>
        <a:graphic>
          <a:graphicData uri="http://schemas.openxmlformats.org/drawingml/2006/table">
            <a:tbl>
              <a:tblPr/>
              <a:tblGrid>
                <a:gridCol w="80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32350">
                <a:tc>
                  <a:txBody>
                    <a:bodyPr/>
                    <a:lstStyle/>
                    <a:p>
                      <a:pPr marL="0" marR="0" lvl="0" indent="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marR="0" indent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000" dirty="0">
                          <a:effectLst/>
                          <a:latin typeface="Times New Roman"/>
                        </a:rPr>
                      </a:b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0" marR="0" indent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73025" marR="73025" marT="0" marB="0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559" name="Object 2">
            <a:extLst>
              <a:ext uri="{FF2B5EF4-FFF2-40B4-BE49-F238E27FC236}">
                <a16:creationId xmlns:a16="http://schemas.microsoft.com/office/drawing/2014/main" id="{4BBA1A9A-87CD-498E-9167-F0DD6A6BDF83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75346341"/>
              </p:ext>
            </p:extLst>
          </p:nvPr>
        </p:nvGraphicFramePr>
        <p:xfrm>
          <a:off x="685800" y="1419225"/>
          <a:ext cx="777240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Document" r:id="rId9" imgW="5934456" imgH="4191000" progId="Word.Document.8">
                  <p:embed/>
                </p:oleObj>
              </mc:Choice>
              <mc:Fallback>
                <p:oleObj name="Document" r:id="rId9" imgW="5934456" imgH="41910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19225"/>
                        <a:ext cx="7772400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Text Box 2">
            <a:extLst>
              <a:ext uri="{FF2B5EF4-FFF2-40B4-BE49-F238E27FC236}">
                <a16:creationId xmlns:a16="http://schemas.microsoft.com/office/drawing/2014/main" id="{5954FFB1-18C5-400A-8E73-DBEB709BFED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56052" y="1981200"/>
            <a:ext cx="1219200" cy="37338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C9CC9-8079-4AA8-9E6A-574E1BFB71E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EE4F23E4-B45A-4D1F-8316-A7AA9CE4830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Transition Phase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030549-B25F-45CC-9551-990766AD58A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5492750" cy="3916363"/>
          </a:xfrm>
        </p:spPr>
        <p:txBody>
          <a:bodyPr/>
          <a:lstStyle/>
          <a:p>
            <a:pPr lvl="0" defTabSz="914400" eaLnBrk="0" fontAlgn="base" hangingPunct="0">
              <a:buClr>
                <a:srgbClr val="000066"/>
              </a:buClr>
            </a:pPr>
            <a:r>
              <a:rPr lang="en-US" dirty="0">
                <a:latin typeface="Arial" charset="0"/>
              </a:rPr>
              <a:t>The Transition Phase begins once the participant has accepted the PEB findings and/or has exhausted all appeal/due process options.</a:t>
            </a:r>
          </a:p>
          <a:p>
            <a:pPr lvl="0" defTabSz="914400" eaLnBrk="0" fontAlgn="base" hangingPunct="0">
              <a:buClr>
                <a:srgbClr val="000066"/>
              </a:buClr>
            </a:pPr>
            <a:endParaRPr lang="en-US" dirty="0">
              <a:latin typeface="Arial" charset="0"/>
            </a:endParaRPr>
          </a:p>
          <a:p>
            <a:pPr lvl="0" defTabSz="914400" eaLnBrk="0" fontAlgn="base" hangingPunct="0">
              <a:buClr>
                <a:srgbClr val="000066"/>
              </a:buClr>
            </a:pPr>
            <a:r>
              <a:rPr lang="en-US" dirty="0">
                <a:latin typeface="Arial" charset="0"/>
              </a:rPr>
              <a:t>The Transition Phase includes one of the following: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3ECD4-BEE2-4F43-9F19-59247085138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pic>
        <p:nvPicPr>
          <p:cNvPr id="24583" name="Picture 6">
            <a:extLst>
              <a:ext uri="{FF2B5EF4-FFF2-40B4-BE49-F238E27FC236}">
                <a16:creationId xmlns:a16="http://schemas.microsoft.com/office/drawing/2014/main" id="{28C288E2-1A4D-4F55-8C1F-5EA57E5D479E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37062"/>
            <a:ext cx="1377950" cy="4938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DA1433-2FF3-42FF-804B-F9D07ED3029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09600" y="4434746"/>
            <a:ext cx="5029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lvl="0" indent="-233363" eaLnBrk="0" fontAlgn="base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</a:rPr>
              <a:t>Assignment to a unit</a:t>
            </a:r>
          </a:p>
          <a:p>
            <a:pPr marL="233363" lvl="0" indent="-233363" eaLnBrk="0" fontAlgn="base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</a:rPr>
              <a:t>Separation or Retirement Processing 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2070ABCC-CB60-4928-97EA-4101AE10E7C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Reintegration Phase</a:t>
            </a:r>
          </a:p>
        </p:txBody>
      </p:sp>
      <p:graphicFrame>
        <p:nvGraphicFramePr>
          <p:cNvPr id="81949" name="Group 29">
            <a:extLst>
              <a:ext uri="{FF2B5EF4-FFF2-40B4-BE49-F238E27FC236}">
                <a16:creationId xmlns:a16="http://schemas.microsoft.com/office/drawing/2014/main" id="{0D398511-4527-4E56-9F3B-E7FB47A43DA6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762000" y="1524000"/>
          <a:ext cx="8001000" cy="4832350"/>
        </p:xfrm>
        <a:graphic>
          <a:graphicData uri="http://schemas.openxmlformats.org/drawingml/2006/table">
            <a:tbl>
              <a:tblPr/>
              <a:tblGrid>
                <a:gridCol w="80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32350">
                <a:tc>
                  <a:txBody>
                    <a:bodyPr/>
                    <a:lstStyle/>
                    <a:p>
                      <a:pPr marL="0" marR="0" lvl="0" indent="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	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marR="0" indent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000" dirty="0">
                          <a:effectLst/>
                          <a:latin typeface="Times New Roman"/>
                        </a:rPr>
                      </a:b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0" marR="0" indent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73025" marR="73025" marT="0" marB="0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607" name="Object 2">
            <a:extLst>
              <a:ext uri="{FF2B5EF4-FFF2-40B4-BE49-F238E27FC236}">
                <a16:creationId xmlns:a16="http://schemas.microsoft.com/office/drawing/2014/main" id="{765108DB-2E84-48B5-99D7-92E43FFC68C6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360907740"/>
              </p:ext>
            </p:extLst>
          </p:nvPr>
        </p:nvGraphicFramePr>
        <p:xfrm>
          <a:off x="876300" y="1419225"/>
          <a:ext cx="777240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" name="Document" r:id="rId9" imgW="5934456" imgH="4191000" progId="Word.Document.8">
                  <p:embed/>
                </p:oleObj>
              </mc:Choice>
              <mc:Fallback>
                <p:oleObj name="Document" r:id="rId9" imgW="5934456" imgH="41910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1419225"/>
                        <a:ext cx="7772400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Text Box 2">
            <a:extLst>
              <a:ext uri="{FF2B5EF4-FFF2-40B4-BE49-F238E27FC236}">
                <a16:creationId xmlns:a16="http://schemas.microsoft.com/office/drawing/2014/main" id="{37EDA5B0-9580-478A-A020-778F40872340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79048" y="1981200"/>
            <a:ext cx="1143000" cy="37338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CA611-E53F-44E4-80B1-2523B6999D0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ABCD0539-1C8D-49F9-93F0-5618847A986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Reintegration Phase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ACB997-060A-4129-AE25-48FB44697AC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The Reintegration Phase consists of the following: 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96E88DF-65E9-42CE-BD6F-B2E74BC2549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pic>
        <p:nvPicPr>
          <p:cNvPr id="26631" name="Picture 6">
            <a:extLst>
              <a:ext uri="{FF2B5EF4-FFF2-40B4-BE49-F238E27FC236}">
                <a16:creationId xmlns:a16="http://schemas.microsoft.com/office/drawing/2014/main" id="{40B76456-909F-4596-B2BC-1B9DC10D4837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47800"/>
            <a:ext cx="1544804" cy="4889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D554DF-53F8-49ED-A6E3-10490DB3EFA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44525" y="2933740"/>
            <a:ext cx="53752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lvl="0" indent="-233363" eaLnBrk="0" fontAlgn="base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</a:rPr>
              <a:t>Return to Duty</a:t>
            </a:r>
          </a:p>
          <a:p>
            <a:pPr marL="233363" lvl="0" indent="-233363" eaLnBrk="0" fontAlgn="base" hangingPunc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</a:rPr>
              <a:t>VA Benefits Notification (Final Rating) Stage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9210CA-3D12-4FCB-A90C-F29763EA3C4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44525" y="4199816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Aft>
                <a:spcPts val="600"/>
              </a:spcAft>
              <a:buClr>
                <a:srgbClr val="000066"/>
              </a:buClr>
            </a:pPr>
            <a:r>
              <a:rPr lang="en-US" sz="2000" dirty="0">
                <a:latin typeface="Arial" charset="0"/>
              </a:rPr>
              <a:t>*Veterans have appellate rights 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88052EEB-1C06-439B-BD7C-584E15C6290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VA’s Role in IDES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5D1A29E1-6D02-473C-B9BB-8E032B6F843F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VA organizations and applications that support IDES:</a:t>
            </a:r>
            <a:r>
              <a:rPr lang="en-US" alt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2993A-C344-4BB9-920F-85444D5DAEC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94AF01-5D48-47AB-A6FD-AE359CA1DAC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456940"/>
            <a:ext cx="8229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Office of Field Operations (OFO)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Office of Transition, Employment and Economic Impact (OTEEI)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Compensation Service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Veterans Tracking Application (VTA) 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B1162DE7-C0DA-4D56-AF48-FBA9251C2A2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Office of Field Operations (OFO)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26C5C6B-359C-46C0-AB77-6769BED8DB2A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OFO assigns project manager(s) who communicate and coordinate with ROs, district offices, IDES sites, and OTEEI to: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0DAAE-FD5C-4BD9-844E-EBCBFFCDE61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E97032-741F-4E16-8E02-9CD27EF30FC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879182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51752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</a:rPr>
              <a:t>Provide adequate staffing to IDES sites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51752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</a:rPr>
              <a:t>Develop a description of duties for an MSC under the IDES program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517525" algn="l"/>
              </a:tabLst>
              <a:defRPr/>
            </a:pPr>
            <a:r>
              <a:rPr lang="en-US" sz="2000" dirty="0">
                <a:latin typeface="Arial" charset="0"/>
                <a:cs typeface="Arial" charset="0"/>
              </a:rPr>
              <a:t>Develop a standardized grade structure for all IDES MSCs 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790AAB1D-608E-47BF-ADA0-26B8C28BC5D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Office of Transition, Employment and</a:t>
            </a:r>
            <a:br>
              <a:rPr lang="en-US" sz="2800" dirty="0"/>
            </a:br>
            <a:r>
              <a:rPr lang="en-US" sz="2800" dirty="0"/>
              <a:t>Economic Impact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44FB6AC-3B1C-47E2-9149-985E4B69CB6C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OTEEI a</a:t>
            </a:r>
            <a:r>
              <a:rPr lang="en-US" dirty="0">
                <a:latin typeface="Arial" charset="0"/>
                <a:cs typeface="Arial" charset="0"/>
              </a:rPr>
              <a:t>ssigns a supervisor and program manager(s) to communicate and coordinate with DoD, VACO, VHA, ROs, IDES sites, and OFO.</a:t>
            </a:r>
          </a:p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Responsibilities include: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D6899A-BF27-4B1A-B5A8-5AE1C6A834C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EBCAC7-EAE6-448C-9B0A-5FC72FC9180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71948" y="3505200"/>
            <a:ext cx="82296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</a:rPr>
              <a:t>Develop IDES policy and procedures for VBA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</a:rPr>
              <a:t>Communicate IDES policy and procedural changes to VBA field employees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</a:rPr>
              <a:t>Act as liaison to the Office of the Secretary VA and Under Secretary for Benefits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</a:rPr>
              <a:t>Attend regularly scheduled stakeholder meetings arranged by the IDES Support Team and DoD 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9A918891-9504-4E2A-8B6B-98FD1FD5022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Office of Transition, Employment and</a:t>
            </a:r>
            <a:br>
              <a:rPr lang="en-US" sz="2800" dirty="0"/>
            </a:br>
            <a:r>
              <a:rPr lang="en-US" sz="2800" dirty="0"/>
              <a:t>Economic Impact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5D2A354-6166-41C6-8E09-F5A46A81F9E5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809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OTEEI responsibilities (continued</a:t>
            </a:r>
            <a:r>
              <a:rPr lang="en-US" dirty="0"/>
              <a:t>):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D61B71-0A2A-47A1-9FC9-AA0CB69FD56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2615305"/>
            <a:ext cx="82296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</a:rPr>
              <a:t>Provide on-site assessment and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training at IDES sites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</a:rPr>
              <a:t>Function as business owner for IDES module of VTA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</a:rPr>
              <a:t>Develop and provide training on VTA, to include VTA Operational Reports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</a:rPr>
              <a:t>Evaluate IDES operations into at local ROs as part of the site visit protocol process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669A2C-EFD9-44F0-A06E-0561674962E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7AF43D-78EF-4F53-BF9A-D50FBEFC790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Compensation Service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7AB35F-903A-49E8-B0A2-9C675A8C336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altLang="en-US" dirty="0"/>
              <a:t>Compensation Service provides support for the IDES program.  Compensation Service responsibilities include: 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D3908E3-EB8E-4F5D-9357-5DC6D2600F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9DA00D-3B04-42B6-8FCE-415E13F9313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09600" y="2792343"/>
            <a:ext cx="8001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Develop and provide initial IDES training for new MSCs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Post training documents online to sustain training of existing MSCs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Support and monitor VBA contract examination process used to support IDES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Update IDES procedures in the M21-1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>
            <a:extLst>
              <a:ext uri="{FF2B5EF4-FFF2-40B4-BE49-F238E27FC236}">
                <a16:creationId xmlns:a16="http://schemas.microsoft.com/office/drawing/2014/main" id="{B253D4C9-E970-48BA-87EC-FAA5A8ADB61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References</a:t>
            </a:r>
          </a:p>
        </p:txBody>
      </p:sp>
      <p:sp>
        <p:nvSpPr>
          <p:cNvPr id="5124" name="Rectangle 6">
            <a:extLst>
              <a:ext uri="{FF2B5EF4-FFF2-40B4-BE49-F238E27FC236}">
                <a16:creationId xmlns:a16="http://schemas.microsoft.com/office/drawing/2014/main" id="{8B7787A4-B644-460E-8529-EBD6174C771C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marL="233363" indent="-233363" eaLnBrk="1" hangingPunct="1">
              <a:buClr>
                <a:schemeClr val="tx1"/>
              </a:buClr>
            </a:pPr>
            <a:r>
              <a:rPr lang="en-US" altLang="en-US" dirty="0">
                <a:cs typeface="Arial" panose="020B0604020202020204" pitchFamily="34" charset="0"/>
              </a:rPr>
              <a:t>Integrated Disability Evaluation System (IDES) Home Page, Integrated Disability Evaluation System (IDES) Procedures </a:t>
            </a:r>
          </a:p>
          <a:p>
            <a:pPr marL="233363" indent="-233363" eaLnBrk="1" hangingPunct="1">
              <a:buClr>
                <a:schemeClr val="tx1"/>
              </a:buClr>
            </a:pPr>
            <a:r>
              <a:rPr lang="en-US" altLang="en-US" dirty="0">
                <a:cs typeface="Arial" panose="020B0604020202020204" pitchFamily="34" charset="0"/>
              </a:rPr>
              <a:t>M21-1, Part III, Subpart </a:t>
            </a:r>
            <a:r>
              <a:rPr lang="en-US" altLang="en-US" dirty="0" err="1">
                <a:cs typeface="Arial" panose="020B0604020202020204" pitchFamily="34" charset="0"/>
              </a:rPr>
              <a:t>i</a:t>
            </a:r>
            <a:r>
              <a:rPr lang="en-US" altLang="en-US" dirty="0">
                <a:cs typeface="Arial" panose="020B0604020202020204" pitchFamily="34" charset="0"/>
              </a:rPr>
              <a:t>, Chapter 2, Section D - Overview the Integrated Disability Evaluation System (IDES) and Initial Claims Development  </a:t>
            </a:r>
          </a:p>
          <a:p>
            <a:pPr marL="233363" indent="-233363" eaLnBrk="1" hangingPunct="1">
              <a:buClr>
                <a:schemeClr val="tx1"/>
              </a:buClr>
            </a:pPr>
            <a:r>
              <a:rPr lang="en-US" altLang="en-US" dirty="0">
                <a:cs typeface="Arial" panose="020B0604020202020204" pitchFamily="34" charset="0"/>
              </a:rPr>
              <a:t>M21-1, Part III, Subpart </a:t>
            </a:r>
            <a:r>
              <a:rPr lang="en-US" altLang="en-US" dirty="0" err="1">
                <a:cs typeface="Arial" panose="020B0604020202020204" pitchFamily="34" charset="0"/>
              </a:rPr>
              <a:t>i</a:t>
            </a:r>
            <a:r>
              <a:rPr lang="en-US" altLang="en-US" dirty="0">
                <a:cs typeface="Arial" panose="020B0604020202020204" pitchFamily="34" charset="0"/>
              </a:rPr>
              <a:t>, Chapter 2, Section E - Department of Veterans Affairs (VA) Responsibilities Based on Medical Evaluation Board (MEB) and Physical Evaluation Board (PEB) Outcomes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4AF691-735D-438E-87CF-D1467D51D87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4B45BA3-E3BF-454A-91DA-6C08333ACB0A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5030CDD1-F005-4196-94C1-ED941A8A2FD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Veterans Tracking Application (VTA)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4FDF6CFF-EB89-4E14-B03A-7D597E389267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VTA is a web-based application used to track IDES participants as they proceed through the program.</a:t>
            </a:r>
          </a:p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VTA is accessed through the Veterans Information Portal (VIP).</a:t>
            </a:r>
            <a:r>
              <a:rPr lang="en-US" alt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14F33-5BD0-4E14-A107-26E909378D9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3500806"/>
            <a:ext cx="8229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Users must have access to VIP prior to requesting access to VTA.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user’s supervisor and ISO must approve requests for access.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804FE-4F24-4D59-96D5-094C1975863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65E213EE-FBC6-463B-9A8A-D0EED9F9D74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MSC Responsibilities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3C0C27D-0AF5-46EB-A028-69018C168932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During the IDES process, MSC responsibilities include: </a:t>
            </a:r>
            <a:r>
              <a:rPr lang="en-US" alt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D83FC5-E1A9-44B8-8728-43DBE1B5F59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2599432"/>
            <a:ext cx="82296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Referral Package Review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Initial Interview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Claims Control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Claims Development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Claims Tracking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Exit Interview 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D27B8-B3EB-48F8-9CF6-7386C75E54B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E53CF1D4-84BA-4591-B522-4989180EDF5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Referral Package Review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48B2A590-6904-49A8-9956-6516142D0303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Before the initial interview, the MSC will review the referral package for completeness.  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7BC25-91A0-4327-BB14-286EBA4D1B3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6C9A79-FABE-4CF1-A59A-CAADFDA6C2A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757949"/>
            <a:ext cx="822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Complete STRs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 Form 21-0819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Service Department Memorandum of Complete and Currents STRs 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A641F114-3952-4F15-AC02-713A0606BCC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Initial Interview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160180B-4349-4051-BC2B-913A0EB83411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The MSC should conduct the initial interview in a positive and professional manner for the following reasons:</a:t>
            </a:r>
            <a:r>
              <a:rPr lang="en-US" dirty="0">
                <a:latin typeface="Arial" charset="0"/>
              </a:rPr>
              <a:t>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EC413-49BE-42F5-B0EA-06AB5D6BAE2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AE2DE-4D5D-4581-9C0F-F43BC3624BD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62116" y="2920106"/>
            <a:ext cx="8229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x-none" sz="2000" dirty="0">
                <a:latin typeface="Arial" charset="0"/>
                <a:cs typeface="Arial" charset="0"/>
              </a:rPr>
              <a:t>The MSC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x-none" sz="2000" dirty="0">
                <a:latin typeface="Arial" charset="0"/>
                <a:cs typeface="Arial" charset="0"/>
              </a:rPr>
              <a:t>is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x-none" sz="2000" dirty="0">
                <a:latin typeface="Arial" charset="0"/>
                <a:cs typeface="Arial" charset="0"/>
              </a:rPr>
              <a:t>the</a:t>
            </a:r>
            <a:r>
              <a:rPr lang="en-US" sz="2000" dirty="0">
                <a:latin typeface="Arial" charset="0"/>
                <a:cs typeface="Arial" charset="0"/>
              </a:rPr>
              <a:t> participant’s direct </a:t>
            </a:r>
            <a:r>
              <a:rPr lang="x-none" sz="2000" dirty="0">
                <a:latin typeface="Arial" charset="0"/>
                <a:cs typeface="Arial" charset="0"/>
              </a:rPr>
              <a:t>link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x-none" sz="2000" dirty="0">
                <a:latin typeface="Arial" charset="0"/>
                <a:cs typeface="Arial" charset="0"/>
              </a:rPr>
              <a:t>to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x-none" sz="2000" dirty="0">
                <a:latin typeface="Arial" charset="0"/>
                <a:cs typeface="Arial" charset="0"/>
              </a:rPr>
              <a:t>VA information</a:t>
            </a:r>
            <a:endParaRPr lang="en-US" sz="2000" dirty="0">
              <a:latin typeface="Arial" charset="0"/>
              <a:cs typeface="Arial" charset="0"/>
            </a:endParaRP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x-none" sz="2000" dirty="0">
                <a:latin typeface="Arial" charset="0"/>
                <a:cs typeface="Arial" charset="0"/>
              </a:rPr>
              <a:t>Th</a:t>
            </a:r>
            <a:r>
              <a:rPr lang="en-US" sz="2000" dirty="0">
                <a:latin typeface="Arial" charset="0"/>
                <a:cs typeface="Arial" charset="0"/>
              </a:rPr>
              <a:t>e initial </a:t>
            </a:r>
            <a:r>
              <a:rPr lang="x-none" sz="2000" dirty="0">
                <a:latin typeface="Arial" charset="0"/>
                <a:cs typeface="Arial" charset="0"/>
              </a:rPr>
              <a:t>interview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x-none" sz="2000" dirty="0">
                <a:latin typeface="Arial" charset="0"/>
                <a:cs typeface="Arial" charset="0"/>
              </a:rPr>
              <a:t>may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x-none" sz="2000" dirty="0">
                <a:latin typeface="Arial" charset="0"/>
                <a:cs typeface="Arial" charset="0"/>
              </a:rPr>
              <a:t>be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x-none" sz="2000" dirty="0">
                <a:latin typeface="Arial" charset="0"/>
                <a:cs typeface="Arial" charset="0"/>
              </a:rPr>
              <a:t>the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x-none" sz="2000" dirty="0">
                <a:latin typeface="Arial" charset="0"/>
                <a:cs typeface="Arial" charset="0"/>
              </a:rPr>
              <a:t>first</a:t>
            </a:r>
            <a:r>
              <a:rPr lang="en-US" sz="2000" dirty="0">
                <a:latin typeface="Arial" charset="0"/>
                <a:cs typeface="Arial" charset="0"/>
              </a:rPr>
              <a:t> time </a:t>
            </a:r>
            <a:r>
              <a:rPr lang="x-none" sz="2000" dirty="0">
                <a:latin typeface="Arial" charset="0"/>
                <a:cs typeface="Arial" charset="0"/>
              </a:rPr>
              <a:t>the</a:t>
            </a:r>
            <a:r>
              <a:rPr lang="en-US" sz="2000" dirty="0">
                <a:latin typeface="Arial" charset="0"/>
                <a:cs typeface="Arial" charset="0"/>
              </a:rPr>
              <a:t> participant </a:t>
            </a:r>
            <a:r>
              <a:rPr lang="x-none" sz="2000" dirty="0">
                <a:latin typeface="Arial" charset="0"/>
                <a:cs typeface="Arial" charset="0"/>
              </a:rPr>
              <a:t>has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x-none" sz="2000" dirty="0">
                <a:latin typeface="Arial" charset="0"/>
                <a:cs typeface="Arial" charset="0"/>
              </a:rPr>
              <a:t>encountered </a:t>
            </a:r>
            <a:r>
              <a:rPr lang="en-US" sz="2000" dirty="0">
                <a:latin typeface="Arial" charset="0"/>
                <a:cs typeface="Arial" charset="0"/>
              </a:rPr>
              <a:t>a </a:t>
            </a:r>
            <a:r>
              <a:rPr lang="x-none" sz="2000" dirty="0">
                <a:latin typeface="Arial" charset="0"/>
                <a:cs typeface="Arial" charset="0"/>
              </a:rPr>
              <a:t>VA employee</a:t>
            </a:r>
            <a:endParaRPr lang="en-US" sz="2000" dirty="0">
              <a:latin typeface="Arial" charset="0"/>
              <a:cs typeface="Arial" charset="0"/>
            </a:endParaRP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</a:rPr>
              <a:t>T</a:t>
            </a:r>
            <a:r>
              <a:rPr lang="x-none" sz="2000" dirty="0">
                <a:latin typeface="Arial" charset="0"/>
                <a:cs typeface="Arial" charset="0"/>
              </a:rPr>
              <a:t>his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x-none" sz="2000" dirty="0">
                <a:latin typeface="Arial" charset="0"/>
                <a:cs typeface="Arial" charset="0"/>
              </a:rPr>
              <a:t>experience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x-none" sz="2000" dirty="0">
                <a:latin typeface="Arial" charset="0"/>
                <a:cs typeface="Arial" charset="0"/>
              </a:rPr>
              <a:t>may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x-none" sz="2000" dirty="0">
                <a:latin typeface="Arial" charset="0"/>
                <a:cs typeface="Arial" charset="0"/>
              </a:rPr>
              <a:t>determine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x-none" sz="2000" dirty="0">
                <a:latin typeface="Arial" charset="0"/>
                <a:cs typeface="Arial" charset="0"/>
              </a:rPr>
              <a:t>the</a:t>
            </a:r>
            <a:r>
              <a:rPr lang="en-US" sz="2000" dirty="0">
                <a:latin typeface="Arial" charset="0"/>
                <a:cs typeface="Arial" charset="0"/>
              </a:rPr>
              <a:t> participant's </a:t>
            </a:r>
            <a:r>
              <a:rPr lang="x-none" sz="2000" dirty="0">
                <a:latin typeface="Arial" charset="0"/>
                <a:cs typeface="Arial" charset="0"/>
              </a:rPr>
              <a:t>overall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x-none" sz="2000" dirty="0">
                <a:latin typeface="Arial" charset="0"/>
                <a:cs typeface="Arial" charset="0"/>
              </a:rPr>
              <a:t>impression</a:t>
            </a:r>
            <a:r>
              <a:rPr lang="en-US" sz="2000" dirty="0">
                <a:latin typeface="Arial" charset="0"/>
                <a:cs typeface="Arial" charset="0"/>
              </a:rPr>
              <a:t> o</a:t>
            </a:r>
            <a:r>
              <a:rPr lang="x-none" sz="2000" dirty="0">
                <a:latin typeface="Arial" charset="0"/>
                <a:cs typeface="Arial" charset="0"/>
              </a:rPr>
              <a:t>f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x-none" sz="2000" dirty="0">
                <a:latin typeface="Arial" charset="0"/>
                <a:cs typeface="Arial" charset="0"/>
              </a:rPr>
              <a:t>VA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x-none" sz="2000" dirty="0">
                <a:latin typeface="Arial" charset="0"/>
                <a:cs typeface="Arial" charset="0"/>
              </a:rPr>
              <a:t>as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x-none" sz="2000" dirty="0">
                <a:latin typeface="Arial" charset="0"/>
                <a:cs typeface="Arial" charset="0"/>
              </a:rPr>
              <a:t>an agency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1685F3CB-3FB7-4131-A5A1-553A46DDD94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Claims Control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9DF3FA8-65FF-4385-AD96-9A815B4D99F3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The MSC has the responsibility for reviewing, controlling, and processing all incoming IDES claims and mail:</a:t>
            </a:r>
            <a:r>
              <a:rPr lang="en-US" dirty="0"/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C13A0-6D8E-420C-8EB3-811C2366ABE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8376E-CDBB-4D73-809D-FAD8DB53C46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920106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x-none" sz="2000" dirty="0">
                <a:latin typeface="Arial" pitchFamily="34" charset="0"/>
                <a:cs typeface="Arial" pitchFamily="34" charset="0"/>
              </a:rPr>
              <a:t>Claim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</a:t>
            </a:r>
            <a:r>
              <a:rPr lang="x-none" sz="2000" dirty="0">
                <a:latin typeface="Arial" pitchFamily="34" charset="0"/>
                <a:cs typeface="Arial" pitchFamily="34" charset="0"/>
              </a:rPr>
              <a:t> Establishment (CEST)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x-none" sz="2000" dirty="0">
                <a:latin typeface="Arial" pitchFamily="34" charset="0"/>
                <a:cs typeface="Arial" pitchFamily="34" charset="0"/>
              </a:rPr>
              <a:t>Establish, build, or request claims files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x-none" sz="2000" dirty="0">
                <a:latin typeface="Arial" pitchFamily="34" charset="0"/>
                <a:cs typeface="Arial" pitchFamily="34" charset="0"/>
              </a:rPr>
              <a:t>Control of Veterans Records System (COVERS)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Veterans Benefits Management System (VBMS)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x-none" sz="2000" dirty="0">
                <a:latin typeface="Arial" pitchFamily="34" charset="0"/>
                <a:cs typeface="Arial" pitchFamily="34" charset="0"/>
              </a:rPr>
              <a:t>Proper mail routing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4DD6DB43-2E82-41FC-A915-34785B206B9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Claims Development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53B7B71-FAA5-4A6A-A876-473AD3EFD37A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Claims development for non-IDES claims is usually the responsibility of a VSR at the RO. </a:t>
            </a:r>
          </a:p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In the claims development stage of the IDES claims process, the MSC develops the claim.</a:t>
            </a:r>
            <a:r>
              <a:rPr lang="en-US" dirty="0">
                <a:latin typeface="Arial" charset="0"/>
                <a:cs typeface="Arial" pitchFamily="34" charset="0"/>
              </a:rPr>
              <a:t> </a:t>
            </a:r>
            <a:endParaRPr lang="en-US" dirty="0">
              <a:cs typeface="Arial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BDAE7B-7804-4550-B737-F9E4E132511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E87B1B36-B709-458E-98EE-037CB577FB5E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Claims Tracking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9F9FD7D-5017-45C4-81D6-DD5091E48A22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MSC is responsible for tracking the claim during the IDES process. The following applications are used for tracking purposes: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577B3-5C94-443A-AD00-29D72D87FB3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36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50BAE6-EA86-475A-8B30-3A1BFCE0176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738285"/>
            <a:ext cx="82296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VBMS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90563" lvl="2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tracked items</a:t>
            </a:r>
          </a:p>
          <a:p>
            <a:pPr marL="690563" lvl="2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claim level suspense reasons</a:t>
            </a:r>
          </a:p>
          <a:p>
            <a:pPr marL="690563" lvl="2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suspense dates</a:t>
            </a:r>
          </a:p>
          <a:p>
            <a:pPr marL="690563" lvl="2" indent="-2333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SHARE Participant Profile Flash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VTA reports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Nexus or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MyCore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Reports 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4B761CEB-98E2-4D1C-84CB-C765130ACC52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Exit Interview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877303F-7239-40E2-873A-E4243864E871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Arial" pitchFamily="34" charset="0"/>
                <a:cs typeface="Arial" pitchFamily="34" charset="0"/>
              </a:rPr>
              <a:t>The MSC conducts an exit interview to: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96AE8-68DC-487D-81E2-03A1D983B2F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37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DFBC7C-F5B9-4F47-AF4D-95C49DBACA8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667000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itchFamily="34" charset="0"/>
                <a:cs typeface="Arial" pitchFamily="34" charset="0"/>
              </a:rPr>
              <a:t>Notify the participant that VA will close the pending claim if he/she is on active duty and found fit for duty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itchFamily="34" charset="0"/>
                <a:cs typeface="Arial" pitchFamily="34" charset="0"/>
              </a:rPr>
              <a:t>Notify the participant that VA will make a final decision on the claim, if VA has not done so already, if he/she is not on active duty and found fit for duty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itchFamily="34" charset="0"/>
                <a:cs typeface="Arial" pitchFamily="34" charset="0"/>
              </a:rPr>
              <a:t>Explain the VA proposed rating and benefits estimate if found unfit for duty 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D2D0E-87B3-43B8-9E2D-3D789B09C2D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4FCC5-AC9C-4632-9CCD-A09CBA4D04E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4B45BA3-E3BF-454A-91DA-6C08333ACB0A}" type="slidenum">
              <a:rPr lang="en-US" altLang="en-US" smtClean="0"/>
              <a:pPr/>
              <a:t>38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D2D0E-87B3-43B8-9E2D-3D789B09C2D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4FCC5-AC9C-4632-9CCD-A09CBA4D04E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4B45BA3-E3BF-454A-91DA-6C08333ACB0A}" type="slidenum">
              <a:rPr lang="en-US" altLang="en-US" smtClean="0"/>
              <a:pPr/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061476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>
            <a:extLst>
              <a:ext uri="{FF2B5EF4-FFF2-40B4-BE49-F238E27FC236}">
                <a16:creationId xmlns:a16="http://schemas.microsoft.com/office/drawing/2014/main" id="{1C5BE9D8-C99D-4FA6-A2F8-3CF3564E797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References</a:t>
            </a:r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id="{D2322479-0409-42B0-8C14-FC89ADD37B74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marL="233363" indent="-233363" eaLnBrk="1" hangingPunct="1">
              <a:buClr>
                <a:schemeClr val="tx1"/>
              </a:buClr>
            </a:pPr>
            <a:r>
              <a:rPr lang="en-US" altLang="en-US" dirty="0">
                <a:cs typeface="Arial" panose="020B0604020202020204" pitchFamily="34" charset="0"/>
              </a:rPr>
              <a:t>M21-1, Part III, Subpart </a:t>
            </a:r>
            <a:r>
              <a:rPr lang="en-US" altLang="en-US" dirty="0" err="1">
                <a:cs typeface="Arial" panose="020B0604020202020204" pitchFamily="34" charset="0"/>
              </a:rPr>
              <a:t>i</a:t>
            </a:r>
            <a:r>
              <a:rPr lang="en-US" altLang="en-US" dirty="0">
                <a:cs typeface="Arial" panose="020B0604020202020204" pitchFamily="34" charset="0"/>
              </a:rPr>
              <a:t>, Chapter 2, Section F - Special Situations Related to the Integrated Disability Evaluation System (IDES)</a:t>
            </a:r>
          </a:p>
          <a:p>
            <a:pPr marL="233363" indent="-233363" eaLnBrk="1" hangingPunct="1">
              <a:buClr>
                <a:schemeClr val="tx1"/>
              </a:buClr>
            </a:pPr>
            <a:r>
              <a:rPr lang="en-US" altLang="en-US" dirty="0">
                <a:cs typeface="Arial" panose="020B0604020202020204" pitchFamily="34" charset="0"/>
              </a:rPr>
              <a:t>Department of Defense Manual </a:t>
            </a:r>
            <a:r>
              <a:rPr lang="en-US" altLang="en-US" dirty="0" err="1">
                <a:cs typeface="Arial" panose="020B0604020202020204" pitchFamily="34" charset="0"/>
              </a:rPr>
              <a:t>DoDM</a:t>
            </a:r>
            <a:r>
              <a:rPr lang="en-US" altLang="en-US" dirty="0">
                <a:cs typeface="Arial" panose="020B0604020202020204" pitchFamily="34" charset="0"/>
              </a:rPr>
              <a:t> 1332.18-V2</a:t>
            </a:r>
          </a:p>
          <a:p>
            <a:pPr eaLnBrk="1" hangingPunct="1">
              <a:lnSpc>
                <a:spcPct val="90000"/>
              </a:lnSpc>
              <a:buClr>
                <a:srgbClr val="1D3275"/>
              </a:buClr>
              <a:buFont typeface="Wingdings" panose="05000000000000000000" pitchFamily="2" charset="2"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884C4-FBC7-4400-AEB1-2BFC2727151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4B45BA3-E3BF-454A-91DA-6C08333ACB0A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E006A4F2-CE27-42AC-B815-EBB8CBCEDDA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Background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9F4D024-544B-4E69-8A96-BBC422FC12AB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IDES is a </a:t>
            </a:r>
            <a:r>
              <a:rPr lang="x-none" dirty="0">
                <a:latin typeface="Arial" pitchFamily="34" charset="0"/>
                <a:cs typeface="Arial" pitchFamily="34" charset="0"/>
              </a:rPr>
              <a:t>Service member-centered disability evaluation system</a:t>
            </a:r>
            <a:r>
              <a:rPr lang="en-US" dirty="0"/>
              <a:t> that is a partnership between: </a:t>
            </a:r>
            <a:r>
              <a:rPr lang="en-US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3DD817-FD31-4B1D-99C6-73157346141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2847152"/>
            <a:ext cx="8229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3177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x-none" sz="2000" dirty="0">
                <a:latin typeface="+mj-lt"/>
                <a:cs typeface="Arial" pitchFamily="34" charset="0"/>
              </a:rPr>
              <a:t>DoD</a:t>
            </a:r>
            <a:r>
              <a:rPr lang="en-US" sz="2000" dirty="0">
                <a:latin typeface="+mj-lt"/>
                <a:cs typeface="Arial" pitchFamily="34" charset="0"/>
              </a:rPr>
              <a:t> </a:t>
            </a:r>
            <a:r>
              <a:rPr lang="en-US" sz="2000" dirty="0">
                <a:latin typeface="+mj-lt"/>
              </a:rPr>
              <a:t>–</a:t>
            </a:r>
            <a:r>
              <a:rPr lang="en-US" sz="2000" dirty="0">
                <a:latin typeface="+mj-lt"/>
                <a:cs typeface="Arial" pitchFamily="34" charset="0"/>
              </a:rPr>
              <a:t> Determines whether wounded, ill, or injured Service members are fit for continued military service, and if unfit, appropriate benefits for participants who are separated or retired for a service-connected disability.</a:t>
            </a:r>
            <a:endParaRPr lang="en-US" sz="2000" dirty="0">
              <a:latin typeface="+mj-lt"/>
              <a:cs typeface="Arial" charset="0"/>
            </a:endParaRPr>
          </a:p>
          <a:p>
            <a:pPr lvl="1" indent="-23177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x-none" sz="2000" dirty="0">
                <a:latin typeface="+mj-lt"/>
                <a:cs typeface="Arial" pitchFamily="34" charset="0"/>
              </a:rPr>
              <a:t>VA </a:t>
            </a:r>
            <a:r>
              <a:rPr lang="en-US" sz="2000" dirty="0">
                <a:latin typeface="+mj-lt"/>
              </a:rPr>
              <a:t>– Assigns disability evaluations for use by both departments in accordance with the VASRD. </a:t>
            </a:r>
            <a:endParaRPr lang="en-US" sz="2000" dirty="0">
              <a:latin typeface="+mj-lt"/>
              <a:cs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2791D-6A3C-44CF-89BB-AB6BFB0B91A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5D58DD92-7151-4C29-B5AA-71B38ADD57A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Concepts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EAA36F08-480C-42A5-81C7-6C4ADF85E81D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IDES has three principal concepts: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681F0D-42CB-49B6-BF09-6C5965F1622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2638980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3" lvl="1" indent="-346075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dirty="0">
                <a:latin typeface="+mj-lt"/>
                <a:cs typeface="Arial" pitchFamily="34" charset="0"/>
              </a:rPr>
              <a:t>Single set of disability exam(s) conducted to VA standards that will be used by both Departments. </a:t>
            </a:r>
          </a:p>
          <a:p>
            <a:pPr marL="690563" lvl="1" indent="-346075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endParaRPr lang="en-US" sz="2000" dirty="0">
              <a:latin typeface="+mj-lt"/>
              <a:cs typeface="Arial" pitchFamily="34" charset="0"/>
            </a:endParaRPr>
          </a:p>
          <a:p>
            <a:pPr marL="690563" lvl="1" indent="-346075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dirty="0">
                <a:latin typeface="+mj-lt"/>
                <a:cs typeface="Arial" pitchFamily="34" charset="0"/>
              </a:rPr>
              <a:t>Single-source disability evaluation that is used to determine both military and VA disability benefits completed by VA that is binding in both departments.</a:t>
            </a:r>
          </a:p>
          <a:p>
            <a:pPr marL="690563" lvl="1" indent="-346075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endParaRPr lang="en-US" sz="2000" dirty="0">
              <a:latin typeface="+mj-lt"/>
              <a:cs typeface="Arial" pitchFamily="34" charset="0"/>
            </a:endParaRPr>
          </a:p>
          <a:p>
            <a:pPr marL="690563" lvl="1" indent="-346075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dirty="0">
                <a:latin typeface="+mj-lt"/>
                <a:cs typeface="Arial" pitchFamily="34" charset="0"/>
              </a:rPr>
              <a:t>Expeditious payment of VA benefits within 30 days of a member’s separation from service.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BE879-0954-4587-977A-8FD788F0445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33521C0E-F59A-4B0B-B6A1-9729B15FE6C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Goals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99E25C2-84E8-43D2-8376-407FA7B0C4C6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The goals of IDES are to: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E957F9-86D2-4033-82D3-CD7E422A6E9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2599432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</a:rPr>
              <a:t>Reduce the overall time it takes a participant to progress through the IDES process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</a:rPr>
              <a:t>Utilize a single examination process that meets the needs of VA and DoD 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</a:rPr>
              <a:t>Increase the transparency of both the IDES and VA claims processes for wounded, ill, and injured participants and their families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4D040-555A-474B-968E-D1DC47CE1BB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75CFD0DB-F163-4C67-AE74-E4715DDE7643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Process Time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0A21C71-71C9-4105-A335-F97531E7CB35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809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175" lvl="1" indent="-3175" eaLnBrk="1" hangingPunct="1">
              <a:spcAft>
                <a:spcPts val="600"/>
              </a:spcAft>
              <a:buClr>
                <a:srgbClr val="1D3275"/>
              </a:buClr>
              <a:buFontTx/>
              <a:buNone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IDES goal is to process: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9D8EED-B3B0-4A39-9345-4EE787E30D8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2615305"/>
            <a:ext cx="822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cs typeface="Arial" pitchFamily="34" charset="0"/>
              </a:rPr>
              <a:t>Active duty Service member claims in 295 days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j-lt"/>
              <a:cs typeface="Arial" pitchFamily="34" charset="0"/>
            </a:endParaRP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  <a:cs typeface="Arial" pitchFamily="34" charset="0"/>
              </a:rPr>
              <a:t>National Guard and Reserve member claims in 305 days</a:t>
            </a:r>
            <a:r>
              <a:rPr lang="en-US" sz="2000" dirty="0">
                <a:latin typeface="+mj-lt"/>
              </a:rPr>
              <a:t>  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9A62C-1DD5-42AA-99B3-7C9F2E57D08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A6147295-9384-448F-AD45-5DC618909861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Process Improvement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57E13A36-0BE0-4471-B54D-848B51E4AC0F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175" indent="-3175" eaLnBrk="1" hangingPunct="1">
              <a:buClr>
                <a:srgbClr val="1D3275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IDES will be evaluated and improved based on the effectiveness of:</a:t>
            </a:r>
            <a:r>
              <a:rPr lang="en-US" altLang="en-US" dirty="0"/>
              <a:t>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56BAD-3041-4872-8F61-466B10A9748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2514600"/>
            <a:ext cx="82296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Arial" panose="020B0604020202020204" pitchFamily="34" charset="0"/>
              </a:rPr>
              <a:t>Single comprehensive physical examinations developed to meet the requirements of DoD and VA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Arial" panose="020B0604020202020204" pitchFamily="34" charset="0"/>
              </a:rPr>
              <a:t>Single disability evaluation </a:t>
            </a:r>
            <a:r>
              <a:rPr lang="en-US" altLang="en-US" sz="2000" dirty="0">
                <a:latin typeface="+mj-lt"/>
              </a:rPr>
              <a:t>that is used to determine both military and VA disability benefits</a:t>
            </a:r>
            <a:endParaRPr lang="en-US" altLang="en-US" sz="2000" dirty="0">
              <a:latin typeface="+mj-lt"/>
              <a:cs typeface="Arial" panose="020B0604020202020204" pitchFamily="34" charset="0"/>
            </a:endParaRP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Arial" panose="020B0604020202020204" pitchFamily="34" charset="0"/>
              </a:rPr>
              <a:t>Rapid delivery of VA benefits</a:t>
            </a:r>
          </a:p>
          <a:p>
            <a:pPr lvl="1" indent="-2238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Arial" panose="020B0604020202020204" pitchFamily="34" charset="0"/>
              </a:rPr>
              <a:t>Participant, family member, and stakeholder satisfaction with the process </a:t>
            </a:r>
            <a:endParaRPr lang="en-US" altLang="en-US" sz="2000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1AB5D9-2601-4036-B096-B7F302A7D07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CF91046-5D09-45D8-B544-148F624FB4C0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36&quot;/&gt;&lt;/TableIndex&gt;&lt;/ShapeTextInfo&gt;"/>
  <p:tag name="HTML_SHAPEINFO" val="&lt;ThreeDShapeInfo&gt;&lt;uuid val=&quot;{5E6EF2DA-37F0-4E17-820E-19B39C66B16A}&quot;/&gt;&lt;isInvalidForFieldText val=&quot;0&quot;/&gt;&lt;Image&gt;&lt;filename val=&quot;C:\Users\User\AppData\Local\Temp\CP1939289131593Session\CPTrustFolder1939289131593\PPTImport1939292255609\data\asimages\{5E6EF2DA-37F0-4E17-820E-19B39C66B16A}_22.png&quot;/&gt;&lt;left val=&quot;58&quot;/&gt;&lt;top val=&quot;461&quot;/&gt;&lt;width val=&quot;534&quot;/&gt;&lt;height val=&quot;97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A619BCC8-EBBE-4C82-8C81-962BC0BC5851}&quot;/&gt;&lt;isInvalidForFieldText val=&quot;0&quot;/&gt;&lt;Image&gt;&lt;filename val=&quot;C:\Users\User\AppData\Local\Temp\CP1939289131593Session\CPTrustFolder1939289131593\PPTImport1939292255609\data\asimages\{A619BCC8-EBBE-4C82-8C81-962BC0BC5851}_23.png&quot;/&gt;&lt;left val=&quot;0&quot;/&gt;&lt;top val=&quot;76&quot;/&gt;&lt;width val=&quot;961&quot;/&gt;&lt;height val=&quot;122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6&quot;/&gt;&lt;lineCharCount val=&quot;2&quot;/&gt;&lt;lineCharCount val=&quot;2&quot;/&gt;&lt;lineCharCount val=&quot;1&quot;/&gt;&lt;lineCharCount val=&quot;1&quot;/&gt;&lt;lineCharCount val=&quot;2&quot;/&gt;&lt;lineCharCount val=&quot;1&quot;/&gt;&lt;/TableIndex&gt;&lt;/ShapeTextInfo&gt;"/>
  <p:tag name="PRESENTER_SHAPEINFO" val="&lt;ThreeDShapeInfo&gt;&lt;uuid val=&quot;{AD393FAE-911D-4FBA-B289-B0A62C848FFF}&quot;/&gt;&lt;isInvalidForFieldText val=&quot;0&quot;/&gt;&lt;Image&gt;&lt;filename val=&quot;C:\Users\User\AppData\Local\Temp\CP1939289131593Session\CPTrustFolder1939289131593\PPTImport1939292255609\data\asimages\{AD393FAE-911D-4FBA-B289-B0A62C848FFF}_23.png&quot;/&gt;&lt;left val=&quot;79&quot;/&gt;&lt;top val=&quot;159&quot;/&gt;&lt;width val=&quot;841&quot;/&gt;&lt;height val=&quot;508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996EABB-DB44-4AAA-86ED-E6C8FED3FC9C}&quot;/&gt;&lt;isInvalidForFieldText val=&quot;0&quot;/&gt;&lt;Image&gt;&lt;filename val=&quot;C:\Users\User\AppData\Local\Temp\CP1939289131593Session\CPTrustFolder1939289131593\PPTImport1939292255609\data\asimages\{D996EABB-DB44-4AAA-86ED-E6C8FED3FC9C}_23.png&quot;/&gt;&lt;left val=&quot;91&quot;/&gt;&lt;top val=&quot;148&quot;/&gt;&lt;width val=&quot;817&quot;/&gt;&lt;height val=&quot;511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FF1FED2-CA70-4EDC-95E4-BDD795838A4E}&quot;/&gt;&lt;isInvalidForFieldText val=&quot;0&quot;/&gt;&lt;Image&gt;&lt;filename val=&quot;C:\Users\User\AppData\Local\Temp\CP1939289131593Session\CPTrustFolder1939289131593\PPTImport1939292255609\data\asimages\{2FF1FED2-CA70-4EDC-95E4-BDD795838A4E}_23.png&quot;/&gt;&lt;left val=&quot;727&quot;/&gt;&lt;top val=&quot;687&quot;/&gt;&lt;width val=&quot;226&quot;/&gt;&lt;height val=&quot;45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F88C1648-8625-40EF-8982-CFB6839869D5}&quot;/&gt;&lt;isInvalidForFieldText val=&quot;0&quot;/&gt;&lt;Image&gt;&lt;filename val=&quot;C:\Users\User\AppData\Local\Temp\CP1939289131593Session\CPTrustFolder1939289131593\PPTImport1939292255609\data\asimages\{F88C1648-8625-40EF-8982-CFB6839869D5}_24.png&quot;/&gt;&lt;left val=&quot;0&quot;/&gt;&lt;top val=&quot;76&quot;/&gt;&lt;width val=&quot;961&quot;/&gt;&lt;height val=&quot;122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2&quot;/&gt;&lt;/TableIndex&gt;&lt;/ShapeTextInfo&gt;"/>
  <p:tag name="HTML_SHAPEINFO" val="&lt;ThreeDShapeInfo&gt;&lt;uuid val=&quot;{CFCBE0D4-5A42-4B5B-A82A-08D7DD7645A4}&quot;/&gt;&lt;isInvalidForFieldText val=&quot;0&quot;/&gt;&lt;Image&gt;&lt;filename val=&quot;C:\Users\User\AppData\Local\Temp\CP1939289131593Session\CPTrustFolder1939289131593\PPTImport1939292255609\data\asimages\{CFCBE0D4-5A42-4B5B-A82A-08D7DD7645A4}_24.png&quot;/&gt;&lt;left val=&quot;40&quot;/&gt;&lt;top val=&quot;212&quot;/&gt;&lt;width val=&quot;871&quot;/&gt;&lt;height val=&quot;415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A2AEB32-3FE3-4D88-8B2D-C5DABB38826C}&quot;/&gt;&lt;isInvalidForFieldText val=&quot;0&quot;/&gt;&lt;Image&gt;&lt;filename val=&quot;C:\Users\User\AppData\Local\Temp\CP1939289131593Session\CPTrustFolder1939289131593\PPTImport1939292255609\data\asimages\{6A2AEB32-3FE3-4D88-8B2D-C5DABB38826C}_24.png&quot;/&gt;&lt;left val=&quot;727&quot;/&gt;&lt;top val=&quot;687&quot;/&gt;&lt;width val=&quot;226&quot;/&gt;&lt;height val=&quot;45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46&quot;/&gt;&lt;/TableIndex&gt;&lt;/ShapeTextInfo&gt;"/>
  <p:tag name="HTML_SHAPEINFO" val="&lt;ThreeDShapeInfo&gt;&lt;uuid val=&quot;{6F272DAF-D188-4E22-BAFF-79998AF5560D}&quot;/&gt;&lt;isInvalidForFieldText val=&quot;0&quot;/&gt;&lt;Image&gt;&lt;filename val=&quot;C:\Users\User\AppData\Local\Temp\CP1939289131593Session\CPTrustFolder1939289131593\PPTImport1939292255609\data\asimages\{6F272DAF-D188-4E22-BAFF-79998AF5560D}_24.png&quot;/&gt;&lt;left val=&quot;61&quot;/&gt;&lt;top val=&quot;304&quot;/&gt;&lt;width val=&quot;583&quot;/&gt;&lt;height val=&quot;97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{E07DA6B8-95A8-436B-9D4D-C88A9AE0116A}&quot;/&gt;&lt;isInvalidForFieldText val=&quot;0&quot;/&gt;&lt;Image&gt;&lt;filename val=&quot;C:\Users\User\AppData\Local\Temp\CP1939289131593Session\CPTrustFolder1939289131593\PPTImport1939292255609\data\asimages\{E07DA6B8-95A8-436B-9D4D-C88A9AE0116A}_24.png&quot;/&gt;&lt;left val=&quot;60&quot;/&gt;&lt;top val=&quot;436&quot;/&gt;&lt;width val=&quot;409&quot;/&gt;&lt;height val=&quot;57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04D465DD-7D35-48A3-909E-37F90FF050BC}&quot;/&gt;&lt;isInvalidForFieldText val=&quot;0&quot;/&gt;&lt;Image&gt;&lt;filename val=&quot;C:\Users\User\AppData\Local\Temp\CP1939289131593Session\CPTrustFolder1939289131593\PPTImport1939292255609\data\asimages\{04D465DD-7D35-48A3-909E-37F90FF050BC}_25.png&quot;/&gt;&lt;left val=&quot;0&quot;/&gt;&lt;top val=&quot;76&quot;/&gt;&lt;width val=&quot;961&quot;/&gt;&lt;height val=&quot;122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3&quot;/&gt;&lt;/TableIndex&gt;&lt;/ShapeTextInfo&gt;"/>
  <p:tag name="HTML_SHAPEINFO" val="&lt;ThreeDShapeInfo&gt;&lt;uuid val=&quot;{2EA45C29-B829-4468-B6BD-DA16C22542F1}&quot;/&gt;&lt;isInvalidForFieldText val=&quot;0&quot;/&gt;&lt;Image&gt;&lt;filename val=&quot;C:\Users\User\AppData\Local\Temp\CP1939289131593Session\CPTrustFolder1939289131593\PPTImport1939292255609\data\asimages\{2EA45C29-B829-4468-B6BD-DA16C22542F1}_25.png&quot;/&gt;&lt;left val=&quot;40&quot;/&gt;&lt;top val=&quot;212&quot;/&gt;&lt;width val=&quot;871&quot;/&gt;&lt;height val=&quot;415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88137E6-0BD6-47E7-A400-D110241823FF}&quot;/&gt;&lt;isInvalidForFieldText val=&quot;0&quot;/&gt;&lt;Image&gt;&lt;filename val=&quot;C:\Users\User\AppData\Local\Temp\CP1939289131593Session\CPTrustFolder1939289131593\PPTImport1939292255609\data\asimages\{588137E6-0BD6-47E7-A400-D110241823FF}_25.png&quot;/&gt;&lt;left val=&quot;727&quot;/&gt;&lt;top val=&quot;687&quot;/&gt;&lt;width val=&quot;226&quot;/&gt;&lt;height val=&quot;45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3&quot;/&gt;&lt;lineCharCount val=&quot;61&quot;/&gt;&lt;lineCharCount val=&quot;21&quot;/&gt;&lt;lineCharCount val=&quot;36&quot;/&gt;&lt;/TableIndex&gt;&lt;/ShapeTextInfo&gt;"/>
  <p:tag name="HTML_SHAPEINFO" val="&lt;ThreeDShapeInfo&gt;&lt;uuid val=&quot;{B64F3127-434B-4230-8153-EC6B0A1E4381}&quot;/&gt;&lt;isInvalidForFieldText val=&quot;0&quot;/&gt;&lt;Image&gt;&lt;filename val=&quot;C:\Users\User\AppData\Local\Temp\CP1939289131593Session\CPTrustFolder1939289131593\PPTImport1939292255609\data\asimages\{B64F3127-434B-4230-8153-EC6B0A1E4381}_25.png&quot;/&gt;&lt;left val=&quot;47&quot;/&gt;&lt;top val=&quot;254&quot;/&gt;&lt;width val=&quot;865&quot;/&gt;&lt;height val=&quot;177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{FA473332-FB11-4376-A8E7-3278ED02C059}&quot;/&gt;&lt;isInvalidForFieldText val=&quot;0&quot;/&gt;&lt;Image&gt;&lt;filename val=&quot;C:\Users\User\AppData\Local\Temp\CP1939289131593Session\CPTrustFolder1939289131593\PPTImport1939292255609\data\asimages\{FA473332-FB11-4376-A8E7-3278ED02C059}_26.png&quot;/&gt;&lt;left val=&quot;0&quot;/&gt;&lt;top val=&quot;76&quot;/&gt;&lt;width val=&quot;961&quot;/&gt;&lt;height val=&quot;122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2&quot;/&gt;&lt;lineCharCount val=&quot;54&quot;/&gt;&lt;/TableIndex&gt;&lt;/ShapeTextInfo&gt;"/>
  <p:tag name="HTML_SHAPEINFO" val="&lt;ThreeDShapeInfo&gt;&lt;uuid val=&quot;{19340D5A-D24B-46E0-B87C-E544860EE963}&quot;/&gt;&lt;isInvalidForFieldText val=&quot;0&quot;/&gt;&lt;Image&gt;&lt;filename val=&quot;C:\Users\User\AppData\Local\Temp\CP1939289131593Session\CPTrustFolder1939289131593\PPTImport1939292255609\data\asimages\{19340D5A-D24B-46E0-B87C-E544860EE963}_26.png&quot;/&gt;&lt;left val=&quot;40&quot;/&gt;&lt;top val=&quot;212&quot;/&gt;&lt;width val=&quot;871&quot;/&gt;&lt;height val=&quot;415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8B9AB4C-C65B-4697-94A3-B2D04A42635C}&quot;/&gt;&lt;isInvalidForFieldText val=&quot;0&quot;/&gt;&lt;Image&gt;&lt;filename val=&quot;C:\Users\User\AppData\Local\Temp\CP1939289131593Session\CPTrustFolder1939289131593\PPTImport1939292255609\data\asimages\{A8B9AB4C-C65B-4697-94A3-B2D04A42635C}_26.png&quot;/&gt;&lt;left val=&quot;727&quot;/&gt;&lt;top val=&quot;687&quot;/&gt;&lt;width val=&quot;226&quot;/&gt;&lt;height val=&quot;45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0&quot;/&gt;&lt;lineCharCount val=&quot;58&quot;/&gt;&lt;lineCharCount val=&quot;8&quot;/&gt;&lt;lineCharCount val=&quot;57&quot;/&gt;&lt;/TableIndex&gt;&lt;/ShapeTextInfo&gt;"/>
  <p:tag name="HTML_SHAPEINFO" val="&lt;ThreeDShapeInfo&gt;&lt;uuid val=&quot;{1204B6E0-20BA-4302-89EA-4D73C2F7C641}&quot;/&gt;&lt;isInvalidForFieldText val=&quot;0&quot;/&gt;&lt;Image&gt;&lt;filename val=&quot;C:\Users\User\AppData\Local\Temp\CP1939289131593Session\CPTrustFolder1939289131593\PPTImport1939292255609\data\asimages\{1204B6E0-20BA-4302-89EA-4D73C2F7C641}_26.png&quot;/&gt;&lt;left val=&quot;47&quot;/&gt;&lt;top val=&quot;298&quot;/&gt;&lt;width val=&quot;865&quot;/&gt;&lt;height val=&quot;169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15&quot;/&gt;&lt;/TableIndex&gt;&lt;/ShapeTextInfo&gt;"/>
  <p:tag name="HTML_SHAPEINFO" val="&lt;ThreeDShapeInfo&gt;&lt;uuid val=&quot;{A880B206-E6E8-4095-A752-6598742809A5}&quot;/&gt;&lt;isInvalidForFieldText val=&quot;0&quot;/&gt;&lt;Image&gt;&lt;filename val=&quot;C:\Users\User\AppData\Local\Temp\CP1939289131593Session\CPTrustFolder1939289131593\PPTImport1939292255609\data\asimages\{A880B206-E6E8-4095-A752-6598742809A5}_27.png&quot;/&gt;&lt;left val=&quot;0&quot;/&gt;&lt;top val=&quot;76&quot;/&gt;&lt;width val=&quot;961&quot;/&gt;&lt;height val=&quot;124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5&quot;/&gt;&lt;lineCharCount val=&quot;62&quot;/&gt;&lt;lineCharCount val=&quot;1&quot;/&gt;&lt;lineCharCount val=&quot;26&quot;/&gt;&lt;/TableIndex&gt;&lt;/ShapeTextInfo&gt;"/>
  <p:tag name="HTML_SHAPEINFO" val="&lt;ThreeDShapeInfo&gt;&lt;uuid val=&quot;{A0FB2E9D-ED22-4122-A746-A57781B51128}&quot;/&gt;&lt;isInvalidForFieldText val=&quot;0&quot;/&gt;&lt;Image&gt;&lt;filename val=&quot;C:\Users\User\AppData\Local\Temp\CP1939289131593Session\CPTrustFolder1939289131593\PPTImport1939292255609\data\asimages\{A0FB2E9D-ED22-4122-A746-A57781B51128}_27.png&quot;/&gt;&lt;left val=&quot;40&quot;/&gt;&lt;top val=&quot;212&quot;/&gt;&lt;width val=&quot;871&quot;/&gt;&lt;height val=&quot;415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7DA78BC-27F6-47CE-80BB-B56EBD6B7181}&quot;/&gt;&lt;isInvalidForFieldText val=&quot;0&quot;/&gt;&lt;Image&gt;&lt;filename val=&quot;C:\Users\User\AppData\Local\Temp\CP1939289131593Session\CPTrustFolder1939289131593\PPTImport1939292255609\data\asimages\{17DA78BC-27F6-47CE-80BB-B56EBD6B7181}_27.png&quot;/&gt;&lt;left val=&quot;727&quot;/&gt;&lt;top val=&quot;687&quot;/&gt;&lt;width val=&quot;226&quot;/&gt;&lt;height val=&quot;45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43&quot;/&gt;&lt;lineCharCount val=&quot;60&quot;/&gt;&lt;lineCharCount val=&quot;10&quot;/&gt;&lt;lineCharCount val=&quot;69&quot;/&gt;&lt;lineCharCount val=&quot;13&quot;/&gt;&lt;lineCharCount val=&quot;64&quot;/&gt;&lt;lineCharCount val=&quot;26&quot;/&gt;&lt;/TableIndex&gt;&lt;/ShapeTextInfo&gt;"/>
  <p:tag name="HTML_SHAPEINFO" val="&lt;ThreeDShapeInfo&gt;&lt;uuid val=&quot;{FA502AE6-D753-45CF-9935-7BC5E5C733FE}&quot;/&gt;&lt;isInvalidForFieldText val=&quot;0&quot;/&gt;&lt;Image&gt;&lt;filename val=&quot;C:\Users\User\AppData\Local\Temp\CP1939289131593Session\CPTrustFolder1939289131593\PPTImport1939292255609\data\asimages\{FA502AE6-D753-45CF-9935-7BC5E5C733FE}_27.png&quot;/&gt;&lt;left val=&quot;48&quot;/&gt;&lt;top val=&quot;364&quot;/&gt;&lt;width val=&quot;877&quot;/&gt;&lt;height val=&quot;273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15&quot;/&gt;&lt;/TableIndex&gt;&lt;/ShapeTextInfo&gt;"/>
  <p:tag name="HTML_SHAPEINFO" val="&lt;ThreeDShapeInfo&gt;&lt;uuid val=&quot;{2374D763-78DD-43B0-81AF-71620E1AFBC9}&quot;/&gt;&lt;isInvalidForFieldText val=&quot;0&quot;/&gt;&lt;Image&gt;&lt;filename val=&quot;C:\Users\User\AppData\Local\Temp\CP1939289131593Session\CPTrustFolder1939289131593\PPTImport1939292255609\data\asimages\{2374D763-78DD-43B0-81AF-71620E1AFBC9}_28.png&quot;/&gt;&lt;left val=&quot;0&quot;/&gt;&lt;top val=&quot;76&quot;/&gt;&lt;width val=&quot;961&quot;/&gt;&lt;height val=&quot;124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B3787E3B-4C65-42FB-82FA-80568283247D}&quot;/&gt;&lt;isInvalidForFieldText val=&quot;0&quot;/&gt;&lt;Image&gt;&lt;filename val=&quot;C:\Users\User\AppData\Local\Temp\CP1939289131593Session\CPTrustFolder1939289131593\PPTImport1939292255609\data\asimages\{B3787E3B-4C65-42FB-82FA-80568283247D}_28.png&quot;/&gt;&lt;left val=&quot;40&quot;/&gt;&lt;top val=&quot;212&quot;/&gt;&lt;width val=&quot;871&quot;/&gt;&lt;height val=&quot;57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4&quot;/&gt;&lt;lineCharCount val=&quot;50&quot;/&gt;&lt;lineCharCount val=&quot;64&quot;/&gt;&lt;lineCharCount val=&quot;8&quot;/&gt;&lt;lineCharCount val=&quot;69&quot;/&gt;&lt;lineCharCount val=&quot;17&quot;/&gt;&lt;/TableIndex&gt;&lt;/ShapeTextInfo&gt;"/>
  <p:tag name="HTML_SHAPEINFO" val="&lt;ThreeDShapeInfo&gt;&lt;uuid val=&quot;{CE2AC1B9-1F22-47C4-82D6-902F4FACC60A}&quot;/&gt;&lt;isInvalidForFieldText val=&quot;0&quot;/&gt;&lt;Image&gt;&lt;filename val=&quot;C:\Users\User\AppData\Local\Temp\CP1939289131593Session\CPTrustFolder1939289131593\PPTImport1939292255609\data\asimages\{CE2AC1B9-1F22-47C4-82D6-902F4FACC60A}_28.png&quot;/&gt;&lt;left val=&quot;47&quot;/&gt;&lt;top val=&quot;270&quot;/&gt;&lt;width val=&quot;865&quot;/&gt;&lt;height val=&quot;241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DA07208-4FD4-4B57-8A24-8D8C737FDB42}&quot;/&gt;&lt;isInvalidForFieldText val=&quot;0&quot;/&gt;&lt;Image&gt;&lt;filename val=&quot;C:\Users\User\AppData\Local\Temp\CP1939289131593Session\CPTrustFolder1939289131593\PPTImport1939292255609\data\asimages\{4DA07208-4FD4-4B57-8A24-8D8C737FDB42}_28.png&quot;/&gt;&lt;left val=&quot;727&quot;/&gt;&lt;top val=&quot;687&quot;/&gt;&lt;width val=&quot;226&quot;/&gt;&lt;height val=&quot;45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950946B8-21AC-4D1A-84AA-BEE9ED0C84D2}&quot;/&gt;&lt;isInvalidForFieldText val=&quot;0&quot;/&gt;&lt;Image&gt;&lt;filename val=&quot;C:\Users\User\AppData\Local\Temp\CP1939289131593Session\CPTrustFolder1939289131593\PPTImport1939292255609\data\asimages\{950946B8-21AC-4D1A-84AA-BEE9ED0C84D2}_29.png&quot;/&gt;&lt;left val=&quot;0&quot;/&gt;&lt;top val=&quot;76&quot;/&gt;&lt;width val=&quot;961&quot;/&gt;&lt;height val=&quot;122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1&quot;/&gt;&lt;lineCharCount val=&quot;48&quot;/&gt;&lt;/TableIndex&gt;&lt;/ShapeTextInfo&gt;"/>
  <p:tag name="HTML_SHAPEINFO" val="&lt;ThreeDShapeInfo&gt;&lt;uuid val=&quot;{ED82F667-6FB5-43B1-9612-E26E1D346630}&quot;/&gt;&lt;isInvalidForFieldText val=&quot;0&quot;/&gt;&lt;Image&gt;&lt;filename val=&quot;C:\Users\User\AppData\Local\Temp\CP1939289131593Session\CPTrustFolder1939289131593\PPTImport1939292255609\data\asimages\{ED82F667-6FB5-43B1-9612-E26E1D346630}_29.png&quot;/&gt;&lt;left val=&quot;40&quot;/&gt;&lt;top val=&quot;212&quot;/&gt;&lt;width val=&quot;871&quot;/&gt;&lt;height val=&quot;415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29948C5-F7A5-4F7D-BDAA-0396B6B80C1E}&quot;/&gt;&lt;isInvalidForFieldText val=&quot;0&quot;/&gt;&lt;Image&gt;&lt;filename val=&quot;C:\Users\User\AppData\Local\Temp\CP1939289131593Session\CPTrustFolder1939289131593\PPTImport1939292255609\data\asimages\{429948C5-F7A5-4F7D-BDAA-0396B6B80C1E}_29.png&quot;/&gt;&lt;left val=&quot;727&quot;/&gt;&lt;top val=&quot;687&quot;/&gt;&lt;width val=&quot;226&quot;/&gt;&lt;height val=&quot;45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5&quot;/&gt;&lt;lineCharCount val=&quot;63&quot;/&gt;&lt;lineCharCount val=&quot;5&quot;/&gt;&lt;lineCharCount val=&quot;61&quot;/&gt;&lt;lineCharCount val=&quot;13&quot;/&gt;&lt;lineCharCount val=&quot;36&quot;/&gt;&lt;/TableIndex&gt;&lt;/ShapeTextInfo&gt;"/>
  <p:tag name="HTML_SHAPEINFO" val="&lt;ThreeDShapeInfo&gt;&lt;uuid val=&quot;{EACAA4AC-1FB7-4045-877F-51B3A47DFD6C}&quot;/&gt;&lt;isInvalidForFieldText val=&quot;0&quot;/&gt;&lt;Image&gt;&lt;filename val=&quot;C:\Users\User\AppData\Local\Temp\CP1939289131593Session\CPTrustFolder1939289131593\PPTImport1939292255609\data\asimages\{EACAA4AC-1FB7-4045-877F-51B3A47DFD6C}_29.png&quot;/&gt;&lt;left val=&quot;63&quot;/&gt;&lt;top val=&quot;289&quot;/&gt;&lt;width val=&quot;841&quot;/&gt;&lt;height val=&quot;241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hreeDShapeInfo&gt;&lt;uuid val=&quot;{9C8492BA-6486-4B86-A6AC-D4E633BE21B4}&quot;/&gt;&lt;isInvalidForFieldText val=&quot;0&quot;/&gt;&lt;Image&gt;&lt;filename val=&quot;C:\Users\User\AppData\Local\Temp\CP1939289131593Session\CPTrustFolder1939289131593\PPTImport1939292255609\data\asimages\{9C8492BA-6486-4B86-A6AC-D4E633BE21B4}_30.png&quot;/&gt;&lt;left val=&quot;0&quot;/&gt;&lt;top val=&quot;76&quot;/&gt;&lt;width val=&quot;961&quot;/&gt;&lt;height val=&quot;122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71&quot;/&gt;&lt;lineCharCount val=&quot;29&quot;/&gt;&lt;lineCharCount val=&quot;1&quot;/&gt;&lt;lineCharCount val=&quot;63&quot;/&gt;&lt;/TableIndex&gt;&lt;/ShapeTextInfo&gt;"/>
  <p:tag name="HTML_SHAPEINFO" val="&lt;ThreeDShapeInfo&gt;&lt;uuid val=&quot;{E71F41A7-FA15-48F9-90CF-1FA6171717C1}&quot;/&gt;&lt;isInvalidForFieldText val=&quot;0&quot;/&gt;&lt;Image&gt;&lt;filename val=&quot;C:\Users\User\AppData\Local\Temp\CP1939289131593Session\CPTrustFolder1939289131593\PPTImport1939292255609\data\asimages\{E71F41A7-FA15-48F9-90CF-1FA6171717C1}_30.png&quot;/&gt;&lt;left val=&quot;40&quot;/&gt;&lt;top val=&quot;212&quot;/&gt;&lt;width val=&quot;877&quot;/&gt;&lt;height val=&quot;169&quot;/&gt;&lt;hasText val=&quot;1&quot;/&gt;&lt;/Image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5&quot;/&gt;&lt;lineCharCount val=&quot;64&quot;/&gt;&lt;/TableIndex&gt;&lt;/ShapeTextInfo&gt;"/>
  <p:tag name="HTML_SHAPEINFO" val="&lt;ThreeDShapeInfo&gt;&lt;uuid val=&quot;{2724A3EB-61A6-4C81-8468-994285C5CE92}&quot;/&gt;&lt;isInvalidForFieldText val=&quot;0&quot;/&gt;&lt;Image&gt;&lt;filename val=&quot;C:\Users\User\AppData\Local\Temp\CP1939289131593Session\CPTrustFolder1939289131593\PPTImport1939292255609\data\asimages\{2724A3EB-61A6-4C81-8468-994285C5CE92}_30.png&quot;/&gt;&lt;left val=&quot;47&quot;/&gt;&lt;top val=&quot;363&quot;/&gt;&lt;width val=&quot;865&quot;/&gt;&lt;height val=&quot;97&quot;/&gt;&lt;hasText val=&quot;1&quot;/&gt;&lt;/Image&gt;&lt;/ThreeDShape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184932A-3A2B-4EB9-A4AA-5DF8E29AACBD}&quot;/&gt;&lt;isInvalidForFieldText val=&quot;0&quot;/&gt;&lt;Image&gt;&lt;filename val=&quot;C:\Users\User\AppData\Local\Temp\CP1939289131593Session\CPTrustFolder1939289131593\PPTImport1939292255609\data\asimages\{5184932A-3A2B-4EB9-A4AA-5DF8E29AACBD}_30.png&quot;/&gt;&lt;left val=&quot;727&quot;/&gt;&lt;top val=&quot;687&quot;/&gt;&lt;width val=&quot;226&quot;/&gt;&lt;height val=&quot;45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D825D293-6B7D-425B-B788-D1117724AF6B}&quot;/&gt;&lt;isInvalidForFieldText val=&quot;0&quot;/&gt;&lt;Image&gt;&lt;filename val=&quot;C:\Users\User\AppData\Local\Temp\CP1939289131593Session\CPTrustFolder1939289131593\PPTImport1939292255609\data\asimages\{D825D293-6B7D-425B-B788-D1117724AF6B}_31.png&quot;/&gt;&lt;left val=&quot;0&quot;/&gt;&lt;top val=&quot;76&quot;/&gt;&lt;width val=&quot;961&quot;/&gt;&lt;height val=&quot;122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6&quot;/&gt;&lt;/TableIndex&gt;&lt;/ShapeTextInfo&gt;"/>
  <p:tag name="HTML_SHAPEINFO" val="&lt;ThreeDShapeInfo&gt;&lt;uuid val=&quot;{B291A91C-AB06-4AC5-AA2C-1BA4F5FF47F4}&quot;/&gt;&lt;isInvalidForFieldText val=&quot;0&quot;/&gt;&lt;Image&gt;&lt;filename val=&quot;C:\Users\User\AppData\Local\Temp\CP1939289131593Session\CPTrustFolder1939289131593\PPTImport1939292255609\data\asimages\{B291A91C-AB06-4AC5-AA2C-1BA4F5FF47F4}_31.png&quot;/&gt;&lt;left val=&quot;40&quot;/&gt;&lt;top val=&quot;212&quot;/&gt;&lt;width val=&quot;871&quot;/&gt;&lt;height val=&quot;57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4&quot;/&gt;&lt;lineCharCount val=&quot;18&quot;/&gt;&lt;lineCharCount val=&quot;15&quot;/&gt;&lt;lineCharCount val=&quot;19&quot;/&gt;&lt;lineCharCount val=&quot;16&quot;/&gt;&lt;lineCharCount val=&quot;15&quot;/&gt;&lt;/TableIndex&gt;&lt;/ShapeTextInfo&gt;"/>
  <p:tag name="HTML_SHAPEINFO" val="&lt;ThreeDShapeInfo&gt;&lt;uuid val=&quot;{95A7471D-416A-433E-A646-F0188EC0B787}&quot;/&gt;&lt;isInvalidForFieldText val=&quot;0&quot;/&gt;&lt;Image&gt;&lt;filename val=&quot;C:\Users\User\AppData\Local\Temp\CP1939289131593Session\CPTrustFolder1939289131593\PPTImport1939292255609\data\asimages\{95A7471D-416A-433E-A646-F0188EC0B787}_31.png&quot;/&gt;&lt;left val=&quot;47&quot;/&gt;&lt;top val=&quot;268&quot;/&gt;&lt;width val=&quot;865&quot;/&gt;&lt;height val=&quot;257&quot;/&gt;&lt;hasText val=&quot;1&quot;/&gt;&lt;/Image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D407F5A-2369-4128-A96D-A40FB64688CE}&quot;/&gt;&lt;isInvalidForFieldText val=&quot;0&quot;/&gt;&lt;Image&gt;&lt;filename val=&quot;C:\Users\User\AppData\Local\Temp\CP1939289131593Session\CPTrustFolder1939289131593\PPTImport1939292255609\data\asimages\{BD407F5A-2369-4128-A96D-A40FB64688CE}_31.png&quot;/&gt;&lt;left val=&quot;727&quot;/&gt;&lt;top val=&quot;687&quot;/&gt;&lt;width val=&quot;226&quot;/&gt;&lt;height val=&quot;45&quot;/&gt;&lt;hasText val=&quot;1&quot;/&gt;&lt;/Image&gt;&lt;/ThreeDShape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0CE48F29-8388-4860-8487-170376AFBE37}&quot;/&gt;&lt;isInvalidForFieldText val=&quot;0&quot;/&gt;&lt;Image&gt;&lt;filename val=&quot;C:\Users\User\AppData\Local\Temp\CP1939289131593Session\CPTrustFolder1939289131593\PPTImport1939292255609\data\asimages\{0CE48F29-8388-4860-8487-170376AFBE37}_32.png&quot;/&gt;&lt;left val=&quot;0&quot;/&gt;&lt;top val=&quot;76&quot;/&gt;&lt;width val=&quot;961&quot;/&gt;&lt;height val=&quot;122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5&quot;/&gt;&lt;lineCharCount val=&quot;15&quot;/&gt;&lt;/TableIndex&gt;&lt;/ShapeTextInfo&gt;"/>
  <p:tag name="HTML_SHAPEINFO" val="&lt;ThreeDShapeInfo&gt;&lt;uuid val=&quot;{CF040821-7700-41EE-90F1-1F2C49E739E5}&quot;/&gt;&lt;isInvalidForFieldText val=&quot;0&quot;/&gt;&lt;Image&gt;&lt;filename val=&quot;C:\Users\User\AppData\Local\Temp\CP1939289131593Session\CPTrustFolder1939289131593\PPTImport1939292255609\data\asimages\{CF040821-7700-41EE-90F1-1F2C49E739E5}_32.png&quot;/&gt;&lt;left val=&quot;40&quot;/&gt;&lt;top val=&quot;212&quot;/&gt;&lt;width val=&quot;873&quot;/&gt;&lt;height val=&quot;415&quot;/&gt;&lt;hasText val=&quot;1&quot;/&gt;&lt;/Image&gt;&lt;/ThreeDShape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CA84F40-B54D-45D3-A381-4959BFF4DCC3}&quot;/&gt;&lt;isInvalidForFieldText val=&quot;0&quot;/&gt;&lt;Image&gt;&lt;filename val=&quot;C:\Users\User\AppData\Local\Temp\CP1939289131593Session\CPTrustFolder1939289131593\PPTImport1939292255609\data\asimages\{8CA84F40-B54D-45D3-A381-4959BFF4DCC3}_32.png&quot;/&gt;&lt;left val=&quot;727&quot;/&gt;&lt;top val=&quot;687&quot;/&gt;&lt;width val=&quot;226&quot;/&gt;&lt;height val=&quot;45&quot;/&gt;&lt;hasText val=&quot;1&quot;/&gt;&lt;/Image&gt;&lt;/ThreeDShape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4&quot;/&gt;&lt;lineCharCount val=&quot;16&quot;/&gt;&lt;lineCharCount val=&quot;60&quot;/&gt;&lt;/TableIndex&gt;&lt;/ShapeTextInfo&gt;"/>
  <p:tag name="HTML_SHAPEINFO" val="&lt;ThreeDShapeInfo&gt;&lt;uuid val=&quot;{EEB92162-A7E2-47C5-B090-4C5F713ADA1E}&quot;/&gt;&lt;isInvalidForFieldText val=&quot;0&quot;/&gt;&lt;Image&gt;&lt;filename val=&quot;C:\Users\User\AppData\Local\Temp\CP1939289131593Session\CPTrustFolder1939289131593\PPTImport1939292255609\data\asimages\{EEB92162-A7E2-47C5-B090-4C5F713ADA1E}_32.png&quot;/&gt;&lt;left val=&quot;47&quot;/&gt;&lt;top val=&quot;285&quot;/&gt;&lt;width val=&quot;876&quot;/&gt;&lt;height val=&quot;137&quot;/&gt;&lt;hasText val=&quot;1&quot;/&gt;&lt;/Image&gt;&lt;/ThreeDShape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27FA2040-51FF-41B4-AA5C-1B537C3CABD9}&quot;/&gt;&lt;isInvalidForFieldText val=&quot;0&quot;/&gt;&lt;Image&gt;&lt;filename val=&quot;C:\Users\User\AppData\Local\Temp\CP1939289131593Session\CPTrustFolder1939289131593\PPTImport1939292255609\data\asimages\{27FA2040-51FF-41B4-AA5C-1B537C3CABD9}_33.png&quot;/&gt;&lt;left val=&quot;0&quot;/&gt;&lt;top val=&quot;76&quot;/&gt;&lt;width val=&quot;961&quot;/&gt;&lt;height val=&quot;122&quot;/&gt;&lt;hasText val=&quot;1&quot;/&gt;&lt;/Image&gt;&lt;/ThreeDShape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3&quot;/&gt;&lt;lineCharCount val=&quot;47&quot;/&gt;&lt;/TableIndex&gt;&lt;/ShapeTextInfo&gt;"/>
  <p:tag name="HTML_SHAPEINFO" val="&lt;ThreeDShapeInfo&gt;&lt;uuid val=&quot;{73C20930-3462-4FA3-8092-FE406F331F78}&quot;/&gt;&lt;isInvalidForFieldText val=&quot;0&quot;/&gt;&lt;Image&gt;&lt;filename val=&quot;C:\Users\User\AppData\Local\Temp\CP1939289131593Session\CPTrustFolder1939289131593\PPTImport1939292255609\data\asimages\{73C20930-3462-4FA3-8092-FE406F331F78}_33.png&quot;/&gt;&lt;left val=&quot;40&quot;/&gt;&lt;top val=&quot;212&quot;/&gt;&lt;width val=&quot;871&quot;/&gt;&lt;height val=&quot;415&quot;/&gt;&lt;hasText val=&quot;1&quot;/&gt;&lt;/Image&gt;&lt;/ThreeDShape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8459D0A-F63F-45F5-8218-7CEA4056C308}&quot;/&gt;&lt;isInvalidForFieldText val=&quot;0&quot;/&gt;&lt;Image&gt;&lt;filename val=&quot;C:\Users\User\AppData\Local\Temp\CP1939289131593Session\CPTrustFolder1939289131593\PPTImport1939292255609\data\asimages\{98459D0A-F63F-45F5-8218-7CEA4056C308}_33.png&quot;/&gt;&lt;left val=&quot;727&quot;/&gt;&lt;top val=&quot;687&quot;/&gt;&lt;width val=&quot;226&quot;/&gt;&lt;height val=&quot;45&quot;/&gt;&lt;hasText val=&quot;1&quot;/&gt;&lt;/Image&gt;&lt;/ThreeDShape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9&quot;/&gt;&lt;lineCharCount val=&quot;64&quot;/&gt;&lt;lineCharCount val=&quot;26&quot;/&gt;&lt;lineCharCount val=&quot;67&quot;/&gt;&lt;lineCharCount val=&quot;19&quot;/&gt;&lt;/TableIndex&gt;&lt;/ShapeTextInfo&gt;"/>
  <p:tag name="HTML_SHAPEINFO" val="&lt;ThreeDShapeInfo&gt;&lt;uuid val=&quot;{1E6B79C5-0236-4F23-8448-B49E848B5ABD}&quot;/&gt;&lt;isInvalidForFieldText val=&quot;0&quot;/&gt;&lt;Image&gt;&lt;filename val=&quot;C:\Users\User\AppData\Local\Temp\CP1939289131593Session\CPTrustFolder1939289131593\PPTImport1939292255609\data\asimages\{1E6B79C5-0236-4F23-8448-B49E848B5ABD}_33.png&quot;/&gt;&lt;left val=&quot;47&quot;/&gt;&lt;top val=&quot;302&quot;/&gt;&lt;width val=&quot;865&quot;/&gt;&lt;height val=&quot;201&quot;/&gt;&lt;hasText val=&quot;1&quot;/&gt;&lt;/Image&gt;&lt;/ThreeDShape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{54CBC4BF-F57A-4460-9577-9331CEB0B875}&quot;/&gt;&lt;isInvalidForFieldText val=&quot;0&quot;/&gt;&lt;Image&gt;&lt;filename val=&quot;C:\Users\User\AppData\Local\Temp\CP1939289131593Session\CPTrustFolder1939289131593\PPTImport1939292255609\data\asimages\{54CBC4BF-F57A-4460-9577-9331CEB0B875}_34.png&quot;/&gt;&lt;left val=&quot;0&quot;/&gt;&lt;top val=&quot;76&quot;/&gt;&lt;width val=&quot;961&quot;/&gt;&lt;height val=&quot;122&quot;/&gt;&lt;hasText val=&quot;1&quot;/&gt;&lt;/Image&gt;&lt;/ThreeDShape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3&quot;/&gt;&lt;lineCharCount val=&quot;46&quot;/&gt;&lt;/TableIndex&gt;&lt;/ShapeTextInfo&gt;"/>
  <p:tag name="HTML_SHAPEINFO" val="&lt;ThreeDShapeInfo&gt;&lt;uuid val=&quot;{82D2A67E-CCB4-491B-A98B-A7DF12F47A9E}&quot;/&gt;&lt;isInvalidForFieldText val=&quot;0&quot;/&gt;&lt;Image&gt;&lt;filename val=&quot;C:\Users\User\AppData\Local\Temp\CP1939289131593Session\CPTrustFolder1939289131593\PPTImport1939292255609\data\asimages\{82D2A67E-CCB4-491B-A98B-A7DF12F47A9E}_34.png&quot;/&gt;&lt;left val=&quot;40&quot;/&gt;&lt;top val=&quot;212&quot;/&gt;&lt;width val=&quot;871&quot;/&gt;&lt;height val=&quot;415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435A6D6-98B3-4745-8242-15A1F713217C}&quot;/&gt;&lt;isInvalidForFieldText val=&quot;0&quot;/&gt;&lt;Image&gt;&lt;filename val=&quot;C:\Users\User\AppData\Local\Temp\CP1939289131593Session\CPTrustFolder1939289131593\PPTImport1939292255609\data\asimages\{D435A6D6-98B3-4745-8242-15A1F713217C}_34.png&quot;/&gt;&lt;left val=&quot;727&quot;/&gt;&lt;top val=&quot;687&quot;/&gt;&lt;width val=&quot;226&quot;/&gt;&lt;height val=&quot;4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8&quot;/&gt;&lt;lineCharCount val=&quot;42&quot;/&gt;&lt;lineCharCount val=&quot;44&quot;/&gt;&lt;lineCharCount val=&quot;43&quot;/&gt;&lt;lineCharCount val=&quot;20&quot;/&gt;&lt;/TableIndex&gt;&lt;/ShapeTextInfo&gt;"/>
  <p:tag name="HTML_SHAPEINFO" val="&lt;ThreeDShapeInfo&gt;&lt;uuid val=&quot;{4A8BB882-4718-4169-A0F8-D49CC50CB135}&quot;/&gt;&lt;isInvalidForFieldText val=&quot;0&quot;/&gt;&lt;Image&gt;&lt;filename val=&quot;C:\Users\User\AppData\Local\Temp\CP1939289131593Session\CPTrustFolder1939289131593\PPTImport1939292255609\data\asimages\{4A8BB882-4718-4169-A0F8-D49CC50CB135}_34.png&quot;/&gt;&lt;left val=&quot;47&quot;/&gt;&lt;top val=&quot;302&quot;/&gt;&lt;width val=&quot;865&quot;/&gt;&lt;height val=&quot;217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D7B0C7CC-8B00-4A03-B695-EEA88D17159D}&quot;/&gt;&lt;isInvalidForFieldText val=&quot;0&quot;/&gt;&lt;Image&gt;&lt;filename val=&quot;C:\Users\User\AppData\Local\Temp\CP1939289131593Session\CPTrustFolder1939289131593\PPTImport1939292255609\data\asimages\{D7B0C7CC-8B00-4A03-B695-EEA88D17159D}_35.png&quot;/&gt;&lt;left val=&quot;0&quot;/&gt;&lt;top val=&quot;76&quot;/&gt;&lt;width val=&quot;961&quot;/&gt;&lt;height val=&quot;122&quot;/&gt;&lt;hasText val=&quot;1&quot;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72&quot;/&gt;&lt;lineCharCount val=&quot;18&quot;/&gt;&lt;lineCharCount val=&quot;1&quot;/&gt;&lt;lineCharCount val=&quot;68&quot;/&gt;&lt;lineCharCount val=&quot;20&quot;/&gt;&lt;/TableIndex&gt;&lt;/ShapeTextInfo&gt;"/>
  <p:tag name="HTML_SHAPEINFO" val="&lt;ThreeDShapeInfo&gt;&lt;uuid val=&quot;{A7DD5787-6404-4000-9E35-A2EA8605D83F}&quot;/&gt;&lt;isInvalidForFieldText val=&quot;0&quot;/&gt;&lt;Image&gt;&lt;filename val=&quot;C:\Users\User\AppData\Local\Temp\CP1939289131593Session\CPTrustFolder1939289131593\PPTImport1939292255609\data\asimages\{A7DD5787-6404-4000-9E35-A2EA8605D83F}_35.png&quot;/&gt;&lt;left val=&quot;40&quot;/&gt;&lt;top val=&quot;212&quot;/&gt;&lt;width val=&quot;879&quot;/&gt;&lt;height val=&quot;415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B1589BC-94C3-4087-A24E-5DC353EED017}&quot;/&gt;&lt;isInvalidForFieldText val=&quot;0&quot;/&gt;&lt;Image&gt;&lt;filename val=&quot;C:\Users\User\AppData\Local\Temp\CP1939289131593Session\CPTrustFolder1939289131593\PPTImport1939292255609\data\asimages\{9B1589BC-94C3-4087-A24E-5DC353EED017}_35.png&quot;/&gt;&lt;left val=&quot;727&quot;/&gt;&lt;top val=&quot;687&quot;/&gt;&lt;width val=&quot;226&quot;/&gt;&lt;height val=&quot;45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AB706E31-7B70-4048-A1F5-BB7DB057F8B8}&quot;/&gt;&lt;isInvalidForFieldText val=&quot;0&quot;/&gt;&lt;Image&gt;&lt;filename val=&quot;C:\Users\User\AppData\Local\Temp\CP1939289131593Session\CPTrustFolder1939289131593\PPTImport1939292255609\data\asimages\{AB706E31-7B70-4048-A1F5-BB7DB057F8B8}_36.png&quot;/&gt;&lt;left val=&quot;0&quot;/&gt;&lt;top val=&quot;76&quot;/&gt;&lt;width val=&quot;961&quot;/&gt;&lt;height val=&quot;122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1&quot;/&gt;&lt;lineCharCount val=&quot;59&quot;/&gt;&lt;/TableIndex&gt;&lt;/ShapeTextInfo&gt;"/>
  <p:tag name="HTML_SHAPEINFO" val="&lt;ThreeDShapeInfo&gt;&lt;uuid val=&quot;{9C43BD10-8B2E-412A-8676-4A0BF6DA711C}&quot;/&gt;&lt;isInvalidForFieldText val=&quot;0&quot;/&gt;&lt;Image&gt;&lt;filename val=&quot;C:\Users\User\AppData\Local\Temp\CP1939289131593Session\CPTrustFolder1939289131593\PPTImport1939292255609\data\asimages\{9C43BD10-8B2E-412A-8676-4A0BF6DA711C}_36.png&quot;/&gt;&lt;left val=&quot;40&quot;/&gt;&lt;top val=&quot;212&quot;/&gt;&lt;width val=&quot;880&quot;/&gt;&lt;height val=&quot;415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F5EBAA7-F4C5-4F14-8180-D08A11C19FF3}&quot;/&gt;&lt;isInvalidForFieldText val=&quot;0&quot;/&gt;&lt;Image&gt;&lt;filename val=&quot;C:\Users\User\AppData\Local\Temp\CP1939289131593Session\CPTrustFolder1939289131593\PPTImport1939292255609\data\asimages\{9F5EBAA7-F4C5-4F14-8180-D08A11C19FF3}_36.png&quot;/&gt;&lt;left val=&quot;727&quot;/&gt;&lt;top val=&quot;687&quot;/&gt;&lt;width val=&quot;226&quot;/&gt;&lt;height val=&quot;45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&quot;/&gt;&lt;lineCharCount val=&quot;14&quot;/&gt;&lt;lineCharCount val=&quot;29&quot;/&gt;&lt;lineCharCount val=&quot;15&quot;/&gt;&lt;lineCharCount val=&quot;6&quot;/&gt;&lt;lineCharCount val=&quot;32&quot;/&gt;&lt;lineCharCount val=&quot;12&quot;/&gt;&lt;lineCharCount val=&quot;24&quot;/&gt;&lt;/TableIndex&gt;&lt;/ShapeTextInfo&gt;"/>
  <p:tag name="HTML_SHAPEINFO" val="&lt;ThreeDShapeInfo&gt;&lt;uuid val=&quot;{349B1E3D-949F-4AB7-919B-B82EECBA5031}&quot;/&gt;&lt;isInvalidForFieldText val=&quot;0&quot;/&gt;&lt;Image&gt;&lt;filename val=&quot;C:\Users\User\AppData\Local\Temp\CP1939289131593Session\CPTrustFolder1939289131593\PPTImport1939292255609\data\asimages\{349B1E3D-949F-4AB7-919B-B82EECBA5031}_36.png&quot;/&gt;&lt;left val=&quot;47&quot;/&gt;&lt;top val=&quot;283&quot;/&gt;&lt;width val=&quot;865&quot;/&gt;&lt;height val=&quot;324&quot;/&gt;&lt;hasText val=&quot;1&quot;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{2EACE13C-B2F5-4E82-8C57-F520CE0CBD71}&quot;/&gt;&lt;isInvalidForFieldText val=&quot;0&quot;/&gt;&lt;Image&gt;&lt;filename val=&quot;C:\Users\User\AppData\Local\Temp\CP1939289131593Session\CPTrustFolder1939289131593\PPTImport1939292255609\data\asimages\{2EACE13C-B2F5-4E82-8C57-F520CE0CBD71}_37.png&quot;/&gt;&lt;left val=&quot;0&quot;/&gt;&lt;top val=&quot;76&quot;/&gt;&lt;width val=&quot;961&quot;/&gt;&lt;height val=&quot;122&quot;/&gt;&lt;hasText val=&quot;1&quot;/&gt;&lt;/Image&gt;&lt;/ThreeDShape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6843A07C-3DF2-4BE0-AE36-FE7E0C13E6B4}&quot;/&gt;&lt;isInvalidForFieldText val=&quot;0&quot;/&gt;&lt;Image&gt;&lt;filename val=&quot;C:\Users\User\AppData\Local\Temp\CP1939289131593Session\CPTrustFolder1939289131593\PPTImport1939292255609\data\asimages\{6843A07C-3DF2-4BE0-AE36-FE7E0C13E6B4}_37.png&quot;/&gt;&lt;left val=&quot;40&quot;/&gt;&lt;top val=&quot;212&quot;/&gt;&lt;width val=&quot;871&quot;/&gt;&lt;height val=&quot;41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29&quot;/&gt;&lt;/TableIndex&gt;&lt;/ShapeTextInfo&gt;"/>
  <p:tag name="PRESENTER_DUMMYTAG" val="&lt;DummyForForceWrite&gt;&lt;/DummyForForceWrite&gt;"/>
  <p:tag name="HTML_SHAPEINFO" val="&lt;ThreeDShapeInfo&gt;&lt;uuid val=&quot;{EB9F8F19-CDA0-46B3-8554-5DA4D38D9DC3}&quot;/&gt;&lt;isInvalidForFieldText val=&quot;0&quot;/&gt;&lt;Image&gt;&lt;filename val=&quot;C:\Users\User\AppData\Local\Temp\CP1939289131593Session\CPTrustFolder1939289131593\PPTImport1939292255609\data\asimages\{EB9F8F19-CDA0-46B3-8554-5DA4D38D9DC3}_1.png&quot;/&gt;&lt;left val=&quot;71&quot;/&gt;&lt;top val=&quot;288&quot;/&gt;&lt;width val=&quot;817&quot;/&gt;&lt;height val=&quot;135&quot;/&gt;&lt;hasText val=&quot;1&quot;/&gt;&lt;/Image&gt;&lt;/ThreeDShape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B010C2F-0627-413C-922F-83CE7EDF95F9}&quot;/&gt;&lt;isInvalidForFieldText val=&quot;0&quot;/&gt;&lt;Image&gt;&lt;filename val=&quot;C:\Users\User\AppData\Local\Temp\CP1939289131593Session\CPTrustFolder1939289131593\PPTImport1939292255609\data\asimages\{6B010C2F-0627-413C-922F-83CE7EDF95F9}_37.png&quot;/&gt;&lt;left val=&quot;727&quot;/&gt;&lt;top val=&quot;687&quot;/&gt;&lt;width val=&quot;226&quot;/&gt;&lt;height val=&quot;45&quot;/&gt;&lt;hasText val=&quot;1&quot;/&gt;&lt;/Image&gt;&lt;/ThreeDShape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70&quot;/&gt;&lt;lineCharCount val=&quot;41&quot;/&gt;&lt;lineCharCount val=&quot;72&quot;/&gt;&lt;lineCharCount val=&quot;67&quot;/&gt;&lt;lineCharCount val=&quot;19&quot;/&gt;&lt;lineCharCount val=&quot;68&quot;/&gt;&lt;lineCharCount val=&quot;9&quot;/&gt;&lt;/TableIndex&gt;&lt;/ShapeTextInfo&gt;"/>
  <p:tag name="HTML_SHAPEINFO" val="&lt;ThreeDShapeInfo&gt;&lt;uuid val=&quot;{D6FBFD19-ACBA-42D4-9027-DB524855B190}&quot;/&gt;&lt;isInvalidForFieldText val=&quot;0&quot;/&gt;&lt;Image&gt;&lt;filename val=&quot;C:\Users\User\AppData\Local\Temp\CP1939289131593Session\CPTrustFolder1939289131593\PPTImport1939292255609\data\asimages\{D6FBFD19-ACBA-42D4-9027-DB524855B190}_37.png&quot;/&gt;&lt;left val=&quot;47&quot;/&gt;&lt;top val=&quot;276&quot;/&gt;&lt;width val=&quot;875&quot;/&gt;&lt;height val=&quot;265&quot;/&gt;&lt;hasText val=&quot;1&quot;/&gt;&lt;/Image&gt;&lt;/ThreeDShape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776F9E30-4B88-4B4F-A1D8-E4A193E433A1}&quot;/&gt;&lt;isInvalidForFieldText val=&quot;0&quot;/&gt;&lt;Image&gt;&lt;filename val=&quot;C:\Users\User\AppData\Local\Temp\CP1939289131593Session\CPTrustFolder1939289131593\PPTImport1939292255609\data\asimages\{776F9E30-4B88-4B4F-A1D8-E4A193E433A1}_38.png&quot;/&gt;&lt;left val=&quot;0&quot;/&gt;&lt;top val=&quot;278&quot;/&gt;&lt;width val=&quot;961&quot;/&gt;&lt;height val=&quot;202&quot;/&gt;&lt;hasText val=&quot;1&quot;/&gt;&lt;/Image&gt;&lt;/ThreeDShape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C20617F-83BA-47EC-9B9D-74D414B5BA1B}&quot;/&gt;&lt;isInvalidForFieldText val=&quot;0&quot;/&gt;&lt;Image&gt;&lt;filename val=&quot;C:\Users\User\AppData\Local\Temp\CP1939289131593Session\CPTrustFolder1939289131593\PPTImport1939292255609\data\asimages\{DC20617F-83BA-47EC-9B9D-74D414B5BA1B}_38.png&quot;/&gt;&lt;left val=&quot;727&quot;/&gt;&lt;top val=&quot;687&quot;/&gt;&lt;width val=&quot;226&quot;/&gt;&lt;height val=&quot;45&quot;/&gt;&lt;hasText val=&quot;1&quot;/&gt;&lt;/Image&gt;&lt;/ThreeDShape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177B0BBD-78EA-463C-99FA-69391AECB503}&quot;/&gt;&lt;isInvalidForFieldText val=&quot;0&quot;/&gt;&lt;Image&gt;&lt;filename val=&quot;C:\Users\User\AppData\Local\Temp\CP1939289131593Session\CPTrustFolder1939289131593\PPTImport1939292255609\data\asimages\{177B0BBD-78EA-463C-99FA-69391AECB503}_39.png&quot;/&gt;&lt;left val=&quot;0&quot;/&gt;&lt;top val=&quot;278&quot;/&gt;&lt;width val=&quot;961&quot;/&gt;&lt;height val=&quot;202&quot;/&gt;&lt;hasText val=&quot;1&quot;/&gt;&lt;/Image&gt;&lt;/ThreeDShape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A4DC2DB-9238-44F2-B2EB-2ADE797C1BB9}&quot;/&gt;&lt;isInvalidForFieldText val=&quot;0&quot;/&gt;&lt;Image&gt;&lt;filename val=&quot;C:\Users\User\AppData\Local\Temp\CP1939289131593Session\CPTrustFolder1939289131593\PPTImport1939292255609\data\asimages\{BA4DC2DB-9238-44F2-B2EB-2ADE797C1BB9}_39.png&quot;/&gt;&lt;left val=&quot;727&quot;/&gt;&lt;top val=&quot;687&quot;/&gt;&lt;width val=&quot;226&quot;/&gt;&lt;height val=&quot;4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D595CC30-13E5-44B3-A549-7341AA26FE17}&quot;/&gt;&lt;isInvalidForFieldText val=&quot;0&quot;/&gt;&lt;Image&gt;&lt;filename val=&quot;C:\Users\User\AppData\Local\Temp\CP1939289131593Session\CPTrustFolder1939289131593\PPTImport1939292255609\data\asimages\{D595CC30-13E5-44B3-A549-7341AA26FE17}_1.png&quot;/&gt;&lt;left val=&quot;71&quot;/&gt;&lt;top val=&quot;491&quot;/&gt;&lt;width val=&quot;249&quot;/&gt;&lt;height val=&quot;93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DUMMYTAG" val="&lt;DummyForForceWrite&gt;&lt;/DummyForForceWrite&gt;"/>
  <p:tag name="HTML_SHAPEINFO" val="&lt;ThreeDShapeInfo&gt;&lt;uuid val=&quot;{5A5705C4-83BC-4B0E-BC1C-685F115B05DF}&quot;/&gt;&lt;isInvalidForFieldText val=&quot;0&quot;/&gt;&lt;Image&gt;&lt;filename val=&quot;C:\Users\User\AppData\Local\Temp\CP1939289131593Session\CPTrustFolder1939289131593\PPTImport1939292255609\data\asimages\{5A5705C4-83BC-4B0E-BC1C-685F115B05DF}_1.png&quot;/&gt;&lt;left val=&quot;639&quot;/&gt;&lt;top val=&quot;491&quot;/&gt;&lt;width val=&quot;249&quot;/&gt;&lt;height val=&quot;9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F65DE428-4C1C-4493-913D-EA9530055BCA}&quot;/&gt;&lt;isInvalidForFieldText val=&quot;0&quot;/&gt;&lt;Image&gt;&lt;filename val=&quot;C:\Users\User\AppData\Local\Temp\CP1939289131593Session\CPTrustFolder1939289131593\PPTImport1939292255609\data\asimages\{F65DE428-4C1C-4493-913D-EA9530055BCA}_2.png&quot;/&gt;&lt;left val=&quot;0&quot;/&gt;&lt;top val=&quot;76&quot;/&gt;&lt;width val=&quot;961&quot;/&gt;&lt;height val=&quot;12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8&quot;/&gt;&lt;lineCharCount val=&quot;22&quot;/&gt;&lt;lineCharCount val=&quot;1&quot;/&gt;&lt;lineCharCount val=&quot;64&quot;/&gt;&lt;lineCharCount val=&quot;33&quot;/&gt;&lt;lineCharCount val=&quot;1&quot;/&gt;&lt;lineCharCount val=&quot;68&quot;/&gt;&lt;lineCharCount val=&quot;14&quot;/&gt;&lt;lineCharCount val=&quot;1&quot;/&gt;&lt;lineCharCount val=&quot;72&quot;/&gt;&lt;lineCharCount val=&quot;46&quot;/&gt;&lt;/TableIndex&gt;&lt;/ShapeTextInfo&gt;"/>
  <p:tag name="HTML_SHAPEINFO" val="&lt;ThreeDShapeInfo&gt;&lt;uuid val=&quot;{4A9B978C-7B5A-45DE-B813-60E88E5388A7}&quot;/&gt;&lt;isInvalidForFieldText val=&quot;0&quot;/&gt;&lt;Image&gt;&lt;filename val=&quot;C:\Users\User\AppData\Local\Temp\CP1939289131593Session\CPTrustFolder1939289131593\PPTImport1939292255609\data\asimages\{4A9B978C-7B5A-45DE-B813-60E88E5388A7}_2.png&quot;/&gt;&lt;left val=&quot;42&quot;/&gt;&lt;top val=&quot;212&quot;/&gt;&lt;width val=&quot;871&quot;/&gt;&lt;height val=&quot;42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C4FD7DA-4575-4BDD-BDF4-C890FDEF1668}&quot;/&gt;&lt;isInvalidForFieldText val=&quot;0&quot;/&gt;&lt;Image&gt;&lt;filename val=&quot;C:\Users\User\AppData\Local\Temp\CP1939289131593Session\CPTrustFolder1939289131593\PPTImport1939292255609\data\asimages\{FC4FD7DA-4575-4BDD-BDF4-C890FDEF1668}_2.png&quot;/&gt;&lt;left val=&quot;727&quot;/&gt;&lt;top val=&quot;687&quot;/&gt;&lt;width val=&quot;226&quot;/&gt;&lt;height val=&quot;4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5ED6B1E1-D8BD-4BD1-9EF2-395669AFCE7B}&quot;/&gt;&lt;isInvalidForFieldText val=&quot;0&quot;/&gt;&lt;Image&gt;&lt;filename val=&quot;C:\Users\User\AppData\Local\Temp\CP1939289131593Session\CPTrustFolder1939289131593\PPTImport1939292255609\data\asimages\{5ED6B1E1-D8BD-4BD1-9EF2-395669AFCE7B}_3.png&quot;/&gt;&lt;left val=&quot;0&quot;/&gt;&lt;top val=&quot;76&quot;/&gt;&lt;width val=&quot;961&quot;/&gt;&lt;height val=&quot;122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58&quot;/&gt;&lt;lineCharCount val=&quot;59&quot;/&gt;&lt;lineCharCount val=&quot;64&quot;/&gt;&lt;lineCharCount val=&quot;66&quot;/&gt;&lt;lineCharCount val=&quot;14&quot;/&gt;&lt;lineCharCount val=&quot;65&quot;/&gt;&lt;lineCharCount val=&quot;67&quot;/&gt;&lt;lineCharCount val=&quot;57&quot;/&gt;&lt;/TableIndex&gt;&lt;/ShapeTextInfo&gt;"/>
  <p:tag name="HTML_SHAPEINFO" val="&lt;ThreeDShapeInfo&gt;&lt;uuid val=&quot;{7CD34D2A-0B82-433C-A7F7-9329D1947E16}&quot;/&gt;&lt;isInvalidForFieldText val=&quot;0&quot;/&gt;&lt;Image&gt;&lt;filename val=&quot;C:\Users\User\AppData\Local\Temp\CP1939289131593Session\CPTrustFolder1939289131593\PPTImport1939292255609\data\asimages\{7CD34D2A-0B82-433C-A7F7-9329D1947E16}_3.png&quot;/&gt;&lt;left val=&quot;42&quot;/&gt;&lt;top val=&quot;212&quot;/&gt;&lt;width val=&quot;870&quot;/&gt;&lt;height val=&quot;41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A11AA50-E52A-4E2D-A551-946E79EB2C50}&quot;/&gt;&lt;isInvalidForFieldText val=&quot;0&quot;/&gt;&lt;Image&gt;&lt;filename val=&quot;C:\Users\User\AppData\Local\Temp\CP1939289131593Session\CPTrustFolder1939289131593\PPTImport1939292255609\data\asimages\{5A11AA50-E52A-4E2D-A551-946E79EB2C50}_3.png&quot;/&gt;&lt;left val=&quot;727&quot;/&gt;&lt;top val=&quot;687&quot;/&gt;&lt;width val=&quot;226&quot;/&gt;&lt;height val=&quot;4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721BB8CD-BF94-49B8-BCFC-02F2EE9706F0}&quot;/&gt;&lt;isInvalidForFieldText val=&quot;0&quot;/&gt;&lt;Image&gt;&lt;filename val=&quot;C:\Users\User\AppData\Local\Temp\CP1939289131593Session\CPTrustFolder1939289131593\PPTImport1939292255609\data\asimages\{721BB8CD-BF94-49B8-BCFC-02F2EE9706F0}_4.png&quot;/&gt;&lt;left val=&quot;0&quot;/&gt;&lt;top val=&quot;76&quot;/&gt;&lt;width val=&quot;961&quot;/&gt;&lt;height val=&quot;12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70&quot;/&gt;&lt;lineCharCount val=&quot;62&quot;/&gt;&lt;lineCharCount val=&quot;45&quot;/&gt;&lt;/TableIndex&gt;&lt;/ShapeTextInfo&gt;"/>
  <p:tag name="HTML_SHAPEINFO" val="&lt;ThreeDShapeInfo&gt;&lt;uuid val=&quot;{B99ADBD1-0C64-4E79-B227-EE3E32F998F4}&quot;/&gt;&lt;isInvalidForFieldText val=&quot;0&quot;/&gt;&lt;Image&gt;&lt;filename val=&quot;C:\Users\User\AppData\Local\Temp\CP1939289131593Session\CPTrustFolder1939289131593\PPTImport1939292255609\data\asimages\{B99ADBD1-0C64-4E79-B227-EE3E32F998F4}_4.png&quot;/&gt;&lt;left val=&quot;42&quot;/&gt;&lt;top val=&quot;212&quot;/&gt;&lt;width val=&quot;870&quot;/&gt;&lt;height val=&quot;41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5A46CB7-9643-43C3-B14F-68F60CA9B903}&quot;/&gt;&lt;isInvalidForFieldText val=&quot;0&quot;/&gt;&lt;Image&gt;&lt;filename val=&quot;C:\Users\User\AppData\Local\Temp\CP1939289131593Session\CPTrustFolder1939289131593\PPTImport1939292255609\data\asimages\{F5A46CB7-9643-43C3-B14F-68F60CA9B903}_4.png&quot;/&gt;&lt;left val=&quot;727&quot;/&gt;&lt;top val=&quot;687&quot;/&gt;&lt;width val=&quot;226&quot;/&gt;&lt;height val=&quot;4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14CBD56A-B109-44EA-9E95-B49711BA008E}&quot;/&gt;&lt;isInvalidForFieldText val=&quot;0&quot;/&gt;&lt;Image&gt;&lt;filename val=&quot;C:\Users\User\AppData\Local\Temp\CP1939289131593Session\CPTrustFolder1939289131593\PPTImport1939292255609\data\asimages\{14CBD56A-B109-44EA-9E95-B49711BA008E}_5.png&quot;/&gt;&lt;left val=&quot;0&quot;/&gt;&lt;top val=&quot;76&quot;/&gt;&lt;width val=&quot;961&quot;/&gt;&lt;height val=&quot;122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1&quot;/&gt;&lt;lineCharCount val=&quot;24&quot;/&gt;&lt;/TableIndex&gt;&lt;/ShapeTextInfo&gt;"/>
  <p:tag name="HTML_SHAPEINFO" val="&lt;ThreeDShapeInfo&gt;&lt;uuid val=&quot;{15B4BA5B-8B11-4FCC-A1C7-B32B482B0AF3}&quot;/&gt;&lt;isInvalidForFieldText val=&quot;0&quot;/&gt;&lt;Image&gt;&lt;filename val=&quot;C:\Users\User\AppData\Local\Temp\CP1939289131593Session\CPTrustFolder1939289131593\PPTImport1939292255609\data\asimages\{15B4BA5B-8B11-4FCC-A1C7-B32B482B0AF3}_5.png&quot;/&gt;&lt;left val=&quot;40&quot;/&gt;&lt;top val=&quot;212&quot;/&gt;&lt;width val=&quot;874&quot;/&gt;&lt;height val=&quot;8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8&quot;/&gt;&lt;lineCharCount val=&quot;62&quot;/&gt;&lt;lineCharCount val=&quot;67&quot;/&gt;&lt;lineCharCount val=&quot;36&quot;/&gt;&lt;lineCharCount val=&quot;67&quot;/&gt;&lt;lineCharCount val=&quot;27&quot;/&gt;&lt;/TableIndex&gt;&lt;/ShapeTextInfo&gt;"/>
  <p:tag name="HTML_SHAPEINFO" val="&lt;ThreeDShapeInfo&gt;&lt;uuid val=&quot;{2C22F2FB-B0F8-4098-A7A6-A6F7C1E4E1B5}&quot;/&gt;&lt;isInvalidForFieldText val=&quot;0&quot;/&gt;&lt;Image&gt;&lt;filename val=&quot;C:\Users\User\AppData\Local\Temp\CP1939289131593Session\CPTrustFolder1939289131593\PPTImport1939292255609\data\asimages\{2C22F2FB-B0F8-4098-A7A6-A6F7C1E4E1B5}_5.png&quot;/&gt;&lt;left val=&quot;47&quot;/&gt;&lt;top val=&quot;295&quot;/&gt;&lt;width val=&quot;865&quot;/&gt;&lt;height val=&quot;22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A5AD40CA-9B45-45EA-A68A-BE490829D4CE}&quot;/&gt;&lt;isInvalidForFieldText val=&quot;0&quot;/&gt;&lt;Image&gt;&lt;filename val=&quot;C:\Users\User\AppData\Local\Temp\CP1939289131593Session\CPTrustFolder1939289131593\PPTImport1939292255609\data\asimages\{A5AD40CA-9B45-45EA-A68A-BE490829D4CE}_5.png&quot;/&gt;&lt;left val=&quot;727&quot;/&gt;&lt;top val=&quot;687&quot;/&gt;&lt;width val=&quot;226&quot;/&gt;&lt;height val=&quot;4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C0681F13-7140-4823-89FC-43F76BEDBCCA}&quot;/&gt;&lt;isInvalidForFieldText val=&quot;0&quot;/&gt;&lt;Image&gt;&lt;filename val=&quot;C:\Users\User\AppData\Local\Temp\CP1939289131593Session\CPTrustFolder1939289131593\PPTImport1939292255609\data\asimages\{C0681F13-7140-4823-89FC-43F76BEDBCCA}_6.png&quot;/&gt;&lt;left val=&quot;0&quot;/&gt;&lt;top val=&quot;76&quot;/&gt;&lt;width val=&quot;961&quot;/&gt;&lt;height val=&quot;12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hreeDShapeInfo&gt;&lt;uuid val=&quot;{658BD8F3-6514-4B27-8409-EE45758CC8CF}&quot;/&gt;&lt;isInvalidForFieldText val=&quot;0&quot;/&gt;&lt;Image&gt;&lt;filename val=&quot;C:\Users\User\AppData\Local\Temp\CP1939289131593Session\CPTrustFolder1939289131593\PPTImport1939292255609\data\asimages\{658BD8F3-6514-4B27-8409-EE45758CC8CF}_6.png&quot;/&gt;&lt;left val=&quot;40&quot;/&gt;&lt;top val=&quot;212&quot;/&gt;&lt;width val=&quot;871&quot;/&gt;&lt;height val=&quot;57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4&quot;/&gt;&lt;lineCharCount val=&quot;35&quot;/&gt;&lt;lineCharCount val=&quot;1&quot;/&gt;&lt;lineCharCount val=&quot;67&quot;/&gt;&lt;lineCharCount val=&quot;68&quot;/&gt;&lt;lineCharCount val=&quot;20&quot;/&gt;&lt;lineCharCount val=&quot;1&quot;/&gt;&lt;lineCharCount val=&quot;64&quot;/&gt;&lt;lineCharCount val=&quot;26&quot;/&gt;&lt;/TableIndex&gt;&lt;/ShapeTextInfo&gt;"/>
  <p:tag name="HTML_SHAPEINFO" val="&lt;ThreeDShapeInfo&gt;&lt;uuid val=&quot;{22E03374-C540-4348-B0B9-D920204B65AC}&quot;/&gt;&lt;isInvalidForFieldText val=&quot;0&quot;/&gt;&lt;Image&gt;&lt;filename val=&quot;C:\Users\User\AppData\Local\Temp\CP1939289131593Session\CPTrustFolder1939289131593\PPTImport1939292255609\data\asimages\{22E03374-C540-4348-B0B9-D920204B65AC}_6.png&quot;/&gt;&lt;left val=&quot;47&quot;/&gt;&lt;top val=&quot;273&quot;/&gt;&lt;width val=&quot;876&quot;/&gt;&lt;height val=&quot;345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85CDA7B-4304-4867-9208-12E19FFC9A52}&quot;/&gt;&lt;isInvalidForFieldText val=&quot;0&quot;/&gt;&lt;Image&gt;&lt;filename val=&quot;C:\Users\User\AppData\Local\Temp\CP1939289131593Session\CPTrustFolder1939289131593\PPTImport1939292255609\data\asimages\{D85CDA7B-4304-4867-9208-12E19FFC9A52}_6.png&quot;/&gt;&lt;left val=&quot;727&quot;/&gt;&lt;top val=&quot;687&quot;/&gt;&lt;width val=&quot;226&quot;/&gt;&lt;height val=&quot;45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{464F2D7C-68DF-43B4-835F-8A07DB53FF28}&quot;/&gt;&lt;isInvalidForFieldText val=&quot;0&quot;/&gt;&lt;Image&gt;&lt;filename val=&quot;C:\Users\User\AppData\Local\Temp\CP1939289131593Session\CPTrustFolder1939289131593\PPTImport1939292255609\data\asimages\{464F2D7C-68DF-43B4-835F-8A07DB53FF28}_7.png&quot;/&gt;&lt;left val=&quot;0&quot;/&gt;&lt;top val=&quot;76&quot;/&gt;&lt;width val=&quot;961&quot;/&gt;&lt;height val=&quot;122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79AC4204-9843-49CA-9F47-F5D290EC62EF}&quot;/&gt;&lt;isInvalidForFieldText val=&quot;0&quot;/&gt;&lt;Image&gt;&lt;filename val=&quot;C:\Users\User\AppData\Local\Temp\CP1939289131593Session\CPTrustFolder1939289131593\PPTImport1939292255609\data\asimages\{79AC4204-9843-49CA-9F47-F5D290EC62EF}_7.png&quot;/&gt;&lt;left val=&quot;40&quot;/&gt;&lt;top val=&quot;212&quot;/&gt;&lt;width val=&quot;871&quot;/&gt;&lt;height val=&quot;57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7&quot;/&gt;&lt;lineCharCount val=&quot;17&quot;/&gt;&lt;lineCharCount val=&quot;64&quot;/&gt;&lt;lineCharCount val=&quot;9&quot;/&gt;&lt;lineCharCount val=&quot;57&quot;/&gt;&lt;lineCharCount val=&quot;63&quot;/&gt;&lt;lineCharCount val=&quot;9&quot;/&gt;&lt;/TableIndex&gt;&lt;/ShapeTextInfo&gt;"/>
  <p:tag name="HTML_SHAPEINFO" val="&lt;ThreeDShapeInfo&gt;&lt;uuid val=&quot;{71C6EACC-8A12-44FF-9D10-6D0144A0E138}&quot;/&gt;&lt;isInvalidForFieldText val=&quot;0&quot;/&gt;&lt;Image&gt;&lt;filename val=&quot;C:\Users\User\AppData\Local\Temp\CP1939289131593Session\CPTrustFolder1939289131593\PPTImport1939292255609\data\asimages\{71C6EACC-8A12-44FF-9D10-6D0144A0E138}_7.png&quot;/&gt;&lt;left val=&quot;47&quot;/&gt;&lt;top val=&quot;268&quot;/&gt;&lt;width val=&quot;865&quot;/&gt;&lt;height val=&quot;26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C7BE00AD-A60F-41C4-BE58-08492E908972}&quot;/&gt;&lt;isInvalidForFieldText val=&quot;0&quot;/&gt;&lt;Image&gt;&lt;filename val=&quot;C:\Users\User\AppData\Local\Temp\CP1939289131593Session\CPTrustFolder1939289131593\PPTImport1939292255609\data\asimages\{C7BE00AD-A60F-41C4-BE58-08492E908972}_7.png&quot;/&gt;&lt;left val=&quot;727&quot;/&gt;&lt;top val=&quot;687&quot;/&gt;&lt;width val=&quot;226&quot;/&gt;&lt;height val=&quot;4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717710E3-8AD3-4D0D-A86D-63057460085B}&quot;/&gt;&lt;isInvalidForFieldText val=&quot;0&quot;/&gt;&lt;Image&gt;&lt;filename val=&quot;C:\Users\User\AppData\Local\Temp\CP1939289131593Session\CPTrustFolder1939289131593\PPTImport1939292255609\data\asimages\{717710E3-8AD3-4D0D-A86D-63057460085B}_8.png&quot;/&gt;&lt;left val=&quot;0&quot;/&gt;&lt;top val=&quot;76&quot;/&gt;&lt;width val=&quot;961&quot;/&gt;&lt;height val=&quot;122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{E4EE5584-66EC-45E2-BD2C-8A31741845AC}&quot;/&gt;&lt;isInvalidForFieldText val=&quot;0&quot;/&gt;&lt;Image&gt;&lt;filename val=&quot;C:\Users\User\AppData\Local\Temp\CP1939289131593Session\CPTrustFolder1939289131593\PPTImport1939292255609\data\asimages\{E4EE5584-66EC-45E2-BD2C-8A31741845AC}_8.png&quot;/&gt;&lt;left val=&quot;40&quot;/&gt;&lt;top val=&quot;212&quot;/&gt;&lt;width val=&quot;871&quot;/&gt;&lt;height val=&quot;57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6&quot;/&gt;&lt;lineCharCount val=&quot;1&quot;/&gt;&lt;lineCharCount val=&quot;54&quot;/&gt;&lt;/TableIndex&gt;&lt;/ShapeTextInfo&gt;"/>
  <p:tag name="HTML_SHAPEINFO" val="&lt;ThreeDShapeInfo&gt;&lt;uuid val=&quot;{7F3E25DE-A94B-46E1-B777-611185813341}&quot;/&gt;&lt;isInvalidForFieldText val=&quot;0&quot;/&gt;&lt;Image&gt;&lt;filename val=&quot;C:\Users\User\AppData\Local\Temp\CP1939289131593Session\CPTrustFolder1939289131593\PPTImport1939292255609\data\asimages\{7F3E25DE-A94B-46E1-B777-611185813341}_8.png&quot;/&gt;&lt;left val=&quot;47&quot;/&gt;&lt;top val=&quot;270&quot;/&gt;&lt;width val=&quot;865&quot;/&gt;&lt;height val=&quot;137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7B1B8BCF-A194-4D82-A12F-AE66ECFD8818}&quot;/&gt;&lt;isInvalidForFieldText val=&quot;0&quot;/&gt;&lt;Image&gt;&lt;filename val=&quot;C:\Users\User\AppData\Local\Temp\CP1939289131593Session\CPTrustFolder1939289131593\PPTImport1939292255609\data\asimages\{7B1B8BCF-A194-4D82-A12F-AE66ECFD8818}_8.png&quot;/&gt;&lt;left val=&quot;727&quot;/&gt;&lt;top val=&quot;687&quot;/&gt;&lt;width val=&quot;226&quot;/&gt;&lt;height val=&quot;4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99611FEB-632D-4C86-875C-3E3C8BFE41E0}&quot;/&gt;&lt;isInvalidForFieldText val=&quot;0&quot;/&gt;&lt;Image&gt;&lt;filename val=&quot;C:\Users\User\AppData\Local\Temp\CP1939289131593Session\CPTrustFolder1939289131593\PPTImport1939292255609\data\asimages\{99611FEB-632D-4C86-875C-3E3C8BFE41E0}_9.png&quot;/&gt;&lt;left val=&quot;0&quot;/&gt;&lt;top val=&quot;76&quot;/&gt;&lt;width val=&quot;961&quot;/&gt;&lt;height val=&quot;122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7&quot;/&gt;&lt;/TableIndex&gt;&lt;/ShapeTextInfo&gt;"/>
  <p:tag name="HTML_SHAPEINFO" val="&lt;ThreeDShapeInfo&gt;&lt;uuid val=&quot;{8B452067-D0FF-4C3A-999F-592844E02B85}&quot;/&gt;&lt;isInvalidForFieldText val=&quot;0&quot;/&gt;&lt;Image&gt;&lt;filename val=&quot;C:\Users\User\AppData\Local\Temp\CP1939289131593Session\CPTrustFolder1939289131593\PPTImport1939292255609\data\asimages\{8B452067-D0FF-4C3A-999F-592844E02B85}_9.png&quot;/&gt;&lt;left val=&quot;40&quot;/&gt;&lt;top val=&quot;212&quot;/&gt;&lt;width val=&quot;871&quot;/&gt;&lt;height val=&quot;57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1&quot;/&gt;&lt;lineCharCount val=&quot;31&quot;/&gt;&lt;lineCharCount val=&quot;69&quot;/&gt;&lt;lineCharCount val=&quot;27&quot;/&gt;&lt;lineCharCount val=&quot;30&quot;/&gt;&lt;lineCharCount val=&quot;66&quot;/&gt;&lt;lineCharCount val=&quot;8&quot;/&gt;&lt;/TableIndex&gt;&lt;/ShapeTextInfo&gt;"/>
  <p:tag name="HTML_SHAPEINFO" val="&lt;ThreeDShapeInfo&gt;&lt;uuid val=&quot;{83DBB1E9-B7F8-420C-8126-162F03F3F4EE}&quot;/&gt;&lt;isInvalidForFieldText val=&quot;0&quot;/&gt;&lt;Image&gt;&lt;filename val=&quot;C:\Users\User\AppData\Local\Temp\CP1939289131593Session\CPTrustFolder1939289131593\PPTImport1939292255609\data\asimages\{83DBB1E9-B7F8-420C-8126-162F03F3F4EE}_9.png&quot;/&gt;&lt;left val=&quot;47&quot;/&gt;&lt;top val=&quot;260&quot;/&gt;&lt;width val=&quot;865&quot;/&gt;&lt;height val=&quot;273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BA51C6B-C600-4A7F-973E-39CE09EB903F}&quot;/&gt;&lt;isInvalidForFieldText val=&quot;0&quot;/&gt;&lt;Image&gt;&lt;filename val=&quot;C:\Users\User\AppData\Local\Temp\CP1939289131593Session\CPTrustFolder1939289131593\PPTImport1939292255609\data\asimages\{DBA51C6B-C600-4A7F-973E-39CE09EB903F}_9.png&quot;/&gt;&lt;left val=&quot;727&quot;/&gt;&lt;top val=&quot;687&quot;/&gt;&lt;width val=&quot;226&quot;/&gt;&lt;height val=&quot;45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375D64D5-3873-4A86-B8E0-37A3F3F797D7}&quot;/&gt;&lt;isInvalidForFieldText val=&quot;0&quot;/&gt;&lt;Image&gt;&lt;filename val=&quot;C:\Users\User\AppData\Local\Temp\CP1939289131593Session\CPTrustFolder1939289131593\PPTImport1939292255609\data\asimages\{375D64D5-3873-4A86-B8E0-37A3F3F797D7}_10.png&quot;/&gt;&lt;left val=&quot;0&quot;/&gt;&lt;top val=&quot;76&quot;/&gt;&lt;width val=&quot;961&quot;/&gt;&lt;height val=&quot;122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9&quot;/&gt;&lt;lineCharCount val=&quot;19&quot;/&gt;&lt;lineCharCount val=&quot;1&quot;/&gt;&lt;lineCharCount val=&quot;74&quot;/&gt;&lt;lineCharCount val=&quot;75&quot;/&gt;&lt;lineCharCount val=&quot;1&quot;/&gt;&lt;lineCharCount val=&quot;70&quot;/&gt;&lt;lineCharCount val=&quot;61&quot;/&gt;&lt;lineCharCount val=&quot;18&quot;/&gt;&lt;/TableIndex&gt;&lt;/ShapeTextInfo&gt;"/>
  <p:tag name="HTML_SHAPEINFO" val="&lt;ThreeDShapeInfo&gt;&lt;uuid val=&quot;{9AD6D9F3-4849-4B36-9531-0CA5564BC752}&quot;/&gt;&lt;isInvalidForFieldText val=&quot;0&quot;/&gt;&lt;Image&gt;&lt;filename val=&quot;C:\Users\User\AppData\Local\Temp\CP1939289131593Session\CPTrustFolder1939289131593\PPTImport1939292255609\data\asimages\{9AD6D9F3-4849-4B36-9531-0CA5564BC752}_10.png&quot;/&gt;&lt;left val=&quot;40&quot;/&gt;&lt;top val=&quot;212&quot;/&gt;&lt;width val=&quot;882&quot;/&gt;&lt;height val=&quot;41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3847659-01BC-4DA5-BC08-564794D72FC7}&quot;/&gt;&lt;isInvalidForFieldText val=&quot;0&quot;/&gt;&lt;Image&gt;&lt;filename val=&quot;C:\Users\User\AppData\Local\Temp\CP1939289131593Session\CPTrustFolder1939289131593\PPTImport1939292255609\data\asimages\{E3847659-01BC-4DA5-BC08-564794D72FC7}_10.png&quot;/&gt;&lt;left val=&quot;727&quot;/&gt;&lt;top val=&quot;687&quot;/&gt;&lt;width val=&quot;226&quot;/&gt;&lt;height val=&quot;45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D215664F-CF71-4982-8E69-1E191023B870}&quot;/&gt;&lt;isInvalidForFieldText val=&quot;0&quot;/&gt;&lt;Image&gt;&lt;filename val=&quot;C:\Users\User\AppData\Local\Temp\CP1939289131593Session\CPTrustFolder1939289131593\PPTImport1939292255609\data\asimages\{D215664F-CF71-4982-8E69-1E191023B870}_11.png&quot;/&gt;&lt;left val=&quot;0&quot;/&gt;&lt;top val=&quot;76&quot;/&gt;&lt;width val=&quot;961&quot;/&gt;&lt;height val=&quot;122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4&quot;/&gt;&lt;lineCharCount val=&quot;70&quot;/&gt;&lt;lineCharCount val=&quot;49&quot;/&gt;&lt;lineCharCount val=&quot;1&quot;/&gt;&lt;lineCharCount val=&quot;67&quot;/&gt;&lt;lineCharCount val=&quot;31&quot;/&gt;&lt;/TableIndex&gt;&lt;/ShapeTextInfo&gt;"/>
  <p:tag name="HTML_SHAPEINFO" val="&lt;ThreeDShapeInfo&gt;&lt;uuid val=&quot;{22C89224-D11A-4F50-9564-32528B86160E}&quot;/&gt;&lt;isInvalidForFieldText val=&quot;0&quot;/&gt;&lt;Image&gt;&lt;filename val=&quot;C:\Users\User\AppData\Local\Temp\CP1939289131593Session\CPTrustFolder1939289131593\PPTImport1939292255609\data\asimages\{22C89224-D11A-4F50-9564-32528B86160E}_11.png&quot;/&gt;&lt;left val=&quot;40&quot;/&gt;&lt;top val=&quot;212&quot;/&gt;&lt;width val=&quot;877&quot;/&gt;&lt;height val=&quot;233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7&quot;/&gt;&lt;lineCharCount val=&quot;38&quot;/&gt;&lt;lineCharCount val=&quot;17&quot;/&gt;&lt;lineCharCount val=&quot;20&quot;/&gt;&lt;/TableIndex&gt;&lt;/ShapeTextInfo&gt;"/>
  <p:tag name="HTML_SHAPEINFO" val="&lt;ThreeDShapeInfo&gt;&lt;uuid val=&quot;{D285A62D-D841-4210-9AAC-158FCFEC1E05}&quot;/&gt;&lt;isInvalidForFieldText val=&quot;0&quot;/&gt;&lt;Image&gt;&lt;filename val=&quot;C:\Users\User\AppData\Local\Temp\CP1939289131593Session\CPTrustFolder1939289131593\PPTImport1939292255609\data\asimages\{D285A62D-D841-4210-9AAC-158FCFEC1E05}_11.png&quot;/&gt;&lt;left val=&quot;47&quot;/&gt;&lt;top val=&quot;461&quot;/&gt;&lt;width val=&quot;865&quot;/&gt;&lt;height val=&quot;177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493DE47-570C-4F4A-B0F7-A7425B228106}&quot;/&gt;&lt;isInvalidForFieldText val=&quot;0&quot;/&gt;&lt;Image&gt;&lt;filename val=&quot;C:\Users\User\AppData\Local\Temp\CP1939289131593Session\CPTrustFolder1939289131593\PPTImport1939292255609\data\asimages\{2493DE47-570C-4F4A-B0F7-A7425B228106}_11.png&quot;/&gt;&lt;left val=&quot;727&quot;/&gt;&lt;top val=&quot;687&quot;/&gt;&lt;width val=&quot;226&quot;/&gt;&lt;height val=&quot;4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8896D26F-8416-4ED8-9F69-BADB28B75BB1}&quot;/&gt;&lt;isInvalidForFieldText val=&quot;0&quot;/&gt;&lt;Image&gt;&lt;filename val=&quot;C:\Users\User\AppData\Local\Temp\CP1939289131593Session\CPTrustFolder1939289131593\PPTImport1939292255609\data\asimages\{8896D26F-8416-4ED8-9F69-BADB28B75BB1}_12.png&quot;/&gt;&lt;left val=&quot;0&quot;/&gt;&lt;top val=&quot;76&quot;/&gt;&lt;width val=&quot;961&quot;/&gt;&lt;height val=&quot;122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9A1AE97-571E-4BB5-9229-9E137ACE0EAE}&quot;/&gt;&lt;isInvalidForFieldText val=&quot;0&quot;/&gt;&lt;Image&gt;&lt;filename val=&quot;C:\Users\User\AppData\Local\Temp\CP1939289131593Session\CPTrustFolder1939289131593\PPTImport1939292255609\data\asimages\{59A1AE97-571E-4BB5-9229-9E137ACE0EAE}_12.png&quot;/&gt;&lt;left val=&quot;79&quot;/&gt;&lt;top val=&quot;151&quot;/&gt;&lt;width val=&quot;817&quot;/&gt;&lt;height val=&quot;511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AA4694F-83B1-42FC-8957-51AD660966CD}&quot;/&gt;&lt;isInvalidForFieldText val=&quot;0&quot;/&gt;&lt;Image&gt;&lt;filename val=&quot;C:\Users\User\AppData\Local\Temp\CP1939289131593Session\CPTrustFolder1939289131593\PPTImport1939292255609\data\asimages\{5AA4694F-83B1-42FC-8957-51AD660966CD}_12.png&quot;/&gt;&lt;left val=&quot;727&quot;/&gt;&lt;top val=&quot;687&quot;/&gt;&lt;width val=&quot;226&quot;/&gt;&lt;height val=&quot;45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5F030204-5B08-4EA0-B0BA-905422339F66}&quot;/&gt;&lt;isInvalidForFieldText val=&quot;0&quot;/&gt;&lt;Image&gt;&lt;filename val=&quot;C:\Users\User\AppData\Local\Temp\CP1939289131593Session\CPTrustFolder1939289131593\PPTImport1939292255609\data\asimages\{5F030204-5B08-4EA0-B0BA-905422339F66}_13.png&quot;/&gt;&lt;left val=&quot;0&quot;/&gt;&lt;top val=&quot;76&quot;/&gt;&lt;width val=&quot;961&quot;/&gt;&lt;height val=&quot;122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5&quot;/&gt;&lt;lineCharCount val=&quot;2&quot;/&gt;&lt;lineCharCount val=&quot;1&quot;/&gt;&lt;lineCharCount val=&quot;1&quot;/&gt;&lt;lineCharCount val=&quot;2&quot;/&gt;&lt;lineCharCount val=&quot;1&quot;/&gt;&lt;/TableIndex&gt;&lt;/ShapeTextInfo&gt;"/>
  <p:tag name="PRESENTER_SHAPEINFO" val="&lt;ThreeDShapeInfo&gt;&lt;uuid val=&quot;{8CE6D8EC-F2AF-4FBB-869D-6CCB6DD31049}&quot;/&gt;&lt;isInvalidForFieldText val=&quot;0&quot;/&gt;&lt;Image&gt;&lt;filename val=&quot;C:\Users\User\AppData\Local\Temp\CP1939289131593Session\CPTrustFolder1939289131593\PPTImport1939292255609\data\asimages\{8CE6D8EC-F2AF-4FBB-869D-6CCB6DD31049}_13.png&quot;/&gt;&lt;left val=&quot;79&quot;/&gt;&lt;top val=&quot;159&quot;/&gt;&lt;width val=&quot;841&quot;/&gt;&lt;height val=&quot;508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F2EAE89-5A0F-46E6-BA48-38973C496555}&quot;/&gt;&lt;isInvalidForFieldText val=&quot;0&quot;/&gt;&lt;Image&gt;&lt;filename val=&quot;C:\Users\User\AppData\Local\Temp\CP1939289131593Session\CPTrustFolder1939289131593\PPTImport1939292255609\data\asimages\{6F2EAE89-5A0F-46E6-BA48-38973C496555}_13.png&quot;/&gt;&lt;left val=&quot;79&quot;/&gt;&lt;top val=&quot;151&quot;/&gt;&lt;width val=&quot;817&quot;/&gt;&lt;height val=&quot;511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5FD61F9-C402-4E78-8F76-B9E9E41343F2}&quot;/&gt;&lt;isInvalidForFieldText val=&quot;0&quot;/&gt;&lt;Image&gt;&lt;filename val=&quot;C:\Users\User\AppData\Local\Temp\CP1939289131593Session\CPTrustFolder1939289131593\PPTImport1939292255609\data\asimages\{A5FD61F9-C402-4E78-8F76-B9E9E41343F2}_13.png&quot;/&gt;&lt;left val=&quot;727&quot;/&gt;&lt;top val=&quot;687&quot;/&gt;&lt;width val=&quot;226&quot;/&gt;&lt;height val=&quot;45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026D6C39-8578-494B-A8BB-5B40985A8E98}&quot;/&gt;&lt;isInvalidForFieldText val=&quot;0&quot;/&gt;&lt;Image&gt;&lt;filename val=&quot;C:\Users\User\AppData\Local\Temp\CP1939289131593Session\CPTrustFolder1939289131593\PPTImport1939292255609\data\asimages\{026D6C39-8578-494B-A8BB-5B40985A8E98}_14.png&quot;/&gt;&lt;left val=&quot;0&quot;/&gt;&lt;top val=&quot;76&quot;/&gt;&lt;width val=&quot;961&quot;/&gt;&lt;height val=&quot;122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5&quot;/&gt;&lt;lineCharCount val=&quot;2&quot;/&gt;&lt;lineCharCount val=&quot;1&quot;/&gt;&lt;lineCharCount val=&quot;1&quot;/&gt;&lt;lineCharCount val=&quot;2&quot;/&gt;&lt;lineCharCount val=&quot;1&quot;/&gt;&lt;/TableIndex&gt;&lt;/ShapeTextInfo&gt;"/>
  <p:tag name="PRESENTER_SHAPEINFO" val="&lt;ThreeDShapeInfo&gt;&lt;uuid val=&quot;{01C8ADEC-070F-475E-8675-B3724CDFC67F}&quot;/&gt;&lt;isInvalidForFieldText val=&quot;0&quot;/&gt;&lt;Image&gt;&lt;filename val=&quot;C:\Users\User\AppData\Local\Temp\CP1939289131593Session\CPTrustFolder1939289131593\PPTImport1939292255609\data\asimages\{01C8ADEC-070F-475E-8675-B3724CDFC67F}_14.png&quot;/&gt;&lt;left val=&quot;79&quot;/&gt;&lt;top val=&quot;159&quot;/&gt;&lt;width val=&quot;841&quot;/&gt;&lt;height val=&quot;508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832EA47-D6BD-49C5-B411-AA44995F67EC}&quot;/&gt;&lt;isInvalidForFieldText val=&quot;0&quot;/&gt;&lt;Image&gt;&lt;filename val=&quot;C:\Users\User\AppData\Local\Temp\CP1939289131593Session\CPTrustFolder1939289131593\PPTImport1939292255609\data\asimages\{F832EA47-D6BD-49C5-B411-AA44995F67EC}_14.png&quot;/&gt;&lt;left val=&quot;79&quot;/&gt;&lt;top val=&quot;151&quot;/&gt;&lt;width val=&quot;817&quot;/&gt;&lt;height val=&quot;511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0EB6FB0-8845-4E7E-84D6-4C3D5876E767}&quot;/&gt;&lt;isInvalidForFieldText val=&quot;0&quot;/&gt;&lt;Image&gt;&lt;filename val=&quot;C:\Users\User\AppData\Local\Temp\CP1939289131593Session\CPTrustFolder1939289131593\PPTImport1939292255609\data\asimages\{F0EB6FB0-8845-4E7E-84D6-4C3D5876E767}_14.png&quot;/&gt;&lt;left val=&quot;727&quot;/&gt;&lt;top val=&quot;687&quot;/&gt;&lt;width val=&quot;226&quot;/&gt;&lt;height val=&quot;45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0DA39636-71D9-46BD-826F-3B3FE5CB4028}&quot;/&gt;&lt;isInvalidForFieldText val=&quot;0&quot;/&gt;&lt;Image&gt;&lt;filename val=&quot;C:\Users\User\AppData\Local\Temp\CP1939289131593Session\CPTrustFolder1939289131593\PPTImport1939292255609\data\asimages\{0DA39636-71D9-46BD-826F-3B3FE5CB4028}_15.png&quot;/&gt;&lt;left val=&quot;0&quot;/&gt;&lt;top val=&quot;76&quot;/&gt;&lt;width val=&quot;961&quot;/&gt;&lt;height val=&quot;12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9&quot;/&gt;&lt;lineCharCount val=&quot;18&quot;/&gt;&lt;lineCharCount val=&quot;19&quot;/&gt;&lt;lineCharCount val=&quot;11&quot;/&gt;&lt;/TableIndex&gt;&lt;/ShapeTextInfo&gt;"/>
  <p:tag name="HTML_SHAPEINFO" val="&lt;ThreeDShapeInfo&gt;&lt;uuid val=&quot;{37AC9FC5-ADE8-4B05-B7C5-EF3A572629DF}&quot;/&gt;&lt;isInvalidForFieldText val=&quot;0&quot;/&gt;&lt;Image&gt;&lt;filename val=&quot;C:\Users\User\AppData\Local\Temp\CP1939289131593Session\CPTrustFolder1939289131593\PPTImport1939292255609\data\asimages\{37AC9FC5-ADE8-4B05-B7C5-EF3A572629DF}_15.png&quot;/&gt;&lt;left val=&quot;42&quot;/&gt;&lt;top val=&quot;212&quot;/&gt;&lt;width val=&quot;870&quot;/&gt;&lt;height val=&quot;415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FDE6C92-E0D1-4BD3-B914-9607731DB92D}&quot;/&gt;&lt;isInvalidForFieldText val=&quot;0&quot;/&gt;&lt;Image&gt;&lt;filename val=&quot;C:\Users\User\AppData\Local\Temp\CP1939289131593Session\CPTrustFolder1939289131593\PPTImport1939292255609\data\asimages\{8FDE6C92-E0D1-4BD3-B914-9607731DB92D}_15.png&quot;/&gt;&lt;left val=&quot;727&quot;/&gt;&lt;top val=&quot;687&quot;/&gt;&lt;width val=&quot;226&quot;/&gt;&lt;height val=&quot;45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75D63575-9D38-43AA-881D-694791D64537}&quot;/&gt;&lt;isInvalidForFieldText val=&quot;0&quot;/&gt;&lt;Image&gt;&lt;filename val=&quot;C:\Users\User\AppData\Local\Temp\CP1939289131593Session\CPTrustFolder1939289131593\PPTImport1939292255609\data\asimages\{75D63575-9D38-43AA-881D-694791D64537}_16.png&quot;/&gt;&lt;left val=&quot;0&quot;/&gt;&lt;top val=&quot;76&quot;/&gt;&lt;width val=&quot;961&quot;/&gt;&lt;height val=&quot;122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99C728D-0170-43A0-B0BF-41269101156C}&quot;/&gt;&lt;isInvalidForFieldText val=&quot;0&quot;/&gt;&lt;Image&gt;&lt;filename val=&quot;C:\Users\User\AppData\Local\Temp\CP1939289131593Session\CPTrustFolder1939289131593\PPTImport1939292255609\data\asimages\{F99C728D-0170-43A0-B0BF-41269101156C}_16.png&quot;/&gt;&lt;left val=&quot;727&quot;/&gt;&lt;top val=&quot;687&quot;/&gt;&lt;width val=&quot;226&quot;/&gt;&lt;height val=&quot;45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5&quot;/&gt;&lt;lineCharCount val=&quot;2&quot;/&gt;&lt;lineCharCount val=&quot;1&quot;/&gt;&lt;lineCharCount val=&quot;1&quot;/&gt;&lt;lineCharCount val=&quot;2&quot;/&gt;&lt;lineCharCount val=&quot;1&quot;/&gt;&lt;/TableIndex&gt;&lt;/ShapeTextInfo&gt;"/>
  <p:tag name="PRESENTER_SHAPEINFO" val="&lt;ThreeDShapeInfo&gt;&lt;uuid val=&quot;{30502DDD-4F9E-4E0E-B9E4-AF87A4F27CB6}&quot;/&gt;&lt;isInvalidForFieldText val=&quot;0&quot;/&gt;&lt;Image&gt;&lt;filename val=&quot;C:\Users\User\AppData\Local\Temp\CP1939289131593Session\CPTrustFolder1939289131593\PPTImport1939292255609\data\asimages\{30502DDD-4F9E-4E0E-B9E4-AF87A4F27CB6}_16.png&quot;/&gt;&lt;left val=&quot;79&quot;/&gt;&lt;top val=&quot;159&quot;/&gt;&lt;width val=&quot;841&quot;/&gt;&lt;height val=&quot;508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2E9F088-6B04-454B-8C3F-D0C366CA90AE}&quot;/&gt;&lt;isInvalidForFieldText val=&quot;0&quot;/&gt;&lt;Image&gt;&lt;filename val=&quot;C:\Users\User\AppData\Local\Temp\CP1939289131593Session\CPTrustFolder1939289131593\PPTImport1939292255609\data\asimages\{D2E9F088-6B04-454B-8C3F-D0C366CA90AE}_16.png&quot;/&gt;&lt;left val=&quot;71&quot;/&gt;&lt;top val=&quot;159&quot;/&gt;&lt;width val=&quot;817&quot;/&gt;&lt;height val=&quot;511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6F8F3CCF-1021-47D1-95B4-9838616B19E6}&quot;/&gt;&lt;isInvalidForFieldText val=&quot;0&quot;/&gt;&lt;Image&gt;&lt;filename val=&quot;C:\Users\User\AppData\Local\Temp\CP1939289131593Session\CPTrustFolder1939289131593\PPTImport1939292255609\data\asimages\{6F8F3CCF-1021-47D1-95B4-9838616B19E6}_17.png&quot;/&gt;&lt;left val=&quot;0&quot;/&gt;&lt;top val=&quot;76&quot;/&gt;&lt;width val=&quot;961&quot;/&gt;&lt;height val=&quot;122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2&quot;/&gt;&lt;lineCharCount val=&quot;1&quot;/&gt;&lt;lineCharCount val=&quot;61&quot;/&gt;&lt;lineCharCount val=&quot;48&quot;/&gt;&lt;/TableIndex&gt;&lt;/ShapeTextInfo&gt;"/>
  <p:tag name="HTML_SHAPEINFO" val="&lt;ThreeDShapeInfo&gt;&lt;uuid val=&quot;{2C045D2D-6743-4699-B880-17AAE254A98D}&quot;/&gt;&lt;isInvalidForFieldText val=&quot;0&quot;/&gt;&lt;Image&gt;&lt;filename val=&quot;C:\Users\User\AppData\Local\Temp\CP1939289131593Session\CPTrustFolder1939289131593\PPTImport1939292255609\data\asimages\{2C045D2D-6743-4699-B880-17AAE254A98D}_17.png&quot;/&gt;&lt;left val=&quot;40&quot;/&gt;&lt;top val=&quot;212&quot;/&gt;&lt;width val=&quot;871&quot;/&gt;&lt;height val=&quot;415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696750F-CA2B-45A8-B324-564D52ADA732}&quot;/&gt;&lt;isInvalidForFieldText val=&quot;0&quot;/&gt;&lt;Image&gt;&lt;filename val=&quot;C:\Users\User\AppData\Local\Temp\CP1939289131593Session\CPTrustFolder1939289131593\PPTImport1939292255609\data\asimages\{E696750F-CA2B-45A8-B324-564D52ADA732}_17.png&quot;/&gt;&lt;left val=&quot;727&quot;/&gt;&lt;top val=&quot;687&quot;/&gt;&lt;width val=&quot;226&quot;/&gt;&lt;height val=&quot;4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2&quot;/&gt;&lt;lineCharCount val=&quot;29&quot;/&gt;&lt;lineCharCount val=&quot;33&quot;/&gt;&lt;lineCharCount val=&quot;13&quot;/&gt;&lt;lineCharCount val=&quot;11&quot;/&gt;&lt;/TableIndex&gt;&lt;/ShapeTextInfo&gt;"/>
  <p:tag name="HTML_SHAPEINFO" val="&lt;ThreeDShapeInfo&gt;&lt;uuid val=&quot;{D844BF21-B6C8-4B6D-B322-9818A218A5B9}&quot;/&gt;&lt;isInvalidForFieldText val=&quot;0&quot;/&gt;&lt;Image&gt;&lt;filename val=&quot;C:\Users\User\AppData\Local\Temp\CP1939289131593Session\CPTrustFolder1939289131593\PPTImport1939292255609\data\asimages\{D844BF21-B6C8-4B6D-B322-9818A218A5B9}_17.png&quot;/&gt;&lt;left val=&quot;42&quot;/&gt;&lt;top val=&quot;395&quot;/&gt;&lt;width val=&quot;494&quot;/&gt;&lt;height val=&quot;209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7849EE08-C63E-4AF6-AD9D-2ED715852E48}&quot;/&gt;&lt;isInvalidForFieldText val=&quot;0&quot;/&gt;&lt;Image&gt;&lt;filename val=&quot;C:\Users\User\AppData\Local\Temp\CP1939289131593Session\CPTrustFolder1939289131593\PPTImport1939292255609\data\asimages\{7849EE08-C63E-4AF6-AD9D-2ED715852E48}_18.png&quot;/&gt;&lt;left val=&quot;0&quot;/&gt;&lt;top val=&quot;76&quot;/&gt;&lt;width val=&quot;961&quot;/&gt;&lt;height val=&quot;122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9&quot;/&gt;&lt;/TableIndex&gt;&lt;/ShapeTextInfo&gt;"/>
  <p:tag name="HTML_SHAPEINFO" val="&lt;ThreeDShapeInfo&gt;&lt;uuid val=&quot;{2AE210CF-DD4B-428A-90E5-0999B305B1DE}&quot;/&gt;&lt;isInvalidForFieldText val=&quot;0&quot;/&gt;&lt;Image&gt;&lt;filename val=&quot;C:\Users\User\AppData\Local\Temp\CP1939289131593Session\CPTrustFolder1939289131593\PPTImport1939292255609\data\asimages\{2AE210CF-DD4B-428A-90E5-0999B305B1DE}_18.png&quot;/&gt;&lt;left val=&quot;40&quot;/&gt;&lt;top val=&quot;212&quot;/&gt;&lt;width val=&quot;871&quot;/&gt;&lt;height val=&quot;415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7694969-5A5A-4D58-A437-B6FF3B778583}&quot;/&gt;&lt;isInvalidForFieldText val=&quot;0&quot;/&gt;&lt;Image&gt;&lt;filename val=&quot;C:\Users\User\AppData\Local\Temp\CP1939289131593Session\CPTrustFolder1939289131593\PPTImport1939292255609\data\asimages\{77694969-5A5A-4D58-A437-B6FF3B778583}_18.png&quot;/&gt;&lt;left val=&quot;727&quot;/&gt;&lt;top val=&quot;687&quot;/&gt;&lt;width val=&quot;226&quot;/&gt;&lt;height val=&quot;45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36&quot;/&gt;&lt;lineCharCount val=&quot;34&quot;/&gt;&lt;lineCharCount val=&quot;18&quot;/&gt;&lt;lineCharCount val=&quot;37&quot;/&gt;&lt;lineCharCount val=&quot;31&quot;/&gt;&lt;lineCharCount val=&quot;44&quot;/&gt;&lt;lineCharCount val=&quot;42&quot;/&gt;&lt;lineCharCount val=&quot;37&quot;/&gt;&lt;lineCharCount val=&quot;38&quot;/&gt;&lt;lineCharCount val=&quot;44&quot;/&gt;&lt;lineCharCount val=&quot;43&quot;/&gt;&lt;/TableIndex&gt;&lt;/ShapeTextInfo&gt;"/>
  <p:tag name="HTML_SHAPEINFO" val="&lt;ThreeDShapeInfo&gt;&lt;uuid val=&quot;{26748965-1212-48A4-BFE1-850E5E02947F}&quot;/&gt;&lt;isInvalidForFieldText val=&quot;0&quot;/&gt;&lt;Image&gt;&lt;filename val=&quot;C:\Users\User\AppData\Local\Temp\CP1939289131593Session\CPTrustFolder1939289131593\PPTImport1939292255609\data\asimages\{26748965-1212-48A4-BFE1-850E5E02947F}_18.png&quot;/&gt;&lt;left val=&quot;45&quot;/&gt;&lt;top val=&quot;266&quot;/&gt;&lt;width val=&quot;568&quot;/&gt;&lt;height val=&quot;393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7524DA4A-01C1-41ED-8DA4-F8F7115ABE92}&quot;/&gt;&lt;isInvalidForFieldText val=&quot;0&quot;/&gt;&lt;Image&gt;&lt;filename val=&quot;C:\Users\User\AppData\Local\Temp\CP1939289131593Session\CPTrustFolder1939289131593\PPTImport1939292255609\data\asimages\{7524DA4A-01C1-41ED-8DA4-F8F7115ABE92}_19.png&quot;/&gt;&lt;left val=&quot;0&quot;/&gt;&lt;top val=&quot;76&quot;/&gt;&lt;width val=&quot;961&quot;/&gt;&lt;height val=&quot;122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{D9536B4C-22F7-4994-AA2B-CF435D1616DB}&quot;/&gt;&lt;isInvalidForFieldText val=&quot;0&quot;/&gt;&lt;Image&gt;&lt;filename val=&quot;C:\Users\User\AppData\Local\Temp\CP1939289131593Session\CPTrustFolder1939289131593\PPTImport1939292255609\data\asimages\{D9536B4C-22F7-4994-AA2B-CF435D1616DB}_19.png&quot;/&gt;&lt;left val=&quot;40&quot;/&gt;&lt;top val=&quot;212&quot;/&gt;&lt;width val=&quot;871&quot;/&gt;&lt;height val=&quot;415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5580DE3-C82A-4DCB-A4C8-0056D1965C8C}&quot;/&gt;&lt;isInvalidForFieldText val=&quot;0&quot;/&gt;&lt;Image&gt;&lt;filename val=&quot;C:\Users\User\AppData\Local\Temp\CP1939289131593Session\CPTrustFolder1939289131593\PPTImport1939292255609\data\asimages\{D5580DE3-C82A-4DCB-A4C8-0056D1965C8C}_19.png&quot;/&gt;&lt;left val=&quot;727&quot;/&gt;&lt;top val=&quot;687&quot;/&gt;&lt;width val=&quot;226&quot;/&gt;&lt;height val=&quot;45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34&quot;/&gt;&lt;lineCharCount val=&quot;40&quot;/&gt;&lt;lineCharCount val=&quot;39&quot;/&gt;&lt;lineCharCount val=&quot;44&quot;/&gt;&lt;lineCharCount val=&quot;38&quot;/&gt;&lt;lineCharCount val=&quot;25&quot;/&gt;&lt;/TableIndex&gt;&lt;/ShapeTextInfo&gt;"/>
  <p:tag name="HTML_SHAPEINFO" val="&lt;ThreeDShapeInfo&gt;&lt;uuid val=&quot;{60454DD2-C09F-4FA4-B1F0-C26818767AF1}&quot;/&gt;&lt;isInvalidForFieldText val=&quot;0&quot;/&gt;&lt;Image&gt;&lt;filename val=&quot;C:\Users\User\AppData\Local\Temp\CP1939289131593Session\CPTrustFolder1939289131593\PPTImport1939292255609\data\asimages\{60454DD2-C09F-4FA4-B1F0-C26818767AF1}_19.png&quot;/&gt;&lt;left val=&quot;43&quot;/&gt;&lt;top val=&quot;254&quot;/&gt;&lt;width val=&quot;538&quot;/&gt;&lt;height val=&quot;225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641A627A-177D-4ECD-A1AC-F035747F3111}&quot;/&gt;&lt;isInvalidForFieldText val=&quot;0&quot;/&gt;&lt;Image&gt;&lt;filename val=&quot;C:\Users\User\AppData\Local\Temp\CP1939289131593Session\CPTrustFolder1939289131593\PPTImport1939292255609\data\asimages\{641A627A-177D-4ECD-A1AC-F035747F3111}_20.png&quot;/&gt;&lt;left val=&quot;0&quot;/&gt;&lt;top val=&quot;76&quot;/&gt;&lt;width val=&quot;961&quot;/&gt;&lt;height val=&quot;122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2&quot;/&gt;&lt;lineCharCount val=&quot;67&quot;/&gt;&lt;lineCharCount val=&quot;18&quot;/&gt;&lt;lineCharCount val=&quot;61&quot;/&gt;&lt;lineCharCount val=&quot;64&quot;/&gt;&lt;lineCharCount val=&quot;36&quot;/&gt;&lt;lineCharCount val=&quot;71&quot;/&gt;&lt;lineCharCount val=&quot;49&quot;/&gt;&lt;lineCharCount val=&quot;63&quot;/&gt;&lt;lineCharCount val=&quot;49&quot;/&gt;&lt;/TableIndex&gt;&lt;/ShapeTextInfo&gt;"/>
  <p:tag name="HTML_SHAPEINFO" val="&lt;ThreeDShapeInfo&gt;&lt;uuid val=&quot;{D1FD04ED-EDCA-4656-BAA7-3BD47498DC02}&quot;/&gt;&lt;isInvalidForFieldText val=&quot;0&quot;/&gt;&lt;Image&gt;&lt;filename val=&quot;C:\Users\User\AppData\Local\Temp\CP1939289131593Session\CPTrustFolder1939289131593\PPTImport1939292255609\data\asimages\{D1FD04ED-EDCA-4656-BAA7-3BD47498DC02}_20.png&quot;/&gt;&lt;left val=&quot;42&quot;/&gt;&lt;top val=&quot;212&quot;/&gt;&lt;width val=&quot;875&quot;/&gt;&lt;height val=&quot;415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6BAFDA7-A4C4-4707-8354-A148DE374544}&quot;/&gt;&lt;isInvalidForFieldText val=&quot;0&quot;/&gt;&lt;Image&gt;&lt;filename val=&quot;C:\Users\User\AppData\Local\Temp\CP1939289131593Session\CPTrustFolder1939289131593\PPTImport1939292255609\data\asimages\{06BAFDA7-A4C4-4707-8354-A148DE374544}_20.png&quot;/&gt;&lt;left val=&quot;727&quot;/&gt;&lt;top val=&quot;687&quot;/&gt;&lt;width val=&quot;226&quot;/&gt;&lt;height val=&quot;45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2B26CF21-0BC2-4D9E-82E4-16C139A2C691}&quot;/&gt;&lt;isInvalidForFieldText val=&quot;0&quot;/&gt;&lt;Image&gt;&lt;filename val=&quot;C:\Users\User\AppData\Local\Temp\CP1939289131593Session\CPTrustFolder1939289131593\PPTImport1939292255609\data\asimages\{2B26CF21-0BC2-4D9E-82E4-16C139A2C691}_21.png&quot;/&gt;&lt;left val=&quot;0&quot;/&gt;&lt;top val=&quot;76&quot;/&gt;&lt;width val=&quot;961&quot;/&gt;&lt;height val=&quot;122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6&quot;/&gt;&lt;lineCharCount val=&quot;2&quot;/&gt;&lt;lineCharCount val=&quot;2&quot;/&gt;&lt;lineCharCount val=&quot;1&quot;/&gt;&lt;lineCharCount val=&quot;1&quot;/&gt;&lt;lineCharCount val=&quot;2&quot;/&gt;&lt;lineCharCount val=&quot;1&quot;/&gt;&lt;/TableIndex&gt;&lt;/ShapeTextInfo&gt;"/>
  <p:tag name="PRESENTER_SHAPEINFO" val="&lt;ThreeDShapeInfo&gt;&lt;uuid val=&quot;{6E01B3DD-E804-4D0E-BC5D-A8633F5D9CA2}&quot;/&gt;&lt;isInvalidForFieldText val=&quot;0&quot;/&gt;&lt;Image&gt;&lt;filename val=&quot;C:\Users\User\AppData\Local\Temp\CP1939289131593Session\CPTrustFolder1939289131593\PPTImport1939292255609\data\asimages\{6E01B3DD-E804-4D0E-BC5D-A8633F5D9CA2}_21.png&quot;/&gt;&lt;left val=&quot;79&quot;/&gt;&lt;top val=&quot;159&quot;/&gt;&lt;width val=&quot;841&quot;/&gt;&lt;height val=&quot;508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4589E96-EFFE-4BDF-B9B0-725181D51F4A}&quot;/&gt;&lt;isInvalidForFieldText val=&quot;0&quot;/&gt;&lt;Image&gt;&lt;filename val=&quot;C:\Users\User\AppData\Local\Temp\CP1939289131593Session\CPTrustFolder1939289131593\PPTImport1939292255609\data\asimages\{04589E96-EFFE-4BDF-B9B0-725181D51F4A}_21.png&quot;/&gt;&lt;left val=&quot;71&quot;/&gt;&lt;top val=&quot;148&quot;/&gt;&lt;width val=&quot;817&quot;/&gt;&lt;height val=&quot;511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ADA9F04-3699-4D9D-B60B-236DD03E8E2C}&quot;/&gt;&lt;isInvalidForFieldText val=&quot;0&quot;/&gt;&lt;Image&gt;&lt;filename val=&quot;C:\Users\User\AppData\Local\Temp\CP1939289131593Session\CPTrustFolder1939289131593\PPTImport1939292255609\data\asimages\{FADA9F04-3699-4D9D-B60B-236DD03E8E2C}_21.png&quot;/&gt;&lt;left val=&quot;727&quot;/&gt;&lt;top val=&quot;687&quot;/&gt;&lt;width val=&quot;226&quot;/&gt;&lt;height val=&quot;45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7A407082-0085-4EEA-A895-6F16A0101AB7}&quot;/&gt;&lt;isInvalidForFieldText val=&quot;0&quot;/&gt;&lt;Image&gt;&lt;filename val=&quot;C:\Users\User\AppData\Local\Temp\CP1939289131593Session\CPTrustFolder1939289131593\PPTImport1939292255609\data\asimages\{7A407082-0085-4EEA-A895-6F16A0101AB7}_22.png&quot;/&gt;&lt;left val=&quot;0&quot;/&gt;&lt;top val=&quot;76&quot;/&gt;&lt;width val=&quot;961&quot;/&gt;&lt;height val=&quot;122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7&quot;/&gt;&lt;lineCharCount val=&quot;42&quot;/&gt;&lt;lineCharCount val=&quot;44&quot;/&gt;&lt;lineCharCount val=&quot;9&quot;/&gt;&lt;lineCharCount val=&quot;1&quot;/&gt;&lt;lineCharCount val=&quot;41&quot;/&gt;&lt;lineCharCount val=&quot;12&quot;/&gt;&lt;/TableIndex&gt;&lt;/ShapeTextInfo&gt;"/>
  <p:tag name="HTML_SHAPEINFO" val="&lt;ThreeDShapeInfo&gt;&lt;uuid val=&quot;{AD6A2B36-6995-42F2-A4F5-593F9832B902}&quot;/&gt;&lt;isInvalidForFieldText val=&quot;0&quot;/&gt;&lt;Image&gt;&lt;filename val=&quot;C:\Users\User\AppData\Local\Temp\CP1939289131593Session\CPTrustFolder1939289131593\PPTImport1939292255609\data\asimages\{AD6A2B36-6995-42F2-A4F5-593F9832B902}_22.png&quot;/&gt;&lt;left val=&quot;40&quot;/&gt;&lt;top val=&quot;212&quot;/&gt;&lt;width val=&quot;584&quot;/&gt;&lt;height val=&quot;415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DC06165-5330-499C-BB41-F6F9387B8F6D}&quot;/&gt;&lt;isInvalidForFieldText val=&quot;0&quot;/&gt;&lt;Image&gt;&lt;filename val=&quot;C:\Users\User\AppData\Local\Temp\CP1939289131593Session\CPTrustFolder1939289131593\PPTImport1939292255609\data\asimages\{8DC06165-5330-499C-BB41-F6F9387B8F6D}_22.png&quot;/&gt;&lt;left val=&quot;727&quot;/&gt;&lt;top val=&quot;687&quot;/&gt;&lt;width val=&quot;226&quot;/&gt;&lt;height val=&quot;45&quot;/&gt;&lt;hasText val=&quot;1&quot;/&gt;&lt;/Image&gt;&lt;/ThreeDShapeInfo&gt;"/>
</p:tagLst>
</file>

<file path=ppt/theme/theme1.xml><?xml version="1.0" encoding="utf-8"?>
<a:theme xmlns:a="http://schemas.openxmlformats.org/drawingml/2006/main" name="Current April 2018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t April 2018" id="{2B1AE890-B640-4A9D-812E-EF1BE5CFEF74}" vid="{BE701214-5B6B-4DDA-BE94-462E7739587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3506bbe711662e7f510a98fd483a11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8682EF-CEE9-47B4-8087-426A040301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C6BBCF-822E-42A2-B27D-D9E2369B56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19F922-1386-4AE3-8DB1-E3E076321404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Current April 2018</Template>
  <TotalTime>1893</TotalTime>
  <Words>1703</Words>
  <Application>Microsoft Office PowerPoint</Application>
  <PresentationFormat>On-screen Show (4:3)</PresentationFormat>
  <Paragraphs>258</Paragraphs>
  <Slides>39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Tahoma</vt:lpstr>
      <vt:lpstr>Times New Roman</vt:lpstr>
      <vt:lpstr>Wingdings</vt:lpstr>
      <vt:lpstr>Current April 2018</vt:lpstr>
      <vt:lpstr>Document</vt:lpstr>
      <vt:lpstr>Introduction to IDES for  Military Service Coordinators</vt:lpstr>
      <vt:lpstr>Lesson Objectives</vt:lpstr>
      <vt:lpstr>References</vt:lpstr>
      <vt:lpstr>References</vt:lpstr>
      <vt:lpstr>Background</vt:lpstr>
      <vt:lpstr>Concepts</vt:lpstr>
      <vt:lpstr>Goals</vt:lpstr>
      <vt:lpstr>Process Time</vt:lpstr>
      <vt:lpstr>Process Improvement</vt:lpstr>
      <vt:lpstr>Program Overview</vt:lpstr>
      <vt:lpstr>IDES Phases</vt:lpstr>
      <vt:lpstr>IDES Phases</vt:lpstr>
      <vt:lpstr>Treatment Phase</vt:lpstr>
      <vt:lpstr>MEB Phase</vt:lpstr>
      <vt:lpstr>MEB Stages</vt:lpstr>
      <vt:lpstr>PEB Phase</vt:lpstr>
      <vt:lpstr>PEB Phase</vt:lpstr>
      <vt:lpstr>IPEB Stage</vt:lpstr>
      <vt:lpstr>Proposed Rating Stage</vt:lpstr>
      <vt:lpstr>Post IPEB Actions</vt:lpstr>
      <vt:lpstr>Transition Phase</vt:lpstr>
      <vt:lpstr>Transition Phase</vt:lpstr>
      <vt:lpstr>Reintegration Phase</vt:lpstr>
      <vt:lpstr>Reintegration Phase</vt:lpstr>
      <vt:lpstr>VA’s Role in IDES</vt:lpstr>
      <vt:lpstr>Office of Field Operations (OFO)</vt:lpstr>
      <vt:lpstr>Office of Transition, Employment and Economic Impact</vt:lpstr>
      <vt:lpstr>Office of Transition, Employment and Economic Impact</vt:lpstr>
      <vt:lpstr>Compensation Service</vt:lpstr>
      <vt:lpstr>Veterans Tracking Application (VTA)</vt:lpstr>
      <vt:lpstr>MSC Responsibilities</vt:lpstr>
      <vt:lpstr>Referral Package Review</vt:lpstr>
      <vt:lpstr>Initial Interview</vt:lpstr>
      <vt:lpstr>Claims Control</vt:lpstr>
      <vt:lpstr>Claims Development</vt:lpstr>
      <vt:lpstr>Claims Tracking</vt:lpstr>
      <vt:lpstr>Exit Interview</vt:lpstr>
      <vt:lpstr>Review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IDES for Military Service Coordinators PowerPoint Presentation</dc:title>
  <dc:subject>MSC</dc:subject>
  <dc:creator>Department of Veterans Affairs, Veterans Benefits Administration, Compensation Service, STAFF</dc:creator>
  <cp:keywords>integrated, disability, evaluation, system, IDES, concepts, goals, process time, program improvement, phases, treatment, medical, evaluation, board, MEB, physical, service, member options, transition phase, reintegration, roles, responsibilities, VA, MSC, military, single, disability, payment, reduce, DES</cp:keywords>
  <dc:description>This lesson introduces trainees to the Integrated Disability Evaluation System (IDES) program and the tasks MSCs are responsible for completing.</dc:description>
  <cp:lastModifiedBy>Kathy Poole</cp:lastModifiedBy>
  <cp:revision>189</cp:revision>
  <cp:lastPrinted>2000-11-13T16:27:02Z</cp:lastPrinted>
  <dcterms:created xsi:type="dcterms:W3CDTF">2011-11-09T16:09:35Z</dcterms:created>
  <dcterms:modified xsi:type="dcterms:W3CDTF">2018-08-09T19:46:37Z</dcterms:modified>
  <cp:category>NTC Curriculum</cp:category>
  <cp:contentStatus>February 2013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</vt:lpwstr>
  </property>
  <property fmtid="{D5CDD505-2E9C-101B-9397-08002B2CF9AE}" pid="3" name="Type">
    <vt:lpwstr>Presentation</vt:lpwstr>
  </property>
</Properties>
</file>